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</p:sldMasterIdLst>
  <p:notesMasterIdLst>
    <p:notesMasterId r:id="rId3"/>
  </p:notesMasterIdLst>
  <p:handoutMasterIdLst>
    <p:handoutMasterId r:id="rId4"/>
  </p:handoutMasterIdLst>
  <p:sldIdLst>
    <p:sldId id="378" r:id="rId2"/>
  </p:sldIdLst>
  <p:sldSz cx="9144000" cy="5143500" type="screen16x9"/>
  <p:notesSz cx="6858000" cy="48672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3063FC-529F-4BAE-A106-4DD4E9F16092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86"/>
    <a:srgbClr val="0070C0"/>
    <a:srgbClr val="00AFE2"/>
    <a:srgbClr val="00C081"/>
    <a:srgbClr val="20A6FE"/>
    <a:srgbClr val="EDEEEE"/>
    <a:srgbClr val="E35205"/>
    <a:srgbClr val="15D85E"/>
    <a:srgbClr val="02D35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75-43B2-8DBA-7EB6EF0652B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75-43B2-8DBA-7EB6EF0652B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75-43B2-8DBA-7EB6EF0652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75-43B2-8DBA-7EB6EF0652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75-43B2-8DBA-7EB6EF0652B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0-1 Vendor </a:t>
                    </a:r>
                    <a:fld id="{31B885FD-3C15-435A-BF30-23EA3813A1F5}" type="PERCENTAGE">
                      <a:rPr lang="en-US" baseline="0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75-43B2-8DBA-7EB6EF0652BC}"/>
                </c:ext>
              </c:extLst>
            </c:dLbl>
            <c:dLbl>
              <c:idx val="1"/>
              <c:layout>
                <c:manualLayout>
                  <c:x val="1.8528041496157291E-2"/>
                  <c:y val="-0.112426855450935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2 Vendors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5F58255D-D2AD-47AD-A916-CC68EABAF308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75-43B2-8DBA-7EB6EF0652BC}"/>
                </c:ext>
              </c:extLst>
            </c:dLbl>
            <c:dLbl>
              <c:idx val="2"/>
              <c:layout>
                <c:manualLayout>
                  <c:x val="3.7003935479359228E-2"/>
                  <c:y val="2.6355279036807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Vendors</a:t>
                    </a:r>
                    <a:r>
                      <a:rPr lang="en-US" baseline="0"/>
                      <a:t>
</a:t>
                    </a:r>
                    <a:fld id="{3A8E3233-C2A1-4382-A02F-537AD0FB34E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75-43B2-8DBA-7EB6EF0652BC}"/>
                </c:ext>
              </c:extLst>
            </c:dLbl>
            <c:dLbl>
              <c:idx val="3"/>
              <c:layout>
                <c:manualLayout>
                  <c:x val="1.2345679012345678E-2"/>
                  <c:y val="8.49625682331639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Vendors</a:t>
                    </a:r>
                    <a:r>
                      <a:rPr lang="en-US" baseline="0"/>
                      <a:t>
</a:t>
                    </a:r>
                    <a:fld id="{3EAF9D59-5A36-4F13-AA0D-9FC7A7BF42D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75-43B2-8DBA-7EB6EF0652BC}"/>
                </c:ext>
              </c:extLst>
            </c:dLbl>
            <c:dLbl>
              <c:idx val="4"/>
              <c:layout>
                <c:manualLayout>
                  <c:x val="0.16401477593078642"/>
                  <c:y val="0.160617624152786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5+ Vendors</a:t>
                    </a:r>
                    <a:r>
                      <a:rPr lang="en-US" baseline="0"/>
                      <a:t>
</a:t>
                    </a:r>
                    <a:fld id="{1B63EFAD-179E-4C23-8A34-D97CB681DD2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575-43B2-8DBA-7EB6EF065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One vendor*</c:v>
                </c:pt>
                <c:pt idx="1">
                  <c:v>Two vendors</c:v>
                </c:pt>
                <c:pt idx="2">
                  <c:v>Three vendors</c:v>
                </c:pt>
                <c:pt idx="3">
                  <c:v>Four vendors </c:v>
                </c:pt>
                <c:pt idx="4">
                  <c:v>Five+ vendors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0.251358695652174</c:v>
                </c:pt>
                <c:pt idx="2">
                  <c:v>0.123641304347826</c:v>
                </c:pt>
                <c:pt idx="3">
                  <c:v>6.1141304347826102E-2</c:v>
                </c:pt>
                <c:pt idx="4">
                  <c:v>0.19021739130434781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75-43B2-8DBA-7EB6EF0652B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084702" cy="125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417876" y="1"/>
            <a:ext cx="1084702" cy="125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23795233"/>
            <a:ext cx="1084702" cy="1256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417876" y="23795233"/>
            <a:ext cx="1084702" cy="1256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084702" cy="125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417876" y="1"/>
            <a:ext cx="1084702" cy="125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238" y="236538"/>
            <a:ext cx="2884487" cy="1622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" y="2095847"/>
            <a:ext cx="3381375" cy="4525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23795233"/>
            <a:ext cx="1084702" cy="1256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417876" y="23795233"/>
            <a:ext cx="1084702" cy="1256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" y="236538"/>
            <a:ext cx="2884488" cy="1622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706D-B563-4C50-8A04-59F10C8D7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409C968-CFCA-4811-9C0F-EB98B4F29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345998"/>
              </p:ext>
            </p:extLst>
          </p:nvPr>
        </p:nvGraphicFramePr>
        <p:xfrm>
          <a:off x="1355723" y="1146896"/>
          <a:ext cx="5640382" cy="366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5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32D4DB6-D25D-49C5-8DE2-6DDF356303F9}" vid="{BE523B59-AC8B-4101-B855-AF7811CE6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A5B94D-4EFD-4052-90C4-D46E2A614C08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SUSE_16x9_Template_2017</Template>
  <TotalTime>0</TotalTime>
  <Words>564</Words>
  <Application>Microsoft Office PowerPoint</Application>
  <PresentationFormat>On-screen Show (16:9)</PresentationFormat>
  <Paragraphs>194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SUSE_16x9_Template_2016 v7_ks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cp:lastPrinted>2019-04-01T22:16:11Z</cp:lastPrinted>
  <dcterms:created xsi:type="dcterms:W3CDTF">2019-03-15T21:38:38Z</dcterms:created>
  <dcterms:modified xsi:type="dcterms:W3CDTF">2019-05-22T13:18:01Z</dcterms:modified>
</cp:coreProperties>
</file>