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Masters/slideMaster36.xml" ContentType="application/vnd.openxmlformats-officedocument.presentationml.slideMaster+xml"/>
  <Override PartName="/ppt/slideMasters/slideMaster37.xml" ContentType="application/vnd.openxmlformats-officedocument.presentationml.slideMaster+xml"/>
  <Override PartName="/ppt/slideMasters/slideMaster38.xml" ContentType="application/vnd.openxmlformats-officedocument.presentationml.slideMaster+xml"/>
  <Override PartName="/ppt/slideMasters/slideMaster39.xml" ContentType="application/vnd.openxmlformats-officedocument.presentationml.slideMaster+xml"/>
  <Override PartName="/ppt/slideMasters/slideMaster40.xml" ContentType="application/vnd.openxmlformats-officedocument.presentationml.slideMaster+xml"/>
  <Override PartName="/ppt/slideMasters/slideMaster41.xml" ContentType="application/vnd.openxmlformats-officedocument.presentationml.slideMaster+xml"/>
  <Override PartName="/ppt/slideMasters/slideMaster42.xml" ContentType="application/vnd.openxmlformats-officedocument.presentationml.slideMaster+xml"/>
  <Override PartName="/ppt/slideMasters/slideMaster43.xml" ContentType="application/vnd.openxmlformats-officedocument.presentationml.slideMaster+xml"/>
  <Override PartName="/ppt/slideMasters/slideMaster44.xml" ContentType="application/vnd.openxmlformats-officedocument.presentationml.slideMaster+xml"/>
  <Override PartName="/ppt/slideMasters/slideMaster45.xml" ContentType="application/vnd.openxmlformats-officedocument.presentationml.slideMaster+xml"/>
  <Override PartName="/ppt/slideMasters/slideMaster46.xml" ContentType="application/vnd.openxmlformats-officedocument.presentationml.slideMaster+xml"/>
  <Override PartName="/ppt/slideMasters/slideMaster47.xml" ContentType="application/vnd.openxmlformats-officedocument.presentationml.slideMaster+xml"/>
  <Override PartName="/ppt/slideMasters/slideMaster48.xml" ContentType="application/vnd.openxmlformats-officedocument.presentationml.slideMaster+xml"/>
  <Override PartName="/ppt/slideMasters/slideMaster49.xml" ContentType="application/vnd.openxmlformats-officedocument.presentationml.slideMaster+xml"/>
  <Override PartName="/ppt/slideMasters/slideMaster50.xml" ContentType="application/vnd.openxmlformats-officedocument.presentationml.slideMaster+xml"/>
  <Override PartName="/ppt/slideMasters/slideMaster51.xml" ContentType="application/vnd.openxmlformats-officedocument.presentationml.slideMaster+xml"/>
  <Override PartName="/ppt/slideMasters/slideMaster52.xml" ContentType="application/vnd.openxmlformats-officedocument.presentationml.slideMaster+xml"/>
  <Override PartName="/ppt/slideMasters/slideMaster53.xml" ContentType="application/vnd.openxmlformats-officedocument.presentationml.slideMaster+xml"/>
  <Override PartName="/ppt/slideMasters/slideMaster54.xml" ContentType="application/vnd.openxmlformats-officedocument.presentationml.slideMaster+xml"/>
  <Override PartName="/ppt/slideMasters/slideMaster55.xml" ContentType="application/vnd.openxmlformats-officedocument.presentationml.slideMaster+xml"/>
  <Override PartName="/ppt/slideMasters/slideMaster56.xml" ContentType="application/vnd.openxmlformats-officedocument.presentationml.slideMaster+xml"/>
  <Override PartName="/ppt/slideMasters/slideMaster57.xml" ContentType="application/vnd.openxmlformats-officedocument.presentationml.slideMaster+xml"/>
  <Override PartName="/ppt/slideMasters/slideMaster58.xml" ContentType="application/vnd.openxmlformats-officedocument.presentationml.slideMaster+xml"/>
  <Override PartName="/ppt/slideMasters/slideMaster59.xml" ContentType="application/vnd.openxmlformats-officedocument.presentationml.slideMaster+xml"/>
  <Override PartName="/ppt/slideMasters/slideMaster60.xml" ContentType="application/vnd.openxmlformats-officedocument.presentationml.slideMaster+xml"/>
  <Override PartName="/ppt/slideMasters/slideMaster61.xml" ContentType="application/vnd.openxmlformats-officedocument.presentationml.slideMaster+xml"/>
  <Override PartName="/ppt/slideMasters/slideMaster62.xml" ContentType="application/vnd.openxmlformats-officedocument.presentationml.slideMaster+xml"/>
  <Override PartName="/ppt/slideMasters/slideMaster63.xml" ContentType="application/vnd.openxmlformats-officedocument.presentationml.slideMaster+xml"/>
  <Override PartName="/ppt/slideMasters/slideMaster64.xml" ContentType="application/vnd.openxmlformats-officedocument.presentationml.slideMaster+xml"/>
  <Override PartName="/ppt/slideMasters/slideMaster65.xml" ContentType="application/vnd.openxmlformats-officedocument.presentationml.slideMaster+xml"/>
  <Override PartName="/ppt/slideMasters/slideMaster66.xml" ContentType="application/vnd.openxmlformats-officedocument.presentationml.slideMaster+xml"/>
  <Override PartName="/ppt/slideMasters/slideMaster67.xml" ContentType="application/vnd.openxmlformats-officedocument.presentationml.slideMaster+xml"/>
  <Override PartName="/ppt/slideMasters/slideMaster68.xml" ContentType="application/vnd.openxmlformats-officedocument.presentationml.slideMaster+xml"/>
  <Override PartName="/ppt/slideMasters/slideMaster69.xml" ContentType="application/vnd.openxmlformats-officedocument.presentationml.slideMaster+xml"/>
  <Override PartName="/ppt/slideMasters/slideMaster70.xml" ContentType="application/vnd.openxmlformats-officedocument.presentationml.slideMaster+xml"/>
  <Override PartName="/ppt/slideMasters/slideMaster71.xml" ContentType="application/vnd.openxmlformats-officedocument.presentationml.slideMaster+xml"/>
  <Override PartName="/ppt/slideMasters/slideMaster72.xml" ContentType="application/vnd.openxmlformats-officedocument.presentationml.slideMaster+xml"/>
  <Override PartName="/ppt/slideMasters/slideMaster73.xml" ContentType="application/vnd.openxmlformats-officedocument.presentationml.slideMaster+xml"/>
  <Override PartName="/ppt/slideMasters/slideMaster74.xml" ContentType="application/vnd.openxmlformats-officedocument.presentationml.slideMaster+xml"/>
  <Override PartName="/ppt/slideMasters/slideMaster75.xml" ContentType="application/vnd.openxmlformats-officedocument.presentationml.slideMaster+xml"/>
  <Override PartName="/ppt/slideMasters/slideMaster76.xml" ContentType="application/vnd.openxmlformats-officedocument.presentationml.slideMaster+xml"/>
  <Override PartName="/ppt/slideMasters/slideMaster77.xml" ContentType="application/vnd.openxmlformats-officedocument.presentationml.slideMaster+xml"/>
  <Override PartName="/ppt/slideMasters/slideMaster78.xml" ContentType="application/vnd.openxmlformats-officedocument.presentationml.slideMaster+xml"/>
  <Override PartName="/ppt/slideMasters/slideMaster79.xml" ContentType="application/vnd.openxmlformats-officedocument.presentationml.slideMaster+xml"/>
  <Override PartName="/ppt/slideMasters/slideMaster80.xml" ContentType="application/vnd.openxmlformats-officedocument.presentationml.slideMaster+xml"/>
  <Override PartName="/ppt/slideMasters/slideMaster81.xml" ContentType="application/vnd.openxmlformats-officedocument.presentationml.slideMaster+xml"/>
  <Override PartName="/ppt/slideMasters/slideMaster82.xml" ContentType="application/vnd.openxmlformats-officedocument.presentationml.slideMaster+xml"/>
  <Override PartName="/ppt/slideMasters/slideMaster83.xml" ContentType="application/vnd.openxmlformats-officedocument.presentationml.slideMaster+xml"/>
  <Override PartName="/ppt/slideMasters/slideMaster84.xml" ContentType="application/vnd.openxmlformats-officedocument.presentationml.slideMaster+xml"/>
  <Override PartName="/ppt/slideMasters/slideMaster85.xml" ContentType="application/vnd.openxmlformats-officedocument.presentationml.slideMaster+xml"/>
  <Override PartName="/ppt/slideMasters/slideMaster86.xml" ContentType="application/vnd.openxmlformats-officedocument.presentationml.slideMaster+xml"/>
  <Override PartName="/ppt/slideMasters/slideMaster87.xml" ContentType="application/vnd.openxmlformats-officedocument.presentationml.slideMaster+xml"/>
  <Override PartName="/ppt/slideMasters/slideMaster88.xml" ContentType="application/vnd.openxmlformats-officedocument.presentationml.slideMaster+xml"/>
  <Override PartName="/ppt/slideMasters/slideMaster89.xml" ContentType="application/vnd.openxmlformats-officedocument.presentationml.slideMaster+xml"/>
  <Override PartName="/ppt/slideMasters/slideMaster90.xml" ContentType="application/vnd.openxmlformats-officedocument.presentationml.slideMaster+xml"/>
  <Override PartName="/ppt/slideMasters/slideMaster91.xml" ContentType="application/vnd.openxmlformats-officedocument.presentationml.slideMaster+xml"/>
  <Override PartName="/ppt/slideMasters/slideMaster92.xml" ContentType="application/vnd.openxmlformats-officedocument.presentationml.slideMaster+xml"/>
  <Override PartName="/ppt/slideMasters/slideMaster93.xml" ContentType="application/vnd.openxmlformats-officedocument.presentationml.slideMaster+xml"/>
  <Override PartName="/ppt/slideMasters/slideMaster94.xml" ContentType="application/vnd.openxmlformats-officedocument.presentationml.slideMaster+xml"/>
  <Override PartName="/ppt/slideMasters/slideMaster95.xml" ContentType="application/vnd.openxmlformats-officedocument.presentationml.slideMaster+xml"/>
  <Override PartName="/ppt/slideMasters/slideMaster96.xml" ContentType="application/vnd.openxmlformats-officedocument.presentationml.slideMaster+xml"/>
  <Override PartName="/ppt/slideMasters/slideMaster97.xml" ContentType="application/vnd.openxmlformats-officedocument.presentationml.slideMaster+xml"/>
  <Override PartName="/ppt/slideMasters/slideMaster98.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theme/theme4.xml" ContentType="application/vnd.openxmlformats-officedocument.theme+xml"/>
  <Override PartName="/ppt/slideLayouts/slideLayout35.xml" ContentType="application/vnd.openxmlformats-officedocument.presentationml.slideLayout+xml"/>
  <Override PartName="/ppt/theme/theme5.xml" ContentType="application/vnd.openxmlformats-officedocument.theme+xml"/>
  <Override PartName="/ppt/slideLayouts/slideLayout36.xml" ContentType="application/vnd.openxmlformats-officedocument.presentationml.slideLayout+xml"/>
  <Override PartName="/ppt/theme/theme6.xml" ContentType="application/vnd.openxmlformats-officedocument.theme+xml"/>
  <Override PartName="/ppt/slideLayouts/slideLayout37.xml" ContentType="application/vnd.openxmlformats-officedocument.presentationml.slideLayout+xml"/>
  <Override PartName="/ppt/theme/theme7.xml" ContentType="application/vnd.openxmlformats-officedocument.theme+xml"/>
  <Override PartName="/ppt/slideLayouts/slideLayout38.xml" ContentType="application/vnd.openxmlformats-officedocument.presentationml.slideLayout+xml"/>
  <Override PartName="/ppt/theme/theme8.xml" ContentType="application/vnd.openxmlformats-officedocument.theme+xml"/>
  <Override PartName="/ppt/slideLayouts/slideLayout39.xml" ContentType="application/vnd.openxmlformats-officedocument.presentationml.slideLayout+xml"/>
  <Override PartName="/ppt/theme/theme9.xml" ContentType="application/vnd.openxmlformats-officedocument.theme+xml"/>
  <Override PartName="/ppt/slideLayouts/slideLayout40.xml" ContentType="application/vnd.openxmlformats-officedocument.presentationml.slideLayout+xml"/>
  <Override PartName="/ppt/theme/theme10.xml" ContentType="application/vnd.openxmlformats-officedocument.theme+xml"/>
  <Override PartName="/ppt/slideLayouts/slideLayout41.xml" ContentType="application/vnd.openxmlformats-officedocument.presentationml.slideLayout+xml"/>
  <Override PartName="/ppt/theme/theme11.xml" ContentType="application/vnd.openxmlformats-officedocument.theme+xml"/>
  <Override PartName="/ppt/slideLayouts/slideLayout42.xml" ContentType="application/vnd.openxmlformats-officedocument.presentationml.slideLayout+xml"/>
  <Override PartName="/ppt/theme/theme12.xml" ContentType="application/vnd.openxmlformats-officedocument.theme+xml"/>
  <Override PartName="/ppt/slideLayouts/slideLayout43.xml" ContentType="application/vnd.openxmlformats-officedocument.presentationml.slideLayout+xml"/>
  <Override PartName="/ppt/theme/theme13.xml" ContentType="application/vnd.openxmlformats-officedocument.theme+xml"/>
  <Override PartName="/ppt/slideLayouts/slideLayout44.xml" ContentType="application/vnd.openxmlformats-officedocument.presentationml.slideLayout+xml"/>
  <Override PartName="/ppt/theme/theme14.xml" ContentType="application/vnd.openxmlformats-officedocument.theme+xml"/>
  <Override PartName="/ppt/slideLayouts/slideLayout45.xml" ContentType="application/vnd.openxmlformats-officedocument.presentationml.slideLayout+xml"/>
  <Override PartName="/ppt/theme/theme15.xml" ContentType="application/vnd.openxmlformats-officedocument.theme+xml"/>
  <Override PartName="/ppt/slideLayouts/slideLayout46.xml" ContentType="application/vnd.openxmlformats-officedocument.presentationml.slideLayout+xml"/>
  <Override PartName="/ppt/theme/theme16.xml" ContentType="application/vnd.openxmlformats-officedocument.theme+xml"/>
  <Override PartName="/ppt/slideLayouts/slideLayout47.xml" ContentType="application/vnd.openxmlformats-officedocument.presentationml.slideLayout+xml"/>
  <Override PartName="/ppt/theme/theme17.xml" ContentType="application/vnd.openxmlformats-officedocument.theme+xml"/>
  <Override PartName="/ppt/slideLayouts/slideLayout48.xml" ContentType="application/vnd.openxmlformats-officedocument.presentationml.slideLayout+xml"/>
  <Override PartName="/ppt/theme/theme18.xml" ContentType="application/vnd.openxmlformats-officedocument.theme+xml"/>
  <Override PartName="/ppt/theme/theme19.xml" ContentType="application/vnd.openxmlformats-officedocument.theme+xml"/>
  <Override PartName="/ppt/theme/theme20.xml" ContentType="application/vnd.openxmlformats-officedocument.theme+xml"/>
  <Override PartName="/ppt/theme/theme21.xml" ContentType="application/vnd.openxmlformats-officedocument.theme+xml"/>
  <Override PartName="/ppt/theme/theme22.xml" ContentType="application/vnd.openxmlformats-officedocument.theme+xml"/>
  <Override PartName="/ppt/theme/theme23.xml" ContentType="application/vnd.openxmlformats-officedocument.theme+xml"/>
  <Override PartName="/ppt/theme/theme24.xml" ContentType="application/vnd.openxmlformats-officedocument.theme+xml"/>
  <Override PartName="/ppt/theme/theme25.xml" ContentType="application/vnd.openxmlformats-officedocument.theme+xml"/>
  <Override PartName="/ppt/theme/theme26.xml" ContentType="application/vnd.openxmlformats-officedocument.theme+xml"/>
  <Override PartName="/ppt/theme/theme27.xml" ContentType="application/vnd.openxmlformats-officedocument.theme+xml"/>
  <Override PartName="/ppt/theme/theme28.xml" ContentType="application/vnd.openxmlformats-officedocument.theme+xml"/>
  <Override PartName="/ppt/theme/theme29.xml" ContentType="application/vnd.openxmlformats-officedocument.theme+xml"/>
  <Override PartName="/ppt/theme/theme30.xml" ContentType="application/vnd.openxmlformats-officedocument.theme+xml"/>
  <Override PartName="/ppt/slideLayouts/slideLayout49.xml" ContentType="application/vnd.openxmlformats-officedocument.presentationml.slideLayout+xml"/>
  <Override PartName="/ppt/theme/theme31.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32.xml" ContentType="application/vnd.openxmlformats-officedocument.theme+xml"/>
  <Override PartName="/ppt/theme/theme33.xml" ContentType="application/vnd.openxmlformats-officedocument.theme+xml"/>
  <Override PartName="/ppt/theme/theme34.xml" ContentType="application/vnd.openxmlformats-officedocument.theme+xml"/>
  <Override PartName="/ppt/theme/theme35.xml" ContentType="application/vnd.openxmlformats-officedocument.theme+xml"/>
  <Override PartName="/ppt/theme/theme36.xml" ContentType="application/vnd.openxmlformats-officedocument.theme+xml"/>
  <Override PartName="/ppt/theme/theme37.xml" ContentType="application/vnd.openxmlformats-officedocument.theme+xml"/>
  <Override PartName="/ppt/theme/theme38.xml" ContentType="application/vnd.openxmlformats-officedocument.theme+xml"/>
  <Override PartName="/ppt/theme/theme39.xml" ContentType="application/vnd.openxmlformats-officedocument.theme+xml"/>
  <Override PartName="/ppt/theme/theme40.xml" ContentType="application/vnd.openxmlformats-officedocument.theme+xml"/>
  <Override PartName="/ppt/theme/theme41.xml" ContentType="application/vnd.openxmlformats-officedocument.theme+xml"/>
  <Override PartName="/ppt/theme/theme42.xml" ContentType="application/vnd.openxmlformats-officedocument.theme+xml"/>
  <Override PartName="/ppt/theme/theme43.xml" ContentType="application/vnd.openxmlformats-officedocument.theme+xml"/>
  <Override PartName="/ppt/theme/theme44.xml" ContentType="application/vnd.openxmlformats-officedocument.theme+xml"/>
  <Override PartName="/ppt/theme/theme45.xml" ContentType="application/vnd.openxmlformats-officedocument.theme+xml"/>
  <Override PartName="/ppt/theme/theme46.xml" ContentType="application/vnd.openxmlformats-officedocument.theme+xml"/>
  <Override PartName="/ppt/theme/theme47.xml" ContentType="application/vnd.openxmlformats-officedocument.theme+xml"/>
  <Override PartName="/ppt/theme/theme48.xml" ContentType="application/vnd.openxmlformats-officedocument.theme+xml"/>
  <Override PartName="/ppt/theme/theme49.xml" ContentType="application/vnd.openxmlformats-officedocument.theme+xml"/>
  <Override PartName="/ppt/theme/theme50.xml" ContentType="application/vnd.openxmlformats-officedocument.theme+xml"/>
  <Override PartName="/ppt/theme/theme51.xml" ContentType="application/vnd.openxmlformats-officedocument.theme+xml"/>
  <Override PartName="/ppt/theme/theme52.xml" ContentType="application/vnd.openxmlformats-officedocument.theme+xml"/>
  <Override PartName="/ppt/theme/theme53.xml" ContentType="application/vnd.openxmlformats-officedocument.theme+xml"/>
  <Override PartName="/ppt/theme/theme54.xml" ContentType="application/vnd.openxmlformats-officedocument.theme+xml"/>
  <Override PartName="/ppt/theme/theme55.xml" ContentType="application/vnd.openxmlformats-officedocument.theme+xml"/>
  <Override PartName="/ppt/theme/theme56.xml" ContentType="application/vnd.openxmlformats-officedocument.theme+xml"/>
  <Override PartName="/ppt/theme/theme57.xml" ContentType="application/vnd.openxmlformats-officedocument.theme+xml"/>
  <Override PartName="/ppt/theme/theme58.xml" ContentType="application/vnd.openxmlformats-officedocument.theme+xml"/>
  <Override PartName="/ppt/theme/theme59.xml" ContentType="application/vnd.openxmlformats-officedocument.theme+xml"/>
  <Override PartName="/ppt/theme/theme60.xml" ContentType="application/vnd.openxmlformats-officedocument.theme+xml"/>
  <Override PartName="/ppt/theme/theme61.xml" ContentType="application/vnd.openxmlformats-officedocument.theme+xml"/>
  <Override PartName="/ppt/theme/theme62.xml" ContentType="application/vnd.openxmlformats-officedocument.theme+xml"/>
  <Override PartName="/ppt/theme/theme63.xml" ContentType="application/vnd.openxmlformats-officedocument.theme+xml"/>
  <Override PartName="/ppt/theme/theme64.xml" ContentType="application/vnd.openxmlformats-officedocument.theme+xml"/>
  <Override PartName="/ppt/theme/theme65.xml" ContentType="application/vnd.openxmlformats-officedocument.theme+xml"/>
  <Override PartName="/ppt/theme/theme66.xml" ContentType="application/vnd.openxmlformats-officedocument.theme+xml"/>
  <Override PartName="/ppt/theme/theme67.xml" ContentType="application/vnd.openxmlformats-officedocument.theme+xml"/>
  <Override PartName="/ppt/theme/theme68.xml" ContentType="application/vnd.openxmlformats-officedocument.theme+xml"/>
  <Override PartName="/ppt/theme/theme69.xml" ContentType="application/vnd.openxmlformats-officedocument.theme+xml"/>
  <Override PartName="/ppt/theme/theme70.xml" ContentType="application/vnd.openxmlformats-officedocument.theme+xml"/>
  <Override PartName="/ppt/theme/theme71.xml" ContentType="application/vnd.openxmlformats-officedocument.theme+xml"/>
  <Override PartName="/ppt/theme/theme72.xml" ContentType="application/vnd.openxmlformats-officedocument.theme+xml"/>
  <Override PartName="/ppt/theme/theme73.xml" ContentType="application/vnd.openxmlformats-officedocument.theme+xml"/>
  <Override PartName="/ppt/theme/theme74.xml" ContentType="application/vnd.openxmlformats-officedocument.theme+xml"/>
  <Override PartName="/ppt/theme/theme75.xml" ContentType="application/vnd.openxmlformats-officedocument.theme+xml"/>
  <Override PartName="/ppt/theme/theme76.xml" ContentType="application/vnd.openxmlformats-officedocument.theme+xml"/>
  <Override PartName="/ppt/theme/theme77.xml" ContentType="application/vnd.openxmlformats-officedocument.theme+xml"/>
  <Override PartName="/ppt/theme/theme78.xml" ContentType="application/vnd.openxmlformats-officedocument.theme+xml"/>
  <Override PartName="/ppt/theme/theme79.xml" ContentType="application/vnd.openxmlformats-officedocument.theme+xml"/>
  <Override PartName="/ppt/theme/theme80.xml" ContentType="application/vnd.openxmlformats-officedocument.theme+xml"/>
  <Override PartName="/ppt/theme/theme81.xml" ContentType="application/vnd.openxmlformats-officedocument.theme+xml"/>
  <Override PartName="/ppt/theme/theme82.xml" ContentType="application/vnd.openxmlformats-officedocument.theme+xml"/>
  <Override PartName="/ppt/theme/theme83.xml" ContentType="application/vnd.openxmlformats-officedocument.theme+xml"/>
  <Override PartName="/ppt/theme/theme84.xml" ContentType="application/vnd.openxmlformats-officedocument.theme+xml"/>
  <Override PartName="/ppt/theme/theme85.xml" ContentType="application/vnd.openxmlformats-officedocument.theme+xml"/>
  <Override PartName="/ppt/theme/theme86.xml" ContentType="application/vnd.openxmlformats-officedocument.theme+xml"/>
  <Override PartName="/ppt/theme/theme87.xml" ContentType="application/vnd.openxmlformats-officedocument.theme+xml"/>
  <Override PartName="/ppt/theme/theme88.xml" ContentType="application/vnd.openxmlformats-officedocument.theme+xml"/>
  <Override PartName="/ppt/theme/theme89.xml" ContentType="application/vnd.openxmlformats-officedocument.theme+xml"/>
  <Override PartName="/ppt/theme/theme90.xml" ContentType="application/vnd.openxmlformats-officedocument.theme+xml"/>
  <Override PartName="/ppt/theme/theme91.xml" ContentType="application/vnd.openxmlformats-officedocument.theme+xml"/>
  <Override PartName="/ppt/theme/theme92.xml" ContentType="application/vnd.openxmlformats-officedocument.theme+xml"/>
  <Override PartName="/ppt/theme/theme93.xml" ContentType="application/vnd.openxmlformats-officedocument.theme+xml"/>
  <Override PartName="/ppt/theme/theme94.xml" ContentType="application/vnd.openxmlformats-officedocument.theme+xml"/>
  <Override PartName="/ppt/theme/theme95.xml" ContentType="application/vnd.openxmlformats-officedocument.theme+xml"/>
  <Override PartName="/ppt/theme/theme96.xml" ContentType="application/vnd.openxmlformats-officedocument.theme+xml"/>
  <Override PartName="/ppt/theme/theme97.xml" ContentType="application/vnd.openxmlformats-officedocument.theme+xml"/>
  <Override PartName="/ppt/theme/theme98.xml" ContentType="application/vnd.openxmlformats-officedocument.theme+xml"/>
  <Override PartName="/ppt/theme/theme99.xml" ContentType="application/vnd.openxmlformats-officedocument.theme+xml"/>
  <Override PartName="/ppt/theme/theme100.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66" r:id="rId1"/>
    <p:sldMasterId id="2147483775" r:id="rId2"/>
    <p:sldMasterId id="2147483824" r:id="rId3"/>
    <p:sldMasterId id="2147483826" r:id="rId4"/>
    <p:sldMasterId id="2147483828" r:id="rId5"/>
    <p:sldMasterId id="2147483830" r:id="rId6"/>
    <p:sldMasterId id="2147483832" r:id="rId7"/>
    <p:sldMasterId id="2147483836" r:id="rId8"/>
    <p:sldMasterId id="2147483838" r:id="rId9"/>
    <p:sldMasterId id="2147483840" r:id="rId10"/>
    <p:sldMasterId id="2147483842" r:id="rId11"/>
    <p:sldMasterId id="2147483844" r:id="rId12"/>
    <p:sldMasterId id="2147483846" r:id="rId13"/>
    <p:sldMasterId id="2147483848" r:id="rId14"/>
    <p:sldMasterId id="2147483850" r:id="rId15"/>
    <p:sldMasterId id="2147483852" r:id="rId16"/>
    <p:sldMasterId id="2147483854" r:id="rId17"/>
    <p:sldMasterId id="2147483856" r:id="rId18"/>
    <p:sldMasterId id="2147483858" r:id="rId19"/>
    <p:sldMasterId id="2147483860" r:id="rId20"/>
    <p:sldMasterId id="2147483862" r:id="rId21"/>
    <p:sldMasterId id="2147483864" r:id="rId22"/>
    <p:sldMasterId id="2147483866" r:id="rId23"/>
    <p:sldMasterId id="2147483868" r:id="rId24"/>
    <p:sldMasterId id="2147483870" r:id="rId25"/>
    <p:sldMasterId id="2147483872" r:id="rId26"/>
    <p:sldMasterId id="2147483874" r:id="rId27"/>
    <p:sldMasterId id="2147483876" r:id="rId28"/>
    <p:sldMasterId id="2147483878" r:id="rId29"/>
    <p:sldMasterId id="2147483880" r:id="rId30"/>
    <p:sldMasterId id="2147483882" r:id="rId31"/>
    <p:sldMasterId id="2147483884" r:id="rId32"/>
    <p:sldMasterId id="2147483902" r:id="rId33"/>
    <p:sldMasterId id="2147483905" r:id="rId34"/>
    <p:sldMasterId id="2147483907" r:id="rId35"/>
    <p:sldMasterId id="2147483909" r:id="rId36"/>
    <p:sldMasterId id="2147483911" r:id="rId37"/>
    <p:sldMasterId id="2147483913" r:id="rId38"/>
    <p:sldMasterId id="2147483915" r:id="rId39"/>
    <p:sldMasterId id="2147483917" r:id="rId40"/>
    <p:sldMasterId id="2147483919" r:id="rId41"/>
    <p:sldMasterId id="2147483921" r:id="rId42"/>
    <p:sldMasterId id="2147483923" r:id="rId43"/>
    <p:sldMasterId id="2147483925" r:id="rId44"/>
    <p:sldMasterId id="2147483927" r:id="rId45"/>
    <p:sldMasterId id="2147483929" r:id="rId46"/>
    <p:sldMasterId id="2147483931" r:id="rId47"/>
    <p:sldMasterId id="2147483933" r:id="rId48"/>
    <p:sldMasterId id="2147483935" r:id="rId49"/>
    <p:sldMasterId id="2147483937" r:id="rId50"/>
    <p:sldMasterId id="2147483939" r:id="rId51"/>
    <p:sldMasterId id="2147483941" r:id="rId52"/>
    <p:sldMasterId id="2147483943" r:id="rId53"/>
    <p:sldMasterId id="2147483945" r:id="rId54"/>
    <p:sldMasterId id="2147483947" r:id="rId55"/>
    <p:sldMasterId id="2147483949" r:id="rId56"/>
    <p:sldMasterId id="2147483951" r:id="rId57"/>
    <p:sldMasterId id="2147483953" r:id="rId58"/>
    <p:sldMasterId id="2147483955" r:id="rId59"/>
    <p:sldMasterId id="2147483957" r:id="rId60"/>
    <p:sldMasterId id="2147483959" r:id="rId61"/>
    <p:sldMasterId id="2147483967" r:id="rId62"/>
    <p:sldMasterId id="2147483969" r:id="rId63"/>
    <p:sldMasterId id="2147483971" r:id="rId64"/>
    <p:sldMasterId id="2147483973" r:id="rId65"/>
    <p:sldMasterId id="2147483975" r:id="rId66"/>
    <p:sldMasterId id="2147483977" r:id="rId67"/>
    <p:sldMasterId id="2147483979" r:id="rId68"/>
    <p:sldMasterId id="2147483981" r:id="rId69"/>
    <p:sldMasterId id="2147483983" r:id="rId70"/>
    <p:sldMasterId id="2147483985" r:id="rId71"/>
    <p:sldMasterId id="2147483987" r:id="rId72"/>
    <p:sldMasterId id="2147483989" r:id="rId73"/>
    <p:sldMasterId id="2147483991" r:id="rId74"/>
    <p:sldMasterId id="2147483993" r:id="rId75"/>
    <p:sldMasterId id="2147483995" r:id="rId76"/>
    <p:sldMasterId id="2147483997" r:id="rId77"/>
    <p:sldMasterId id="2147483999" r:id="rId78"/>
    <p:sldMasterId id="2147484001" r:id="rId79"/>
    <p:sldMasterId id="2147484003" r:id="rId80"/>
    <p:sldMasterId id="2147484005" r:id="rId81"/>
    <p:sldMasterId id="2147484007" r:id="rId82"/>
    <p:sldMasterId id="2147484009" r:id="rId83"/>
    <p:sldMasterId id="2147484011" r:id="rId84"/>
    <p:sldMasterId id="2147484013" r:id="rId85"/>
    <p:sldMasterId id="2147484015" r:id="rId86"/>
    <p:sldMasterId id="2147484017" r:id="rId87"/>
    <p:sldMasterId id="2147484019" r:id="rId88"/>
    <p:sldMasterId id="2147484021" r:id="rId89"/>
    <p:sldMasterId id="2147484023" r:id="rId90"/>
    <p:sldMasterId id="2147484025" r:id="rId91"/>
    <p:sldMasterId id="2147484027" r:id="rId92"/>
    <p:sldMasterId id="2147484029" r:id="rId93"/>
    <p:sldMasterId id="2147484031" r:id="rId94"/>
    <p:sldMasterId id="2147484033" r:id="rId95"/>
    <p:sldMasterId id="2147484035" r:id="rId96"/>
    <p:sldMasterId id="2147484036" r:id="rId97"/>
    <p:sldMasterId id="2147484039" r:id="rId98"/>
  </p:sldMasterIdLst>
  <p:notesMasterIdLst>
    <p:notesMasterId r:id="rId100"/>
  </p:notesMasterIdLst>
  <p:handoutMasterIdLst>
    <p:handoutMasterId r:id="rId101"/>
  </p:handoutMasterIdLst>
  <p:sldIdLst>
    <p:sldId id="900" r:id="rId99"/>
  </p:sldIdLst>
  <p:sldSz cx="9144000" cy="5143500" type="screen16x9"/>
  <p:notesSz cx="6858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05" userDrawn="1">
          <p15:clr>
            <a:srgbClr val="A4A3A4"/>
          </p15:clr>
        </p15:guide>
        <p15:guide id="4" pos="60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ff Reser" initials="JR" lastIdx="1" clrIdx="0">
    <p:extLst>
      <p:ext uri="{19B8F6BF-5375-455C-9EA6-DF929625EA0E}">
        <p15:presenceInfo xmlns:p15="http://schemas.microsoft.com/office/powerpoint/2012/main" userId="Jeff Re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58200"/>
    <a:srgbClr val="00B2E2"/>
    <a:srgbClr val="FF9900"/>
    <a:srgbClr val="00C081"/>
    <a:srgbClr val="FFFFCC"/>
    <a:srgbClr val="E35205"/>
    <a:srgbClr val="0007B0"/>
    <a:srgbClr val="02D35F"/>
    <a:srgbClr val="80D8F0"/>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0FA1666-1EA8-FB75-3105-13E717A78B4C}" v="20" dt="2020-08-27T15:50:32.83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398" autoAdjust="0"/>
    <p:restoredTop sz="96586" autoAdjust="0"/>
  </p:normalViewPr>
  <p:slideViewPr>
    <p:cSldViewPr snapToGrid="0" showGuides="1">
      <p:cViewPr varScale="1">
        <p:scale>
          <a:sx n="158" d="100"/>
          <a:sy n="158" d="100"/>
        </p:scale>
        <p:origin x="162" y="132"/>
      </p:cViewPr>
      <p:guideLst>
        <p:guide orient="horz" pos="2805"/>
        <p:guide pos="60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p:cViewPr varScale="1">
        <p:scale>
          <a:sx n="87" d="100"/>
          <a:sy n="87" d="100"/>
        </p:scale>
        <p:origin x="3042" y="72"/>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Master" Target="slideMasters/slideMaster26.xml"/><Relationship Id="rId21" Type="http://schemas.openxmlformats.org/officeDocument/2006/relationships/slideMaster" Target="slideMasters/slideMaster21.xml"/><Relationship Id="rId42" Type="http://schemas.openxmlformats.org/officeDocument/2006/relationships/slideMaster" Target="slideMasters/slideMaster42.xml"/><Relationship Id="rId47" Type="http://schemas.openxmlformats.org/officeDocument/2006/relationships/slideMaster" Target="slideMasters/slideMaster47.xml"/><Relationship Id="rId63" Type="http://schemas.openxmlformats.org/officeDocument/2006/relationships/slideMaster" Target="slideMasters/slideMaster63.xml"/><Relationship Id="rId68" Type="http://schemas.openxmlformats.org/officeDocument/2006/relationships/slideMaster" Target="slideMasters/slideMaster68.xml"/><Relationship Id="rId84" Type="http://schemas.openxmlformats.org/officeDocument/2006/relationships/slideMaster" Target="slideMasters/slideMaster84.xml"/><Relationship Id="rId89" Type="http://schemas.openxmlformats.org/officeDocument/2006/relationships/slideMaster" Target="slideMasters/slideMaster89.xml"/><Relationship Id="rId16" Type="http://schemas.openxmlformats.org/officeDocument/2006/relationships/slideMaster" Target="slideMasters/slideMaster16.xml"/><Relationship Id="rId107" Type="http://schemas.microsoft.com/office/2015/10/relationships/revisionInfo" Target="revisionInfo.xml"/><Relationship Id="rId11" Type="http://schemas.openxmlformats.org/officeDocument/2006/relationships/slideMaster" Target="slideMasters/slideMaster11.xml"/><Relationship Id="rId32" Type="http://schemas.openxmlformats.org/officeDocument/2006/relationships/slideMaster" Target="slideMasters/slideMaster32.xml"/><Relationship Id="rId37" Type="http://schemas.openxmlformats.org/officeDocument/2006/relationships/slideMaster" Target="slideMasters/slideMaster37.xml"/><Relationship Id="rId53" Type="http://schemas.openxmlformats.org/officeDocument/2006/relationships/slideMaster" Target="slideMasters/slideMaster53.xml"/><Relationship Id="rId58" Type="http://schemas.openxmlformats.org/officeDocument/2006/relationships/slideMaster" Target="slideMasters/slideMaster58.xml"/><Relationship Id="rId74" Type="http://schemas.openxmlformats.org/officeDocument/2006/relationships/slideMaster" Target="slideMasters/slideMaster74.xml"/><Relationship Id="rId79" Type="http://schemas.openxmlformats.org/officeDocument/2006/relationships/slideMaster" Target="slideMasters/slideMaster79.xml"/><Relationship Id="rId102" Type="http://schemas.openxmlformats.org/officeDocument/2006/relationships/commentAuthors" Target="commentAuthors.xml"/><Relationship Id="rId5" Type="http://schemas.openxmlformats.org/officeDocument/2006/relationships/slideMaster" Target="slideMasters/slideMaster5.xml"/><Relationship Id="rId90" Type="http://schemas.openxmlformats.org/officeDocument/2006/relationships/slideMaster" Target="slideMasters/slideMaster90.xml"/><Relationship Id="rId95" Type="http://schemas.openxmlformats.org/officeDocument/2006/relationships/slideMaster" Target="slideMasters/slideMaster95.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43" Type="http://schemas.openxmlformats.org/officeDocument/2006/relationships/slideMaster" Target="slideMasters/slideMaster43.xml"/><Relationship Id="rId48" Type="http://schemas.openxmlformats.org/officeDocument/2006/relationships/slideMaster" Target="slideMasters/slideMaster48.xml"/><Relationship Id="rId64" Type="http://schemas.openxmlformats.org/officeDocument/2006/relationships/slideMaster" Target="slideMasters/slideMaster64.xml"/><Relationship Id="rId69" Type="http://schemas.openxmlformats.org/officeDocument/2006/relationships/slideMaster" Target="slideMasters/slideMaster69.xml"/><Relationship Id="rId80" Type="http://schemas.openxmlformats.org/officeDocument/2006/relationships/slideMaster" Target="slideMasters/slideMaster80.xml"/><Relationship Id="rId85" Type="http://schemas.openxmlformats.org/officeDocument/2006/relationships/slideMaster" Target="slideMasters/slideMaster85.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33" Type="http://schemas.openxmlformats.org/officeDocument/2006/relationships/slideMaster" Target="slideMasters/slideMaster33.xml"/><Relationship Id="rId38" Type="http://schemas.openxmlformats.org/officeDocument/2006/relationships/slideMaster" Target="slideMasters/slideMaster38.xml"/><Relationship Id="rId59" Type="http://schemas.openxmlformats.org/officeDocument/2006/relationships/slideMaster" Target="slideMasters/slideMaster59.xml"/><Relationship Id="rId103" Type="http://schemas.openxmlformats.org/officeDocument/2006/relationships/presProps" Target="presProps.xml"/><Relationship Id="rId20" Type="http://schemas.openxmlformats.org/officeDocument/2006/relationships/slideMaster" Target="slideMasters/slideMaster20.xml"/><Relationship Id="rId41" Type="http://schemas.openxmlformats.org/officeDocument/2006/relationships/slideMaster" Target="slideMasters/slideMaster41.xml"/><Relationship Id="rId54" Type="http://schemas.openxmlformats.org/officeDocument/2006/relationships/slideMaster" Target="slideMasters/slideMaster54.xml"/><Relationship Id="rId62" Type="http://schemas.openxmlformats.org/officeDocument/2006/relationships/slideMaster" Target="slideMasters/slideMaster62.xml"/><Relationship Id="rId70" Type="http://schemas.openxmlformats.org/officeDocument/2006/relationships/slideMaster" Target="slideMasters/slideMaster70.xml"/><Relationship Id="rId75" Type="http://schemas.openxmlformats.org/officeDocument/2006/relationships/slideMaster" Target="slideMasters/slideMaster75.xml"/><Relationship Id="rId83" Type="http://schemas.openxmlformats.org/officeDocument/2006/relationships/slideMaster" Target="slideMasters/slideMaster83.xml"/><Relationship Id="rId88" Type="http://schemas.openxmlformats.org/officeDocument/2006/relationships/slideMaster" Target="slideMasters/slideMaster88.xml"/><Relationship Id="rId91" Type="http://schemas.openxmlformats.org/officeDocument/2006/relationships/slideMaster" Target="slideMasters/slideMaster91.xml"/><Relationship Id="rId96" Type="http://schemas.openxmlformats.org/officeDocument/2006/relationships/slideMaster" Target="slideMasters/slideMaster96.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Master" Target="slideMasters/slideMaster36.xml"/><Relationship Id="rId49" Type="http://schemas.openxmlformats.org/officeDocument/2006/relationships/slideMaster" Target="slideMasters/slideMaster49.xml"/><Relationship Id="rId57" Type="http://schemas.openxmlformats.org/officeDocument/2006/relationships/slideMaster" Target="slideMasters/slideMaster57.xml"/><Relationship Id="rId106" Type="http://schemas.openxmlformats.org/officeDocument/2006/relationships/tableStyles" Target="tableStyles.xml"/><Relationship Id="rId10" Type="http://schemas.openxmlformats.org/officeDocument/2006/relationships/slideMaster" Target="slideMasters/slideMaster10.xml"/><Relationship Id="rId31" Type="http://schemas.openxmlformats.org/officeDocument/2006/relationships/slideMaster" Target="slideMasters/slideMaster31.xml"/><Relationship Id="rId44" Type="http://schemas.openxmlformats.org/officeDocument/2006/relationships/slideMaster" Target="slideMasters/slideMaster44.xml"/><Relationship Id="rId52" Type="http://schemas.openxmlformats.org/officeDocument/2006/relationships/slideMaster" Target="slideMasters/slideMaster52.xml"/><Relationship Id="rId60" Type="http://schemas.openxmlformats.org/officeDocument/2006/relationships/slideMaster" Target="slideMasters/slideMaster60.xml"/><Relationship Id="rId65" Type="http://schemas.openxmlformats.org/officeDocument/2006/relationships/slideMaster" Target="slideMasters/slideMaster65.xml"/><Relationship Id="rId73" Type="http://schemas.openxmlformats.org/officeDocument/2006/relationships/slideMaster" Target="slideMasters/slideMaster73.xml"/><Relationship Id="rId78" Type="http://schemas.openxmlformats.org/officeDocument/2006/relationships/slideMaster" Target="slideMasters/slideMaster78.xml"/><Relationship Id="rId81" Type="http://schemas.openxmlformats.org/officeDocument/2006/relationships/slideMaster" Target="slideMasters/slideMaster81.xml"/><Relationship Id="rId86" Type="http://schemas.openxmlformats.org/officeDocument/2006/relationships/slideMaster" Target="slideMasters/slideMaster86.xml"/><Relationship Id="rId94" Type="http://schemas.openxmlformats.org/officeDocument/2006/relationships/slideMaster" Target="slideMasters/slideMaster94.xml"/><Relationship Id="rId99" Type="http://schemas.openxmlformats.org/officeDocument/2006/relationships/slide" Target="slides/slide1.xml"/><Relationship Id="rId101"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Master" Target="slideMasters/slideMaster39.xml"/><Relationship Id="rId34" Type="http://schemas.openxmlformats.org/officeDocument/2006/relationships/slideMaster" Target="slideMasters/slideMaster34.xml"/><Relationship Id="rId50" Type="http://schemas.openxmlformats.org/officeDocument/2006/relationships/slideMaster" Target="slideMasters/slideMaster50.xml"/><Relationship Id="rId55" Type="http://schemas.openxmlformats.org/officeDocument/2006/relationships/slideMaster" Target="slideMasters/slideMaster55.xml"/><Relationship Id="rId76" Type="http://schemas.openxmlformats.org/officeDocument/2006/relationships/slideMaster" Target="slideMasters/slideMaster76.xml"/><Relationship Id="rId97" Type="http://schemas.openxmlformats.org/officeDocument/2006/relationships/slideMaster" Target="slideMasters/slideMaster97.xml"/><Relationship Id="rId104" Type="http://schemas.openxmlformats.org/officeDocument/2006/relationships/viewProps" Target="viewProps.xml"/><Relationship Id="rId7" Type="http://schemas.openxmlformats.org/officeDocument/2006/relationships/slideMaster" Target="slideMasters/slideMaster7.xml"/><Relationship Id="rId71" Type="http://schemas.openxmlformats.org/officeDocument/2006/relationships/slideMaster" Target="slideMasters/slideMaster71.xml"/><Relationship Id="rId92" Type="http://schemas.openxmlformats.org/officeDocument/2006/relationships/slideMaster" Target="slideMasters/slideMaster92.xml"/><Relationship Id="rId2" Type="http://schemas.openxmlformats.org/officeDocument/2006/relationships/slideMaster" Target="slideMasters/slideMaster2.xml"/><Relationship Id="rId29" Type="http://schemas.openxmlformats.org/officeDocument/2006/relationships/slideMaster" Target="slideMasters/slideMaster29.xml"/><Relationship Id="rId24" Type="http://schemas.openxmlformats.org/officeDocument/2006/relationships/slideMaster" Target="slideMasters/slideMaster24.xml"/><Relationship Id="rId40" Type="http://schemas.openxmlformats.org/officeDocument/2006/relationships/slideMaster" Target="slideMasters/slideMaster40.xml"/><Relationship Id="rId45" Type="http://schemas.openxmlformats.org/officeDocument/2006/relationships/slideMaster" Target="slideMasters/slideMaster45.xml"/><Relationship Id="rId66" Type="http://schemas.openxmlformats.org/officeDocument/2006/relationships/slideMaster" Target="slideMasters/slideMaster66.xml"/><Relationship Id="rId87" Type="http://schemas.openxmlformats.org/officeDocument/2006/relationships/slideMaster" Target="slideMasters/slideMaster87.xml"/><Relationship Id="rId61" Type="http://schemas.openxmlformats.org/officeDocument/2006/relationships/slideMaster" Target="slideMasters/slideMaster61.xml"/><Relationship Id="rId82" Type="http://schemas.openxmlformats.org/officeDocument/2006/relationships/slideMaster" Target="slideMasters/slideMaster82.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30" Type="http://schemas.openxmlformats.org/officeDocument/2006/relationships/slideMaster" Target="slideMasters/slideMaster30.xml"/><Relationship Id="rId35" Type="http://schemas.openxmlformats.org/officeDocument/2006/relationships/slideMaster" Target="slideMasters/slideMaster35.xml"/><Relationship Id="rId56" Type="http://schemas.openxmlformats.org/officeDocument/2006/relationships/slideMaster" Target="slideMasters/slideMaster56.xml"/><Relationship Id="rId77" Type="http://schemas.openxmlformats.org/officeDocument/2006/relationships/slideMaster" Target="slideMasters/slideMaster77.xml"/><Relationship Id="rId100" Type="http://schemas.openxmlformats.org/officeDocument/2006/relationships/notesMaster" Target="notesMasters/notesMaster1.xml"/><Relationship Id="rId105"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Master" Target="slideMasters/slideMaster51.xml"/><Relationship Id="rId72" Type="http://schemas.openxmlformats.org/officeDocument/2006/relationships/slideMaster" Target="slideMasters/slideMaster72.xml"/><Relationship Id="rId93" Type="http://schemas.openxmlformats.org/officeDocument/2006/relationships/slideMaster" Target="slideMasters/slideMaster93.xml"/><Relationship Id="rId98" Type="http://schemas.openxmlformats.org/officeDocument/2006/relationships/slideMaster" Target="slideMasters/slideMaster98.xml"/><Relationship Id="rId3" Type="http://schemas.openxmlformats.org/officeDocument/2006/relationships/slideMaster" Target="slideMasters/slideMaster3.xml"/><Relationship Id="rId25" Type="http://schemas.openxmlformats.org/officeDocument/2006/relationships/slideMaster" Target="slideMasters/slideMaster25.xml"/><Relationship Id="rId46" Type="http://schemas.openxmlformats.org/officeDocument/2006/relationships/slideMaster" Target="slideMasters/slideMaster46.xml"/><Relationship Id="rId67" Type="http://schemas.openxmlformats.org/officeDocument/2006/relationships/slideMaster" Target="slideMasters/slideMaster6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Operating Systems</c:v>
                </c:pt>
              </c:strCache>
            </c:strRef>
          </c:tx>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8F27-45C3-9A95-603CA4D1805E}"/>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3-8F27-45C3-9A95-603CA4D1805E}"/>
              </c:ext>
            </c:extLst>
          </c:dPt>
          <c:dPt>
            <c:idx val="2"/>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5-8F27-45C3-9A95-603CA4D1805E}"/>
              </c:ext>
            </c:extLst>
          </c:dPt>
          <c:dPt>
            <c:idx val="3"/>
            <c:bubble3D val="0"/>
            <c:spPr>
              <a:solidFill>
                <a:srgbClr val="FF0000"/>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7-8F27-45C3-9A95-603CA4D1805E}"/>
              </c:ext>
            </c:extLst>
          </c:dPt>
          <c:dPt>
            <c:idx val="4"/>
            <c:bubble3D val="0"/>
            <c:spPr>
              <a:solidFill>
                <a:schemeClr val="accent5"/>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9-8F27-45C3-9A95-603CA4D1805E}"/>
              </c:ext>
            </c:extLst>
          </c:dPt>
          <c:dPt>
            <c:idx val="5"/>
            <c:bubble3D val="0"/>
            <c:spPr>
              <a:solidFill>
                <a:schemeClr val="accent6"/>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B-8F27-45C3-9A95-603CA4D1805E}"/>
              </c:ext>
            </c:extLst>
          </c:dPt>
          <c:dPt>
            <c:idx val="6"/>
            <c:bubble3D val="0"/>
            <c:spPr>
              <a:solidFill>
                <a:schemeClr val="accent1">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D-8F27-45C3-9A95-603CA4D1805E}"/>
              </c:ext>
            </c:extLst>
          </c:dPt>
          <c:dPt>
            <c:idx val="7"/>
            <c:bubble3D val="0"/>
            <c:spPr>
              <a:solidFill>
                <a:schemeClr val="accent2">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F-8F27-45C3-9A95-603CA4D1805E}"/>
              </c:ext>
            </c:extLst>
          </c:dPt>
          <c:dPt>
            <c:idx val="8"/>
            <c:bubble3D val="0"/>
            <c:spPr>
              <a:solidFill>
                <a:schemeClr val="accent3">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11-8F27-45C3-9A95-603CA4D1805E}"/>
              </c:ext>
            </c:extLst>
          </c:dPt>
          <c:dPt>
            <c:idx val="9"/>
            <c:bubble3D val="0"/>
            <c:spPr>
              <a:solidFill>
                <a:schemeClr val="accent4">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13-8F27-45C3-9A95-603CA4D1805E}"/>
              </c:ext>
            </c:extLst>
          </c:dPt>
          <c:dLbls>
            <c:dLbl>
              <c:idx val="0"/>
              <c:layout>
                <c:manualLayout>
                  <c:x val="0"/>
                  <c:y val="-0.32177366619978393"/>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8F27-45C3-9A95-603CA4D1805E}"/>
                </c:ext>
              </c:extLst>
            </c:dLbl>
            <c:dLbl>
              <c:idx val="1"/>
              <c:layout>
                <c:manualLayout>
                  <c:x val="-1.9934850468835371E-3"/>
                  <c:y val="5.8504302945415254E-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2"/>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8F27-45C3-9A95-603CA4D1805E}"/>
                </c:ext>
              </c:extLst>
            </c:dLbl>
            <c:dLbl>
              <c:idx val="2"/>
              <c:layout>
                <c:manualLayout>
                  <c:x val="-3.4469456517764174E-2"/>
                  <c:y val="1.4626075736353814E-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4"/>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8F27-45C3-9A95-603CA4D1805E}"/>
                </c:ext>
              </c:extLst>
            </c:dLbl>
            <c:dLbl>
              <c:idx val="3"/>
              <c:layout>
                <c:manualLayout>
                  <c:x val="-5.3271859015890599E-2"/>
                  <c:y val="-1.7551290883624591E-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rgbClr val="FF0000"/>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8F27-45C3-9A95-603CA4D1805E}"/>
                </c:ext>
              </c:extLst>
            </c:dLbl>
            <c:dLbl>
              <c:idx val="4"/>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5"/>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9-8F27-45C3-9A95-603CA4D1805E}"/>
                </c:ext>
              </c:extLst>
            </c:dLbl>
            <c:dLbl>
              <c:idx val="5"/>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6"/>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B-8F27-45C3-9A95-603CA4D1805E}"/>
                </c:ext>
              </c:extLst>
            </c:dLbl>
            <c:dLbl>
              <c:idx val="6"/>
              <c:layout>
                <c:manualLayout>
                  <c:x val="-8.7601078941792754E-3"/>
                  <c:y val="-1.4626075736353814E-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lumMod val="60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D-8F27-45C3-9A95-603CA4D1805E}"/>
                </c:ext>
              </c:extLst>
            </c:dLbl>
            <c:dLbl>
              <c:idx val="7"/>
              <c:layout>
                <c:manualLayout>
                  <c:x val="-3.5040431576717081E-2"/>
                  <c:y val="-1.4626075736353814E-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2">
                          <a:lumMod val="60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F-8F27-45C3-9A95-603CA4D1805E}"/>
                </c:ext>
              </c:extLst>
            </c:dLbl>
            <c:dLbl>
              <c:idx val="8"/>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3">
                          <a:lumMod val="60000"/>
                        </a:schemeClr>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11-8F27-45C3-9A95-603CA4D1805E}"/>
                </c:ext>
              </c:extLst>
            </c:dLbl>
            <c:dLbl>
              <c:idx val="9"/>
              <c:layout>
                <c:manualLayout>
                  <c:x val="2.0440251753084924E-2"/>
                  <c:y val="-5.8504302945415259E-3"/>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4">
                          <a:lumMod val="60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3-8F27-45C3-9A95-603CA4D1805E}"/>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en-US"/>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SUSE + CLE</c:v>
                </c:pt>
                <c:pt idx="1">
                  <c:v>bullx</c:v>
                </c:pt>
                <c:pt idx="2">
                  <c:v>Ubuntu</c:v>
                </c:pt>
                <c:pt idx="3">
                  <c:v>Red  Hat</c:v>
                </c:pt>
              </c:strCache>
            </c:strRef>
          </c:cat>
          <c:val>
            <c:numRef>
              <c:f>Sheet1!$B$2:$B$5</c:f>
              <c:numCache>
                <c:formatCode>General</c:formatCode>
                <c:ptCount val="4"/>
                <c:pt idx="0">
                  <c:v>69</c:v>
                </c:pt>
                <c:pt idx="1">
                  <c:v>17</c:v>
                </c:pt>
                <c:pt idx="2">
                  <c:v>5</c:v>
                </c:pt>
                <c:pt idx="3">
                  <c:v>25</c:v>
                </c:pt>
              </c:numCache>
            </c:numRef>
          </c:val>
          <c:extLst>
            <c:ext xmlns:c16="http://schemas.microsoft.com/office/drawing/2014/chart" uri="{C3380CC4-5D6E-409C-BE32-E72D297353CC}">
              <c16:uniqueId val="{00000014-8F27-45C3-9A95-603CA4D1805E}"/>
            </c:ext>
          </c:extLst>
        </c:ser>
        <c:dLbls>
          <c:dLblPos val="outEnd"/>
          <c:showLegendKey val="0"/>
          <c:showVal val="0"/>
          <c:showCatName val="0"/>
          <c:showSerName val="0"/>
          <c:showPercent val="1"/>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10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E393F1F-7F52-4E99-B661-018001979420}" type="datetimeFigureOut">
              <a:rPr lang="en-US" smtClean="0"/>
              <a:t>8/27/2020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C0A7A2B-E085-41D4-9D4A-A612F7225A74}" type="slidenum">
              <a:rPr lang="en-US" smtClean="0"/>
              <a:t>‹#›</a:t>
            </a:fld>
            <a:endParaRPr lang="en-US"/>
          </a:p>
        </p:txBody>
      </p:sp>
    </p:spTree>
    <p:extLst>
      <p:ext uri="{BB962C8B-B14F-4D97-AF65-F5344CB8AC3E}">
        <p14:creationId xmlns:p14="http://schemas.microsoft.com/office/powerpoint/2010/main" val="38459157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039EE6-6CB5-4158-8481-91E159A52F78}" type="datetimeFigureOut">
              <a:rPr lang="en-US" smtClean="0"/>
              <a:t>8/27/2020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4A706D-B563-4C50-8A04-59F10C8D78C3}" type="slidenum">
              <a:rPr lang="en-US" smtClean="0"/>
              <a:t>‹#›</a:t>
            </a:fld>
            <a:endParaRPr lang="en-US" dirty="0"/>
          </a:p>
        </p:txBody>
      </p:sp>
    </p:spTree>
    <p:extLst>
      <p:ext uri="{BB962C8B-B14F-4D97-AF65-F5344CB8AC3E}">
        <p14:creationId xmlns:p14="http://schemas.microsoft.com/office/powerpoint/2010/main" val="556311029"/>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3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2.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2.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2.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2.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Master" Target="../slideMasters/slideMaster3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10667"/>
            </a:lvl1pPr>
          </a:lstStyle>
          <a:p>
            <a:r>
              <a:rPr lang="en-US" dirty="0"/>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ctr">
              <a:buNone/>
              <a:defRPr sz="4267"/>
            </a:lvl1pPr>
            <a:lvl2pPr marL="812810" indent="0" algn="ctr">
              <a:buNone/>
              <a:defRPr sz="3556"/>
            </a:lvl2pPr>
            <a:lvl3pPr marL="1625620" indent="0" algn="ctr">
              <a:buNone/>
              <a:defRPr sz="3200"/>
            </a:lvl3pPr>
            <a:lvl4pPr marL="2438430" indent="0" algn="ctr">
              <a:buNone/>
              <a:defRPr sz="2844"/>
            </a:lvl4pPr>
            <a:lvl5pPr marL="3251241" indent="0" algn="ctr">
              <a:buNone/>
              <a:defRPr sz="2844"/>
            </a:lvl5pPr>
            <a:lvl6pPr marL="4064051" indent="0" algn="ctr">
              <a:buNone/>
              <a:defRPr sz="2844"/>
            </a:lvl6pPr>
            <a:lvl7pPr marL="4876861" indent="0" algn="ctr">
              <a:buNone/>
              <a:defRPr sz="2844"/>
            </a:lvl7pPr>
            <a:lvl8pPr marL="5689671" indent="0" algn="ctr">
              <a:buNone/>
              <a:defRPr sz="2844"/>
            </a:lvl8pPr>
            <a:lvl9pPr marL="6502481" indent="0" algn="ctr">
              <a:buNone/>
              <a:defRPr sz="2844"/>
            </a:lvl9pPr>
          </a:lstStyle>
          <a:p>
            <a:r>
              <a:rPr lang="en-US" dirty="0"/>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8/27/2020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9078363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8/27/2020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5987226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8/27/2020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6202660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 preserve="1">
  <p:cSld name="OpeningNotes">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spcBef>
                <a:spcPts val="1350"/>
              </a:spcBef>
              <a:defRPr>
                <a:solidFill>
                  <a:schemeClr val="tx1"/>
                </a:solidFill>
              </a:defRPr>
            </a:lvl1pPr>
            <a:lvl2pPr>
              <a:defRPr>
                <a:solidFill>
                  <a:schemeClr val="tx1"/>
                </a:solidFill>
              </a:defRPr>
            </a:lvl2pPr>
            <a:lvl3pPr marL="0" indent="0">
              <a:spcBef>
                <a:spcPts val="1350"/>
              </a:spcBef>
              <a:buNone/>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7815141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3108"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 y="-1"/>
            <a:ext cx="9143999" cy="5143501"/>
          </a:xfrm>
          <a:prstGeom prst="rect">
            <a:avLst/>
          </a:prstGeom>
        </p:spPr>
      </p:pic>
      <p:sp>
        <p:nvSpPr>
          <p:cNvPr id="2" name="Title 1"/>
          <p:cNvSpPr>
            <a:spLocks noGrp="1"/>
          </p:cNvSpPr>
          <p:nvPr>
            <p:ph type="ctrTitle" hasCustomPrompt="1"/>
          </p:nvPr>
        </p:nvSpPr>
        <p:spPr>
          <a:xfrm>
            <a:off x="868017" y="1080311"/>
            <a:ext cx="5546035" cy="1790700"/>
          </a:xfrm>
        </p:spPr>
        <p:txBody>
          <a:bodyPr anchor="b"/>
          <a:lstStyle>
            <a:lvl1pPr algn="l">
              <a:lnSpc>
                <a:spcPts val="3525"/>
              </a:lnSpc>
              <a:defRPr sz="3188" baseline="0">
                <a:solidFill>
                  <a:schemeClr val="bg1"/>
                </a:solidFill>
              </a:defRPr>
            </a:lvl1pPr>
          </a:lstStyle>
          <a:p>
            <a:r>
              <a:rPr lang="en-US"/>
              <a:t>Presentation Title</a:t>
            </a:r>
          </a:p>
        </p:txBody>
      </p:sp>
      <p:sp>
        <p:nvSpPr>
          <p:cNvPr id="3" name="Subtitle 2"/>
          <p:cNvSpPr>
            <a:spLocks noGrp="1"/>
          </p:cNvSpPr>
          <p:nvPr>
            <p:ph type="subTitle" idx="1" hasCustomPrompt="1"/>
          </p:nvPr>
        </p:nvSpPr>
        <p:spPr>
          <a:xfrm>
            <a:off x="868017" y="2926839"/>
            <a:ext cx="5546035" cy="790397"/>
          </a:xfrm>
        </p:spPr>
        <p:txBody>
          <a:bodyPr>
            <a:noAutofit/>
          </a:bodyPr>
          <a:lstStyle>
            <a:lvl1pPr marL="0" indent="0" algn="l">
              <a:buNone/>
              <a:defRPr sz="1575" b="0">
                <a:solidFill>
                  <a:schemeClr val="bg1"/>
                </a:solidFill>
              </a:defRPr>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a:t>Subhead or Second Line</a:t>
            </a:r>
          </a:p>
        </p:txBody>
      </p:sp>
      <p:sp>
        <p:nvSpPr>
          <p:cNvPr id="11" name="Text Placeholder 10"/>
          <p:cNvSpPr>
            <a:spLocks noGrp="1"/>
          </p:cNvSpPr>
          <p:nvPr>
            <p:ph type="body" sz="quarter" idx="13" hasCustomPrompt="1"/>
          </p:nvPr>
        </p:nvSpPr>
        <p:spPr>
          <a:xfrm>
            <a:off x="868017" y="4218742"/>
            <a:ext cx="5546034" cy="548522"/>
          </a:xfrm>
        </p:spPr>
        <p:txBody>
          <a:bodyPr>
            <a:noAutofit/>
          </a:bodyPr>
          <a:lstStyle>
            <a:lvl1pPr marL="0" indent="0">
              <a:spcBef>
                <a:spcPts val="0"/>
              </a:spcBef>
              <a:buFont typeface="Arial" panose="020B0604020202020204" pitchFamily="34" charset="0"/>
              <a:buNone/>
              <a:defRPr sz="953" b="0" baseline="0">
                <a:solidFill>
                  <a:schemeClr val="bg1"/>
                </a:solidFill>
              </a:defRPr>
            </a:lvl1pPr>
            <a:lvl2pPr marL="0" indent="0">
              <a:spcBef>
                <a:spcPts val="0"/>
              </a:spcBef>
              <a:buNone/>
              <a:defRPr sz="953" b="0"/>
            </a:lvl2pPr>
            <a:lvl3pPr marL="0" indent="0">
              <a:spcBef>
                <a:spcPts val="0"/>
              </a:spcBef>
              <a:buNone/>
              <a:defRPr sz="953" b="0"/>
            </a:lvl3pPr>
            <a:lvl4pPr marL="0" indent="0">
              <a:spcBef>
                <a:spcPts val="0"/>
              </a:spcBef>
              <a:buNone/>
              <a:defRPr sz="953" b="0"/>
            </a:lvl4pPr>
            <a:lvl5pPr marL="0" indent="0">
              <a:spcBef>
                <a:spcPts val="0"/>
              </a:spcBef>
              <a:buNone/>
              <a:defRPr sz="953" b="0"/>
            </a:lvl5pPr>
          </a:lstStyle>
          <a:p>
            <a:pPr lvl="0"/>
            <a:r>
              <a:rPr lang="en-US" dirty="0"/>
              <a:t>Presenter Name</a:t>
            </a:r>
          </a:p>
          <a:p>
            <a:pPr lvl="0"/>
            <a:r>
              <a:rPr lang="en-US" dirty="0"/>
              <a:t>Presenter Title</a:t>
            </a:r>
          </a:p>
          <a:p>
            <a:pPr lvl="0"/>
            <a:r>
              <a:rPr lang="en-US" dirty="0"/>
              <a:t>Presenter Email</a:t>
            </a: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21980" y="486205"/>
            <a:ext cx="877417" cy="533237"/>
          </a:xfrm>
          <a:prstGeom prst="rect">
            <a:avLst/>
          </a:prstGeom>
        </p:spPr>
      </p:pic>
    </p:spTree>
    <p:extLst>
      <p:ext uri="{BB962C8B-B14F-4D97-AF65-F5344CB8AC3E}">
        <p14:creationId xmlns:p14="http://schemas.microsoft.com/office/powerpoint/2010/main" val="1462479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9144000" cy="5148618"/>
          </a:xfrm>
          <a:prstGeom prst="rect">
            <a:avLst/>
          </a:prstGeom>
        </p:spPr>
      </p:pic>
      <p:sp>
        <p:nvSpPr>
          <p:cNvPr id="2" name="Title 1"/>
          <p:cNvSpPr>
            <a:spLocks noGrp="1"/>
          </p:cNvSpPr>
          <p:nvPr>
            <p:ph type="title" hasCustomPrompt="1"/>
          </p:nvPr>
        </p:nvSpPr>
        <p:spPr>
          <a:xfrm>
            <a:off x="762000" y="1664883"/>
            <a:ext cx="7620000" cy="1813735"/>
          </a:xfrm>
        </p:spPr>
        <p:txBody>
          <a:bodyPr anchor="ctr"/>
          <a:lstStyle>
            <a:lvl1pPr>
              <a:defRPr sz="2800">
                <a:solidFill>
                  <a:schemeClr val="accent5"/>
                </a:solidFill>
              </a:defRPr>
            </a:lvl1pPr>
          </a:lstStyle>
          <a:p>
            <a:r>
              <a:rPr lang="en-US" dirty="0"/>
              <a:t>Section Title Here</a:t>
            </a:r>
          </a:p>
        </p:txBody>
      </p:sp>
      <p:sp>
        <p:nvSpPr>
          <p:cNvPr id="6" name="Slide Number Placeholder 4"/>
          <p:cNvSpPr>
            <a:spLocks noGrp="1"/>
          </p:cNvSpPr>
          <p:nvPr>
            <p:ph type="sldNum" sz="quarter" idx="15"/>
          </p:nvPr>
        </p:nvSpPr>
        <p:spPr>
          <a:xfrm>
            <a:off x="8747737" y="4806029"/>
            <a:ext cx="192024" cy="192024"/>
          </a:xfrm>
          <a:solidFill>
            <a:schemeClr val="bg1"/>
          </a:solidFill>
        </p:spPr>
        <p:txBody>
          <a:bodyPr/>
          <a:lstStyle>
            <a:lvl1pPr>
              <a:defRPr>
                <a:solidFill>
                  <a:schemeClr val="accent1"/>
                </a:solidFill>
              </a:defRPr>
            </a:lvl1pPr>
          </a:lstStyle>
          <a:p>
            <a:fld id="{B1AC83B0-B844-44F1-B4BE-92A8C14C00CC}" type="slidenum">
              <a:rPr lang="en-US" smtClean="0"/>
              <a:pPr/>
              <a:t>‹#›</a:t>
            </a:fld>
            <a:endParaRPr lang="en-US" dirty="0"/>
          </a:p>
        </p:txBody>
      </p:sp>
    </p:spTree>
    <p:extLst>
      <p:ext uri="{BB962C8B-B14F-4D97-AF65-F5344CB8AC3E}">
        <p14:creationId xmlns:p14="http://schemas.microsoft.com/office/powerpoint/2010/main" val="323622635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1_Section Header Light">
    <p:spTree>
      <p:nvGrpSpPr>
        <p:cNvPr id="1" name=""/>
        <p:cNvGrpSpPr/>
        <p:nvPr/>
      </p:nvGrpSpPr>
      <p:grpSpPr>
        <a:xfrm>
          <a:off x="0" y="0"/>
          <a:ext cx="0" cy="0"/>
          <a:chOff x="0" y="0"/>
          <a:chExt cx="0" cy="0"/>
        </a:xfrm>
      </p:grpSpPr>
      <p:pic>
        <p:nvPicPr>
          <p:cNvPr id="7" name="Picture 6"/>
          <p:cNvPicPr>
            <a:picLocks/>
          </p:cNvPicPr>
          <p:nvPr/>
        </p:nvPicPr>
        <p:blipFill rotWithShape="1">
          <a:blip r:embed="rId2" cstate="print">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2" name="Title 1"/>
          <p:cNvSpPr>
            <a:spLocks noGrp="1"/>
          </p:cNvSpPr>
          <p:nvPr userDrawn="1">
            <p:ph type="title" hasCustomPrompt="1"/>
          </p:nvPr>
        </p:nvSpPr>
        <p:spPr>
          <a:xfrm>
            <a:off x="762000" y="1664883"/>
            <a:ext cx="7620000" cy="1813735"/>
          </a:xfrm>
        </p:spPr>
        <p:txBody>
          <a:bodyPr anchor="ctr"/>
          <a:lstStyle>
            <a:lvl1pPr>
              <a:defRPr sz="2800">
                <a:solidFill>
                  <a:schemeClr val="accent5"/>
                </a:solidFill>
              </a:defRPr>
            </a:lvl1pPr>
          </a:lstStyle>
          <a:p>
            <a:r>
              <a:rPr lang="en-US" dirty="0"/>
              <a:t>Section Title Here</a:t>
            </a:r>
          </a:p>
        </p:txBody>
      </p:sp>
    </p:spTree>
    <p:extLst>
      <p:ext uri="{BB962C8B-B14F-4D97-AF65-F5344CB8AC3E}">
        <p14:creationId xmlns:p14="http://schemas.microsoft.com/office/powerpoint/2010/main" val="41986300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Header Light">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 y="-1"/>
            <a:ext cx="9143999" cy="5143501"/>
          </a:xfrm>
          <a:prstGeom prst="rect">
            <a:avLst/>
          </a:prstGeom>
        </p:spPr>
      </p:pic>
      <p:sp>
        <p:nvSpPr>
          <p:cNvPr id="2" name="Title 1"/>
          <p:cNvSpPr>
            <a:spLocks noGrp="1"/>
          </p:cNvSpPr>
          <p:nvPr>
            <p:ph type="title" hasCustomPrompt="1"/>
          </p:nvPr>
        </p:nvSpPr>
        <p:spPr>
          <a:xfrm>
            <a:off x="762000" y="1664883"/>
            <a:ext cx="7620000" cy="1813735"/>
          </a:xfrm>
        </p:spPr>
        <p:txBody>
          <a:bodyPr anchor="ctr"/>
          <a:lstStyle>
            <a:lvl1pPr>
              <a:defRPr sz="2800">
                <a:solidFill>
                  <a:schemeClr val="accent5"/>
                </a:solidFill>
              </a:defRPr>
            </a:lvl1pPr>
          </a:lstStyle>
          <a:p>
            <a:r>
              <a:rPr lang="en-US" dirty="0"/>
              <a:t>Section Title Here</a:t>
            </a:r>
          </a:p>
        </p:txBody>
      </p:sp>
      <p:sp>
        <p:nvSpPr>
          <p:cNvPr id="8" name="Slide Number Placeholder 4"/>
          <p:cNvSpPr>
            <a:spLocks noGrp="1"/>
          </p:cNvSpPr>
          <p:nvPr>
            <p:ph type="sldNum" sz="quarter" idx="15"/>
          </p:nvPr>
        </p:nvSpPr>
        <p:spPr>
          <a:xfrm>
            <a:off x="8747737" y="4806029"/>
            <a:ext cx="192024" cy="192024"/>
          </a:xfrm>
          <a:solidFill>
            <a:schemeClr val="bg1"/>
          </a:solidFill>
        </p:spPr>
        <p:txBody>
          <a:bodyPr/>
          <a:lstStyle>
            <a:lvl1pPr>
              <a:defRPr>
                <a:solidFill>
                  <a:schemeClr val="accent1"/>
                </a:solidFill>
              </a:defRPr>
            </a:lvl1pPr>
          </a:lstStyle>
          <a:p>
            <a:fld id="{B1AC83B0-B844-44F1-B4BE-92A8C14C00CC}" type="slidenum">
              <a:rPr lang="en-US" smtClean="0"/>
              <a:pPr/>
              <a:t>‹#›</a:t>
            </a:fld>
            <a:endParaRPr lang="en-US" dirty="0"/>
          </a:p>
        </p:txBody>
      </p:sp>
    </p:spTree>
    <p:extLst>
      <p:ext uri="{BB962C8B-B14F-4D97-AF65-F5344CB8AC3E}">
        <p14:creationId xmlns:p14="http://schemas.microsoft.com/office/powerpoint/2010/main" val="352585305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Section Header Bright">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1"/>
            <a:ext cx="9144000" cy="5169089"/>
          </a:xfrm>
          <a:prstGeom prst="rect">
            <a:avLst/>
          </a:prstGeom>
        </p:spPr>
      </p:pic>
      <p:sp>
        <p:nvSpPr>
          <p:cNvPr id="2" name="Title 1"/>
          <p:cNvSpPr>
            <a:spLocks noGrp="1"/>
          </p:cNvSpPr>
          <p:nvPr>
            <p:ph type="title" hasCustomPrompt="1"/>
          </p:nvPr>
        </p:nvSpPr>
        <p:spPr>
          <a:xfrm>
            <a:off x="762000" y="1664883"/>
            <a:ext cx="7620000" cy="1813735"/>
          </a:xfrm>
        </p:spPr>
        <p:txBody>
          <a:bodyPr anchor="ctr"/>
          <a:lstStyle>
            <a:lvl1pPr>
              <a:defRPr sz="2800">
                <a:solidFill>
                  <a:schemeClr val="accent6"/>
                </a:solidFill>
              </a:defRPr>
            </a:lvl1pPr>
          </a:lstStyle>
          <a:p>
            <a:r>
              <a:rPr lang="en-US" dirty="0"/>
              <a:t>Section Title Here</a:t>
            </a:r>
          </a:p>
        </p:txBody>
      </p:sp>
      <p:sp>
        <p:nvSpPr>
          <p:cNvPr id="6" name="Slide Number Placeholder 4"/>
          <p:cNvSpPr>
            <a:spLocks noGrp="1"/>
          </p:cNvSpPr>
          <p:nvPr>
            <p:ph type="sldNum" sz="quarter" idx="15"/>
          </p:nvPr>
        </p:nvSpPr>
        <p:spPr>
          <a:xfrm>
            <a:off x="8747737" y="4806029"/>
            <a:ext cx="192024" cy="192024"/>
          </a:xfrm>
          <a:solidFill>
            <a:schemeClr val="bg1"/>
          </a:solidFill>
        </p:spPr>
        <p:txBody>
          <a:bodyPr/>
          <a:lstStyle>
            <a:lvl1pPr>
              <a:defRPr>
                <a:solidFill>
                  <a:schemeClr val="accent1"/>
                </a:solidFill>
              </a:defRPr>
            </a:lvl1pPr>
          </a:lstStyle>
          <a:p>
            <a:fld id="{B1AC83B0-B844-44F1-B4BE-92A8C14C00CC}" type="slidenum">
              <a:rPr lang="en-US" smtClean="0"/>
              <a:pPr/>
              <a:t>‹#›</a:t>
            </a:fld>
            <a:endParaRPr lang="en-US" dirty="0"/>
          </a:p>
        </p:txBody>
      </p:sp>
    </p:spTree>
    <p:extLst>
      <p:ext uri="{BB962C8B-B14F-4D97-AF65-F5344CB8AC3E}">
        <p14:creationId xmlns:p14="http://schemas.microsoft.com/office/powerpoint/2010/main" val="11586743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n-US"/>
              <a:t>July 2018</a:t>
            </a:r>
            <a:endParaRPr lang="en-US" dirty="0"/>
          </a:p>
        </p:txBody>
      </p:sp>
      <p:sp>
        <p:nvSpPr>
          <p:cNvPr id="8" name="Footer Placeholder 7"/>
          <p:cNvSpPr>
            <a:spLocks noGrp="1"/>
          </p:cNvSpPr>
          <p:nvPr>
            <p:ph type="ftr" sz="quarter" idx="11"/>
          </p:nvPr>
        </p:nvSpPr>
        <p:spPr/>
        <p:txBody>
          <a:bodyPr/>
          <a:lstStyle/>
          <a:p>
            <a:endParaRPr lang="en-US" dirty="0"/>
          </a:p>
        </p:txBody>
      </p:sp>
      <p:sp>
        <p:nvSpPr>
          <p:cNvPr id="10" name="Slide Number Placeholder 5"/>
          <p:cNvSpPr>
            <a:spLocks noGrp="1"/>
          </p:cNvSpPr>
          <p:nvPr>
            <p:ph type="sldNum" sz="quarter" idx="4"/>
          </p:nvPr>
        </p:nvSpPr>
        <p:spPr>
          <a:xfrm>
            <a:off x="8709637" y="4806029"/>
            <a:ext cx="192024" cy="192024"/>
          </a:xfrm>
          <a:prstGeom prst="ellipse">
            <a:avLst/>
          </a:prstGeom>
          <a:solidFill>
            <a:schemeClr val="accent1"/>
          </a:solidFill>
        </p:spPr>
        <p:txBody>
          <a:bodyPr vert="horz" lIns="0" tIns="0" rIns="0" bIns="0" rtlCol="0" anchor="ctr"/>
          <a:lstStyle>
            <a:lvl1pPr algn="ctr">
              <a:defRPr sz="675">
                <a:solidFill>
                  <a:schemeClr val="bg1"/>
                </a:solidFill>
              </a:defRPr>
            </a:lvl1pPr>
          </a:lstStyle>
          <a:p>
            <a:fld id="{B1AC83B0-B844-44F1-B4BE-92A8C14C00CC}" type="slidenum">
              <a:rPr lang="en-US" smtClean="0"/>
              <a:pPr/>
              <a:t>‹#›</a:t>
            </a:fld>
            <a:endParaRPr lang="en-US" dirty="0"/>
          </a:p>
        </p:txBody>
      </p:sp>
    </p:spTree>
    <p:extLst>
      <p:ext uri="{BB962C8B-B14F-4D97-AF65-F5344CB8AC3E}">
        <p14:creationId xmlns:p14="http://schemas.microsoft.com/office/powerpoint/2010/main" val="176542601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pos="199"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Content-PhotoBackground">
    <p:spTree>
      <p:nvGrpSpPr>
        <p:cNvPr id="1" name=""/>
        <p:cNvGrpSpPr/>
        <p:nvPr/>
      </p:nvGrpSpPr>
      <p:grpSpPr>
        <a:xfrm>
          <a:off x="0" y="0"/>
          <a:ext cx="0" cy="0"/>
          <a:chOff x="0" y="0"/>
          <a:chExt cx="0" cy="0"/>
        </a:xfrm>
      </p:grpSpPr>
      <p:sp>
        <p:nvSpPr>
          <p:cNvPr id="10" name="Picture Placeholder 7"/>
          <p:cNvSpPr>
            <a:spLocks noGrp="1"/>
          </p:cNvSpPr>
          <p:nvPr>
            <p:ph type="pic" sz="quarter" idx="14" hasCustomPrompt="1"/>
          </p:nvPr>
        </p:nvSpPr>
        <p:spPr>
          <a:xfrm>
            <a:off x="239383" y="0"/>
            <a:ext cx="8904617" cy="5143500"/>
          </a:xfrm>
        </p:spPr>
        <p:txBody>
          <a:bodyPr/>
          <a:lstStyle>
            <a:lvl1pPr algn="ctr">
              <a:defRPr baseline="0"/>
            </a:lvl1pPr>
          </a:lstStyle>
          <a:p>
            <a:r>
              <a:rPr lang="en-US"/>
              <a:t>Click icon to add image</a:t>
            </a:r>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874644" y="1220724"/>
            <a:ext cx="7640706" cy="12400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July 2018</a:t>
            </a:r>
            <a:endParaRPr lang="en-US" dirty="0"/>
          </a:p>
        </p:txBody>
      </p:sp>
      <p:sp>
        <p:nvSpPr>
          <p:cNvPr id="8" name="Footer Placeholder 7"/>
          <p:cNvSpPr>
            <a:spLocks noGrp="1"/>
          </p:cNvSpPr>
          <p:nvPr>
            <p:ph type="ftr" sz="quarter" idx="11"/>
          </p:nvPr>
        </p:nvSpPr>
        <p:spPr/>
        <p:txBody>
          <a:bodyPr/>
          <a:lstStyle/>
          <a:p>
            <a:endParaRPr lang="en-US" dirty="0"/>
          </a:p>
        </p:txBody>
      </p:sp>
      <p:sp>
        <p:nvSpPr>
          <p:cNvPr id="11" name="Slide Number Placeholder 5"/>
          <p:cNvSpPr>
            <a:spLocks noGrp="1"/>
          </p:cNvSpPr>
          <p:nvPr>
            <p:ph type="sldNum" sz="quarter" idx="4"/>
          </p:nvPr>
        </p:nvSpPr>
        <p:spPr>
          <a:xfrm>
            <a:off x="8709637" y="4806029"/>
            <a:ext cx="192024" cy="192024"/>
          </a:xfrm>
          <a:prstGeom prst="ellipse">
            <a:avLst/>
          </a:prstGeom>
          <a:solidFill>
            <a:schemeClr val="accent1"/>
          </a:solidFill>
        </p:spPr>
        <p:txBody>
          <a:bodyPr vert="horz" lIns="0" tIns="0" rIns="0" bIns="0" rtlCol="0" anchor="ctr"/>
          <a:lstStyle>
            <a:lvl1pPr algn="ctr">
              <a:defRPr sz="675">
                <a:solidFill>
                  <a:schemeClr val="bg1"/>
                </a:solidFill>
              </a:defRPr>
            </a:lvl1pPr>
          </a:lstStyle>
          <a:p>
            <a:fld id="{B1AC83B0-B844-44F1-B4BE-92A8C14C00CC}" type="slidenum">
              <a:rPr lang="en-US" smtClean="0"/>
              <a:pPr/>
              <a:t>‹#›</a:t>
            </a:fld>
            <a:endParaRPr lang="en-US" dirty="0"/>
          </a:p>
        </p:txBody>
      </p:sp>
    </p:spTree>
    <p:extLst>
      <p:ext uri="{BB962C8B-B14F-4D97-AF65-F5344CB8AC3E}">
        <p14:creationId xmlns:p14="http://schemas.microsoft.com/office/powerpoint/2010/main" val="2040891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8/27/2020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0401701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hasCustomPrompt="1"/>
          </p:nvPr>
        </p:nvSpPr>
        <p:spPr>
          <a:xfrm>
            <a:off x="874644" y="1381540"/>
            <a:ext cx="7640706" cy="3283331"/>
          </a:xfrm>
        </p:spPr>
        <p:txBody>
          <a:bodyPr/>
          <a:lstStyle>
            <a:lvl1pPr marL="129779" indent="-129779">
              <a:buFont typeface="Arial" panose="020B0604020202020204" pitchFamily="34" charset="0"/>
              <a:buChar char="•"/>
              <a:defRPr sz="1275" b="0"/>
            </a:lvl1pPr>
            <a:lvl2pPr marL="342900" indent="-84535">
              <a:buFont typeface="Arial" panose="020B0604020202020204" pitchFamily="34" charset="0"/>
              <a:buChar char="-"/>
              <a:defRPr sz="1050" b="0"/>
            </a:lvl2pPr>
            <a:lvl3pPr marL="472679" indent="-45244">
              <a:defRPr sz="900"/>
            </a:lvl3pPr>
            <a:lvl4pPr marL="556022" indent="-84535">
              <a:defRPr sz="750"/>
            </a:lvl4pPr>
            <a:lvl5pPr marL="640556" indent="-84535">
              <a:defRPr sz="750"/>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p>
        </p:txBody>
      </p:sp>
      <p:sp>
        <p:nvSpPr>
          <p:cNvPr id="9" name="Text Placeholder 8"/>
          <p:cNvSpPr>
            <a:spLocks noGrp="1"/>
          </p:cNvSpPr>
          <p:nvPr>
            <p:ph type="body" sz="quarter" idx="13"/>
          </p:nvPr>
        </p:nvSpPr>
        <p:spPr>
          <a:xfrm>
            <a:off x="874714" y="923822"/>
            <a:ext cx="7640637" cy="328613"/>
          </a:xfrm>
        </p:spPr>
        <p:txBody>
          <a:bodyPr anchor="ctr"/>
          <a:lstStyle>
            <a:lvl1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1pPr>
            <a:lvl2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2pPr>
            <a:lvl3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3pPr>
            <a:lvl4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4pPr>
            <a:lvl5pPr marL="0" indent="0">
              <a:defRPr lang="en-US" sz="1500" b="1" kern="1200" baseline="0">
                <a:solidFill>
                  <a:schemeClr val="tx2"/>
                </a:solidFill>
                <a:latin typeface="Arial" panose="020B0604020202020204" pitchFamily="34" charset="0"/>
                <a:ea typeface="+mn-ea"/>
                <a:cs typeface="Arial" panose="020B0604020202020204" pitchFamily="34" charset="0"/>
              </a:defRPr>
            </a:lvl5pPr>
          </a:lstStyle>
          <a:p>
            <a:pPr lvl="0"/>
            <a:r>
              <a:rPr lang="en-US"/>
              <a:t>Click to edit Master text styles</a:t>
            </a:r>
          </a:p>
        </p:txBody>
      </p:sp>
      <p:sp>
        <p:nvSpPr>
          <p:cNvPr id="7" name="Date Placeholder 6"/>
          <p:cNvSpPr>
            <a:spLocks noGrp="1"/>
          </p:cNvSpPr>
          <p:nvPr>
            <p:ph type="dt" sz="half" idx="14"/>
          </p:nvPr>
        </p:nvSpPr>
        <p:spPr/>
        <p:txBody>
          <a:bodyPr/>
          <a:lstStyle/>
          <a:p>
            <a:r>
              <a:rPr lang="en-US"/>
              <a:t>July 2018</a:t>
            </a:r>
            <a:endParaRPr lang="en-US" dirty="0"/>
          </a:p>
        </p:txBody>
      </p:sp>
      <p:sp>
        <p:nvSpPr>
          <p:cNvPr id="8" name="Footer Placeholder 7"/>
          <p:cNvSpPr>
            <a:spLocks noGrp="1"/>
          </p:cNvSpPr>
          <p:nvPr>
            <p:ph type="ftr" sz="quarter" idx="15"/>
          </p:nvPr>
        </p:nvSpPr>
        <p:spPr/>
        <p:txBody>
          <a:bodyPr/>
          <a:lstStyle/>
          <a:p>
            <a:endParaRPr lang="en-US" dirty="0"/>
          </a:p>
        </p:txBody>
      </p:sp>
      <p:sp>
        <p:nvSpPr>
          <p:cNvPr id="11" name="Slide Number Placeholder 5"/>
          <p:cNvSpPr>
            <a:spLocks noGrp="1"/>
          </p:cNvSpPr>
          <p:nvPr>
            <p:ph type="sldNum" sz="quarter" idx="4"/>
          </p:nvPr>
        </p:nvSpPr>
        <p:spPr>
          <a:xfrm>
            <a:off x="8709637" y="4806029"/>
            <a:ext cx="192024" cy="192024"/>
          </a:xfrm>
          <a:prstGeom prst="ellipse">
            <a:avLst/>
          </a:prstGeom>
          <a:solidFill>
            <a:schemeClr val="accent1"/>
          </a:solidFill>
        </p:spPr>
        <p:txBody>
          <a:bodyPr vert="horz" lIns="0" tIns="0" rIns="0" bIns="0" rtlCol="0" anchor="ctr"/>
          <a:lstStyle>
            <a:lvl1pPr algn="ctr">
              <a:defRPr sz="675">
                <a:solidFill>
                  <a:schemeClr val="bg1"/>
                </a:solidFill>
              </a:defRPr>
            </a:lvl1pPr>
          </a:lstStyle>
          <a:p>
            <a:fld id="{B1AC83B0-B844-44F1-B4BE-92A8C14C00CC}" type="slidenum">
              <a:rPr lang="en-US" smtClean="0"/>
              <a:pPr/>
              <a:t>‹#›</a:t>
            </a:fld>
            <a:endParaRPr lang="en-US" dirty="0"/>
          </a:p>
        </p:txBody>
      </p:sp>
    </p:spTree>
    <p:extLst>
      <p:ext uri="{BB962C8B-B14F-4D97-AF65-F5344CB8AC3E}">
        <p14:creationId xmlns:p14="http://schemas.microsoft.com/office/powerpoint/2010/main" val="12675587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Subtitle-PhotoBackground">
    <p:spTree>
      <p:nvGrpSpPr>
        <p:cNvPr id="1" name=""/>
        <p:cNvGrpSpPr/>
        <p:nvPr/>
      </p:nvGrpSpPr>
      <p:grpSpPr>
        <a:xfrm>
          <a:off x="0" y="0"/>
          <a:ext cx="0" cy="0"/>
          <a:chOff x="0" y="0"/>
          <a:chExt cx="0" cy="0"/>
        </a:xfrm>
      </p:grpSpPr>
      <p:sp>
        <p:nvSpPr>
          <p:cNvPr id="8" name="Picture Placeholder 7"/>
          <p:cNvSpPr>
            <a:spLocks noGrp="1"/>
          </p:cNvSpPr>
          <p:nvPr>
            <p:ph type="pic" sz="quarter" idx="14" hasCustomPrompt="1"/>
          </p:nvPr>
        </p:nvSpPr>
        <p:spPr>
          <a:xfrm>
            <a:off x="242618" y="-5080"/>
            <a:ext cx="8901382" cy="5157216"/>
          </a:xfrm>
        </p:spPr>
        <p:txBody>
          <a:bodyPr/>
          <a:lstStyle>
            <a:lvl1pPr algn="ctr">
              <a:defRPr baseline="0"/>
            </a:lvl1pPr>
          </a:lstStyle>
          <a:p>
            <a:r>
              <a:rPr lang="en-US"/>
              <a:t>Click icon to add image</a:t>
            </a:r>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hasCustomPrompt="1"/>
          </p:nvPr>
        </p:nvSpPr>
        <p:spPr>
          <a:xfrm>
            <a:off x="874644" y="1381540"/>
            <a:ext cx="7640706" cy="1056861"/>
          </a:xfrm>
        </p:spPr>
        <p:txBody>
          <a:bodyPr/>
          <a:lstStyle>
            <a:lvl1pPr marL="129779" indent="-129779">
              <a:buFont typeface="Arial" panose="020B0604020202020204" pitchFamily="34" charset="0"/>
              <a:buChar char="•"/>
              <a:defRPr sz="1275" b="0"/>
            </a:lvl1pPr>
            <a:lvl2pPr marL="342900" indent="-84535">
              <a:buFont typeface="Arial" panose="020B0604020202020204" pitchFamily="34" charset="0"/>
              <a:buChar char="-"/>
              <a:defRPr sz="1050" b="0"/>
            </a:lvl2pPr>
            <a:lvl3pPr marL="472679" indent="-45244">
              <a:defRPr sz="900"/>
            </a:lvl3pPr>
            <a:lvl4pPr marL="556022" indent="-84535">
              <a:defRPr sz="750"/>
            </a:lvl4pPr>
            <a:lvl5pPr marL="640556" indent="-84535">
              <a:defRPr sz="750"/>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p>
        </p:txBody>
      </p:sp>
      <p:sp>
        <p:nvSpPr>
          <p:cNvPr id="9" name="Text Placeholder 8"/>
          <p:cNvSpPr>
            <a:spLocks noGrp="1"/>
          </p:cNvSpPr>
          <p:nvPr>
            <p:ph type="body" sz="quarter" idx="13"/>
          </p:nvPr>
        </p:nvSpPr>
        <p:spPr>
          <a:xfrm>
            <a:off x="874714" y="923822"/>
            <a:ext cx="7640637" cy="328613"/>
          </a:xfrm>
        </p:spPr>
        <p:txBody>
          <a:bodyPr anchor="ctr"/>
          <a:lstStyle>
            <a:lvl1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1pPr>
            <a:lvl2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2pPr>
            <a:lvl3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3pPr>
            <a:lvl4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4pPr>
            <a:lvl5pPr marL="0" indent="0">
              <a:defRPr lang="en-US" sz="1500" b="1" kern="1200" baseline="0">
                <a:solidFill>
                  <a:schemeClr val="tx2"/>
                </a:solidFill>
                <a:latin typeface="Arial" panose="020B0604020202020204" pitchFamily="34" charset="0"/>
                <a:ea typeface="+mn-ea"/>
                <a:cs typeface="Arial" panose="020B0604020202020204" pitchFamily="34" charset="0"/>
              </a:defRPr>
            </a:lvl5pPr>
          </a:lstStyle>
          <a:p>
            <a:pPr lvl="0"/>
            <a:r>
              <a:rPr lang="en-US"/>
              <a:t>Click to edit Master text styles</a:t>
            </a:r>
          </a:p>
        </p:txBody>
      </p:sp>
      <p:sp>
        <p:nvSpPr>
          <p:cNvPr id="7" name="Date Placeholder 6"/>
          <p:cNvSpPr>
            <a:spLocks noGrp="1"/>
          </p:cNvSpPr>
          <p:nvPr>
            <p:ph type="dt" sz="half" idx="15"/>
          </p:nvPr>
        </p:nvSpPr>
        <p:spPr/>
        <p:txBody>
          <a:bodyPr/>
          <a:lstStyle/>
          <a:p>
            <a:r>
              <a:rPr lang="en-US"/>
              <a:t>July 2018</a:t>
            </a:r>
            <a:endParaRPr lang="en-US" dirty="0"/>
          </a:p>
        </p:txBody>
      </p:sp>
      <p:sp>
        <p:nvSpPr>
          <p:cNvPr id="10" name="Footer Placeholder 9"/>
          <p:cNvSpPr>
            <a:spLocks noGrp="1"/>
          </p:cNvSpPr>
          <p:nvPr>
            <p:ph type="ftr" sz="quarter" idx="16"/>
          </p:nvPr>
        </p:nvSpPr>
        <p:spPr/>
        <p:txBody>
          <a:bodyPr/>
          <a:lstStyle/>
          <a:p>
            <a:endParaRPr lang="en-US" dirty="0"/>
          </a:p>
        </p:txBody>
      </p:sp>
      <p:sp>
        <p:nvSpPr>
          <p:cNvPr id="12" name="Slide Number Placeholder 5"/>
          <p:cNvSpPr>
            <a:spLocks noGrp="1"/>
          </p:cNvSpPr>
          <p:nvPr>
            <p:ph type="sldNum" sz="quarter" idx="4"/>
          </p:nvPr>
        </p:nvSpPr>
        <p:spPr>
          <a:xfrm>
            <a:off x="8709637" y="4806029"/>
            <a:ext cx="192024" cy="192024"/>
          </a:xfrm>
          <a:prstGeom prst="ellipse">
            <a:avLst/>
          </a:prstGeom>
          <a:solidFill>
            <a:schemeClr val="accent1"/>
          </a:solidFill>
        </p:spPr>
        <p:txBody>
          <a:bodyPr vert="horz" lIns="0" tIns="0" rIns="0" bIns="0" rtlCol="0" anchor="ctr"/>
          <a:lstStyle>
            <a:lvl1pPr algn="ctr">
              <a:defRPr sz="675">
                <a:solidFill>
                  <a:schemeClr val="bg1"/>
                </a:solidFill>
              </a:defRPr>
            </a:lvl1pPr>
          </a:lstStyle>
          <a:p>
            <a:fld id="{B1AC83B0-B844-44F1-B4BE-92A8C14C00CC}" type="slidenum">
              <a:rPr lang="en-US" smtClean="0"/>
              <a:pPr/>
              <a:t>‹#›</a:t>
            </a:fld>
            <a:endParaRPr lang="en-US" dirty="0"/>
          </a:p>
        </p:txBody>
      </p:sp>
    </p:spTree>
    <p:extLst>
      <p:ext uri="{BB962C8B-B14F-4D97-AF65-F5344CB8AC3E}">
        <p14:creationId xmlns:p14="http://schemas.microsoft.com/office/powerpoint/2010/main" val="5551559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2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hasCustomPrompt="1"/>
          </p:nvPr>
        </p:nvSpPr>
        <p:spPr>
          <a:xfrm>
            <a:off x="874644" y="1381540"/>
            <a:ext cx="3690730" cy="3283331"/>
          </a:xfrm>
        </p:spPr>
        <p:txBody>
          <a:bodyPr/>
          <a:lstStyle>
            <a:lvl1pPr marL="129779" indent="-129779">
              <a:buFont typeface="Arial" panose="020B0604020202020204" pitchFamily="34" charset="0"/>
              <a:buChar char="•"/>
              <a:defRPr sz="1275" b="0"/>
            </a:lvl1pPr>
            <a:lvl2pPr marL="342900" indent="-84535">
              <a:buFont typeface="Arial" panose="020B0604020202020204" pitchFamily="34" charset="0"/>
              <a:buChar char="-"/>
              <a:defRPr sz="1050" b="0"/>
            </a:lvl2pPr>
            <a:lvl3pPr marL="472679" indent="-45244">
              <a:defRPr sz="900"/>
            </a:lvl3pPr>
            <a:lvl4pPr marL="556022" indent="-84535">
              <a:defRPr sz="750"/>
            </a:lvl4pPr>
            <a:lvl5pPr marL="640556" indent="-84535">
              <a:defRPr sz="750"/>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p>
        </p:txBody>
      </p:sp>
      <p:sp>
        <p:nvSpPr>
          <p:cNvPr id="9" name="Text Placeholder 8"/>
          <p:cNvSpPr>
            <a:spLocks noGrp="1"/>
          </p:cNvSpPr>
          <p:nvPr>
            <p:ph type="body" sz="quarter" idx="13" hasCustomPrompt="1"/>
          </p:nvPr>
        </p:nvSpPr>
        <p:spPr>
          <a:xfrm>
            <a:off x="874714" y="923822"/>
            <a:ext cx="3690697" cy="328613"/>
          </a:xfrm>
        </p:spPr>
        <p:txBody>
          <a:bodyPr anchor="ctr"/>
          <a:lstStyle>
            <a:lvl1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1pPr>
            <a:lvl2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2pPr>
            <a:lvl3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3pPr>
            <a:lvl4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4pPr>
            <a:lvl5pPr marL="0" indent="0">
              <a:defRPr lang="en-US" sz="1500" b="1" kern="1200" baseline="0">
                <a:solidFill>
                  <a:schemeClr val="tx2"/>
                </a:solidFill>
                <a:latin typeface="Arial" panose="020B0604020202020204" pitchFamily="34" charset="0"/>
                <a:ea typeface="+mn-ea"/>
                <a:cs typeface="Arial" panose="020B0604020202020204" pitchFamily="34" charset="0"/>
              </a:defRPr>
            </a:lvl5pPr>
          </a:lstStyle>
          <a:p>
            <a:pPr lvl="0"/>
            <a:r>
              <a:rPr lang="en-US"/>
              <a:t>Column 1 Subhead</a:t>
            </a:r>
          </a:p>
        </p:txBody>
      </p:sp>
      <p:sp>
        <p:nvSpPr>
          <p:cNvPr id="10" name="Content Placeholder 2"/>
          <p:cNvSpPr>
            <a:spLocks noGrp="1"/>
          </p:cNvSpPr>
          <p:nvPr>
            <p:ph idx="14" hasCustomPrompt="1"/>
          </p:nvPr>
        </p:nvSpPr>
        <p:spPr>
          <a:xfrm>
            <a:off x="4692062" y="1382263"/>
            <a:ext cx="3694176" cy="3283331"/>
          </a:xfrm>
        </p:spPr>
        <p:txBody>
          <a:bodyPr/>
          <a:lstStyle>
            <a:lvl1pPr marL="129779" indent="-129779">
              <a:buFont typeface="Arial" panose="020B0604020202020204" pitchFamily="34" charset="0"/>
              <a:buChar char="•"/>
              <a:defRPr sz="1275" b="0"/>
            </a:lvl1pPr>
            <a:lvl2pPr marL="342900" indent="-84535">
              <a:buFont typeface="Arial" panose="020B0604020202020204" pitchFamily="34" charset="0"/>
              <a:buChar char="-"/>
              <a:defRPr sz="1050" b="0"/>
            </a:lvl2pPr>
            <a:lvl3pPr marL="472679" indent="-45244">
              <a:defRPr sz="900"/>
            </a:lvl3pPr>
            <a:lvl4pPr marL="556022" indent="-84535">
              <a:defRPr sz="750"/>
            </a:lvl4pPr>
            <a:lvl5pPr marL="640556" indent="-84535">
              <a:defRPr sz="750"/>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p>
        </p:txBody>
      </p:sp>
      <p:sp>
        <p:nvSpPr>
          <p:cNvPr id="11" name="Text Placeholder 8"/>
          <p:cNvSpPr>
            <a:spLocks noGrp="1"/>
          </p:cNvSpPr>
          <p:nvPr>
            <p:ph type="body" sz="quarter" idx="15" hasCustomPrompt="1"/>
          </p:nvPr>
        </p:nvSpPr>
        <p:spPr>
          <a:xfrm>
            <a:off x="4692131" y="924545"/>
            <a:ext cx="3694176" cy="328613"/>
          </a:xfrm>
        </p:spPr>
        <p:txBody>
          <a:bodyPr anchor="ctr"/>
          <a:lstStyle>
            <a:lvl1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1pPr>
            <a:lvl2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2pPr>
            <a:lvl3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3pPr>
            <a:lvl4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4pPr>
            <a:lvl5pPr marL="0" indent="0">
              <a:defRPr lang="en-US" sz="1500" b="1" kern="1200" baseline="0">
                <a:solidFill>
                  <a:schemeClr val="tx2"/>
                </a:solidFill>
                <a:latin typeface="Arial" panose="020B0604020202020204" pitchFamily="34" charset="0"/>
                <a:ea typeface="+mn-ea"/>
                <a:cs typeface="Arial" panose="020B0604020202020204" pitchFamily="34" charset="0"/>
              </a:defRPr>
            </a:lvl5pPr>
          </a:lstStyle>
          <a:p>
            <a:pPr lvl="0"/>
            <a:r>
              <a:rPr lang="en-US"/>
              <a:t>Column 2 Subhead</a:t>
            </a:r>
          </a:p>
        </p:txBody>
      </p:sp>
      <p:sp>
        <p:nvSpPr>
          <p:cNvPr id="7" name="Date Placeholder 6"/>
          <p:cNvSpPr>
            <a:spLocks noGrp="1"/>
          </p:cNvSpPr>
          <p:nvPr>
            <p:ph type="dt" sz="half" idx="16"/>
          </p:nvPr>
        </p:nvSpPr>
        <p:spPr/>
        <p:txBody>
          <a:bodyPr/>
          <a:lstStyle/>
          <a:p>
            <a:r>
              <a:rPr lang="en-US"/>
              <a:t>July 2018</a:t>
            </a:r>
            <a:endParaRPr lang="en-US" dirty="0"/>
          </a:p>
        </p:txBody>
      </p:sp>
      <p:sp>
        <p:nvSpPr>
          <p:cNvPr id="8" name="Footer Placeholder 7"/>
          <p:cNvSpPr>
            <a:spLocks noGrp="1"/>
          </p:cNvSpPr>
          <p:nvPr>
            <p:ph type="ftr" sz="quarter" idx="17"/>
          </p:nvPr>
        </p:nvSpPr>
        <p:spPr/>
        <p:txBody>
          <a:bodyPr/>
          <a:lstStyle/>
          <a:p>
            <a:endParaRPr lang="en-US" dirty="0"/>
          </a:p>
        </p:txBody>
      </p:sp>
      <p:sp>
        <p:nvSpPr>
          <p:cNvPr id="13" name="Slide Number Placeholder 5"/>
          <p:cNvSpPr>
            <a:spLocks noGrp="1"/>
          </p:cNvSpPr>
          <p:nvPr>
            <p:ph type="sldNum" sz="quarter" idx="4"/>
          </p:nvPr>
        </p:nvSpPr>
        <p:spPr>
          <a:xfrm>
            <a:off x="8709637" y="4806029"/>
            <a:ext cx="192024" cy="192024"/>
          </a:xfrm>
          <a:prstGeom prst="ellipse">
            <a:avLst/>
          </a:prstGeom>
          <a:solidFill>
            <a:schemeClr val="accent1"/>
          </a:solidFill>
        </p:spPr>
        <p:txBody>
          <a:bodyPr vert="horz" lIns="0" tIns="0" rIns="0" bIns="0" rtlCol="0" anchor="ctr"/>
          <a:lstStyle>
            <a:lvl1pPr algn="ctr">
              <a:defRPr sz="675">
                <a:solidFill>
                  <a:schemeClr val="bg1"/>
                </a:solidFill>
              </a:defRPr>
            </a:lvl1pPr>
          </a:lstStyle>
          <a:p>
            <a:fld id="{B1AC83B0-B844-44F1-B4BE-92A8C14C00CC}" type="slidenum">
              <a:rPr lang="en-US" smtClean="0"/>
              <a:pPr/>
              <a:t>‹#›</a:t>
            </a:fld>
            <a:endParaRPr lang="en-US" dirty="0"/>
          </a:p>
        </p:txBody>
      </p:sp>
    </p:spTree>
    <p:extLst>
      <p:ext uri="{BB962C8B-B14F-4D97-AF65-F5344CB8AC3E}">
        <p14:creationId xmlns:p14="http://schemas.microsoft.com/office/powerpoint/2010/main" val="39384170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3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hasCustomPrompt="1"/>
          </p:nvPr>
        </p:nvSpPr>
        <p:spPr>
          <a:xfrm>
            <a:off x="874645" y="1381540"/>
            <a:ext cx="2445026" cy="3283331"/>
          </a:xfrm>
        </p:spPr>
        <p:txBody>
          <a:bodyPr/>
          <a:lstStyle>
            <a:lvl1pPr marL="0" indent="0">
              <a:buFont typeface="Arial" panose="020B0604020202020204" pitchFamily="34" charset="0"/>
              <a:buNone/>
              <a:defRPr sz="1275" b="0"/>
            </a:lvl1pPr>
            <a:lvl2pPr marL="0" indent="0">
              <a:buFont typeface="Arial" panose="020B0604020202020204" pitchFamily="34" charset="0"/>
              <a:buNone/>
              <a:defRPr sz="1050" b="0"/>
            </a:lvl2pPr>
            <a:lvl3pPr marL="0" indent="0">
              <a:buNone/>
              <a:defRPr sz="900"/>
            </a:lvl3pPr>
            <a:lvl4pPr marL="0" indent="0">
              <a:buNone/>
              <a:defRPr sz="750"/>
            </a:lvl4pPr>
            <a:lvl5pPr marL="0" indent="0">
              <a:buNone/>
              <a:defRPr sz="750"/>
            </a:lvl5pPr>
          </a:lstStyle>
          <a:p>
            <a:pPr lvl="0"/>
            <a:r>
              <a:rPr lang="en-US"/>
              <a:t>First level bullet</a:t>
            </a:r>
          </a:p>
          <a:p>
            <a:pPr lvl="1"/>
            <a:r>
              <a:rPr lang="en-US"/>
              <a:t>Second level</a:t>
            </a:r>
          </a:p>
          <a:p>
            <a:pPr lvl="2"/>
            <a:r>
              <a:rPr lang="en-US"/>
              <a:t>Third level</a:t>
            </a:r>
          </a:p>
          <a:p>
            <a:pPr lvl="3"/>
            <a:r>
              <a:rPr lang="en-US"/>
              <a:t>Fourth level</a:t>
            </a:r>
          </a:p>
          <a:p>
            <a:pPr lvl="4"/>
            <a:r>
              <a:rPr lang="en-US"/>
              <a:t>Fifth level</a:t>
            </a:r>
          </a:p>
        </p:txBody>
      </p:sp>
      <p:sp>
        <p:nvSpPr>
          <p:cNvPr id="9" name="Text Placeholder 8"/>
          <p:cNvSpPr>
            <a:spLocks noGrp="1"/>
          </p:cNvSpPr>
          <p:nvPr>
            <p:ph type="body" sz="quarter" idx="13" hasCustomPrompt="1"/>
          </p:nvPr>
        </p:nvSpPr>
        <p:spPr>
          <a:xfrm>
            <a:off x="874715" y="923822"/>
            <a:ext cx="2445004" cy="328613"/>
          </a:xfrm>
        </p:spPr>
        <p:txBody>
          <a:bodyPr anchor="ctr"/>
          <a:lstStyle>
            <a:lvl1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1pPr>
            <a:lvl2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2pPr>
            <a:lvl3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3pPr>
            <a:lvl4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4pPr>
            <a:lvl5pPr marL="0" indent="0">
              <a:defRPr lang="en-US" sz="1500" b="1" kern="1200" baseline="0">
                <a:solidFill>
                  <a:schemeClr val="tx2"/>
                </a:solidFill>
                <a:latin typeface="Arial" panose="020B0604020202020204" pitchFamily="34" charset="0"/>
                <a:ea typeface="+mn-ea"/>
                <a:cs typeface="Arial" panose="020B0604020202020204" pitchFamily="34" charset="0"/>
              </a:defRPr>
            </a:lvl5pPr>
          </a:lstStyle>
          <a:p>
            <a:pPr lvl="0"/>
            <a:r>
              <a:rPr lang="en-US"/>
              <a:t>Column 1 Sub</a:t>
            </a:r>
          </a:p>
        </p:txBody>
      </p:sp>
      <p:sp>
        <p:nvSpPr>
          <p:cNvPr id="12" name="Content Placeholder 2"/>
          <p:cNvSpPr>
            <a:spLocks noGrp="1"/>
          </p:cNvSpPr>
          <p:nvPr>
            <p:ph idx="14" hasCustomPrompt="1"/>
          </p:nvPr>
        </p:nvSpPr>
        <p:spPr>
          <a:xfrm>
            <a:off x="3399184" y="1376571"/>
            <a:ext cx="2445026" cy="3283331"/>
          </a:xfrm>
        </p:spPr>
        <p:txBody>
          <a:bodyPr/>
          <a:lstStyle>
            <a:lvl1pPr marL="0" indent="0">
              <a:buFont typeface="Arial" panose="020B0604020202020204" pitchFamily="34" charset="0"/>
              <a:buNone/>
              <a:defRPr sz="1275" b="0"/>
            </a:lvl1pPr>
            <a:lvl2pPr marL="0" indent="0">
              <a:buFont typeface="Arial" panose="020B0604020202020204" pitchFamily="34" charset="0"/>
              <a:buNone/>
              <a:defRPr sz="1050" b="0"/>
            </a:lvl2pPr>
            <a:lvl3pPr marL="0" indent="0">
              <a:buNone/>
              <a:defRPr sz="900"/>
            </a:lvl3pPr>
            <a:lvl4pPr marL="0" indent="0">
              <a:buNone/>
              <a:defRPr sz="750"/>
            </a:lvl4pPr>
            <a:lvl5pPr marL="0" indent="0">
              <a:buNone/>
              <a:defRPr sz="750"/>
            </a:lvl5pPr>
          </a:lstStyle>
          <a:p>
            <a:pPr lvl="0"/>
            <a:r>
              <a:rPr lang="en-US"/>
              <a:t>First level bullet</a:t>
            </a:r>
          </a:p>
          <a:p>
            <a:pPr lvl="1"/>
            <a:r>
              <a:rPr lang="en-US"/>
              <a:t>Second level</a:t>
            </a:r>
          </a:p>
          <a:p>
            <a:pPr lvl="2"/>
            <a:r>
              <a:rPr lang="en-US"/>
              <a:t>Third level</a:t>
            </a:r>
          </a:p>
          <a:p>
            <a:pPr lvl="3"/>
            <a:r>
              <a:rPr lang="en-US"/>
              <a:t>Fourth level</a:t>
            </a:r>
          </a:p>
          <a:p>
            <a:pPr lvl="4"/>
            <a:r>
              <a:rPr lang="en-US"/>
              <a:t>Fifth level</a:t>
            </a:r>
          </a:p>
        </p:txBody>
      </p:sp>
      <p:sp>
        <p:nvSpPr>
          <p:cNvPr id="13" name="Text Placeholder 8"/>
          <p:cNvSpPr>
            <a:spLocks noGrp="1"/>
          </p:cNvSpPr>
          <p:nvPr>
            <p:ph type="body" sz="quarter" idx="15" hasCustomPrompt="1"/>
          </p:nvPr>
        </p:nvSpPr>
        <p:spPr>
          <a:xfrm>
            <a:off x="3399255" y="918853"/>
            <a:ext cx="2445004" cy="328613"/>
          </a:xfrm>
        </p:spPr>
        <p:txBody>
          <a:bodyPr anchor="ctr"/>
          <a:lstStyle>
            <a:lvl1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1pPr>
            <a:lvl2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2pPr>
            <a:lvl3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3pPr>
            <a:lvl4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4pPr>
            <a:lvl5pPr marL="0" indent="0">
              <a:defRPr lang="en-US" sz="1500" b="1" kern="1200" baseline="0">
                <a:solidFill>
                  <a:schemeClr val="tx2"/>
                </a:solidFill>
                <a:latin typeface="Arial" panose="020B0604020202020204" pitchFamily="34" charset="0"/>
                <a:ea typeface="+mn-ea"/>
                <a:cs typeface="Arial" panose="020B0604020202020204" pitchFamily="34" charset="0"/>
              </a:defRPr>
            </a:lvl5pPr>
          </a:lstStyle>
          <a:p>
            <a:pPr lvl="0"/>
            <a:r>
              <a:rPr lang="en-US"/>
              <a:t>Column 2 Sub</a:t>
            </a:r>
          </a:p>
        </p:txBody>
      </p:sp>
      <p:sp>
        <p:nvSpPr>
          <p:cNvPr id="14" name="Content Placeholder 2"/>
          <p:cNvSpPr>
            <a:spLocks noGrp="1"/>
          </p:cNvSpPr>
          <p:nvPr>
            <p:ph idx="16" hasCustomPrompt="1"/>
          </p:nvPr>
        </p:nvSpPr>
        <p:spPr>
          <a:xfrm>
            <a:off x="5923725" y="1377294"/>
            <a:ext cx="2445026" cy="3283331"/>
          </a:xfrm>
        </p:spPr>
        <p:txBody>
          <a:bodyPr/>
          <a:lstStyle>
            <a:lvl1pPr marL="0" indent="0">
              <a:buFont typeface="Arial" panose="020B0604020202020204" pitchFamily="34" charset="0"/>
              <a:buNone/>
              <a:defRPr sz="1275" b="0"/>
            </a:lvl1pPr>
            <a:lvl2pPr marL="0" indent="0">
              <a:buFont typeface="Arial" panose="020B0604020202020204" pitchFamily="34" charset="0"/>
              <a:buNone/>
              <a:defRPr sz="1050" b="0"/>
            </a:lvl2pPr>
            <a:lvl3pPr marL="0" indent="0">
              <a:buNone/>
              <a:defRPr sz="900"/>
            </a:lvl3pPr>
            <a:lvl4pPr marL="0" indent="0">
              <a:buNone/>
              <a:defRPr sz="750"/>
            </a:lvl4pPr>
            <a:lvl5pPr marL="0" indent="0">
              <a:buNone/>
              <a:defRPr sz="750"/>
            </a:lvl5pPr>
          </a:lstStyle>
          <a:p>
            <a:pPr lvl="0"/>
            <a:r>
              <a:rPr lang="en-US"/>
              <a:t>First level bullet</a:t>
            </a:r>
          </a:p>
          <a:p>
            <a:pPr lvl="1"/>
            <a:r>
              <a:rPr lang="en-US"/>
              <a:t>Second level</a:t>
            </a:r>
          </a:p>
          <a:p>
            <a:pPr lvl="2"/>
            <a:r>
              <a:rPr lang="en-US"/>
              <a:t>Third level</a:t>
            </a:r>
          </a:p>
          <a:p>
            <a:pPr lvl="3"/>
            <a:r>
              <a:rPr lang="en-US"/>
              <a:t>Fourth level</a:t>
            </a:r>
          </a:p>
          <a:p>
            <a:pPr lvl="4"/>
            <a:r>
              <a:rPr lang="en-US"/>
              <a:t>Fifth level</a:t>
            </a:r>
          </a:p>
        </p:txBody>
      </p:sp>
      <p:sp>
        <p:nvSpPr>
          <p:cNvPr id="15" name="Text Placeholder 8"/>
          <p:cNvSpPr>
            <a:spLocks noGrp="1"/>
          </p:cNvSpPr>
          <p:nvPr>
            <p:ph type="body" sz="quarter" idx="17" hasCustomPrompt="1"/>
          </p:nvPr>
        </p:nvSpPr>
        <p:spPr>
          <a:xfrm>
            <a:off x="5923794" y="919576"/>
            <a:ext cx="2445004" cy="328613"/>
          </a:xfrm>
        </p:spPr>
        <p:txBody>
          <a:bodyPr anchor="ctr"/>
          <a:lstStyle>
            <a:lvl1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1pPr>
            <a:lvl2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2pPr>
            <a:lvl3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3pPr>
            <a:lvl4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4pPr>
            <a:lvl5pPr marL="0" indent="0">
              <a:defRPr lang="en-US" sz="1500" b="1" kern="1200" baseline="0">
                <a:solidFill>
                  <a:schemeClr val="tx2"/>
                </a:solidFill>
                <a:latin typeface="Arial" panose="020B0604020202020204" pitchFamily="34" charset="0"/>
                <a:ea typeface="+mn-ea"/>
                <a:cs typeface="Arial" panose="020B0604020202020204" pitchFamily="34" charset="0"/>
              </a:defRPr>
            </a:lvl5pPr>
          </a:lstStyle>
          <a:p>
            <a:pPr lvl="0"/>
            <a:r>
              <a:rPr lang="en-US"/>
              <a:t>Column 3 Sub</a:t>
            </a:r>
          </a:p>
        </p:txBody>
      </p:sp>
      <p:sp>
        <p:nvSpPr>
          <p:cNvPr id="7" name="Date Placeholder 6"/>
          <p:cNvSpPr>
            <a:spLocks noGrp="1"/>
          </p:cNvSpPr>
          <p:nvPr>
            <p:ph type="dt" sz="half" idx="18"/>
          </p:nvPr>
        </p:nvSpPr>
        <p:spPr/>
        <p:txBody>
          <a:bodyPr/>
          <a:lstStyle/>
          <a:p>
            <a:r>
              <a:rPr lang="en-US"/>
              <a:t>July 2018</a:t>
            </a:r>
            <a:endParaRPr lang="en-US" dirty="0"/>
          </a:p>
        </p:txBody>
      </p:sp>
      <p:sp>
        <p:nvSpPr>
          <p:cNvPr id="8" name="Footer Placeholder 7"/>
          <p:cNvSpPr>
            <a:spLocks noGrp="1"/>
          </p:cNvSpPr>
          <p:nvPr>
            <p:ph type="ftr" sz="quarter" idx="19"/>
          </p:nvPr>
        </p:nvSpPr>
        <p:spPr/>
        <p:txBody>
          <a:bodyPr/>
          <a:lstStyle/>
          <a:p>
            <a:endParaRPr lang="en-US" dirty="0"/>
          </a:p>
        </p:txBody>
      </p:sp>
      <p:sp>
        <p:nvSpPr>
          <p:cNvPr id="16" name="Slide Number Placeholder 5"/>
          <p:cNvSpPr>
            <a:spLocks noGrp="1"/>
          </p:cNvSpPr>
          <p:nvPr>
            <p:ph type="sldNum" sz="quarter" idx="4"/>
          </p:nvPr>
        </p:nvSpPr>
        <p:spPr>
          <a:xfrm>
            <a:off x="8709637" y="4806029"/>
            <a:ext cx="192024" cy="192024"/>
          </a:xfrm>
          <a:prstGeom prst="ellipse">
            <a:avLst/>
          </a:prstGeom>
          <a:solidFill>
            <a:schemeClr val="accent1"/>
          </a:solidFill>
        </p:spPr>
        <p:txBody>
          <a:bodyPr vert="horz" lIns="0" tIns="0" rIns="0" bIns="0" rtlCol="0" anchor="ctr"/>
          <a:lstStyle>
            <a:lvl1pPr algn="ctr">
              <a:defRPr sz="675">
                <a:solidFill>
                  <a:schemeClr val="bg1"/>
                </a:solidFill>
              </a:defRPr>
            </a:lvl1pPr>
          </a:lstStyle>
          <a:p>
            <a:fld id="{B1AC83B0-B844-44F1-B4BE-92A8C14C00CC}" type="slidenum">
              <a:rPr lang="en-US" smtClean="0"/>
              <a:pPr/>
              <a:t>‹#›</a:t>
            </a:fld>
            <a:endParaRPr lang="en-US" dirty="0"/>
          </a:p>
        </p:txBody>
      </p:sp>
    </p:spTree>
    <p:extLst>
      <p:ext uri="{BB962C8B-B14F-4D97-AF65-F5344CB8AC3E}">
        <p14:creationId xmlns:p14="http://schemas.microsoft.com/office/powerpoint/2010/main" val="4654089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4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hasCustomPrompt="1"/>
          </p:nvPr>
        </p:nvSpPr>
        <p:spPr>
          <a:xfrm>
            <a:off x="874645" y="959127"/>
            <a:ext cx="1755913" cy="3705744"/>
          </a:xfrm>
        </p:spPr>
        <p:txBody>
          <a:bodyPr/>
          <a:lstStyle>
            <a:lvl1pPr marL="0" indent="0">
              <a:buFont typeface="Arial" panose="020B0604020202020204" pitchFamily="34" charset="0"/>
              <a:buNone/>
              <a:defRPr sz="1238" b="1"/>
            </a:lvl1pPr>
            <a:lvl2pPr marL="0" indent="0">
              <a:buFont typeface="Arial" panose="020B0604020202020204" pitchFamily="34" charset="0"/>
              <a:buNone/>
              <a:defRPr sz="1050" b="0"/>
            </a:lvl2pPr>
            <a:lvl3pPr marL="0" indent="0">
              <a:buNone/>
              <a:defRPr sz="900"/>
            </a:lvl3pPr>
            <a:lvl4pPr marL="0" indent="0">
              <a:buNone/>
              <a:defRPr sz="750"/>
            </a:lvl4pPr>
            <a:lvl5pPr marL="0" indent="0">
              <a:buNone/>
              <a:defRPr sz="750"/>
            </a:lvl5pPr>
          </a:lstStyle>
          <a:p>
            <a:pPr lvl="0"/>
            <a:r>
              <a:rPr lang="en-US"/>
              <a:t>Column 1 Sub</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p:cNvSpPr>
            <a:spLocks noGrp="1"/>
          </p:cNvSpPr>
          <p:nvPr>
            <p:ph idx="13" hasCustomPrompt="1"/>
          </p:nvPr>
        </p:nvSpPr>
        <p:spPr>
          <a:xfrm>
            <a:off x="2774122" y="959127"/>
            <a:ext cx="1755913" cy="3705744"/>
          </a:xfrm>
        </p:spPr>
        <p:txBody>
          <a:bodyPr/>
          <a:lstStyle>
            <a:lvl1pPr marL="0" indent="0">
              <a:buFont typeface="Arial" panose="020B0604020202020204" pitchFamily="34" charset="0"/>
              <a:buNone/>
              <a:defRPr sz="1238" b="1"/>
            </a:lvl1pPr>
            <a:lvl2pPr marL="0" indent="0">
              <a:buFont typeface="Arial" panose="020B0604020202020204" pitchFamily="34" charset="0"/>
              <a:buNone/>
              <a:defRPr sz="1050" b="0"/>
            </a:lvl2pPr>
            <a:lvl3pPr marL="0" indent="0">
              <a:buNone/>
              <a:defRPr sz="900"/>
            </a:lvl3pPr>
            <a:lvl4pPr marL="0" indent="0">
              <a:buNone/>
              <a:defRPr sz="750"/>
            </a:lvl4pPr>
            <a:lvl5pPr marL="0" indent="0">
              <a:buNone/>
              <a:defRPr sz="750"/>
            </a:lvl5pPr>
          </a:lstStyle>
          <a:p>
            <a:pPr lvl="0"/>
            <a:r>
              <a:rPr lang="en-US"/>
              <a:t>Column 2 Sub</a:t>
            </a:r>
          </a:p>
          <a:p>
            <a:pPr lvl="1"/>
            <a:r>
              <a:rPr lang="en-US"/>
              <a:t>Second level</a:t>
            </a:r>
          </a:p>
          <a:p>
            <a:pPr lvl="2"/>
            <a:r>
              <a:rPr lang="en-US"/>
              <a:t>Third level</a:t>
            </a:r>
          </a:p>
          <a:p>
            <a:pPr lvl="3"/>
            <a:r>
              <a:rPr lang="en-US"/>
              <a:t>Fourth level</a:t>
            </a:r>
          </a:p>
          <a:p>
            <a:pPr lvl="4"/>
            <a:r>
              <a:rPr lang="en-US"/>
              <a:t>Fifth level</a:t>
            </a:r>
          </a:p>
        </p:txBody>
      </p:sp>
      <p:sp>
        <p:nvSpPr>
          <p:cNvPr id="17" name="Content Placeholder 2"/>
          <p:cNvSpPr>
            <a:spLocks noGrp="1"/>
          </p:cNvSpPr>
          <p:nvPr>
            <p:ph idx="14" hasCustomPrompt="1"/>
          </p:nvPr>
        </p:nvSpPr>
        <p:spPr>
          <a:xfrm>
            <a:off x="4673599" y="959127"/>
            <a:ext cx="1755913" cy="3705744"/>
          </a:xfrm>
        </p:spPr>
        <p:txBody>
          <a:bodyPr/>
          <a:lstStyle>
            <a:lvl1pPr marL="0" indent="0">
              <a:buFont typeface="Arial" panose="020B0604020202020204" pitchFamily="34" charset="0"/>
              <a:buNone/>
              <a:defRPr sz="1238" b="1"/>
            </a:lvl1pPr>
            <a:lvl2pPr marL="0" indent="0">
              <a:buFont typeface="Arial" panose="020B0604020202020204" pitchFamily="34" charset="0"/>
              <a:buNone/>
              <a:defRPr sz="1050" b="0"/>
            </a:lvl2pPr>
            <a:lvl3pPr marL="0" indent="0">
              <a:buNone/>
              <a:defRPr sz="900"/>
            </a:lvl3pPr>
            <a:lvl4pPr marL="0" indent="0">
              <a:buNone/>
              <a:defRPr sz="750"/>
            </a:lvl4pPr>
            <a:lvl5pPr marL="0" indent="0">
              <a:buNone/>
              <a:defRPr sz="750"/>
            </a:lvl5pPr>
          </a:lstStyle>
          <a:p>
            <a:pPr lvl="0"/>
            <a:r>
              <a:rPr lang="en-US"/>
              <a:t>Column 3 Sub</a:t>
            </a:r>
          </a:p>
          <a:p>
            <a:pPr lvl="1"/>
            <a:r>
              <a:rPr lang="en-US"/>
              <a:t>Second level</a:t>
            </a:r>
          </a:p>
          <a:p>
            <a:pPr lvl="2"/>
            <a:r>
              <a:rPr lang="en-US"/>
              <a:t>Third level</a:t>
            </a:r>
          </a:p>
          <a:p>
            <a:pPr lvl="3"/>
            <a:r>
              <a:rPr lang="en-US"/>
              <a:t>Fourth level</a:t>
            </a:r>
          </a:p>
          <a:p>
            <a:pPr lvl="4"/>
            <a:r>
              <a:rPr lang="en-US"/>
              <a:t>Fifth level</a:t>
            </a:r>
          </a:p>
        </p:txBody>
      </p:sp>
      <p:sp>
        <p:nvSpPr>
          <p:cNvPr id="18" name="Content Placeholder 2"/>
          <p:cNvSpPr>
            <a:spLocks noGrp="1"/>
          </p:cNvSpPr>
          <p:nvPr>
            <p:ph idx="15" hasCustomPrompt="1"/>
          </p:nvPr>
        </p:nvSpPr>
        <p:spPr>
          <a:xfrm>
            <a:off x="6573077" y="959127"/>
            <a:ext cx="1755913" cy="3705744"/>
          </a:xfrm>
        </p:spPr>
        <p:txBody>
          <a:bodyPr/>
          <a:lstStyle>
            <a:lvl1pPr marL="0" indent="0">
              <a:buFont typeface="Arial" panose="020B0604020202020204" pitchFamily="34" charset="0"/>
              <a:buNone/>
              <a:defRPr sz="1238" b="1"/>
            </a:lvl1pPr>
            <a:lvl2pPr marL="0" indent="0">
              <a:buFont typeface="Arial" panose="020B0604020202020204" pitchFamily="34" charset="0"/>
              <a:buNone/>
              <a:defRPr sz="1050" b="0"/>
            </a:lvl2pPr>
            <a:lvl3pPr marL="0" indent="0">
              <a:buNone/>
              <a:defRPr sz="900"/>
            </a:lvl3pPr>
            <a:lvl4pPr marL="0" indent="0">
              <a:buNone/>
              <a:defRPr sz="750"/>
            </a:lvl4pPr>
            <a:lvl5pPr marL="0" indent="0">
              <a:buNone/>
              <a:defRPr sz="750"/>
            </a:lvl5pPr>
          </a:lstStyle>
          <a:p>
            <a:pPr lvl="0"/>
            <a:r>
              <a:rPr lang="en-US"/>
              <a:t>Column 4 Sub</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6"/>
          </p:nvPr>
        </p:nvSpPr>
        <p:spPr/>
        <p:txBody>
          <a:bodyPr/>
          <a:lstStyle/>
          <a:p>
            <a:r>
              <a:rPr lang="en-US"/>
              <a:t>July 2018</a:t>
            </a:r>
            <a:endParaRPr lang="en-US" dirty="0"/>
          </a:p>
        </p:txBody>
      </p:sp>
      <p:sp>
        <p:nvSpPr>
          <p:cNvPr id="8" name="Footer Placeholder 7"/>
          <p:cNvSpPr>
            <a:spLocks noGrp="1"/>
          </p:cNvSpPr>
          <p:nvPr>
            <p:ph type="ftr" sz="quarter" idx="17"/>
          </p:nvPr>
        </p:nvSpPr>
        <p:spPr/>
        <p:txBody>
          <a:bodyPr/>
          <a:lstStyle/>
          <a:p>
            <a:endParaRPr lang="en-US" dirty="0"/>
          </a:p>
        </p:txBody>
      </p:sp>
      <p:sp>
        <p:nvSpPr>
          <p:cNvPr id="10" name="Slide Number Placeholder 5"/>
          <p:cNvSpPr>
            <a:spLocks noGrp="1"/>
          </p:cNvSpPr>
          <p:nvPr>
            <p:ph type="sldNum" sz="quarter" idx="4"/>
          </p:nvPr>
        </p:nvSpPr>
        <p:spPr>
          <a:xfrm>
            <a:off x="8709637" y="4806029"/>
            <a:ext cx="192024" cy="192024"/>
          </a:xfrm>
          <a:prstGeom prst="ellipse">
            <a:avLst/>
          </a:prstGeom>
          <a:solidFill>
            <a:schemeClr val="accent1"/>
          </a:solidFill>
        </p:spPr>
        <p:txBody>
          <a:bodyPr vert="horz" lIns="0" tIns="0" rIns="0" bIns="0" rtlCol="0" anchor="ctr"/>
          <a:lstStyle>
            <a:lvl1pPr algn="ctr">
              <a:defRPr sz="675">
                <a:solidFill>
                  <a:schemeClr val="bg1"/>
                </a:solidFill>
              </a:defRPr>
            </a:lvl1pPr>
          </a:lstStyle>
          <a:p>
            <a:fld id="{B1AC83B0-B844-44F1-B4BE-92A8C14C00CC}" type="slidenum">
              <a:rPr lang="en-US" smtClean="0"/>
              <a:pPr/>
              <a:t>‹#›</a:t>
            </a:fld>
            <a:endParaRPr lang="en-US" dirty="0"/>
          </a:p>
        </p:txBody>
      </p:sp>
    </p:spTree>
    <p:extLst>
      <p:ext uri="{BB962C8B-B14F-4D97-AF65-F5344CB8AC3E}">
        <p14:creationId xmlns:p14="http://schemas.microsoft.com/office/powerpoint/2010/main" val="31056542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Text Placeholder 8"/>
          <p:cNvSpPr>
            <a:spLocks noGrp="1"/>
          </p:cNvSpPr>
          <p:nvPr>
            <p:ph type="body" sz="quarter" idx="13"/>
          </p:nvPr>
        </p:nvSpPr>
        <p:spPr>
          <a:xfrm>
            <a:off x="874714" y="944218"/>
            <a:ext cx="7640637" cy="810039"/>
          </a:xfrm>
        </p:spPr>
        <p:txBody>
          <a:bodyPr anchor="t"/>
          <a:lstStyle>
            <a:lvl1pPr marL="0" indent="0">
              <a:spcBef>
                <a:spcPts val="0"/>
              </a:spcBef>
              <a:defRPr lang="en-US" sz="1500" b="1" kern="1200" baseline="0" smtClean="0">
                <a:solidFill>
                  <a:schemeClr val="accent1"/>
                </a:solidFill>
                <a:latin typeface="Arial" panose="020B0604020202020204" pitchFamily="34" charset="0"/>
                <a:ea typeface="+mn-ea"/>
                <a:cs typeface="Arial" panose="020B0604020202020204" pitchFamily="34" charset="0"/>
              </a:defRPr>
            </a:lvl1pPr>
            <a:lvl2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2pPr>
            <a:lvl3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3pPr>
            <a:lvl4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4pPr>
            <a:lvl5pPr marL="0" indent="0">
              <a:defRPr lang="en-US" sz="1500" b="1" kern="1200" baseline="0">
                <a:solidFill>
                  <a:schemeClr val="tx2"/>
                </a:solidFill>
                <a:latin typeface="Arial" panose="020B0604020202020204" pitchFamily="34" charset="0"/>
                <a:ea typeface="+mn-ea"/>
                <a:cs typeface="Arial" panose="020B0604020202020204" pitchFamily="34" charset="0"/>
              </a:defRPr>
            </a:lvl5pPr>
          </a:lstStyle>
          <a:p>
            <a:pPr lvl="0"/>
            <a:r>
              <a:rPr lang="en-US"/>
              <a:t>Click to edit Master text styles</a:t>
            </a:r>
          </a:p>
        </p:txBody>
      </p:sp>
      <p:sp>
        <p:nvSpPr>
          <p:cNvPr id="10" name="Content Placeholder 2"/>
          <p:cNvSpPr>
            <a:spLocks noGrp="1"/>
          </p:cNvSpPr>
          <p:nvPr>
            <p:ph idx="1"/>
          </p:nvPr>
        </p:nvSpPr>
        <p:spPr>
          <a:xfrm>
            <a:off x="874644" y="1967949"/>
            <a:ext cx="7640706" cy="26969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4"/>
          </p:nvPr>
        </p:nvSpPr>
        <p:spPr/>
        <p:txBody>
          <a:bodyPr/>
          <a:lstStyle/>
          <a:p>
            <a:r>
              <a:rPr lang="en-US"/>
              <a:t>July 2018</a:t>
            </a:r>
            <a:endParaRPr lang="en-US" dirty="0"/>
          </a:p>
        </p:txBody>
      </p:sp>
      <p:sp>
        <p:nvSpPr>
          <p:cNvPr id="7" name="Footer Placeholder 6"/>
          <p:cNvSpPr>
            <a:spLocks noGrp="1"/>
          </p:cNvSpPr>
          <p:nvPr>
            <p:ph type="ftr" sz="quarter" idx="15"/>
          </p:nvPr>
        </p:nvSpPr>
        <p:spPr/>
        <p:txBody>
          <a:bodyPr/>
          <a:lstStyle/>
          <a:p>
            <a:endParaRPr lang="en-US" dirty="0"/>
          </a:p>
        </p:txBody>
      </p:sp>
      <p:sp>
        <p:nvSpPr>
          <p:cNvPr id="11" name="Slide Number Placeholder 5"/>
          <p:cNvSpPr>
            <a:spLocks noGrp="1"/>
          </p:cNvSpPr>
          <p:nvPr>
            <p:ph type="sldNum" sz="quarter" idx="4"/>
          </p:nvPr>
        </p:nvSpPr>
        <p:spPr>
          <a:xfrm>
            <a:off x="8709637" y="4806029"/>
            <a:ext cx="192024" cy="192024"/>
          </a:xfrm>
          <a:prstGeom prst="ellipse">
            <a:avLst/>
          </a:prstGeom>
          <a:solidFill>
            <a:schemeClr val="accent1"/>
          </a:solidFill>
        </p:spPr>
        <p:txBody>
          <a:bodyPr vert="horz" lIns="0" tIns="0" rIns="0" bIns="0" rtlCol="0" anchor="ctr"/>
          <a:lstStyle>
            <a:lvl1pPr algn="ctr">
              <a:defRPr sz="675">
                <a:solidFill>
                  <a:schemeClr val="bg1"/>
                </a:solidFill>
              </a:defRPr>
            </a:lvl1pPr>
          </a:lstStyle>
          <a:p>
            <a:fld id="{B1AC83B0-B844-44F1-B4BE-92A8C14C00CC}" type="slidenum">
              <a:rPr lang="en-US" smtClean="0"/>
              <a:pPr/>
              <a:t>‹#›</a:t>
            </a:fld>
            <a:endParaRPr lang="en-US" dirty="0"/>
          </a:p>
        </p:txBody>
      </p:sp>
    </p:spTree>
    <p:extLst>
      <p:ext uri="{BB962C8B-B14F-4D97-AF65-F5344CB8AC3E}">
        <p14:creationId xmlns:p14="http://schemas.microsoft.com/office/powerpoint/2010/main" val="34742180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idebar">
    <p:spTree>
      <p:nvGrpSpPr>
        <p:cNvPr id="1" name=""/>
        <p:cNvGrpSpPr/>
        <p:nvPr/>
      </p:nvGrpSpPr>
      <p:grpSpPr>
        <a:xfrm>
          <a:off x="0" y="0"/>
          <a:ext cx="0" cy="0"/>
          <a:chOff x="0" y="0"/>
          <a:chExt cx="0" cy="0"/>
        </a:xfrm>
      </p:grpSpPr>
      <p:sp>
        <p:nvSpPr>
          <p:cNvPr id="2" name="Title 1"/>
          <p:cNvSpPr>
            <a:spLocks noGrp="1"/>
          </p:cNvSpPr>
          <p:nvPr>
            <p:ph type="title"/>
          </p:nvPr>
        </p:nvSpPr>
        <p:spPr>
          <a:xfrm>
            <a:off x="2776330" y="434856"/>
            <a:ext cx="5732394" cy="391418"/>
          </a:xfrm>
        </p:spPr>
        <p:txBody>
          <a:bodyPr/>
          <a:lstStyle>
            <a:lvl1pPr>
              <a:defRPr>
                <a:solidFill>
                  <a:schemeClr val="accent1"/>
                </a:solidFill>
              </a:defRPr>
            </a:lvl1pPr>
          </a:lstStyle>
          <a:p>
            <a:r>
              <a:rPr lang="en-US"/>
              <a:t>Click to edit Master title style</a:t>
            </a:r>
          </a:p>
        </p:txBody>
      </p:sp>
      <p:sp>
        <p:nvSpPr>
          <p:cNvPr id="9" name="Text Placeholder 8"/>
          <p:cNvSpPr>
            <a:spLocks noGrp="1"/>
          </p:cNvSpPr>
          <p:nvPr>
            <p:ph type="body" sz="quarter" idx="13"/>
          </p:nvPr>
        </p:nvSpPr>
        <p:spPr>
          <a:xfrm>
            <a:off x="2783010" y="929309"/>
            <a:ext cx="5732341" cy="545100"/>
          </a:xfrm>
        </p:spPr>
        <p:txBody>
          <a:bodyPr anchor="t"/>
          <a:lstStyle>
            <a:lvl1pPr marL="0" indent="0">
              <a:spcBef>
                <a:spcPts val="0"/>
              </a:spcBef>
              <a:defRPr lang="en-US" sz="1350" b="0" kern="1200" baseline="0" smtClean="0">
                <a:solidFill>
                  <a:schemeClr val="accent1"/>
                </a:solidFill>
                <a:latin typeface="Arial" panose="020B0604020202020204" pitchFamily="34" charset="0"/>
                <a:ea typeface="+mn-ea"/>
                <a:cs typeface="Arial" panose="020B0604020202020204" pitchFamily="34" charset="0"/>
              </a:defRPr>
            </a:lvl1pPr>
            <a:lvl2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2pPr>
            <a:lvl3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3pPr>
            <a:lvl4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4pPr>
            <a:lvl5pPr marL="0" indent="0">
              <a:defRPr lang="en-US" sz="1500" b="1" kern="1200" baseline="0">
                <a:solidFill>
                  <a:schemeClr val="tx2"/>
                </a:solidFill>
                <a:latin typeface="Arial" panose="020B0604020202020204" pitchFamily="34" charset="0"/>
                <a:ea typeface="+mn-ea"/>
                <a:cs typeface="Arial" panose="020B0604020202020204" pitchFamily="34" charset="0"/>
              </a:defRPr>
            </a:lvl5pPr>
          </a:lstStyle>
          <a:p>
            <a:pPr lvl="0"/>
            <a:r>
              <a:rPr lang="en-US"/>
              <a:t>Click to edit Master text styles</a:t>
            </a:r>
          </a:p>
        </p:txBody>
      </p:sp>
      <p:sp>
        <p:nvSpPr>
          <p:cNvPr id="10" name="Content Placeholder 2"/>
          <p:cNvSpPr>
            <a:spLocks noGrp="1"/>
          </p:cNvSpPr>
          <p:nvPr>
            <p:ph idx="1"/>
          </p:nvPr>
        </p:nvSpPr>
        <p:spPr>
          <a:xfrm>
            <a:off x="2782957" y="1545535"/>
            <a:ext cx="5732393" cy="3129275"/>
          </a:xfrm>
        </p:spPr>
        <p:txBody>
          <a:bodyPr/>
          <a:lstStyle>
            <a:lvl1pPr>
              <a:spcBef>
                <a:spcPts val="0"/>
              </a:spcBef>
              <a:spcAft>
                <a:spcPts val="1800"/>
              </a:spcAft>
              <a:defRPr/>
            </a:lvl1pPr>
            <a:lvl2pPr marL="0" indent="0">
              <a:buNone/>
              <a:defRPr b="1">
                <a:solidFill>
                  <a:schemeClr val="accent1"/>
                </a:solidFill>
              </a:defRPr>
            </a:lvl2pPr>
            <a:lvl3pPr marL="0" indent="0">
              <a:spcBef>
                <a:spcPts val="0"/>
              </a:spcBef>
              <a:buNone/>
              <a:defRPr sz="1050"/>
            </a:lvl3pPr>
            <a:lvl4pPr marL="0" indent="0">
              <a:spcBef>
                <a:spcPts val="0"/>
              </a:spcBef>
              <a:buNone/>
              <a:defRPr sz="900"/>
            </a:lvl4pPr>
            <a:lvl5pPr marL="0" indent="0">
              <a:spcBef>
                <a:spcPts val="0"/>
              </a:spcBef>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14"/>
          </p:nvPr>
        </p:nvSpPr>
        <p:spPr>
          <a:xfrm>
            <a:off x="874644" y="1376570"/>
            <a:ext cx="1610140" cy="3298241"/>
          </a:xfrm>
        </p:spPr>
        <p:txBody>
          <a:bodyPr/>
          <a:lstStyle>
            <a:lvl1pPr>
              <a:lnSpc>
                <a:spcPts val="1050"/>
              </a:lnSpc>
              <a:spcBef>
                <a:spcPts val="0"/>
              </a:spcBef>
              <a:spcAft>
                <a:spcPts val="0"/>
              </a:spcAft>
              <a:defRPr sz="863">
                <a:solidFill>
                  <a:schemeClr val="accent1"/>
                </a:solidFill>
              </a:defRPr>
            </a:lvl1pPr>
            <a:lvl2pPr marL="0" indent="0">
              <a:lnSpc>
                <a:spcPts val="1050"/>
              </a:lnSpc>
              <a:spcBef>
                <a:spcPts val="0"/>
              </a:spcBef>
              <a:buFont typeface="Arial" panose="020B0604020202020204" pitchFamily="34" charset="0"/>
              <a:buNone/>
              <a:defRPr sz="863"/>
            </a:lvl2pPr>
            <a:lvl3pPr marL="0" indent="0">
              <a:lnSpc>
                <a:spcPts val="1050"/>
              </a:lnSpc>
              <a:spcBef>
                <a:spcPts val="0"/>
              </a:spcBef>
              <a:buNone/>
              <a:defRPr sz="863"/>
            </a:lvl3pPr>
            <a:lvl4pPr marL="0" indent="0">
              <a:lnSpc>
                <a:spcPts val="1050"/>
              </a:lnSpc>
              <a:spcBef>
                <a:spcPts val="0"/>
              </a:spcBef>
              <a:buNone/>
              <a:defRPr sz="863"/>
            </a:lvl4pPr>
            <a:lvl5pPr marL="0" indent="0">
              <a:lnSpc>
                <a:spcPts val="1050"/>
              </a:lnSpc>
              <a:spcBef>
                <a:spcPts val="0"/>
              </a:spcBef>
              <a:buNone/>
              <a:defRPr sz="863"/>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4732831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6" name="Date Placeholder 5"/>
          <p:cNvSpPr>
            <a:spLocks noGrp="1"/>
          </p:cNvSpPr>
          <p:nvPr>
            <p:ph type="dt" sz="half" idx="10"/>
          </p:nvPr>
        </p:nvSpPr>
        <p:spPr/>
        <p:txBody>
          <a:bodyPr/>
          <a:lstStyle/>
          <a:p>
            <a:r>
              <a:rPr lang="en-US"/>
              <a:t>July 2018</a:t>
            </a:r>
            <a:endParaRPr lang="en-US" dirty="0"/>
          </a:p>
        </p:txBody>
      </p:sp>
      <p:sp>
        <p:nvSpPr>
          <p:cNvPr id="7" name="Footer Placeholder 6"/>
          <p:cNvSpPr>
            <a:spLocks noGrp="1"/>
          </p:cNvSpPr>
          <p:nvPr>
            <p:ph type="ftr" sz="quarter" idx="11"/>
          </p:nvPr>
        </p:nvSpPr>
        <p:spPr/>
        <p:txBody>
          <a:bodyPr/>
          <a:lstStyle/>
          <a:p>
            <a:endParaRPr lang="en-US" dirty="0"/>
          </a:p>
        </p:txBody>
      </p:sp>
      <p:sp>
        <p:nvSpPr>
          <p:cNvPr id="9" name="Slide Number Placeholder 5"/>
          <p:cNvSpPr>
            <a:spLocks noGrp="1"/>
          </p:cNvSpPr>
          <p:nvPr>
            <p:ph type="sldNum" sz="quarter" idx="4"/>
          </p:nvPr>
        </p:nvSpPr>
        <p:spPr>
          <a:xfrm>
            <a:off x="8709637" y="4806029"/>
            <a:ext cx="192024" cy="192024"/>
          </a:xfrm>
          <a:prstGeom prst="ellipse">
            <a:avLst/>
          </a:prstGeom>
          <a:solidFill>
            <a:schemeClr val="accent1"/>
          </a:solidFill>
        </p:spPr>
        <p:txBody>
          <a:bodyPr vert="horz" lIns="0" tIns="0" rIns="0" bIns="0" rtlCol="0" anchor="ctr"/>
          <a:lstStyle>
            <a:lvl1pPr algn="ctr">
              <a:defRPr sz="675">
                <a:solidFill>
                  <a:schemeClr val="bg1"/>
                </a:solidFill>
              </a:defRPr>
            </a:lvl1pPr>
          </a:lstStyle>
          <a:p>
            <a:fld id="{B1AC83B0-B844-44F1-B4BE-92A8C14C00CC}" type="slidenum">
              <a:rPr lang="en-US" smtClean="0"/>
              <a:pPr/>
              <a:t>‹#›</a:t>
            </a:fld>
            <a:endParaRPr lang="en-US" dirty="0"/>
          </a:p>
        </p:txBody>
      </p:sp>
    </p:spTree>
    <p:extLst>
      <p:ext uri="{BB962C8B-B14F-4D97-AF65-F5344CB8AC3E}">
        <p14:creationId xmlns:p14="http://schemas.microsoft.com/office/powerpoint/2010/main" val="112992742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 PhotoBackground">
    <p:spTree>
      <p:nvGrpSpPr>
        <p:cNvPr id="1" name=""/>
        <p:cNvGrpSpPr/>
        <p:nvPr/>
      </p:nvGrpSpPr>
      <p:grpSpPr>
        <a:xfrm>
          <a:off x="0" y="0"/>
          <a:ext cx="0" cy="0"/>
          <a:chOff x="0" y="0"/>
          <a:chExt cx="0" cy="0"/>
        </a:xfrm>
      </p:grpSpPr>
      <p:sp>
        <p:nvSpPr>
          <p:cNvPr id="9" name="Picture Placeholder 7"/>
          <p:cNvSpPr>
            <a:spLocks noGrp="1"/>
          </p:cNvSpPr>
          <p:nvPr>
            <p:ph type="pic" sz="quarter" idx="14" hasCustomPrompt="1"/>
          </p:nvPr>
        </p:nvSpPr>
        <p:spPr>
          <a:xfrm>
            <a:off x="242618" y="-5080"/>
            <a:ext cx="8901381" cy="5157216"/>
          </a:xfrm>
        </p:spPr>
        <p:txBody>
          <a:bodyPr/>
          <a:lstStyle>
            <a:lvl1pPr algn="ctr">
              <a:defRPr baseline="0"/>
            </a:lvl1pPr>
          </a:lstStyle>
          <a:p>
            <a:r>
              <a:rPr lang="en-US"/>
              <a:t>Click icon to add image</a:t>
            </a:r>
          </a:p>
        </p:txBody>
      </p:sp>
      <p:sp>
        <p:nvSpPr>
          <p:cNvPr id="2" name="Title 1"/>
          <p:cNvSpPr>
            <a:spLocks noGrp="1"/>
          </p:cNvSpPr>
          <p:nvPr>
            <p:ph type="title"/>
          </p:nvPr>
        </p:nvSpPr>
        <p:spPr/>
        <p:txBody>
          <a:bodyPr/>
          <a:lstStyle/>
          <a:p>
            <a:r>
              <a:rPr lang="en-US"/>
              <a:t>Click to edit Master title style</a:t>
            </a:r>
          </a:p>
        </p:txBody>
      </p:sp>
      <p:sp>
        <p:nvSpPr>
          <p:cNvPr id="6" name="Date Placeholder 5"/>
          <p:cNvSpPr>
            <a:spLocks noGrp="1"/>
          </p:cNvSpPr>
          <p:nvPr>
            <p:ph type="dt" sz="half" idx="10"/>
          </p:nvPr>
        </p:nvSpPr>
        <p:spPr/>
        <p:txBody>
          <a:bodyPr/>
          <a:lstStyle/>
          <a:p>
            <a:r>
              <a:rPr lang="en-US"/>
              <a:t>July 2018</a:t>
            </a:r>
            <a:endParaRPr lang="en-US" dirty="0"/>
          </a:p>
        </p:txBody>
      </p:sp>
      <p:sp>
        <p:nvSpPr>
          <p:cNvPr id="7" name="Footer Placeholder 6"/>
          <p:cNvSpPr>
            <a:spLocks noGrp="1"/>
          </p:cNvSpPr>
          <p:nvPr>
            <p:ph type="ftr" sz="quarter" idx="11"/>
          </p:nvPr>
        </p:nvSpPr>
        <p:spPr/>
        <p:txBody>
          <a:bodyPr/>
          <a:lstStyle/>
          <a:p>
            <a:endParaRPr lang="en-US" dirty="0"/>
          </a:p>
        </p:txBody>
      </p:sp>
      <p:sp>
        <p:nvSpPr>
          <p:cNvPr id="10" name="Slide Number Placeholder 5"/>
          <p:cNvSpPr>
            <a:spLocks noGrp="1"/>
          </p:cNvSpPr>
          <p:nvPr>
            <p:ph type="sldNum" sz="quarter" idx="4"/>
          </p:nvPr>
        </p:nvSpPr>
        <p:spPr>
          <a:xfrm>
            <a:off x="8709637" y="4806029"/>
            <a:ext cx="192024" cy="192024"/>
          </a:xfrm>
          <a:prstGeom prst="ellipse">
            <a:avLst/>
          </a:prstGeom>
          <a:solidFill>
            <a:schemeClr val="accent1"/>
          </a:solidFill>
        </p:spPr>
        <p:txBody>
          <a:bodyPr vert="horz" lIns="0" tIns="0" rIns="0" bIns="0" rtlCol="0" anchor="ctr"/>
          <a:lstStyle>
            <a:lvl1pPr algn="ctr">
              <a:defRPr sz="675">
                <a:solidFill>
                  <a:schemeClr val="bg1"/>
                </a:solidFill>
              </a:defRPr>
            </a:lvl1pPr>
          </a:lstStyle>
          <a:p>
            <a:fld id="{B1AC83B0-B844-44F1-B4BE-92A8C14C00CC}" type="slidenum">
              <a:rPr lang="en-US" smtClean="0"/>
              <a:pPr/>
              <a:t>‹#›</a:t>
            </a:fld>
            <a:endParaRPr lang="en-US" dirty="0"/>
          </a:p>
        </p:txBody>
      </p:sp>
    </p:spTree>
    <p:extLst>
      <p:ext uri="{BB962C8B-B14F-4D97-AF65-F5344CB8AC3E}">
        <p14:creationId xmlns:p14="http://schemas.microsoft.com/office/powerpoint/2010/main" val="1338190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Logo Grid">
    <p:spTree>
      <p:nvGrpSpPr>
        <p:cNvPr id="1" name=""/>
        <p:cNvGrpSpPr/>
        <p:nvPr/>
      </p:nvGrpSpPr>
      <p:grpSpPr>
        <a:xfrm>
          <a:off x="0" y="0"/>
          <a:ext cx="0" cy="0"/>
          <a:chOff x="0" y="0"/>
          <a:chExt cx="0" cy="0"/>
        </a:xfrm>
      </p:grpSpPr>
      <p:sp>
        <p:nvSpPr>
          <p:cNvPr id="2" name="Title 1"/>
          <p:cNvSpPr>
            <a:spLocks noGrp="1"/>
          </p:cNvSpPr>
          <p:nvPr>
            <p:ph type="title"/>
          </p:nvPr>
        </p:nvSpPr>
        <p:spPr>
          <a:xfrm>
            <a:off x="874645" y="429776"/>
            <a:ext cx="3020023" cy="391418"/>
          </a:xfrm>
        </p:spPr>
        <p:txBody>
          <a:bodyPr/>
          <a:lstStyle/>
          <a:p>
            <a:r>
              <a:rPr lang="en-US"/>
              <a:t>Click to edit Master title style</a:t>
            </a:r>
            <a:endParaRPr lang="en-US" dirty="0"/>
          </a:p>
        </p:txBody>
      </p:sp>
      <p:sp>
        <p:nvSpPr>
          <p:cNvPr id="6" name="Date Placeholder 5"/>
          <p:cNvSpPr>
            <a:spLocks noGrp="1"/>
          </p:cNvSpPr>
          <p:nvPr>
            <p:ph type="dt" sz="half" idx="10"/>
          </p:nvPr>
        </p:nvSpPr>
        <p:spPr/>
        <p:txBody>
          <a:bodyPr/>
          <a:lstStyle/>
          <a:p>
            <a:r>
              <a:rPr lang="en-US"/>
              <a:t>July 2018</a:t>
            </a:r>
            <a:endParaRPr lang="en-US" dirty="0"/>
          </a:p>
        </p:txBody>
      </p:sp>
      <p:sp>
        <p:nvSpPr>
          <p:cNvPr id="7" name="Footer Placeholder 6"/>
          <p:cNvSpPr>
            <a:spLocks noGrp="1"/>
          </p:cNvSpPr>
          <p:nvPr>
            <p:ph type="ftr" sz="quarter" idx="11"/>
          </p:nvPr>
        </p:nvSpPr>
        <p:spPr/>
        <p:txBody>
          <a:bodyPr/>
          <a:lstStyle/>
          <a:p>
            <a:endParaRPr lang="en-US" dirty="0"/>
          </a:p>
        </p:txBody>
      </p:sp>
      <p:sp>
        <p:nvSpPr>
          <p:cNvPr id="9" name="Slide Number Placeholder 5"/>
          <p:cNvSpPr>
            <a:spLocks noGrp="1"/>
          </p:cNvSpPr>
          <p:nvPr>
            <p:ph type="sldNum" sz="quarter" idx="4"/>
          </p:nvPr>
        </p:nvSpPr>
        <p:spPr>
          <a:xfrm>
            <a:off x="8709637" y="4806029"/>
            <a:ext cx="192024" cy="192024"/>
          </a:xfrm>
          <a:prstGeom prst="ellipse">
            <a:avLst/>
          </a:prstGeom>
          <a:solidFill>
            <a:schemeClr val="accent1"/>
          </a:solidFill>
        </p:spPr>
        <p:txBody>
          <a:bodyPr vert="horz" lIns="0" tIns="0" rIns="0" bIns="0" rtlCol="0" anchor="ctr"/>
          <a:lstStyle>
            <a:lvl1pPr algn="ctr">
              <a:defRPr sz="675">
                <a:solidFill>
                  <a:schemeClr val="bg1"/>
                </a:solidFill>
              </a:defRPr>
            </a:lvl1pPr>
          </a:lstStyle>
          <a:p>
            <a:fld id="{B1AC83B0-B844-44F1-B4BE-92A8C14C00CC}" type="slidenum">
              <a:rPr lang="en-US" smtClean="0"/>
              <a:pPr/>
              <a:t>‹#›</a:t>
            </a:fld>
            <a:endParaRPr lang="en-US" dirty="0"/>
          </a:p>
        </p:txBody>
      </p:sp>
    </p:spTree>
    <p:extLst>
      <p:ext uri="{BB962C8B-B14F-4D97-AF65-F5344CB8AC3E}">
        <p14:creationId xmlns:p14="http://schemas.microsoft.com/office/powerpoint/2010/main" val="36368907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10667"/>
            </a:lvl1pPr>
          </a:lstStyle>
          <a:p>
            <a:r>
              <a:rPr lang="en-US" dirty="0"/>
              <a:t>Click to edit Master title style</a:t>
            </a:r>
          </a:p>
        </p:txBody>
      </p:sp>
      <p:sp>
        <p:nvSpPr>
          <p:cNvPr id="3" name="Text Placeholder 2"/>
          <p:cNvSpPr>
            <a:spLocks noGrp="1"/>
          </p:cNvSpPr>
          <p:nvPr>
            <p:ph type="body" idx="1"/>
          </p:nvPr>
        </p:nvSpPr>
        <p:spPr>
          <a:xfrm>
            <a:off x="623888" y="3442098"/>
            <a:ext cx="7886700" cy="1125140"/>
          </a:xfrm>
        </p:spPr>
        <p:txBody>
          <a:bodyPr/>
          <a:lstStyle>
            <a:lvl1pPr marL="0" indent="0">
              <a:buNone/>
              <a:defRPr sz="4267">
                <a:solidFill>
                  <a:schemeClr val="tx1">
                    <a:tint val="75000"/>
                  </a:schemeClr>
                </a:solidFill>
              </a:defRPr>
            </a:lvl1pPr>
            <a:lvl2pPr marL="812810" indent="0">
              <a:buNone/>
              <a:defRPr sz="3556">
                <a:solidFill>
                  <a:schemeClr val="tx1">
                    <a:tint val="75000"/>
                  </a:schemeClr>
                </a:solidFill>
              </a:defRPr>
            </a:lvl2pPr>
            <a:lvl3pPr marL="1625620" indent="0">
              <a:buNone/>
              <a:defRPr sz="3200">
                <a:solidFill>
                  <a:schemeClr val="tx1">
                    <a:tint val="75000"/>
                  </a:schemeClr>
                </a:solidFill>
              </a:defRPr>
            </a:lvl3pPr>
            <a:lvl4pPr marL="2438430" indent="0">
              <a:buNone/>
              <a:defRPr sz="2844">
                <a:solidFill>
                  <a:schemeClr val="tx1">
                    <a:tint val="75000"/>
                  </a:schemeClr>
                </a:solidFill>
              </a:defRPr>
            </a:lvl4pPr>
            <a:lvl5pPr marL="3251241" indent="0">
              <a:buNone/>
              <a:defRPr sz="2844">
                <a:solidFill>
                  <a:schemeClr val="tx1">
                    <a:tint val="75000"/>
                  </a:schemeClr>
                </a:solidFill>
              </a:defRPr>
            </a:lvl5pPr>
            <a:lvl6pPr marL="4064051" indent="0">
              <a:buNone/>
              <a:defRPr sz="2844">
                <a:solidFill>
                  <a:schemeClr val="tx1">
                    <a:tint val="75000"/>
                  </a:schemeClr>
                </a:solidFill>
              </a:defRPr>
            </a:lvl6pPr>
            <a:lvl7pPr marL="4876861" indent="0">
              <a:buNone/>
              <a:defRPr sz="2844">
                <a:solidFill>
                  <a:schemeClr val="tx1">
                    <a:tint val="75000"/>
                  </a:schemeClr>
                </a:solidFill>
              </a:defRPr>
            </a:lvl7pPr>
            <a:lvl8pPr marL="5689671" indent="0">
              <a:buNone/>
              <a:defRPr sz="2844">
                <a:solidFill>
                  <a:schemeClr val="tx1">
                    <a:tint val="75000"/>
                  </a:schemeClr>
                </a:solidFill>
              </a:defRPr>
            </a:lvl8pPr>
            <a:lvl9pPr marL="6502481" indent="0">
              <a:buNone/>
              <a:defRPr sz="2844">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8/27/2020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60436692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blank" preserve="1">
  <p:cSld name="Logo-Large">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 y="-1"/>
            <a:ext cx="9143999" cy="5143501"/>
          </a:xfrm>
          <a:prstGeom prst="rect">
            <a:avLst/>
          </a:prstGeom>
        </p:spPr>
      </p:pic>
      <p:pic>
        <p:nvPicPr>
          <p:cNvPr id="4" name="Picture 3"/>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566258" y="2016007"/>
            <a:ext cx="1969568" cy="1104880"/>
          </a:xfrm>
          <a:prstGeom prst="rect">
            <a:avLst/>
          </a:prstGeom>
        </p:spPr>
      </p:pic>
    </p:spTree>
    <p:extLst>
      <p:ext uri="{BB962C8B-B14F-4D97-AF65-F5344CB8AC3E}">
        <p14:creationId xmlns:p14="http://schemas.microsoft.com/office/powerpoint/2010/main" val="270202212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10808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Legal+Info">
    <p:spTree>
      <p:nvGrpSpPr>
        <p:cNvPr id="1" name=""/>
        <p:cNvGrpSpPr/>
        <p:nvPr/>
      </p:nvGrpSpPr>
      <p:grpSpPr>
        <a:xfrm>
          <a:off x="0" y="0"/>
          <a:ext cx="0" cy="0"/>
          <a:chOff x="0" y="0"/>
          <a:chExt cx="0" cy="0"/>
        </a:xfrm>
      </p:grpSpPr>
      <p:sp>
        <p:nvSpPr>
          <p:cNvPr id="4" name="Rectangle 1"/>
          <p:cNvSpPr>
            <a:spLocks noGrp="1" noChangeArrowheads="1"/>
          </p:cNvSpPr>
          <p:nvPr>
            <p:ph type="body" idx="4294967295"/>
          </p:nvPr>
        </p:nvSpPr>
        <p:spPr bwMode="auto">
          <a:xfrm>
            <a:off x="822326" y="557213"/>
            <a:ext cx="7372769" cy="243244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marL="0" indent="0" eaLnBrk="1" hangingPunct="1">
              <a:lnSpc>
                <a:spcPct val="93000"/>
              </a:lnSpc>
              <a:buClr>
                <a:srgbClr val="000000"/>
              </a:buClr>
              <a:buFont typeface="Arial" pitchFamily="34" charset="0"/>
              <a:buNone/>
              <a:tabLst>
                <a:tab pos="0" algn="l"/>
                <a:tab pos="569913" algn="l"/>
                <a:tab pos="1484313" algn="l"/>
                <a:tab pos="2398713" algn="l"/>
                <a:tab pos="3313113" algn="l"/>
                <a:tab pos="4227513" algn="l"/>
                <a:tab pos="5141913" algn="l"/>
                <a:tab pos="6056313" algn="l"/>
                <a:tab pos="6970713" algn="l"/>
                <a:tab pos="7885113" algn="l"/>
                <a:tab pos="8799513" algn="l"/>
                <a:tab pos="9713913" algn="l"/>
              </a:tabLst>
            </a:pPr>
            <a:r>
              <a:rPr lang="en-US" b="1" dirty="0">
                <a:cs typeface="Arial" pitchFamily="34" charset="0"/>
              </a:rPr>
              <a:t>Unpublished Work of SUSE. All Rights Reserved.</a:t>
            </a:r>
          </a:p>
          <a:p>
            <a:pPr marL="0" indent="0" eaLnBrk="1" hangingPunct="1">
              <a:buClr>
                <a:srgbClr val="000000"/>
              </a:buClr>
              <a:buFont typeface="Arial" pitchFamily="34" charset="0"/>
              <a:buNone/>
              <a:tabLst>
                <a:tab pos="0" algn="l"/>
                <a:tab pos="569913" algn="l"/>
                <a:tab pos="1484313" algn="l"/>
                <a:tab pos="2398713" algn="l"/>
                <a:tab pos="3313113" algn="l"/>
                <a:tab pos="4227513" algn="l"/>
                <a:tab pos="5141913" algn="l"/>
                <a:tab pos="6056313" algn="l"/>
                <a:tab pos="6970713" algn="l"/>
                <a:tab pos="7885113" algn="l"/>
                <a:tab pos="8799513" algn="l"/>
                <a:tab pos="9713913" algn="l"/>
              </a:tabLst>
            </a:pPr>
            <a:r>
              <a:rPr lang="en-US" sz="1100" dirty="0">
                <a:cs typeface="Arial" pitchFamily="34" charset="0"/>
              </a:rPr>
              <a:t>This work is an unpublished work and contains confidential, proprietary, and trade secret information of SUSE. </a:t>
            </a:r>
            <a:br>
              <a:rPr lang="en-US" sz="1100" dirty="0">
                <a:cs typeface="Arial" pitchFamily="34" charset="0"/>
              </a:rPr>
            </a:br>
            <a:r>
              <a:rPr lang="en-US" sz="1100" dirty="0">
                <a:cs typeface="Arial" pitchFamily="34" charset="0"/>
              </a:rPr>
              <a:t>Access to this work is restricted to SUSE employees who have a need to know to perform tasks within the scope of their assignments.  No part of this work may be practiced, performed, copied, distributed, revised, modified, translated, abridged, condensed, expanded, collected, or adapted without the prior written consent of SUSE.  </a:t>
            </a:r>
            <a:br>
              <a:rPr lang="en-US" sz="1100" dirty="0">
                <a:cs typeface="Arial" pitchFamily="34" charset="0"/>
              </a:rPr>
            </a:br>
            <a:r>
              <a:rPr lang="en-US" sz="1100" dirty="0">
                <a:cs typeface="Arial" pitchFamily="34" charset="0"/>
              </a:rPr>
              <a:t>Any use or exploitation of this work without authorization could subject the perpetrator to criminal and civil liability.</a:t>
            </a:r>
          </a:p>
          <a:p>
            <a:pPr marL="0" indent="0" eaLnBrk="1" hangingPunct="1">
              <a:buClr>
                <a:srgbClr val="000000"/>
              </a:buClr>
              <a:buFont typeface="Arial" pitchFamily="34" charset="0"/>
              <a:buNone/>
              <a:tabLst>
                <a:tab pos="0" algn="l"/>
                <a:tab pos="569913" algn="l"/>
                <a:tab pos="1484313" algn="l"/>
                <a:tab pos="2398713" algn="l"/>
                <a:tab pos="3313113" algn="l"/>
                <a:tab pos="4227513" algn="l"/>
                <a:tab pos="5141913" algn="l"/>
                <a:tab pos="6056313" algn="l"/>
                <a:tab pos="6970713" algn="l"/>
                <a:tab pos="7885113" algn="l"/>
                <a:tab pos="8799513" algn="l"/>
                <a:tab pos="9713913" algn="l"/>
              </a:tabLst>
            </a:pPr>
            <a:endParaRPr lang="en-US" sz="1100" b="1" dirty="0">
              <a:cs typeface="Arial" pitchFamily="34" charset="0"/>
            </a:endParaRPr>
          </a:p>
          <a:p>
            <a:pPr marL="0" indent="0" eaLnBrk="1" hangingPunct="1">
              <a:buClr>
                <a:srgbClr val="000000"/>
              </a:buClr>
              <a:buFont typeface="Arial" pitchFamily="34" charset="0"/>
              <a:buNone/>
              <a:tabLst>
                <a:tab pos="0" algn="l"/>
                <a:tab pos="569913" algn="l"/>
                <a:tab pos="1484313" algn="l"/>
                <a:tab pos="2398713" algn="l"/>
                <a:tab pos="3313113" algn="l"/>
                <a:tab pos="4227513" algn="l"/>
                <a:tab pos="5141913" algn="l"/>
                <a:tab pos="6056313" algn="l"/>
                <a:tab pos="6970713" algn="l"/>
                <a:tab pos="7885113" algn="l"/>
                <a:tab pos="8799513" algn="l"/>
                <a:tab pos="9713913" algn="l"/>
              </a:tabLst>
            </a:pPr>
            <a:r>
              <a:rPr lang="en-US" b="1" dirty="0">
                <a:cs typeface="Arial" pitchFamily="34" charset="0"/>
              </a:rPr>
              <a:t>General Disclaimer</a:t>
            </a:r>
          </a:p>
          <a:p>
            <a:pPr marL="0" indent="0" eaLnBrk="1" hangingPunct="1">
              <a:buClr>
                <a:srgbClr val="000000"/>
              </a:buClr>
              <a:buFont typeface="Arial" pitchFamily="34" charset="0"/>
              <a:buNone/>
              <a:tabLst>
                <a:tab pos="0" algn="l"/>
                <a:tab pos="569913" algn="l"/>
                <a:tab pos="1484313" algn="l"/>
                <a:tab pos="2398713" algn="l"/>
                <a:tab pos="3313113" algn="l"/>
                <a:tab pos="4227513" algn="l"/>
                <a:tab pos="5141913" algn="l"/>
                <a:tab pos="6056313" algn="l"/>
                <a:tab pos="6970713" algn="l"/>
                <a:tab pos="7885113" algn="l"/>
                <a:tab pos="8799513" algn="l"/>
                <a:tab pos="9713913" algn="l"/>
              </a:tabLst>
            </a:pPr>
            <a:r>
              <a:rPr lang="en-US" sz="1100" dirty="0">
                <a:cs typeface="Arial" pitchFamily="34" charset="0"/>
              </a:rPr>
              <a:t>This document is not to be construed as a promise by any participating company to develop, deliver, or market a product.  It is not a commitment to deliver any material, code, or functionality, and should not be relied upon in making purchasing decisions.  SUSE makes no representations or warranties with respect to the contents of this document, and specifically disclaims any express or implied warranties of merchantability or fitness for any particular purpose.  The development, release, and timing of features or functionality described for SUSE products remains at the sole discretion of SUSE.  Further, SUSE reserves the right to revise this document and to make changes to its content, at any time, without obligation to notify any person or entity of such revisions or changes. All SUSE marks referenced in this presentation are trademarks or registered trademarks of Novell, Inc. in the United States and other countries.  All third-party trademarks are the property of their respective owners.</a:t>
            </a:r>
          </a:p>
        </p:txBody>
      </p:sp>
    </p:spTree>
    <p:extLst>
      <p:ext uri="{BB962C8B-B14F-4D97-AF65-F5344CB8AC3E}">
        <p14:creationId xmlns:p14="http://schemas.microsoft.com/office/powerpoint/2010/main" val="3473660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209BAC-C5E6-4202-812E-BB42F7216F53}"/>
              </a:ext>
            </a:extLst>
          </p:cNvPr>
          <p:cNvSpPr>
            <a:spLocks noGrp="1"/>
          </p:cNvSpPr>
          <p:nvPr>
            <p:ph type="ctrTitle"/>
          </p:nvPr>
        </p:nvSpPr>
        <p:spPr>
          <a:xfrm>
            <a:off x="1143000" y="841375"/>
            <a:ext cx="6858000" cy="17907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79A5FBF-8185-4F9A-9054-E811AFF8AF2C}"/>
              </a:ext>
            </a:extLst>
          </p:cNvPr>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9AAFC87-A2CA-410F-9548-0861D59DCF9E}"/>
              </a:ext>
            </a:extLst>
          </p:cNvPr>
          <p:cNvSpPr>
            <a:spLocks noGrp="1"/>
          </p:cNvSpPr>
          <p:nvPr>
            <p:ph type="dt" sz="half" idx="10"/>
          </p:nvPr>
        </p:nvSpPr>
        <p:spPr/>
        <p:txBody>
          <a:bodyPr/>
          <a:lstStyle/>
          <a:p>
            <a:pPr defTabSz="457200" fontAlgn="base">
              <a:lnSpc>
                <a:spcPct val="93000"/>
              </a:lnSpc>
              <a:spcBef>
                <a:spcPct val="0"/>
              </a:spcBef>
              <a:spcAft>
                <a:spcPct val="0"/>
              </a:spcAft>
              <a:buClr>
                <a:srgbClr val="000000"/>
              </a:buClr>
              <a:buSzPct val="100000"/>
              <a:buFont typeface="Times New Roman" pitchFamily="18" charset="0"/>
              <a:buNone/>
            </a:pPr>
            <a:r>
              <a:rPr lang="en-US">
                <a:solidFill>
                  <a:srgbClr val="0D2C40"/>
                </a:solidFill>
                <a:cs typeface="Lucida Sans Unicode" pitchFamily="34" charset="0"/>
              </a:rPr>
              <a:t>July 2018</a:t>
            </a:r>
            <a:endParaRPr lang="en-US" dirty="0">
              <a:solidFill>
                <a:srgbClr val="0D2C40"/>
              </a:solidFill>
              <a:cs typeface="Lucida Sans Unicode" pitchFamily="34" charset="0"/>
            </a:endParaRPr>
          </a:p>
        </p:txBody>
      </p:sp>
      <p:sp>
        <p:nvSpPr>
          <p:cNvPr id="5" name="Footer Placeholder 4">
            <a:extLst>
              <a:ext uri="{FF2B5EF4-FFF2-40B4-BE49-F238E27FC236}">
                <a16:creationId xmlns:a16="http://schemas.microsoft.com/office/drawing/2014/main" id="{7CAC140F-DE43-4030-B62D-CDC3D7749425}"/>
              </a:ext>
            </a:extLst>
          </p:cNvPr>
          <p:cNvSpPr>
            <a:spLocks noGrp="1"/>
          </p:cNvSpPr>
          <p:nvPr>
            <p:ph type="ftr" sz="quarter" idx="11"/>
          </p:nvPr>
        </p:nvSpPr>
        <p:spPr/>
        <p:txBody>
          <a:bodyPr/>
          <a:lstStyle/>
          <a:p>
            <a:pPr defTabSz="457200" fontAlgn="base">
              <a:lnSpc>
                <a:spcPct val="93000"/>
              </a:lnSpc>
              <a:spcBef>
                <a:spcPct val="0"/>
              </a:spcBef>
              <a:spcAft>
                <a:spcPct val="0"/>
              </a:spcAft>
              <a:buClr>
                <a:srgbClr val="000000"/>
              </a:buClr>
              <a:buSzPct val="100000"/>
              <a:buFont typeface="Times New Roman" pitchFamily="18" charset="0"/>
              <a:buNone/>
            </a:pPr>
            <a:endParaRPr lang="en-US" dirty="0">
              <a:solidFill>
                <a:srgbClr val="0D2C40"/>
              </a:solidFill>
              <a:cs typeface="Lucida Sans Unicode" pitchFamily="34" charset="0"/>
            </a:endParaRPr>
          </a:p>
        </p:txBody>
      </p:sp>
      <p:sp>
        <p:nvSpPr>
          <p:cNvPr id="6" name="Slide Number Placeholder 5">
            <a:extLst>
              <a:ext uri="{FF2B5EF4-FFF2-40B4-BE49-F238E27FC236}">
                <a16:creationId xmlns:a16="http://schemas.microsoft.com/office/drawing/2014/main" id="{9377EC7E-3802-459C-9D2A-AF2DE280A31E}"/>
              </a:ext>
            </a:extLst>
          </p:cNvPr>
          <p:cNvSpPr>
            <a:spLocks noGrp="1"/>
          </p:cNvSpPr>
          <p:nvPr>
            <p:ph type="sldNum" sz="quarter" idx="12"/>
          </p:nvPr>
        </p:nvSpPr>
        <p:spPr/>
        <p:txBody>
          <a:bodyPr/>
          <a:lstStyle/>
          <a:p>
            <a:pPr defTabSz="457200" fontAlgn="base">
              <a:lnSpc>
                <a:spcPct val="93000"/>
              </a:lnSpc>
              <a:spcBef>
                <a:spcPct val="0"/>
              </a:spcBef>
              <a:spcAft>
                <a:spcPct val="0"/>
              </a:spcAft>
              <a:buClr>
                <a:srgbClr val="000000"/>
              </a:buClr>
              <a:buSzPct val="100000"/>
              <a:buFont typeface="Times New Roman" pitchFamily="18" charset="0"/>
              <a:buNone/>
            </a:pPr>
            <a:fld id="{B1AC83B0-B844-44F1-B4BE-92A8C14C00CC}" type="slidenum">
              <a:rPr lang="en-US" smtClean="0">
                <a:solidFill>
                  <a:prstClr val="white"/>
                </a:solidFill>
                <a:cs typeface="Lucida Sans Unicode" pitchFamily="34" charset="0"/>
              </a:rPr>
              <a:pPr defTabSz="457200" fontAlgn="base">
                <a:lnSpc>
                  <a:spcPct val="93000"/>
                </a:lnSpc>
                <a:spcBef>
                  <a:spcPct val="0"/>
                </a:spcBef>
                <a:spcAft>
                  <a:spcPct val="0"/>
                </a:spcAft>
                <a:buClr>
                  <a:srgbClr val="000000"/>
                </a:buClr>
                <a:buSzPct val="100000"/>
                <a:buFont typeface="Times New Roman" pitchFamily="18" charset="0"/>
                <a:buNone/>
              </a:pPr>
              <a:t>‹#›</a:t>
            </a:fld>
            <a:endParaRPr lang="en-US" dirty="0">
              <a:solidFill>
                <a:prstClr val="white"/>
              </a:solidFill>
              <a:cs typeface="Lucida Sans Unicode" pitchFamily="34" charset="0"/>
            </a:endParaRPr>
          </a:p>
        </p:txBody>
      </p:sp>
    </p:spTree>
    <p:extLst>
      <p:ext uri="{BB962C8B-B14F-4D97-AF65-F5344CB8AC3E}">
        <p14:creationId xmlns:p14="http://schemas.microsoft.com/office/powerpoint/2010/main" val="36866359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C86AB5-BEFE-4144-BBF4-4BBF152B15BF}"/>
              </a:ext>
            </a:extLst>
          </p:cNvPr>
          <p:cNvSpPr>
            <a:spLocks noGrp="1"/>
          </p:cNvSpPr>
          <p:nvPr>
            <p:ph type="ctrTitle"/>
          </p:nvPr>
        </p:nvSpPr>
        <p:spPr>
          <a:xfrm>
            <a:off x="1143000" y="841375"/>
            <a:ext cx="6858000" cy="17907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0D0247B-5F87-4019-9F3B-AA0A9C78FA2D}"/>
              </a:ext>
            </a:extLst>
          </p:cNvPr>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DBAB805-0C25-4D17-8D3E-97BC08511C18}"/>
              </a:ext>
            </a:extLst>
          </p:cNvPr>
          <p:cNvSpPr>
            <a:spLocks noGrp="1"/>
          </p:cNvSpPr>
          <p:nvPr>
            <p:ph type="dt" sz="half" idx="10"/>
          </p:nvPr>
        </p:nvSpPr>
        <p:spPr/>
        <p:txBody>
          <a:bodyPr/>
          <a:lstStyle/>
          <a:p>
            <a:pPr defTabSz="457200" fontAlgn="base">
              <a:lnSpc>
                <a:spcPct val="93000"/>
              </a:lnSpc>
              <a:spcBef>
                <a:spcPct val="0"/>
              </a:spcBef>
              <a:spcAft>
                <a:spcPct val="0"/>
              </a:spcAft>
              <a:buClr>
                <a:srgbClr val="000000"/>
              </a:buClr>
              <a:buSzPct val="100000"/>
              <a:buFont typeface="Times New Roman" pitchFamily="18" charset="0"/>
              <a:buNone/>
            </a:pPr>
            <a:r>
              <a:rPr lang="en-US">
                <a:solidFill>
                  <a:srgbClr val="0D2C40"/>
                </a:solidFill>
                <a:cs typeface="Lucida Sans Unicode" pitchFamily="34" charset="0"/>
              </a:rPr>
              <a:t>July 2018</a:t>
            </a:r>
            <a:endParaRPr lang="en-US" dirty="0">
              <a:solidFill>
                <a:srgbClr val="0D2C40"/>
              </a:solidFill>
              <a:cs typeface="Lucida Sans Unicode" pitchFamily="34" charset="0"/>
            </a:endParaRPr>
          </a:p>
        </p:txBody>
      </p:sp>
      <p:sp>
        <p:nvSpPr>
          <p:cNvPr id="5" name="Footer Placeholder 4">
            <a:extLst>
              <a:ext uri="{FF2B5EF4-FFF2-40B4-BE49-F238E27FC236}">
                <a16:creationId xmlns:a16="http://schemas.microsoft.com/office/drawing/2014/main" id="{C61E58D4-FD0D-496E-8EBC-6A5E53E9161D}"/>
              </a:ext>
            </a:extLst>
          </p:cNvPr>
          <p:cNvSpPr>
            <a:spLocks noGrp="1"/>
          </p:cNvSpPr>
          <p:nvPr>
            <p:ph type="ftr" sz="quarter" idx="11"/>
          </p:nvPr>
        </p:nvSpPr>
        <p:spPr/>
        <p:txBody>
          <a:bodyPr/>
          <a:lstStyle/>
          <a:p>
            <a:pPr defTabSz="457200" fontAlgn="base">
              <a:lnSpc>
                <a:spcPct val="93000"/>
              </a:lnSpc>
              <a:spcBef>
                <a:spcPct val="0"/>
              </a:spcBef>
              <a:spcAft>
                <a:spcPct val="0"/>
              </a:spcAft>
              <a:buClr>
                <a:srgbClr val="000000"/>
              </a:buClr>
              <a:buSzPct val="100000"/>
              <a:buFont typeface="Times New Roman" pitchFamily="18" charset="0"/>
              <a:buNone/>
            </a:pPr>
            <a:endParaRPr lang="en-US" dirty="0">
              <a:solidFill>
                <a:srgbClr val="0D2C40"/>
              </a:solidFill>
              <a:cs typeface="Lucida Sans Unicode" pitchFamily="34" charset="0"/>
            </a:endParaRPr>
          </a:p>
        </p:txBody>
      </p:sp>
      <p:sp>
        <p:nvSpPr>
          <p:cNvPr id="6" name="Slide Number Placeholder 5">
            <a:extLst>
              <a:ext uri="{FF2B5EF4-FFF2-40B4-BE49-F238E27FC236}">
                <a16:creationId xmlns:a16="http://schemas.microsoft.com/office/drawing/2014/main" id="{9D0EF8A4-28A4-4801-87AA-3A3C5FA3FCE6}"/>
              </a:ext>
            </a:extLst>
          </p:cNvPr>
          <p:cNvSpPr>
            <a:spLocks noGrp="1"/>
          </p:cNvSpPr>
          <p:nvPr>
            <p:ph type="sldNum" sz="quarter" idx="12"/>
          </p:nvPr>
        </p:nvSpPr>
        <p:spPr/>
        <p:txBody>
          <a:bodyPr/>
          <a:lstStyle/>
          <a:p>
            <a:pPr defTabSz="457200" fontAlgn="base">
              <a:lnSpc>
                <a:spcPct val="93000"/>
              </a:lnSpc>
              <a:spcBef>
                <a:spcPct val="0"/>
              </a:spcBef>
              <a:spcAft>
                <a:spcPct val="0"/>
              </a:spcAft>
              <a:buClr>
                <a:srgbClr val="000000"/>
              </a:buClr>
              <a:buSzPct val="100000"/>
              <a:buFont typeface="Times New Roman" pitchFamily="18" charset="0"/>
              <a:buNone/>
            </a:pPr>
            <a:fld id="{B1AC83B0-B844-44F1-B4BE-92A8C14C00CC}" type="slidenum">
              <a:rPr lang="en-US" smtClean="0">
                <a:solidFill>
                  <a:prstClr val="white"/>
                </a:solidFill>
                <a:cs typeface="Lucida Sans Unicode" pitchFamily="34" charset="0"/>
              </a:rPr>
              <a:pPr defTabSz="457200" fontAlgn="base">
                <a:lnSpc>
                  <a:spcPct val="93000"/>
                </a:lnSpc>
                <a:spcBef>
                  <a:spcPct val="0"/>
                </a:spcBef>
                <a:spcAft>
                  <a:spcPct val="0"/>
                </a:spcAft>
                <a:buClr>
                  <a:srgbClr val="000000"/>
                </a:buClr>
                <a:buSzPct val="100000"/>
                <a:buFont typeface="Times New Roman" pitchFamily="18" charset="0"/>
                <a:buNone/>
              </a:pPr>
              <a:t>‹#›</a:t>
            </a:fld>
            <a:endParaRPr lang="en-US" dirty="0">
              <a:solidFill>
                <a:prstClr val="white"/>
              </a:solidFill>
              <a:cs typeface="Lucida Sans Unicode" pitchFamily="34" charset="0"/>
            </a:endParaRPr>
          </a:p>
        </p:txBody>
      </p:sp>
    </p:spTree>
    <p:extLst>
      <p:ext uri="{BB962C8B-B14F-4D97-AF65-F5344CB8AC3E}">
        <p14:creationId xmlns:p14="http://schemas.microsoft.com/office/powerpoint/2010/main" val="393836251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604D3-5633-49FA-A135-8D8419414A9E}"/>
              </a:ext>
            </a:extLst>
          </p:cNvPr>
          <p:cNvSpPr>
            <a:spLocks noGrp="1"/>
          </p:cNvSpPr>
          <p:nvPr>
            <p:ph type="ctrTitle"/>
          </p:nvPr>
        </p:nvSpPr>
        <p:spPr>
          <a:xfrm>
            <a:off x="1143000" y="841375"/>
            <a:ext cx="6858000" cy="17907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D7BD78D-5C5B-499B-885D-E1EF380A18E0}"/>
              </a:ext>
            </a:extLst>
          </p:cNvPr>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DB04F8A-3AEE-443D-86DC-BD6BF843C48F}"/>
              </a:ext>
            </a:extLst>
          </p:cNvPr>
          <p:cNvSpPr>
            <a:spLocks noGrp="1"/>
          </p:cNvSpPr>
          <p:nvPr>
            <p:ph type="dt" sz="half" idx="10"/>
          </p:nvPr>
        </p:nvSpPr>
        <p:spPr/>
        <p:txBody>
          <a:bodyPr/>
          <a:lstStyle/>
          <a:p>
            <a:pPr defTabSz="457200" fontAlgn="base">
              <a:lnSpc>
                <a:spcPct val="93000"/>
              </a:lnSpc>
              <a:spcBef>
                <a:spcPct val="0"/>
              </a:spcBef>
              <a:spcAft>
                <a:spcPct val="0"/>
              </a:spcAft>
              <a:buClr>
                <a:srgbClr val="000000"/>
              </a:buClr>
              <a:buSzPct val="100000"/>
              <a:buFont typeface="Times New Roman" pitchFamily="18" charset="0"/>
              <a:buNone/>
            </a:pPr>
            <a:r>
              <a:rPr lang="en-US">
                <a:solidFill>
                  <a:srgbClr val="0D2C40"/>
                </a:solidFill>
                <a:cs typeface="Lucida Sans Unicode" pitchFamily="34" charset="0"/>
              </a:rPr>
              <a:t>July 2018</a:t>
            </a:r>
            <a:endParaRPr lang="en-US" dirty="0">
              <a:solidFill>
                <a:srgbClr val="0D2C40"/>
              </a:solidFill>
              <a:cs typeface="Lucida Sans Unicode" pitchFamily="34" charset="0"/>
            </a:endParaRPr>
          </a:p>
        </p:txBody>
      </p:sp>
      <p:sp>
        <p:nvSpPr>
          <p:cNvPr id="5" name="Footer Placeholder 4">
            <a:extLst>
              <a:ext uri="{FF2B5EF4-FFF2-40B4-BE49-F238E27FC236}">
                <a16:creationId xmlns:a16="http://schemas.microsoft.com/office/drawing/2014/main" id="{FB84A898-7D09-48E2-B422-AF716E827360}"/>
              </a:ext>
            </a:extLst>
          </p:cNvPr>
          <p:cNvSpPr>
            <a:spLocks noGrp="1"/>
          </p:cNvSpPr>
          <p:nvPr>
            <p:ph type="ftr" sz="quarter" idx="11"/>
          </p:nvPr>
        </p:nvSpPr>
        <p:spPr/>
        <p:txBody>
          <a:bodyPr/>
          <a:lstStyle/>
          <a:p>
            <a:pPr defTabSz="457200" fontAlgn="base">
              <a:lnSpc>
                <a:spcPct val="93000"/>
              </a:lnSpc>
              <a:spcBef>
                <a:spcPct val="0"/>
              </a:spcBef>
              <a:spcAft>
                <a:spcPct val="0"/>
              </a:spcAft>
              <a:buClr>
                <a:srgbClr val="000000"/>
              </a:buClr>
              <a:buSzPct val="100000"/>
              <a:buFont typeface="Times New Roman" pitchFamily="18" charset="0"/>
              <a:buNone/>
            </a:pPr>
            <a:endParaRPr lang="en-US" dirty="0">
              <a:solidFill>
                <a:srgbClr val="0D2C40"/>
              </a:solidFill>
              <a:cs typeface="Lucida Sans Unicode" pitchFamily="34" charset="0"/>
            </a:endParaRPr>
          </a:p>
        </p:txBody>
      </p:sp>
      <p:sp>
        <p:nvSpPr>
          <p:cNvPr id="6" name="Slide Number Placeholder 5">
            <a:extLst>
              <a:ext uri="{FF2B5EF4-FFF2-40B4-BE49-F238E27FC236}">
                <a16:creationId xmlns:a16="http://schemas.microsoft.com/office/drawing/2014/main" id="{8F3290D1-8967-4213-B399-3B69B0E6213A}"/>
              </a:ext>
            </a:extLst>
          </p:cNvPr>
          <p:cNvSpPr>
            <a:spLocks noGrp="1"/>
          </p:cNvSpPr>
          <p:nvPr>
            <p:ph type="sldNum" sz="quarter" idx="12"/>
          </p:nvPr>
        </p:nvSpPr>
        <p:spPr/>
        <p:txBody>
          <a:bodyPr/>
          <a:lstStyle/>
          <a:p>
            <a:pPr defTabSz="457200" fontAlgn="base">
              <a:lnSpc>
                <a:spcPct val="93000"/>
              </a:lnSpc>
              <a:spcBef>
                <a:spcPct val="0"/>
              </a:spcBef>
              <a:spcAft>
                <a:spcPct val="0"/>
              </a:spcAft>
              <a:buClr>
                <a:srgbClr val="000000"/>
              </a:buClr>
              <a:buSzPct val="100000"/>
              <a:buFont typeface="Times New Roman" pitchFamily="18" charset="0"/>
              <a:buNone/>
            </a:pPr>
            <a:fld id="{B1AC83B0-B844-44F1-B4BE-92A8C14C00CC}" type="slidenum">
              <a:rPr lang="en-US" smtClean="0">
                <a:solidFill>
                  <a:prstClr val="white"/>
                </a:solidFill>
                <a:cs typeface="Lucida Sans Unicode" pitchFamily="34" charset="0"/>
              </a:rPr>
              <a:pPr defTabSz="457200" fontAlgn="base">
                <a:lnSpc>
                  <a:spcPct val="93000"/>
                </a:lnSpc>
                <a:spcBef>
                  <a:spcPct val="0"/>
                </a:spcBef>
                <a:spcAft>
                  <a:spcPct val="0"/>
                </a:spcAft>
                <a:buClr>
                  <a:srgbClr val="000000"/>
                </a:buClr>
                <a:buSzPct val="100000"/>
                <a:buFont typeface="Times New Roman" pitchFamily="18" charset="0"/>
                <a:buNone/>
              </a:pPr>
              <a:t>‹#›</a:t>
            </a:fld>
            <a:endParaRPr lang="en-US" dirty="0">
              <a:solidFill>
                <a:prstClr val="white"/>
              </a:solidFill>
              <a:cs typeface="Lucida Sans Unicode" pitchFamily="34" charset="0"/>
            </a:endParaRPr>
          </a:p>
        </p:txBody>
      </p:sp>
    </p:spTree>
    <p:extLst>
      <p:ext uri="{BB962C8B-B14F-4D97-AF65-F5344CB8AC3E}">
        <p14:creationId xmlns:p14="http://schemas.microsoft.com/office/powerpoint/2010/main" val="4854375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307595-FC63-48B5-89BC-11DDD7691C3E}"/>
              </a:ext>
            </a:extLst>
          </p:cNvPr>
          <p:cNvSpPr>
            <a:spLocks noGrp="1"/>
          </p:cNvSpPr>
          <p:nvPr>
            <p:ph type="ctrTitle"/>
          </p:nvPr>
        </p:nvSpPr>
        <p:spPr>
          <a:xfrm>
            <a:off x="1143000" y="841375"/>
            <a:ext cx="6858000" cy="17907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BBF574A-7C80-40E4-B568-E79A4901C58E}"/>
              </a:ext>
            </a:extLst>
          </p:cNvPr>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8BA6FA3-3A80-48DD-91A3-A4FC41E24C0C}"/>
              </a:ext>
            </a:extLst>
          </p:cNvPr>
          <p:cNvSpPr>
            <a:spLocks noGrp="1"/>
          </p:cNvSpPr>
          <p:nvPr>
            <p:ph type="dt" sz="half" idx="10"/>
          </p:nvPr>
        </p:nvSpPr>
        <p:spPr/>
        <p:txBody>
          <a:bodyPr/>
          <a:lstStyle/>
          <a:p>
            <a:pPr defTabSz="457200" fontAlgn="base">
              <a:lnSpc>
                <a:spcPct val="93000"/>
              </a:lnSpc>
              <a:spcBef>
                <a:spcPct val="0"/>
              </a:spcBef>
              <a:spcAft>
                <a:spcPct val="0"/>
              </a:spcAft>
              <a:buClr>
                <a:srgbClr val="000000"/>
              </a:buClr>
              <a:buSzPct val="100000"/>
              <a:buFont typeface="Times New Roman" pitchFamily="18" charset="0"/>
              <a:buNone/>
            </a:pPr>
            <a:r>
              <a:rPr lang="en-US">
                <a:solidFill>
                  <a:srgbClr val="0D2C40"/>
                </a:solidFill>
                <a:cs typeface="Lucida Sans Unicode" pitchFamily="34" charset="0"/>
              </a:rPr>
              <a:t>July 2018</a:t>
            </a:r>
            <a:endParaRPr lang="en-US" dirty="0">
              <a:solidFill>
                <a:srgbClr val="0D2C40"/>
              </a:solidFill>
              <a:cs typeface="Lucida Sans Unicode" pitchFamily="34" charset="0"/>
            </a:endParaRPr>
          </a:p>
        </p:txBody>
      </p:sp>
      <p:sp>
        <p:nvSpPr>
          <p:cNvPr id="5" name="Footer Placeholder 4">
            <a:extLst>
              <a:ext uri="{FF2B5EF4-FFF2-40B4-BE49-F238E27FC236}">
                <a16:creationId xmlns:a16="http://schemas.microsoft.com/office/drawing/2014/main" id="{C0EA6731-8027-44AE-BDF6-3011B087826A}"/>
              </a:ext>
            </a:extLst>
          </p:cNvPr>
          <p:cNvSpPr>
            <a:spLocks noGrp="1"/>
          </p:cNvSpPr>
          <p:nvPr>
            <p:ph type="ftr" sz="quarter" idx="11"/>
          </p:nvPr>
        </p:nvSpPr>
        <p:spPr/>
        <p:txBody>
          <a:bodyPr/>
          <a:lstStyle/>
          <a:p>
            <a:pPr defTabSz="457200" fontAlgn="base">
              <a:lnSpc>
                <a:spcPct val="93000"/>
              </a:lnSpc>
              <a:spcBef>
                <a:spcPct val="0"/>
              </a:spcBef>
              <a:spcAft>
                <a:spcPct val="0"/>
              </a:spcAft>
              <a:buClr>
                <a:srgbClr val="000000"/>
              </a:buClr>
              <a:buSzPct val="100000"/>
              <a:buFont typeface="Times New Roman" pitchFamily="18" charset="0"/>
              <a:buNone/>
            </a:pPr>
            <a:endParaRPr lang="en-US" dirty="0">
              <a:solidFill>
                <a:srgbClr val="0D2C40"/>
              </a:solidFill>
              <a:cs typeface="Lucida Sans Unicode" pitchFamily="34" charset="0"/>
            </a:endParaRPr>
          </a:p>
        </p:txBody>
      </p:sp>
      <p:sp>
        <p:nvSpPr>
          <p:cNvPr id="6" name="Slide Number Placeholder 5">
            <a:extLst>
              <a:ext uri="{FF2B5EF4-FFF2-40B4-BE49-F238E27FC236}">
                <a16:creationId xmlns:a16="http://schemas.microsoft.com/office/drawing/2014/main" id="{A45F0DB1-731C-4533-88FC-6341AF1D46B7}"/>
              </a:ext>
            </a:extLst>
          </p:cNvPr>
          <p:cNvSpPr>
            <a:spLocks noGrp="1"/>
          </p:cNvSpPr>
          <p:nvPr>
            <p:ph type="sldNum" sz="quarter" idx="12"/>
          </p:nvPr>
        </p:nvSpPr>
        <p:spPr/>
        <p:txBody>
          <a:bodyPr/>
          <a:lstStyle/>
          <a:p>
            <a:pPr defTabSz="457200" fontAlgn="base">
              <a:lnSpc>
                <a:spcPct val="93000"/>
              </a:lnSpc>
              <a:spcBef>
                <a:spcPct val="0"/>
              </a:spcBef>
              <a:spcAft>
                <a:spcPct val="0"/>
              </a:spcAft>
              <a:buClr>
                <a:srgbClr val="000000"/>
              </a:buClr>
              <a:buSzPct val="100000"/>
              <a:buFont typeface="Times New Roman" pitchFamily="18" charset="0"/>
              <a:buNone/>
            </a:pPr>
            <a:fld id="{B1AC83B0-B844-44F1-B4BE-92A8C14C00CC}" type="slidenum">
              <a:rPr lang="en-US" smtClean="0">
                <a:solidFill>
                  <a:prstClr val="white"/>
                </a:solidFill>
                <a:cs typeface="Lucida Sans Unicode" pitchFamily="34" charset="0"/>
              </a:rPr>
              <a:pPr defTabSz="457200" fontAlgn="base">
                <a:lnSpc>
                  <a:spcPct val="93000"/>
                </a:lnSpc>
                <a:spcBef>
                  <a:spcPct val="0"/>
                </a:spcBef>
                <a:spcAft>
                  <a:spcPct val="0"/>
                </a:spcAft>
                <a:buClr>
                  <a:srgbClr val="000000"/>
                </a:buClr>
                <a:buSzPct val="100000"/>
                <a:buFont typeface="Times New Roman" pitchFamily="18" charset="0"/>
                <a:buNone/>
              </a:pPr>
              <a:t>‹#›</a:t>
            </a:fld>
            <a:endParaRPr lang="en-US" dirty="0">
              <a:solidFill>
                <a:prstClr val="white"/>
              </a:solidFill>
              <a:cs typeface="Lucida Sans Unicode" pitchFamily="34" charset="0"/>
            </a:endParaRPr>
          </a:p>
        </p:txBody>
      </p:sp>
    </p:spTree>
    <p:extLst>
      <p:ext uri="{BB962C8B-B14F-4D97-AF65-F5344CB8AC3E}">
        <p14:creationId xmlns:p14="http://schemas.microsoft.com/office/powerpoint/2010/main" val="35657437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648883-1F9F-41AC-A2A3-42D2ECBE72C5}"/>
              </a:ext>
            </a:extLst>
          </p:cNvPr>
          <p:cNvSpPr>
            <a:spLocks noGrp="1"/>
          </p:cNvSpPr>
          <p:nvPr>
            <p:ph type="ctrTitle"/>
          </p:nvPr>
        </p:nvSpPr>
        <p:spPr>
          <a:xfrm>
            <a:off x="1143000" y="841375"/>
            <a:ext cx="6858000" cy="17907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E098586-C0D7-4D16-BDB9-7B4B262FF8EB}"/>
              </a:ext>
            </a:extLst>
          </p:cNvPr>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75277B9-1A47-4199-A6E1-BE81C335FB89}"/>
              </a:ext>
            </a:extLst>
          </p:cNvPr>
          <p:cNvSpPr>
            <a:spLocks noGrp="1"/>
          </p:cNvSpPr>
          <p:nvPr>
            <p:ph type="dt" sz="half" idx="10"/>
          </p:nvPr>
        </p:nvSpPr>
        <p:spPr/>
        <p:txBody>
          <a:bodyPr/>
          <a:lstStyle/>
          <a:p>
            <a:pPr defTabSz="457200" fontAlgn="base">
              <a:lnSpc>
                <a:spcPct val="93000"/>
              </a:lnSpc>
              <a:spcBef>
                <a:spcPct val="0"/>
              </a:spcBef>
              <a:spcAft>
                <a:spcPct val="0"/>
              </a:spcAft>
              <a:buClr>
                <a:srgbClr val="000000"/>
              </a:buClr>
              <a:buSzPct val="100000"/>
              <a:buFont typeface="Times New Roman" pitchFamily="18" charset="0"/>
              <a:buNone/>
            </a:pPr>
            <a:r>
              <a:rPr lang="en-US">
                <a:solidFill>
                  <a:srgbClr val="0D2C40"/>
                </a:solidFill>
                <a:cs typeface="Lucida Sans Unicode" pitchFamily="34" charset="0"/>
              </a:rPr>
              <a:t>July 2018</a:t>
            </a:r>
            <a:endParaRPr lang="en-US" dirty="0">
              <a:solidFill>
                <a:srgbClr val="0D2C40"/>
              </a:solidFill>
              <a:cs typeface="Lucida Sans Unicode" pitchFamily="34" charset="0"/>
            </a:endParaRPr>
          </a:p>
        </p:txBody>
      </p:sp>
      <p:sp>
        <p:nvSpPr>
          <p:cNvPr id="5" name="Footer Placeholder 4">
            <a:extLst>
              <a:ext uri="{FF2B5EF4-FFF2-40B4-BE49-F238E27FC236}">
                <a16:creationId xmlns:a16="http://schemas.microsoft.com/office/drawing/2014/main" id="{A8E3D7F6-761D-46A9-8A6A-3810DEACF14F}"/>
              </a:ext>
            </a:extLst>
          </p:cNvPr>
          <p:cNvSpPr>
            <a:spLocks noGrp="1"/>
          </p:cNvSpPr>
          <p:nvPr>
            <p:ph type="ftr" sz="quarter" idx="11"/>
          </p:nvPr>
        </p:nvSpPr>
        <p:spPr/>
        <p:txBody>
          <a:bodyPr/>
          <a:lstStyle/>
          <a:p>
            <a:pPr defTabSz="457200" fontAlgn="base">
              <a:lnSpc>
                <a:spcPct val="93000"/>
              </a:lnSpc>
              <a:spcBef>
                <a:spcPct val="0"/>
              </a:spcBef>
              <a:spcAft>
                <a:spcPct val="0"/>
              </a:spcAft>
              <a:buClr>
                <a:srgbClr val="000000"/>
              </a:buClr>
              <a:buSzPct val="100000"/>
              <a:buFont typeface="Times New Roman" pitchFamily="18" charset="0"/>
              <a:buNone/>
            </a:pPr>
            <a:endParaRPr lang="en-US" dirty="0">
              <a:solidFill>
                <a:srgbClr val="0D2C40"/>
              </a:solidFill>
              <a:cs typeface="Lucida Sans Unicode" pitchFamily="34" charset="0"/>
            </a:endParaRPr>
          </a:p>
        </p:txBody>
      </p:sp>
      <p:sp>
        <p:nvSpPr>
          <p:cNvPr id="6" name="Slide Number Placeholder 5">
            <a:extLst>
              <a:ext uri="{FF2B5EF4-FFF2-40B4-BE49-F238E27FC236}">
                <a16:creationId xmlns:a16="http://schemas.microsoft.com/office/drawing/2014/main" id="{E7171C69-BF22-4560-9A6E-347187126D9E}"/>
              </a:ext>
            </a:extLst>
          </p:cNvPr>
          <p:cNvSpPr>
            <a:spLocks noGrp="1"/>
          </p:cNvSpPr>
          <p:nvPr>
            <p:ph type="sldNum" sz="quarter" idx="12"/>
          </p:nvPr>
        </p:nvSpPr>
        <p:spPr/>
        <p:txBody>
          <a:bodyPr/>
          <a:lstStyle/>
          <a:p>
            <a:pPr defTabSz="457200" fontAlgn="base">
              <a:lnSpc>
                <a:spcPct val="93000"/>
              </a:lnSpc>
              <a:spcBef>
                <a:spcPct val="0"/>
              </a:spcBef>
              <a:spcAft>
                <a:spcPct val="0"/>
              </a:spcAft>
              <a:buClr>
                <a:srgbClr val="000000"/>
              </a:buClr>
              <a:buSzPct val="100000"/>
              <a:buFont typeface="Times New Roman" pitchFamily="18" charset="0"/>
              <a:buNone/>
            </a:pPr>
            <a:fld id="{B1AC83B0-B844-44F1-B4BE-92A8C14C00CC}" type="slidenum">
              <a:rPr lang="en-US" smtClean="0">
                <a:solidFill>
                  <a:prstClr val="white"/>
                </a:solidFill>
                <a:cs typeface="Lucida Sans Unicode" pitchFamily="34" charset="0"/>
              </a:rPr>
              <a:pPr defTabSz="457200" fontAlgn="base">
                <a:lnSpc>
                  <a:spcPct val="93000"/>
                </a:lnSpc>
                <a:spcBef>
                  <a:spcPct val="0"/>
                </a:spcBef>
                <a:spcAft>
                  <a:spcPct val="0"/>
                </a:spcAft>
                <a:buClr>
                  <a:srgbClr val="000000"/>
                </a:buClr>
                <a:buSzPct val="100000"/>
                <a:buFont typeface="Times New Roman" pitchFamily="18" charset="0"/>
                <a:buNone/>
              </a:pPr>
              <a:t>‹#›</a:t>
            </a:fld>
            <a:endParaRPr lang="en-US" dirty="0">
              <a:solidFill>
                <a:prstClr val="white"/>
              </a:solidFill>
              <a:cs typeface="Lucida Sans Unicode" pitchFamily="34" charset="0"/>
            </a:endParaRPr>
          </a:p>
        </p:txBody>
      </p:sp>
    </p:spTree>
    <p:extLst>
      <p:ext uri="{BB962C8B-B14F-4D97-AF65-F5344CB8AC3E}">
        <p14:creationId xmlns:p14="http://schemas.microsoft.com/office/powerpoint/2010/main" val="40619907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7B39ED-49A6-4B2E-B781-3B25684F8AEB}"/>
              </a:ext>
            </a:extLst>
          </p:cNvPr>
          <p:cNvSpPr>
            <a:spLocks noGrp="1"/>
          </p:cNvSpPr>
          <p:nvPr>
            <p:ph type="ctrTitle"/>
          </p:nvPr>
        </p:nvSpPr>
        <p:spPr>
          <a:xfrm>
            <a:off x="1143000" y="841375"/>
            <a:ext cx="6858000" cy="17907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B47E99C-2BBA-4A94-836C-C0BE24ED4D27}"/>
              </a:ext>
            </a:extLst>
          </p:cNvPr>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172431B-353E-42A1-996D-5EAB5CF59309}"/>
              </a:ext>
            </a:extLst>
          </p:cNvPr>
          <p:cNvSpPr>
            <a:spLocks noGrp="1"/>
          </p:cNvSpPr>
          <p:nvPr>
            <p:ph type="dt" sz="half" idx="10"/>
          </p:nvPr>
        </p:nvSpPr>
        <p:spPr/>
        <p:txBody>
          <a:bodyPr/>
          <a:lstStyle/>
          <a:p>
            <a:r>
              <a:rPr lang="en-US">
                <a:solidFill>
                  <a:srgbClr val="0D2C40"/>
                </a:solidFill>
              </a:rPr>
              <a:t>July 2018</a:t>
            </a:r>
            <a:endParaRPr lang="en-US" dirty="0">
              <a:solidFill>
                <a:srgbClr val="0D2C40"/>
              </a:solidFill>
            </a:endParaRPr>
          </a:p>
        </p:txBody>
      </p:sp>
      <p:sp>
        <p:nvSpPr>
          <p:cNvPr id="5" name="Footer Placeholder 4">
            <a:extLst>
              <a:ext uri="{FF2B5EF4-FFF2-40B4-BE49-F238E27FC236}">
                <a16:creationId xmlns:a16="http://schemas.microsoft.com/office/drawing/2014/main" id="{AE34255E-7C80-4CC7-BE6D-31F1ADE85B5B}"/>
              </a:ext>
            </a:extLst>
          </p:cNvPr>
          <p:cNvSpPr>
            <a:spLocks noGrp="1"/>
          </p:cNvSpPr>
          <p:nvPr>
            <p:ph type="ftr" sz="quarter" idx="11"/>
          </p:nvPr>
        </p:nvSpPr>
        <p:spPr/>
        <p:txBody>
          <a:bodyPr/>
          <a:lstStyle/>
          <a:p>
            <a:endParaRPr lang="en-US" dirty="0">
              <a:solidFill>
                <a:srgbClr val="0D2C40"/>
              </a:solidFill>
            </a:endParaRPr>
          </a:p>
        </p:txBody>
      </p:sp>
      <p:sp>
        <p:nvSpPr>
          <p:cNvPr id="6" name="Slide Number Placeholder 5">
            <a:extLst>
              <a:ext uri="{FF2B5EF4-FFF2-40B4-BE49-F238E27FC236}">
                <a16:creationId xmlns:a16="http://schemas.microsoft.com/office/drawing/2014/main" id="{86F70FEF-9560-4730-828B-1F86ED10E847}"/>
              </a:ext>
            </a:extLst>
          </p:cNvPr>
          <p:cNvSpPr>
            <a:spLocks noGrp="1"/>
          </p:cNvSpPr>
          <p:nvPr>
            <p:ph type="sldNum" sz="quarter" idx="12"/>
          </p:nvPr>
        </p:nvSpPr>
        <p:spPr/>
        <p:txBody>
          <a:bodyPr/>
          <a:lstStyle/>
          <a:p>
            <a:fld id="{B1AC83B0-B844-44F1-B4BE-92A8C14C00C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77884178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F40A9-8FEE-4405-B210-D099549981D4}"/>
              </a:ext>
            </a:extLst>
          </p:cNvPr>
          <p:cNvSpPr>
            <a:spLocks noGrp="1"/>
          </p:cNvSpPr>
          <p:nvPr>
            <p:ph type="ctrTitle"/>
          </p:nvPr>
        </p:nvSpPr>
        <p:spPr>
          <a:xfrm>
            <a:off x="1143000" y="841375"/>
            <a:ext cx="6858000" cy="17907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ECF59CB-AD94-4729-A5A9-9D09DAA37CFD}"/>
              </a:ext>
            </a:extLst>
          </p:cNvPr>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4DEA9EB-80B5-4E53-99C8-60E054BF2394}"/>
              </a:ext>
            </a:extLst>
          </p:cNvPr>
          <p:cNvSpPr>
            <a:spLocks noGrp="1"/>
          </p:cNvSpPr>
          <p:nvPr>
            <p:ph type="dt" sz="half" idx="10"/>
          </p:nvPr>
        </p:nvSpPr>
        <p:spPr/>
        <p:txBody>
          <a:bodyPr/>
          <a:lstStyle/>
          <a:p>
            <a:r>
              <a:rPr lang="en-US">
                <a:solidFill>
                  <a:srgbClr val="0D2C40"/>
                </a:solidFill>
              </a:rPr>
              <a:t>July 2018</a:t>
            </a:r>
            <a:endParaRPr lang="en-US" dirty="0">
              <a:solidFill>
                <a:srgbClr val="0D2C40"/>
              </a:solidFill>
            </a:endParaRPr>
          </a:p>
        </p:txBody>
      </p:sp>
      <p:sp>
        <p:nvSpPr>
          <p:cNvPr id="5" name="Footer Placeholder 4">
            <a:extLst>
              <a:ext uri="{FF2B5EF4-FFF2-40B4-BE49-F238E27FC236}">
                <a16:creationId xmlns:a16="http://schemas.microsoft.com/office/drawing/2014/main" id="{F6587CF0-41D9-4668-B066-6B4076C07AD5}"/>
              </a:ext>
            </a:extLst>
          </p:cNvPr>
          <p:cNvSpPr>
            <a:spLocks noGrp="1"/>
          </p:cNvSpPr>
          <p:nvPr>
            <p:ph type="ftr" sz="quarter" idx="11"/>
          </p:nvPr>
        </p:nvSpPr>
        <p:spPr/>
        <p:txBody>
          <a:bodyPr/>
          <a:lstStyle/>
          <a:p>
            <a:endParaRPr lang="en-US" dirty="0">
              <a:solidFill>
                <a:srgbClr val="0D2C40"/>
              </a:solidFill>
            </a:endParaRPr>
          </a:p>
        </p:txBody>
      </p:sp>
      <p:sp>
        <p:nvSpPr>
          <p:cNvPr id="6" name="Slide Number Placeholder 5">
            <a:extLst>
              <a:ext uri="{FF2B5EF4-FFF2-40B4-BE49-F238E27FC236}">
                <a16:creationId xmlns:a16="http://schemas.microsoft.com/office/drawing/2014/main" id="{62B18485-E664-40AD-B61B-AD47C94176AA}"/>
              </a:ext>
            </a:extLst>
          </p:cNvPr>
          <p:cNvSpPr>
            <a:spLocks noGrp="1"/>
          </p:cNvSpPr>
          <p:nvPr>
            <p:ph type="sldNum" sz="quarter" idx="12"/>
          </p:nvPr>
        </p:nvSpPr>
        <p:spPr/>
        <p:txBody>
          <a:bodyPr/>
          <a:lstStyle/>
          <a:p>
            <a:fld id="{B1AC83B0-B844-44F1-B4BE-92A8C14C00C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81749866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28650" y="1369219"/>
            <a:ext cx="3886200" cy="326350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369219"/>
            <a:ext cx="3886200" cy="326350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C764DE79-268F-4C1A-8933-263129D2AF90}" type="datetimeFigureOut">
              <a:rPr lang="en-US" dirty="0"/>
              <a:t>8/27/2020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0046040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E59CF-83CB-4D95-B2AA-AF0E72EEC332}"/>
              </a:ext>
            </a:extLst>
          </p:cNvPr>
          <p:cNvSpPr>
            <a:spLocks noGrp="1"/>
          </p:cNvSpPr>
          <p:nvPr>
            <p:ph type="ctrTitle"/>
          </p:nvPr>
        </p:nvSpPr>
        <p:spPr>
          <a:xfrm>
            <a:off x="1143000" y="841375"/>
            <a:ext cx="6858000" cy="17907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033D581-91DF-44B5-A164-DD08D4414636}"/>
              </a:ext>
            </a:extLst>
          </p:cNvPr>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C6E1113-B2CA-4B9B-9C45-474E0411430C}"/>
              </a:ext>
            </a:extLst>
          </p:cNvPr>
          <p:cNvSpPr>
            <a:spLocks noGrp="1"/>
          </p:cNvSpPr>
          <p:nvPr>
            <p:ph type="dt" sz="half" idx="10"/>
          </p:nvPr>
        </p:nvSpPr>
        <p:spPr/>
        <p:txBody>
          <a:bodyPr/>
          <a:lstStyle/>
          <a:p>
            <a:r>
              <a:rPr lang="en-US">
                <a:solidFill>
                  <a:srgbClr val="0D2C40"/>
                </a:solidFill>
              </a:rPr>
              <a:t>July 2018</a:t>
            </a:r>
            <a:endParaRPr lang="en-US" dirty="0">
              <a:solidFill>
                <a:srgbClr val="0D2C40"/>
              </a:solidFill>
            </a:endParaRPr>
          </a:p>
        </p:txBody>
      </p:sp>
      <p:sp>
        <p:nvSpPr>
          <p:cNvPr id="5" name="Footer Placeholder 4">
            <a:extLst>
              <a:ext uri="{FF2B5EF4-FFF2-40B4-BE49-F238E27FC236}">
                <a16:creationId xmlns:a16="http://schemas.microsoft.com/office/drawing/2014/main" id="{4F6F89BE-6D42-42B8-BD7A-442F0456509F}"/>
              </a:ext>
            </a:extLst>
          </p:cNvPr>
          <p:cNvSpPr>
            <a:spLocks noGrp="1"/>
          </p:cNvSpPr>
          <p:nvPr>
            <p:ph type="ftr" sz="quarter" idx="11"/>
          </p:nvPr>
        </p:nvSpPr>
        <p:spPr/>
        <p:txBody>
          <a:bodyPr/>
          <a:lstStyle/>
          <a:p>
            <a:endParaRPr lang="en-US" dirty="0">
              <a:solidFill>
                <a:srgbClr val="0D2C40"/>
              </a:solidFill>
            </a:endParaRPr>
          </a:p>
        </p:txBody>
      </p:sp>
      <p:sp>
        <p:nvSpPr>
          <p:cNvPr id="6" name="Slide Number Placeholder 5">
            <a:extLst>
              <a:ext uri="{FF2B5EF4-FFF2-40B4-BE49-F238E27FC236}">
                <a16:creationId xmlns:a16="http://schemas.microsoft.com/office/drawing/2014/main" id="{4EEFAFBE-C861-4023-B0BF-8ABD6BB6205E}"/>
              </a:ext>
            </a:extLst>
          </p:cNvPr>
          <p:cNvSpPr>
            <a:spLocks noGrp="1"/>
          </p:cNvSpPr>
          <p:nvPr>
            <p:ph type="sldNum" sz="quarter" idx="12"/>
          </p:nvPr>
        </p:nvSpPr>
        <p:spPr/>
        <p:txBody>
          <a:bodyPr/>
          <a:lstStyle/>
          <a:p>
            <a:fld id="{B1AC83B0-B844-44F1-B4BE-92A8C14C00C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56972075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DC9A9-7029-4E63-A9A8-5752F6EBAAFE}"/>
              </a:ext>
            </a:extLst>
          </p:cNvPr>
          <p:cNvSpPr>
            <a:spLocks noGrp="1"/>
          </p:cNvSpPr>
          <p:nvPr>
            <p:ph type="ctrTitle"/>
          </p:nvPr>
        </p:nvSpPr>
        <p:spPr>
          <a:xfrm>
            <a:off x="1143000" y="841375"/>
            <a:ext cx="6858000" cy="17907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CA97251-772C-4D65-B59B-2DE9F1ADD4E3}"/>
              </a:ext>
            </a:extLst>
          </p:cNvPr>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3719EF6-19C8-4356-9493-D47C4BDF2212}"/>
              </a:ext>
            </a:extLst>
          </p:cNvPr>
          <p:cNvSpPr>
            <a:spLocks noGrp="1"/>
          </p:cNvSpPr>
          <p:nvPr>
            <p:ph type="dt" sz="half" idx="10"/>
          </p:nvPr>
        </p:nvSpPr>
        <p:spPr/>
        <p:txBody>
          <a:bodyPr/>
          <a:lstStyle/>
          <a:p>
            <a:r>
              <a:rPr lang="en-US">
                <a:solidFill>
                  <a:srgbClr val="0D2C40"/>
                </a:solidFill>
              </a:rPr>
              <a:t>July 2018</a:t>
            </a:r>
            <a:endParaRPr lang="en-US" dirty="0">
              <a:solidFill>
                <a:srgbClr val="0D2C40"/>
              </a:solidFill>
            </a:endParaRPr>
          </a:p>
        </p:txBody>
      </p:sp>
      <p:sp>
        <p:nvSpPr>
          <p:cNvPr id="5" name="Footer Placeholder 4">
            <a:extLst>
              <a:ext uri="{FF2B5EF4-FFF2-40B4-BE49-F238E27FC236}">
                <a16:creationId xmlns:a16="http://schemas.microsoft.com/office/drawing/2014/main" id="{E64C26AE-11DC-4D73-BAD0-E6B8D1CDE8AD}"/>
              </a:ext>
            </a:extLst>
          </p:cNvPr>
          <p:cNvSpPr>
            <a:spLocks noGrp="1"/>
          </p:cNvSpPr>
          <p:nvPr>
            <p:ph type="ftr" sz="quarter" idx="11"/>
          </p:nvPr>
        </p:nvSpPr>
        <p:spPr/>
        <p:txBody>
          <a:bodyPr/>
          <a:lstStyle/>
          <a:p>
            <a:endParaRPr lang="en-US" dirty="0">
              <a:solidFill>
                <a:srgbClr val="0D2C40"/>
              </a:solidFill>
            </a:endParaRPr>
          </a:p>
        </p:txBody>
      </p:sp>
      <p:sp>
        <p:nvSpPr>
          <p:cNvPr id="6" name="Slide Number Placeholder 5">
            <a:extLst>
              <a:ext uri="{FF2B5EF4-FFF2-40B4-BE49-F238E27FC236}">
                <a16:creationId xmlns:a16="http://schemas.microsoft.com/office/drawing/2014/main" id="{6527A147-94C3-4371-9E6D-1A8E02F54F07}"/>
              </a:ext>
            </a:extLst>
          </p:cNvPr>
          <p:cNvSpPr>
            <a:spLocks noGrp="1"/>
          </p:cNvSpPr>
          <p:nvPr>
            <p:ph type="sldNum" sz="quarter" idx="12"/>
          </p:nvPr>
        </p:nvSpPr>
        <p:spPr/>
        <p:txBody>
          <a:bodyPr/>
          <a:lstStyle/>
          <a:p>
            <a:fld id="{B1AC83B0-B844-44F1-B4BE-92A8C14C00C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66281898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5404D1-7050-4749-B8F1-6210392B7B72}"/>
              </a:ext>
            </a:extLst>
          </p:cNvPr>
          <p:cNvSpPr>
            <a:spLocks noGrp="1"/>
          </p:cNvSpPr>
          <p:nvPr>
            <p:ph type="ctrTitle"/>
          </p:nvPr>
        </p:nvSpPr>
        <p:spPr>
          <a:xfrm>
            <a:off x="1143000" y="841375"/>
            <a:ext cx="6858000" cy="17907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735A020-9B70-475D-ACE4-F41E29D72B87}"/>
              </a:ext>
            </a:extLst>
          </p:cNvPr>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6E31E42-4DF5-4864-A053-96FD148F324D}"/>
              </a:ext>
            </a:extLst>
          </p:cNvPr>
          <p:cNvSpPr>
            <a:spLocks noGrp="1"/>
          </p:cNvSpPr>
          <p:nvPr>
            <p:ph type="dt" sz="half" idx="10"/>
          </p:nvPr>
        </p:nvSpPr>
        <p:spPr/>
        <p:txBody>
          <a:bodyPr/>
          <a:lstStyle/>
          <a:p>
            <a:r>
              <a:rPr lang="en-US">
                <a:solidFill>
                  <a:srgbClr val="0D2C40"/>
                </a:solidFill>
              </a:rPr>
              <a:t>July 2018</a:t>
            </a:r>
            <a:endParaRPr lang="en-US" dirty="0">
              <a:solidFill>
                <a:srgbClr val="0D2C40"/>
              </a:solidFill>
            </a:endParaRPr>
          </a:p>
        </p:txBody>
      </p:sp>
      <p:sp>
        <p:nvSpPr>
          <p:cNvPr id="5" name="Footer Placeholder 4">
            <a:extLst>
              <a:ext uri="{FF2B5EF4-FFF2-40B4-BE49-F238E27FC236}">
                <a16:creationId xmlns:a16="http://schemas.microsoft.com/office/drawing/2014/main" id="{BFDC2C31-A2D0-4C6D-BE6E-DE0B519ED9BB}"/>
              </a:ext>
            </a:extLst>
          </p:cNvPr>
          <p:cNvSpPr>
            <a:spLocks noGrp="1"/>
          </p:cNvSpPr>
          <p:nvPr>
            <p:ph type="ftr" sz="quarter" idx="11"/>
          </p:nvPr>
        </p:nvSpPr>
        <p:spPr/>
        <p:txBody>
          <a:bodyPr/>
          <a:lstStyle/>
          <a:p>
            <a:endParaRPr lang="en-US" dirty="0">
              <a:solidFill>
                <a:srgbClr val="0D2C40"/>
              </a:solidFill>
            </a:endParaRPr>
          </a:p>
        </p:txBody>
      </p:sp>
      <p:sp>
        <p:nvSpPr>
          <p:cNvPr id="6" name="Slide Number Placeholder 5">
            <a:extLst>
              <a:ext uri="{FF2B5EF4-FFF2-40B4-BE49-F238E27FC236}">
                <a16:creationId xmlns:a16="http://schemas.microsoft.com/office/drawing/2014/main" id="{47501355-5511-4885-8CC7-9435724BA8A6}"/>
              </a:ext>
            </a:extLst>
          </p:cNvPr>
          <p:cNvSpPr>
            <a:spLocks noGrp="1"/>
          </p:cNvSpPr>
          <p:nvPr>
            <p:ph type="sldNum" sz="quarter" idx="12"/>
          </p:nvPr>
        </p:nvSpPr>
        <p:spPr/>
        <p:txBody>
          <a:bodyPr/>
          <a:lstStyle/>
          <a:p>
            <a:fld id="{B1AC83B0-B844-44F1-B4BE-92A8C14C00C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5509889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8FF861-1192-41B4-BFF4-9FCC315A3015}"/>
              </a:ext>
            </a:extLst>
          </p:cNvPr>
          <p:cNvSpPr>
            <a:spLocks noGrp="1"/>
          </p:cNvSpPr>
          <p:nvPr>
            <p:ph type="ctrTitle"/>
          </p:nvPr>
        </p:nvSpPr>
        <p:spPr>
          <a:xfrm>
            <a:off x="1143000" y="841375"/>
            <a:ext cx="6858000" cy="17907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32A8FBE-5CDA-4B56-A99D-C6510C4C059D}"/>
              </a:ext>
            </a:extLst>
          </p:cNvPr>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9B63F1D-D781-4473-BDCC-5B672B74AFEE}"/>
              </a:ext>
            </a:extLst>
          </p:cNvPr>
          <p:cNvSpPr>
            <a:spLocks noGrp="1"/>
          </p:cNvSpPr>
          <p:nvPr>
            <p:ph type="dt" sz="half" idx="10"/>
          </p:nvPr>
        </p:nvSpPr>
        <p:spPr/>
        <p:txBody>
          <a:bodyPr/>
          <a:lstStyle/>
          <a:p>
            <a:r>
              <a:rPr lang="en-US">
                <a:solidFill>
                  <a:srgbClr val="0D2C40"/>
                </a:solidFill>
              </a:rPr>
              <a:t>July 2018</a:t>
            </a:r>
            <a:endParaRPr lang="en-US" dirty="0">
              <a:solidFill>
                <a:srgbClr val="0D2C40"/>
              </a:solidFill>
            </a:endParaRPr>
          </a:p>
        </p:txBody>
      </p:sp>
      <p:sp>
        <p:nvSpPr>
          <p:cNvPr id="5" name="Footer Placeholder 4">
            <a:extLst>
              <a:ext uri="{FF2B5EF4-FFF2-40B4-BE49-F238E27FC236}">
                <a16:creationId xmlns:a16="http://schemas.microsoft.com/office/drawing/2014/main" id="{2F3C6330-7DD2-41EC-9FB4-45D723BA92E6}"/>
              </a:ext>
            </a:extLst>
          </p:cNvPr>
          <p:cNvSpPr>
            <a:spLocks noGrp="1"/>
          </p:cNvSpPr>
          <p:nvPr>
            <p:ph type="ftr" sz="quarter" idx="11"/>
          </p:nvPr>
        </p:nvSpPr>
        <p:spPr/>
        <p:txBody>
          <a:bodyPr/>
          <a:lstStyle/>
          <a:p>
            <a:endParaRPr lang="en-US" dirty="0">
              <a:solidFill>
                <a:srgbClr val="0D2C40"/>
              </a:solidFill>
            </a:endParaRPr>
          </a:p>
        </p:txBody>
      </p:sp>
      <p:sp>
        <p:nvSpPr>
          <p:cNvPr id="6" name="Slide Number Placeholder 5">
            <a:extLst>
              <a:ext uri="{FF2B5EF4-FFF2-40B4-BE49-F238E27FC236}">
                <a16:creationId xmlns:a16="http://schemas.microsoft.com/office/drawing/2014/main" id="{970F2F33-4BBF-4B1A-BB5D-B167036317C6}"/>
              </a:ext>
            </a:extLst>
          </p:cNvPr>
          <p:cNvSpPr>
            <a:spLocks noGrp="1"/>
          </p:cNvSpPr>
          <p:nvPr>
            <p:ph type="sldNum" sz="quarter" idx="12"/>
          </p:nvPr>
        </p:nvSpPr>
        <p:spPr/>
        <p:txBody>
          <a:bodyPr/>
          <a:lstStyle/>
          <a:p>
            <a:fld id="{B1AC83B0-B844-44F1-B4BE-92A8C14C00C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8918212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0F5E7D-C8A7-473E-9603-9E9DDB291523}"/>
              </a:ext>
            </a:extLst>
          </p:cNvPr>
          <p:cNvSpPr>
            <a:spLocks noGrp="1"/>
          </p:cNvSpPr>
          <p:nvPr>
            <p:ph type="ctrTitle"/>
          </p:nvPr>
        </p:nvSpPr>
        <p:spPr>
          <a:xfrm>
            <a:off x="1143000" y="841375"/>
            <a:ext cx="6858000" cy="17907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EC40254-7623-4187-B1A8-1B7AE4BA6205}"/>
              </a:ext>
            </a:extLst>
          </p:cNvPr>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0DD1E85-5EFC-4E75-AB7B-B99917B1E35C}"/>
              </a:ext>
            </a:extLst>
          </p:cNvPr>
          <p:cNvSpPr>
            <a:spLocks noGrp="1"/>
          </p:cNvSpPr>
          <p:nvPr>
            <p:ph type="dt" sz="half" idx="10"/>
          </p:nvPr>
        </p:nvSpPr>
        <p:spPr/>
        <p:txBody>
          <a:bodyPr/>
          <a:lstStyle/>
          <a:p>
            <a:r>
              <a:rPr lang="en-US">
                <a:solidFill>
                  <a:srgbClr val="0D2C40"/>
                </a:solidFill>
              </a:rPr>
              <a:t>July 2018</a:t>
            </a:r>
            <a:endParaRPr lang="en-US" dirty="0">
              <a:solidFill>
                <a:srgbClr val="0D2C40"/>
              </a:solidFill>
            </a:endParaRPr>
          </a:p>
        </p:txBody>
      </p:sp>
      <p:sp>
        <p:nvSpPr>
          <p:cNvPr id="5" name="Footer Placeholder 4">
            <a:extLst>
              <a:ext uri="{FF2B5EF4-FFF2-40B4-BE49-F238E27FC236}">
                <a16:creationId xmlns:a16="http://schemas.microsoft.com/office/drawing/2014/main" id="{A219F9A0-90E1-4DDB-9B9D-E311139415D5}"/>
              </a:ext>
            </a:extLst>
          </p:cNvPr>
          <p:cNvSpPr>
            <a:spLocks noGrp="1"/>
          </p:cNvSpPr>
          <p:nvPr>
            <p:ph type="ftr" sz="quarter" idx="11"/>
          </p:nvPr>
        </p:nvSpPr>
        <p:spPr/>
        <p:txBody>
          <a:bodyPr/>
          <a:lstStyle/>
          <a:p>
            <a:endParaRPr lang="en-US" dirty="0">
              <a:solidFill>
                <a:srgbClr val="0D2C40"/>
              </a:solidFill>
            </a:endParaRPr>
          </a:p>
        </p:txBody>
      </p:sp>
      <p:sp>
        <p:nvSpPr>
          <p:cNvPr id="6" name="Slide Number Placeholder 5">
            <a:extLst>
              <a:ext uri="{FF2B5EF4-FFF2-40B4-BE49-F238E27FC236}">
                <a16:creationId xmlns:a16="http://schemas.microsoft.com/office/drawing/2014/main" id="{2262FDA3-D3F0-4612-B336-4C9D930BF4D8}"/>
              </a:ext>
            </a:extLst>
          </p:cNvPr>
          <p:cNvSpPr>
            <a:spLocks noGrp="1"/>
          </p:cNvSpPr>
          <p:nvPr>
            <p:ph type="sldNum" sz="quarter" idx="12"/>
          </p:nvPr>
        </p:nvSpPr>
        <p:spPr/>
        <p:txBody>
          <a:bodyPr/>
          <a:lstStyle/>
          <a:p>
            <a:fld id="{B1AC83B0-B844-44F1-B4BE-92A8C14C00C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63266601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48CB9-13CD-4F7A-8691-443AA6A725C8}"/>
              </a:ext>
            </a:extLst>
          </p:cNvPr>
          <p:cNvSpPr>
            <a:spLocks noGrp="1"/>
          </p:cNvSpPr>
          <p:nvPr>
            <p:ph type="ctrTitle"/>
          </p:nvPr>
        </p:nvSpPr>
        <p:spPr>
          <a:xfrm>
            <a:off x="1143000" y="841375"/>
            <a:ext cx="6858000" cy="17907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9290D35-A205-4762-A514-118778BCF915}"/>
              </a:ext>
            </a:extLst>
          </p:cNvPr>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3CBBE9E-5C6F-4980-BEBB-75975BB126BF}"/>
              </a:ext>
            </a:extLst>
          </p:cNvPr>
          <p:cNvSpPr>
            <a:spLocks noGrp="1"/>
          </p:cNvSpPr>
          <p:nvPr>
            <p:ph type="dt" sz="half" idx="10"/>
          </p:nvPr>
        </p:nvSpPr>
        <p:spPr/>
        <p:txBody>
          <a:bodyPr/>
          <a:lstStyle/>
          <a:p>
            <a:r>
              <a:rPr lang="en-US">
                <a:solidFill>
                  <a:srgbClr val="0D2C40"/>
                </a:solidFill>
              </a:rPr>
              <a:t>July 2018</a:t>
            </a:r>
            <a:endParaRPr lang="en-US" dirty="0">
              <a:solidFill>
                <a:srgbClr val="0D2C40"/>
              </a:solidFill>
            </a:endParaRPr>
          </a:p>
        </p:txBody>
      </p:sp>
      <p:sp>
        <p:nvSpPr>
          <p:cNvPr id="5" name="Footer Placeholder 4">
            <a:extLst>
              <a:ext uri="{FF2B5EF4-FFF2-40B4-BE49-F238E27FC236}">
                <a16:creationId xmlns:a16="http://schemas.microsoft.com/office/drawing/2014/main" id="{8623164B-97AB-4111-B1FA-4BFC4310D69C}"/>
              </a:ext>
            </a:extLst>
          </p:cNvPr>
          <p:cNvSpPr>
            <a:spLocks noGrp="1"/>
          </p:cNvSpPr>
          <p:nvPr>
            <p:ph type="ftr" sz="quarter" idx="11"/>
          </p:nvPr>
        </p:nvSpPr>
        <p:spPr/>
        <p:txBody>
          <a:bodyPr/>
          <a:lstStyle/>
          <a:p>
            <a:endParaRPr lang="en-US" dirty="0">
              <a:solidFill>
                <a:srgbClr val="0D2C40"/>
              </a:solidFill>
            </a:endParaRPr>
          </a:p>
        </p:txBody>
      </p:sp>
      <p:sp>
        <p:nvSpPr>
          <p:cNvPr id="6" name="Slide Number Placeholder 5">
            <a:extLst>
              <a:ext uri="{FF2B5EF4-FFF2-40B4-BE49-F238E27FC236}">
                <a16:creationId xmlns:a16="http://schemas.microsoft.com/office/drawing/2014/main" id="{88BA8CFF-3968-4C2C-82CB-5C40B5669EE3}"/>
              </a:ext>
            </a:extLst>
          </p:cNvPr>
          <p:cNvSpPr>
            <a:spLocks noGrp="1"/>
          </p:cNvSpPr>
          <p:nvPr>
            <p:ph type="sldNum" sz="quarter" idx="12"/>
          </p:nvPr>
        </p:nvSpPr>
        <p:spPr/>
        <p:txBody>
          <a:bodyPr/>
          <a:lstStyle/>
          <a:p>
            <a:fld id="{B1AC83B0-B844-44F1-B4BE-92A8C14C00C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1976735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3416F-6FB8-4FCB-88F5-FB10B3A5AFBD}"/>
              </a:ext>
            </a:extLst>
          </p:cNvPr>
          <p:cNvSpPr>
            <a:spLocks noGrp="1"/>
          </p:cNvSpPr>
          <p:nvPr>
            <p:ph type="ctrTitle"/>
          </p:nvPr>
        </p:nvSpPr>
        <p:spPr>
          <a:xfrm>
            <a:off x="1143000" y="841375"/>
            <a:ext cx="6858000" cy="17907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F4DC3C2-530C-4EA1-8A1B-76BA029440AF}"/>
              </a:ext>
            </a:extLst>
          </p:cNvPr>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75B6439-B184-4380-B04C-92393CA5F53E}"/>
              </a:ext>
            </a:extLst>
          </p:cNvPr>
          <p:cNvSpPr>
            <a:spLocks noGrp="1"/>
          </p:cNvSpPr>
          <p:nvPr>
            <p:ph type="dt" sz="half" idx="10"/>
          </p:nvPr>
        </p:nvSpPr>
        <p:spPr/>
        <p:txBody>
          <a:bodyPr/>
          <a:lstStyle/>
          <a:p>
            <a:r>
              <a:rPr lang="en-US">
                <a:solidFill>
                  <a:srgbClr val="0D2C40"/>
                </a:solidFill>
              </a:rPr>
              <a:t>July 2018</a:t>
            </a:r>
            <a:endParaRPr lang="en-US" dirty="0">
              <a:solidFill>
                <a:srgbClr val="0D2C40"/>
              </a:solidFill>
            </a:endParaRPr>
          </a:p>
        </p:txBody>
      </p:sp>
      <p:sp>
        <p:nvSpPr>
          <p:cNvPr id="5" name="Footer Placeholder 4">
            <a:extLst>
              <a:ext uri="{FF2B5EF4-FFF2-40B4-BE49-F238E27FC236}">
                <a16:creationId xmlns:a16="http://schemas.microsoft.com/office/drawing/2014/main" id="{FA57E138-B519-4704-ACDB-7A53A0C75768}"/>
              </a:ext>
            </a:extLst>
          </p:cNvPr>
          <p:cNvSpPr>
            <a:spLocks noGrp="1"/>
          </p:cNvSpPr>
          <p:nvPr>
            <p:ph type="ftr" sz="quarter" idx="11"/>
          </p:nvPr>
        </p:nvSpPr>
        <p:spPr/>
        <p:txBody>
          <a:bodyPr/>
          <a:lstStyle/>
          <a:p>
            <a:endParaRPr lang="en-US" dirty="0">
              <a:solidFill>
                <a:srgbClr val="0D2C40"/>
              </a:solidFill>
            </a:endParaRPr>
          </a:p>
        </p:txBody>
      </p:sp>
      <p:sp>
        <p:nvSpPr>
          <p:cNvPr id="6" name="Slide Number Placeholder 5">
            <a:extLst>
              <a:ext uri="{FF2B5EF4-FFF2-40B4-BE49-F238E27FC236}">
                <a16:creationId xmlns:a16="http://schemas.microsoft.com/office/drawing/2014/main" id="{68C3CC8F-689A-49E7-8CD7-8E9C6F34B831}"/>
              </a:ext>
            </a:extLst>
          </p:cNvPr>
          <p:cNvSpPr>
            <a:spLocks noGrp="1"/>
          </p:cNvSpPr>
          <p:nvPr>
            <p:ph type="sldNum" sz="quarter" idx="12"/>
          </p:nvPr>
        </p:nvSpPr>
        <p:spPr/>
        <p:txBody>
          <a:bodyPr/>
          <a:lstStyle/>
          <a:p>
            <a:fld id="{B1AC83B0-B844-44F1-B4BE-92A8C14C00C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11146540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BFE667-D05A-44C6-96C8-27593AED1416}"/>
              </a:ext>
            </a:extLst>
          </p:cNvPr>
          <p:cNvSpPr>
            <a:spLocks noGrp="1"/>
          </p:cNvSpPr>
          <p:nvPr>
            <p:ph type="ctrTitle"/>
          </p:nvPr>
        </p:nvSpPr>
        <p:spPr>
          <a:xfrm>
            <a:off x="1143000" y="841375"/>
            <a:ext cx="6858000" cy="17907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AAC07D1-0EAE-4D5F-B7B4-1C69D109116A}"/>
              </a:ext>
            </a:extLst>
          </p:cNvPr>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615985F-D863-40F8-9986-B20F272BB574}"/>
              </a:ext>
            </a:extLst>
          </p:cNvPr>
          <p:cNvSpPr>
            <a:spLocks noGrp="1"/>
          </p:cNvSpPr>
          <p:nvPr>
            <p:ph type="dt" sz="half" idx="10"/>
          </p:nvPr>
        </p:nvSpPr>
        <p:spPr/>
        <p:txBody>
          <a:bodyPr/>
          <a:lstStyle/>
          <a:p>
            <a:r>
              <a:rPr lang="en-US">
                <a:solidFill>
                  <a:srgbClr val="0D2C40"/>
                </a:solidFill>
              </a:rPr>
              <a:t>July 2018</a:t>
            </a:r>
            <a:endParaRPr lang="en-US" dirty="0">
              <a:solidFill>
                <a:srgbClr val="0D2C40"/>
              </a:solidFill>
            </a:endParaRPr>
          </a:p>
        </p:txBody>
      </p:sp>
      <p:sp>
        <p:nvSpPr>
          <p:cNvPr id="5" name="Footer Placeholder 4">
            <a:extLst>
              <a:ext uri="{FF2B5EF4-FFF2-40B4-BE49-F238E27FC236}">
                <a16:creationId xmlns:a16="http://schemas.microsoft.com/office/drawing/2014/main" id="{32714ABD-6425-4FF3-98A4-E65888F43435}"/>
              </a:ext>
            </a:extLst>
          </p:cNvPr>
          <p:cNvSpPr>
            <a:spLocks noGrp="1"/>
          </p:cNvSpPr>
          <p:nvPr>
            <p:ph type="ftr" sz="quarter" idx="11"/>
          </p:nvPr>
        </p:nvSpPr>
        <p:spPr/>
        <p:txBody>
          <a:bodyPr/>
          <a:lstStyle/>
          <a:p>
            <a:endParaRPr lang="en-US" dirty="0">
              <a:solidFill>
                <a:srgbClr val="0D2C40"/>
              </a:solidFill>
            </a:endParaRPr>
          </a:p>
        </p:txBody>
      </p:sp>
      <p:sp>
        <p:nvSpPr>
          <p:cNvPr id="6" name="Slide Number Placeholder 5">
            <a:extLst>
              <a:ext uri="{FF2B5EF4-FFF2-40B4-BE49-F238E27FC236}">
                <a16:creationId xmlns:a16="http://schemas.microsoft.com/office/drawing/2014/main" id="{E217268C-C23F-4B13-AF16-A13FEF159B99}"/>
              </a:ext>
            </a:extLst>
          </p:cNvPr>
          <p:cNvSpPr>
            <a:spLocks noGrp="1"/>
          </p:cNvSpPr>
          <p:nvPr>
            <p:ph type="sldNum" sz="quarter" idx="12"/>
          </p:nvPr>
        </p:nvSpPr>
        <p:spPr/>
        <p:txBody>
          <a:bodyPr/>
          <a:lstStyle/>
          <a:p>
            <a:fld id="{B1AC83B0-B844-44F1-B4BE-92A8C14C00C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12799840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0DDBE7-2EE8-4672-AE8A-90C42AE28756}"/>
              </a:ext>
            </a:extLst>
          </p:cNvPr>
          <p:cNvSpPr>
            <a:spLocks noGrp="1"/>
          </p:cNvSpPr>
          <p:nvPr>
            <p:ph type="ctrTitle"/>
          </p:nvPr>
        </p:nvSpPr>
        <p:spPr>
          <a:xfrm>
            <a:off x="1143000" y="841375"/>
            <a:ext cx="6858000" cy="17907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DBAE95B-507A-45EE-9DB6-F68F67D04029}"/>
              </a:ext>
            </a:extLst>
          </p:cNvPr>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AFBA9FE-A5DE-43F3-A6C8-C11BB1FF5199}"/>
              </a:ext>
            </a:extLst>
          </p:cNvPr>
          <p:cNvSpPr>
            <a:spLocks noGrp="1"/>
          </p:cNvSpPr>
          <p:nvPr>
            <p:ph type="dt" sz="half" idx="10"/>
          </p:nvPr>
        </p:nvSpPr>
        <p:spPr/>
        <p:txBody>
          <a:bodyPr/>
          <a:lstStyle/>
          <a:p>
            <a:r>
              <a:rPr lang="en-US">
                <a:solidFill>
                  <a:srgbClr val="0D2C40"/>
                </a:solidFill>
              </a:rPr>
              <a:t>July 2018</a:t>
            </a:r>
            <a:endParaRPr lang="en-US" dirty="0">
              <a:solidFill>
                <a:srgbClr val="0D2C40"/>
              </a:solidFill>
            </a:endParaRPr>
          </a:p>
        </p:txBody>
      </p:sp>
      <p:sp>
        <p:nvSpPr>
          <p:cNvPr id="5" name="Footer Placeholder 4">
            <a:extLst>
              <a:ext uri="{FF2B5EF4-FFF2-40B4-BE49-F238E27FC236}">
                <a16:creationId xmlns:a16="http://schemas.microsoft.com/office/drawing/2014/main" id="{AD2E9A77-A5AD-4D8B-B275-A74B1BF9F217}"/>
              </a:ext>
            </a:extLst>
          </p:cNvPr>
          <p:cNvSpPr>
            <a:spLocks noGrp="1"/>
          </p:cNvSpPr>
          <p:nvPr>
            <p:ph type="ftr" sz="quarter" idx="11"/>
          </p:nvPr>
        </p:nvSpPr>
        <p:spPr/>
        <p:txBody>
          <a:bodyPr/>
          <a:lstStyle/>
          <a:p>
            <a:endParaRPr lang="en-US" dirty="0">
              <a:solidFill>
                <a:srgbClr val="0D2C40"/>
              </a:solidFill>
            </a:endParaRPr>
          </a:p>
        </p:txBody>
      </p:sp>
      <p:sp>
        <p:nvSpPr>
          <p:cNvPr id="6" name="Slide Number Placeholder 5">
            <a:extLst>
              <a:ext uri="{FF2B5EF4-FFF2-40B4-BE49-F238E27FC236}">
                <a16:creationId xmlns:a16="http://schemas.microsoft.com/office/drawing/2014/main" id="{CD3F9FCE-4D8C-4DE4-9E95-B623259B4CCD}"/>
              </a:ext>
            </a:extLst>
          </p:cNvPr>
          <p:cNvSpPr>
            <a:spLocks noGrp="1"/>
          </p:cNvSpPr>
          <p:nvPr>
            <p:ph type="sldNum" sz="quarter" idx="12"/>
          </p:nvPr>
        </p:nvSpPr>
        <p:spPr/>
        <p:txBody>
          <a:bodyPr/>
          <a:lstStyle/>
          <a:p>
            <a:fld id="{B1AC83B0-B844-44F1-B4BE-92A8C14C00C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2258262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Title-4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hasCustomPrompt="1"/>
          </p:nvPr>
        </p:nvSpPr>
        <p:spPr>
          <a:xfrm>
            <a:off x="874645" y="959127"/>
            <a:ext cx="1755913" cy="3705744"/>
          </a:xfrm>
        </p:spPr>
        <p:txBody>
          <a:bodyPr/>
          <a:lstStyle>
            <a:lvl1pPr marL="0" indent="0">
              <a:buFont typeface="Arial" panose="020B0604020202020204" pitchFamily="34" charset="0"/>
              <a:buNone/>
              <a:defRPr sz="1238" b="1"/>
            </a:lvl1pPr>
            <a:lvl2pPr marL="0" indent="0">
              <a:buFont typeface="Arial" panose="020B0604020202020204" pitchFamily="34" charset="0"/>
              <a:buNone/>
              <a:defRPr sz="1050" b="0"/>
            </a:lvl2pPr>
            <a:lvl3pPr marL="0" indent="0">
              <a:buNone/>
              <a:defRPr sz="900"/>
            </a:lvl3pPr>
            <a:lvl4pPr marL="0" indent="0">
              <a:buNone/>
              <a:defRPr sz="750"/>
            </a:lvl4pPr>
            <a:lvl5pPr marL="0" indent="0">
              <a:buNone/>
              <a:defRPr sz="750"/>
            </a:lvl5pPr>
          </a:lstStyle>
          <a:p>
            <a:pPr lvl="0"/>
            <a:r>
              <a:rPr lang="en-US"/>
              <a:t>Column 1 Sub</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p:cNvSpPr>
            <a:spLocks noGrp="1"/>
          </p:cNvSpPr>
          <p:nvPr>
            <p:ph idx="13" hasCustomPrompt="1"/>
          </p:nvPr>
        </p:nvSpPr>
        <p:spPr>
          <a:xfrm>
            <a:off x="2774122" y="959127"/>
            <a:ext cx="1755913" cy="3705744"/>
          </a:xfrm>
        </p:spPr>
        <p:txBody>
          <a:bodyPr/>
          <a:lstStyle>
            <a:lvl1pPr marL="0" indent="0">
              <a:buFont typeface="Arial" panose="020B0604020202020204" pitchFamily="34" charset="0"/>
              <a:buNone/>
              <a:defRPr sz="1238" b="1"/>
            </a:lvl1pPr>
            <a:lvl2pPr marL="0" indent="0">
              <a:buFont typeface="Arial" panose="020B0604020202020204" pitchFamily="34" charset="0"/>
              <a:buNone/>
              <a:defRPr sz="1050" b="0"/>
            </a:lvl2pPr>
            <a:lvl3pPr marL="0" indent="0">
              <a:buNone/>
              <a:defRPr sz="900"/>
            </a:lvl3pPr>
            <a:lvl4pPr marL="0" indent="0">
              <a:buNone/>
              <a:defRPr sz="750"/>
            </a:lvl4pPr>
            <a:lvl5pPr marL="0" indent="0">
              <a:buNone/>
              <a:defRPr sz="750"/>
            </a:lvl5pPr>
          </a:lstStyle>
          <a:p>
            <a:pPr lvl="0"/>
            <a:r>
              <a:rPr lang="en-US"/>
              <a:t>Column 2 Sub</a:t>
            </a:r>
          </a:p>
          <a:p>
            <a:pPr lvl="1"/>
            <a:r>
              <a:rPr lang="en-US"/>
              <a:t>Second level</a:t>
            </a:r>
          </a:p>
          <a:p>
            <a:pPr lvl="2"/>
            <a:r>
              <a:rPr lang="en-US"/>
              <a:t>Third level</a:t>
            </a:r>
          </a:p>
          <a:p>
            <a:pPr lvl="3"/>
            <a:r>
              <a:rPr lang="en-US"/>
              <a:t>Fourth level</a:t>
            </a:r>
          </a:p>
          <a:p>
            <a:pPr lvl="4"/>
            <a:r>
              <a:rPr lang="en-US"/>
              <a:t>Fifth level</a:t>
            </a:r>
          </a:p>
        </p:txBody>
      </p:sp>
      <p:sp>
        <p:nvSpPr>
          <p:cNvPr id="17" name="Content Placeholder 2"/>
          <p:cNvSpPr>
            <a:spLocks noGrp="1"/>
          </p:cNvSpPr>
          <p:nvPr>
            <p:ph idx="14" hasCustomPrompt="1"/>
          </p:nvPr>
        </p:nvSpPr>
        <p:spPr>
          <a:xfrm>
            <a:off x="4673599" y="959127"/>
            <a:ext cx="1755913" cy="3705744"/>
          </a:xfrm>
        </p:spPr>
        <p:txBody>
          <a:bodyPr/>
          <a:lstStyle>
            <a:lvl1pPr marL="0" indent="0">
              <a:buFont typeface="Arial" panose="020B0604020202020204" pitchFamily="34" charset="0"/>
              <a:buNone/>
              <a:defRPr sz="1238" b="1"/>
            </a:lvl1pPr>
            <a:lvl2pPr marL="0" indent="0">
              <a:buFont typeface="Arial" panose="020B0604020202020204" pitchFamily="34" charset="0"/>
              <a:buNone/>
              <a:defRPr sz="1050" b="0"/>
            </a:lvl2pPr>
            <a:lvl3pPr marL="0" indent="0">
              <a:buNone/>
              <a:defRPr sz="900"/>
            </a:lvl3pPr>
            <a:lvl4pPr marL="0" indent="0">
              <a:buNone/>
              <a:defRPr sz="750"/>
            </a:lvl4pPr>
            <a:lvl5pPr marL="0" indent="0">
              <a:buNone/>
              <a:defRPr sz="750"/>
            </a:lvl5pPr>
          </a:lstStyle>
          <a:p>
            <a:pPr lvl="0"/>
            <a:r>
              <a:rPr lang="en-US"/>
              <a:t>Column 3 Sub</a:t>
            </a:r>
          </a:p>
          <a:p>
            <a:pPr lvl="1"/>
            <a:r>
              <a:rPr lang="en-US"/>
              <a:t>Second level</a:t>
            </a:r>
          </a:p>
          <a:p>
            <a:pPr lvl="2"/>
            <a:r>
              <a:rPr lang="en-US"/>
              <a:t>Third level</a:t>
            </a:r>
          </a:p>
          <a:p>
            <a:pPr lvl="3"/>
            <a:r>
              <a:rPr lang="en-US"/>
              <a:t>Fourth level</a:t>
            </a:r>
          </a:p>
          <a:p>
            <a:pPr lvl="4"/>
            <a:r>
              <a:rPr lang="en-US"/>
              <a:t>Fifth level</a:t>
            </a:r>
          </a:p>
        </p:txBody>
      </p:sp>
      <p:sp>
        <p:nvSpPr>
          <p:cNvPr id="18" name="Content Placeholder 2"/>
          <p:cNvSpPr>
            <a:spLocks noGrp="1"/>
          </p:cNvSpPr>
          <p:nvPr>
            <p:ph idx="15" hasCustomPrompt="1"/>
          </p:nvPr>
        </p:nvSpPr>
        <p:spPr>
          <a:xfrm>
            <a:off x="6573077" y="959127"/>
            <a:ext cx="1755913" cy="3705744"/>
          </a:xfrm>
        </p:spPr>
        <p:txBody>
          <a:bodyPr/>
          <a:lstStyle>
            <a:lvl1pPr marL="0" indent="0">
              <a:buFont typeface="Arial" panose="020B0604020202020204" pitchFamily="34" charset="0"/>
              <a:buNone/>
              <a:defRPr sz="1238" b="1"/>
            </a:lvl1pPr>
            <a:lvl2pPr marL="0" indent="0">
              <a:buFont typeface="Arial" panose="020B0604020202020204" pitchFamily="34" charset="0"/>
              <a:buNone/>
              <a:defRPr sz="1050" b="0"/>
            </a:lvl2pPr>
            <a:lvl3pPr marL="0" indent="0">
              <a:buNone/>
              <a:defRPr sz="900"/>
            </a:lvl3pPr>
            <a:lvl4pPr marL="0" indent="0">
              <a:buNone/>
              <a:defRPr sz="750"/>
            </a:lvl4pPr>
            <a:lvl5pPr marL="0" indent="0">
              <a:buNone/>
              <a:defRPr sz="750"/>
            </a:lvl5pPr>
          </a:lstStyle>
          <a:p>
            <a:pPr lvl="0"/>
            <a:r>
              <a:rPr lang="en-US"/>
              <a:t>Column 4 Sub</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6"/>
          </p:nvPr>
        </p:nvSpPr>
        <p:spPr/>
        <p:txBody>
          <a:bodyPr/>
          <a:lstStyle/>
          <a:p>
            <a:r>
              <a:rPr lang="en-US">
                <a:solidFill>
                  <a:srgbClr val="0D2C40"/>
                </a:solidFill>
              </a:rPr>
              <a:t>July 2018</a:t>
            </a:r>
            <a:endParaRPr lang="en-US" dirty="0">
              <a:solidFill>
                <a:srgbClr val="0D2C40"/>
              </a:solidFill>
            </a:endParaRPr>
          </a:p>
        </p:txBody>
      </p:sp>
      <p:sp>
        <p:nvSpPr>
          <p:cNvPr id="8" name="Footer Placeholder 7"/>
          <p:cNvSpPr>
            <a:spLocks noGrp="1"/>
          </p:cNvSpPr>
          <p:nvPr>
            <p:ph type="ftr" sz="quarter" idx="17"/>
          </p:nvPr>
        </p:nvSpPr>
        <p:spPr/>
        <p:txBody>
          <a:bodyPr/>
          <a:lstStyle/>
          <a:p>
            <a:endParaRPr lang="en-US" dirty="0">
              <a:solidFill>
                <a:srgbClr val="A7A9AC"/>
              </a:solidFill>
            </a:endParaRPr>
          </a:p>
        </p:txBody>
      </p:sp>
      <p:sp>
        <p:nvSpPr>
          <p:cNvPr id="10" name="Slide Number Placeholder 8"/>
          <p:cNvSpPr>
            <a:spLocks noGrp="1"/>
          </p:cNvSpPr>
          <p:nvPr>
            <p:ph type="sldNum" sz="quarter" idx="12"/>
          </p:nvPr>
        </p:nvSpPr>
        <p:spPr>
          <a:xfrm>
            <a:off x="8691849" y="4785076"/>
            <a:ext cx="256032" cy="256032"/>
          </a:xfrm>
        </p:spPr>
        <p:txBody>
          <a:bodyPr/>
          <a:lstStyle/>
          <a:p>
            <a:fld id="{B1AC83B0-B844-44F1-B4BE-92A8C14C00C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9066970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dirty="0"/>
              <a:t>Click to edit Master title style</a:t>
            </a:r>
          </a:p>
        </p:txBody>
      </p:sp>
      <p:sp>
        <p:nvSpPr>
          <p:cNvPr id="3" name="Text Placeholder 2"/>
          <p:cNvSpPr>
            <a:spLocks noGrp="1"/>
          </p:cNvSpPr>
          <p:nvPr>
            <p:ph type="body" idx="1"/>
          </p:nvPr>
        </p:nvSpPr>
        <p:spPr>
          <a:xfrm>
            <a:off x="629842" y="1260872"/>
            <a:ext cx="3868340" cy="617934"/>
          </a:xfrm>
        </p:spPr>
        <p:txBody>
          <a:bodyPr anchor="b"/>
          <a:lstStyle>
            <a:lvl1pPr marL="0" indent="0">
              <a:buNone/>
              <a:defRPr sz="4267" b="1"/>
            </a:lvl1pPr>
            <a:lvl2pPr marL="812810" indent="0">
              <a:buNone/>
              <a:defRPr sz="3556" b="1"/>
            </a:lvl2pPr>
            <a:lvl3pPr marL="1625620" indent="0">
              <a:buNone/>
              <a:defRPr sz="3200" b="1"/>
            </a:lvl3pPr>
            <a:lvl4pPr marL="2438430" indent="0">
              <a:buNone/>
              <a:defRPr sz="2844" b="1"/>
            </a:lvl4pPr>
            <a:lvl5pPr marL="3251241" indent="0">
              <a:buNone/>
              <a:defRPr sz="2844" b="1"/>
            </a:lvl5pPr>
            <a:lvl6pPr marL="4064051" indent="0">
              <a:buNone/>
              <a:defRPr sz="2844" b="1"/>
            </a:lvl6pPr>
            <a:lvl7pPr marL="4876861" indent="0">
              <a:buNone/>
              <a:defRPr sz="2844" b="1"/>
            </a:lvl7pPr>
            <a:lvl8pPr marL="5689671" indent="0">
              <a:buNone/>
              <a:defRPr sz="2844" b="1"/>
            </a:lvl8pPr>
            <a:lvl9pPr marL="6502481" indent="0">
              <a:buNone/>
              <a:defRPr sz="2844" b="1"/>
            </a:lvl9pPr>
          </a:lstStyle>
          <a:p>
            <a:pPr lvl="0"/>
            <a:r>
              <a:rPr lang="en-US" dirty="0"/>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4267" b="1"/>
            </a:lvl1pPr>
            <a:lvl2pPr marL="812810" indent="0">
              <a:buNone/>
              <a:defRPr sz="3556" b="1"/>
            </a:lvl2pPr>
            <a:lvl3pPr marL="1625620" indent="0">
              <a:buNone/>
              <a:defRPr sz="3200" b="1"/>
            </a:lvl3pPr>
            <a:lvl4pPr marL="2438430" indent="0">
              <a:buNone/>
              <a:defRPr sz="2844" b="1"/>
            </a:lvl4pPr>
            <a:lvl5pPr marL="3251241" indent="0">
              <a:buNone/>
              <a:defRPr sz="2844" b="1"/>
            </a:lvl5pPr>
            <a:lvl6pPr marL="4064051" indent="0">
              <a:buNone/>
              <a:defRPr sz="2844" b="1"/>
            </a:lvl6pPr>
            <a:lvl7pPr marL="4876861" indent="0">
              <a:buNone/>
              <a:defRPr sz="2844" b="1"/>
            </a:lvl7pPr>
            <a:lvl8pPr marL="5689671" indent="0">
              <a:buNone/>
              <a:defRPr sz="2844" b="1"/>
            </a:lvl8pPr>
            <a:lvl9pPr marL="6502481" indent="0">
              <a:buNone/>
              <a:defRPr sz="2844" b="1"/>
            </a:lvl9pPr>
          </a:lstStyle>
          <a:p>
            <a:pPr lvl="0"/>
            <a:r>
              <a:rPr lang="en-US" dirty="0"/>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C764DE79-268F-4C1A-8933-263129D2AF90}" type="datetimeFigureOut">
              <a:rPr lang="en-US" dirty="0"/>
              <a:t>8/27/2020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34852494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obj" preserve="1">
  <p:cSld name="Speaker Notes">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spcBef>
                <a:spcPts val="1350"/>
              </a:spcBef>
              <a:defRPr>
                <a:solidFill>
                  <a:schemeClr val="tx1"/>
                </a:solidFill>
              </a:defRPr>
            </a:lvl1pPr>
            <a:lvl2pPr>
              <a:defRPr>
                <a:solidFill>
                  <a:schemeClr val="tx1"/>
                </a:solidFill>
              </a:defRPr>
            </a:lvl2pPr>
            <a:lvl3pPr marL="227013" indent="-112713">
              <a:spcBef>
                <a:spcPts val="450"/>
              </a:spcBef>
              <a:buClr>
                <a:schemeClr val="tx1"/>
              </a:buClr>
              <a:buSzPct val="80000"/>
              <a:buFont typeface="Arial" panose="020B0604020202020204" pitchFamily="34" charset="0"/>
              <a:buChar cha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7672723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3108">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1473" name="Picture 1472"/>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 y="-1"/>
            <a:ext cx="9143999" cy="5143501"/>
          </a:xfrm>
          <a:prstGeom prst="rect">
            <a:avLst/>
          </a:prstGeom>
        </p:spPr>
      </p:pic>
      <p:sp>
        <p:nvSpPr>
          <p:cNvPr id="2" name="Title 1"/>
          <p:cNvSpPr>
            <a:spLocks noGrp="1"/>
          </p:cNvSpPr>
          <p:nvPr>
            <p:ph type="ctrTitle" hasCustomPrompt="1"/>
          </p:nvPr>
        </p:nvSpPr>
        <p:spPr>
          <a:xfrm>
            <a:off x="868018" y="1080311"/>
            <a:ext cx="7404446" cy="1790700"/>
          </a:xfrm>
        </p:spPr>
        <p:txBody>
          <a:bodyPr anchor="b"/>
          <a:lstStyle>
            <a:lvl1pPr algn="l">
              <a:lnSpc>
                <a:spcPct val="100000"/>
              </a:lnSpc>
              <a:defRPr sz="3200" baseline="0">
                <a:solidFill>
                  <a:schemeClr val="bg1"/>
                </a:solidFill>
              </a:defRPr>
            </a:lvl1pPr>
          </a:lstStyle>
          <a:p>
            <a:r>
              <a:rPr lang="en-US" dirty="0"/>
              <a:t>Presentation Title (32pt)</a:t>
            </a:r>
          </a:p>
        </p:txBody>
      </p:sp>
      <p:sp>
        <p:nvSpPr>
          <p:cNvPr id="3" name="Subtitle 2"/>
          <p:cNvSpPr>
            <a:spLocks noGrp="1"/>
          </p:cNvSpPr>
          <p:nvPr>
            <p:ph type="subTitle" idx="1" hasCustomPrompt="1"/>
          </p:nvPr>
        </p:nvSpPr>
        <p:spPr>
          <a:xfrm>
            <a:off x="868017" y="2926839"/>
            <a:ext cx="7404447" cy="790397"/>
          </a:xfrm>
        </p:spPr>
        <p:txBody>
          <a:bodyPr>
            <a:noAutofit/>
          </a:bodyPr>
          <a:lstStyle>
            <a:lvl1pPr marL="0" indent="0" algn="l">
              <a:spcBef>
                <a:spcPts val="0"/>
              </a:spcBef>
              <a:spcAft>
                <a:spcPts val="0"/>
              </a:spcAft>
              <a:buNone/>
              <a:defRPr sz="1600" b="0">
                <a:solidFill>
                  <a:schemeClr val="bg1"/>
                </a:solidFill>
              </a:defRPr>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dirty="0"/>
              <a:t>Subhead or Second Line (16pt)</a:t>
            </a:r>
          </a:p>
        </p:txBody>
      </p:sp>
      <p:sp>
        <p:nvSpPr>
          <p:cNvPr id="11" name="Text Placeholder 10"/>
          <p:cNvSpPr>
            <a:spLocks noGrp="1"/>
          </p:cNvSpPr>
          <p:nvPr>
            <p:ph type="body" sz="quarter" idx="13" hasCustomPrompt="1"/>
          </p:nvPr>
        </p:nvSpPr>
        <p:spPr>
          <a:xfrm>
            <a:off x="868017" y="4218741"/>
            <a:ext cx="3253927" cy="681871"/>
          </a:xfrm>
        </p:spPr>
        <p:txBody>
          <a:bodyPr>
            <a:noAutofit/>
          </a:bodyPr>
          <a:lstStyle>
            <a:lvl1pPr marL="0" indent="0">
              <a:spcBef>
                <a:spcPts val="0"/>
              </a:spcBef>
              <a:buFont typeface="Arial" panose="020B0604020202020204" pitchFamily="34" charset="0"/>
              <a:buNone/>
              <a:defRPr sz="1100" b="0" baseline="0">
                <a:solidFill>
                  <a:schemeClr val="bg1"/>
                </a:solidFill>
              </a:defRPr>
            </a:lvl1pPr>
            <a:lvl2pPr marL="0" indent="0">
              <a:spcBef>
                <a:spcPts val="0"/>
              </a:spcBef>
              <a:buNone/>
              <a:defRPr sz="953" b="0"/>
            </a:lvl2pPr>
            <a:lvl3pPr marL="0" indent="0">
              <a:spcBef>
                <a:spcPts val="0"/>
              </a:spcBef>
              <a:buNone/>
              <a:defRPr sz="953" b="0"/>
            </a:lvl3pPr>
            <a:lvl4pPr marL="0" indent="0">
              <a:spcBef>
                <a:spcPts val="0"/>
              </a:spcBef>
              <a:buNone/>
              <a:defRPr sz="953" b="0"/>
            </a:lvl4pPr>
            <a:lvl5pPr marL="0" indent="0">
              <a:spcBef>
                <a:spcPts val="0"/>
              </a:spcBef>
              <a:buNone/>
              <a:defRPr sz="953" b="0"/>
            </a:lvl5pPr>
          </a:lstStyle>
          <a:p>
            <a:pPr lvl="0"/>
            <a:r>
              <a:rPr lang="en-US" dirty="0"/>
              <a:t>Presenter Name</a:t>
            </a:r>
          </a:p>
          <a:p>
            <a:pPr lvl="0"/>
            <a:r>
              <a:rPr lang="en-US" dirty="0"/>
              <a:t>Presenter Title</a:t>
            </a:r>
          </a:p>
          <a:p>
            <a:pPr lvl="0"/>
            <a:r>
              <a:rPr lang="en-US" dirty="0"/>
              <a:t>Presenter Email</a:t>
            </a: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21980" y="486205"/>
            <a:ext cx="877417" cy="533237"/>
          </a:xfrm>
          <a:prstGeom prst="rect">
            <a:avLst/>
          </a:prstGeom>
        </p:spPr>
      </p:pic>
    </p:spTree>
    <p:extLst>
      <p:ext uri="{BB962C8B-B14F-4D97-AF65-F5344CB8AC3E}">
        <p14:creationId xmlns:p14="http://schemas.microsoft.com/office/powerpoint/2010/main" val="36907655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Bulle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Click to edit title (28pt)</a:t>
            </a:r>
          </a:p>
        </p:txBody>
      </p:sp>
      <p:sp>
        <p:nvSpPr>
          <p:cNvPr id="3" name="Content Placeholder 2"/>
          <p:cNvSpPr>
            <a:spLocks noGrp="1"/>
          </p:cNvSpPr>
          <p:nvPr>
            <p:ph idx="1" hasCustomPrompt="1"/>
          </p:nvPr>
        </p:nvSpPr>
        <p:spPr>
          <a:xfrm>
            <a:off x="874644" y="1127342"/>
            <a:ext cx="7966144" cy="3537531"/>
          </a:xfrm>
        </p:spPr>
        <p:txBody>
          <a:bodyPr/>
          <a:lstStyle>
            <a:lvl1pPr>
              <a:defRPr baseline="0"/>
            </a:lvl1pPr>
          </a:lstStyle>
          <a:p>
            <a:pPr lvl="0"/>
            <a:r>
              <a:rPr lang="en-US" dirty="0"/>
              <a:t>First level bullet (18pt)</a:t>
            </a:r>
          </a:p>
          <a:p>
            <a:pPr lvl="1"/>
            <a:r>
              <a:rPr lang="en-US" dirty="0"/>
              <a:t>Second level bullet (14pt)</a:t>
            </a:r>
          </a:p>
          <a:p>
            <a:pPr lvl="2"/>
            <a:r>
              <a:rPr lang="en-US" dirty="0"/>
              <a:t>Third level bullet (12pt)</a:t>
            </a:r>
          </a:p>
          <a:p>
            <a:pPr lvl="3"/>
            <a:r>
              <a:rPr lang="en-US" dirty="0"/>
              <a:t>Fourth level (11pt)</a:t>
            </a:r>
          </a:p>
          <a:p>
            <a:pPr lvl="4"/>
            <a:r>
              <a:rPr lang="en-US" dirty="0"/>
              <a:t>Fifth level (10pt)</a:t>
            </a:r>
          </a:p>
        </p:txBody>
      </p:sp>
      <p:sp>
        <p:nvSpPr>
          <p:cNvPr id="7" name="Date Placeholder 6"/>
          <p:cNvSpPr>
            <a:spLocks noGrp="1"/>
          </p:cNvSpPr>
          <p:nvPr>
            <p:ph type="dt" sz="half" idx="10"/>
          </p:nvPr>
        </p:nvSpPr>
        <p:spPr/>
        <p:txBody>
          <a:bodyPr/>
          <a:lstStyle/>
          <a:p>
            <a:r>
              <a:rPr lang="en-US">
                <a:solidFill>
                  <a:srgbClr val="0D2C40"/>
                </a:solidFill>
              </a:rPr>
              <a:t>July 2018</a:t>
            </a:r>
            <a:endParaRPr lang="en-US" dirty="0">
              <a:solidFill>
                <a:srgbClr val="0D2C40"/>
              </a:solidFill>
            </a:endParaRPr>
          </a:p>
        </p:txBody>
      </p:sp>
      <p:sp>
        <p:nvSpPr>
          <p:cNvPr id="8" name="Footer Placeholder 7"/>
          <p:cNvSpPr>
            <a:spLocks noGrp="1"/>
          </p:cNvSpPr>
          <p:nvPr>
            <p:ph type="ftr" sz="quarter" idx="11"/>
          </p:nvPr>
        </p:nvSpPr>
        <p:spPr/>
        <p:txBody>
          <a:bodyPr/>
          <a:lstStyle/>
          <a:p>
            <a:endParaRPr lang="en-US" dirty="0">
              <a:solidFill>
                <a:srgbClr val="0D2C40"/>
              </a:solidFill>
            </a:endParaRPr>
          </a:p>
        </p:txBody>
      </p:sp>
      <p:sp>
        <p:nvSpPr>
          <p:cNvPr id="10" name="Slide Number Placeholder 5"/>
          <p:cNvSpPr>
            <a:spLocks noGrp="1"/>
          </p:cNvSpPr>
          <p:nvPr>
            <p:ph type="sldNum" sz="quarter" idx="4"/>
          </p:nvPr>
        </p:nvSpPr>
        <p:spPr>
          <a:xfrm>
            <a:off x="8709637" y="4806029"/>
            <a:ext cx="192024" cy="192024"/>
          </a:xfrm>
          <a:prstGeom prst="ellipse">
            <a:avLst/>
          </a:prstGeom>
          <a:solidFill>
            <a:schemeClr val="accent1"/>
          </a:solidFill>
        </p:spPr>
        <p:txBody>
          <a:bodyPr vert="horz" lIns="0" tIns="0" rIns="0" bIns="0" rtlCol="0" anchor="ctr"/>
          <a:lstStyle>
            <a:lvl1pPr algn="ctr">
              <a:defRPr sz="675">
                <a:solidFill>
                  <a:schemeClr val="bg1"/>
                </a:solidFill>
              </a:defRPr>
            </a:lvl1pPr>
          </a:lstStyle>
          <a:p>
            <a:fld id="{B1AC83B0-B844-44F1-B4BE-92A8C14C00C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2693069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pos="199">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title (28pt)</a:t>
            </a:r>
          </a:p>
        </p:txBody>
      </p:sp>
      <p:sp>
        <p:nvSpPr>
          <p:cNvPr id="9" name="Text Placeholder 8"/>
          <p:cNvSpPr>
            <a:spLocks noGrp="1"/>
          </p:cNvSpPr>
          <p:nvPr>
            <p:ph type="body" sz="quarter" idx="13" hasCustomPrompt="1"/>
          </p:nvPr>
        </p:nvSpPr>
        <p:spPr>
          <a:xfrm>
            <a:off x="874714" y="937074"/>
            <a:ext cx="7966072" cy="441669"/>
          </a:xfrm>
        </p:spPr>
        <p:txBody>
          <a:bodyPr anchor="t"/>
          <a:lstStyle>
            <a:lvl1pPr marL="0" indent="0">
              <a:lnSpc>
                <a:spcPct val="90000"/>
              </a:lnSpc>
              <a:spcBef>
                <a:spcPts val="0"/>
              </a:spcBef>
              <a:defRPr lang="en-US" sz="1500" b="1" kern="1200" baseline="0" smtClean="0">
                <a:solidFill>
                  <a:schemeClr val="accent1"/>
                </a:solidFill>
                <a:latin typeface="Arial" panose="020B0604020202020204" pitchFamily="34" charset="0"/>
                <a:ea typeface="+mn-ea"/>
                <a:cs typeface="Arial" panose="020B0604020202020204" pitchFamily="34" charset="0"/>
              </a:defRPr>
            </a:lvl1pPr>
            <a:lvl2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2pPr>
            <a:lvl3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3pPr>
            <a:lvl4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4pPr>
            <a:lvl5pPr marL="0" indent="0">
              <a:defRPr lang="en-US" sz="1500" b="1" kern="1200" baseline="0">
                <a:solidFill>
                  <a:schemeClr val="tx2"/>
                </a:solidFill>
                <a:latin typeface="Arial" panose="020B0604020202020204" pitchFamily="34" charset="0"/>
                <a:ea typeface="+mn-ea"/>
                <a:cs typeface="Arial" panose="020B0604020202020204" pitchFamily="34" charset="0"/>
              </a:defRPr>
            </a:lvl5pPr>
          </a:lstStyle>
          <a:p>
            <a:pPr lvl="0"/>
            <a:r>
              <a:rPr lang="en-US" dirty="0"/>
              <a:t>Click to edit subhead text (15pt)</a:t>
            </a:r>
          </a:p>
        </p:txBody>
      </p:sp>
      <p:sp>
        <p:nvSpPr>
          <p:cNvPr id="10" name="Content Placeholder 2"/>
          <p:cNvSpPr>
            <a:spLocks noGrp="1"/>
          </p:cNvSpPr>
          <p:nvPr>
            <p:ph idx="1" hasCustomPrompt="1"/>
          </p:nvPr>
        </p:nvSpPr>
        <p:spPr>
          <a:xfrm>
            <a:off x="874644" y="1480457"/>
            <a:ext cx="7966144" cy="3184414"/>
          </a:xfrm>
        </p:spPr>
        <p:txBody>
          <a:bodyPr/>
          <a:lstStyle>
            <a:lvl3pPr marL="228600" indent="-114300">
              <a:defRPr/>
            </a:lvl3pPr>
          </a:lstStyle>
          <a:p>
            <a:pPr lvl="0"/>
            <a:r>
              <a:rPr lang="en-US" dirty="0"/>
              <a:t>First level bullet (18pt)</a:t>
            </a:r>
          </a:p>
          <a:p>
            <a:pPr lvl="1"/>
            <a:r>
              <a:rPr lang="en-US" dirty="0"/>
              <a:t>Second level bullet (14pt)</a:t>
            </a:r>
          </a:p>
          <a:p>
            <a:pPr lvl="2"/>
            <a:r>
              <a:rPr lang="en-US" dirty="0"/>
              <a:t>Third level bullet (12pt)</a:t>
            </a:r>
          </a:p>
          <a:p>
            <a:pPr lvl="3"/>
            <a:r>
              <a:rPr lang="en-US" dirty="0"/>
              <a:t>Fourth level (11pt)</a:t>
            </a:r>
          </a:p>
          <a:p>
            <a:pPr lvl="4"/>
            <a:r>
              <a:rPr lang="en-US" dirty="0"/>
              <a:t>Fifth level (10pt)</a:t>
            </a:r>
          </a:p>
        </p:txBody>
      </p:sp>
      <p:sp>
        <p:nvSpPr>
          <p:cNvPr id="5" name="Date Placeholder 4"/>
          <p:cNvSpPr>
            <a:spLocks noGrp="1"/>
          </p:cNvSpPr>
          <p:nvPr>
            <p:ph type="dt" sz="half" idx="14"/>
          </p:nvPr>
        </p:nvSpPr>
        <p:spPr/>
        <p:txBody>
          <a:bodyPr/>
          <a:lstStyle/>
          <a:p>
            <a:r>
              <a:rPr lang="en-US">
                <a:solidFill>
                  <a:srgbClr val="0D2C40"/>
                </a:solidFill>
              </a:rPr>
              <a:t>July 2018</a:t>
            </a:r>
            <a:endParaRPr lang="en-US" dirty="0">
              <a:solidFill>
                <a:srgbClr val="0D2C40"/>
              </a:solidFill>
            </a:endParaRPr>
          </a:p>
        </p:txBody>
      </p:sp>
      <p:sp>
        <p:nvSpPr>
          <p:cNvPr id="7" name="Footer Placeholder 6"/>
          <p:cNvSpPr>
            <a:spLocks noGrp="1"/>
          </p:cNvSpPr>
          <p:nvPr>
            <p:ph type="ftr" sz="quarter" idx="15"/>
          </p:nvPr>
        </p:nvSpPr>
        <p:spPr/>
        <p:txBody>
          <a:bodyPr/>
          <a:lstStyle/>
          <a:p>
            <a:endParaRPr lang="en-US" dirty="0">
              <a:solidFill>
                <a:srgbClr val="0D2C40"/>
              </a:solidFill>
            </a:endParaRPr>
          </a:p>
        </p:txBody>
      </p:sp>
      <p:sp>
        <p:nvSpPr>
          <p:cNvPr id="11" name="Slide Number Placeholder 5"/>
          <p:cNvSpPr>
            <a:spLocks noGrp="1"/>
          </p:cNvSpPr>
          <p:nvPr>
            <p:ph type="sldNum" sz="quarter" idx="4"/>
          </p:nvPr>
        </p:nvSpPr>
        <p:spPr>
          <a:xfrm>
            <a:off x="8709637" y="4806029"/>
            <a:ext cx="192024" cy="192024"/>
          </a:xfrm>
          <a:prstGeom prst="ellipse">
            <a:avLst/>
          </a:prstGeom>
          <a:solidFill>
            <a:schemeClr val="accent1"/>
          </a:solidFill>
        </p:spPr>
        <p:txBody>
          <a:bodyPr vert="horz" lIns="0" tIns="0" rIns="0" bIns="0" rtlCol="0" anchor="ctr"/>
          <a:lstStyle>
            <a:lvl1pPr algn="ctr">
              <a:defRPr sz="675">
                <a:solidFill>
                  <a:schemeClr val="bg1"/>
                </a:solidFill>
              </a:defRPr>
            </a:lvl1pPr>
          </a:lstStyle>
          <a:p>
            <a:fld id="{B1AC83B0-B844-44F1-B4BE-92A8C14C00C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72817878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2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title (28pt)</a:t>
            </a:r>
          </a:p>
        </p:txBody>
      </p:sp>
      <p:sp>
        <p:nvSpPr>
          <p:cNvPr id="3" name="Content Placeholder 2"/>
          <p:cNvSpPr>
            <a:spLocks noGrp="1"/>
          </p:cNvSpPr>
          <p:nvPr>
            <p:ph idx="1" hasCustomPrompt="1"/>
          </p:nvPr>
        </p:nvSpPr>
        <p:spPr>
          <a:xfrm>
            <a:off x="874643" y="1123950"/>
            <a:ext cx="3896895" cy="3540921"/>
          </a:xfrm>
        </p:spPr>
        <p:txBody>
          <a:bodyPr/>
          <a:lstStyle>
            <a:lvl1pPr marL="0" indent="0">
              <a:buFont typeface="Arial" panose="020B0604020202020204" pitchFamily="34" charset="0"/>
              <a:buNone/>
              <a:defRPr sz="1800" b="1"/>
            </a:lvl1pPr>
            <a:lvl2pPr marL="114300" indent="-114300">
              <a:buFont typeface="Arial" panose="020B0604020202020204" pitchFamily="34" charset="0"/>
              <a:buChar char="•"/>
              <a:defRPr sz="1400" b="0"/>
            </a:lvl2pPr>
            <a:lvl3pPr marL="228600" indent="-114300">
              <a:defRPr sz="1200"/>
            </a:lvl3pPr>
            <a:lvl4pPr marL="342900" indent="-114300">
              <a:defRPr sz="1100"/>
            </a:lvl4pPr>
            <a:lvl5pPr marL="457200" indent="-114300">
              <a:tabLst>
                <a:tab pos="685800" algn="l"/>
              </a:tabLst>
              <a:defRPr sz="1000"/>
            </a:lvl5pPr>
          </a:lstStyle>
          <a:p>
            <a:pPr lvl="0"/>
            <a:r>
              <a:rPr lang="en-US" dirty="0"/>
              <a:t>First level bullet (18pt)</a:t>
            </a:r>
          </a:p>
          <a:p>
            <a:pPr lvl="1"/>
            <a:r>
              <a:rPr lang="en-US" dirty="0"/>
              <a:t>Second level bullet (14pt)</a:t>
            </a:r>
          </a:p>
          <a:p>
            <a:pPr lvl="2"/>
            <a:r>
              <a:rPr lang="en-US" dirty="0"/>
              <a:t>Third level bullet (12pt)</a:t>
            </a:r>
          </a:p>
          <a:p>
            <a:pPr lvl="3"/>
            <a:r>
              <a:rPr lang="en-US" dirty="0"/>
              <a:t>Fourth level (11pt)</a:t>
            </a:r>
          </a:p>
          <a:p>
            <a:pPr lvl="4"/>
            <a:r>
              <a:rPr lang="en-US" dirty="0"/>
              <a:t>Fifth level (10pt)</a:t>
            </a:r>
          </a:p>
        </p:txBody>
      </p:sp>
      <p:sp>
        <p:nvSpPr>
          <p:cNvPr id="10" name="Content Placeholder 2"/>
          <p:cNvSpPr>
            <a:spLocks noGrp="1"/>
          </p:cNvSpPr>
          <p:nvPr>
            <p:ph idx="14" hasCustomPrompt="1"/>
          </p:nvPr>
        </p:nvSpPr>
        <p:spPr>
          <a:xfrm>
            <a:off x="4943431" y="1124673"/>
            <a:ext cx="3900533" cy="3540921"/>
          </a:xfrm>
        </p:spPr>
        <p:txBody>
          <a:bodyPr/>
          <a:lstStyle>
            <a:lvl1pPr marL="0" indent="0">
              <a:buFont typeface="Arial" panose="020B0604020202020204" pitchFamily="34" charset="0"/>
              <a:buNone/>
              <a:defRPr sz="1800" b="1"/>
            </a:lvl1pPr>
            <a:lvl2pPr marL="114300" indent="-114300">
              <a:buFont typeface="Arial" panose="020B0604020202020204" pitchFamily="34" charset="0"/>
              <a:buChar char="•"/>
              <a:defRPr sz="1400" b="0"/>
            </a:lvl2pPr>
            <a:lvl3pPr marL="228600" indent="-114300">
              <a:defRPr sz="1200"/>
            </a:lvl3pPr>
            <a:lvl4pPr marL="342900" indent="-114300">
              <a:defRPr sz="1100"/>
            </a:lvl4pPr>
            <a:lvl5pPr marL="457200" indent="-114300">
              <a:defRPr sz="1000"/>
            </a:lvl5pPr>
          </a:lstStyle>
          <a:p>
            <a:pPr lvl="0"/>
            <a:r>
              <a:rPr lang="en-US" dirty="0"/>
              <a:t>First level bullet (18pt)</a:t>
            </a:r>
          </a:p>
          <a:p>
            <a:pPr lvl="1"/>
            <a:r>
              <a:rPr lang="en-US" dirty="0"/>
              <a:t>Second level bullet (14pt)</a:t>
            </a:r>
          </a:p>
          <a:p>
            <a:pPr lvl="2"/>
            <a:r>
              <a:rPr lang="en-US" dirty="0"/>
              <a:t>Third level bullet (12pt)</a:t>
            </a:r>
          </a:p>
          <a:p>
            <a:pPr lvl="3"/>
            <a:r>
              <a:rPr lang="en-US" dirty="0"/>
              <a:t>Fourth level (11pt)</a:t>
            </a:r>
          </a:p>
          <a:p>
            <a:pPr lvl="4"/>
            <a:r>
              <a:rPr lang="en-US" dirty="0"/>
              <a:t>Fifth level (10pt)</a:t>
            </a:r>
          </a:p>
        </p:txBody>
      </p:sp>
      <p:sp>
        <p:nvSpPr>
          <p:cNvPr id="7" name="Date Placeholder 6"/>
          <p:cNvSpPr>
            <a:spLocks noGrp="1"/>
          </p:cNvSpPr>
          <p:nvPr>
            <p:ph type="dt" sz="half" idx="16"/>
          </p:nvPr>
        </p:nvSpPr>
        <p:spPr/>
        <p:txBody>
          <a:bodyPr/>
          <a:lstStyle/>
          <a:p>
            <a:r>
              <a:rPr lang="en-US">
                <a:solidFill>
                  <a:srgbClr val="0D2C40"/>
                </a:solidFill>
              </a:rPr>
              <a:t>July 2018</a:t>
            </a:r>
            <a:endParaRPr lang="en-US" dirty="0">
              <a:solidFill>
                <a:srgbClr val="0D2C40"/>
              </a:solidFill>
            </a:endParaRPr>
          </a:p>
        </p:txBody>
      </p:sp>
      <p:sp>
        <p:nvSpPr>
          <p:cNvPr id="8" name="Footer Placeholder 7"/>
          <p:cNvSpPr>
            <a:spLocks noGrp="1"/>
          </p:cNvSpPr>
          <p:nvPr>
            <p:ph type="ftr" sz="quarter" idx="17"/>
          </p:nvPr>
        </p:nvSpPr>
        <p:spPr/>
        <p:txBody>
          <a:bodyPr/>
          <a:lstStyle/>
          <a:p>
            <a:endParaRPr lang="en-US" dirty="0">
              <a:solidFill>
                <a:srgbClr val="0D2C40"/>
              </a:solidFill>
            </a:endParaRPr>
          </a:p>
        </p:txBody>
      </p:sp>
      <p:sp>
        <p:nvSpPr>
          <p:cNvPr id="13" name="Slide Number Placeholder 5"/>
          <p:cNvSpPr>
            <a:spLocks noGrp="1"/>
          </p:cNvSpPr>
          <p:nvPr>
            <p:ph type="sldNum" sz="quarter" idx="4"/>
          </p:nvPr>
        </p:nvSpPr>
        <p:spPr>
          <a:xfrm>
            <a:off x="8709637" y="4806029"/>
            <a:ext cx="192024" cy="192024"/>
          </a:xfrm>
          <a:prstGeom prst="ellipse">
            <a:avLst/>
          </a:prstGeom>
          <a:solidFill>
            <a:schemeClr val="accent1"/>
          </a:solidFill>
        </p:spPr>
        <p:txBody>
          <a:bodyPr vert="horz" lIns="0" tIns="0" rIns="0" bIns="0" rtlCol="0" anchor="ctr"/>
          <a:lstStyle>
            <a:lvl1pPr algn="ctr">
              <a:defRPr sz="675">
                <a:solidFill>
                  <a:schemeClr val="bg1"/>
                </a:solidFill>
              </a:defRPr>
            </a:lvl1pPr>
          </a:lstStyle>
          <a:p>
            <a:fld id="{B1AC83B0-B844-44F1-B4BE-92A8C14C00C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4315955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2 Columns w Title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title (28pt)</a:t>
            </a:r>
          </a:p>
        </p:txBody>
      </p:sp>
      <p:sp>
        <p:nvSpPr>
          <p:cNvPr id="3" name="Content Placeholder 2"/>
          <p:cNvSpPr>
            <a:spLocks noGrp="1"/>
          </p:cNvSpPr>
          <p:nvPr>
            <p:ph idx="1" hasCustomPrompt="1"/>
          </p:nvPr>
        </p:nvSpPr>
        <p:spPr>
          <a:xfrm>
            <a:off x="874643" y="1381540"/>
            <a:ext cx="3896895" cy="3283331"/>
          </a:xfrm>
        </p:spPr>
        <p:txBody>
          <a:bodyPr/>
          <a:lstStyle>
            <a:lvl1pPr marL="0" indent="0">
              <a:buFont typeface="Arial" panose="020B0604020202020204" pitchFamily="34" charset="0"/>
              <a:buNone/>
              <a:defRPr sz="1800" b="1"/>
            </a:lvl1pPr>
            <a:lvl2pPr marL="114300" indent="-114300">
              <a:buFont typeface="Arial" panose="020B0604020202020204" pitchFamily="34" charset="0"/>
              <a:buChar char="•"/>
              <a:defRPr sz="1400" b="0"/>
            </a:lvl2pPr>
            <a:lvl3pPr marL="228600" indent="-114300">
              <a:defRPr sz="1200"/>
            </a:lvl3pPr>
            <a:lvl4pPr marL="342900" indent="-114300">
              <a:defRPr sz="1100"/>
            </a:lvl4pPr>
            <a:lvl5pPr marL="457200" indent="-114300">
              <a:tabLst>
                <a:tab pos="685800" algn="l"/>
              </a:tabLst>
              <a:defRPr sz="1000"/>
            </a:lvl5pPr>
          </a:lstStyle>
          <a:p>
            <a:pPr lvl="0"/>
            <a:r>
              <a:rPr lang="en-US" dirty="0"/>
              <a:t>First level bullet (18pt)</a:t>
            </a:r>
          </a:p>
          <a:p>
            <a:pPr lvl="1"/>
            <a:r>
              <a:rPr lang="en-US" dirty="0"/>
              <a:t>Second level bullet (14pt)</a:t>
            </a:r>
          </a:p>
          <a:p>
            <a:pPr lvl="2"/>
            <a:r>
              <a:rPr lang="en-US" dirty="0"/>
              <a:t>Third level bullet (12pt)</a:t>
            </a:r>
          </a:p>
          <a:p>
            <a:pPr lvl="3"/>
            <a:r>
              <a:rPr lang="en-US" dirty="0"/>
              <a:t>Fourth level (11pt)</a:t>
            </a:r>
          </a:p>
          <a:p>
            <a:pPr lvl="4"/>
            <a:r>
              <a:rPr lang="en-US" dirty="0"/>
              <a:t>Fifth level (10pt)</a:t>
            </a:r>
          </a:p>
        </p:txBody>
      </p:sp>
      <p:sp>
        <p:nvSpPr>
          <p:cNvPr id="9" name="Text Placeholder 8"/>
          <p:cNvSpPr>
            <a:spLocks noGrp="1"/>
          </p:cNvSpPr>
          <p:nvPr>
            <p:ph type="body" sz="quarter" idx="13" hasCustomPrompt="1"/>
          </p:nvPr>
        </p:nvSpPr>
        <p:spPr>
          <a:xfrm>
            <a:off x="874714" y="990446"/>
            <a:ext cx="3896859" cy="328613"/>
          </a:xfrm>
        </p:spPr>
        <p:txBody>
          <a:bodyPr anchor="ctr"/>
          <a:lstStyle>
            <a:lvl1pPr marL="0" indent="0" algn="ctr">
              <a:defRPr lang="en-US" sz="1500" b="1" kern="1200" baseline="0" smtClean="0">
                <a:solidFill>
                  <a:schemeClr val="tx2"/>
                </a:solidFill>
                <a:latin typeface="Arial" panose="020B0604020202020204" pitchFamily="34" charset="0"/>
                <a:ea typeface="+mn-ea"/>
                <a:cs typeface="Arial" panose="020B0604020202020204" pitchFamily="34" charset="0"/>
              </a:defRPr>
            </a:lvl1pPr>
            <a:lvl2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2pPr>
            <a:lvl3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3pPr>
            <a:lvl4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4pPr>
            <a:lvl5pPr marL="0" indent="0">
              <a:defRPr lang="en-US" sz="1500" b="1" kern="1200" baseline="0">
                <a:solidFill>
                  <a:schemeClr val="tx2"/>
                </a:solidFill>
                <a:latin typeface="Arial" panose="020B0604020202020204" pitchFamily="34" charset="0"/>
                <a:ea typeface="+mn-ea"/>
                <a:cs typeface="Arial" panose="020B0604020202020204" pitchFamily="34" charset="0"/>
              </a:defRPr>
            </a:lvl5pPr>
          </a:lstStyle>
          <a:p>
            <a:pPr lvl="0"/>
            <a:r>
              <a:rPr lang="en-US" dirty="0"/>
              <a:t>Column 1 Subhead (15pt)</a:t>
            </a:r>
          </a:p>
        </p:txBody>
      </p:sp>
      <p:sp>
        <p:nvSpPr>
          <p:cNvPr id="10" name="Content Placeholder 2"/>
          <p:cNvSpPr>
            <a:spLocks noGrp="1"/>
          </p:cNvSpPr>
          <p:nvPr>
            <p:ph idx="14" hasCustomPrompt="1"/>
          </p:nvPr>
        </p:nvSpPr>
        <p:spPr>
          <a:xfrm>
            <a:off x="4943431" y="1382263"/>
            <a:ext cx="3900533" cy="3283331"/>
          </a:xfrm>
        </p:spPr>
        <p:txBody>
          <a:bodyPr/>
          <a:lstStyle>
            <a:lvl1pPr marL="0" indent="0">
              <a:buFont typeface="Arial" panose="020B0604020202020204" pitchFamily="34" charset="0"/>
              <a:buNone/>
              <a:defRPr sz="1800" b="1"/>
            </a:lvl1pPr>
            <a:lvl2pPr marL="114300" indent="-114300">
              <a:buFont typeface="Arial" panose="020B0604020202020204" pitchFamily="34" charset="0"/>
              <a:buChar char="•"/>
              <a:defRPr sz="1400" b="0"/>
            </a:lvl2pPr>
            <a:lvl3pPr marL="228600" indent="-114300">
              <a:defRPr sz="1200"/>
            </a:lvl3pPr>
            <a:lvl4pPr marL="342900" indent="-114300">
              <a:defRPr sz="1100"/>
            </a:lvl4pPr>
            <a:lvl5pPr marL="457200" indent="-114300">
              <a:defRPr sz="1000"/>
            </a:lvl5pPr>
          </a:lstStyle>
          <a:p>
            <a:pPr lvl="0"/>
            <a:r>
              <a:rPr lang="en-US" dirty="0"/>
              <a:t>First level bullet (18pt)</a:t>
            </a:r>
          </a:p>
          <a:p>
            <a:pPr lvl="1"/>
            <a:r>
              <a:rPr lang="en-US" dirty="0"/>
              <a:t>Second level bullet (14pt)</a:t>
            </a:r>
          </a:p>
          <a:p>
            <a:pPr lvl="2"/>
            <a:r>
              <a:rPr lang="en-US" dirty="0"/>
              <a:t>Third level bullet (12pt)</a:t>
            </a:r>
          </a:p>
          <a:p>
            <a:pPr lvl="3"/>
            <a:r>
              <a:rPr lang="en-US" dirty="0"/>
              <a:t>Fourth level (11pt)</a:t>
            </a:r>
          </a:p>
          <a:p>
            <a:pPr lvl="4"/>
            <a:r>
              <a:rPr lang="en-US" dirty="0"/>
              <a:t>Fifth level (10pt)</a:t>
            </a:r>
          </a:p>
        </p:txBody>
      </p:sp>
      <p:sp>
        <p:nvSpPr>
          <p:cNvPr id="11" name="Text Placeholder 8"/>
          <p:cNvSpPr>
            <a:spLocks noGrp="1"/>
          </p:cNvSpPr>
          <p:nvPr>
            <p:ph type="body" sz="quarter" idx="15" hasCustomPrompt="1"/>
          </p:nvPr>
        </p:nvSpPr>
        <p:spPr>
          <a:xfrm>
            <a:off x="4943500" y="990446"/>
            <a:ext cx="3900533" cy="328613"/>
          </a:xfrm>
        </p:spPr>
        <p:txBody>
          <a:bodyPr anchor="ctr"/>
          <a:lstStyle>
            <a:lvl1pPr marL="0" indent="0" algn="ctr">
              <a:defRPr lang="en-US" sz="1500" b="1" kern="1200" baseline="0" smtClean="0">
                <a:solidFill>
                  <a:schemeClr val="tx2"/>
                </a:solidFill>
                <a:latin typeface="Arial" panose="020B0604020202020204" pitchFamily="34" charset="0"/>
                <a:ea typeface="+mn-ea"/>
                <a:cs typeface="Arial" panose="020B0604020202020204" pitchFamily="34" charset="0"/>
              </a:defRPr>
            </a:lvl1pPr>
            <a:lvl2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2pPr>
            <a:lvl3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3pPr>
            <a:lvl4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4pPr>
            <a:lvl5pPr marL="0" indent="0">
              <a:defRPr lang="en-US" sz="1500" b="1" kern="1200" baseline="0">
                <a:solidFill>
                  <a:schemeClr val="tx2"/>
                </a:solidFill>
                <a:latin typeface="Arial" panose="020B0604020202020204" pitchFamily="34" charset="0"/>
                <a:ea typeface="+mn-ea"/>
                <a:cs typeface="Arial" panose="020B0604020202020204" pitchFamily="34" charset="0"/>
              </a:defRPr>
            </a:lvl5pPr>
          </a:lstStyle>
          <a:p>
            <a:pPr lvl="0"/>
            <a:r>
              <a:rPr lang="en-US" dirty="0"/>
              <a:t>Column 2 Subhead (15pt)</a:t>
            </a:r>
          </a:p>
        </p:txBody>
      </p:sp>
      <p:sp>
        <p:nvSpPr>
          <p:cNvPr id="7" name="Date Placeholder 6"/>
          <p:cNvSpPr>
            <a:spLocks noGrp="1"/>
          </p:cNvSpPr>
          <p:nvPr>
            <p:ph type="dt" sz="half" idx="16"/>
          </p:nvPr>
        </p:nvSpPr>
        <p:spPr/>
        <p:txBody>
          <a:bodyPr/>
          <a:lstStyle/>
          <a:p>
            <a:r>
              <a:rPr lang="en-US">
                <a:solidFill>
                  <a:srgbClr val="0D2C40"/>
                </a:solidFill>
              </a:rPr>
              <a:t>July 2018</a:t>
            </a:r>
            <a:endParaRPr lang="en-US" dirty="0">
              <a:solidFill>
                <a:srgbClr val="0D2C40"/>
              </a:solidFill>
            </a:endParaRPr>
          </a:p>
        </p:txBody>
      </p:sp>
      <p:sp>
        <p:nvSpPr>
          <p:cNvPr id="8" name="Footer Placeholder 7"/>
          <p:cNvSpPr>
            <a:spLocks noGrp="1"/>
          </p:cNvSpPr>
          <p:nvPr>
            <p:ph type="ftr" sz="quarter" idx="17"/>
          </p:nvPr>
        </p:nvSpPr>
        <p:spPr/>
        <p:txBody>
          <a:bodyPr/>
          <a:lstStyle/>
          <a:p>
            <a:endParaRPr lang="en-US" dirty="0">
              <a:solidFill>
                <a:srgbClr val="0D2C40"/>
              </a:solidFill>
            </a:endParaRPr>
          </a:p>
        </p:txBody>
      </p:sp>
      <p:sp>
        <p:nvSpPr>
          <p:cNvPr id="13" name="Slide Number Placeholder 5"/>
          <p:cNvSpPr>
            <a:spLocks noGrp="1"/>
          </p:cNvSpPr>
          <p:nvPr>
            <p:ph type="sldNum" sz="quarter" idx="4"/>
          </p:nvPr>
        </p:nvSpPr>
        <p:spPr>
          <a:xfrm>
            <a:off x="8709637" y="4806029"/>
            <a:ext cx="192024" cy="192024"/>
          </a:xfrm>
          <a:prstGeom prst="ellipse">
            <a:avLst/>
          </a:prstGeom>
          <a:solidFill>
            <a:schemeClr val="accent1"/>
          </a:solidFill>
        </p:spPr>
        <p:txBody>
          <a:bodyPr vert="horz" lIns="0" tIns="0" rIns="0" bIns="0" rtlCol="0" anchor="ctr"/>
          <a:lstStyle>
            <a:lvl1pPr algn="ctr">
              <a:defRPr sz="675">
                <a:solidFill>
                  <a:schemeClr val="bg1"/>
                </a:solidFill>
              </a:defRPr>
            </a:lvl1pPr>
          </a:lstStyle>
          <a:p>
            <a:fld id="{B1AC83B0-B844-44F1-B4BE-92A8C14C00C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0241703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3 Columns w Title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title (28pt)</a:t>
            </a:r>
          </a:p>
        </p:txBody>
      </p:sp>
      <p:sp>
        <p:nvSpPr>
          <p:cNvPr id="3" name="Content Placeholder 2"/>
          <p:cNvSpPr>
            <a:spLocks noGrp="1"/>
          </p:cNvSpPr>
          <p:nvPr>
            <p:ph idx="1" hasCustomPrompt="1"/>
          </p:nvPr>
        </p:nvSpPr>
        <p:spPr>
          <a:xfrm>
            <a:off x="874645" y="1376571"/>
            <a:ext cx="2560320" cy="3283331"/>
          </a:xfrm>
        </p:spPr>
        <p:txBody>
          <a:bodyPr/>
          <a:lstStyle>
            <a:lvl1pPr marL="0" indent="0">
              <a:buFont typeface="Arial" panose="020B0604020202020204" pitchFamily="34" charset="0"/>
              <a:buNone/>
              <a:defRPr sz="1400" b="1"/>
            </a:lvl1pPr>
            <a:lvl2pPr marL="114300" indent="-114300">
              <a:buFont typeface="Arial" panose="020B0604020202020204" pitchFamily="34" charset="0"/>
              <a:buChar char="•"/>
              <a:defRPr sz="1100" b="0"/>
            </a:lvl2pPr>
            <a:lvl3pPr marL="228600" indent="-114300">
              <a:buFont typeface="Arial" panose="020B0604020202020204" pitchFamily="34" charset="0"/>
              <a:buChar char="-"/>
              <a:defRPr sz="900"/>
            </a:lvl3pPr>
            <a:lvl4pPr marL="342900" indent="-114300">
              <a:buFont typeface="Arial" panose="020B0604020202020204" pitchFamily="34" charset="0"/>
              <a:buChar char="•"/>
              <a:defRPr sz="750"/>
            </a:lvl4pPr>
            <a:lvl5pPr marL="457200" indent="-114300">
              <a:buFont typeface="Arial" panose="020B0604020202020204" pitchFamily="34" charset="0"/>
              <a:buChar char="•"/>
              <a:defRPr sz="750"/>
            </a:lvl5pPr>
          </a:lstStyle>
          <a:p>
            <a:pPr lvl="0"/>
            <a:r>
              <a:rPr lang="en-US" dirty="0"/>
              <a:t>First level bullet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8"/>
          <p:cNvSpPr>
            <a:spLocks noGrp="1"/>
          </p:cNvSpPr>
          <p:nvPr>
            <p:ph type="body" sz="quarter" idx="13" hasCustomPrompt="1"/>
          </p:nvPr>
        </p:nvSpPr>
        <p:spPr>
          <a:xfrm>
            <a:off x="874715" y="988322"/>
            <a:ext cx="2560320" cy="328613"/>
          </a:xfrm>
        </p:spPr>
        <p:txBody>
          <a:bodyPr anchor="ctr"/>
          <a:lstStyle>
            <a:lvl1pPr marL="0" indent="0" algn="ctr">
              <a:defRPr lang="en-US" sz="1500" b="1" kern="1200" baseline="0" smtClean="0">
                <a:solidFill>
                  <a:schemeClr val="tx2"/>
                </a:solidFill>
                <a:latin typeface="Arial" panose="020B0604020202020204" pitchFamily="34" charset="0"/>
                <a:ea typeface="+mn-ea"/>
                <a:cs typeface="Arial" panose="020B0604020202020204" pitchFamily="34" charset="0"/>
              </a:defRPr>
            </a:lvl1pPr>
            <a:lvl2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2pPr>
            <a:lvl3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3pPr>
            <a:lvl4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4pPr>
            <a:lvl5pPr marL="0" indent="0">
              <a:defRPr lang="en-US" sz="1500" b="1" kern="1200" baseline="0">
                <a:solidFill>
                  <a:schemeClr val="tx2"/>
                </a:solidFill>
                <a:latin typeface="Arial" panose="020B0604020202020204" pitchFamily="34" charset="0"/>
                <a:ea typeface="+mn-ea"/>
                <a:cs typeface="Arial" panose="020B0604020202020204" pitchFamily="34" charset="0"/>
              </a:defRPr>
            </a:lvl5pPr>
          </a:lstStyle>
          <a:p>
            <a:pPr lvl="0"/>
            <a:r>
              <a:rPr lang="en-US" dirty="0"/>
              <a:t>Column 1 Sub</a:t>
            </a:r>
          </a:p>
        </p:txBody>
      </p:sp>
      <p:sp>
        <p:nvSpPr>
          <p:cNvPr id="12" name="Content Placeholder 2"/>
          <p:cNvSpPr>
            <a:spLocks noGrp="1"/>
          </p:cNvSpPr>
          <p:nvPr>
            <p:ph idx="14" hasCustomPrompt="1"/>
          </p:nvPr>
        </p:nvSpPr>
        <p:spPr>
          <a:xfrm>
            <a:off x="3577627" y="1376571"/>
            <a:ext cx="2560320" cy="3283331"/>
          </a:xfrm>
        </p:spPr>
        <p:txBody>
          <a:bodyPr/>
          <a:lstStyle>
            <a:lvl1pPr marL="0" indent="0">
              <a:buFont typeface="Arial" panose="020B0604020202020204" pitchFamily="34" charset="0"/>
              <a:buNone/>
              <a:defRPr lang="en-US" sz="1400" b="1" kern="1200" baseline="0" dirty="0" smtClean="0">
                <a:solidFill>
                  <a:schemeClr val="tx2"/>
                </a:solidFill>
                <a:latin typeface="Arial" panose="020B0604020202020204" pitchFamily="34" charset="0"/>
                <a:ea typeface="+mn-ea"/>
                <a:cs typeface="Arial" panose="020B0604020202020204" pitchFamily="34" charset="0"/>
              </a:defRPr>
            </a:lvl1pPr>
            <a:lvl2pPr marL="171450" indent="-171450">
              <a:buFont typeface="Arial" panose="020B0604020202020204" pitchFamily="34" charset="0"/>
              <a:buNone/>
              <a:defRPr lang="en-US" sz="1100" b="0" kern="1200" dirty="0" smtClean="0">
                <a:solidFill>
                  <a:schemeClr val="tx2"/>
                </a:solidFill>
                <a:latin typeface="Arial" panose="020B0604020202020204" pitchFamily="34" charset="0"/>
                <a:ea typeface="+mn-ea"/>
                <a:cs typeface="Arial" panose="020B0604020202020204" pitchFamily="34" charset="0"/>
              </a:defRPr>
            </a:lvl2pPr>
            <a:lvl3pPr marL="285750" indent="-171450">
              <a:buNone/>
              <a:defRPr lang="en-US" sz="900" kern="1200" dirty="0" smtClean="0">
                <a:solidFill>
                  <a:schemeClr val="tx2"/>
                </a:solidFill>
                <a:latin typeface="Arial" panose="020B0604020202020204" pitchFamily="34" charset="0"/>
                <a:ea typeface="+mn-ea"/>
                <a:cs typeface="Arial" panose="020B0604020202020204" pitchFamily="34" charset="0"/>
              </a:defRPr>
            </a:lvl3pPr>
            <a:lvl4pPr marL="400050" indent="-171450">
              <a:buNone/>
              <a:defRPr lang="en-US" sz="750" kern="1200" dirty="0" smtClean="0">
                <a:solidFill>
                  <a:schemeClr val="tx2"/>
                </a:solidFill>
                <a:latin typeface="Arial" panose="020B0604020202020204" pitchFamily="34" charset="0"/>
                <a:ea typeface="+mn-ea"/>
                <a:cs typeface="Arial" panose="020B0604020202020204" pitchFamily="34" charset="0"/>
              </a:defRPr>
            </a:lvl4pPr>
            <a:lvl5pPr marL="514350" indent="-171450">
              <a:buNone/>
              <a:defRPr lang="en-US" sz="750" kern="1200" dirty="0">
                <a:solidFill>
                  <a:schemeClr val="tx2"/>
                </a:solidFill>
                <a:latin typeface="Arial" panose="020B0604020202020204" pitchFamily="34" charset="0"/>
                <a:ea typeface="+mn-ea"/>
                <a:cs typeface="Arial" panose="020B0604020202020204" pitchFamily="34" charset="0"/>
              </a:defRPr>
            </a:lvl5pPr>
          </a:lstStyle>
          <a:p>
            <a:pPr marL="0" lvl="0" indent="0" algn="l" defTabSz="514350" rtl="0" eaLnBrk="1" latinLnBrk="0" hangingPunct="1">
              <a:lnSpc>
                <a:spcPct val="100000"/>
              </a:lnSpc>
              <a:spcBef>
                <a:spcPts val="0"/>
              </a:spcBef>
              <a:spcAft>
                <a:spcPts val="400"/>
              </a:spcAft>
              <a:buFont typeface="Arial" panose="020B0604020202020204" pitchFamily="34" charset="0"/>
              <a:buNone/>
            </a:pPr>
            <a:r>
              <a:rPr lang="en-US" dirty="0"/>
              <a:t>First level bullet</a:t>
            </a:r>
          </a:p>
          <a:p>
            <a:pPr marL="114300" lvl="1" indent="-114300" algn="l" defTabSz="514350" rtl="0" eaLnBrk="1" latinLnBrk="0" hangingPunct="1">
              <a:lnSpc>
                <a:spcPct val="100000"/>
              </a:lnSpc>
              <a:spcBef>
                <a:spcPts val="0"/>
              </a:spcBef>
              <a:spcAft>
                <a:spcPts val="400"/>
              </a:spcAft>
              <a:buFont typeface="Arial" panose="020B0604020202020204" pitchFamily="34" charset="0"/>
              <a:buChar char="•"/>
            </a:pPr>
            <a:r>
              <a:rPr lang="en-US" dirty="0"/>
              <a:t>Second level</a:t>
            </a:r>
          </a:p>
          <a:p>
            <a:pPr marL="228600" lvl="2" indent="-114300" algn="l" defTabSz="516731" rtl="0" eaLnBrk="1" latinLnBrk="0" hangingPunct="1">
              <a:lnSpc>
                <a:spcPct val="100000"/>
              </a:lnSpc>
              <a:spcBef>
                <a:spcPts val="0"/>
              </a:spcBef>
              <a:spcAft>
                <a:spcPts val="400"/>
              </a:spcAft>
              <a:buFont typeface="Arial" panose="020B0604020202020204" pitchFamily="34" charset="0"/>
              <a:buChar char="-"/>
            </a:pPr>
            <a:r>
              <a:rPr lang="en-US" dirty="0"/>
              <a:t>Third level</a:t>
            </a:r>
          </a:p>
          <a:p>
            <a:pPr marL="342900" lvl="3" indent="-114300" algn="l" defTabSz="514350" rtl="0" eaLnBrk="1" latinLnBrk="0" hangingPunct="1">
              <a:lnSpc>
                <a:spcPct val="100000"/>
              </a:lnSpc>
              <a:spcBef>
                <a:spcPts val="0"/>
              </a:spcBef>
              <a:spcAft>
                <a:spcPts val="400"/>
              </a:spcAft>
              <a:buFont typeface="Arial" panose="020B0604020202020204" pitchFamily="34" charset="0"/>
              <a:buChar char="•"/>
            </a:pPr>
            <a:r>
              <a:rPr lang="en-US" dirty="0"/>
              <a:t>Fourth level</a:t>
            </a:r>
          </a:p>
          <a:p>
            <a:pPr marL="457200" lvl="4" indent="-114300" algn="l" defTabSz="514350" rtl="0" eaLnBrk="1" latinLnBrk="0" hangingPunct="1">
              <a:lnSpc>
                <a:spcPct val="100000"/>
              </a:lnSpc>
              <a:spcBef>
                <a:spcPts val="0"/>
              </a:spcBef>
              <a:spcAft>
                <a:spcPts val="400"/>
              </a:spcAft>
              <a:buFont typeface="Arial" panose="020B0604020202020204" pitchFamily="34" charset="0"/>
              <a:buChar char="•"/>
            </a:pPr>
            <a:r>
              <a:rPr lang="en-US" dirty="0"/>
              <a:t>Fifth level</a:t>
            </a:r>
          </a:p>
        </p:txBody>
      </p:sp>
      <p:sp>
        <p:nvSpPr>
          <p:cNvPr id="13" name="Text Placeholder 8"/>
          <p:cNvSpPr>
            <a:spLocks noGrp="1"/>
          </p:cNvSpPr>
          <p:nvPr>
            <p:ph type="body" sz="quarter" idx="15" hasCustomPrompt="1"/>
          </p:nvPr>
        </p:nvSpPr>
        <p:spPr>
          <a:xfrm>
            <a:off x="3577627" y="988322"/>
            <a:ext cx="2560320" cy="328613"/>
          </a:xfrm>
        </p:spPr>
        <p:txBody>
          <a:bodyPr anchor="ctr"/>
          <a:lstStyle>
            <a:lvl1pPr marL="0" indent="0" algn="ctr">
              <a:defRPr lang="en-US" sz="1500" b="1" kern="1200" baseline="0" smtClean="0">
                <a:solidFill>
                  <a:schemeClr val="tx2"/>
                </a:solidFill>
                <a:latin typeface="Arial" panose="020B0604020202020204" pitchFamily="34" charset="0"/>
                <a:ea typeface="+mn-ea"/>
                <a:cs typeface="Arial" panose="020B0604020202020204" pitchFamily="34" charset="0"/>
              </a:defRPr>
            </a:lvl1pPr>
            <a:lvl2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2pPr>
            <a:lvl3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3pPr>
            <a:lvl4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4pPr>
            <a:lvl5pPr marL="0" indent="0">
              <a:defRPr lang="en-US" sz="1500" b="1" kern="1200" baseline="0">
                <a:solidFill>
                  <a:schemeClr val="tx2"/>
                </a:solidFill>
                <a:latin typeface="Arial" panose="020B0604020202020204" pitchFamily="34" charset="0"/>
                <a:ea typeface="+mn-ea"/>
                <a:cs typeface="Arial" panose="020B0604020202020204" pitchFamily="34" charset="0"/>
              </a:defRPr>
            </a:lvl5pPr>
          </a:lstStyle>
          <a:p>
            <a:pPr lvl="0"/>
            <a:r>
              <a:rPr lang="en-US" dirty="0"/>
              <a:t>Column 2 Sub</a:t>
            </a:r>
          </a:p>
        </p:txBody>
      </p:sp>
      <p:sp>
        <p:nvSpPr>
          <p:cNvPr id="14" name="Content Placeholder 2"/>
          <p:cNvSpPr>
            <a:spLocks noGrp="1"/>
          </p:cNvSpPr>
          <p:nvPr>
            <p:ph idx="16" hasCustomPrompt="1"/>
          </p:nvPr>
        </p:nvSpPr>
        <p:spPr>
          <a:xfrm>
            <a:off x="6280470" y="1376571"/>
            <a:ext cx="2560320" cy="3283331"/>
          </a:xfrm>
        </p:spPr>
        <p:txBody>
          <a:bodyPr/>
          <a:lstStyle>
            <a:lvl1pPr marL="0" indent="0">
              <a:buFont typeface="Arial" panose="020B0604020202020204" pitchFamily="34" charset="0"/>
              <a:buNone/>
              <a:defRPr lang="en-US" sz="1400" b="1" kern="1200" baseline="0" dirty="0" smtClean="0">
                <a:solidFill>
                  <a:schemeClr val="tx2"/>
                </a:solidFill>
                <a:latin typeface="Arial" panose="020B0604020202020204" pitchFamily="34" charset="0"/>
                <a:ea typeface="+mn-ea"/>
                <a:cs typeface="Arial" panose="020B0604020202020204" pitchFamily="34" charset="0"/>
              </a:defRPr>
            </a:lvl1pPr>
            <a:lvl2pPr marL="171450" indent="-171450">
              <a:buFont typeface="Arial" panose="020B0604020202020204" pitchFamily="34" charset="0"/>
              <a:buNone/>
              <a:defRPr lang="en-US" sz="1100" b="0" kern="1200" dirty="0" smtClean="0">
                <a:solidFill>
                  <a:schemeClr val="tx2"/>
                </a:solidFill>
                <a:latin typeface="Arial" panose="020B0604020202020204" pitchFamily="34" charset="0"/>
                <a:ea typeface="+mn-ea"/>
                <a:cs typeface="Arial" panose="020B0604020202020204" pitchFamily="34" charset="0"/>
              </a:defRPr>
            </a:lvl2pPr>
            <a:lvl3pPr marL="285750" indent="-171450">
              <a:buNone/>
              <a:defRPr lang="en-US" sz="900" kern="1200" dirty="0" smtClean="0">
                <a:solidFill>
                  <a:schemeClr val="tx2"/>
                </a:solidFill>
                <a:latin typeface="Arial" panose="020B0604020202020204" pitchFamily="34" charset="0"/>
                <a:ea typeface="+mn-ea"/>
                <a:cs typeface="Arial" panose="020B0604020202020204" pitchFamily="34" charset="0"/>
              </a:defRPr>
            </a:lvl3pPr>
            <a:lvl4pPr marL="400050" indent="-171450">
              <a:buNone/>
              <a:defRPr lang="en-US" sz="750" kern="1200" dirty="0" smtClean="0">
                <a:solidFill>
                  <a:schemeClr val="tx2"/>
                </a:solidFill>
                <a:latin typeface="Arial" panose="020B0604020202020204" pitchFamily="34" charset="0"/>
                <a:ea typeface="+mn-ea"/>
                <a:cs typeface="Arial" panose="020B0604020202020204" pitchFamily="34" charset="0"/>
              </a:defRPr>
            </a:lvl4pPr>
            <a:lvl5pPr marL="514350" indent="-171450">
              <a:buNone/>
              <a:defRPr lang="en-US" sz="750" kern="1200" dirty="0">
                <a:solidFill>
                  <a:schemeClr val="tx2"/>
                </a:solidFill>
                <a:latin typeface="Arial" panose="020B0604020202020204" pitchFamily="34" charset="0"/>
                <a:ea typeface="+mn-ea"/>
                <a:cs typeface="Arial" panose="020B0604020202020204" pitchFamily="34" charset="0"/>
              </a:defRPr>
            </a:lvl5pPr>
          </a:lstStyle>
          <a:p>
            <a:pPr marL="0" lvl="0" indent="0" algn="l" defTabSz="514350" rtl="0" eaLnBrk="1" latinLnBrk="0" hangingPunct="1">
              <a:lnSpc>
                <a:spcPct val="100000"/>
              </a:lnSpc>
              <a:spcBef>
                <a:spcPts val="0"/>
              </a:spcBef>
              <a:spcAft>
                <a:spcPts val="400"/>
              </a:spcAft>
              <a:buFont typeface="Arial" panose="020B0604020202020204" pitchFamily="34" charset="0"/>
              <a:buNone/>
            </a:pPr>
            <a:r>
              <a:rPr lang="en-US" dirty="0"/>
              <a:t>First level bullet</a:t>
            </a:r>
          </a:p>
          <a:p>
            <a:pPr marL="114300" lvl="1" indent="-114300" algn="l" defTabSz="514350" rtl="0" eaLnBrk="1" latinLnBrk="0" hangingPunct="1">
              <a:lnSpc>
                <a:spcPct val="100000"/>
              </a:lnSpc>
              <a:spcBef>
                <a:spcPts val="0"/>
              </a:spcBef>
              <a:spcAft>
                <a:spcPts val="400"/>
              </a:spcAft>
              <a:buFont typeface="Arial" panose="020B0604020202020204" pitchFamily="34" charset="0"/>
              <a:buChar char="•"/>
            </a:pPr>
            <a:r>
              <a:rPr lang="en-US" dirty="0"/>
              <a:t>Second level</a:t>
            </a:r>
          </a:p>
          <a:p>
            <a:pPr marL="228600" lvl="2" indent="-114300" algn="l" defTabSz="516731" rtl="0" eaLnBrk="1" latinLnBrk="0" hangingPunct="1">
              <a:lnSpc>
                <a:spcPct val="100000"/>
              </a:lnSpc>
              <a:spcBef>
                <a:spcPts val="0"/>
              </a:spcBef>
              <a:spcAft>
                <a:spcPts val="400"/>
              </a:spcAft>
              <a:buFont typeface="Arial" panose="020B0604020202020204" pitchFamily="34" charset="0"/>
              <a:buChar char="-"/>
            </a:pPr>
            <a:r>
              <a:rPr lang="en-US" dirty="0"/>
              <a:t>Third level</a:t>
            </a:r>
          </a:p>
          <a:p>
            <a:pPr marL="342900" lvl="3" indent="-114300" algn="l" defTabSz="514350" rtl="0" eaLnBrk="1" latinLnBrk="0" hangingPunct="1">
              <a:lnSpc>
                <a:spcPct val="100000"/>
              </a:lnSpc>
              <a:spcBef>
                <a:spcPts val="0"/>
              </a:spcBef>
              <a:spcAft>
                <a:spcPts val="400"/>
              </a:spcAft>
              <a:buFont typeface="Arial" panose="020B0604020202020204" pitchFamily="34" charset="0"/>
              <a:buChar char="•"/>
            </a:pPr>
            <a:r>
              <a:rPr lang="en-US" dirty="0"/>
              <a:t>Fourth level</a:t>
            </a:r>
          </a:p>
          <a:p>
            <a:pPr marL="457200" lvl="4" indent="-114300" algn="l" defTabSz="514350" rtl="0" eaLnBrk="1" latinLnBrk="0" hangingPunct="1">
              <a:lnSpc>
                <a:spcPct val="100000"/>
              </a:lnSpc>
              <a:spcBef>
                <a:spcPts val="0"/>
              </a:spcBef>
              <a:spcAft>
                <a:spcPts val="400"/>
              </a:spcAft>
              <a:buFont typeface="Arial" panose="020B0604020202020204" pitchFamily="34" charset="0"/>
              <a:buChar char="•"/>
            </a:pPr>
            <a:r>
              <a:rPr lang="en-US" dirty="0"/>
              <a:t>Fifth level</a:t>
            </a:r>
          </a:p>
        </p:txBody>
      </p:sp>
      <p:sp>
        <p:nvSpPr>
          <p:cNvPr id="15" name="Text Placeholder 8"/>
          <p:cNvSpPr>
            <a:spLocks noGrp="1"/>
          </p:cNvSpPr>
          <p:nvPr>
            <p:ph type="body" sz="quarter" idx="17" hasCustomPrompt="1"/>
          </p:nvPr>
        </p:nvSpPr>
        <p:spPr>
          <a:xfrm>
            <a:off x="6280539" y="988322"/>
            <a:ext cx="2560320" cy="328613"/>
          </a:xfrm>
        </p:spPr>
        <p:txBody>
          <a:bodyPr anchor="ctr"/>
          <a:lstStyle>
            <a:lvl1pPr marL="0" indent="0" algn="ctr">
              <a:defRPr lang="en-US" sz="1500" b="1" kern="1200" baseline="0" smtClean="0">
                <a:solidFill>
                  <a:schemeClr val="tx2"/>
                </a:solidFill>
                <a:latin typeface="Arial" panose="020B0604020202020204" pitchFamily="34" charset="0"/>
                <a:ea typeface="+mn-ea"/>
                <a:cs typeface="Arial" panose="020B0604020202020204" pitchFamily="34" charset="0"/>
              </a:defRPr>
            </a:lvl1pPr>
            <a:lvl2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2pPr>
            <a:lvl3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3pPr>
            <a:lvl4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4pPr>
            <a:lvl5pPr marL="0" indent="0">
              <a:defRPr lang="en-US" sz="1500" b="1" kern="1200" baseline="0">
                <a:solidFill>
                  <a:schemeClr val="tx2"/>
                </a:solidFill>
                <a:latin typeface="Arial" panose="020B0604020202020204" pitchFamily="34" charset="0"/>
                <a:ea typeface="+mn-ea"/>
                <a:cs typeface="Arial" panose="020B0604020202020204" pitchFamily="34" charset="0"/>
              </a:defRPr>
            </a:lvl5pPr>
          </a:lstStyle>
          <a:p>
            <a:pPr lvl="0"/>
            <a:r>
              <a:rPr lang="en-US"/>
              <a:t>Column 3 Sub</a:t>
            </a:r>
          </a:p>
        </p:txBody>
      </p:sp>
      <p:sp>
        <p:nvSpPr>
          <p:cNvPr id="7" name="Date Placeholder 6"/>
          <p:cNvSpPr>
            <a:spLocks noGrp="1"/>
          </p:cNvSpPr>
          <p:nvPr>
            <p:ph type="dt" sz="half" idx="18"/>
          </p:nvPr>
        </p:nvSpPr>
        <p:spPr/>
        <p:txBody>
          <a:bodyPr/>
          <a:lstStyle/>
          <a:p>
            <a:r>
              <a:rPr lang="en-US">
                <a:solidFill>
                  <a:srgbClr val="0D2C40"/>
                </a:solidFill>
              </a:rPr>
              <a:t>July 2018</a:t>
            </a:r>
            <a:endParaRPr lang="en-US" dirty="0">
              <a:solidFill>
                <a:srgbClr val="0D2C40"/>
              </a:solidFill>
            </a:endParaRPr>
          </a:p>
        </p:txBody>
      </p:sp>
      <p:sp>
        <p:nvSpPr>
          <p:cNvPr id="8" name="Footer Placeholder 7"/>
          <p:cNvSpPr>
            <a:spLocks noGrp="1"/>
          </p:cNvSpPr>
          <p:nvPr>
            <p:ph type="ftr" sz="quarter" idx="19"/>
          </p:nvPr>
        </p:nvSpPr>
        <p:spPr/>
        <p:txBody>
          <a:bodyPr/>
          <a:lstStyle/>
          <a:p>
            <a:endParaRPr lang="en-US" dirty="0">
              <a:solidFill>
                <a:srgbClr val="0D2C40"/>
              </a:solidFill>
            </a:endParaRPr>
          </a:p>
        </p:txBody>
      </p:sp>
      <p:sp>
        <p:nvSpPr>
          <p:cNvPr id="16" name="Slide Number Placeholder 5"/>
          <p:cNvSpPr>
            <a:spLocks noGrp="1"/>
          </p:cNvSpPr>
          <p:nvPr>
            <p:ph type="sldNum" sz="quarter" idx="4"/>
          </p:nvPr>
        </p:nvSpPr>
        <p:spPr>
          <a:xfrm>
            <a:off x="8709637" y="4806029"/>
            <a:ext cx="192024" cy="192024"/>
          </a:xfrm>
          <a:prstGeom prst="ellipse">
            <a:avLst/>
          </a:prstGeom>
          <a:solidFill>
            <a:schemeClr val="accent1"/>
          </a:solidFill>
        </p:spPr>
        <p:txBody>
          <a:bodyPr vert="horz" lIns="0" tIns="0" rIns="0" bIns="0" rtlCol="0" anchor="ctr"/>
          <a:lstStyle>
            <a:lvl1pPr algn="ctr">
              <a:defRPr sz="675">
                <a:solidFill>
                  <a:schemeClr val="bg1"/>
                </a:solidFill>
              </a:defRPr>
            </a:lvl1pPr>
          </a:lstStyle>
          <a:p>
            <a:fld id="{B1AC83B0-B844-44F1-B4BE-92A8C14C00C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6400959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4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title (28pt)</a:t>
            </a:r>
          </a:p>
        </p:txBody>
      </p:sp>
      <p:sp>
        <p:nvSpPr>
          <p:cNvPr id="3" name="Content Placeholder 2"/>
          <p:cNvSpPr>
            <a:spLocks noGrp="1"/>
          </p:cNvSpPr>
          <p:nvPr>
            <p:ph idx="1" hasCustomPrompt="1"/>
          </p:nvPr>
        </p:nvSpPr>
        <p:spPr>
          <a:xfrm>
            <a:off x="874644" y="986971"/>
            <a:ext cx="1920240" cy="3677899"/>
          </a:xfrm>
        </p:spPr>
        <p:txBody>
          <a:bodyPr/>
          <a:lstStyle>
            <a:lvl1pPr marL="0" indent="0">
              <a:buFont typeface="Arial" panose="020B0604020202020204" pitchFamily="34" charset="0"/>
              <a:buNone/>
              <a:defRPr sz="1300" b="1"/>
            </a:lvl1pPr>
            <a:lvl2pPr marL="115888" indent="-115888">
              <a:buFont typeface="Arial" panose="020B0604020202020204" pitchFamily="34" charset="0"/>
              <a:buChar char="•"/>
              <a:defRPr sz="1050" b="0"/>
            </a:lvl2pPr>
            <a:lvl3pPr marL="231775" indent="-115888">
              <a:buFont typeface="Arial" panose="020B0604020202020204" pitchFamily="34" charset="0"/>
              <a:buChar char="-"/>
              <a:defRPr sz="900"/>
            </a:lvl3pPr>
            <a:lvl4pPr marL="341313" indent="-115888">
              <a:buFont typeface="Arial" panose="020B0604020202020204" pitchFamily="34" charset="0"/>
              <a:buChar char="•"/>
              <a:defRPr sz="750"/>
            </a:lvl4pPr>
            <a:lvl5pPr marL="457200" indent="-115888">
              <a:buFont typeface="Arial" panose="020B0604020202020204" pitchFamily="34" charset="0"/>
              <a:buChar char="•"/>
              <a:defRPr sz="750"/>
            </a:lvl5pPr>
          </a:lstStyle>
          <a:p>
            <a:pPr lvl="0"/>
            <a:r>
              <a:rPr lang="en-US" dirty="0"/>
              <a:t>Column 1</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2"/>
          <p:cNvSpPr>
            <a:spLocks noGrp="1"/>
          </p:cNvSpPr>
          <p:nvPr>
            <p:ph idx="13" hasCustomPrompt="1"/>
          </p:nvPr>
        </p:nvSpPr>
        <p:spPr>
          <a:xfrm>
            <a:off x="2889945" y="986971"/>
            <a:ext cx="1920240" cy="3677900"/>
          </a:xfrm>
        </p:spPr>
        <p:txBody>
          <a:bodyPr/>
          <a:lstStyle>
            <a:lvl1pPr marL="0" indent="0">
              <a:buFont typeface="Arial" panose="020B0604020202020204" pitchFamily="34" charset="0"/>
              <a:buNone/>
              <a:defRPr sz="1300" b="1"/>
            </a:lvl1pPr>
            <a:lvl2pPr marL="171450" indent="-171450">
              <a:buFont typeface="Arial" panose="020B0604020202020204" pitchFamily="34" charset="0"/>
              <a:buNone/>
              <a:defRPr lang="en-US" sz="1050" b="0" kern="1200" dirty="0" smtClean="0">
                <a:solidFill>
                  <a:schemeClr val="tx2"/>
                </a:solidFill>
                <a:latin typeface="Arial" panose="020B0604020202020204" pitchFamily="34" charset="0"/>
                <a:ea typeface="+mn-ea"/>
                <a:cs typeface="Arial" panose="020B0604020202020204" pitchFamily="34" charset="0"/>
              </a:defRPr>
            </a:lvl2pPr>
            <a:lvl3pPr marL="287337" indent="-171450">
              <a:buNone/>
              <a:defRPr lang="en-US" sz="900" kern="1200" dirty="0" smtClean="0">
                <a:solidFill>
                  <a:schemeClr val="tx2"/>
                </a:solidFill>
                <a:latin typeface="Arial" panose="020B0604020202020204" pitchFamily="34" charset="0"/>
                <a:ea typeface="+mn-ea"/>
                <a:cs typeface="Arial" panose="020B0604020202020204" pitchFamily="34" charset="0"/>
              </a:defRPr>
            </a:lvl3pPr>
            <a:lvl4pPr marL="396875" indent="-171450">
              <a:buNone/>
              <a:defRPr lang="en-US" sz="750" kern="1200" dirty="0" smtClean="0">
                <a:solidFill>
                  <a:schemeClr val="tx2"/>
                </a:solidFill>
                <a:latin typeface="Arial" panose="020B0604020202020204" pitchFamily="34" charset="0"/>
                <a:ea typeface="+mn-ea"/>
                <a:cs typeface="Arial" panose="020B0604020202020204" pitchFamily="34" charset="0"/>
              </a:defRPr>
            </a:lvl4pPr>
            <a:lvl5pPr marL="512762" indent="-171450">
              <a:buNone/>
              <a:defRPr lang="en-US" sz="750" kern="1200" dirty="0">
                <a:solidFill>
                  <a:schemeClr val="tx2"/>
                </a:solidFill>
                <a:latin typeface="Arial" panose="020B0604020202020204" pitchFamily="34" charset="0"/>
                <a:ea typeface="+mn-ea"/>
                <a:cs typeface="Arial" panose="020B0604020202020204" pitchFamily="34" charset="0"/>
              </a:defRPr>
            </a:lvl5pPr>
          </a:lstStyle>
          <a:p>
            <a:pPr lvl="0"/>
            <a:r>
              <a:rPr lang="en-US" dirty="0"/>
              <a:t>Column 2</a:t>
            </a:r>
          </a:p>
          <a:p>
            <a:pPr marL="115888" lvl="1" indent="-115888" algn="l" defTabSz="514350" rtl="0" eaLnBrk="1" latinLnBrk="0" hangingPunct="1">
              <a:lnSpc>
                <a:spcPct val="100000"/>
              </a:lnSpc>
              <a:spcBef>
                <a:spcPts val="0"/>
              </a:spcBef>
              <a:spcAft>
                <a:spcPts val="400"/>
              </a:spcAft>
              <a:buFont typeface="Arial" panose="020B0604020202020204" pitchFamily="34" charset="0"/>
              <a:buChar char="•"/>
            </a:pPr>
            <a:r>
              <a:rPr lang="en-US" dirty="0"/>
              <a:t>Second level</a:t>
            </a:r>
          </a:p>
          <a:p>
            <a:pPr marL="231775" lvl="2" indent="-115888" algn="l" defTabSz="516731" rtl="0" eaLnBrk="1" latinLnBrk="0" hangingPunct="1">
              <a:lnSpc>
                <a:spcPct val="100000"/>
              </a:lnSpc>
              <a:spcBef>
                <a:spcPts val="0"/>
              </a:spcBef>
              <a:spcAft>
                <a:spcPts val="400"/>
              </a:spcAft>
              <a:buFont typeface="Arial" panose="020B0604020202020204" pitchFamily="34" charset="0"/>
              <a:buChar char="-"/>
            </a:pPr>
            <a:r>
              <a:rPr lang="en-US" dirty="0"/>
              <a:t>Third level</a:t>
            </a:r>
          </a:p>
          <a:p>
            <a:pPr marL="341313" lvl="3" indent="-115888" algn="l" defTabSz="514350" rtl="0" eaLnBrk="1" latinLnBrk="0" hangingPunct="1">
              <a:lnSpc>
                <a:spcPct val="100000"/>
              </a:lnSpc>
              <a:spcBef>
                <a:spcPts val="0"/>
              </a:spcBef>
              <a:spcAft>
                <a:spcPts val="400"/>
              </a:spcAft>
              <a:buFont typeface="Arial" panose="020B0604020202020204" pitchFamily="34" charset="0"/>
              <a:buChar char="•"/>
            </a:pPr>
            <a:r>
              <a:rPr lang="en-US" dirty="0"/>
              <a:t>Fourth level</a:t>
            </a:r>
          </a:p>
          <a:p>
            <a:pPr marL="457200" lvl="4" indent="-115888" algn="l" defTabSz="514350" rtl="0" eaLnBrk="1" latinLnBrk="0" hangingPunct="1">
              <a:lnSpc>
                <a:spcPct val="100000"/>
              </a:lnSpc>
              <a:spcBef>
                <a:spcPts val="0"/>
              </a:spcBef>
              <a:spcAft>
                <a:spcPts val="400"/>
              </a:spcAft>
              <a:buFont typeface="Arial" panose="020B0604020202020204" pitchFamily="34" charset="0"/>
              <a:buChar char="•"/>
            </a:pPr>
            <a:r>
              <a:rPr lang="en-US" dirty="0"/>
              <a:t>Fifth level</a:t>
            </a:r>
          </a:p>
        </p:txBody>
      </p:sp>
      <p:sp>
        <p:nvSpPr>
          <p:cNvPr id="17" name="Content Placeholder 2"/>
          <p:cNvSpPr>
            <a:spLocks noGrp="1"/>
          </p:cNvSpPr>
          <p:nvPr>
            <p:ph idx="14" hasCustomPrompt="1"/>
          </p:nvPr>
        </p:nvSpPr>
        <p:spPr>
          <a:xfrm>
            <a:off x="4905246" y="986971"/>
            <a:ext cx="1920240" cy="3677900"/>
          </a:xfrm>
        </p:spPr>
        <p:txBody>
          <a:bodyPr/>
          <a:lstStyle>
            <a:lvl1pPr marL="0" indent="0">
              <a:buFont typeface="Arial" panose="020B0604020202020204" pitchFamily="34" charset="0"/>
              <a:buNone/>
              <a:defRPr sz="1300" b="1"/>
            </a:lvl1pPr>
            <a:lvl2pPr marL="171450" indent="-171450">
              <a:buFont typeface="Arial" panose="020B0604020202020204" pitchFamily="34" charset="0"/>
              <a:buNone/>
              <a:defRPr lang="en-US" sz="1050" b="0" kern="1200" dirty="0" smtClean="0">
                <a:solidFill>
                  <a:schemeClr val="tx2"/>
                </a:solidFill>
                <a:latin typeface="Arial" panose="020B0604020202020204" pitchFamily="34" charset="0"/>
                <a:ea typeface="+mn-ea"/>
                <a:cs typeface="Arial" panose="020B0604020202020204" pitchFamily="34" charset="0"/>
              </a:defRPr>
            </a:lvl2pPr>
            <a:lvl3pPr marL="287337" indent="-171450">
              <a:buNone/>
              <a:defRPr lang="en-US" sz="900" kern="1200" dirty="0" smtClean="0">
                <a:solidFill>
                  <a:schemeClr val="tx2"/>
                </a:solidFill>
                <a:latin typeface="Arial" panose="020B0604020202020204" pitchFamily="34" charset="0"/>
                <a:ea typeface="+mn-ea"/>
                <a:cs typeface="Arial" panose="020B0604020202020204" pitchFamily="34" charset="0"/>
              </a:defRPr>
            </a:lvl3pPr>
            <a:lvl4pPr marL="396875" indent="-171450">
              <a:buNone/>
              <a:defRPr lang="en-US" sz="750" kern="1200" dirty="0" smtClean="0">
                <a:solidFill>
                  <a:schemeClr val="tx2"/>
                </a:solidFill>
                <a:latin typeface="Arial" panose="020B0604020202020204" pitchFamily="34" charset="0"/>
                <a:ea typeface="+mn-ea"/>
                <a:cs typeface="Arial" panose="020B0604020202020204" pitchFamily="34" charset="0"/>
              </a:defRPr>
            </a:lvl4pPr>
            <a:lvl5pPr marL="512762" indent="-171450">
              <a:buNone/>
              <a:defRPr lang="en-US" sz="750" kern="1200" dirty="0">
                <a:solidFill>
                  <a:schemeClr val="tx2"/>
                </a:solidFill>
                <a:latin typeface="Arial" panose="020B0604020202020204" pitchFamily="34" charset="0"/>
                <a:ea typeface="+mn-ea"/>
                <a:cs typeface="Arial" panose="020B0604020202020204" pitchFamily="34" charset="0"/>
              </a:defRPr>
            </a:lvl5pPr>
          </a:lstStyle>
          <a:p>
            <a:pPr lvl="0"/>
            <a:r>
              <a:rPr lang="en-US" dirty="0"/>
              <a:t>Column 3</a:t>
            </a:r>
          </a:p>
          <a:p>
            <a:pPr marL="115888" lvl="1" indent="-115888" algn="l" defTabSz="514350" rtl="0" eaLnBrk="1" latinLnBrk="0" hangingPunct="1">
              <a:lnSpc>
                <a:spcPct val="100000"/>
              </a:lnSpc>
              <a:spcBef>
                <a:spcPts val="0"/>
              </a:spcBef>
              <a:spcAft>
                <a:spcPts val="400"/>
              </a:spcAft>
              <a:buFont typeface="Arial" panose="020B0604020202020204" pitchFamily="34" charset="0"/>
              <a:buChar char="•"/>
            </a:pPr>
            <a:r>
              <a:rPr lang="en-US" dirty="0"/>
              <a:t>Second level</a:t>
            </a:r>
          </a:p>
          <a:p>
            <a:pPr marL="231775" lvl="2" indent="-115888" algn="l" defTabSz="516731" rtl="0" eaLnBrk="1" latinLnBrk="0" hangingPunct="1">
              <a:lnSpc>
                <a:spcPct val="100000"/>
              </a:lnSpc>
              <a:spcBef>
                <a:spcPts val="0"/>
              </a:spcBef>
              <a:spcAft>
                <a:spcPts val="400"/>
              </a:spcAft>
              <a:buFont typeface="Arial" panose="020B0604020202020204" pitchFamily="34" charset="0"/>
              <a:buChar char="-"/>
            </a:pPr>
            <a:r>
              <a:rPr lang="en-US" dirty="0"/>
              <a:t>Third level</a:t>
            </a:r>
          </a:p>
          <a:p>
            <a:pPr marL="341313" lvl="3" indent="-115888" algn="l" defTabSz="514350" rtl="0" eaLnBrk="1" latinLnBrk="0" hangingPunct="1">
              <a:lnSpc>
                <a:spcPct val="100000"/>
              </a:lnSpc>
              <a:spcBef>
                <a:spcPts val="0"/>
              </a:spcBef>
              <a:spcAft>
                <a:spcPts val="400"/>
              </a:spcAft>
              <a:buFont typeface="Arial" panose="020B0604020202020204" pitchFamily="34" charset="0"/>
              <a:buChar char="•"/>
            </a:pPr>
            <a:r>
              <a:rPr lang="en-US" dirty="0"/>
              <a:t>Fourth level</a:t>
            </a:r>
          </a:p>
          <a:p>
            <a:pPr marL="457200" lvl="4" indent="-115888" algn="l" defTabSz="514350" rtl="0" eaLnBrk="1" latinLnBrk="0" hangingPunct="1">
              <a:lnSpc>
                <a:spcPct val="100000"/>
              </a:lnSpc>
              <a:spcBef>
                <a:spcPts val="0"/>
              </a:spcBef>
              <a:spcAft>
                <a:spcPts val="400"/>
              </a:spcAft>
              <a:buFont typeface="Arial" panose="020B0604020202020204" pitchFamily="34" charset="0"/>
              <a:buChar char="•"/>
            </a:pPr>
            <a:r>
              <a:rPr lang="en-US" dirty="0"/>
              <a:t>Fifth level</a:t>
            </a:r>
          </a:p>
        </p:txBody>
      </p:sp>
      <p:sp>
        <p:nvSpPr>
          <p:cNvPr id="18" name="Content Placeholder 2"/>
          <p:cNvSpPr>
            <a:spLocks noGrp="1"/>
          </p:cNvSpPr>
          <p:nvPr>
            <p:ph idx="15" hasCustomPrompt="1"/>
          </p:nvPr>
        </p:nvSpPr>
        <p:spPr>
          <a:xfrm>
            <a:off x="6920548" y="986971"/>
            <a:ext cx="1920240" cy="3677900"/>
          </a:xfrm>
        </p:spPr>
        <p:txBody>
          <a:bodyPr/>
          <a:lstStyle>
            <a:lvl1pPr marL="0" indent="0">
              <a:buFont typeface="Arial" panose="020B0604020202020204" pitchFamily="34" charset="0"/>
              <a:buNone/>
              <a:defRPr sz="1300" b="1"/>
            </a:lvl1pPr>
            <a:lvl2pPr marL="171450" indent="-171450">
              <a:buFont typeface="Arial" panose="020B0604020202020204" pitchFamily="34" charset="0"/>
              <a:buNone/>
              <a:defRPr lang="en-US" sz="1050" b="0" kern="1200" dirty="0" smtClean="0">
                <a:solidFill>
                  <a:schemeClr val="tx2"/>
                </a:solidFill>
                <a:latin typeface="Arial" panose="020B0604020202020204" pitchFamily="34" charset="0"/>
                <a:ea typeface="+mn-ea"/>
                <a:cs typeface="Arial" panose="020B0604020202020204" pitchFamily="34" charset="0"/>
              </a:defRPr>
            </a:lvl2pPr>
            <a:lvl3pPr marL="287337" indent="-171450">
              <a:buNone/>
              <a:defRPr lang="en-US" sz="900" kern="1200" dirty="0" smtClean="0">
                <a:solidFill>
                  <a:schemeClr val="tx2"/>
                </a:solidFill>
                <a:latin typeface="Arial" panose="020B0604020202020204" pitchFamily="34" charset="0"/>
                <a:ea typeface="+mn-ea"/>
                <a:cs typeface="Arial" panose="020B0604020202020204" pitchFamily="34" charset="0"/>
              </a:defRPr>
            </a:lvl3pPr>
            <a:lvl4pPr marL="396875" indent="-171450">
              <a:buNone/>
              <a:defRPr lang="en-US" sz="750" kern="1200" dirty="0" smtClean="0">
                <a:solidFill>
                  <a:schemeClr val="tx2"/>
                </a:solidFill>
                <a:latin typeface="Arial" panose="020B0604020202020204" pitchFamily="34" charset="0"/>
                <a:ea typeface="+mn-ea"/>
                <a:cs typeface="Arial" panose="020B0604020202020204" pitchFamily="34" charset="0"/>
              </a:defRPr>
            </a:lvl4pPr>
            <a:lvl5pPr marL="512762" indent="-171450">
              <a:buNone/>
              <a:defRPr lang="en-US" sz="750" kern="1200" dirty="0">
                <a:solidFill>
                  <a:schemeClr val="tx2"/>
                </a:solidFill>
                <a:latin typeface="Arial" panose="020B0604020202020204" pitchFamily="34" charset="0"/>
                <a:ea typeface="+mn-ea"/>
                <a:cs typeface="Arial" panose="020B0604020202020204" pitchFamily="34" charset="0"/>
              </a:defRPr>
            </a:lvl5pPr>
          </a:lstStyle>
          <a:p>
            <a:pPr lvl="0"/>
            <a:r>
              <a:rPr lang="en-US" dirty="0"/>
              <a:t>Column 4</a:t>
            </a:r>
          </a:p>
          <a:p>
            <a:pPr marL="115888" lvl="1" indent="-115888" algn="l" defTabSz="514350" rtl="0" eaLnBrk="1" latinLnBrk="0" hangingPunct="1">
              <a:lnSpc>
                <a:spcPct val="100000"/>
              </a:lnSpc>
              <a:spcBef>
                <a:spcPts val="0"/>
              </a:spcBef>
              <a:spcAft>
                <a:spcPts val="400"/>
              </a:spcAft>
              <a:buFont typeface="Arial" panose="020B0604020202020204" pitchFamily="34" charset="0"/>
              <a:buChar char="•"/>
            </a:pPr>
            <a:r>
              <a:rPr lang="en-US" dirty="0"/>
              <a:t>Second level</a:t>
            </a:r>
          </a:p>
          <a:p>
            <a:pPr marL="231775" lvl="2" indent="-115888" algn="l" defTabSz="516731" rtl="0" eaLnBrk="1" latinLnBrk="0" hangingPunct="1">
              <a:lnSpc>
                <a:spcPct val="100000"/>
              </a:lnSpc>
              <a:spcBef>
                <a:spcPts val="0"/>
              </a:spcBef>
              <a:spcAft>
                <a:spcPts val="400"/>
              </a:spcAft>
              <a:buFont typeface="Arial" panose="020B0604020202020204" pitchFamily="34" charset="0"/>
              <a:buChar char="-"/>
            </a:pPr>
            <a:r>
              <a:rPr lang="en-US" dirty="0"/>
              <a:t>Third level</a:t>
            </a:r>
          </a:p>
          <a:p>
            <a:pPr marL="341313" lvl="3" indent="-115888" algn="l" defTabSz="514350" rtl="0" eaLnBrk="1" latinLnBrk="0" hangingPunct="1">
              <a:lnSpc>
                <a:spcPct val="100000"/>
              </a:lnSpc>
              <a:spcBef>
                <a:spcPts val="0"/>
              </a:spcBef>
              <a:spcAft>
                <a:spcPts val="400"/>
              </a:spcAft>
              <a:buFont typeface="Arial" panose="020B0604020202020204" pitchFamily="34" charset="0"/>
              <a:buChar char="•"/>
            </a:pPr>
            <a:r>
              <a:rPr lang="en-US" dirty="0"/>
              <a:t>Fourth level</a:t>
            </a:r>
          </a:p>
          <a:p>
            <a:pPr marL="457200" lvl="4" indent="-115888" algn="l" defTabSz="514350" rtl="0" eaLnBrk="1" latinLnBrk="0" hangingPunct="1">
              <a:lnSpc>
                <a:spcPct val="100000"/>
              </a:lnSpc>
              <a:spcBef>
                <a:spcPts val="0"/>
              </a:spcBef>
              <a:spcAft>
                <a:spcPts val="400"/>
              </a:spcAft>
              <a:buFont typeface="Arial" panose="020B0604020202020204" pitchFamily="34" charset="0"/>
              <a:buChar char="•"/>
            </a:pPr>
            <a:r>
              <a:rPr lang="en-US" dirty="0"/>
              <a:t>Fifth level</a:t>
            </a:r>
          </a:p>
        </p:txBody>
      </p:sp>
      <p:sp>
        <p:nvSpPr>
          <p:cNvPr id="7" name="Date Placeholder 6"/>
          <p:cNvSpPr>
            <a:spLocks noGrp="1"/>
          </p:cNvSpPr>
          <p:nvPr>
            <p:ph type="dt" sz="half" idx="16"/>
          </p:nvPr>
        </p:nvSpPr>
        <p:spPr/>
        <p:txBody>
          <a:bodyPr/>
          <a:lstStyle/>
          <a:p>
            <a:r>
              <a:rPr lang="en-US">
                <a:solidFill>
                  <a:srgbClr val="0D2C40"/>
                </a:solidFill>
              </a:rPr>
              <a:t>July 2018</a:t>
            </a:r>
            <a:endParaRPr lang="en-US" dirty="0">
              <a:solidFill>
                <a:srgbClr val="0D2C40"/>
              </a:solidFill>
            </a:endParaRPr>
          </a:p>
        </p:txBody>
      </p:sp>
      <p:sp>
        <p:nvSpPr>
          <p:cNvPr id="8" name="Footer Placeholder 7"/>
          <p:cNvSpPr>
            <a:spLocks noGrp="1"/>
          </p:cNvSpPr>
          <p:nvPr>
            <p:ph type="ftr" sz="quarter" idx="17"/>
          </p:nvPr>
        </p:nvSpPr>
        <p:spPr/>
        <p:txBody>
          <a:bodyPr/>
          <a:lstStyle/>
          <a:p>
            <a:endParaRPr lang="en-US" dirty="0">
              <a:solidFill>
                <a:srgbClr val="0D2C40"/>
              </a:solidFill>
            </a:endParaRPr>
          </a:p>
        </p:txBody>
      </p:sp>
      <p:sp>
        <p:nvSpPr>
          <p:cNvPr id="10" name="Slide Number Placeholder 5"/>
          <p:cNvSpPr>
            <a:spLocks noGrp="1"/>
          </p:cNvSpPr>
          <p:nvPr>
            <p:ph type="sldNum" sz="quarter" idx="4"/>
          </p:nvPr>
        </p:nvSpPr>
        <p:spPr>
          <a:xfrm>
            <a:off x="8709637" y="4806029"/>
            <a:ext cx="192024" cy="192024"/>
          </a:xfrm>
          <a:prstGeom prst="ellipse">
            <a:avLst/>
          </a:prstGeom>
          <a:solidFill>
            <a:schemeClr val="accent1"/>
          </a:solidFill>
        </p:spPr>
        <p:txBody>
          <a:bodyPr vert="horz" lIns="0" tIns="0" rIns="0" bIns="0" rtlCol="0" anchor="ctr"/>
          <a:lstStyle>
            <a:lvl1pPr algn="ctr">
              <a:defRPr sz="675">
                <a:solidFill>
                  <a:schemeClr val="bg1"/>
                </a:solidFill>
              </a:defRPr>
            </a:lvl1pPr>
          </a:lstStyle>
          <a:p>
            <a:fld id="{B1AC83B0-B844-44F1-B4BE-92A8C14C00C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89248144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title (28pt)</a:t>
            </a:r>
          </a:p>
        </p:txBody>
      </p:sp>
      <p:sp>
        <p:nvSpPr>
          <p:cNvPr id="6" name="Date Placeholder 5"/>
          <p:cNvSpPr>
            <a:spLocks noGrp="1"/>
          </p:cNvSpPr>
          <p:nvPr>
            <p:ph type="dt" sz="half" idx="10"/>
          </p:nvPr>
        </p:nvSpPr>
        <p:spPr/>
        <p:txBody>
          <a:bodyPr/>
          <a:lstStyle/>
          <a:p>
            <a:r>
              <a:rPr lang="en-US">
                <a:solidFill>
                  <a:srgbClr val="0D2C40"/>
                </a:solidFill>
              </a:rPr>
              <a:t>July 2018</a:t>
            </a:r>
            <a:endParaRPr lang="en-US" dirty="0">
              <a:solidFill>
                <a:srgbClr val="0D2C40"/>
              </a:solidFill>
            </a:endParaRPr>
          </a:p>
        </p:txBody>
      </p:sp>
      <p:sp>
        <p:nvSpPr>
          <p:cNvPr id="7" name="Footer Placeholder 6"/>
          <p:cNvSpPr>
            <a:spLocks noGrp="1"/>
          </p:cNvSpPr>
          <p:nvPr>
            <p:ph type="ftr" sz="quarter" idx="11"/>
          </p:nvPr>
        </p:nvSpPr>
        <p:spPr/>
        <p:txBody>
          <a:bodyPr/>
          <a:lstStyle/>
          <a:p>
            <a:endParaRPr lang="en-US" dirty="0">
              <a:solidFill>
                <a:srgbClr val="0D2C40"/>
              </a:solidFill>
            </a:endParaRPr>
          </a:p>
        </p:txBody>
      </p:sp>
      <p:sp>
        <p:nvSpPr>
          <p:cNvPr id="9" name="Slide Number Placeholder 5"/>
          <p:cNvSpPr>
            <a:spLocks noGrp="1"/>
          </p:cNvSpPr>
          <p:nvPr>
            <p:ph type="sldNum" sz="quarter" idx="4"/>
          </p:nvPr>
        </p:nvSpPr>
        <p:spPr>
          <a:xfrm>
            <a:off x="8709637" y="4806029"/>
            <a:ext cx="192024" cy="192024"/>
          </a:xfrm>
          <a:prstGeom prst="ellipse">
            <a:avLst/>
          </a:prstGeom>
          <a:solidFill>
            <a:schemeClr val="accent1"/>
          </a:solidFill>
        </p:spPr>
        <p:txBody>
          <a:bodyPr vert="horz" lIns="0" tIns="0" rIns="0" bIns="0" rtlCol="0" anchor="ctr"/>
          <a:lstStyle>
            <a:lvl1pPr algn="ctr">
              <a:defRPr sz="675">
                <a:solidFill>
                  <a:schemeClr val="bg1"/>
                </a:solidFill>
              </a:defRPr>
            </a:lvl1pPr>
          </a:lstStyle>
          <a:p>
            <a:fld id="{B1AC83B0-B844-44F1-B4BE-92A8C14C00C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0955536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Blank - Branded">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r>
              <a:rPr lang="en-US">
                <a:solidFill>
                  <a:srgbClr val="0D2C40"/>
                </a:solidFill>
              </a:rPr>
              <a:t>July 2018</a:t>
            </a:r>
            <a:endParaRPr lang="en-US" dirty="0">
              <a:solidFill>
                <a:srgbClr val="0D2C40"/>
              </a:solidFill>
            </a:endParaRPr>
          </a:p>
        </p:txBody>
      </p:sp>
      <p:sp>
        <p:nvSpPr>
          <p:cNvPr id="8" name="Footer Placeholder 7"/>
          <p:cNvSpPr>
            <a:spLocks noGrp="1"/>
          </p:cNvSpPr>
          <p:nvPr>
            <p:ph type="ftr" sz="quarter" idx="11"/>
          </p:nvPr>
        </p:nvSpPr>
        <p:spPr/>
        <p:txBody>
          <a:bodyPr/>
          <a:lstStyle/>
          <a:p>
            <a:endParaRPr lang="en-US" dirty="0">
              <a:solidFill>
                <a:srgbClr val="0D2C40"/>
              </a:solidFill>
            </a:endParaRPr>
          </a:p>
        </p:txBody>
      </p:sp>
      <p:sp>
        <p:nvSpPr>
          <p:cNvPr id="11" name="Slide Number Placeholder 5"/>
          <p:cNvSpPr>
            <a:spLocks noGrp="1"/>
          </p:cNvSpPr>
          <p:nvPr>
            <p:ph type="sldNum" sz="quarter" idx="4"/>
          </p:nvPr>
        </p:nvSpPr>
        <p:spPr>
          <a:xfrm>
            <a:off x="8709637" y="4806029"/>
            <a:ext cx="192024" cy="192024"/>
          </a:xfrm>
          <a:prstGeom prst="ellipse">
            <a:avLst/>
          </a:prstGeom>
          <a:solidFill>
            <a:schemeClr val="accent1"/>
          </a:solidFill>
        </p:spPr>
        <p:txBody>
          <a:bodyPr vert="horz" lIns="0" tIns="0" rIns="0" bIns="0" rtlCol="0" anchor="ctr"/>
          <a:lstStyle>
            <a:lvl1pPr algn="ctr">
              <a:defRPr sz="675">
                <a:solidFill>
                  <a:schemeClr val="bg1"/>
                </a:solidFill>
              </a:defRPr>
            </a:lvl1pPr>
          </a:lstStyle>
          <a:p>
            <a:fld id="{B1AC83B0-B844-44F1-B4BE-92A8C14C00C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9271254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8/27/2020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02801488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Section Break 1 - Green">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9144000" cy="5148618"/>
          </a:xfrm>
          <a:prstGeom prst="rect">
            <a:avLst/>
          </a:prstGeom>
        </p:spPr>
      </p:pic>
      <p:sp>
        <p:nvSpPr>
          <p:cNvPr id="2" name="Title 1"/>
          <p:cNvSpPr>
            <a:spLocks noGrp="1"/>
          </p:cNvSpPr>
          <p:nvPr>
            <p:ph type="title" hasCustomPrompt="1"/>
          </p:nvPr>
        </p:nvSpPr>
        <p:spPr>
          <a:xfrm>
            <a:off x="762000" y="1664883"/>
            <a:ext cx="7620000" cy="1813735"/>
          </a:xfrm>
        </p:spPr>
        <p:txBody>
          <a:bodyPr anchor="ctr"/>
          <a:lstStyle>
            <a:lvl1pPr>
              <a:defRPr sz="2800">
                <a:solidFill>
                  <a:schemeClr val="accent5"/>
                </a:solidFill>
              </a:defRPr>
            </a:lvl1pPr>
          </a:lstStyle>
          <a:p>
            <a:r>
              <a:rPr lang="en-US" dirty="0"/>
              <a:t>Section Title Here</a:t>
            </a:r>
          </a:p>
        </p:txBody>
      </p:sp>
      <p:sp>
        <p:nvSpPr>
          <p:cNvPr id="6" name="Slide Number Placeholder 4"/>
          <p:cNvSpPr>
            <a:spLocks noGrp="1"/>
          </p:cNvSpPr>
          <p:nvPr>
            <p:ph type="sldNum" sz="quarter" idx="15"/>
          </p:nvPr>
        </p:nvSpPr>
        <p:spPr>
          <a:xfrm>
            <a:off x="8747737" y="4806029"/>
            <a:ext cx="192024" cy="192024"/>
          </a:xfrm>
          <a:solidFill>
            <a:schemeClr val="bg1"/>
          </a:solidFill>
        </p:spPr>
        <p:txBody>
          <a:bodyPr/>
          <a:lstStyle>
            <a:lvl1pPr>
              <a:defRPr>
                <a:solidFill>
                  <a:schemeClr val="accent1"/>
                </a:solidFill>
              </a:defRPr>
            </a:lvl1pPr>
          </a:lstStyle>
          <a:p>
            <a:fld id="{B1AC83B0-B844-44F1-B4BE-92A8C14C00CC}" type="slidenum">
              <a:rPr lang="en-US" smtClean="0">
                <a:solidFill>
                  <a:srgbClr val="02D35F"/>
                </a:solidFill>
              </a:rPr>
              <a:pPr/>
              <a:t>‹#›</a:t>
            </a:fld>
            <a:endParaRPr lang="en-US" dirty="0">
              <a:solidFill>
                <a:srgbClr val="02D35F"/>
              </a:solidFill>
            </a:endParaRPr>
          </a:p>
        </p:txBody>
      </p:sp>
    </p:spTree>
    <p:extLst>
      <p:ext uri="{BB962C8B-B14F-4D97-AF65-F5344CB8AC3E}">
        <p14:creationId xmlns:p14="http://schemas.microsoft.com/office/powerpoint/2010/main" val="17671116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Section Break 2 - Light">
    <p:spTree>
      <p:nvGrpSpPr>
        <p:cNvPr id="1" name=""/>
        <p:cNvGrpSpPr/>
        <p:nvPr/>
      </p:nvGrpSpPr>
      <p:grpSpPr>
        <a:xfrm>
          <a:off x="0" y="0"/>
          <a:ext cx="0" cy="0"/>
          <a:chOff x="0" y="0"/>
          <a:chExt cx="0" cy="0"/>
        </a:xfrm>
      </p:grpSpPr>
      <p:pic>
        <p:nvPicPr>
          <p:cNvPr id="7" name="Picture 6"/>
          <p:cNvPicPr>
            <a:picLocks/>
          </p:cNvPicPr>
          <p:nvPr/>
        </p:nvPicPr>
        <p:blipFill rotWithShape="1">
          <a:blip r:embed="rId2" cstate="print">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2" name="Title 1"/>
          <p:cNvSpPr>
            <a:spLocks noGrp="1"/>
          </p:cNvSpPr>
          <p:nvPr userDrawn="1">
            <p:ph type="title" hasCustomPrompt="1"/>
          </p:nvPr>
        </p:nvSpPr>
        <p:spPr>
          <a:xfrm>
            <a:off x="762000" y="1664883"/>
            <a:ext cx="7620000" cy="1813735"/>
          </a:xfrm>
        </p:spPr>
        <p:txBody>
          <a:bodyPr anchor="ctr"/>
          <a:lstStyle>
            <a:lvl1pPr>
              <a:defRPr sz="2800">
                <a:solidFill>
                  <a:schemeClr val="accent5"/>
                </a:solidFill>
              </a:defRPr>
            </a:lvl1pPr>
          </a:lstStyle>
          <a:p>
            <a:r>
              <a:rPr lang="en-US" dirty="0"/>
              <a:t>Section Title Here</a:t>
            </a:r>
          </a:p>
        </p:txBody>
      </p:sp>
      <p:sp>
        <p:nvSpPr>
          <p:cNvPr id="4" name="Slide Number Placeholder 2"/>
          <p:cNvSpPr>
            <a:spLocks noGrp="1"/>
          </p:cNvSpPr>
          <p:nvPr>
            <p:ph type="sldNum" sz="quarter" idx="4294967295"/>
          </p:nvPr>
        </p:nvSpPr>
        <p:spPr>
          <a:xfrm>
            <a:off x="8750808" y="4805363"/>
            <a:ext cx="192087" cy="192087"/>
          </a:xfrm>
        </p:spPr>
        <p:txBody>
          <a:bodyPr/>
          <a:lstStyle>
            <a:lvl1pPr>
              <a:defRPr/>
            </a:lvl1pPr>
          </a:lstStyle>
          <a:p>
            <a:fld id="{E52298CF-B8F4-4F25-A946-0FECDA24DF7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8301742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Section Break 3 - Standard">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 y="-1"/>
            <a:ext cx="9143999" cy="5143501"/>
          </a:xfrm>
          <a:prstGeom prst="rect">
            <a:avLst/>
          </a:prstGeom>
        </p:spPr>
      </p:pic>
      <p:sp>
        <p:nvSpPr>
          <p:cNvPr id="2" name="Title 1"/>
          <p:cNvSpPr>
            <a:spLocks noGrp="1"/>
          </p:cNvSpPr>
          <p:nvPr>
            <p:ph type="title" hasCustomPrompt="1"/>
          </p:nvPr>
        </p:nvSpPr>
        <p:spPr>
          <a:xfrm>
            <a:off x="762000" y="1664883"/>
            <a:ext cx="7620000" cy="1813735"/>
          </a:xfrm>
        </p:spPr>
        <p:txBody>
          <a:bodyPr anchor="ctr"/>
          <a:lstStyle>
            <a:lvl1pPr>
              <a:defRPr sz="2800">
                <a:solidFill>
                  <a:schemeClr val="accent5"/>
                </a:solidFill>
              </a:defRPr>
            </a:lvl1pPr>
          </a:lstStyle>
          <a:p>
            <a:r>
              <a:rPr lang="en-US" dirty="0"/>
              <a:t>Section Title Here</a:t>
            </a:r>
          </a:p>
        </p:txBody>
      </p:sp>
      <p:sp>
        <p:nvSpPr>
          <p:cNvPr id="8" name="Slide Number Placeholder 4"/>
          <p:cNvSpPr>
            <a:spLocks noGrp="1"/>
          </p:cNvSpPr>
          <p:nvPr>
            <p:ph type="sldNum" sz="quarter" idx="15"/>
          </p:nvPr>
        </p:nvSpPr>
        <p:spPr>
          <a:xfrm>
            <a:off x="8747737" y="4806029"/>
            <a:ext cx="192024" cy="192024"/>
          </a:xfrm>
          <a:solidFill>
            <a:schemeClr val="bg1"/>
          </a:solidFill>
        </p:spPr>
        <p:txBody>
          <a:bodyPr/>
          <a:lstStyle>
            <a:lvl1pPr>
              <a:defRPr>
                <a:solidFill>
                  <a:schemeClr val="accent1"/>
                </a:solidFill>
              </a:defRPr>
            </a:lvl1pPr>
          </a:lstStyle>
          <a:p>
            <a:fld id="{B1AC83B0-B844-44F1-B4BE-92A8C14C00CC}" type="slidenum">
              <a:rPr lang="en-US" smtClean="0">
                <a:solidFill>
                  <a:srgbClr val="02D35F"/>
                </a:solidFill>
              </a:rPr>
              <a:pPr/>
              <a:t>‹#›</a:t>
            </a:fld>
            <a:endParaRPr lang="en-US" dirty="0">
              <a:solidFill>
                <a:srgbClr val="02D35F"/>
              </a:solidFill>
            </a:endParaRPr>
          </a:p>
        </p:txBody>
      </p:sp>
    </p:spTree>
    <p:extLst>
      <p:ext uri="{BB962C8B-B14F-4D97-AF65-F5344CB8AC3E}">
        <p14:creationId xmlns:p14="http://schemas.microsoft.com/office/powerpoint/2010/main" val="42399763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Section Break 4 - Bright">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1"/>
            <a:ext cx="9144000" cy="5169089"/>
          </a:xfrm>
          <a:prstGeom prst="rect">
            <a:avLst/>
          </a:prstGeom>
        </p:spPr>
      </p:pic>
      <p:sp>
        <p:nvSpPr>
          <p:cNvPr id="2" name="Title 1"/>
          <p:cNvSpPr>
            <a:spLocks noGrp="1"/>
          </p:cNvSpPr>
          <p:nvPr>
            <p:ph type="title" hasCustomPrompt="1"/>
          </p:nvPr>
        </p:nvSpPr>
        <p:spPr>
          <a:xfrm>
            <a:off x="762000" y="1664883"/>
            <a:ext cx="7620000" cy="1813735"/>
          </a:xfrm>
        </p:spPr>
        <p:txBody>
          <a:bodyPr anchor="ctr"/>
          <a:lstStyle>
            <a:lvl1pPr>
              <a:defRPr sz="2800">
                <a:solidFill>
                  <a:schemeClr val="accent6"/>
                </a:solidFill>
              </a:defRPr>
            </a:lvl1pPr>
          </a:lstStyle>
          <a:p>
            <a:r>
              <a:rPr lang="en-US" dirty="0"/>
              <a:t>Section Title Here</a:t>
            </a:r>
          </a:p>
        </p:txBody>
      </p:sp>
      <p:sp>
        <p:nvSpPr>
          <p:cNvPr id="6" name="Slide Number Placeholder 4"/>
          <p:cNvSpPr>
            <a:spLocks noGrp="1"/>
          </p:cNvSpPr>
          <p:nvPr>
            <p:ph type="sldNum" sz="quarter" idx="15"/>
          </p:nvPr>
        </p:nvSpPr>
        <p:spPr>
          <a:xfrm>
            <a:off x="8747737" y="4806029"/>
            <a:ext cx="192024" cy="192024"/>
          </a:xfrm>
          <a:solidFill>
            <a:schemeClr val="bg1"/>
          </a:solidFill>
        </p:spPr>
        <p:txBody>
          <a:bodyPr/>
          <a:lstStyle>
            <a:lvl1pPr>
              <a:defRPr>
                <a:solidFill>
                  <a:schemeClr val="accent1"/>
                </a:solidFill>
              </a:defRPr>
            </a:lvl1pPr>
          </a:lstStyle>
          <a:p>
            <a:fld id="{B1AC83B0-B844-44F1-B4BE-92A8C14C00CC}" type="slidenum">
              <a:rPr lang="en-US" smtClean="0">
                <a:solidFill>
                  <a:srgbClr val="02D35F"/>
                </a:solidFill>
              </a:rPr>
              <a:pPr/>
              <a:t>‹#›</a:t>
            </a:fld>
            <a:endParaRPr lang="en-US" dirty="0">
              <a:solidFill>
                <a:srgbClr val="02D35F"/>
              </a:solidFill>
            </a:endParaRPr>
          </a:p>
        </p:txBody>
      </p:sp>
    </p:spTree>
    <p:extLst>
      <p:ext uri="{BB962C8B-B14F-4D97-AF65-F5344CB8AC3E}">
        <p14:creationId xmlns:p14="http://schemas.microsoft.com/office/powerpoint/2010/main" val="23061174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blank" preserve="1">
  <p:cSld name="Logo-Large">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 y="-1"/>
            <a:ext cx="9143999" cy="5143501"/>
          </a:xfrm>
          <a:prstGeom prst="rect">
            <a:avLst/>
          </a:prstGeom>
        </p:spPr>
      </p:pic>
      <p:pic>
        <p:nvPicPr>
          <p:cNvPr id="4" name="Picture 3"/>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566258" y="2016007"/>
            <a:ext cx="1969568" cy="1104880"/>
          </a:xfrm>
          <a:prstGeom prst="rect">
            <a:avLst/>
          </a:prstGeom>
        </p:spPr>
      </p:pic>
    </p:spTree>
    <p:extLst>
      <p:ext uri="{BB962C8B-B14F-4D97-AF65-F5344CB8AC3E}">
        <p14:creationId xmlns:p14="http://schemas.microsoft.com/office/powerpoint/2010/main" val="22687735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874982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8/27/2020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9565462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5689"/>
            </a:lvl1pPr>
          </a:lstStyle>
          <a:p>
            <a:r>
              <a:rPr lang="en-US" dirty="0"/>
              <a:t>Click to edit Master title style</a:t>
            </a:r>
          </a:p>
        </p:txBody>
      </p:sp>
      <p:sp>
        <p:nvSpPr>
          <p:cNvPr id="3" name="Content Placeholder 2"/>
          <p:cNvSpPr>
            <a:spLocks noGrp="1"/>
          </p:cNvSpPr>
          <p:nvPr>
            <p:ph idx="1"/>
          </p:nvPr>
        </p:nvSpPr>
        <p:spPr>
          <a:xfrm>
            <a:off x="3887391" y="740569"/>
            <a:ext cx="4629150" cy="3655219"/>
          </a:xfrm>
        </p:spPr>
        <p:txBody>
          <a:bodyPr/>
          <a:lstStyle>
            <a:lvl1pPr>
              <a:defRPr sz="5689"/>
            </a:lvl1pPr>
            <a:lvl2pPr>
              <a:defRPr sz="4978"/>
            </a:lvl2pPr>
            <a:lvl3pPr>
              <a:defRPr sz="4267"/>
            </a:lvl3pPr>
            <a:lvl4pPr>
              <a:defRPr sz="3556"/>
            </a:lvl4pPr>
            <a:lvl5pPr>
              <a:defRPr sz="3556"/>
            </a:lvl5pPr>
            <a:lvl6pPr>
              <a:defRPr sz="3556"/>
            </a:lvl6pPr>
            <a:lvl7pPr>
              <a:defRPr sz="3556"/>
            </a:lvl7pPr>
            <a:lvl8pPr>
              <a:defRPr sz="3556"/>
            </a:lvl8pPr>
            <a:lvl9pPr>
              <a:defRPr sz="3556"/>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2844"/>
            </a:lvl1pPr>
            <a:lvl2pPr marL="812810" indent="0">
              <a:buNone/>
              <a:defRPr sz="2489"/>
            </a:lvl2pPr>
            <a:lvl3pPr marL="1625620" indent="0">
              <a:buNone/>
              <a:defRPr sz="2133"/>
            </a:lvl3pPr>
            <a:lvl4pPr marL="2438430" indent="0">
              <a:buNone/>
              <a:defRPr sz="1778"/>
            </a:lvl4pPr>
            <a:lvl5pPr marL="3251241" indent="0">
              <a:buNone/>
              <a:defRPr sz="1778"/>
            </a:lvl5pPr>
            <a:lvl6pPr marL="4064051" indent="0">
              <a:buNone/>
              <a:defRPr sz="1778"/>
            </a:lvl6pPr>
            <a:lvl7pPr marL="4876861" indent="0">
              <a:buNone/>
              <a:defRPr sz="1778"/>
            </a:lvl7pPr>
            <a:lvl8pPr marL="5689671" indent="0">
              <a:buNone/>
              <a:defRPr sz="1778"/>
            </a:lvl8pPr>
            <a:lvl9pPr marL="6502481" indent="0">
              <a:buNone/>
              <a:defRPr sz="1778"/>
            </a:lvl9pPr>
          </a:lstStyle>
          <a:p>
            <a:pPr lvl="0"/>
            <a:r>
              <a:rPr lang="en-US" dirty="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8/27/2020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5768121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5689"/>
            </a:lvl1pPr>
          </a:lstStyle>
          <a:p>
            <a:r>
              <a:rPr lang="en-US" dirty="0"/>
              <a:t>Click to edit Master title style</a:t>
            </a:r>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5689"/>
            </a:lvl1pPr>
            <a:lvl2pPr marL="812810" indent="0">
              <a:buNone/>
              <a:defRPr sz="4978"/>
            </a:lvl2pPr>
            <a:lvl3pPr marL="1625620" indent="0">
              <a:buNone/>
              <a:defRPr sz="4267"/>
            </a:lvl3pPr>
            <a:lvl4pPr marL="2438430" indent="0">
              <a:buNone/>
              <a:defRPr sz="3556"/>
            </a:lvl4pPr>
            <a:lvl5pPr marL="3251241" indent="0">
              <a:buNone/>
              <a:defRPr sz="3556"/>
            </a:lvl5pPr>
            <a:lvl6pPr marL="4064051" indent="0">
              <a:buNone/>
              <a:defRPr sz="3556"/>
            </a:lvl6pPr>
            <a:lvl7pPr marL="4876861" indent="0">
              <a:buNone/>
              <a:defRPr sz="3556"/>
            </a:lvl7pPr>
            <a:lvl8pPr marL="5689671" indent="0">
              <a:buNone/>
              <a:defRPr sz="3556"/>
            </a:lvl8pPr>
            <a:lvl9pPr marL="6502481" indent="0">
              <a:buNone/>
              <a:defRPr sz="3556"/>
            </a:lvl9pPr>
          </a:lstStyle>
          <a:p>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2844"/>
            </a:lvl1pPr>
            <a:lvl2pPr marL="812810" indent="0">
              <a:buNone/>
              <a:defRPr sz="2489"/>
            </a:lvl2pPr>
            <a:lvl3pPr marL="1625620" indent="0">
              <a:buNone/>
              <a:defRPr sz="2133"/>
            </a:lvl3pPr>
            <a:lvl4pPr marL="2438430" indent="0">
              <a:buNone/>
              <a:defRPr sz="1778"/>
            </a:lvl4pPr>
            <a:lvl5pPr marL="3251241" indent="0">
              <a:buNone/>
              <a:defRPr sz="1778"/>
            </a:lvl5pPr>
            <a:lvl6pPr marL="4064051" indent="0">
              <a:buNone/>
              <a:defRPr sz="1778"/>
            </a:lvl6pPr>
            <a:lvl7pPr marL="4876861" indent="0">
              <a:buNone/>
              <a:defRPr sz="1778"/>
            </a:lvl7pPr>
            <a:lvl8pPr marL="5689671" indent="0">
              <a:buNone/>
              <a:defRPr sz="1778"/>
            </a:lvl8pPr>
            <a:lvl9pPr marL="6502481" indent="0">
              <a:buNone/>
              <a:defRPr sz="1778"/>
            </a:lvl9pPr>
          </a:lstStyle>
          <a:p>
            <a:pPr lvl="0"/>
            <a:r>
              <a:rPr lang="en-US" dirty="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8/27/2020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5444094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theme" Target="../theme/theme10.xml"/><Relationship Id="rId1" Type="http://schemas.openxmlformats.org/officeDocument/2006/relationships/slideLayout" Target="../slideLayouts/slideLayout40.xml"/></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theme" Target="../theme/theme11.xml"/><Relationship Id="rId1" Type="http://schemas.openxmlformats.org/officeDocument/2006/relationships/slideLayout" Target="../slideLayouts/slideLayout41.xml"/></Relationships>
</file>

<file path=ppt/slideMasters/_rels/slideMaster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theme" Target="../theme/theme12.xml"/><Relationship Id="rId1" Type="http://schemas.openxmlformats.org/officeDocument/2006/relationships/slideLayout" Target="../slideLayouts/slideLayout42.xml"/></Relationships>
</file>

<file path=ppt/slideMasters/_rels/slideMaster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theme" Target="../theme/theme13.xml"/><Relationship Id="rId1" Type="http://schemas.openxmlformats.org/officeDocument/2006/relationships/slideLayout" Target="../slideLayouts/slideLayout43.xml"/></Relationships>
</file>

<file path=ppt/slideMasters/_rels/slideMaster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theme" Target="../theme/theme14.xml"/><Relationship Id="rId1" Type="http://schemas.openxmlformats.org/officeDocument/2006/relationships/slideLayout" Target="../slideLayouts/slideLayout44.xml"/></Relationships>
</file>

<file path=ppt/slideMasters/_rels/slideMaster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theme" Target="../theme/theme15.xml"/><Relationship Id="rId1" Type="http://schemas.openxmlformats.org/officeDocument/2006/relationships/slideLayout" Target="../slideLayouts/slideLayout45.xml"/></Relationships>
</file>

<file path=ppt/slideMasters/_rels/slideMaster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theme" Target="../theme/theme16.xml"/><Relationship Id="rId1" Type="http://schemas.openxmlformats.org/officeDocument/2006/relationships/slideLayout" Target="../slideLayouts/slideLayout46.xml"/></Relationships>
</file>

<file path=ppt/slideMasters/_rels/slideMaster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theme" Target="../theme/theme17.xml"/><Relationship Id="rId1" Type="http://schemas.openxmlformats.org/officeDocument/2006/relationships/slideLayout" Target="../slideLayouts/slideLayout47.xml"/></Relationships>
</file>

<file path=ppt/slideMasters/_rels/slideMaster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theme" Target="../theme/theme18.xml"/><Relationship Id="rId1" Type="http://schemas.openxmlformats.org/officeDocument/2006/relationships/slideLayout" Target="../slideLayouts/slideLayout48.xml"/></Relationships>
</file>

<file path=ppt/slideMasters/_rels/slideMaster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theme" Target="../theme/theme1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image" Target="../media/image1.jpeg"/><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theme" Target="../theme/theme2.xml"/></Relationships>
</file>

<file path=ppt/slideMasters/_rels/slideMaster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theme" Target="../theme/theme20.xml"/></Relationships>
</file>

<file path=ppt/slideMasters/_rels/slideMaster21.xml.rels><?xml version="1.0" encoding="UTF-8" standalone="yes"?>
<Relationships xmlns="http://schemas.openxmlformats.org/package/2006/relationships"><Relationship Id="rId1" Type="http://schemas.openxmlformats.org/officeDocument/2006/relationships/theme" Target="../theme/theme21.xml"/></Relationships>
</file>

<file path=ppt/slideMasters/_rels/slideMaster22.xml.rels><?xml version="1.0" encoding="UTF-8" standalone="yes"?>
<Relationships xmlns="http://schemas.openxmlformats.org/package/2006/relationships"><Relationship Id="rId1" Type="http://schemas.openxmlformats.org/officeDocument/2006/relationships/theme" Target="../theme/theme22.xml"/></Relationships>
</file>

<file path=ppt/slideMasters/_rels/slideMaster23.xml.rels><?xml version="1.0" encoding="UTF-8" standalone="yes"?>
<Relationships xmlns="http://schemas.openxmlformats.org/package/2006/relationships"><Relationship Id="rId1" Type="http://schemas.openxmlformats.org/officeDocument/2006/relationships/theme" Target="../theme/theme23.xml"/></Relationships>
</file>

<file path=ppt/slideMasters/_rels/slideMaster24.xml.rels><?xml version="1.0" encoding="UTF-8" standalone="yes"?>
<Relationships xmlns="http://schemas.openxmlformats.org/package/2006/relationships"><Relationship Id="rId1" Type="http://schemas.openxmlformats.org/officeDocument/2006/relationships/theme" Target="../theme/theme24.xml"/></Relationships>
</file>

<file path=ppt/slideMasters/_rels/slideMaster25.xml.rels><?xml version="1.0" encoding="UTF-8" standalone="yes"?>
<Relationships xmlns="http://schemas.openxmlformats.org/package/2006/relationships"><Relationship Id="rId1" Type="http://schemas.openxmlformats.org/officeDocument/2006/relationships/theme" Target="../theme/theme25.xml"/></Relationships>
</file>

<file path=ppt/slideMasters/_rels/slideMaster26.xml.rels><?xml version="1.0" encoding="UTF-8" standalone="yes"?>
<Relationships xmlns="http://schemas.openxmlformats.org/package/2006/relationships"><Relationship Id="rId1" Type="http://schemas.openxmlformats.org/officeDocument/2006/relationships/theme" Target="../theme/theme26.xml"/></Relationships>
</file>

<file path=ppt/slideMasters/_rels/slideMaster27.xml.rels><?xml version="1.0" encoding="UTF-8" standalone="yes"?>
<Relationships xmlns="http://schemas.openxmlformats.org/package/2006/relationships"><Relationship Id="rId1" Type="http://schemas.openxmlformats.org/officeDocument/2006/relationships/theme" Target="../theme/theme27.xml"/></Relationships>
</file>

<file path=ppt/slideMasters/_rels/slideMaster28.xml.rels><?xml version="1.0" encoding="UTF-8" standalone="yes"?>
<Relationships xmlns="http://schemas.openxmlformats.org/package/2006/relationships"><Relationship Id="rId1" Type="http://schemas.openxmlformats.org/officeDocument/2006/relationships/theme" Target="../theme/theme28.xml"/></Relationships>
</file>

<file path=ppt/slideMasters/_rels/slideMaster2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1.png"/><Relationship Id="rId1" Type="http://schemas.openxmlformats.org/officeDocument/2006/relationships/theme" Target="../theme/theme29.xml"/><Relationship Id="rId5" Type="http://schemas.openxmlformats.org/officeDocument/2006/relationships/image" Target="../media/image13.png"/><Relationship Id="rId4" Type="http://schemas.openxmlformats.org/officeDocument/2006/relationships/image" Target="../media/image12.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theme" Target="../theme/theme3.xml"/><Relationship Id="rId1" Type="http://schemas.openxmlformats.org/officeDocument/2006/relationships/slideLayout" Target="../slideLayouts/slideLayout33.xml"/></Relationships>
</file>

<file path=ppt/slideMasters/_rels/slideMaster3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theme" Target="../theme/theme30.xml"/></Relationships>
</file>

<file path=ppt/slideMasters/_rels/slideMaster3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theme" Target="../theme/theme31.xml"/><Relationship Id="rId1" Type="http://schemas.openxmlformats.org/officeDocument/2006/relationships/slideLayout" Target="../slideLayouts/slideLayout49.xml"/></Relationships>
</file>

<file path=ppt/slideMasters/_rels/slideMaster32.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slideLayout" Target="../slideLayouts/slideLayout62.xml"/><Relationship Id="rId18" Type="http://schemas.openxmlformats.org/officeDocument/2006/relationships/image" Target="../media/image15.jpeg"/><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17" Type="http://schemas.openxmlformats.org/officeDocument/2006/relationships/theme" Target="../theme/theme32.xml"/><Relationship Id="rId2" Type="http://schemas.openxmlformats.org/officeDocument/2006/relationships/slideLayout" Target="../slideLayouts/slideLayout51.xml"/><Relationship Id="rId16" Type="http://schemas.openxmlformats.org/officeDocument/2006/relationships/slideLayout" Target="../slideLayouts/slideLayout65.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5" Type="http://schemas.openxmlformats.org/officeDocument/2006/relationships/slideLayout" Target="../slideLayouts/slideLayout6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slideLayout" Target="../slideLayouts/slideLayout63.xml"/></Relationships>
</file>

<file path=ppt/slideMasters/_rels/slideMaster3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theme" Target="../theme/theme33.xml"/></Relationships>
</file>

<file path=ppt/slideMasters/_rels/slideMaster3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theme" Target="../theme/theme34.xml"/></Relationships>
</file>

<file path=ppt/slideMasters/_rels/slideMaster3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theme" Target="../theme/theme35.xml"/></Relationships>
</file>

<file path=ppt/slideMasters/_rels/slideMaster3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theme" Target="../theme/theme36.xml"/></Relationships>
</file>

<file path=ppt/slideMasters/_rels/slideMaster3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theme" Target="../theme/theme37.xml"/></Relationships>
</file>

<file path=ppt/slideMasters/_rels/slideMaster3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theme" Target="../theme/theme38.xml"/></Relationships>
</file>

<file path=ppt/slideMasters/_rels/slideMaster3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theme" Target="../theme/theme39.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theme" Target="../theme/theme4.xml"/><Relationship Id="rId1" Type="http://schemas.openxmlformats.org/officeDocument/2006/relationships/slideLayout" Target="../slideLayouts/slideLayout34.xml"/></Relationships>
</file>

<file path=ppt/slideMasters/_rels/slideMaster4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theme" Target="../theme/theme40.xml"/></Relationships>
</file>

<file path=ppt/slideMasters/_rels/slideMaster4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theme" Target="../theme/theme41.xml"/></Relationships>
</file>

<file path=ppt/slideMasters/_rels/slideMaster4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theme" Target="../theme/theme42.xml"/></Relationships>
</file>

<file path=ppt/slideMasters/_rels/slideMaster4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theme" Target="../theme/theme43.xml"/></Relationships>
</file>

<file path=ppt/slideMasters/_rels/slideMaster4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theme" Target="../theme/theme44.xml"/></Relationships>
</file>

<file path=ppt/slideMasters/_rels/slideMaster4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theme" Target="../theme/theme45.xml"/></Relationships>
</file>

<file path=ppt/slideMasters/_rels/slideMaster4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theme" Target="../theme/theme46.xml"/></Relationships>
</file>

<file path=ppt/slideMasters/_rels/slideMaster4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theme" Target="../theme/theme47.xml"/></Relationships>
</file>

<file path=ppt/slideMasters/_rels/slideMaster4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theme" Target="../theme/theme48.xml"/></Relationships>
</file>

<file path=ppt/slideMasters/_rels/slideMaster4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theme" Target="../theme/theme49.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theme" Target="../theme/theme5.xml"/><Relationship Id="rId1" Type="http://schemas.openxmlformats.org/officeDocument/2006/relationships/slideLayout" Target="../slideLayouts/slideLayout35.xml"/></Relationships>
</file>

<file path=ppt/slideMasters/_rels/slideMaster5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theme" Target="../theme/theme50.xml"/></Relationships>
</file>

<file path=ppt/slideMasters/_rels/slideMaster5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theme" Target="../theme/theme51.xml"/></Relationships>
</file>

<file path=ppt/slideMasters/_rels/slideMaster5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theme" Target="../theme/theme52.xml"/></Relationships>
</file>

<file path=ppt/slideMasters/_rels/slideMaster5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theme" Target="../theme/theme53.xml"/></Relationships>
</file>

<file path=ppt/slideMasters/_rels/slideMaster5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theme" Target="../theme/theme54.xml"/></Relationships>
</file>

<file path=ppt/slideMasters/_rels/slideMaster5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theme" Target="../theme/theme55.xml"/></Relationships>
</file>

<file path=ppt/slideMasters/_rels/slideMaster5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theme" Target="../theme/theme56.xml"/></Relationships>
</file>

<file path=ppt/slideMasters/_rels/slideMaster5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theme" Target="../theme/theme57.xml"/></Relationships>
</file>

<file path=ppt/slideMasters/_rels/slideMaster5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theme" Target="../theme/theme58.xml"/></Relationships>
</file>

<file path=ppt/slideMasters/_rels/slideMaster5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theme" Target="../theme/theme59.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theme" Target="../theme/theme6.xml"/><Relationship Id="rId1" Type="http://schemas.openxmlformats.org/officeDocument/2006/relationships/slideLayout" Target="../slideLayouts/slideLayout36.xml"/></Relationships>
</file>

<file path=ppt/slideMasters/_rels/slideMaster6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theme" Target="../theme/theme60.xml"/></Relationships>
</file>

<file path=ppt/slideMasters/_rels/slideMaster6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theme" Target="../theme/theme61.xml"/></Relationships>
</file>

<file path=ppt/slideMasters/_rels/slideMaster6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theme" Target="../theme/theme62.xml"/></Relationships>
</file>

<file path=ppt/slideMasters/_rels/slideMaster6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theme" Target="../theme/theme63.xml"/></Relationships>
</file>

<file path=ppt/slideMasters/_rels/slideMaster6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theme" Target="../theme/theme64.xml"/></Relationships>
</file>

<file path=ppt/slideMasters/_rels/slideMaster6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theme" Target="../theme/theme65.xml"/></Relationships>
</file>

<file path=ppt/slideMasters/_rels/slideMaster6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theme" Target="../theme/theme66.xml"/></Relationships>
</file>

<file path=ppt/slideMasters/_rels/slideMaster6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theme" Target="../theme/theme67.xml"/></Relationships>
</file>

<file path=ppt/slideMasters/_rels/slideMaster6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theme" Target="../theme/theme68.xml"/></Relationships>
</file>

<file path=ppt/slideMasters/_rels/slideMaster6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theme" Target="../theme/theme69.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theme" Target="../theme/theme7.xml"/><Relationship Id="rId1" Type="http://schemas.openxmlformats.org/officeDocument/2006/relationships/slideLayout" Target="../slideLayouts/slideLayout37.xml"/></Relationships>
</file>

<file path=ppt/slideMasters/_rels/slideMaster7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theme" Target="../theme/theme70.xml"/></Relationships>
</file>

<file path=ppt/slideMasters/_rels/slideMaster7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theme" Target="../theme/theme71.xml"/></Relationships>
</file>

<file path=ppt/slideMasters/_rels/slideMaster7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theme" Target="../theme/theme72.xml"/></Relationships>
</file>

<file path=ppt/slideMasters/_rels/slideMaster7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theme" Target="../theme/theme73.xml"/></Relationships>
</file>

<file path=ppt/slideMasters/_rels/slideMaster7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theme" Target="../theme/theme74.xml"/></Relationships>
</file>

<file path=ppt/slideMasters/_rels/slideMaster7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theme" Target="../theme/theme75.xml"/></Relationships>
</file>

<file path=ppt/slideMasters/_rels/slideMaster7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theme" Target="../theme/theme76.xml"/></Relationships>
</file>

<file path=ppt/slideMasters/_rels/slideMaster7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theme" Target="../theme/theme77.xml"/></Relationships>
</file>

<file path=ppt/slideMasters/_rels/slideMaster7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theme" Target="../theme/theme78.xml"/></Relationships>
</file>

<file path=ppt/slideMasters/_rels/slideMaster7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theme" Target="../theme/theme79.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theme" Target="../theme/theme8.xml"/><Relationship Id="rId1" Type="http://schemas.openxmlformats.org/officeDocument/2006/relationships/slideLayout" Target="../slideLayouts/slideLayout38.xml"/></Relationships>
</file>

<file path=ppt/slideMasters/_rels/slideMaster8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theme" Target="../theme/theme80.xml"/></Relationships>
</file>

<file path=ppt/slideMasters/_rels/slideMaster8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theme" Target="../theme/theme81.xml"/></Relationships>
</file>

<file path=ppt/slideMasters/_rels/slideMaster8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theme" Target="../theme/theme82.xml"/></Relationships>
</file>

<file path=ppt/slideMasters/_rels/slideMaster8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theme" Target="../theme/theme83.xml"/></Relationships>
</file>

<file path=ppt/slideMasters/_rels/slideMaster8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theme" Target="../theme/theme84.xml"/></Relationships>
</file>

<file path=ppt/slideMasters/_rels/slideMaster8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theme" Target="../theme/theme85.xml"/></Relationships>
</file>

<file path=ppt/slideMasters/_rels/slideMaster8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theme" Target="../theme/theme86.xml"/></Relationships>
</file>

<file path=ppt/slideMasters/_rels/slideMaster8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theme" Target="../theme/theme87.xml"/></Relationships>
</file>

<file path=ppt/slideMasters/_rels/slideMaster8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theme" Target="../theme/theme88.xml"/></Relationships>
</file>

<file path=ppt/slideMasters/_rels/slideMaster8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theme" Target="../theme/theme89.xml"/></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theme" Target="../theme/theme9.xml"/><Relationship Id="rId1" Type="http://schemas.openxmlformats.org/officeDocument/2006/relationships/slideLayout" Target="../slideLayouts/slideLayout39.xml"/></Relationships>
</file>

<file path=ppt/slideMasters/_rels/slideMaster9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theme" Target="../theme/theme90.xml"/></Relationships>
</file>

<file path=ppt/slideMasters/_rels/slideMaster9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theme" Target="../theme/theme91.xml"/></Relationships>
</file>

<file path=ppt/slideMasters/_rels/slideMaster9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theme" Target="../theme/theme92.xml"/></Relationships>
</file>

<file path=ppt/slideMasters/_rels/slideMaster9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theme" Target="../theme/theme93.xml"/></Relationships>
</file>

<file path=ppt/slideMasters/_rels/slideMaster9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theme" Target="../theme/theme94.xml"/></Relationships>
</file>

<file path=ppt/slideMasters/_rels/slideMaster9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theme" Target="../theme/theme95.xml"/></Relationships>
</file>

<file path=ppt/slideMasters/_rels/slideMaster9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theme" Target="../theme/theme96.xml"/></Relationships>
</file>

<file path=ppt/slideMasters/_rels/slideMaster9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theme" Target="../theme/theme97.xml"/></Relationships>
</file>

<file path=ppt/slideMasters/_rels/slideMaster9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theme" Target="../theme/theme9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2133">
                <a:solidFill>
                  <a:schemeClr val="tx1">
                    <a:tint val="75000"/>
                  </a:schemeClr>
                </a:solidFill>
              </a:defRPr>
            </a:lvl1pPr>
          </a:lstStyle>
          <a:p>
            <a:fld id="{C764DE79-268F-4C1A-8933-263129D2AF90}" type="datetimeFigureOut">
              <a:rPr lang="en-US" dirty="0"/>
              <a:t>8/27/2020</a:t>
            </a:fld>
            <a:endParaRPr lang="en-US" dirty="0"/>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2133">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2133">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2107511780"/>
      </p:ext>
    </p:extLst>
  </p:cSld>
  <p:clrMap bg1="lt1" tx1="dk1" bg2="lt2" tx2="dk2" accent1="accent1" accent2="accent2" accent3="accent3" accent4="accent4" accent5="accent5" accent6="accent6" hlink="hlink" folHlink="folHlink"/>
  <p:sldLayoutIdLst>
    <p:sldLayoutId id="2147484067" r:id="rId1"/>
    <p:sldLayoutId id="2147484068" r:id="rId2"/>
    <p:sldLayoutId id="2147484069" r:id="rId3"/>
    <p:sldLayoutId id="2147484070" r:id="rId4"/>
    <p:sldLayoutId id="2147484071" r:id="rId5"/>
    <p:sldLayoutId id="2147484072" r:id="rId6"/>
    <p:sldLayoutId id="2147484073" r:id="rId7"/>
    <p:sldLayoutId id="2147484074" r:id="rId8"/>
    <p:sldLayoutId id="2147484075" r:id="rId9"/>
    <p:sldLayoutId id="2147484076" r:id="rId10"/>
    <p:sldLayoutId id="214748407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74645" y="429776"/>
            <a:ext cx="7640707" cy="391418"/>
          </a:xfrm>
          <a:prstGeom prst="rect">
            <a:avLst/>
          </a:prstGeom>
        </p:spPr>
        <p:txBody>
          <a:bodyPr vert="horz" lIns="91440" tIns="45720" rIns="91440" bIns="45720" rtlCol="0" anchor="t">
            <a:noAutofit/>
          </a:bodyPr>
          <a:lstStyle/>
          <a:p>
            <a:endParaRPr lang="en-US" dirty="0"/>
          </a:p>
        </p:txBody>
      </p:sp>
      <p:sp>
        <p:nvSpPr>
          <p:cNvPr id="3" name="Text Placeholder 2"/>
          <p:cNvSpPr>
            <a:spLocks noGrp="1"/>
          </p:cNvSpPr>
          <p:nvPr>
            <p:ph type="body" idx="1"/>
          </p:nvPr>
        </p:nvSpPr>
        <p:spPr>
          <a:xfrm>
            <a:off x="874644" y="939249"/>
            <a:ext cx="7640706" cy="372562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 bullet</a:t>
            </a:r>
          </a:p>
          <a:p>
            <a:pPr lvl="2"/>
            <a:r>
              <a:rPr lang="en-US" dirty="0"/>
              <a:t>Third level bullet</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74644" y="4767264"/>
            <a:ext cx="1811406" cy="273844"/>
          </a:xfrm>
          <a:prstGeom prst="rect">
            <a:avLst/>
          </a:prstGeom>
        </p:spPr>
        <p:txBody>
          <a:bodyPr vert="horz" lIns="91440" tIns="45720" rIns="91440" bIns="45720" rtlCol="0" anchor="ctr"/>
          <a:lstStyle>
            <a:lvl1pPr algn="l">
              <a:defRPr sz="675">
                <a:solidFill>
                  <a:schemeClr val="tx2"/>
                </a:solidFill>
              </a:defRPr>
            </a:lvl1pPr>
          </a:lstStyle>
          <a:p>
            <a:r>
              <a:rPr lang="en-US">
                <a:solidFill>
                  <a:srgbClr val="0D2C40"/>
                </a:solidFill>
              </a:rPr>
              <a:t>July 2018</a:t>
            </a:r>
            <a:endParaRPr lang="en-US" dirty="0">
              <a:solidFill>
                <a:srgbClr val="0D2C40"/>
              </a:solidFill>
            </a:endParaRPr>
          </a:p>
        </p:txBody>
      </p:sp>
      <p:sp>
        <p:nvSpPr>
          <p:cNvPr id="5" name="Footer Placeholder 4"/>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a:defRPr sz="675">
                <a:solidFill>
                  <a:schemeClr val="tx2"/>
                </a:solidFill>
              </a:defRPr>
            </a:lvl1pPr>
          </a:lstStyle>
          <a:p>
            <a:endParaRPr lang="en-US" dirty="0">
              <a:solidFill>
                <a:srgbClr val="0D2C40"/>
              </a:solidFill>
            </a:endParaRPr>
          </a:p>
        </p:txBody>
      </p:sp>
      <p:sp>
        <p:nvSpPr>
          <p:cNvPr id="8" name="Slide Number Placeholder 5"/>
          <p:cNvSpPr>
            <a:spLocks noGrp="1"/>
          </p:cNvSpPr>
          <p:nvPr>
            <p:ph type="sldNum" sz="quarter" idx="4"/>
          </p:nvPr>
        </p:nvSpPr>
        <p:spPr>
          <a:xfrm>
            <a:off x="8709637" y="4806029"/>
            <a:ext cx="192024" cy="192024"/>
          </a:xfrm>
          <a:prstGeom prst="ellipse">
            <a:avLst/>
          </a:prstGeom>
          <a:solidFill>
            <a:schemeClr val="accent1"/>
          </a:solidFill>
        </p:spPr>
        <p:txBody>
          <a:bodyPr vert="horz" lIns="0" tIns="0" rIns="0" bIns="0" rtlCol="0" anchor="ctr"/>
          <a:lstStyle>
            <a:lvl1pPr algn="ctr">
              <a:defRPr sz="675">
                <a:solidFill>
                  <a:schemeClr val="bg1"/>
                </a:solidFill>
              </a:defRPr>
            </a:lvl1pPr>
          </a:lstStyle>
          <a:p>
            <a:fld id="{B1AC83B0-B844-44F1-B4BE-92A8C14C00CC}" type="slidenum">
              <a:rPr lang="en-US" smtClean="0">
                <a:solidFill>
                  <a:prstClr val="white"/>
                </a:solidFill>
              </a:rPr>
              <a:pPr/>
              <a:t>‹#›</a:t>
            </a:fld>
            <a:endParaRPr lang="en-US" dirty="0">
              <a:solidFill>
                <a:prstClr val="white"/>
              </a:solidFill>
            </a:endParaRPr>
          </a:p>
        </p:txBody>
      </p:sp>
      <p:pic>
        <p:nvPicPr>
          <p:cNvPr id="11" name="Picture 10"/>
          <p:cNvPicPr>
            <a:picLocks noChangeAspect="1"/>
          </p:cNvPicPr>
          <p:nvPr userDrawn="1"/>
        </p:nvPicPr>
        <p:blipFill rotWithShape="1">
          <a:blip r:embed="rId3" cstate="print">
            <a:extLst>
              <a:ext uri="{28A0092B-C50C-407E-A947-70E740481C1C}">
                <a14:useLocalDpi xmlns:a14="http://schemas.microsoft.com/office/drawing/2010/main"/>
              </a:ext>
            </a:extLst>
          </a:blip>
          <a:srcRect r="-30239"/>
          <a:stretch/>
        </p:blipFill>
        <p:spPr>
          <a:xfrm>
            <a:off x="0" y="0"/>
            <a:ext cx="414338" cy="5143500"/>
          </a:xfrm>
          <a:prstGeom prst="rect">
            <a:avLst/>
          </a:prstGeom>
        </p:spPr>
      </p:pic>
    </p:spTree>
    <p:extLst>
      <p:ext uri="{BB962C8B-B14F-4D97-AF65-F5344CB8AC3E}">
        <p14:creationId xmlns:p14="http://schemas.microsoft.com/office/powerpoint/2010/main" val="3632135143"/>
      </p:ext>
    </p:extLst>
  </p:cSld>
  <p:clrMap bg1="lt1" tx1="dk1" bg2="lt2" tx2="dk2" accent1="accent1" accent2="accent2" accent3="accent3" accent4="accent4" accent5="accent5" accent6="accent6" hlink="hlink" folHlink="folHlink"/>
  <p:sldLayoutIdLst>
    <p:sldLayoutId id="2147484047" r:id="rId1"/>
  </p:sldLayoutIdLst>
  <mc:AlternateContent xmlns:mc="http://schemas.openxmlformats.org/markup-compatibility/2006" xmlns:p14="http://schemas.microsoft.com/office/powerpoint/2010/main">
    <mc:Choice Requires="p14">
      <p:transition p14:dur="10"/>
    </mc:Choice>
    <mc:Fallback xmlns="">
      <p:transition/>
    </mc:Fallback>
  </mc:AlternateContent>
  <p:hf hdr="0" ftr="0"/>
  <p:txStyles>
    <p:titleStyle>
      <a:lvl1pPr algn="l" defTabSz="514350" rtl="0" eaLnBrk="1" latinLnBrk="0" hangingPunct="1">
        <a:lnSpc>
          <a:spcPts val="2520"/>
        </a:lnSpc>
        <a:spcBef>
          <a:spcPct val="0"/>
        </a:spcBef>
        <a:buNone/>
        <a:defRPr sz="2800" b="1" kern="1200">
          <a:solidFill>
            <a:schemeClr val="tx2"/>
          </a:solidFill>
          <a:latin typeface="Arial" panose="020B0604020202020204" pitchFamily="34" charset="0"/>
          <a:ea typeface="+mj-ea"/>
          <a:cs typeface="Arial" panose="020B0604020202020204" pitchFamily="34" charset="0"/>
        </a:defRPr>
      </a:lvl1pPr>
    </p:titleStyle>
    <p:bodyStyle>
      <a:lvl1pPr marL="0" indent="0" algn="l" defTabSz="514350" rtl="0" eaLnBrk="1" latinLnBrk="0" hangingPunct="1">
        <a:lnSpc>
          <a:spcPct val="100000"/>
        </a:lnSpc>
        <a:spcBef>
          <a:spcPts val="563"/>
        </a:spcBef>
        <a:buFont typeface="Arial" panose="020B0604020202020204" pitchFamily="34" charset="0"/>
        <a:buNone/>
        <a:defRPr sz="1800" b="1" kern="1200" baseline="0">
          <a:solidFill>
            <a:schemeClr val="tx2"/>
          </a:solidFill>
          <a:latin typeface="Arial" panose="020B0604020202020204" pitchFamily="34" charset="0"/>
          <a:ea typeface="+mn-ea"/>
          <a:cs typeface="Arial" panose="020B0604020202020204" pitchFamily="34" charset="0"/>
        </a:defRPr>
      </a:lvl1pPr>
      <a:lvl2pPr marL="129779" indent="-129779" algn="l" defTabSz="514350" rtl="0" eaLnBrk="1" latinLnBrk="0" hangingPunct="1">
        <a:lnSpc>
          <a:spcPct val="100000"/>
        </a:lnSpc>
        <a:spcBef>
          <a:spcPts val="450"/>
        </a:spcBef>
        <a:buFont typeface="Arial" panose="020B0604020202020204" pitchFamily="34" charset="0"/>
        <a:buChar char="•"/>
        <a:defRPr sz="1400" kern="1200">
          <a:solidFill>
            <a:schemeClr val="tx2"/>
          </a:solidFill>
          <a:latin typeface="Arial" panose="020B0604020202020204" pitchFamily="34" charset="0"/>
          <a:ea typeface="+mn-ea"/>
          <a:cs typeface="Arial" panose="020B0604020202020204" pitchFamily="34" charset="0"/>
        </a:defRPr>
      </a:lvl2pPr>
      <a:lvl3pPr marL="213122" indent="-89297" algn="l" defTabSz="516731" rtl="0" eaLnBrk="1" latinLnBrk="0" hangingPunct="1">
        <a:lnSpc>
          <a:spcPct val="100000"/>
        </a:lnSpc>
        <a:spcBef>
          <a:spcPts val="450"/>
        </a:spcBef>
        <a:buFont typeface="Arial" panose="020B0604020202020204" pitchFamily="34" charset="0"/>
        <a:buChar char="-"/>
        <a:defRPr sz="1200" kern="1200">
          <a:solidFill>
            <a:schemeClr val="tx2"/>
          </a:solidFill>
          <a:latin typeface="Arial" panose="020B0604020202020204" pitchFamily="34" charset="0"/>
          <a:ea typeface="+mn-ea"/>
          <a:cs typeface="Arial" panose="020B0604020202020204" pitchFamily="34" charset="0"/>
        </a:defRPr>
      </a:lvl3pPr>
      <a:lvl4pPr marL="297656" indent="-84535" algn="l" defTabSz="514350" rtl="0" eaLnBrk="1" latinLnBrk="0" hangingPunct="1">
        <a:lnSpc>
          <a:spcPct val="100000"/>
        </a:lnSpc>
        <a:spcBef>
          <a:spcPts val="281"/>
        </a:spcBef>
        <a:buFont typeface="Arial" panose="020B0604020202020204" pitchFamily="34" charset="0"/>
        <a:buChar char="•"/>
        <a:defRPr sz="1100" kern="1200">
          <a:solidFill>
            <a:schemeClr val="tx2"/>
          </a:solidFill>
          <a:latin typeface="Arial" panose="020B0604020202020204" pitchFamily="34" charset="0"/>
          <a:ea typeface="+mn-ea"/>
          <a:cs typeface="Arial" panose="020B0604020202020204" pitchFamily="34" charset="0"/>
        </a:defRPr>
      </a:lvl4pPr>
      <a:lvl5pPr marL="388144" indent="-84535" algn="l" defTabSz="514350" rtl="0" eaLnBrk="1" latinLnBrk="0" hangingPunct="1">
        <a:lnSpc>
          <a:spcPct val="100000"/>
        </a:lnSpc>
        <a:spcBef>
          <a:spcPts val="281"/>
        </a:spcBef>
        <a:buFont typeface="Arial" panose="020B0604020202020204" pitchFamily="34" charset="0"/>
        <a:buChar char="•"/>
        <a:defRPr sz="1000" kern="1200">
          <a:solidFill>
            <a:schemeClr val="tx2"/>
          </a:solidFill>
          <a:latin typeface="Arial" panose="020B0604020202020204" pitchFamily="34" charset="0"/>
          <a:ea typeface="+mn-ea"/>
          <a:cs typeface="Arial" panose="020B0604020202020204" pitchFamily="34" charset="0"/>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48">
          <p15:clr>
            <a:srgbClr val="F26B43"/>
          </p15:clr>
        </p15:guide>
        <p15:guide id="2" pos="199">
          <p15:clr>
            <a:srgbClr val="F26B43"/>
          </p15:clr>
        </p15:guide>
      </p15:sldGuideLst>
    </p:ext>
  </p:extLst>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74645" y="429776"/>
            <a:ext cx="7640707" cy="391418"/>
          </a:xfrm>
          <a:prstGeom prst="rect">
            <a:avLst/>
          </a:prstGeom>
        </p:spPr>
        <p:txBody>
          <a:bodyPr vert="horz" lIns="91440" tIns="45720" rIns="91440" bIns="45720" rtlCol="0" anchor="t">
            <a:noAutofit/>
          </a:bodyPr>
          <a:lstStyle/>
          <a:p>
            <a:endParaRPr lang="en-US" dirty="0"/>
          </a:p>
        </p:txBody>
      </p:sp>
      <p:sp>
        <p:nvSpPr>
          <p:cNvPr id="3" name="Text Placeholder 2"/>
          <p:cNvSpPr>
            <a:spLocks noGrp="1"/>
          </p:cNvSpPr>
          <p:nvPr>
            <p:ph type="body" idx="1"/>
          </p:nvPr>
        </p:nvSpPr>
        <p:spPr>
          <a:xfrm>
            <a:off x="874644" y="939249"/>
            <a:ext cx="7640706" cy="372562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 bullet</a:t>
            </a:r>
          </a:p>
          <a:p>
            <a:pPr lvl="2"/>
            <a:r>
              <a:rPr lang="en-US" dirty="0"/>
              <a:t>Third level bullet</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74644" y="4767264"/>
            <a:ext cx="1811406" cy="273844"/>
          </a:xfrm>
          <a:prstGeom prst="rect">
            <a:avLst/>
          </a:prstGeom>
        </p:spPr>
        <p:txBody>
          <a:bodyPr vert="horz" lIns="91440" tIns="45720" rIns="91440" bIns="45720" rtlCol="0" anchor="ctr"/>
          <a:lstStyle>
            <a:lvl1pPr algn="l">
              <a:defRPr sz="675">
                <a:solidFill>
                  <a:schemeClr val="tx2"/>
                </a:solidFill>
              </a:defRPr>
            </a:lvl1pPr>
          </a:lstStyle>
          <a:p>
            <a:r>
              <a:rPr lang="en-US">
                <a:solidFill>
                  <a:srgbClr val="0D2C40"/>
                </a:solidFill>
              </a:rPr>
              <a:t>July 2018</a:t>
            </a:r>
            <a:endParaRPr lang="en-US" dirty="0">
              <a:solidFill>
                <a:srgbClr val="0D2C40"/>
              </a:solidFill>
            </a:endParaRPr>
          </a:p>
        </p:txBody>
      </p:sp>
      <p:sp>
        <p:nvSpPr>
          <p:cNvPr id="5" name="Footer Placeholder 4"/>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a:defRPr sz="675">
                <a:solidFill>
                  <a:schemeClr val="tx2"/>
                </a:solidFill>
              </a:defRPr>
            </a:lvl1pPr>
          </a:lstStyle>
          <a:p>
            <a:endParaRPr lang="en-US" dirty="0">
              <a:solidFill>
                <a:srgbClr val="0D2C40"/>
              </a:solidFill>
            </a:endParaRPr>
          </a:p>
        </p:txBody>
      </p:sp>
      <p:sp>
        <p:nvSpPr>
          <p:cNvPr id="8" name="Slide Number Placeholder 5"/>
          <p:cNvSpPr>
            <a:spLocks noGrp="1"/>
          </p:cNvSpPr>
          <p:nvPr>
            <p:ph type="sldNum" sz="quarter" idx="4"/>
          </p:nvPr>
        </p:nvSpPr>
        <p:spPr>
          <a:xfrm>
            <a:off x="8709637" y="4806029"/>
            <a:ext cx="192024" cy="192024"/>
          </a:xfrm>
          <a:prstGeom prst="ellipse">
            <a:avLst/>
          </a:prstGeom>
          <a:solidFill>
            <a:schemeClr val="accent1"/>
          </a:solidFill>
        </p:spPr>
        <p:txBody>
          <a:bodyPr vert="horz" lIns="0" tIns="0" rIns="0" bIns="0" rtlCol="0" anchor="ctr"/>
          <a:lstStyle>
            <a:lvl1pPr algn="ctr">
              <a:defRPr sz="675">
                <a:solidFill>
                  <a:schemeClr val="bg1"/>
                </a:solidFill>
              </a:defRPr>
            </a:lvl1pPr>
          </a:lstStyle>
          <a:p>
            <a:fld id="{B1AC83B0-B844-44F1-B4BE-92A8C14C00CC}" type="slidenum">
              <a:rPr lang="en-US" smtClean="0">
                <a:solidFill>
                  <a:prstClr val="white"/>
                </a:solidFill>
              </a:rPr>
              <a:pPr/>
              <a:t>‹#›</a:t>
            </a:fld>
            <a:endParaRPr lang="en-US" dirty="0">
              <a:solidFill>
                <a:prstClr val="white"/>
              </a:solidFill>
            </a:endParaRPr>
          </a:p>
        </p:txBody>
      </p:sp>
      <p:pic>
        <p:nvPicPr>
          <p:cNvPr id="11" name="Picture 10"/>
          <p:cNvPicPr>
            <a:picLocks noChangeAspect="1"/>
          </p:cNvPicPr>
          <p:nvPr userDrawn="1"/>
        </p:nvPicPr>
        <p:blipFill rotWithShape="1">
          <a:blip r:embed="rId3" cstate="print">
            <a:extLst>
              <a:ext uri="{28A0092B-C50C-407E-A947-70E740481C1C}">
                <a14:useLocalDpi xmlns:a14="http://schemas.microsoft.com/office/drawing/2010/main"/>
              </a:ext>
            </a:extLst>
          </a:blip>
          <a:srcRect r="-30239"/>
          <a:stretch/>
        </p:blipFill>
        <p:spPr>
          <a:xfrm>
            <a:off x="0" y="0"/>
            <a:ext cx="414338" cy="5143500"/>
          </a:xfrm>
          <a:prstGeom prst="rect">
            <a:avLst/>
          </a:prstGeom>
        </p:spPr>
      </p:pic>
    </p:spTree>
    <p:extLst>
      <p:ext uri="{BB962C8B-B14F-4D97-AF65-F5344CB8AC3E}">
        <p14:creationId xmlns:p14="http://schemas.microsoft.com/office/powerpoint/2010/main" val="1125904369"/>
      </p:ext>
    </p:extLst>
  </p:cSld>
  <p:clrMap bg1="lt1" tx1="dk1" bg2="lt2" tx2="dk2" accent1="accent1" accent2="accent2" accent3="accent3" accent4="accent4" accent5="accent5" accent6="accent6" hlink="hlink" folHlink="folHlink"/>
  <p:sldLayoutIdLst>
    <p:sldLayoutId id="2147484048" r:id="rId1"/>
  </p:sldLayoutIdLst>
  <mc:AlternateContent xmlns:mc="http://schemas.openxmlformats.org/markup-compatibility/2006" xmlns:p14="http://schemas.microsoft.com/office/powerpoint/2010/main">
    <mc:Choice Requires="p14">
      <p:transition p14:dur="10"/>
    </mc:Choice>
    <mc:Fallback xmlns="">
      <p:transition/>
    </mc:Fallback>
  </mc:AlternateContent>
  <p:hf hdr="0" ftr="0"/>
  <p:txStyles>
    <p:titleStyle>
      <a:lvl1pPr algn="l" defTabSz="514350" rtl="0" eaLnBrk="1" latinLnBrk="0" hangingPunct="1">
        <a:lnSpc>
          <a:spcPts val="2520"/>
        </a:lnSpc>
        <a:spcBef>
          <a:spcPct val="0"/>
        </a:spcBef>
        <a:buNone/>
        <a:defRPr sz="2800" b="1" kern="1200">
          <a:solidFill>
            <a:schemeClr val="tx2"/>
          </a:solidFill>
          <a:latin typeface="Arial" panose="020B0604020202020204" pitchFamily="34" charset="0"/>
          <a:ea typeface="+mj-ea"/>
          <a:cs typeface="Arial" panose="020B0604020202020204" pitchFamily="34" charset="0"/>
        </a:defRPr>
      </a:lvl1pPr>
    </p:titleStyle>
    <p:bodyStyle>
      <a:lvl1pPr marL="0" indent="0" algn="l" defTabSz="514350" rtl="0" eaLnBrk="1" latinLnBrk="0" hangingPunct="1">
        <a:lnSpc>
          <a:spcPct val="100000"/>
        </a:lnSpc>
        <a:spcBef>
          <a:spcPts val="563"/>
        </a:spcBef>
        <a:buFont typeface="Arial" panose="020B0604020202020204" pitchFamily="34" charset="0"/>
        <a:buNone/>
        <a:defRPr sz="1800" b="1" kern="1200" baseline="0">
          <a:solidFill>
            <a:schemeClr val="tx2"/>
          </a:solidFill>
          <a:latin typeface="Arial" panose="020B0604020202020204" pitchFamily="34" charset="0"/>
          <a:ea typeface="+mn-ea"/>
          <a:cs typeface="Arial" panose="020B0604020202020204" pitchFamily="34" charset="0"/>
        </a:defRPr>
      </a:lvl1pPr>
      <a:lvl2pPr marL="129779" indent="-129779" algn="l" defTabSz="514350" rtl="0" eaLnBrk="1" latinLnBrk="0" hangingPunct="1">
        <a:lnSpc>
          <a:spcPct val="100000"/>
        </a:lnSpc>
        <a:spcBef>
          <a:spcPts val="450"/>
        </a:spcBef>
        <a:buFont typeface="Arial" panose="020B0604020202020204" pitchFamily="34" charset="0"/>
        <a:buChar char="•"/>
        <a:defRPr sz="1400" kern="1200">
          <a:solidFill>
            <a:schemeClr val="tx2"/>
          </a:solidFill>
          <a:latin typeface="Arial" panose="020B0604020202020204" pitchFamily="34" charset="0"/>
          <a:ea typeface="+mn-ea"/>
          <a:cs typeface="Arial" panose="020B0604020202020204" pitchFamily="34" charset="0"/>
        </a:defRPr>
      </a:lvl2pPr>
      <a:lvl3pPr marL="213122" indent="-89297" algn="l" defTabSz="516731" rtl="0" eaLnBrk="1" latinLnBrk="0" hangingPunct="1">
        <a:lnSpc>
          <a:spcPct val="100000"/>
        </a:lnSpc>
        <a:spcBef>
          <a:spcPts val="450"/>
        </a:spcBef>
        <a:buFont typeface="Arial" panose="020B0604020202020204" pitchFamily="34" charset="0"/>
        <a:buChar char="-"/>
        <a:defRPr sz="1200" kern="1200">
          <a:solidFill>
            <a:schemeClr val="tx2"/>
          </a:solidFill>
          <a:latin typeface="Arial" panose="020B0604020202020204" pitchFamily="34" charset="0"/>
          <a:ea typeface="+mn-ea"/>
          <a:cs typeface="Arial" panose="020B0604020202020204" pitchFamily="34" charset="0"/>
        </a:defRPr>
      </a:lvl3pPr>
      <a:lvl4pPr marL="297656" indent="-84535" algn="l" defTabSz="514350" rtl="0" eaLnBrk="1" latinLnBrk="0" hangingPunct="1">
        <a:lnSpc>
          <a:spcPct val="100000"/>
        </a:lnSpc>
        <a:spcBef>
          <a:spcPts val="281"/>
        </a:spcBef>
        <a:buFont typeface="Arial" panose="020B0604020202020204" pitchFamily="34" charset="0"/>
        <a:buChar char="•"/>
        <a:defRPr sz="1100" kern="1200">
          <a:solidFill>
            <a:schemeClr val="tx2"/>
          </a:solidFill>
          <a:latin typeface="Arial" panose="020B0604020202020204" pitchFamily="34" charset="0"/>
          <a:ea typeface="+mn-ea"/>
          <a:cs typeface="Arial" panose="020B0604020202020204" pitchFamily="34" charset="0"/>
        </a:defRPr>
      </a:lvl4pPr>
      <a:lvl5pPr marL="388144" indent="-84535" algn="l" defTabSz="514350" rtl="0" eaLnBrk="1" latinLnBrk="0" hangingPunct="1">
        <a:lnSpc>
          <a:spcPct val="100000"/>
        </a:lnSpc>
        <a:spcBef>
          <a:spcPts val="281"/>
        </a:spcBef>
        <a:buFont typeface="Arial" panose="020B0604020202020204" pitchFamily="34" charset="0"/>
        <a:buChar char="•"/>
        <a:defRPr sz="1000" kern="1200">
          <a:solidFill>
            <a:schemeClr val="tx2"/>
          </a:solidFill>
          <a:latin typeface="Arial" panose="020B0604020202020204" pitchFamily="34" charset="0"/>
          <a:ea typeface="+mn-ea"/>
          <a:cs typeface="Arial" panose="020B0604020202020204" pitchFamily="34" charset="0"/>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48">
          <p15:clr>
            <a:srgbClr val="F26B43"/>
          </p15:clr>
        </p15:guide>
        <p15:guide id="2" pos="199">
          <p15:clr>
            <a:srgbClr val="F26B43"/>
          </p15:clr>
        </p15:guide>
      </p15:sldGuideLst>
    </p:ext>
  </p:extLst>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74645" y="429776"/>
            <a:ext cx="7640707" cy="391418"/>
          </a:xfrm>
          <a:prstGeom prst="rect">
            <a:avLst/>
          </a:prstGeom>
        </p:spPr>
        <p:txBody>
          <a:bodyPr vert="horz" lIns="91440" tIns="45720" rIns="91440" bIns="45720" rtlCol="0" anchor="t">
            <a:noAutofit/>
          </a:bodyPr>
          <a:lstStyle/>
          <a:p>
            <a:endParaRPr lang="en-US" dirty="0"/>
          </a:p>
        </p:txBody>
      </p:sp>
      <p:sp>
        <p:nvSpPr>
          <p:cNvPr id="3" name="Text Placeholder 2"/>
          <p:cNvSpPr>
            <a:spLocks noGrp="1"/>
          </p:cNvSpPr>
          <p:nvPr>
            <p:ph type="body" idx="1"/>
          </p:nvPr>
        </p:nvSpPr>
        <p:spPr>
          <a:xfrm>
            <a:off x="874644" y="939249"/>
            <a:ext cx="7640706" cy="372562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 bullet</a:t>
            </a:r>
          </a:p>
          <a:p>
            <a:pPr lvl="2"/>
            <a:r>
              <a:rPr lang="en-US" dirty="0"/>
              <a:t>Third level bullet</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74644" y="4767264"/>
            <a:ext cx="1811406" cy="273844"/>
          </a:xfrm>
          <a:prstGeom prst="rect">
            <a:avLst/>
          </a:prstGeom>
        </p:spPr>
        <p:txBody>
          <a:bodyPr vert="horz" lIns="91440" tIns="45720" rIns="91440" bIns="45720" rtlCol="0" anchor="ctr"/>
          <a:lstStyle>
            <a:lvl1pPr algn="l">
              <a:defRPr sz="675">
                <a:solidFill>
                  <a:schemeClr val="tx2"/>
                </a:solidFill>
              </a:defRPr>
            </a:lvl1pPr>
          </a:lstStyle>
          <a:p>
            <a:r>
              <a:rPr lang="en-US">
                <a:solidFill>
                  <a:srgbClr val="0D2C40"/>
                </a:solidFill>
              </a:rPr>
              <a:t>July 2018</a:t>
            </a:r>
            <a:endParaRPr lang="en-US" dirty="0">
              <a:solidFill>
                <a:srgbClr val="0D2C40"/>
              </a:solidFill>
            </a:endParaRPr>
          </a:p>
        </p:txBody>
      </p:sp>
      <p:sp>
        <p:nvSpPr>
          <p:cNvPr id="5" name="Footer Placeholder 4"/>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a:defRPr sz="675">
                <a:solidFill>
                  <a:schemeClr val="tx2"/>
                </a:solidFill>
              </a:defRPr>
            </a:lvl1pPr>
          </a:lstStyle>
          <a:p>
            <a:endParaRPr lang="en-US" dirty="0">
              <a:solidFill>
                <a:srgbClr val="0D2C40"/>
              </a:solidFill>
            </a:endParaRPr>
          </a:p>
        </p:txBody>
      </p:sp>
      <p:sp>
        <p:nvSpPr>
          <p:cNvPr id="8" name="Slide Number Placeholder 5"/>
          <p:cNvSpPr>
            <a:spLocks noGrp="1"/>
          </p:cNvSpPr>
          <p:nvPr>
            <p:ph type="sldNum" sz="quarter" idx="4"/>
          </p:nvPr>
        </p:nvSpPr>
        <p:spPr>
          <a:xfrm>
            <a:off x="8709637" y="4806029"/>
            <a:ext cx="192024" cy="192024"/>
          </a:xfrm>
          <a:prstGeom prst="ellipse">
            <a:avLst/>
          </a:prstGeom>
          <a:solidFill>
            <a:schemeClr val="accent1"/>
          </a:solidFill>
        </p:spPr>
        <p:txBody>
          <a:bodyPr vert="horz" lIns="0" tIns="0" rIns="0" bIns="0" rtlCol="0" anchor="ctr"/>
          <a:lstStyle>
            <a:lvl1pPr algn="ctr">
              <a:defRPr sz="675">
                <a:solidFill>
                  <a:schemeClr val="bg1"/>
                </a:solidFill>
              </a:defRPr>
            </a:lvl1pPr>
          </a:lstStyle>
          <a:p>
            <a:fld id="{B1AC83B0-B844-44F1-B4BE-92A8C14C00CC}" type="slidenum">
              <a:rPr lang="en-US" smtClean="0">
                <a:solidFill>
                  <a:prstClr val="white"/>
                </a:solidFill>
              </a:rPr>
              <a:pPr/>
              <a:t>‹#›</a:t>
            </a:fld>
            <a:endParaRPr lang="en-US" dirty="0">
              <a:solidFill>
                <a:prstClr val="white"/>
              </a:solidFill>
            </a:endParaRPr>
          </a:p>
        </p:txBody>
      </p:sp>
      <p:pic>
        <p:nvPicPr>
          <p:cNvPr id="11" name="Picture 10"/>
          <p:cNvPicPr>
            <a:picLocks noChangeAspect="1"/>
          </p:cNvPicPr>
          <p:nvPr userDrawn="1"/>
        </p:nvPicPr>
        <p:blipFill rotWithShape="1">
          <a:blip r:embed="rId3" cstate="print">
            <a:extLst>
              <a:ext uri="{28A0092B-C50C-407E-A947-70E740481C1C}">
                <a14:useLocalDpi xmlns:a14="http://schemas.microsoft.com/office/drawing/2010/main"/>
              </a:ext>
            </a:extLst>
          </a:blip>
          <a:srcRect r="-30239"/>
          <a:stretch/>
        </p:blipFill>
        <p:spPr>
          <a:xfrm>
            <a:off x="0" y="0"/>
            <a:ext cx="414338" cy="5143500"/>
          </a:xfrm>
          <a:prstGeom prst="rect">
            <a:avLst/>
          </a:prstGeom>
        </p:spPr>
      </p:pic>
    </p:spTree>
    <p:extLst>
      <p:ext uri="{BB962C8B-B14F-4D97-AF65-F5344CB8AC3E}">
        <p14:creationId xmlns:p14="http://schemas.microsoft.com/office/powerpoint/2010/main" val="3143717140"/>
      </p:ext>
    </p:extLst>
  </p:cSld>
  <p:clrMap bg1="lt1" tx1="dk1" bg2="lt2" tx2="dk2" accent1="accent1" accent2="accent2" accent3="accent3" accent4="accent4" accent5="accent5" accent6="accent6" hlink="hlink" folHlink="folHlink"/>
  <p:sldLayoutIdLst>
    <p:sldLayoutId id="2147484049" r:id="rId1"/>
  </p:sldLayoutIdLst>
  <mc:AlternateContent xmlns:mc="http://schemas.openxmlformats.org/markup-compatibility/2006" xmlns:p14="http://schemas.microsoft.com/office/powerpoint/2010/main">
    <mc:Choice Requires="p14">
      <p:transition p14:dur="10"/>
    </mc:Choice>
    <mc:Fallback xmlns="">
      <p:transition/>
    </mc:Fallback>
  </mc:AlternateContent>
  <p:hf hdr="0" ftr="0"/>
  <p:txStyles>
    <p:titleStyle>
      <a:lvl1pPr algn="l" defTabSz="514350" rtl="0" eaLnBrk="1" latinLnBrk="0" hangingPunct="1">
        <a:lnSpc>
          <a:spcPts val="2520"/>
        </a:lnSpc>
        <a:spcBef>
          <a:spcPct val="0"/>
        </a:spcBef>
        <a:buNone/>
        <a:defRPr sz="2800" b="1" kern="1200">
          <a:solidFill>
            <a:schemeClr val="tx2"/>
          </a:solidFill>
          <a:latin typeface="Arial" panose="020B0604020202020204" pitchFamily="34" charset="0"/>
          <a:ea typeface="+mj-ea"/>
          <a:cs typeface="Arial" panose="020B0604020202020204" pitchFamily="34" charset="0"/>
        </a:defRPr>
      </a:lvl1pPr>
    </p:titleStyle>
    <p:bodyStyle>
      <a:lvl1pPr marL="0" indent="0" algn="l" defTabSz="514350" rtl="0" eaLnBrk="1" latinLnBrk="0" hangingPunct="1">
        <a:lnSpc>
          <a:spcPct val="100000"/>
        </a:lnSpc>
        <a:spcBef>
          <a:spcPts val="563"/>
        </a:spcBef>
        <a:buFont typeface="Arial" panose="020B0604020202020204" pitchFamily="34" charset="0"/>
        <a:buNone/>
        <a:defRPr sz="1800" b="1" kern="1200" baseline="0">
          <a:solidFill>
            <a:schemeClr val="tx2"/>
          </a:solidFill>
          <a:latin typeface="Arial" panose="020B0604020202020204" pitchFamily="34" charset="0"/>
          <a:ea typeface="+mn-ea"/>
          <a:cs typeface="Arial" panose="020B0604020202020204" pitchFamily="34" charset="0"/>
        </a:defRPr>
      </a:lvl1pPr>
      <a:lvl2pPr marL="129779" indent="-129779" algn="l" defTabSz="514350" rtl="0" eaLnBrk="1" latinLnBrk="0" hangingPunct="1">
        <a:lnSpc>
          <a:spcPct val="100000"/>
        </a:lnSpc>
        <a:spcBef>
          <a:spcPts val="450"/>
        </a:spcBef>
        <a:buFont typeface="Arial" panose="020B0604020202020204" pitchFamily="34" charset="0"/>
        <a:buChar char="•"/>
        <a:defRPr sz="1400" kern="1200">
          <a:solidFill>
            <a:schemeClr val="tx2"/>
          </a:solidFill>
          <a:latin typeface="Arial" panose="020B0604020202020204" pitchFamily="34" charset="0"/>
          <a:ea typeface="+mn-ea"/>
          <a:cs typeface="Arial" panose="020B0604020202020204" pitchFamily="34" charset="0"/>
        </a:defRPr>
      </a:lvl2pPr>
      <a:lvl3pPr marL="213122" indent="-89297" algn="l" defTabSz="516731" rtl="0" eaLnBrk="1" latinLnBrk="0" hangingPunct="1">
        <a:lnSpc>
          <a:spcPct val="100000"/>
        </a:lnSpc>
        <a:spcBef>
          <a:spcPts val="450"/>
        </a:spcBef>
        <a:buFont typeface="Arial" panose="020B0604020202020204" pitchFamily="34" charset="0"/>
        <a:buChar char="-"/>
        <a:defRPr sz="1200" kern="1200">
          <a:solidFill>
            <a:schemeClr val="tx2"/>
          </a:solidFill>
          <a:latin typeface="Arial" panose="020B0604020202020204" pitchFamily="34" charset="0"/>
          <a:ea typeface="+mn-ea"/>
          <a:cs typeface="Arial" panose="020B0604020202020204" pitchFamily="34" charset="0"/>
        </a:defRPr>
      </a:lvl3pPr>
      <a:lvl4pPr marL="297656" indent="-84535" algn="l" defTabSz="514350" rtl="0" eaLnBrk="1" latinLnBrk="0" hangingPunct="1">
        <a:lnSpc>
          <a:spcPct val="100000"/>
        </a:lnSpc>
        <a:spcBef>
          <a:spcPts val="281"/>
        </a:spcBef>
        <a:buFont typeface="Arial" panose="020B0604020202020204" pitchFamily="34" charset="0"/>
        <a:buChar char="•"/>
        <a:defRPr sz="1100" kern="1200">
          <a:solidFill>
            <a:schemeClr val="tx2"/>
          </a:solidFill>
          <a:latin typeface="Arial" panose="020B0604020202020204" pitchFamily="34" charset="0"/>
          <a:ea typeface="+mn-ea"/>
          <a:cs typeface="Arial" panose="020B0604020202020204" pitchFamily="34" charset="0"/>
        </a:defRPr>
      </a:lvl4pPr>
      <a:lvl5pPr marL="388144" indent="-84535" algn="l" defTabSz="514350" rtl="0" eaLnBrk="1" latinLnBrk="0" hangingPunct="1">
        <a:lnSpc>
          <a:spcPct val="100000"/>
        </a:lnSpc>
        <a:spcBef>
          <a:spcPts val="281"/>
        </a:spcBef>
        <a:buFont typeface="Arial" panose="020B0604020202020204" pitchFamily="34" charset="0"/>
        <a:buChar char="•"/>
        <a:defRPr sz="1000" kern="1200">
          <a:solidFill>
            <a:schemeClr val="tx2"/>
          </a:solidFill>
          <a:latin typeface="Arial" panose="020B0604020202020204" pitchFamily="34" charset="0"/>
          <a:ea typeface="+mn-ea"/>
          <a:cs typeface="Arial" panose="020B0604020202020204" pitchFamily="34" charset="0"/>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48">
          <p15:clr>
            <a:srgbClr val="F26B43"/>
          </p15:clr>
        </p15:guide>
        <p15:guide id="2" pos="199">
          <p15:clr>
            <a:srgbClr val="F26B43"/>
          </p15:clr>
        </p15:guide>
      </p15:sldGuideLst>
    </p:ext>
  </p:extLst>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74645" y="429776"/>
            <a:ext cx="7640707" cy="391418"/>
          </a:xfrm>
          <a:prstGeom prst="rect">
            <a:avLst/>
          </a:prstGeom>
        </p:spPr>
        <p:txBody>
          <a:bodyPr vert="horz" lIns="91440" tIns="45720" rIns="91440" bIns="45720" rtlCol="0" anchor="t">
            <a:noAutofit/>
          </a:bodyPr>
          <a:lstStyle/>
          <a:p>
            <a:endParaRPr lang="en-US" dirty="0"/>
          </a:p>
        </p:txBody>
      </p:sp>
      <p:sp>
        <p:nvSpPr>
          <p:cNvPr id="3" name="Text Placeholder 2"/>
          <p:cNvSpPr>
            <a:spLocks noGrp="1"/>
          </p:cNvSpPr>
          <p:nvPr>
            <p:ph type="body" idx="1"/>
          </p:nvPr>
        </p:nvSpPr>
        <p:spPr>
          <a:xfrm>
            <a:off x="874644" y="939249"/>
            <a:ext cx="7640706" cy="372562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 bullet</a:t>
            </a:r>
          </a:p>
          <a:p>
            <a:pPr lvl="2"/>
            <a:r>
              <a:rPr lang="en-US" dirty="0"/>
              <a:t>Third level bullet</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74644" y="4767264"/>
            <a:ext cx="1811406" cy="273844"/>
          </a:xfrm>
          <a:prstGeom prst="rect">
            <a:avLst/>
          </a:prstGeom>
        </p:spPr>
        <p:txBody>
          <a:bodyPr vert="horz" lIns="91440" tIns="45720" rIns="91440" bIns="45720" rtlCol="0" anchor="ctr"/>
          <a:lstStyle>
            <a:lvl1pPr algn="l">
              <a:defRPr sz="675">
                <a:solidFill>
                  <a:schemeClr val="tx2"/>
                </a:solidFill>
              </a:defRPr>
            </a:lvl1pPr>
          </a:lstStyle>
          <a:p>
            <a:r>
              <a:rPr lang="en-US">
                <a:solidFill>
                  <a:srgbClr val="0D2C40"/>
                </a:solidFill>
              </a:rPr>
              <a:t>July 2018</a:t>
            </a:r>
            <a:endParaRPr lang="en-US" dirty="0">
              <a:solidFill>
                <a:srgbClr val="0D2C40"/>
              </a:solidFill>
            </a:endParaRPr>
          </a:p>
        </p:txBody>
      </p:sp>
      <p:sp>
        <p:nvSpPr>
          <p:cNvPr id="5" name="Footer Placeholder 4"/>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a:defRPr sz="675">
                <a:solidFill>
                  <a:schemeClr val="tx2"/>
                </a:solidFill>
              </a:defRPr>
            </a:lvl1pPr>
          </a:lstStyle>
          <a:p>
            <a:endParaRPr lang="en-US" dirty="0">
              <a:solidFill>
                <a:srgbClr val="0D2C40"/>
              </a:solidFill>
            </a:endParaRPr>
          </a:p>
        </p:txBody>
      </p:sp>
      <p:sp>
        <p:nvSpPr>
          <p:cNvPr id="8" name="Slide Number Placeholder 5"/>
          <p:cNvSpPr>
            <a:spLocks noGrp="1"/>
          </p:cNvSpPr>
          <p:nvPr>
            <p:ph type="sldNum" sz="quarter" idx="4"/>
          </p:nvPr>
        </p:nvSpPr>
        <p:spPr>
          <a:xfrm>
            <a:off x="8709637" y="4806029"/>
            <a:ext cx="192024" cy="192024"/>
          </a:xfrm>
          <a:prstGeom prst="ellipse">
            <a:avLst/>
          </a:prstGeom>
          <a:solidFill>
            <a:schemeClr val="accent1"/>
          </a:solidFill>
        </p:spPr>
        <p:txBody>
          <a:bodyPr vert="horz" lIns="0" tIns="0" rIns="0" bIns="0" rtlCol="0" anchor="ctr"/>
          <a:lstStyle>
            <a:lvl1pPr algn="ctr">
              <a:defRPr sz="675">
                <a:solidFill>
                  <a:schemeClr val="bg1"/>
                </a:solidFill>
              </a:defRPr>
            </a:lvl1pPr>
          </a:lstStyle>
          <a:p>
            <a:fld id="{B1AC83B0-B844-44F1-B4BE-92A8C14C00CC}" type="slidenum">
              <a:rPr lang="en-US" smtClean="0">
                <a:solidFill>
                  <a:prstClr val="white"/>
                </a:solidFill>
              </a:rPr>
              <a:pPr/>
              <a:t>‹#›</a:t>
            </a:fld>
            <a:endParaRPr lang="en-US" dirty="0">
              <a:solidFill>
                <a:prstClr val="white"/>
              </a:solidFill>
            </a:endParaRPr>
          </a:p>
        </p:txBody>
      </p:sp>
      <p:pic>
        <p:nvPicPr>
          <p:cNvPr id="11" name="Picture 10"/>
          <p:cNvPicPr>
            <a:picLocks noChangeAspect="1"/>
          </p:cNvPicPr>
          <p:nvPr userDrawn="1"/>
        </p:nvPicPr>
        <p:blipFill rotWithShape="1">
          <a:blip r:embed="rId3" cstate="print">
            <a:extLst>
              <a:ext uri="{28A0092B-C50C-407E-A947-70E740481C1C}">
                <a14:useLocalDpi xmlns:a14="http://schemas.microsoft.com/office/drawing/2010/main"/>
              </a:ext>
            </a:extLst>
          </a:blip>
          <a:srcRect r="-30239"/>
          <a:stretch/>
        </p:blipFill>
        <p:spPr>
          <a:xfrm>
            <a:off x="0" y="0"/>
            <a:ext cx="414338" cy="5143500"/>
          </a:xfrm>
          <a:prstGeom prst="rect">
            <a:avLst/>
          </a:prstGeom>
        </p:spPr>
      </p:pic>
    </p:spTree>
    <p:extLst>
      <p:ext uri="{BB962C8B-B14F-4D97-AF65-F5344CB8AC3E}">
        <p14:creationId xmlns:p14="http://schemas.microsoft.com/office/powerpoint/2010/main" val="277224092"/>
      </p:ext>
    </p:extLst>
  </p:cSld>
  <p:clrMap bg1="lt1" tx1="dk1" bg2="lt2" tx2="dk2" accent1="accent1" accent2="accent2" accent3="accent3" accent4="accent4" accent5="accent5" accent6="accent6" hlink="hlink" folHlink="folHlink"/>
  <p:sldLayoutIdLst>
    <p:sldLayoutId id="2147484050" r:id="rId1"/>
  </p:sldLayoutIdLst>
  <mc:AlternateContent xmlns:mc="http://schemas.openxmlformats.org/markup-compatibility/2006" xmlns:p14="http://schemas.microsoft.com/office/powerpoint/2010/main">
    <mc:Choice Requires="p14">
      <p:transition p14:dur="10"/>
    </mc:Choice>
    <mc:Fallback xmlns="">
      <p:transition/>
    </mc:Fallback>
  </mc:AlternateContent>
  <p:hf hdr="0" ftr="0"/>
  <p:txStyles>
    <p:titleStyle>
      <a:lvl1pPr algn="l" defTabSz="514350" rtl="0" eaLnBrk="1" latinLnBrk="0" hangingPunct="1">
        <a:lnSpc>
          <a:spcPts val="2520"/>
        </a:lnSpc>
        <a:spcBef>
          <a:spcPct val="0"/>
        </a:spcBef>
        <a:buNone/>
        <a:defRPr sz="2800" b="1" kern="1200">
          <a:solidFill>
            <a:schemeClr val="tx2"/>
          </a:solidFill>
          <a:latin typeface="Arial" panose="020B0604020202020204" pitchFamily="34" charset="0"/>
          <a:ea typeface="+mj-ea"/>
          <a:cs typeface="Arial" panose="020B0604020202020204" pitchFamily="34" charset="0"/>
        </a:defRPr>
      </a:lvl1pPr>
    </p:titleStyle>
    <p:bodyStyle>
      <a:lvl1pPr marL="0" indent="0" algn="l" defTabSz="514350" rtl="0" eaLnBrk="1" latinLnBrk="0" hangingPunct="1">
        <a:lnSpc>
          <a:spcPct val="100000"/>
        </a:lnSpc>
        <a:spcBef>
          <a:spcPts val="563"/>
        </a:spcBef>
        <a:buFont typeface="Arial" panose="020B0604020202020204" pitchFamily="34" charset="0"/>
        <a:buNone/>
        <a:defRPr sz="1800" b="1" kern="1200" baseline="0">
          <a:solidFill>
            <a:schemeClr val="tx2"/>
          </a:solidFill>
          <a:latin typeface="Arial" panose="020B0604020202020204" pitchFamily="34" charset="0"/>
          <a:ea typeface="+mn-ea"/>
          <a:cs typeface="Arial" panose="020B0604020202020204" pitchFamily="34" charset="0"/>
        </a:defRPr>
      </a:lvl1pPr>
      <a:lvl2pPr marL="129779" indent="-129779" algn="l" defTabSz="514350" rtl="0" eaLnBrk="1" latinLnBrk="0" hangingPunct="1">
        <a:lnSpc>
          <a:spcPct val="100000"/>
        </a:lnSpc>
        <a:spcBef>
          <a:spcPts val="450"/>
        </a:spcBef>
        <a:buFont typeface="Arial" panose="020B0604020202020204" pitchFamily="34" charset="0"/>
        <a:buChar char="•"/>
        <a:defRPr sz="1400" kern="1200">
          <a:solidFill>
            <a:schemeClr val="tx2"/>
          </a:solidFill>
          <a:latin typeface="Arial" panose="020B0604020202020204" pitchFamily="34" charset="0"/>
          <a:ea typeface="+mn-ea"/>
          <a:cs typeface="Arial" panose="020B0604020202020204" pitchFamily="34" charset="0"/>
        </a:defRPr>
      </a:lvl2pPr>
      <a:lvl3pPr marL="213122" indent="-89297" algn="l" defTabSz="516731" rtl="0" eaLnBrk="1" latinLnBrk="0" hangingPunct="1">
        <a:lnSpc>
          <a:spcPct val="100000"/>
        </a:lnSpc>
        <a:spcBef>
          <a:spcPts val="450"/>
        </a:spcBef>
        <a:buFont typeface="Arial" panose="020B0604020202020204" pitchFamily="34" charset="0"/>
        <a:buChar char="-"/>
        <a:defRPr sz="1200" kern="1200">
          <a:solidFill>
            <a:schemeClr val="tx2"/>
          </a:solidFill>
          <a:latin typeface="Arial" panose="020B0604020202020204" pitchFamily="34" charset="0"/>
          <a:ea typeface="+mn-ea"/>
          <a:cs typeface="Arial" panose="020B0604020202020204" pitchFamily="34" charset="0"/>
        </a:defRPr>
      </a:lvl3pPr>
      <a:lvl4pPr marL="297656" indent="-84535" algn="l" defTabSz="514350" rtl="0" eaLnBrk="1" latinLnBrk="0" hangingPunct="1">
        <a:lnSpc>
          <a:spcPct val="100000"/>
        </a:lnSpc>
        <a:spcBef>
          <a:spcPts val="281"/>
        </a:spcBef>
        <a:buFont typeface="Arial" panose="020B0604020202020204" pitchFamily="34" charset="0"/>
        <a:buChar char="•"/>
        <a:defRPr sz="1100" kern="1200">
          <a:solidFill>
            <a:schemeClr val="tx2"/>
          </a:solidFill>
          <a:latin typeface="Arial" panose="020B0604020202020204" pitchFamily="34" charset="0"/>
          <a:ea typeface="+mn-ea"/>
          <a:cs typeface="Arial" panose="020B0604020202020204" pitchFamily="34" charset="0"/>
        </a:defRPr>
      </a:lvl4pPr>
      <a:lvl5pPr marL="388144" indent="-84535" algn="l" defTabSz="514350" rtl="0" eaLnBrk="1" latinLnBrk="0" hangingPunct="1">
        <a:lnSpc>
          <a:spcPct val="100000"/>
        </a:lnSpc>
        <a:spcBef>
          <a:spcPts val="281"/>
        </a:spcBef>
        <a:buFont typeface="Arial" panose="020B0604020202020204" pitchFamily="34" charset="0"/>
        <a:buChar char="•"/>
        <a:defRPr sz="1000" kern="1200">
          <a:solidFill>
            <a:schemeClr val="tx2"/>
          </a:solidFill>
          <a:latin typeface="Arial" panose="020B0604020202020204" pitchFamily="34" charset="0"/>
          <a:ea typeface="+mn-ea"/>
          <a:cs typeface="Arial" panose="020B0604020202020204" pitchFamily="34" charset="0"/>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48">
          <p15:clr>
            <a:srgbClr val="F26B43"/>
          </p15:clr>
        </p15:guide>
        <p15:guide id="2" pos="199">
          <p15:clr>
            <a:srgbClr val="F26B43"/>
          </p15:clr>
        </p15:guide>
      </p15:sldGuideLst>
    </p:ext>
  </p:extLst>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74645" y="429776"/>
            <a:ext cx="7640707" cy="391418"/>
          </a:xfrm>
          <a:prstGeom prst="rect">
            <a:avLst/>
          </a:prstGeom>
        </p:spPr>
        <p:txBody>
          <a:bodyPr vert="horz" lIns="91440" tIns="45720" rIns="91440" bIns="45720" rtlCol="0" anchor="t">
            <a:noAutofit/>
          </a:bodyPr>
          <a:lstStyle/>
          <a:p>
            <a:endParaRPr lang="en-US" dirty="0"/>
          </a:p>
        </p:txBody>
      </p:sp>
      <p:sp>
        <p:nvSpPr>
          <p:cNvPr id="3" name="Text Placeholder 2"/>
          <p:cNvSpPr>
            <a:spLocks noGrp="1"/>
          </p:cNvSpPr>
          <p:nvPr>
            <p:ph type="body" idx="1"/>
          </p:nvPr>
        </p:nvSpPr>
        <p:spPr>
          <a:xfrm>
            <a:off x="874644" y="939249"/>
            <a:ext cx="7640706" cy="372562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 bullet</a:t>
            </a:r>
          </a:p>
          <a:p>
            <a:pPr lvl="2"/>
            <a:r>
              <a:rPr lang="en-US" dirty="0"/>
              <a:t>Third level bullet</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74644" y="4767264"/>
            <a:ext cx="1811406" cy="273844"/>
          </a:xfrm>
          <a:prstGeom prst="rect">
            <a:avLst/>
          </a:prstGeom>
        </p:spPr>
        <p:txBody>
          <a:bodyPr vert="horz" lIns="91440" tIns="45720" rIns="91440" bIns="45720" rtlCol="0" anchor="ctr"/>
          <a:lstStyle>
            <a:lvl1pPr algn="l">
              <a:defRPr sz="675">
                <a:solidFill>
                  <a:schemeClr val="tx2"/>
                </a:solidFill>
              </a:defRPr>
            </a:lvl1pPr>
          </a:lstStyle>
          <a:p>
            <a:r>
              <a:rPr lang="en-US">
                <a:solidFill>
                  <a:srgbClr val="0D2C40"/>
                </a:solidFill>
              </a:rPr>
              <a:t>July 2018</a:t>
            </a:r>
            <a:endParaRPr lang="en-US" dirty="0">
              <a:solidFill>
                <a:srgbClr val="0D2C40"/>
              </a:solidFill>
            </a:endParaRPr>
          </a:p>
        </p:txBody>
      </p:sp>
      <p:sp>
        <p:nvSpPr>
          <p:cNvPr id="5" name="Footer Placeholder 4"/>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a:defRPr sz="675">
                <a:solidFill>
                  <a:schemeClr val="tx2"/>
                </a:solidFill>
              </a:defRPr>
            </a:lvl1pPr>
          </a:lstStyle>
          <a:p>
            <a:endParaRPr lang="en-US" dirty="0">
              <a:solidFill>
                <a:srgbClr val="0D2C40"/>
              </a:solidFill>
            </a:endParaRPr>
          </a:p>
        </p:txBody>
      </p:sp>
      <p:sp>
        <p:nvSpPr>
          <p:cNvPr id="8" name="Slide Number Placeholder 5"/>
          <p:cNvSpPr>
            <a:spLocks noGrp="1"/>
          </p:cNvSpPr>
          <p:nvPr>
            <p:ph type="sldNum" sz="quarter" idx="4"/>
          </p:nvPr>
        </p:nvSpPr>
        <p:spPr>
          <a:xfrm>
            <a:off x="8709637" y="4806029"/>
            <a:ext cx="192024" cy="192024"/>
          </a:xfrm>
          <a:prstGeom prst="ellipse">
            <a:avLst/>
          </a:prstGeom>
          <a:solidFill>
            <a:schemeClr val="accent1"/>
          </a:solidFill>
        </p:spPr>
        <p:txBody>
          <a:bodyPr vert="horz" lIns="0" tIns="0" rIns="0" bIns="0" rtlCol="0" anchor="ctr"/>
          <a:lstStyle>
            <a:lvl1pPr algn="ctr">
              <a:defRPr sz="675">
                <a:solidFill>
                  <a:schemeClr val="bg1"/>
                </a:solidFill>
              </a:defRPr>
            </a:lvl1pPr>
          </a:lstStyle>
          <a:p>
            <a:fld id="{B1AC83B0-B844-44F1-B4BE-92A8C14C00CC}" type="slidenum">
              <a:rPr lang="en-US" smtClean="0">
                <a:solidFill>
                  <a:prstClr val="white"/>
                </a:solidFill>
              </a:rPr>
              <a:pPr/>
              <a:t>‹#›</a:t>
            </a:fld>
            <a:endParaRPr lang="en-US" dirty="0">
              <a:solidFill>
                <a:prstClr val="white"/>
              </a:solidFill>
            </a:endParaRPr>
          </a:p>
        </p:txBody>
      </p:sp>
      <p:pic>
        <p:nvPicPr>
          <p:cNvPr id="11" name="Picture 10"/>
          <p:cNvPicPr>
            <a:picLocks noChangeAspect="1"/>
          </p:cNvPicPr>
          <p:nvPr userDrawn="1"/>
        </p:nvPicPr>
        <p:blipFill rotWithShape="1">
          <a:blip r:embed="rId3" cstate="print">
            <a:extLst>
              <a:ext uri="{28A0092B-C50C-407E-A947-70E740481C1C}">
                <a14:useLocalDpi xmlns:a14="http://schemas.microsoft.com/office/drawing/2010/main"/>
              </a:ext>
            </a:extLst>
          </a:blip>
          <a:srcRect r="-30239"/>
          <a:stretch/>
        </p:blipFill>
        <p:spPr>
          <a:xfrm>
            <a:off x="0" y="0"/>
            <a:ext cx="414338" cy="5143500"/>
          </a:xfrm>
          <a:prstGeom prst="rect">
            <a:avLst/>
          </a:prstGeom>
        </p:spPr>
      </p:pic>
    </p:spTree>
    <p:extLst>
      <p:ext uri="{BB962C8B-B14F-4D97-AF65-F5344CB8AC3E}">
        <p14:creationId xmlns:p14="http://schemas.microsoft.com/office/powerpoint/2010/main" val="1176954823"/>
      </p:ext>
    </p:extLst>
  </p:cSld>
  <p:clrMap bg1="lt1" tx1="dk1" bg2="lt2" tx2="dk2" accent1="accent1" accent2="accent2" accent3="accent3" accent4="accent4" accent5="accent5" accent6="accent6" hlink="hlink" folHlink="folHlink"/>
  <p:sldLayoutIdLst>
    <p:sldLayoutId id="2147484051" r:id="rId1"/>
  </p:sldLayoutIdLst>
  <mc:AlternateContent xmlns:mc="http://schemas.openxmlformats.org/markup-compatibility/2006" xmlns:p14="http://schemas.microsoft.com/office/powerpoint/2010/main">
    <mc:Choice Requires="p14">
      <p:transition p14:dur="10"/>
    </mc:Choice>
    <mc:Fallback xmlns="">
      <p:transition/>
    </mc:Fallback>
  </mc:AlternateContent>
  <p:hf hdr="0" ftr="0"/>
  <p:txStyles>
    <p:titleStyle>
      <a:lvl1pPr algn="l" defTabSz="514350" rtl="0" eaLnBrk="1" latinLnBrk="0" hangingPunct="1">
        <a:lnSpc>
          <a:spcPts val="2520"/>
        </a:lnSpc>
        <a:spcBef>
          <a:spcPct val="0"/>
        </a:spcBef>
        <a:buNone/>
        <a:defRPr sz="2800" b="1" kern="1200">
          <a:solidFill>
            <a:schemeClr val="tx2"/>
          </a:solidFill>
          <a:latin typeface="Arial" panose="020B0604020202020204" pitchFamily="34" charset="0"/>
          <a:ea typeface="+mj-ea"/>
          <a:cs typeface="Arial" panose="020B0604020202020204" pitchFamily="34" charset="0"/>
        </a:defRPr>
      </a:lvl1pPr>
    </p:titleStyle>
    <p:bodyStyle>
      <a:lvl1pPr marL="0" indent="0" algn="l" defTabSz="514350" rtl="0" eaLnBrk="1" latinLnBrk="0" hangingPunct="1">
        <a:lnSpc>
          <a:spcPct val="100000"/>
        </a:lnSpc>
        <a:spcBef>
          <a:spcPts val="563"/>
        </a:spcBef>
        <a:buFont typeface="Arial" panose="020B0604020202020204" pitchFamily="34" charset="0"/>
        <a:buNone/>
        <a:defRPr sz="1800" b="1" kern="1200" baseline="0">
          <a:solidFill>
            <a:schemeClr val="tx2"/>
          </a:solidFill>
          <a:latin typeface="Arial" panose="020B0604020202020204" pitchFamily="34" charset="0"/>
          <a:ea typeface="+mn-ea"/>
          <a:cs typeface="Arial" panose="020B0604020202020204" pitchFamily="34" charset="0"/>
        </a:defRPr>
      </a:lvl1pPr>
      <a:lvl2pPr marL="129779" indent="-129779" algn="l" defTabSz="514350" rtl="0" eaLnBrk="1" latinLnBrk="0" hangingPunct="1">
        <a:lnSpc>
          <a:spcPct val="100000"/>
        </a:lnSpc>
        <a:spcBef>
          <a:spcPts val="450"/>
        </a:spcBef>
        <a:buFont typeface="Arial" panose="020B0604020202020204" pitchFamily="34" charset="0"/>
        <a:buChar char="•"/>
        <a:defRPr sz="1400" kern="1200">
          <a:solidFill>
            <a:schemeClr val="tx2"/>
          </a:solidFill>
          <a:latin typeface="Arial" panose="020B0604020202020204" pitchFamily="34" charset="0"/>
          <a:ea typeface="+mn-ea"/>
          <a:cs typeface="Arial" panose="020B0604020202020204" pitchFamily="34" charset="0"/>
        </a:defRPr>
      </a:lvl2pPr>
      <a:lvl3pPr marL="213122" indent="-89297" algn="l" defTabSz="516731" rtl="0" eaLnBrk="1" latinLnBrk="0" hangingPunct="1">
        <a:lnSpc>
          <a:spcPct val="100000"/>
        </a:lnSpc>
        <a:spcBef>
          <a:spcPts val="450"/>
        </a:spcBef>
        <a:buFont typeface="Arial" panose="020B0604020202020204" pitchFamily="34" charset="0"/>
        <a:buChar char="-"/>
        <a:defRPr sz="1200" kern="1200">
          <a:solidFill>
            <a:schemeClr val="tx2"/>
          </a:solidFill>
          <a:latin typeface="Arial" panose="020B0604020202020204" pitchFamily="34" charset="0"/>
          <a:ea typeface="+mn-ea"/>
          <a:cs typeface="Arial" panose="020B0604020202020204" pitchFamily="34" charset="0"/>
        </a:defRPr>
      </a:lvl3pPr>
      <a:lvl4pPr marL="297656" indent="-84535" algn="l" defTabSz="514350" rtl="0" eaLnBrk="1" latinLnBrk="0" hangingPunct="1">
        <a:lnSpc>
          <a:spcPct val="100000"/>
        </a:lnSpc>
        <a:spcBef>
          <a:spcPts val="281"/>
        </a:spcBef>
        <a:buFont typeface="Arial" panose="020B0604020202020204" pitchFamily="34" charset="0"/>
        <a:buChar char="•"/>
        <a:defRPr sz="1100" kern="1200">
          <a:solidFill>
            <a:schemeClr val="tx2"/>
          </a:solidFill>
          <a:latin typeface="Arial" panose="020B0604020202020204" pitchFamily="34" charset="0"/>
          <a:ea typeface="+mn-ea"/>
          <a:cs typeface="Arial" panose="020B0604020202020204" pitchFamily="34" charset="0"/>
        </a:defRPr>
      </a:lvl4pPr>
      <a:lvl5pPr marL="388144" indent="-84535" algn="l" defTabSz="514350" rtl="0" eaLnBrk="1" latinLnBrk="0" hangingPunct="1">
        <a:lnSpc>
          <a:spcPct val="100000"/>
        </a:lnSpc>
        <a:spcBef>
          <a:spcPts val="281"/>
        </a:spcBef>
        <a:buFont typeface="Arial" panose="020B0604020202020204" pitchFamily="34" charset="0"/>
        <a:buChar char="•"/>
        <a:defRPr sz="1000" kern="1200">
          <a:solidFill>
            <a:schemeClr val="tx2"/>
          </a:solidFill>
          <a:latin typeface="Arial" panose="020B0604020202020204" pitchFamily="34" charset="0"/>
          <a:ea typeface="+mn-ea"/>
          <a:cs typeface="Arial" panose="020B0604020202020204" pitchFamily="34" charset="0"/>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48">
          <p15:clr>
            <a:srgbClr val="F26B43"/>
          </p15:clr>
        </p15:guide>
        <p15:guide id="2" pos="199">
          <p15:clr>
            <a:srgbClr val="F26B43"/>
          </p15:clr>
        </p15:guide>
      </p15:sldGuideLst>
    </p:ext>
  </p:extLst>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74645" y="429776"/>
            <a:ext cx="7640707" cy="391418"/>
          </a:xfrm>
          <a:prstGeom prst="rect">
            <a:avLst/>
          </a:prstGeom>
        </p:spPr>
        <p:txBody>
          <a:bodyPr vert="horz" lIns="91440" tIns="45720" rIns="91440" bIns="45720" rtlCol="0" anchor="t">
            <a:noAutofit/>
          </a:bodyPr>
          <a:lstStyle/>
          <a:p>
            <a:endParaRPr lang="en-US" dirty="0"/>
          </a:p>
        </p:txBody>
      </p:sp>
      <p:sp>
        <p:nvSpPr>
          <p:cNvPr id="3" name="Text Placeholder 2"/>
          <p:cNvSpPr>
            <a:spLocks noGrp="1"/>
          </p:cNvSpPr>
          <p:nvPr>
            <p:ph type="body" idx="1"/>
          </p:nvPr>
        </p:nvSpPr>
        <p:spPr>
          <a:xfrm>
            <a:off x="874644" y="939249"/>
            <a:ext cx="7640706" cy="372562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 bullet</a:t>
            </a:r>
          </a:p>
          <a:p>
            <a:pPr lvl="2"/>
            <a:r>
              <a:rPr lang="en-US" dirty="0"/>
              <a:t>Third level bullet</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74644" y="4767264"/>
            <a:ext cx="1811406" cy="273844"/>
          </a:xfrm>
          <a:prstGeom prst="rect">
            <a:avLst/>
          </a:prstGeom>
        </p:spPr>
        <p:txBody>
          <a:bodyPr vert="horz" lIns="91440" tIns="45720" rIns="91440" bIns="45720" rtlCol="0" anchor="ctr"/>
          <a:lstStyle>
            <a:lvl1pPr algn="l">
              <a:defRPr sz="675">
                <a:solidFill>
                  <a:schemeClr val="tx2"/>
                </a:solidFill>
              </a:defRPr>
            </a:lvl1pPr>
          </a:lstStyle>
          <a:p>
            <a:r>
              <a:rPr lang="en-US">
                <a:solidFill>
                  <a:srgbClr val="0D2C40"/>
                </a:solidFill>
              </a:rPr>
              <a:t>July 2018</a:t>
            </a:r>
            <a:endParaRPr lang="en-US" dirty="0">
              <a:solidFill>
                <a:srgbClr val="0D2C40"/>
              </a:solidFill>
            </a:endParaRPr>
          </a:p>
        </p:txBody>
      </p:sp>
      <p:sp>
        <p:nvSpPr>
          <p:cNvPr id="5" name="Footer Placeholder 4"/>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a:defRPr sz="675">
                <a:solidFill>
                  <a:schemeClr val="tx2"/>
                </a:solidFill>
              </a:defRPr>
            </a:lvl1pPr>
          </a:lstStyle>
          <a:p>
            <a:endParaRPr lang="en-US" dirty="0">
              <a:solidFill>
                <a:srgbClr val="0D2C40"/>
              </a:solidFill>
            </a:endParaRPr>
          </a:p>
        </p:txBody>
      </p:sp>
      <p:sp>
        <p:nvSpPr>
          <p:cNvPr id="8" name="Slide Number Placeholder 5"/>
          <p:cNvSpPr>
            <a:spLocks noGrp="1"/>
          </p:cNvSpPr>
          <p:nvPr>
            <p:ph type="sldNum" sz="quarter" idx="4"/>
          </p:nvPr>
        </p:nvSpPr>
        <p:spPr>
          <a:xfrm>
            <a:off x="8709637" y="4806029"/>
            <a:ext cx="192024" cy="192024"/>
          </a:xfrm>
          <a:prstGeom prst="ellipse">
            <a:avLst/>
          </a:prstGeom>
          <a:solidFill>
            <a:schemeClr val="accent1"/>
          </a:solidFill>
        </p:spPr>
        <p:txBody>
          <a:bodyPr vert="horz" lIns="0" tIns="0" rIns="0" bIns="0" rtlCol="0" anchor="ctr"/>
          <a:lstStyle>
            <a:lvl1pPr algn="ctr">
              <a:defRPr sz="675">
                <a:solidFill>
                  <a:schemeClr val="bg1"/>
                </a:solidFill>
              </a:defRPr>
            </a:lvl1pPr>
          </a:lstStyle>
          <a:p>
            <a:fld id="{B1AC83B0-B844-44F1-B4BE-92A8C14C00CC}" type="slidenum">
              <a:rPr lang="en-US" smtClean="0">
                <a:solidFill>
                  <a:prstClr val="white"/>
                </a:solidFill>
              </a:rPr>
              <a:pPr/>
              <a:t>‹#›</a:t>
            </a:fld>
            <a:endParaRPr lang="en-US" dirty="0">
              <a:solidFill>
                <a:prstClr val="white"/>
              </a:solidFill>
            </a:endParaRPr>
          </a:p>
        </p:txBody>
      </p:sp>
      <p:pic>
        <p:nvPicPr>
          <p:cNvPr id="11" name="Picture 10"/>
          <p:cNvPicPr>
            <a:picLocks noChangeAspect="1"/>
          </p:cNvPicPr>
          <p:nvPr userDrawn="1"/>
        </p:nvPicPr>
        <p:blipFill rotWithShape="1">
          <a:blip r:embed="rId3" cstate="print">
            <a:extLst>
              <a:ext uri="{28A0092B-C50C-407E-A947-70E740481C1C}">
                <a14:useLocalDpi xmlns:a14="http://schemas.microsoft.com/office/drawing/2010/main"/>
              </a:ext>
            </a:extLst>
          </a:blip>
          <a:srcRect r="-30239"/>
          <a:stretch/>
        </p:blipFill>
        <p:spPr>
          <a:xfrm>
            <a:off x="0" y="0"/>
            <a:ext cx="414338" cy="5143500"/>
          </a:xfrm>
          <a:prstGeom prst="rect">
            <a:avLst/>
          </a:prstGeom>
        </p:spPr>
      </p:pic>
    </p:spTree>
    <p:extLst>
      <p:ext uri="{BB962C8B-B14F-4D97-AF65-F5344CB8AC3E}">
        <p14:creationId xmlns:p14="http://schemas.microsoft.com/office/powerpoint/2010/main" val="81444542"/>
      </p:ext>
    </p:extLst>
  </p:cSld>
  <p:clrMap bg1="lt1" tx1="dk1" bg2="lt2" tx2="dk2" accent1="accent1" accent2="accent2" accent3="accent3" accent4="accent4" accent5="accent5" accent6="accent6" hlink="hlink" folHlink="folHlink"/>
  <p:sldLayoutIdLst>
    <p:sldLayoutId id="2147484052" r:id="rId1"/>
  </p:sldLayoutIdLst>
  <mc:AlternateContent xmlns:mc="http://schemas.openxmlformats.org/markup-compatibility/2006" xmlns:p14="http://schemas.microsoft.com/office/powerpoint/2010/main">
    <mc:Choice Requires="p14">
      <p:transition p14:dur="10"/>
    </mc:Choice>
    <mc:Fallback xmlns="">
      <p:transition/>
    </mc:Fallback>
  </mc:AlternateContent>
  <p:hf hdr="0" ftr="0"/>
  <p:txStyles>
    <p:titleStyle>
      <a:lvl1pPr algn="l" defTabSz="514350" rtl="0" eaLnBrk="1" latinLnBrk="0" hangingPunct="1">
        <a:lnSpc>
          <a:spcPts val="2520"/>
        </a:lnSpc>
        <a:spcBef>
          <a:spcPct val="0"/>
        </a:spcBef>
        <a:buNone/>
        <a:defRPr sz="2800" b="1" kern="1200">
          <a:solidFill>
            <a:schemeClr val="tx2"/>
          </a:solidFill>
          <a:latin typeface="Arial" panose="020B0604020202020204" pitchFamily="34" charset="0"/>
          <a:ea typeface="+mj-ea"/>
          <a:cs typeface="Arial" panose="020B0604020202020204" pitchFamily="34" charset="0"/>
        </a:defRPr>
      </a:lvl1pPr>
    </p:titleStyle>
    <p:bodyStyle>
      <a:lvl1pPr marL="0" indent="0" algn="l" defTabSz="514350" rtl="0" eaLnBrk="1" latinLnBrk="0" hangingPunct="1">
        <a:lnSpc>
          <a:spcPct val="100000"/>
        </a:lnSpc>
        <a:spcBef>
          <a:spcPts val="563"/>
        </a:spcBef>
        <a:buFont typeface="Arial" panose="020B0604020202020204" pitchFamily="34" charset="0"/>
        <a:buNone/>
        <a:defRPr sz="1800" b="1" kern="1200" baseline="0">
          <a:solidFill>
            <a:schemeClr val="tx2"/>
          </a:solidFill>
          <a:latin typeface="Arial" panose="020B0604020202020204" pitchFamily="34" charset="0"/>
          <a:ea typeface="+mn-ea"/>
          <a:cs typeface="Arial" panose="020B0604020202020204" pitchFamily="34" charset="0"/>
        </a:defRPr>
      </a:lvl1pPr>
      <a:lvl2pPr marL="129779" indent="-129779" algn="l" defTabSz="514350" rtl="0" eaLnBrk="1" latinLnBrk="0" hangingPunct="1">
        <a:lnSpc>
          <a:spcPct val="100000"/>
        </a:lnSpc>
        <a:spcBef>
          <a:spcPts val="450"/>
        </a:spcBef>
        <a:buFont typeface="Arial" panose="020B0604020202020204" pitchFamily="34" charset="0"/>
        <a:buChar char="•"/>
        <a:defRPr sz="1400" kern="1200">
          <a:solidFill>
            <a:schemeClr val="tx2"/>
          </a:solidFill>
          <a:latin typeface="Arial" panose="020B0604020202020204" pitchFamily="34" charset="0"/>
          <a:ea typeface="+mn-ea"/>
          <a:cs typeface="Arial" panose="020B0604020202020204" pitchFamily="34" charset="0"/>
        </a:defRPr>
      </a:lvl2pPr>
      <a:lvl3pPr marL="213122" indent="-89297" algn="l" defTabSz="516731" rtl="0" eaLnBrk="1" latinLnBrk="0" hangingPunct="1">
        <a:lnSpc>
          <a:spcPct val="100000"/>
        </a:lnSpc>
        <a:spcBef>
          <a:spcPts val="450"/>
        </a:spcBef>
        <a:buFont typeface="Arial" panose="020B0604020202020204" pitchFamily="34" charset="0"/>
        <a:buChar char="-"/>
        <a:defRPr sz="1200" kern="1200">
          <a:solidFill>
            <a:schemeClr val="tx2"/>
          </a:solidFill>
          <a:latin typeface="Arial" panose="020B0604020202020204" pitchFamily="34" charset="0"/>
          <a:ea typeface="+mn-ea"/>
          <a:cs typeface="Arial" panose="020B0604020202020204" pitchFamily="34" charset="0"/>
        </a:defRPr>
      </a:lvl3pPr>
      <a:lvl4pPr marL="297656" indent="-84535" algn="l" defTabSz="514350" rtl="0" eaLnBrk="1" latinLnBrk="0" hangingPunct="1">
        <a:lnSpc>
          <a:spcPct val="100000"/>
        </a:lnSpc>
        <a:spcBef>
          <a:spcPts val="281"/>
        </a:spcBef>
        <a:buFont typeface="Arial" panose="020B0604020202020204" pitchFamily="34" charset="0"/>
        <a:buChar char="•"/>
        <a:defRPr sz="1100" kern="1200">
          <a:solidFill>
            <a:schemeClr val="tx2"/>
          </a:solidFill>
          <a:latin typeface="Arial" panose="020B0604020202020204" pitchFamily="34" charset="0"/>
          <a:ea typeface="+mn-ea"/>
          <a:cs typeface="Arial" panose="020B0604020202020204" pitchFamily="34" charset="0"/>
        </a:defRPr>
      </a:lvl4pPr>
      <a:lvl5pPr marL="388144" indent="-84535" algn="l" defTabSz="514350" rtl="0" eaLnBrk="1" latinLnBrk="0" hangingPunct="1">
        <a:lnSpc>
          <a:spcPct val="100000"/>
        </a:lnSpc>
        <a:spcBef>
          <a:spcPts val="281"/>
        </a:spcBef>
        <a:buFont typeface="Arial" panose="020B0604020202020204" pitchFamily="34" charset="0"/>
        <a:buChar char="•"/>
        <a:defRPr sz="1000" kern="1200">
          <a:solidFill>
            <a:schemeClr val="tx2"/>
          </a:solidFill>
          <a:latin typeface="Arial" panose="020B0604020202020204" pitchFamily="34" charset="0"/>
          <a:ea typeface="+mn-ea"/>
          <a:cs typeface="Arial" panose="020B0604020202020204" pitchFamily="34" charset="0"/>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48">
          <p15:clr>
            <a:srgbClr val="F26B43"/>
          </p15:clr>
        </p15:guide>
        <p15:guide id="2" pos="199">
          <p15:clr>
            <a:srgbClr val="F26B43"/>
          </p15:clr>
        </p15:guide>
      </p15:sldGuideLst>
    </p:ext>
  </p:extLst>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74645" y="429776"/>
            <a:ext cx="7640707" cy="391418"/>
          </a:xfrm>
          <a:prstGeom prst="rect">
            <a:avLst/>
          </a:prstGeom>
        </p:spPr>
        <p:txBody>
          <a:bodyPr vert="horz" lIns="91440" tIns="45720" rIns="91440" bIns="45720" rtlCol="0" anchor="t">
            <a:noAutofit/>
          </a:bodyPr>
          <a:lstStyle/>
          <a:p>
            <a:endParaRPr lang="en-US" dirty="0"/>
          </a:p>
        </p:txBody>
      </p:sp>
      <p:sp>
        <p:nvSpPr>
          <p:cNvPr id="3" name="Text Placeholder 2"/>
          <p:cNvSpPr>
            <a:spLocks noGrp="1"/>
          </p:cNvSpPr>
          <p:nvPr>
            <p:ph type="body" idx="1"/>
          </p:nvPr>
        </p:nvSpPr>
        <p:spPr>
          <a:xfrm>
            <a:off x="874644" y="939249"/>
            <a:ext cx="7640706" cy="372562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 bullet</a:t>
            </a:r>
          </a:p>
          <a:p>
            <a:pPr lvl="2"/>
            <a:r>
              <a:rPr lang="en-US" dirty="0"/>
              <a:t>Third level bullet</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74644" y="4767264"/>
            <a:ext cx="1811406" cy="273844"/>
          </a:xfrm>
          <a:prstGeom prst="rect">
            <a:avLst/>
          </a:prstGeom>
        </p:spPr>
        <p:txBody>
          <a:bodyPr vert="horz" lIns="91440" tIns="45720" rIns="91440" bIns="45720" rtlCol="0" anchor="ctr"/>
          <a:lstStyle>
            <a:lvl1pPr algn="l">
              <a:defRPr sz="675">
                <a:solidFill>
                  <a:schemeClr val="tx2"/>
                </a:solidFill>
              </a:defRPr>
            </a:lvl1pPr>
          </a:lstStyle>
          <a:p>
            <a:r>
              <a:rPr lang="en-US">
                <a:solidFill>
                  <a:srgbClr val="0D2C40"/>
                </a:solidFill>
              </a:rPr>
              <a:t>July 2018</a:t>
            </a:r>
            <a:endParaRPr lang="en-US" dirty="0">
              <a:solidFill>
                <a:srgbClr val="0D2C40"/>
              </a:solidFill>
            </a:endParaRPr>
          </a:p>
        </p:txBody>
      </p:sp>
      <p:sp>
        <p:nvSpPr>
          <p:cNvPr id="5" name="Footer Placeholder 4"/>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a:defRPr sz="675">
                <a:solidFill>
                  <a:schemeClr val="tx2"/>
                </a:solidFill>
              </a:defRPr>
            </a:lvl1pPr>
          </a:lstStyle>
          <a:p>
            <a:endParaRPr lang="en-US" dirty="0">
              <a:solidFill>
                <a:srgbClr val="0D2C40"/>
              </a:solidFill>
            </a:endParaRPr>
          </a:p>
        </p:txBody>
      </p:sp>
      <p:sp>
        <p:nvSpPr>
          <p:cNvPr id="8" name="Slide Number Placeholder 5"/>
          <p:cNvSpPr>
            <a:spLocks noGrp="1"/>
          </p:cNvSpPr>
          <p:nvPr>
            <p:ph type="sldNum" sz="quarter" idx="4"/>
          </p:nvPr>
        </p:nvSpPr>
        <p:spPr>
          <a:xfrm>
            <a:off x="8709637" y="4806029"/>
            <a:ext cx="192024" cy="192024"/>
          </a:xfrm>
          <a:prstGeom prst="ellipse">
            <a:avLst/>
          </a:prstGeom>
          <a:solidFill>
            <a:schemeClr val="accent1"/>
          </a:solidFill>
        </p:spPr>
        <p:txBody>
          <a:bodyPr vert="horz" lIns="0" tIns="0" rIns="0" bIns="0" rtlCol="0" anchor="ctr"/>
          <a:lstStyle>
            <a:lvl1pPr algn="ctr">
              <a:defRPr sz="675">
                <a:solidFill>
                  <a:schemeClr val="bg1"/>
                </a:solidFill>
              </a:defRPr>
            </a:lvl1pPr>
          </a:lstStyle>
          <a:p>
            <a:fld id="{B1AC83B0-B844-44F1-B4BE-92A8C14C00CC}" type="slidenum">
              <a:rPr lang="en-US" smtClean="0">
                <a:solidFill>
                  <a:prstClr val="white"/>
                </a:solidFill>
              </a:rPr>
              <a:pPr/>
              <a:t>‹#›</a:t>
            </a:fld>
            <a:endParaRPr lang="en-US" dirty="0">
              <a:solidFill>
                <a:prstClr val="white"/>
              </a:solidFill>
            </a:endParaRPr>
          </a:p>
        </p:txBody>
      </p:sp>
      <p:pic>
        <p:nvPicPr>
          <p:cNvPr id="11" name="Picture 10"/>
          <p:cNvPicPr>
            <a:picLocks noChangeAspect="1"/>
          </p:cNvPicPr>
          <p:nvPr userDrawn="1"/>
        </p:nvPicPr>
        <p:blipFill rotWithShape="1">
          <a:blip r:embed="rId3" cstate="print">
            <a:extLst>
              <a:ext uri="{28A0092B-C50C-407E-A947-70E740481C1C}">
                <a14:useLocalDpi xmlns:a14="http://schemas.microsoft.com/office/drawing/2010/main"/>
              </a:ext>
            </a:extLst>
          </a:blip>
          <a:srcRect r="-30239"/>
          <a:stretch/>
        </p:blipFill>
        <p:spPr>
          <a:xfrm>
            <a:off x="0" y="0"/>
            <a:ext cx="414338" cy="5143500"/>
          </a:xfrm>
          <a:prstGeom prst="rect">
            <a:avLst/>
          </a:prstGeom>
        </p:spPr>
      </p:pic>
    </p:spTree>
    <p:extLst>
      <p:ext uri="{BB962C8B-B14F-4D97-AF65-F5344CB8AC3E}">
        <p14:creationId xmlns:p14="http://schemas.microsoft.com/office/powerpoint/2010/main" val="3227540256"/>
      </p:ext>
    </p:extLst>
  </p:cSld>
  <p:clrMap bg1="lt1" tx1="dk1" bg2="lt2" tx2="dk2" accent1="accent1" accent2="accent2" accent3="accent3" accent4="accent4" accent5="accent5" accent6="accent6" hlink="hlink" folHlink="folHlink"/>
  <p:sldLayoutIdLst>
    <p:sldLayoutId id="2147484053" r:id="rId1"/>
  </p:sldLayoutIdLst>
  <mc:AlternateContent xmlns:mc="http://schemas.openxmlformats.org/markup-compatibility/2006" xmlns:p14="http://schemas.microsoft.com/office/powerpoint/2010/main">
    <mc:Choice Requires="p14">
      <p:transition p14:dur="10"/>
    </mc:Choice>
    <mc:Fallback xmlns="">
      <p:transition/>
    </mc:Fallback>
  </mc:AlternateContent>
  <p:hf hdr="0" ftr="0"/>
  <p:txStyles>
    <p:titleStyle>
      <a:lvl1pPr algn="l" defTabSz="514350" rtl="0" eaLnBrk="1" latinLnBrk="0" hangingPunct="1">
        <a:lnSpc>
          <a:spcPts val="2520"/>
        </a:lnSpc>
        <a:spcBef>
          <a:spcPct val="0"/>
        </a:spcBef>
        <a:buNone/>
        <a:defRPr sz="2800" b="1" kern="1200">
          <a:solidFill>
            <a:schemeClr val="tx2"/>
          </a:solidFill>
          <a:latin typeface="Arial" panose="020B0604020202020204" pitchFamily="34" charset="0"/>
          <a:ea typeface="+mj-ea"/>
          <a:cs typeface="Arial" panose="020B0604020202020204" pitchFamily="34" charset="0"/>
        </a:defRPr>
      </a:lvl1pPr>
    </p:titleStyle>
    <p:bodyStyle>
      <a:lvl1pPr marL="0" indent="0" algn="l" defTabSz="514350" rtl="0" eaLnBrk="1" latinLnBrk="0" hangingPunct="1">
        <a:lnSpc>
          <a:spcPct val="100000"/>
        </a:lnSpc>
        <a:spcBef>
          <a:spcPts val="563"/>
        </a:spcBef>
        <a:buFont typeface="Arial" panose="020B0604020202020204" pitchFamily="34" charset="0"/>
        <a:buNone/>
        <a:defRPr sz="1800" b="1" kern="1200" baseline="0">
          <a:solidFill>
            <a:schemeClr val="tx2"/>
          </a:solidFill>
          <a:latin typeface="Arial" panose="020B0604020202020204" pitchFamily="34" charset="0"/>
          <a:ea typeface="+mn-ea"/>
          <a:cs typeface="Arial" panose="020B0604020202020204" pitchFamily="34" charset="0"/>
        </a:defRPr>
      </a:lvl1pPr>
      <a:lvl2pPr marL="129779" indent="-129779" algn="l" defTabSz="514350" rtl="0" eaLnBrk="1" latinLnBrk="0" hangingPunct="1">
        <a:lnSpc>
          <a:spcPct val="100000"/>
        </a:lnSpc>
        <a:spcBef>
          <a:spcPts val="450"/>
        </a:spcBef>
        <a:buFont typeface="Arial" panose="020B0604020202020204" pitchFamily="34" charset="0"/>
        <a:buChar char="•"/>
        <a:defRPr sz="1400" kern="1200">
          <a:solidFill>
            <a:schemeClr val="tx2"/>
          </a:solidFill>
          <a:latin typeface="Arial" panose="020B0604020202020204" pitchFamily="34" charset="0"/>
          <a:ea typeface="+mn-ea"/>
          <a:cs typeface="Arial" panose="020B0604020202020204" pitchFamily="34" charset="0"/>
        </a:defRPr>
      </a:lvl2pPr>
      <a:lvl3pPr marL="213122" indent="-89297" algn="l" defTabSz="516731" rtl="0" eaLnBrk="1" latinLnBrk="0" hangingPunct="1">
        <a:lnSpc>
          <a:spcPct val="100000"/>
        </a:lnSpc>
        <a:spcBef>
          <a:spcPts val="450"/>
        </a:spcBef>
        <a:buFont typeface="Arial" panose="020B0604020202020204" pitchFamily="34" charset="0"/>
        <a:buChar char="-"/>
        <a:defRPr sz="1200" kern="1200">
          <a:solidFill>
            <a:schemeClr val="tx2"/>
          </a:solidFill>
          <a:latin typeface="Arial" panose="020B0604020202020204" pitchFamily="34" charset="0"/>
          <a:ea typeface="+mn-ea"/>
          <a:cs typeface="Arial" panose="020B0604020202020204" pitchFamily="34" charset="0"/>
        </a:defRPr>
      </a:lvl3pPr>
      <a:lvl4pPr marL="297656" indent="-84535" algn="l" defTabSz="514350" rtl="0" eaLnBrk="1" latinLnBrk="0" hangingPunct="1">
        <a:lnSpc>
          <a:spcPct val="100000"/>
        </a:lnSpc>
        <a:spcBef>
          <a:spcPts val="281"/>
        </a:spcBef>
        <a:buFont typeface="Arial" panose="020B0604020202020204" pitchFamily="34" charset="0"/>
        <a:buChar char="•"/>
        <a:defRPr sz="1100" kern="1200">
          <a:solidFill>
            <a:schemeClr val="tx2"/>
          </a:solidFill>
          <a:latin typeface="Arial" panose="020B0604020202020204" pitchFamily="34" charset="0"/>
          <a:ea typeface="+mn-ea"/>
          <a:cs typeface="Arial" panose="020B0604020202020204" pitchFamily="34" charset="0"/>
        </a:defRPr>
      </a:lvl4pPr>
      <a:lvl5pPr marL="388144" indent="-84535" algn="l" defTabSz="514350" rtl="0" eaLnBrk="1" latinLnBrk="0" hangingPunct="1">
        <a:lnSpc>
          <a:spcPct val="100000"/>
        </a:lnSpc>
        <a:spcBef>
          <a:spcPts val="281"/>
        </a:spcBef>
        <a:buFont typeface="Arial" panose="020B0604020202020204" pitchFamily="34" charset="0"/>
        <a:buChar char="•"/>
        <a:defRPr sz="1000" kern="1200">
          <a:solidFill>
            <a:schemeClr val="tx2"/>
          </a:solidFill>
          <a:latin typeface="Arial" panose="020B0604020202020204" pitchFamily="34" charset="0"/>
          <a:ea typeface="+mn-ea"/>
          <a:cs typeface="Arial" panose="020B0604020202020204" pitchFamily="34" charset="0"/>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48">
          <p15:clr>
            <a:srgbClr val="F26B43"/>
          </p15:clr>
        </p15:guide>
        <p15:guide id="2" pos="199">
          <p15:clr>
            <a:srgbClr val="F26B43"/>
          </p15:clr>
        </p15:guide>
      </p15:sldGuideLst>
    </p:ext>
  </p:extLst>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74645" y="429776"/>
            <a:ext cx="7640707" cy="391418"/>
          </a:xfrm>
          <a:prstGeom prst="rect">
            <a:avLst/>
          </a:prstGeom>
        </p:spPr>
        <p:txBody>
          <a:bodyPr vert="horz" lIns="91440" tIns="45720" rIns="91440" bIns="45720" rtlCol="0" anchor="t">
            <a:noAutofit/>
          </a:bodyPr>
          <a:lstStyle/>
          <a:p>
            <a:endParaRPr lang="en-US" dirty="0"/>
          </a:p>
        </p:txBody>
      </p:sp>
      <p:sp>
        <p:nvSpPr>
          <p:cNvPr id="3" name="Text Placeholder 2"/>
          <p:cNvSpPr>
            <a:spLocks noGrp="1"/>
          </p:cNvSpPr>
          <p:nvPr>
            <p:ph type="body" idx="1"/>
          </p:nvPr>
        </p:nvSpPr>
        <p:spPr>
          <a:xfrm>
            <a:off x="874644" y="939249"/>
            <a:ext cx="7640706" cy="372562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 bullet</a:t>
            </a:r>
          </a:p>
          <a:p>
            <a:pPr lvl="2"/>
            <a:r>
              <a:rPr lang="en-US" dirty="0"/>
              <a:t>Third level bullet</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74644" y="4767264"/>
            <a:ext cx="1811406" cy="273844"/>
          </a:xfrm>
          <a:prstGeom prst="rect">
            <a:avLst/>
          </a:prstGeom>
        </p:spPr>
        <p:txBody>
          <a:bodyPr vert="horz" lIns="91440" tIns="45720" rIns="91440" bIns="45720" rtlCol="0" anchor="ctr"/>
          <a:lstStyle>
            <a:lvl1pPr algn="l">
              <a:defRPr sz="675">
                <a:solidFill>
                  <a:schemeClr val="tx2"/>
                </a:solidFill>
              </a:defRPr>
            </a:lvl1pPr>
          </a:lstStyle>
          <a:p>
            <a:r>
              <a:rPr lang="en-US">
                <a:solidFill>
                  <a:srgbClr val="0D2C40"/>
                </a:solidFill>
              </a:rPr>
              <a:t>July 2018</a:t>
            </a:r>
            <a:endParaRPr lang="en-US" dirty="0">
              <a:solidFill>
                <a:srgbClr val="0D2C40"/>
              </a:solidFill>
            </a:endParaRPr>
          </a:p>
        </p:txBody>
      </p:sp>
      <p:sp>
        <p:nvSpPr>
          <p:cNvPr id="5" name="Footer Placeholder 4"/>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a:defRPr sz="675">
                <a:solidFill>
                  <a:schemeClr val="tx2"/>
                </a:solidFill>
              </a:defRPr>
            </a:lvl1pPr>
          </a:lstStyle>
          <a:p>
            <a:endParaRPr lang="en-US" dirty="0">
              <a:solidFill>
                <a:srgbClr val="0D2C40"/>
              </a:solidFill>
            </a:endParaRPr>
          </a:p>
        </p:txBody>
      </p:sp>
      <p:sp>
        <p:nvSpPr>
          <p:cNvPr id="8" name="Slide Number Placeholder 5"/>
          <p:cNvSpPr>
            <a:spLocks noGrp="1"/>
          </p:cNvSpPr>
          <p:nvPr>
            <p:ph type="sldNum" sz="quarter" idx="4"/>
          </p:nvPr>
        </p:nvSpPr>
        <p:spPr>
          <a:xfrm>
            <a:off x="8709637" y="4806029"/>
            <a:ext cx="192024" cy="192024"/>
          </a:xfrm>
          <a:prstGeom prst="ellipse">
            <a:avLst/>
          </a:prstGeom>
          <a:solidFill>
            <a:schemeClr val="accent1"/>
          </a:solidFill>
        </p:spPr>
        <p:txBody>
          <a:bodyPr vert="horz" lIns="0" tIns="0" rIns="0" bIns="0" rtlCol="0" anchor="ctr"/>
          <a:lstStyle>
            <a:lvl1pPr algn="ctr">
              <a:defRPr sz="675">
                <a:solidFill>
                  <a:schemeClr val="bg1"/>
                </a:solidFill>
              </a:defRPr>
            </a:lvl1pPr>
          </a:lstStyle>
          <a:p>
            <a:fld id="{B1AC83B0-B844-44F1-B4BE-92A8C14C00CC}" type="slidenum">
              <a:rPr lang="en-US" smtClean="0">
                <a:solidFill>
                  <a:prstClr val="white"/>
                </a:solidFill>
              </a:rPr>
              <a:pPr/>
              <a:t>‹#›</a:t>
            </a:fld>
            <a:endParaRPr lang="en-US" dirty="0">
              <a:solidFill>
                <a:prstClr val="white"/>
              </a:solidFill>
            </a:endParaRPr>
          </a:p>
        </p:txBody>
      </p:sp>
      <p:pic>
        <p:nvPicPr>
          <p:cNvPr id="11" name="Picture 10"/>
          <p:cNvPicPr>
            <a:picLocks noChangeAspect="1"/>
          </p:cNvPicPr>
          <p:nvPr userDrawn="1"/>
        </p:nvPicPr>
        <p:blipFill rotWithShape="1">
          <a:blip r:embed="rId3" cstate="print">
            <a:extLst>
              <a:ext uri="{28A0092B-C50C-407E-A947-70E740481C1C}">
                <a14:useLocalDpi xmlns:a14="http://schemas.microsoft.com/office/drawing/2010/main"/>
              </a:ext>
            </a:extLst>
          </a:blip>
          <a:srcRect r="-30239"/>
          <a:stretch/>
        </p:blipFill>
        <p:spPr>
          <a:xfrm>
            <a:off x="0" y="0"/>
            <a:ext cx="414338" cy="5143500"/>
          </a:xfrm>
          <a:prstGeom prst="rect">
            <a:avLst/>
          </a:prstGeom>
        </p:spPr>
      </p:pic>
    </p:spTree>
    <p:extLst>
      <p:ext uri="{BB962C8B-B14F-4D97-AF65-F5344CB8AC3E}">
        <p14:creationId xmlns:p14="http://schemas.microsoft.com/office/powerpoint/2010/main" val="964349285"/>
      </p:ext>
    </p:extLst>
  </p:cSld>
  <p:clrMap bg1="lt1" tx1="dk1" bg2="lt2" tx2="dk2" accent1="accent1" accent2="accent2" accent3="accent3" accent4="accent4" accent5="accent5" accent6="accent6" hlink="hlink" folHlink="folHlink"/>
  <p:sldLayoutIdLst>
    <p:sldLayoutId id="2147484078" r:id="rId1"/>
  </p:sldLayoutIdLst>
  <mc:AlternateContent xmlns:mc="http://schemas.openxmlformats.org/markup-compatibility/2006" xmlns:p14="http://schemas.microsoft.com/office/powerpoint/2010/main">
    <mc:Choice Requires="p14">
      <p:transition p14:dur="10"/>
    </mc:Choice>
    <mc:Fallback xmlns="">
      <p:transition/>
    </mc:Fallback>
  </mc:AlternateContent>
  <p:hf hdr="0" ftr="0"/>
  <p:txStyles>
    <p:titleStyle>
      <a:lvl1pPr algn="l" defTabSz="514350" rtl="0" eaLnBrk="1" latinLnBrk="0" hangingPunct="1">
        <a:lnSpc>
          <a:spcPts val="2520"/>
        </a:lnSpc>
        <a:spcBef>
          <a:spcPct val="0"/>
        </a:spcBef>
        <a:buNone/>
        <a:defRPr sz="2800" b="1" kern="1200">
          <a:solidFill>
            <a:schemeClr val="tx2"/>
          </a:solidFill>
          <a:latin typeface="Arial" panose="020B0604020202020204" pitchFamily="34" charset="0"/>
          <a:ea typeface="+mj-ea"/>
          <a:cs typeface="Arial" panose="020B0604020202020204" pitchFamily="34" charset="0"/>
        </a:defRPr>
      </a:lvl1pPr>
    </p:titleStyle>
    <p:bodyStyle>
      <a:lvl1pPr marL="0" indent="0" algn="l" defTabSz="514350" rtl="0" eaLnBrk="1" latinLnBrk="0" hangingPunct="1">
        <a:lnSpc>
          <a:spcPct val="100000"/>
        </a:lnSpc>
        <a:spcBef>
          <a:spcPts val="563"/>
        </a:spcBef>
        <a:buFont typeface="Arial" panose="020B0604020202020204" pitchFamily="34" charset="0"/>
        <a:buNone/>
        <a:defRPr sz="1800" b="1" kern="1200" baseline="0">
          <a:solidFill>
            <a:schemeClr val="tx2"/>
          </a:solidFill>
          <a:latin typeface="Arial" panose="020B0604020202020204" pitchFamily="34" charset="0"/>
          <a:ea typeface="+mn-ea"/>
          <a:cs typeface="Arial" panose="020B0604020202020204" pitchFamily="34" charset="0"/>
        </a:defRPr>
      </a:lvl1pPr>
      <a:lvl2pPr marL="129779" indent="-129779" algn="l" defTabSz="514350" rtl="0" eaLnBrk="1" latinLnBrk="0" hangingPunct="1">
        <a:lnSpc>
          <a:spcPct val="100000"/>
        </a:lnSpc>
        <a:spcBef>
          <a:spcPts val="450"/>
        </a:spcBef>
        <a:buFont typeface="Arial" panose="020B0604020202020204" pitchFamily="34" charset="0"/>
        <a:buChar char="•"/>
        <a:defRPr sz="1400" kern="1200">
          <a:solidFill>
            <a:schemeClr val="tx2"/>
          </a:solidFill>
          <a:latin typeface="Arial" panose="020B0604020202020204" pitchFamily="34" charset="0"/>
          <a:ea typeface="+mn-ea"/>
          <a:cs typeface="Arial" panose="020B0604020202020204" pitchFamily="34" charset="0"/>
        </a:defRPr>
      </a:lvl2pPr>
      <a:lvl3pPr marL="213122" indent="-89297" algn="l" defTabSz="516731" rtl="0" eaLnBrk="1" latinLnBrk="0" hangingPunct="1">
        <a:lnSpc>
          <a:spcPct val="100000"/>
        </a:lnSpc>
        <a:spcBef>
          <a:spcPts val="450"/>
        </a:spcBef>
        <a:buFont typeface="Arial" panose="020B0604020202020204" pitchFamily="34" charset="0"/>
        <a:buChar char="-"/>
        <a:defRPr sz="1200" kern="1200">
          <a:solidFill>
            <a:schemeClr val="tx2"/>
          </a:solidFill>
          <a:latin typeface="Arial" panose="020B0604020202020204" pitchFamily="34" charset="0"/>
          <a:ea typeface="+mn-ea"/>
          <a:cs typeface="Arial" panose="020B0604020202020204" pitchFamily="34" charset="0"/>
        </a:defRPr>
      </a:lvl3pPr>
      <a:lvl4pPr marL="297656" indent="-84535" algn="l" defTabSz="514350" rtl="0" eaLnBrk="1" latinLnBrk="0" hangingPunct="1">
        <a:lnSpc>
          <a:spcPct val="100000"/>
        </a:lnSpc>
        <a:spcBef>
          <a:spcPts val="281"/>
        </a:spcBef>
        <a:buFont typeface="Arial" panose="020B0604020202020204" pitchFamily="34" charset="0"/>
        <a:buChar char="•"/>
        <a:defRPr sz="1100" kern="1200">
          <a:solidFill>
            <a:schemeClr val="tx2"/>
          </a:solidFill>
          <a:latin typeface="Arial" panose="020B0604020202020204" pitchFamily="34" charset="0"/>
          <a:ea typeface="+mn-ea"/>
          <a:cs typeface="Arial" panose="020B0604020202020204" pitchFamily="34" charset="0"/>
        </a:defRPr>
      </a:lvl4pPr>
      <a:lvl5pPr marL="388144" indent="-84535" algn="l" defTabSz="514350" rtl="0" eaLnBrk="1" latinLnBrk="0" hangingPunct="1">
        <a:lnSpc>
          <a:spcPct val="100000"/>
        </a:lnSpc>
        <a:spcBef>
          <a:spcPts val="281"/>
        </a:spcBef>
        <a:buFont typeface="Arial" panose="020B0604020202020204" pitchFamily="34" charset="0"/>
        <a:buChar char="•"/>
        <a:defRPr sz="1000" kern="1200">
          <a:solidFill>
            <a:schemeClr val="tx2"/>
          </a:solidFill>
          <a:latin typeface="Arial" panose="020B0604020202020204" pitchFamily="34" charset="0"/>
          <a:ea typeface="+mn-ea"/>
          <a:cs typeface="Arial" panose="020B0604020202020204" pitchFamily="34" charset="0"/>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48">
          <p15:clr>
            <a:srgbClr val="F26B43"/>
          </p15:clr>
        </p15:guide>
        <p15:guide id="2" pos="199">
          <p15:clr>
            <a:srgbClr val="F26B43"/>
          </p15:clr>
        </p15:guide>
      </p15:sldGuideLst>
    </p:ext>
  </p:extLst>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74645" y="429776"/>
            <a:ext cx="7640707" cy="391418"/>
          </a:xfrm>
          <a:prstGeom prst="rect">
            <a:avLst/>
          </a:prstGeom>
        </p:spPr>
        <p:txBody>
          <a:bodyPr vert="horz" lIns="91440" tIns="45720" rIns="91440" bIns="45720" rtlCol="0" anchor="t">
            <a:noAutofit/>
          </a:bodyPr>
          <a:lstStyle/>
          <a:p>
            <a:endParaRPr lang="en-US" dirty="0"/>
          </a:p>
        </p:txBody>
      </p:sp>
      <p:sp>
        <p:nvSpPr>
          <p:cNvPr id="3" name="Text Placeholder 2"/>
          <p:cNvSpPr>
            <a:spLocks noGrp="1"/>
          </p:cNvSpPr>
          <p:nvPr>
            <p:ph type="body" idx="1"/>
          </p:nvPr>
        </p:nvSpPr>
        <p:spPr>
          <a:xfrm>
            <a:off x="874644" y="939249"/>
            <a:ext cx="7640706" cy="372562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 bullet</a:t>
            </a:r>
          </a:p>
          <a:p>
            <a:pPr lvl="2"/>
            <a:r>
              <a:rPr lang="en-US" dirty="0"/>
              <a:t>Third level bullet</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74644" y="4767264"/>
            <a:ext cx="1811406" cy="273844"/>
          </a:xfrm>
          <a:prstGeom prst="rect">
            <a:avLst/>
          </a:prstGeom>
        </p:spPr>
        <p:txBody>
          <a:bodyPr vert="horz" lIns="91440" tIns="45720" rIns="91440" bIns="45720" rtlCol="0" anchor="ctr"/>
          <a:lstStyle>
            <a:lvl1pPr algn="l">
              <a:defRPr sz="675">
                <a:solidFill>
                  <a:schemeClr val="tx2"/>
                </a:solidFill>
              </a:defRPr>
            </a:lvl1pPr>
          </a:lstStyle>
          <a:p>
            <a:r>
              <a:rPr lang="en-US">
                <a:solidFill>
                  <a:srgbClr val="0D2C40"/>
                </a:solidFill>
              </a:rPr>
              <a:t>July 2018</a:t>
            </a:r>
            <a:endParaRPr lang="en-US" dirty="0">
              <a:solidFill>
                <a:srgbClr val="0D2C40"/>
              </a:solidFill>
            </a:endParaRPr>
          </a:p>
        </p:txBody>
      </p:sp>
      <p:sp>
        <p:nvSpPr>
          <p:cNvPr id="5" name="Footer Placeholder 4"/>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a:defRPr sz="675">
                <a:solidFill>
                  <a:schemeClr val="tx2"/>
                </a:solidFill>
              </a:defRPr>
            </a:lvl1pPr>
          </a:lstStyle>
          <a:p>
            <a:endParaRPr lang="en-US" dirty="0">
              <a:solidFill>
                <a:srgbClr val="0D2C40"/>
              </a:solidFill>
            </a:endParaRPr>
          </a:p>
        </p:txBody>
      </p:sp>
      <p:sp>
        <p:nvSpPr>
          <p:cNvPr id="8" name="Slide Number Placeholder 5"/>
          <p:cNvSpPr>
            <a:spLocks noGrp="1"/>
          </p:cNvSpPr>
          <p:nvPr>
            <p:ph type="sldNum" sz="quarter" idx="4"/>
          </p:nvPr>
        </p:nvSpPr>
        <p:spPr>
          <a:xfrm>
            <a:off x="8709637" y="4806029"/>
            <a:ext cx="192024" cy="192024"/>
          </a:xfrm>
          <a:prstGeom prst="ellipse">
            <a:avLst/>
          </a:prstGeom>
          <a:solidFill>
            <a:schemeClr val="accent1"/>
          </a:solidFill>
        </p:spPr>
        <p:txBody>
          <a:bodyPr vert="horz" lIns="0" tIns="0" rIns="0" bIns="0" rtlCol="0" anchor="ctr"/>
          <a:lstStyle>
            <a:lvl1pPr algn="ctr">
              <a:defRPr sz="675">
                <a:solidFill>
                  <a:schemeClr val="bg1"/>
                </a:solidFill>
              </a:defRPr>
            </a:lvl1pPr>
          </a:lstStyle>
          <a:p>
            <a:fld id="{B1AC83B0-B844-44F1-B4BE-92A8C14C00CC}" type="slidenum">
              <a:rPr lang="en-US" smtClean="0">
                <a:solidFill>
                  <a:prstClr val="white"/>
                </a:solidFill>
              </a:rPr>
              <a:pPr/>
              <a:t>‹#›</a:t>
            </a:fld>
            <a:endParaRPr lang="en-US" dirty="0">
              <a:solidFill>
                <a:prstClr val="white"/>
              </a:solidFill>
            </a:endParaRPr>
          </a:p>
        </p:txBody>
      </p:sp>
      <p:pic>
        <p:nvPicPr>
          <p:cNvPr id="11" name="Picture 10"/>
          <p:cNvPicPr>
            <a:picLocks noChangeAspect="1"/>
          </p:cNvPicPr>
          <p:nvPr userDrawn="1"/>
        </p:nvPicPr>
        <p:blipFill rotWithShape="1">
          <a:blip r:embed="rId3" cstate="print">
            <a:extLst>
              <a:ext uri="{28A0092B-C50C-407E-A947-70E740481C1C}">
                <a14:useLocalDpi xmlns:a14="http://schemas.microsoft.com/office/drawing/2010/main"/>
              </a:ext>
            </a:extLst>
          </a:blip>
          <a:srcRect r="-30239"/>
          <a:stretch/>
        </p:blipFill>
        <p:spPr>
          <a:xfrm>
            <a:off x="0" y="0"/>
            <a:ext cx="414338" cy="5143500"/>
          </a:xfrm>
          <a:prstGeom prst="rect">
            <a:avLst/>
          </a:prstGeom>
        </p:spPr>
      </p:pic>
    </p:spTree>
    <p:extLst>
      <p:ext uri="{BB962C8B-B14F-4D97-AF65-F5344CB8AC3E}">
        <p14:creationId xmlns:p14="http://schemas.microsoft.com/office/powerpoint/2010/main" val="2435123277"/>
      </p:ext>
    </p:extLst>
  </p:cSld>
  <p:clrMap bg1="lt1" tx1="dk1" bg2="lt2" tx2="dk2" accent1="accent1" accent2="accent2" accent3="accent3" accent4="accent4" accent5="accent5" accent6="accent6" hlink="hlink" folHlink="folHlink"/>
  <p:sldLayoutIdLst>
    <p:sldLayoutId id="2147484079" r:id="rId1"/>
  </p:sldLayoutIdLst>
  <mc:AlternateContent xmlns:mc="http://schemas.openxmlformats.org/markup-compatibility/2006" xmlns:p14="http://schemas.microsoft.com/office/powerpoint/2010/main">
    <mc:Choice Requires="p14">
      <p:transition p14:dur="10"/>
    </mc:Choice>
    <mc:Fallback xmlns="">
      <p:transition/>
    </mc:Fallback>
  </mc:AlternateContent>
  <p:hf hdr="0" ftr="0"/>
  <p:txStyles>
    <p:titleStyle>
      <a:lvl1pPr algn="l" defTabSz="514350" rtl="0" eaLnBrk="1" latinLnBrk="0" hangingPunct="1">
        <a:lnSpc>
          <a:spcPts val="2520"/>
        </a:lnSpc>
        <a:spcBef>
          <a:spcPct val="0"/>
        </a:spcBef>
        <a:buNone/>
        <a:defRPr sz="2800" b="1" kern="1200">
          <a:solidFill>
            <a:schemeClr val="tx2"/>
          </a:solidFill>
          <a:latin typeface="Arial" panose="020B0604020202020204" pitchFamily="34" charset="0"/>
          <a:ea typeface="+mj-ea"/>
          <a:cs typeface="Arial" panose="020B0604020202020204" pitchFamily="34" charset="0"/>
        </a:defRPr>
      </a:lvl1pPr>
    </p:titleStyle>
    <p:bodyStyle>
      <a:lvl1pPr marL="0" indent="0" algn="l" defTabSz="514350" rtl="0" eaLnBrk="1" latinLnBrk="0" hangingPunct="1">
        <a:lnSpc>
          <a:spcPct val="100000"/>
        </a:lnSpc>
        <a:spcBef>
          <a:spcPts val="563"/>
        </a:spcBef>
        <a:buFont typeface="Arial" panose="020B0604020202020204" pitchFamily="34" charset="0"/>
        <a:buNone/>
        <a:defRPr sz="1800" b="1" kern="1200" baseline="0">
          <a:solidFill>
            <a:schemeClr val="tx2"/>
          </a:solidFill>
          <a:latin typeface="Arial" panose="020B0604020202020204" pitchFamily="34" charset="0"/>
          <a:ea typeface="+mn-ea"/>
          <a:cs typeface="Arial" panose="020B0604020202020204" pitchFamily="34" charset="0"/>
        </a:defRPr>
      </a:lvl1pPr>
      <a:lvl2pPr marL="129779" indent="-129779" algn="l" defTabSz="514350" rtl="0" eaLnBrk="1" latinLnBrk="0" hangingPunct="1">
        <a:lnSpc>
          <a:spcPct val="100000"/>
        </a:lnSpc>
        <a:spcBef>
          <a:spcPts val="450"/>
        </a:spcBef>
        <a:buFont typeface="Arial" panose="020B0604020202020204" pitchFamily="34" charset="0"/>
        <a:buChar char="•"/>
        <a:defRPr sz="1400" kern="1200">
          <a:solidFill>
            <a:schemeClr val="tx2"/>
          </a:solidFill>
          <a:latin typeface="Arial" panose="020B0604020202020204" pitchFamily="34" charset="0"/>
          <a:ea typeface="+mn-ea"/>
          <a:cs typeface="Arial" panose="020B0604020202020204" pitchFamily="34" charset="0"/>
        </a:defRPr>
      </a:lvl2pPr>
      <a:lvl3pPr marL="213122" indent="-89297" algn="l" defTabSz="516731" rtl="0" eaLnBrk="1" latinLnBrk="0" hangingPunct="1">
        <a:lnSpc>
          <a:spcPct val="100000"/>
        </a:lnSpc>
        <a:spcBef>
          <a:spcPts val="450"/>
        </a:spcBef>
        <a:buFont typeface="Arial" panose="020B0604020202020204" pitchFamily="34" charset="0"/>
        <a:buChar char="-"/>
        <a:defRPr sz="1200" kern="1200">
          <a:solidFill>
            <a:schemeClr val="tx2"/>
          </a:solidFill>
          <a:latin typeface="Arial" panose="020B0604020202020204" pitchFamily="34" charset="0"/>
          <a:ea typeface="+mn-ea"/>
          <a:cs typeface="Arial" panose="020B0604020202020204" pitchFamily="34" charset="0"/>
        </a:defRPr>
      </a:lvl3pPr>
      <a:lvl4pPr marL="297656" indent="-84535" algn="l" defTabSz="514350" rtl="0" eaLnBrk="1" latinLnBrk="0" hangingPunct="1">
        <a:lnSpc>
          <a:spcPct val="100000"/>
        </a:lnSpc>
        <a:spcBef>
          <a:spcPts val="281"/>
        </a:spcBef>
        <a:buFont typeface="Arial" panose="020B0604020202020204" pitchFamily="34" charset="0"/>
        <a:buChar char="•"/>
        <a:defRPr sz="1100" kern="1200">
          <a:solidFill>
            <a:schemeClr val="tx2"/>
          </a:solidFill>
          <a:latin typeface="Arial" panose="020B0604020202020204" pitchFamily="34" charset="0"/>
          <a:ea typeface="+mn-ea"/>
          <a:cs typeface="Arial" panose="020B0604020202020204" pitchFamily="34" charset="0"/>
        </a:defRPr>
      </a:lvl4pPr>
      <a:lvl5pPr marL="388144" indent="-84535" algn="l" defTabSz="514350" rtl="0" eaLnBrk="1" latinLnBrk="0" hangingPunct="1">
        <a:lnSpc>
          <a:spcPct val="100000"/>
        </a:lnSpc>
        <a:spcBef>
          <a:spcPts val="281"/>
        </a:spcBef>
        <a:buFont typeface="Arial" panose="020B0604020202020204" pitchFamily="34" charset="0"/>
        <a:buChar char="•"/>
        <a:defRPr sz="1000" kern="1200">
          <a:solidFill>
            <a:schemeClr val="tx2"/>
          </a:solidFill>
          <a:latin typeface="Arial" panose="020B0604020202020204" pitchFamily="34" charset="0"/>
          <a:ea typeface="+mn-ea"/>
          <a:cs typeface="Arial" panose="020B0604020202020204" pitchFamily="34" charset="0"/>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48">
          <p15:clr>
            <a:srgbClr val="F26B43"/>
          </p15:clr>
        </p15:guide>
        <p15:guide id="2" pos="199">
          <p15:clr>
            <a:srgbClr val="F26B43"/>
          </p15:clr>
        </p15:guide>
      </p15:sldGuideLst>
    </p:ext>
  </p:extLst>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74645" y="429776"/>
            <a:ext cx="7640707" cy="391418"/>
          </a:xfrm>
          <a:prstGeom prst="rect">
            <a:avLst/>
          </a:prstGeom>
        </p:spPr>
        <p:txBody>
          <a:bodyPr vert="horz" lIns="91440" tIns="45720" rIns="91440" bIns="45720" rtlCol="0" anchor="t">
            <a:noAutofit/>
          </a:bodyPr>
          <a:lstStyle/>
          <a:p>
            <a:endParaRPr lang="en-US" dirty="0"/>
          </a:p>
        </p:txBody>
      </p:sp>
      <p:sp>
        <p:nvSpPr>
          <p:cNvPr id="3" name="Text Placeholder 2"/>
          <p:cNvSpPr>
            <a:spLocks noGrp="1"/>
          </p:cNvSpPr>
          <p:nvPr>
            <p:ph type="body" idx="1"/>
          </p:nvPr>
        </p:nvSpPr>
        <p:spPr>
          <a:xfrm>
            <a:off x="874644" y="939249"/>
            <a:ext cx="7640706" cy="372562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 bullet</a:t>
            </a:r>
          </a:p>
          <a:p>
            <a:pPr lvl="2"/>
            <a:r>
              <a:rPr lang="en-US" dirty="0"/>
              <a:t>Third level bullet</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74644" y="4767264"/>
            <a:ext cx="1811406" cy="273844"/>
          </a:xfrm>
          <a:prstGeom prst="rect">
            <a:avLst/>
          </a:prstGeom>
        </p:spPr>
        <p:txBody>
          <a:bodyPr vert="horz" lIns="91440" tIns="45720" rIns="91440" bIns="45720" rtlCol="0" anchor="ctr"/>
          <a:lstStyle>
            <a:lvl1pPr algn="l">
              <a:defRPr sz="675">
                <a:solidFill>
                  <a:schemeClr val="tx2"/>
                </a:solidFill>
              </a:defRPr>
            </a:lvl1pPr>
          </a:lstStyle>
          <a:p>
            <a:r>
              <a:rPr lang="en-US">
                <a:solidFill>
                  <a:srgbClr val="0D2C40"/>
                </a:solidFill>
              </a:rPr>
              <a:t>July 2018</a:t>
            </a:r>
            <a:endParaRPr lang="en-US" dirty="0">
              <a:solidFill>
                <a:srgbClr val="0D2C40"/>
              </a:solidFill>
            </a:endParaRPr>
          </a:p>
        </p:txBody>
      </p:sp>
      <p:sp>
        <p:nvSpPr>
          <p:cNvPr id="5" name="Footer Placeholder 4"/>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a:defRPr sz="675">
                <a:solidFill>
                  <a:schemeClr val="tx2"/>
                </a:solidFill>
              </a:defRPr>
            </a:lvl1pPr>
          </a:lstStyle>
          <a:p>
            <a:endParaRPr lang="en-US" dirty="0">
              <a:solidFill>
                <a:srgbClr val="0D2C40"/>
              </a:solidFill>
            </a:endParaRPr>
          </a:p>
        </p:txBody>
      </p:sp>
      <p:sp>
        <p:nvSpPr>
          <p:cNvPr id="8" name="Slide Number Placeholder 5"/>
          <p:cNvSpPr>
            <a:spLocks noGrp="1"/>
          </p:cNvSpPr>
          <p:nvPr>
            <p:ph type="sldNum" sz="quarter" idx="4"/>
          </p:nvPr>
        </p:nvSpPr>
        <p:spPr>
          <a:xfrm>
            <a:off x="8709637" y="4806029"/>
            <a:ext cx="192024" cy="192024"/>
          </a:xfrm>
          <a:prstGeom prst="ellipse">
            <a:avLst/>
          </a:prstGeom>
          <a:solidFill>
            <a:schemeClr val="accent1"/>
          </a:solidFill>
        </p:spPr>
        <p:txBody>
          <a:bodyPr vert="horz" lIns="0" tIns="0" rIns="0" bIns="0" rtlCol="0" anchor="ctr"/>
          <a:lstStyle>
            <a:lvl1pPr algn="ctr">
              <a:defRPr sz="675">
                <a:solidFill>
                  <a:schemeClr val="bg1"/>
                </a:solidFill>
              </a:defRPr>
            </a:lvl1pPr>
          </a:lstStyle>
          <a:p>
            <a:fld id="{B1AC83B0-B844-44F1-B4BE-92A8C14C00CC}" type="slidenum">
              <a:rPr lang="en-US" smtClean="0">
                <a:solidFill>
                  <a:prstClr val="white"/>
                </a:solidFill>
              </a:rPr>
              <a:pPr/>
              <a:t>‹#›</a:t>
            </a:fld>
            <a:endParaRPr lang="en-US" dirty="0">
              <a:solidFill>
                <a:prstClr val="white"/>
              </a:solidFill>
            </a:endParaRPr>
          </a:p>
        </p:txBody>
      </p:sp>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a:ext>
            </a:extLst>
          </a:blip>
          <a:srcRect r="-30239"/>
          <a:stretch/>
        </p:blipFill>
        <p:spPr>
          <a:xfrm>
            <a:off x="0" y="0"/>
            <a:ext cx="414338" cy="5143500"/>
          </a:xfrm>
          <a:prstGeom prst="rect">
            <a:avLst/>
          </a:prstGeom>
        </p:spPr>
      </p:pic>
    </p:spTree>
    <p:extLst>
      <p:ext uri="{BB962C8B-B14F-4D97-AF65-F5344CB8AC3E}">
        <p14:creationId xmlns:p14="http://schemas.microsoft.com/office/powerpoint/2010/main" val="916826557"/>
      </p:ext>
    </p:extLst>
  </p:cSld>
  <p:clrMap bg1="lt1" tx1="dk1" bg2="lt2" tx2="dk2" accent1="accent1" accent2="accent2" accent3="accent3" accent4="accent4" accent5="accent5" accent6="accent6" hlink="hlink" folHlink="folHlink"/>
  <mc:AlternateContent xmlns:mc="http://schemas.openxmlformats.org/markup-compatibility/2006" xmlns:p14="http://schemas.microsoft.com/office/powerpoint/2010/main">
    <mc:Choice Requires="p14">
      <p:transition p14:dur="10"/>
    </mc:Choice>
    <mc:Fallback xmlns="">
      <p:transition/>
    </mc:Fallback>
  </mc:AlternateContent>
  <p:hf hdr="0" ftr="0"/>
  <p:txStyles>
    <p:titleStyle>
      <a:lvl1pPr algn="l" defTabSz="514350" rtl="0" eaLnBrk="1" latinLnBrk="0" hangingPunct="1">
        <a:lnSpc>
          <a:spcPts val="2520"/>
        </a:lnSpc>
        <a:spcBef>
          <a:spcPct val="0"/>
        </a:spcBef>
        <a:buNone/>
        <a:defRPr sz="2800" b="1" kern="1200">
          <a:solidFill>
            <a:schemeClr val="tx2"/>
          </a:solidFill>
          <a:latin typeface="Arial" panose="020B0604020202020204" pitchFamily="34" charset="0"/>
          <a:ea typeface="+mj-ea"/>
          <a:cs typeface="Arial" panose="020B0604020202020204" pitchFamily="34" charset="0"/>
        </a:defRPr>
      </a:lvl1pPr>
    </p:titleStyle>
    <p:bodyStyle>
      <a:lvl1pPr marL="0" indent="0" algn="l" defTabSz="514350" rtl="0" eaLnBrk="1" latinLnBrk="0" hangingPunct="1">
        <a:lnSpc>
          <a:spcPct val="100000"/>
        </a:lnSpc>
        <a:spcBef>
          <a:spcPts val="563"/>
        </a:spcBef>
        <a:buFont typeface="Arial" panose="020B0604020202020204" pitchFamily="34" charset="0"/>
        <a:buNone/>
        <a:defRPr sz="1800" b="1" kern="1200" baseline="0">
          <a:solidFill>
            <a:schemeClr val="tx2"/>
          </a:solidFill>
          <a:latin typeface="Arial" panose="020B0604020202020204" pitchFamily="34" charset="0"/>
          <a:ea typeface="+mn-ea"/>
          <a:cs typeface="Arial" panose="020B0604020202020204" pitchFamily="34" charset="0"/>
        </a:defRPr>
      </a:lvl1pPr>
      <a:lvl2pPr marL="129779" indent="-129779" algn="l" defTabSz="514350" rtl="0" eaLnBrk="1" latinLnBrk="0" hangingPunct="1">
        <a:lnSpc>
          <a:spcPct val="100000"/>
        </a:lnSpc>
        <a:spcBef>
          <a:spcPts val="450"/>
        </a:spcBef>
        <a:buFont typeface="Arial" panose="020B0604020202020204" pitchFamily="34" charset="0"/>
        <a:buChar char="•"/>
        <a:defRPr sz="1400" kern="1200">
          <a:solidFill>
            <a:schemeClr val="tx2"/>
          </a:solidFill>
          <a:latin typeface="Arial" panose="020B0604020202020204" pitchFamily="34" charset="0"/>
          <a:ea typeface="+mn-ea"/>
          <a:cs typeface="Arial" panose="020B0604020202020204" pitchFamily="34" charset="0"/>
        </a:defRPr>
      </a:lvl2pPr>
      <a:lvl3pPr marL="213122" indent="-89297" algn="l" defTabSz="516731" rtl="0" eaLnBrk="1" latinLnBrk="0" hangingPunct="1">
        <a:lnSpc>
          <a:spcPct val="100000"/>
        </a:lnSpc>
        <a:spcBef>
          <a:spcPts val="450"/>
        </a:spcBef>
        <a:buFont typeface="Arial" panose="020B0604020202020204" pitchFamily="34" charset="0"/>
        <a:buChar char="-"/>
        <a:defRPr sz="1200" kern="1200">
          <a:solidFill>
            <a:schemeClr val="tx2"/>
          </a:solidFill>
          <a:latin typeface="Arial" panose="020B0604020202020204" pitchFamily="34" charset="0"/>
          <a:ea typeface="+mn-ea"/>
          <a:cs typeface="Arial" panose="020B0604020202020204" pitchFamily="34" charset="0"/>
        </a:defRPr>
      </a:lvl3pPr>
      <a:lvl4pPr marL="297656" indent="-84535" algn="l" defTabSz="514350" rtl="0" eaLnBrk="1" latinLnBrk="0" hangingPunct="1">
        <a:lnSpc>
          <a:spcPct val="100000"/>
        </a:lnSpc>
        <a:spcBef>
          <a:spcPts val="281"/>
        </a:spcBef>
        <a:buFont typeface="Arial" panose="020B0604020202020204" pitchFamily="34" charset="0"/>
        <a:buChar char="•"/>
        <a:defRPr sz="1100" kern="1200">
          <a:solidFill>
            <a:schemeClr val="tx2"/>
          </a:solidFill>
          <a:latin typeface="Arial" panose="020B0604020202020204" pitchFamily="34" charset="0"/>
          <a:ea typeface="+mn-ea"/>
          <a:cs typeface="Arial" panose="020B0604020202020204" pitchFamily="34" charset="0"/>
        </a:defRPr>
      </a:lvl4pPr>
      <a:lvl5pPr marL="388144" indent="-84535" algn="l" defTabSz="514350" rtl="0" eaLnBrk="1" latinLnBrk="0" hangingPunct="1">
        <a:lnSpc>
          <a:spcPct val="100000"/>
        </a:lnSpc>
        <a:spcBef>
          <a:spcPts val="281"/>
        </a:spcBef>
        <a:buFont typeface="Arial" panose="020B0604020202020204" pitchFamily="34" charset="0"/>
        <a:buChar char="•"/>
        <a:defRPr sz="1000" kern="1200">
          <a:solidFill>
            <a:schemeClr val="tx2"/>
          </a:solidFill>
          <a:latin typeface="Arial" panose="020B0604020202020204" pitchFamily="34" charset="0"/>
          <a:ea typeface="+mn-ea"/>
          <a:cs typeface="Arial" panose="020B0604020202020204" pitchFamily="34" charset="0"/>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48">
          <p15:clr>
            <a:srgbClr val="F26B43"/>
          </p15:clr>
        </p15:guide>
        <p15:guide id="2" pos="199">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74645" y="429776"/>
            <a:ext cx="7640707" cy="391418"/>
          </a:xfrm>
          <a:prstGeom prst="rect">
            <a:avLst/>
          </a:prstGeom>
        </p:spPr>
        <p:txBody>
          <a:bodyPr vert="horz" lIns="91440" tIns="45720" rIns="91440" bIns="45720" rtlCol="0" anchor="t">
            <a:noAutofit/>
          </a:bodyPr>
          <a:lstStyle/>
          <a:p>
            <a:endParaRPr lang="en-US" dirty="0"/>
          </a:p>
        </p:txBody>
      </p:sp>
      <p:sp>
        <p:nvSpPr>
          <p:cNvPr id="3" name="Text Placeholder 2"/>
          <p:cNvSpPr>
            <a:spLocks noGrp="1"/>
          </p:cNvSpPr>
          <p:nvPr>
            <p:ph type="body" idx="1"/>
          </p:nvPr>
        </p:nvSpPr>
        <p:spPr>
          <a:xfrm>
            <a:off x="874644" y="939249"/>
            <a:ext cx="7640706" cy="372562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 bullet</a:t>
            </a:r>
          </a:p>
          <a:p>
            <a:pPr lvl="2"/>
            <a:r>
              <a:rPr lang="en-US" dirty="0"/>
              <a:t>Third level bullet</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74644" y="4767264"/>
            <a:ext cx="1811406" cy="273844"/>
          </a:xfrm>
          <a:prstGeom prst="rect">
            <a:avLst/>
          </a:prstGeom>
        </p:spPr>
        <p:txBody>
          <a:bodyPr vert="horz" lIns="91440" tIns="45720" rIns="91440" bIns="45720" rtlCol="0" anchor="ctr"/>
          <a:lstStyle>
            <a:lvl1pPr algn="l">
              <a:defRPr sz="675">
                <a:solidFill>
                  <a:schemeClr val="tx2"/>
                </a:solidFill>
              </a:defRPr>
            </a:lvl1pPr>
          </a:lstStyle>
          <a:p>
            <a:r>
              <a:rPr lang="en-US"/>
              <a:t>July 2018</a:t>
            </a:r>
            <a:endParaRPr lang="en-US" dirty="0"/>
          </a:p>
        </p:txBody>
      </p:sp>
      <p:sp>
        <p:nvSpPr>
          <p:cNvPr id="5" name="Footer Placeholder 4"/>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a:defRPr sz="675">
                <a:solidFill>
                  <a:schemeClr val="tx2"/>
                </a:solidFill>
              </a:defRPr>
            </a:lvl1pPr>
          </a:lstStyle>
          <a:p>
            <a:endParaRPr lang="en-US" dirty="0"/>
          </a:p>
        </p:txBody>
      </p:sp>
      <p:sp>
        <p:nvSpPr>
          <p:cNvPr id="8" name="Slide Number Placeholder 5"/>
          <p:cNvSpPr>
            <a:spLocks noGrp="1"/>
          </p:cNvSpPr>
          <p:nvPr>
            <p:ph type="sldNum" sz="quarter" idx="4"/>
          </p:nvPr>
        </p:nvSpPr>
        <p:spPr>
          <a:xfrm>
            <a:off x="8709637" y="4806029"/>
            <a:ext cx="192024" cy="192024"/>
          </a:xfrm>
          <a:prstGeom prst="ellipse">
            <a:avLst/>
          </a:prstGeom>
          <a:solidFill>
            <a:schemeClr val="accent1"/>
          </a:solidFill>
        </p:spPr>
        <p:txBody>
          <a:bodyPr vert="horz" lIns="0" tIns="0" rIns="0" bIns="0" rtlCol="0" anchor="ctr"/>
          <a:lstStyle>
            <a:lvl1pPr algn="ctr">
              <a:defRPr sz="675">
                <a:solidFill>
                  <a:schemeClr val="bg1"/>
                </a:solidFill>
              </a:defRPr>
            </a:lvl1pPr>
          </a:lstStyle>
          <a:p>
            <a:fld id="{B1AC83B0-B844-44F1-B4BE-92A8C14C00CC}" type="slidenum">
              <a:rPr lang="en-US" smtClean="0"/>
              <a:pPr/>
              <a:t>‹#›</a:t>
            </a:fld>
            <a:endParaRPr lang="en-US" dirty="0"/>
          </a:p>
        </p:txBody>
      </p:sp>
      <p:pic>
        <p:nvPicPr>
          <p:cNvPr id="11" name="Picture 10"/>
          <p:cNvPicPr>
            <a:picLocks noChangeAspect="1"/>
          </p:cNvPicPr>
          <p:nvPr userDrawn="1"/>
        </p:nvPicPr>
        <p:blipFill rotWithShape="1">
          <a:blip r:embed="rId23" cstate="print">
            <a:extLst>
              <a:ext uri="{28A0092B-C50C-407E-A947-70E740481C1C}">
                <a14:useLocalDpi xmlns:a14="http://schemas.microsoft.com/office/drawing/2010/main"/>
              </a:ext>
            </a:extLst>
          </a:blip>
          <a:srcRect r="-30239"/>
          <a:stretch/>
        </p:blipFill>
        <p:spPr>
          <a:xfrm>
            <a:off x="0" y="0"/>
            <a:ext cx="414338" cy="5143500"/>
          </a:xfrm>
          <a:prstGeom prst="rect">
            <a:avLst/>
          </a:prstGeom>
        </p:spPr>
      </p:pic>
    </p:spTree>
    <p:extLst>
      <p:ext uri="{BB962C8B-B14F-4D97-AF65-F5344CB8AC3E}">
        <p14:creationId xmlns:p14="http://schemas.microsoft.com/office/powerpoint/2010/main" val="3682050999"/>
      </p:ext>
    </p:extLst>
  </p:cSld>
  <p:clrMap bg1="lt1" tx1="dk1" bg2="lt2" tx2="dk2" accent1="accent1" accent2="accent2" accent3="accent3" accent4="accent4" accent5="accent5" accent6="accent6" hlink="hlink" folHlink="folHlink"/>
  <p:sldLayoutIdLst>
    <p:sldLayoutId id="2147483788" r:id="rId1"/>
    <p:sldLayoutId id="2147483797" r:id="rId2"/>
    <p:sldLayoutId id="2147483776" r:id="rId3"/>
    <p:sldLayoutId id="2147483823" r:id="rId4"/>
    <p:sldLayoutId id="2147483802" r:id="rId5"/>
    <p:sldLayoutId id="2147483805" r:id="rId6"/>
    <p:sldLayoutId id="2147483777" r:id="rId7"/>
    <p:sldLayoutId id="2147483801" r:id="rId8"/>
    <p:sldLayoutId id="2147483778" r:id="rId9"/>
    <p:sldLayoutId id="2147483785" r:id="rId10"/>
    <p:sldLayoutId id="2147483779" r:id="rId11"/>
    <p:sldLayoutId id="2147483780" r:id="rId12"/>
    <p:sldLayoutId id="2147483781" r:id="rId13"/>
    <p:sldLayoutId id="2147483782" r:id="rId14"/>
    <p:sldLayoutId id="2147483783" r:id="rId15"/>
    <p:sldLayoutId id="2147483784" r:id="rId16"/>
    <p:sldLayoutId id="2147483803" r:id="rId17"/>
    <p:sldLayoutId id="2147483804" r:id="rId18"/>
    <p:sldLayoutId id="2147483799" r:id="rId19"/>
    <p:sldLayoutId id="2147483822" r:id="rId20"/>
    <p:sldLayoutId id="2147484038" r:id="rId21"/>
  </p:sldLayoutIdLst>
  <mc:AlternateContent xmlns:mc="http://schemas.openxmlformats.org/markup-compatibility/2006" xmlns:p14="http://schemas.microsoft.com/office/powerpoint/2010/main">
    <mc:Choice Requires="p14">
      <p:transition p14:dur="10"/>
    </mc:Choice>
    <mc:Fallback xmlns="">
      <p:transition/>
    </mc:Fallback>
  </mc:AlternateContent>
  <p:hf hdr="0" ftr="0"/>
  <p:txStyles>
    <p:titleStyle>
      <a:lvl1pPr algn="l" defTabSz="514350" rtl="0" eaLnBrk="1" latinLnBrk="0" hangingPunct="1">
        <a:lnSpc>
          <a:spcPts val="2520"/>
        </a:lnSpc>
        <a:spcBef>
          <a:spcPct val="0"/>
        </a:spcBef>
        <a:buNone/>
        <a:defRPr sz="2800" b="1" kern="1200">
          <a:solidFill>
            <a:schemeClr val="tx2"/>
          </a:solidFill>
          <a:latin typeface="Arial" panose="020B0604020202020204" pitchFamily="34" charset="0"/>
          <a:ea typeface="+mj-ea"/>
          <a:cs typeface="Arial" panose="020B0604020202020204" pitchFamily="34" charset="0"/>
        </a:defRPr>
      </a:lvl1pPr>
    </p:titleStyle>
    <p:bodyStyle>
      <a:lvl1pPr marL="0" indent="0" algn="l" defTabSz="514350" rtl="0" eaLnBrk="1" latinLnBrk="0" hangingPunct="1">
        <a:lnSpc>
          <a:spcPct val="100000"/>
        </a:lnSpc>
        <a:spcBef>
          <a:spcPts val="563"/>
        </a:spcBef>
        <a:buFont typeface="Arial" panose="020B0604020202020204" pitchFamily="34" charset="0"/>
        <a:buNone/>
        <a:defRPr sz="1800" b="1" kern="1200" baseline="0">
          <a:solidFill>
            <a:schemeClr val="tx2"/>
          </a:solidFill>
          <a:latin typeface="Arial" panose="020B0604020202020204" pitchFamily="34" charset="0"/>
          <a:ea typeface="+mn-ea"/>
          <a:cs typeface="Arial" panose="020B0604020202020204" pitchFamily="34" charset="0"/>
        </a:defRPr>
      </a:lvl1pPr>
      <a:lvl2pPr marL="129779" indent="-129779" algn="l" defTabSz="514350" rtl="0" eaLnBrk="1" latinLnBrk="0" hangingPunct="1">
        <a:lnSpc>
          <a:spcPct val="100000"/>
        </a:lnSpc>
        <a:spcBef>
          <a:spcPts val="450"/>
        </a:spcBef>
        <a:buFont typeface="Arial" panose="020B0604020202020204" pitchFamily="34" charset="0"/>
        <a:buChar char="•"/>
        <a:defRPr sz="1400" kern="1200">
          <a:solidFill>
            <a:schemeClr val="tx2"/>
          </a:solidFill>
          <a:latin typeface="Arial" panose="020B0604020202020204" pitchFamily="34" charset="0"/>
          <a:ea typeface="+mn-ea"/>
          <a:cs typeface="Arial" panose="020B0604020202020204" pitchFamily="34" charset="0"/>
        </a:defRPr>
      </a:lvl2pPr>
      <a:lvl3pPr marL="213122" indent="-89297" algn="l" defTabSz="516731" rtl="0" eaLnBrk="1" latinLnBrk="0" hangingPunct="1">
        <a:lnSpc>
          <a:spcPct val="100000"/>
        </a:lnSpc>
        <a:spcBef>
          <a:spcPts val="450"/>
        </a:spcBef>
        <a:buFont typeface="Arial" panose="020B0604020202020204" pitchFamily="34" charset="0"/>
        <a:buChar char="-"/>
        <a:defRPr sz="1200" kern="1200">
          <a:solidFill>
            <a:schemeClr val="tx2"/>
          </a:solidFill>
          <a:latin typeface="Arial" panose="020B0604020202020204" pitchFamily="34" charset="0"/>
          <a:ea typeface="+mn-ea"/>
          <a:cs typeface="Arial" panose="020B0604020202020204" pitchFamily="34" charset="0"/>
        </a:defRPr>
      </a:lvl3pPr>
      <a:lvl4pPr marL="297656" indent="-84535" algn="l" defTabSz="514350" rtl="0" eaLnBrk="1" latinLnBrk="0" hangingPunct="1">
        <a:lnSpc>
          <a:spcPct val="100000"/>
        </a:lnSpc>
        <a:spcBef>
          <a:spcPts val="281"/>
        </a:spcBef>
        <a:buFont typeface="Arial" panose="020B0604020202020204" pitchFamily="34" charset="0"/>
        <a:buChar char="•"/>
        <a:defRPr sz="1100" kern="1200">
          <a:solidFill>
            <a:schemeClr val="tx2"/>
          </a:solidFill>
          <a:latin typeface="Arial" panose="020B0604020202020204" pitchFamily="34" charset="0"/>
          <a:ea typeface="+mn-ea"/>
          <a:cs typeface="Arial" panose="020B0604020202020204" pitchFamily="34" charset="0"/>
        </a:defRPr>
      </a:lvl4pPr>
      <a:lvl5pPr marL="388144" indent="-84535" algn="l" defTabSz="514350" rtl="0" eaLnBrk="1" latinLnBrk="0" hangingPunct="1">
        <a:lnSpc>
          <a:spcPct val="100000"/>
        </a:lnSpc>
        <a:spcBef>
          <a:spcPts val="281"/>
        </a:spcBef>
        <a:buFont typeface="Arial" panose="020B0604020202020204" pitchFamily="34" charset="0"/>
        <a:buChar char="•"/>
        <a:defRPr sz="1000" kern="1200">
          <a:solidFill>
            <a:schemeClr val="tx2"/>
          </a:solidFill>
          <a:latin typeface="Arial" panose="020B0604020202020204" pitchFamily="34" charset="0"/>
          <a:ea typeface="+mn-ea"/>
          <a:cs typeface="Arial" panose="020B0604020202020204" pitchFamily="34" charset="0"/>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48" userDrawn="1">
          <p15:clr>
            <a:srgbClr val="F26B43"/>
          </p15:clr>
        </p15:guide>
        <p15:guide id="2" pos="199" userDrawn="1">
          <p15:clr>
            <a:srgbClr val="F26B43"/>
          </p15:clr>
        </p15:guide>
      </p15:sldGuideLst>
    </p:ext>
  </p:extLst>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74645" y="429776"/>
            <a:ext cx="7640707" cy="391418"/>
          </a:xfrm>
          <a:prstGeom prst="rect">
            <a:avLst/>
          </a:prstGeom>
        </p:spPr>
        <p:txBody>
          <a:bodyPr vert="horz" lIns="91440" tIns="45720" rIns="91440" bIns="45720" rtlCol="0" anchor="t">
            <a:noAutofit/>
          </a:bodyPr>
          <a:lstStyle/>
          <a:p>
            <a:endParaRPr lang="en-US" dirty="0"/>
          </a:p>
        </p:txBody>
      </p:sp>
      <p:sp>
        <p:nvSpPr>
          <p:cNvPr id="3" name="Text Placeholder 2"/>
          <p:cNvSpPr>
            <a:spLocks noGrp="1"/>
          </p:cNvSpPr>
          <p:nvPr>
            <p:ph type="body" idx="1"/>
          </p:nvPr>
        </p:nvSpPr>
        <p:spPr>
          <a:xfrm>
            <a:off x="874644" y="939249"/>
            <a:ext cx="7640706" cy="372562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 bullet</a:t>
            </a:r>
          </a:p>
          <a:p>
            <a:pPr lvl="2"/>
            <a:r>
              <a:rPr lang="en-US" dirty="0"/>
              <a:t>Third level bullet</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74644" y="4767264"/>
            <a:ext cx="1811406" cy="273844"/>
          </a:xfrm>
          <a:prstGeom prst="rect">
            <a:avLst/>
          </a:prstGeom>
        </p:spPr>
        <p:txBody>
          <a:bodyPr vert="horz" lIns="91440" tIns="45720" rIns="91440" bIns="45720" rtlCol="0" anchor="ctr"/>
          <a:lstStyle>
            <a:lvl1pPr algn="l">
              <a:defRPr sz="675">
                <a:solidFill>
                  <a:schemeClr val="tx2"/>
                </a:solidFill>
              </a:defRPr>
            </a:lvl1pPr>
          </a:lstStyle>
          <a:p>
            <a:r>
              <a:rPr lang="en-US">
                <a:solidFill>
                  <a:srgbClr val="0D2C40"/>
                </a:solidFill>
              </a:rPr>
              <a:t>July 2018</a:t>
            </a:r>
            <a:endParaRPr lang="en-US" dirty="0">
              <a:solidFill>
                <a:srgbClr val="0D2C40"/>
              </a:solidFill>
            </a:endParaRPr>
          </a:p>
        </p:txBody>
      </p:sp>
      <p:sp>
        <p:nvSpPr>
          <p:cNvPr id="5" name="Footer Placeholder 4"/>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a:defRPr sz="675">
                <a:solidFill>
                  <a:schemeClr val="tx2"/>
                </a:solidFill>
              </a:defRPr>
            </a:lvl1pPr>
          </a:lstStyle>
          <a:p>
            <a:endParaRPr lang="en-US" dirty="0">
              <a:solidFill>
                <a:srgbClr val="0D2C40"/>
              </a:solidFill>
            </a:endParaRPr>
          </a:p>
        </p:txBody>
      </p:sp>
      <p:sp>
        <p:nvSpPr>
          <p:cNvPr id="8" name="Slide Number Placeholder 5"/>
          <p:cNvSpPr>
            <a:spLocks noGrp="1"/>
          </p:cNvSpPr>
          <p:nvPr>
            <p:ph type="sldNum" sz="quarter" idx="4"/>
          </p:nvPr>
        </p:nvSpPr>
        <p:spPr>
          <a:xfrm>
            <a:off x="8709637" y="4806029"/>
            <a:ext cx="192024" cy="192024"/>
          </a:xfrm>
          <a:prstGeom prst="ellipse">
            <a:avLst/>
          </a:prstGeom>
          <a:solidFill>
            <a:schemeClr val="accent1"/>
          </a:solidFill>
        </p:spPr>
        <p:txBody>
          <a:bodyPr vert="horz" lIns="0" tIns="0" rIns="0" bIns="0" rtlCol="0" anchor="ctr"/>
          <a:lstStyle>
            <a:lvl1pPr algn="ctr">
              <a:defRPr sz="675">
                <a:solidFill>
                  <a:schemeClr val="bg1"/>
                </a:solidFill>
              </a:defRPr>
            </a:lvl1pPr>
          </a:lstStyle>
          <a:p>
            <a:fld id="{B1AC83B0-B844-44F1-B4BE-92A8C14C00CC}" type="slidenum">
              <a:rPr lang="en-US" smtClean="0">
                <a:solidFill>
                  <a:prstClr val="white"/>
                </a:solidFill>
              </a:rPr>
              <a:pPr/>
              <a:t>‹#›</a:t>
            </a:fld>
            <a:endParaRPr lang="en-US" dirty="0">
              <a:solidFill>
                <a:prstClr val="white"/>
              </a:solidFill>
            </a:endParaRPr>
          </a:p>
        </p:txBody>
      </p:sp>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a:ext>
            </a:extLst>
          </a:blip>
          <a:srcRect r="-30239"/>
          <a:stretch/>
        </p:blipFill>
        <p:spPr>
          <a:xfrm>
            <a:off x="0" y="0"/>
            <a:ext cx="414338" cy="5143500"/>
          </a:xfrm>
          <a:prstGeom prst="rect">
            <a:avLst/>
          </a:prstGeom>
        </p:spPr>
      </p:pic>
    </p:spTree>
    <p:extLst>
      <p:ext uri="{BB962C8B-B14F-4D97-AF65-F5344CB8AC3E}">
        <p14:creationId xmlns:p14="http://schemas.microsoft.com/office/powerpoint/2010/main" val="2167061100"/>
      </p:ext>
    </p:extLst>
  </p:cSld>
  <p:clrMap bg1="lt1" tx1="dk1" bg2="lt2" tx2="dk2" accent1="accent1" accent2="accent2" accent3="accent3" accent4="accent4" accent5="accent5" accent6="accent6" hlink="hlink" folHlink="folHlink"/>
  <mc:AlternateContent xmlns:mc="http://schemas.openxmlformats.org/markup-compatibility/2006" xmlns:p14="http://schemas.microsoft.com/office/powerpoint/2010/main">
    <mc:Choice Requires="p14">
      <p:transition p14:dur="10"/>
    </mc:Choice>
    <mc:Fallback xmlns="">
      <p:transition/>
    </mc:Fallback>
  </mc:AlternateContent>
  <p:hf hdr="0" ftr="0"/>
  <p:txStyles>
    <p:titleStyle>
      <a:lvl1pPr algn="l" defTabSz="514350" rtl="0" eaLnBrk="1" latinLnBrk="0" hangingPunct="1">
        <a:lnSpc>
          <a:spcPts val="2520"/>
        </a:lnSpc>
        <a:spcBef>
          <a:spcPct val="0"/>
        </a:spcBef>
        <a:buNone/>
        <a:defRPr sz="2800" b="1" kern="1200">
          <a:solidFill>
            <a:schemeClr val="tx2"/>
          </a:solidFill>
          <a:latin typeface="Arial" panose="020B0604020202020204" pitchFamily="34" charset="0"/>
          <a:ea typeface="+mj-ea"/>
          <a:cs typeface="Arial" panose="020B0604020202020204" pitchFamily="34" charset="0"/>
        </a:defRPr>
      </a:lvl1pPr>
    </p:titleStyle>
    <p:bodyStyle>
      <a:lvl1pPr marL="0" indent="0" algn="l" defTabSz="514350" rtl="0" eaLnBrk="1" latinLnBrk="0" hangingPunct="1">
        <a:lnSpc>
          <a:spcPct val="100000"/>
        </a:lnSpc>
        <a:spcBef>
          <a:spcPts val="563"/>
        </a:spcBef>
        <a:buFont typeface="Arial" panose="020B0604020202020204" pitchFamily="34" charset="0"/>
        <a:buNone/>
        <a:defRPr sz="1800" b="1" kern="1200" baseline="0">
          <a:solidFill>
            <a:schemeClr val="tx2"/>
          </a:solidFill>
          <a:latin typeface="Arial" panose="020B0604020202020204" pitchFamily="34" charset="0"/>
          <a:ea typeface="+mn-ea"/>
          <a:cs typeface="Arial" panose="020B0604020202020204" pitchFamily="34" charset="0"/>
        </a:defRPr>
      </a:lvl1pPr>
      <a:lvl2pPr marL="129779" indent="-129779" algn="l" defTabSz="514350" rtl="0" eaLnBrk="1" latinLnBrk="0" hangingPunct="1">
        <a:lnSpc>
          <a:spcPct val="100000"/>
        </a:lnSpc>
        <a:spcBef>
          <a:spcPts val="450"/>
        </a:spcBef>
        <a:buFont typeface="Arial" panose="020B0604020202020204" pitchFamily="34" charset="0"/>
        <a:buChar char="•"/>
        <a:defRPr sz="1400" kern="1200">
          <a:solidFill>
            <a:schemeClr val="tx2"/>
          </a:solidFill>
          <a:latin typeface="Arial" panose="020B0604020202020204" pitchFamily="34" charset="0"/>
          <a:ea typeface="+mn-ea"/>
          <a:cs typeface="Arial" panose="020B0604020202020204" pitchFamily="34" charset="0"/>
        </a:defRPr>
      </a:lvl2pPr>
      <a:lvl3pPr marL="213122" indent="-89297" algn="l" defTabSz="516731" rtl="0" eaLnBrk="1" latinLnBrk="0" hangingPunct="1">
        <a:lnSpc>
          <a:spcPct val="100000"/>
        </a:lnSpc>
        <a:spcBef>
          <a:spcPts val="450"/>
        </a:spcBef>
        <a:buFont typeface="Arial" panose="020B0604020202020204" pitchFamily="34" charset="0"/>
        <a:buChar char="-"/>
        <a:defRPr sz="1200" kern="1200">
          <a:solidFill>
            <a:schemeClr val="tx2"/>
          </a:solidFill>
          <a:latin typeface="Arial" panose="020B0604020202020204" pitchFamily="34" charset="0"/>
          <a:ea typeface="+mn-ea"/>
          <a:cs typeface="Arial" panose="020B0604020202020204" pitchFamily="34" charset="0"/>
        </a:defRPr>
      </a:lvl3pPr>
      <a:lvl4pPr marL="297656" indent="-84535" algn="l" defTabSz="514350" rtl="0" eaLnBrk="1" latinLnBrk="0" hangingPunct="1">
        <a:lnSpc>
          <a:spcPct val="100000"/>
        </a:lnSpc>
        <a:spcBef>
          <a:spcPts val="281"/>
        </a:spcBef>
        <a:buFont typeface="Arial" panose="020B0604020202020204" pitchFamily="34" charset="0"/>
        <a:buChar char="•"/>
        <a:defRPr sz="1100" kern="1200">
          <a:solidFill>
            <a:schemeClr val="tx2"/>
          </a:solidFill>
          <a:latin typeface="Arial" panose="020B0604020202020204" pitchFamily="34" charset="0"/>
          <a:ea typeface="+mn-ea"/>
          <a:cs typeface="Arial" panose="020B0604020202020204" pitchFamily="34" charset="0"/>
        </a:defRPr>
      </a:lvl4pPr>
      <a:lvl5pPr marL="388144" indent="-84535" algn="l" defTabSz="514350" rtl="0" eaLnBrk="1" latinLnBrk="0" hangingPunct="1">
        <a:lnSpc>
          <a:spcPct val="100000"/>
        </a:lnSpc>
        <a:spcBef>
          <a:spcPts val="281"/>
        </a:spcBef>
        <a:buFont typeface="Arial" panose="020B0604020202020204" pitchFamily="34" charset="0"/>
        <a:buChar char="•"/>
        <a:defRPr sz="1000" kern="1200">
          <a:solidFill>
            <a:schemeClr val="tx2"/>
          </a:solidFill>
          <a:latin typeface="Arial" panose="020B0604020202020204" pitchFamily="34" charset="0"/>
          <a:ea typeface="+mn-ea"/>
          <a:cs typeface="Arial" panose="020B0604020202020204" pitchFamily="34" charset="0"/>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48">
          <p15:clr>
            <a:srgbClr val="F26B43"/>
          </p15:clr>
        </p15:guide>
        <p15:guide id="2" pos="199">
          <p15:clr>
            <a:srgbClr val="F26B43"/>
          </p15:clr>
        </p15:guide>
      </p15:sldGuideLst>
    </p:ext>
  </p:extLst>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081" y="389427"/>
            <a:ext cx="8227457" cy="639273"/>
          </a:xfrm>
          <a:prstGeom prst="rect">
            <a:avLst/>
          </a:prstGeom>
        </p:spPr>
        <p:txBody>
          <a:bodyPr vert="horz" lIns="0" tIns="0" rIns="0" bIns="0" rtlCol="0" anchor="t" anchorCtr="0">
            <a:noAutofit/>
          </a:bodyPr>
          <a:lstStyle/>
          <a:p>
            <a:r>
              <a:rPr lang="en-US"/>
              <a:t>Click to edit Master title style</a:t>
            </a:r>
            <a:endParaRPr/>
          </a:p>
        </p:txBody>
      </p:sp>
      <p:sp>
        <p:nvSpPr>
          <p:cNvPr id="3" name="Text Placeholder 2"/>
          <p:cNvSpPr>
            <a:spLocks noGrp="1"/>
          </p:cNvSpPr>
          <p:nvPr>
            <p:ph type="body" idx="1"/>
          </p:nvPr>
        </p:nvSpPr>
        <p:spPr>
          <a:xfrm>
            <a:off x="457200" y="1143001"/>
            <a:ext cx="8227338" cy="3428999"/>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Rectangle 6"/>
          <p:cNvSpPr/>
          <p:nvPr/>
        </p:nvSpPr>
        <p:spPr>
          <a:xfrm>
            <a:off x="456009" y="328280"/>
            <a:ext cx="8229600" cy="13716"/>
          </a:xfrm>
          <a:prstGeom prst="rect">
            <a:avLst/>
          </a:prstGeom>
          <a:solidFill>
            <a:srgbClr val="00B388"/>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lnSpc>
                <a:spcPct val="90000"/>
              </a:lnSpc>
            </a:pPr>
            <a:endParaRPr sz="1350">
              <a:solidFill>
                <a:prstClr val="white"/>
              </a:solidFill>
            </a:endParaRPr>
          </a:p>
        </p:txBody>
      </p:sp>
      <p:sp>
        <p:nvSpPr>
          <p:cNvPr id="4" name="Date Placeholder 3"/>
          <p:cNvSpPr>
            <a:spLocks noGrp="1"/>
          </p:cNvSpPr>
          <p:nvPr>
            <p:ph type="dt" sz="half" idx="2"/>
          </p:nvPr>
        </p:nvSpPr>
        <p:spPr>
          <a:xfrm>
            <a:off x="4198659" y="4819578"/>
            <a:ext cx="746684" cy="157734"/>
          </a:xfrm>
          <a:prstGeom prst="rect">
            <a:avLst/>
          </a:prstGeom>
        </p:spPr>
        <p:txBody>
          <a:bodyPr vert="horz" wrap="none" lIns="0" tIns="0" rIns="0" bIns="0" rtlCol="0" anchor="b" anchorCtr="0"/>
          <a:lstStyle>
            <a:lvl1pPr algn="ctr">
              <a:defRPr sz="525">
                <a:solidFill>
                  <a:schemeClr val="tx1"/>
                </a:solidFill>
              </a:defRPr>
            </a:lvl1pPr>
          </a:lstStyle>
          <a:p>
            <a:r>
              <a:rPr lang="en-US">
                <a:solidFill>
                  <a:prstClr val="black"/>
                </a:solidFill>
              </a:rPr>
              <a:t>July 2018</a:t>
            </a:r>
          </a:p>
        </p:txBody>
      </p:sp>
      <p:sp>
        <p:nvSpPr>
          <p:cNvPr id="5" name="Footer Placeholder 4"/>
          <p:cNvSpPr>
            <a:spLocks noGrp="1"/>
          </p:cNvSpPr>
          <p:nvPr>
            <p:ph type="ftr" sz="quarter" idx="3"/>
          </p:nvPr>
        </p:nvSpPr>
        <p:spPr>
          <a:xfrm>
            <a:off x="5200650" y="4819578"/>
            <a:ext cx="3018899" cy="157734"/>
          </a:xfrm>
          <a:prstGeom prst="rect">
            <a:avLst/>
          </a:prstGeom>
        </p:spPr>
        <p:txBody>
          <a:bodyPr vert="horz" wrap="none" lIns="0" tIns="0" rIns="0" bIns="0" rtlCol="0" anchor="b" anchorCtr="0"/>
          <a:lstStyle>
            <a:lvl1pPr algn="r">
              <a:defRPr sz="525">
                <a:solidFill>
                  <a:schemeClr val="tx1"/>
                </a:solidFill>
              </a:defRPr>
            </a:lvl1pPr>
          </a:lstStyle>
          <a:p>
            <a:endParaRPr lang="en-US">
              <a:solidFill>
                <a:prstClr val="black"/>
              </a:solidFill>
            </a:endParaRPr>
          </a:p>
        </p:txBody>
      </p:sp>
      <p:sp>
        <p:nvSpPr>
          <p:cNvPr id="6" name="Slide Number Placeholder 5"/>
          <p:cNvSpPr>
            <a:spLocks noGrp="1"/>
          </p:cNvSpPr>
          <p:nvPr>
            <p:ph type="sldNum" sz="quarter" idx="4"/>
          </p:nvPr>
        </p:nvSpPr>
        <p:spPr bwMode="gray">
          <a:xfrm>
            <a:off x="8286751" y="4823152"/>
            <a:ext cx="400049" cy="174110"/>
          </a:xfrm>
          <a:prstGeom prst="rect">
            <a:avLst/>
          </a:prstGeom>
        </p:spPr>
        <p:txBody>
          <a:bodyPr vert="horz" wrap="none" lIns="0" tIns="0" rIns="0" bIns="0" rtlCol="0" anchor="b" anchorCtr="0"/>
          <a:lstStyle>
            <a:lvl1pPr algn="r">
              <a:defRPr sz="1200">
                <a:solidFill>
                  <a:schemeClr val="accent5"/>
                </a:solidFill>
              </a:defRPr>
            </a:lvl1pPr>
          </a:lstStyle>
          <a:p>
            <a:fld id="{B016F8AB-BCEA-4347-8BA6-BE776009BC89}" type="slidenum">
              <a:rPr lang="en-US" smtClean="0">
                <a:solidFill>
                  <a:srgbClr val="617D78"/>
                </a:solidFill>
              </a:rPr>
              <a:pPr/>
              <a:t>‹#›</a:t>
            </a:fld>
            <a:endParaRPr lang="en-US" dirty="0">
              <a:solidFill>
                <a:srgbClr val="617D78"/>
              </a:solidFill>
            </a:endParaRPr>
          </a:p>
        </p:txBody>
      </p:sp>
      <p:grpSp>
        <p:nvGrpSpPr>
          <p:cNvPr id="8" name="Group 7"/>
          <p:cNvGrpSpPr/>
          <p:nvPr/>
        </p:nvGrpSpPr>
        <p:grpSpPr>
          <a:xfrm>
            <a:off x="457705" y="4686301"/>
            <a:ext cx="727103" cy="292893"/>
            <a:chOff x="3578225" y="1146175"/>
            <a:chExt cx="5038725" cy="2111375"/>
          </a:xfrm>
        </p:grpSpPr>
        <p:sp>
          <p:nvSpPr>
            <p:cNvPr id="9" name="Freeform 5"/>
            <p:cNvSpPr>
              <a:spLocks noEditPoints="1"/>
            </p:cNvSpPr>
            <p:nvPr/>
          </p:nvSpPr>
          <p:spPr bwMode="auto">
            <a:xfrm>
              <a:off x="3578225" y="1146175"/>
              <a:ext cx="1725613" cy="498475"/>
            </a:xfrm>
            <a:custGeom>
              <a:avLst/>
              <a:gdLst>
                <a:gd name="T0" fmla="*/ 0 w 1087"/>
                <a:gd name="T1" fmla="*/ 0 h 314"/>
                <a:gd name="T2" fmla="*/ 0 w 1087"/>
                <a:gd name="T3" fmla="*/ 314 h 314"/>
                <a:gd name="T4" fmla="*/ 0 w 1087"/>
                <a:gd name="T5" fmla="*/ 314 h 314"/>
                <a:gd name="T6" fmla="*/ 1087 w 1087"/>
                <a:gd name="T7" fmla="*/ 314 h 314"/>
                <a:gd name="T8" fmla="*/ 1087 w 1087"/>
                <a:gd name="T9" fmla="*/ 0 h 314"/>
                <a:gd name="T10" fmla="*/ 0 w 1087"/>
                <a:gd name="T11" fmla="*/ 0 h 314"/>
                <a:gd name="T12" fmla="*/ 1018 w 1087"/>
                <a:gd name="T13" fmla="*/ 245 h 314"/>
                <a:gd name="T14" fmla="*/ 69 w 1087"/>
                <a:gd name="T15" fmla="*/ 245 h 314"/>
                <a:gd name="T16" fmla="*/ 69 w 1087"/>
                <a:gd name="T17" fmla="*/ 69 h 314"/>
                <a:gd name="T18" fmla="*/ 1018 w 1087"/>
                <a:gd name="T19" fmla="*/ 69 h 314"/>
                <a:gd name="T20" fmla="*/ 1018 w 1087"/>
                <a:gd name="T21" fmla="*/ 245 h 314"/>
                <a:gd name="T22" fmla="*/ 1018 w 1087"/>
                <a:gd name="T23" fmla="*/ 245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7" h="314">
                  <a:moveTo>
                    <a:pt x="0" y="0"/>
                  </a:moveTo>
                  <a:lnTo>
                    <a:pt x="0" y="314"/>
                  </a:lnTo>
                  <a:lnTo>
                    <a:pt x="0" y="314"/>
                  </a:lnTo>
                  <a:lnTo>
                    <a:pt x="1087" y="314"/>
                  </a:lnTo>
                  <a:lnTo>
                    <a:pt x="1087" y="0"/>
                  </a:lnTo>
                  <a:lnTo>
                    <a:pt x="0" y="0"/>
                  </a:lnTo>
                  <a:close/>
                  <a:moveTo>
                    <a:pt x="1018" y="245"/>
                  </a:moveTo>
                  <a:lnTo>
                    <a:pt x="69" y="245"/>
                  </a:lnTo>
                  <a:lnTo>
                    <a:pt x="69" y="69"/>
                  </a:lnTo>
                  <a:lnTo>
                    <a:pt x="1018" y="69"/>
                  </a:lnTo>
                  <a:lnTo>
                    <a:pt x="1018" y="245"/>
                  </a:lnTo>
                  <a:lnTo>
                    <a:pt x="1018" y="245"/>
                  </a:lnTo>
                  <a:close/>
                </a:path>
              </a:pathLst>
            </a:custGeom>
            <a:solidFill>
              <a:srgbClr val="00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defTabSz="685800"/>
              <a:endParaRPr sz="1350">
                <a:solidFill>
                  <a:prstClr val="black"/>
                </a:solidFill>
              </a:endParaRPr>
            </a:p>
          </p:txBody>
        </p:sp>
        <p:sp>
          <p:nvSpPr>
            <p:cNvPr id="10" name="Freeform 6"/>
            <p:cNvSpPr>
              <a:spLocks noEditPoints="1"/>
            </p:cNvSpPr>
            <p:nvPr/>
          </p:nvSpPr>
          <p:spPr bwMode="auto">
            <a:xfrm>
              <a:off x="3578225" y="1968500"/>
              <a:ext cx="5038725" cy="1289050"/>
            </a:xfrm>
            <a:custGeom>
              <a:avLst/>
              <a:gdLst>
                <a:gd name="T0" fmla="*/ 80 w 1341"/>
                <a:gd name="T1" fmla="*/ 52 h 342"/>
                <a:gd name="T2" fmla="*/ 29 w 1341"/>
                <a:gd name="T3" fmla="*/ 77 h 342"/>
                <a:gd name="T4" fmla="*/ 212 w 1341"/>
                <a:gd name="T5" fmla="*/ 93 h 342"/>
                <a:gd name="T6" fmla="*/ 174 w 1341"/>
                <a:gd name="T7" fmla="*/ 134 h 342"/>
                <a:gd name="T8" fmla="*/ 272 w 1341"/>
                <a:gd name="T9" fmla="*/ 132 h 342"/>
                <a:gd name="T10" fmla="*/ 276 w 1341"/>
                <a:gd name="T11" fmla="*/ 38 h 342"/>
                <a:gd name="T12" fmla="*/ 327 w 1341"/>
                <a:gd name="T13" fmla="*/ 132 h 342"/>
                <a:gd name="T14" fmla="*/ 398 w 1341"/>
                <a:gd name="T15" fmla="*/ 0 h 342"/>
                <a:gd name="T16" fmla="*/ 402 w 1341"/>
                <a:gd name="T17" fmla="*/ 134 h 342"/>
                <a:gd name="T18" fmla="*/ 448 w 1341"/>
                <a:gd name="T19" fmla="*/ 93 h 342"/>
                <a:gd name="T20" fmla="*/ 448 w 1341"/>
                <a:gd name="T21" fmla="*/ 74 h 342"/>
                <a:gd name="T22" fmla="*/ 642 w 1341"/>
                <a:gd name="T23" fmla="*/ 60 h 342"/>
                <a:gd name="T24" fmla="*/ 642 w 1341"/>
                <a:gd name="T25" fmla="*/ 131 h 342"/>
                <a:gd name="T26" fmla="*/ 570 w 1341"/>
                <a:gd name="T27" fmla="*/ 111 h 342"/>
                <a:gd name="T28" fmla="*/ 530 w 1341"/>
                <a:gd name="T29" fmla="*/ 60 h 342"/>
                <a:gd name="T30" fmla="*/ 558 w 1341"/>
                <a:gd name="T31" fmla="*/ 38 h 342"/>
                <a:gd name="T32" fmla="*/ 738 w 1341"/>
                <a:gd name="T33" fmla="*/ 89 h 342"/>
                <a:gd name="T34" fmla="*/ 787 w 1341"/>
                <a:gd name="T35" fmla="*/ 45 h 342"/>
                <a:gd name="T36" fmla="*/ 736 w 1341"/>
                <a:gd name="T37" fmla="*/ 65 h 342"/>
                <a:gd name="T38" fmla="*/ 848 w 1341"/>
                <a:gd name="T39" fmla="*/ 73 h 342"/>
                <a:gd name="T40" fmla="*/ 876 w 1341"/>
                <a:gd name="T41" fmla="*/ 73 h 342"/>
                <a:gd name="T42" fmla="*/ 833 w 1341"/>
                <a:gd name="T43" fmla="*/ 91 h 342"/>
                <a:gd name="T44" fmla="*/ 965 w 1341"/>
                <a:gd name="T45" fmla="*/ 43 h 342"/>
                <a:gd name="T46" fmla="*/ 964 w 1341"/>
                <a:gd name="T47" fmla="*/ 103 h 342"/>
                <a:gd name="T48" fmla="*/ 1010 w 1341"/>
                <a:gd name="T49" fmla="*/ 132 h 342"/>
                <a:gd name="T50" fmla="*/ 1070 w 1341"/>
                <a:gd name="T51" fmla="*/ 38 h 342"/>
                <a:gd name="T52" fmla="*/ 1010 w 1341"/>
                <a:gd name="T53" fmla="*/ 89 h 342"/>
                <a:gd name="T54" fmla="*/ 1133 w 1341"/>
                <a:gd name="T55" fmla="*/ 73 h 342"/>
                <a:gd name="T56" fmla="*/ 1160 w 1341"/>
                <a:gd name="T57" fmla="*/ 73 h 342"/>
                <a:gd name="T58" fmla="*/ 1117 w 1341"/>
                <a:gd name="T59" fmla="*/ 91 h 342"/>
                <a:gd name="T60" fmla="*/ 1239 w 1341"/>
                <a:gd name="T61" fmla="*/ 39 h 342"/>
                <a:gd name="T62" fmla="*/ 1180 w 1341"/>
                <a:gd name="T63" fmla="*/ 132 h 342"/>
                <a:gd name="T64" fmla="*/ 1246 w 1341"/>
                <a:gd name="T65" fmla="*/ 85 h 342"/>
                <a:gd name="T66" fmla="*/ 1314 w 1341"/>
                <a:gd name="T67" fmla="*/ 132 h 342"/>
                <a:gd name="T68" fmla="*/ 1295 w 1341"/>
                <a:gd name="T69" fmla="*/ 110 h 342"/>
                <a:gd name="T70" fmla="*/ 18 w 1341"/>
                <a:gd name="T71" fmla="*/ 231 h 342"/>
                <a:gd name="T72" fmla="*/ 81 w 1341"/>
                <a:gd name="T73" fmla="*/ 307 h 342"/>
                <a:gd name="T74" fmla="*/ 164 w 1341"/>
                <a:gd name="T75" fmla="*/ 307 h 342"/>
                <a:gd name="T76" fmla="*/ 103 w 1341"/>
                <a:gd name="T77" fmla="*/ 214 h 342"/>
                <a:gd name="T78" fmla="*/ 252 w 1341"/>
                <a:gd name="T79" fmla="*/ 229 h 342"/>
                <a:gd name="T80" fmla="*/ 252 w 1341"/>
                <a:gd name="T81" fmla="*/ 307 h 342"/>
                <a:gd name="T82" fmla="*/ 211 w 1341"/>
                <a:gd name="T83" fmla="*/ 214 h 342"/>
                <a:gd name="T84" fmla="*/ 305 w 1341"/>
                <a:gd name="T85" fmla="*/ 212 h 342"/>
                <a:gd name="T86" fmla="*/ 338 w 1341"/>
                <a:gd name="T87" fmla="*/ 285 h 342"/>
                <a:gd name="T88" fmla="*/ 281 w 1341"/>
                <a:gd name="T89" fmla="*/ 251 h 342"/>
                <a:gd name="T90" fmla="*/ 403 w 1341"/>
                <a:gd name="T91" fmla="*/ 229 h 342"/>
                <a:gd name="T92" fmla="*/ 382 w 1341"/>
                <a:gd name="T93" fmla="*/ 228 h 342"/>
                <a:gd name="T94" fmla="*/ 430 w 1341"/>
                <a:gd name="T95" fmla="*/ 342 h 342"/>
                <a:gd name="T96" fmla="*/ 498 w 1341"/>
                <a:gd name="T97" fmla="*/ 260 h 342"/>
                <a:gd name="T98" fmla="*/ 577 w 1341"/>
                <a:gd name="T99" fmla="*/ 212 h 342"/>
                <a:gd name="T100" fmla="*/ 554 w 1341"/>
                <a:gd name="T101" fmla="*/ 307 h 342"/>
                <a:gd name="T102" fmla="*/ 623 w 1341"/>
                <a:gd name="T103" fmla="*/ 187 h 342"/>
                <a:gd name="T104" fmla="*/ 621 w 1341"/>
                <a:gd name="T105" fmla="*/ 307 h 342"/>
                <a:gd name="T106" fmla="*/ 644 w 1341"/>
                <a:gd name="T107" fmla="*/ 300 h 342"/>
                <a:gd name="T108" fmla="*/ 644 w 1341"/>
                <a:gd name="T109" fmla="*/ 240 h 342"/>
                <a:gd name="T110" fmla="*/ 661 w 1341"/>
                <a:gd name="T111" fmla="*/ 238 h 342"/>
                <a:gd name="T112" fmla="*/ 807 w 1341"/>
                <a:gd name="T113" fmla="*/ 266 h 342"/>
                <a:gd name="T114" fmla="*/ 772 w 1341"/>
                <a:gd name="T115" fmla="*/ 309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41" h="342">
                  <a:moveTo>
                    <a:pt x="29" y="132"/>
                  </a:moveTo>
                  <a:cubicBezTo>
                    <a:pt x="0" y="132"/>
                    <a:pt x="0" y="132"/>
                    <a:pt x="0" y="132"/>
                  </a:cubicBezTo>
                  <a:cubicBezTo>
                    <a:pt x="0" y="0"/>
                    <a:pt x="0" y="0"/>
                    <a:pt x="0" y="0"/>
                  </a:cubicBezTo>
                  <a:cubicBezTo>
                    <a:pt x="29" y="0"/>
                    <a:pt x="29" y="0"/>
                    <a:pt x="29" y="0"/>
                  </a:cubicBezTo>
                  <a:cubicBezTo>
                    <a:pt x="29" y="52"/>
                    <a:pt x="29" y="52"/>
                    <a:pt x="29" y="52"/>
                  </a:cubicBezTo>
                  <a:cubicBezTo>
                    <a:pt x="80" y="52"/>
                    <a:pt x="80" y="52"/>
                    <a:pt x="80" y="52"/>
                  </a:cubicBezTo>
                  <a:cubicBezTo>
                    <a:pt x="80" y="0"/>
                    <a:pt x="80" y="0"/>
                    <a:pt x="80" y="0"/>
                  </a:cubicBezTo>
                  <a:cubicBezTo>
                    <a:pt x="109" y="0"/>
                    <a:pt x="109" y="0"/>
                    <a:pt x="109" y="0"/>
                  </a:cubicBezTo>
                  <a:cubicBezTo>
                    <a:pt x="109" y="132"/>
                    <a:pt x="109" y="132"/>
                    <a:pt x="109" y="132"/>
                  </a:cubicBezTo>
                  <a:cubicBezTo>
                    <a:pt x="80" y="132"/>
                    <a:pt x="80" y="132"/>
                    <a:pt x="80" y="132"/>
                  </a:cubicBezTo>
                  <a:cubicBezTo>
                    <a:pt x="80" y="77"/>
                    <a:pt x="80" y="77"/>
                    <a:pt x="80" y="77"/>
                  </a:cubicBezTo>
                  <a:cubicBezTo>
                    <a:pt x="29" y="77"/>
                    <a:pt x="29" y="77"/>
                    <a:pt x="29" y="77"/>
                  </a:cubicBezTo>
                  <a:lnTo>
                    <a:pt x="29" y="132"/>
                  </a:lnTo>
                  <a:close/>
                  <a:moveTo>
                    <a:pt x="174" y="134"/>
                  </a:moveTo>
                  <a:cubicBezTo>
                    <a:pt x="145" y="134"/>
                    <a:pt x="125" y="116"/>
                    <a:pt x="125" y="85"/>
                  </a:cubicBezTo>
                  <a:cubicBezTo>
                    <a:pt x="125" y="56"/>
                    <a:pt x="144" y="36"/>
                    <a:pt x="170" y="36"/>
                  </a:cubicBezTo>
                  <a:cubicBezTo>
                    <a:pt x="198" y="36"/>
                    <a:pt x="212" y="55"/>
                    <a:pt x="212" y="83"/>
                  </a:cubicBezTo>
                  <a:cubicBezTo>
                    <a:pt x="212" y="93"/>
                    <a:pt x="212" y="93"/>
                    <a:pt x="212" y="93"/>
                  </a:cubicBezTo>
                  <a:cubicBezTo>
                    <a:pt x="152" y="93"/>
                    <a:pt x="152" y="93"/>
                    <a:pt x="152" y="93"/>
                  </a:cubicBezTo>
                  <a:cubicBezTo>
                    <a:pt x="155" y="108"/>
                    <a:pt x="167" y="112"/>
                    <a:pt x="178" y="112"/>
                  </a:cubicBezTo>
                  <a:cubicBezTo>
                    <a:pt x="188" y="112"/>
                    <a:pt x="195" y="110"/>
                    <a:pt x="204" y="104"/>
                  </a:cubicBezTo>
                  <a:cubicBezTo>
                    <a:pt x="205" y="104"/>
                    <a:pt x="205" y="104"/>
                    <a:pt x="205" y="104"/>
                  </a:cubicBezTo>
                  <a:cubicBezTo>
                    <a:pt x="205" y="126"/>
                    <a:pt x="205" y="126"/>
                    <a:pt x="205" y="126"/>
                  </a:cubicBezTo>
                  <a:cubicBezTo>
                    <a:pt x="198" y="131"/>
                    <a:pt x="187" y="134"/>
                    <a:pt x="174" y="134"/>
                  </a:cubicBezTo>
                  <a:close/>
                  <a:moveTo>
                    <a:pt x="152" y="74"/>
                  </a:moveTo>
                  <a:cubicBezTo>
                    <a:pt x="186" y="74"/>
                    <a:pt x="186" y="74"/>
                    <a:pt x="186" y="74"/>
                  </a:cubicBezTo>
                  <a:cubicBezTo>
                    <a:pt x="186" y="64"/>
                    <a:pt x="182" y="58"/>
                    <a:pt x="170" y="58"/>
                  </a:cubicBezTo>
                  <a:cubicBezTo>
                    <a:pt x="162" y="58"/>
                    <a:pt x="155" y="61"/>
                    <a:pt x="152" y="74"/>
                  </a:cubicBezTo>
                  <a:close/>
                  <a:moveTo>
                    <a:pt x="287" y="77"/>
                  </a:moveTo>
                  <a:cubicBezTo>
                    <a:pt x="272" y="132"/>
                    <a:pt x="272" y="132"/>
                    <a:pt x="272" y="132"/>
                  </a:cubicBezTo>
                  <a:cubicBezTo>
                    <a:pt x="247" y="132"/>
                    <a:pt x="247" y="132"/>
                    <a:pt x="247" y="132"/>
                  </a:cubicBezTo>
                  <a:cubicBezTo>
                    <a:pt x="218" y="39"/>
                    <a:pt x="218" y="39"/>
                    <a:pt x="218" y="39"/>
                  </a:cubicBezTo>
                  <a:cubicBezTo>
                    <a:pt x="218" y="38"/>
                    <a:pt x="218" y="38"/>
                    <a:pt x="218" y="38"/>
                  </a:cubicBezTo>
                  <a:cubicBezTo>
                    <a:pt x="246" y="38"/>
                    <a:pt x="246" y="38"/>
                    <a:pt x="246" y="38"/>
                  </a:cubicBezTo>
                  <a:cubicBezTo>
                    <a:pt x="261" y="93"/>
                    <a:pt x="261" y="93"/>
                    <a:pt x="261" y="93"/>
                  </a:cubicBezTo>
                  <a:cubicBezTo>
                    <a:pt x="276" y="38"/>
                    <a:pt x="276" y="38"/>
                    <a:pt x="276" y="38"/>
                  </a:cubicBezTo>
                  <a:cubicBezTo>
                    <a:pt x="298" y="38"/>
                    <a:pt x="298" y="38"/>
                    <a:pt x="298" y="38"/>
                  </a:cubicBezTo>
                  <a:cubicBezTo>
                    <a:pt x="313" y="93"/>
                    <a:pt x="313" y="93"/>
                    <a:pt x="313" y="93"/>
                  </a:cubicBezTo>
                  <a:cubicBezTo>
                    <a:pt x="329" y="38"/>
                    <a:pt x="329" y="38"/>
                    <a:pt x="329" y="38"/>
                  </a:cubicBezTo>
                  <a:cubicBezTo>
                    <a:pt x="355" y="38"/>
                    <a:pt x="355" y="38"/>
                    <a:pt x="355" y="38"/>
                  </a:cubicBezTo>
                  <a:cubicBezTo>
                    <a:pt x="355" y="39"/>
                    <a:pt x="355" y="39"/>
                    <a:pt x="355" y="39"/>
                  </a:cubicBezTo>
                  <a:cubicBezTo>
                    <a:pt x="327" y="132"/>
                    <a:pt x="327" y="132"/>
                    <a:pt x="327" y="132"/>
                  </a:cubicBezTo>
                  <a:cubicBezTo>
                    <a:pt x="302" y="132"/>
                    <a:pt x="302" y="132"/>
                    <a:pt x="302" y="132"/>
                  </a:cubicBezTo>
                  <a:lnTo>
                    <a:pt x="287" y="77"/>
                  </a:lnTo>
                  <a:close/>
                  <a:moveTo>
                    <a:pt x="402" y="134"/>
                  </a:moveTo>
                  <a:cubicBezTo>
                    <a:pt x="379" y="134"/>
                    <a:pt x="370" y="125"/>
                    <a:pt x="370" y="104"/>
                  </a:cubicBezTo>
                  <a:cubicBezTo>
                    <a:pt x="370" y="0"/>
                    <a:pt x="370" y="0"/>
                    <a:pt x="370" y="0"/>
                  </a:cubicBezTo>
                  <a:cubicBezTo>
                    <a:pt x="398" y="0"/>
                    <a:pt x="398" y="0"/>
                    <a:pt x="398" y="0"/>
                  </a:cubicBezTo>
                  <a:cubicBezTo>
                    <a:pt x="398" y="102"/>
                    <a:pt x="398" y="102"/>
                    <a:pt x="398" y="102"/>
                  </a:cubicBezTo>
                  <a:cubicBezTo>
                    <a:pt x="398" y="108"/>
                    <a:pt x="400" y="111"/>
                    <a:pt x="406" y="111"/>
                  </a:cubicBezTo>
                  <a:cubicBezTo>
                    <a:pt x="408" y="111"/>
                    <a:pt x="410" y="110"/>
                    <a:pt x="412" y="109"/>
                  </a:cubicBezTo>
                  <a:cubicBezTo>
                    <a:pt x="413" y="109"/>
                    <a:pt x="413" y="109"/>
                    <a:pt x="413" y="109"/>
                  </a:cubicBezTo>
                  <a:cubicBezTo>
                    <a:pt x="413" y="132"/>
                    <a:pt x="413" y="132"/>
                    <a:pt x="413" y="132"/>
                  </a:cubicBezTo>
                  <a:cubicBezTo>
                    <a:pt x="410" y="133"/>
                    <a:pt x="406" y="134"/>
                    <a:pt x="402" y="134"/>
                  </a:cubicBezTo>
                  <a:close/>
                  <a:moveTo>
                    <a:pt x="469" y="134"/>
                  </a:moveTo>
                  <a:cubicBezTo>
                    <a:pt x="440" y="134"/>
                    <a:pt x="420" y="116"/>
                    <a:pt x="420" y="85"/>
                  </a:cubicBezTo>
                  <a:cubicBezTo>
                    <a:pt x="420" y="56"/>
                    <a:pt x="440" y="36"/>
                    <a:pt x="465" y="36"/>
                  </a:cubicBezTo>
                  <a:cubicBezTo>
                    <a:pt x="494" y="36"/>
                    <a:pt x="507" y="55"/>
                    <a:pt x="507" y="83"/>
                  </a:cubicBezTo>
                  <a:cubicBezTo>
                    <a:pt x="507" y="93"/>
                    <a:pt x="507" y="93"/>
                    <a:pt x="507" y="93"/>
                  </a:cubicBezTo>
                  <a:cubicBezTo>
                    <a:pt x="448" y="93"/>
                    <a:pt x="448" y="93"/>
                    <a:pt x="448" y="93"/>
                  </a:cubicBezTo>
                  <a:cubicBezTo>
                    <a:pt x="451" y="108"/>
                    <a:pt x="462" y="112"/>
                    <a:pt x="474" y="112"/>
                  </a:cubicBezTo>
                  <a:cubicBezTo>
                    <a:pt x="484" y="112"/>
                    <a:pt x="491" y="110"/>
                    <a:pt x="500" y="104"/>
                  </a:cubicBezTo>
                  <a:cubicBezTo>
                    <a:pt x="501" y="104"/>
                    <a:pt x="501" y="104"/>
                    <a:pt x="501" y="104"/>
                  </a:cubicBezTo>
                  <a:cubicBezTo>
                    <a:pt x="501" y="126"/>
                    <a:pt x="501" y="126"/>
                    <a:pt x="501" y="126"/>
                  </a:cubicBezTo>
                  <a:cubicBezTo>
                    <a:pt x="493" y="131"/>
                    <a:pt x="482" y="134"/>
                    <a:pt x="469" y="134"/>
                  </a:cubicBezTo>
                  <a:close/>
                  <a:moveTo>
                    <a:pt x="448" y="74"/>
                  </a:moveTo>
                  <a:cubicBezTo>
                    <a:pt x="482" y="74"/>
                    <a:pt x="482" y="74"/>
                    <a:pt x="482" y="74"/>
                  </a:cubicBezTo>
                  <a:cubicBezTo>
                    <a:pt x="481" y="64"/>
                    <a:pt x="477" y="58"/>
                    <a:pt x="466" y="58"/>
                  </a:cubicBezTo>
                  <a:cubicBezTo>
                    <a:pt x="457" y="58"/>
                    <a:pt x="450" y="61"/>
                    <a:pt x="448" y="74"/>
                  </a:cubicBezTo>
                  <a:close/>
                  <a:moveTo>
                    <a:pt x="622" y="38"/>
                  </a:moveTo>
                  <a:cubicBezTo>
                    <a:pt x="642" y="38"/>
                    <a:pt x="642" y="38"/>
                    <a:pt x="642" y="38"/>
                  </a:cubicBezTo>
                  <a:cubicBezTo>
                    <a:pt x="642" y="60"/>
                    <a:pt x="642" y="60"/>
                    <a:pt x="642" y="60"/>
                  </a:cubicBezTo>
                  <a:cubicBezTo>
                    <a:pt x="622" y="60"/>
                    <a:pt x="622" y="60"/>
                    <a:pt x="622" y="60"/>
                  </a:cubicBezTo>
                  <a:cubicBezTo>
                    <a:pt x="622" y="99"/>
                    <a:pt x="622" y="99"/>
                    <a:pt x="622" y="99"/>
                  </a:cubicBezTo>
                  <a:cubicBezTo>
                    <a:pt x="622" y="107"/>
                    <a:pt x="625" y="111"/>
                    <a:pt x="633" y="111"/>
                  </a:cubicBezTo>
                  <a:cubicBezTo>
                    <a:pt x="636" y="111"/>
                    <a:pt x="639" y="110"/>
                    <a:pt x="642" y="109"/>
                  </a:cubicBezTo>
                  <a:cubicBezTo>
                    <a:pt x="642" y="109"/>
                    <a:pt x="642" y="109"/>
                    <a:pt x="642" y="109"/>
                  </a:cubicBezTo>
                  <a:cubicBezTo>
                    <a:pt x="642" y="131"/>
                    <a:pt x="642" y="131"/>
                    <a:pt x="642" y="131"/>
                  </a:cubicBezTo>
                  <a:cubicBezTo>
                    <a:pt x="639" y="132"/>
                    <a:pt x="633" y="134"/>
                    <a:pt x="625" y="134"/>
                  </a:cubicBezTo>
                  <a:cubicBezTo>
                    <a:pt x="603" y="134"/>
                    <a:pt x="594" y="124"/>
                    <a:pt x="594" y="100"/>
                  </a:cubicBezTo>
                  <a:cubicBezTo>
                    <a:pt x="594" y="60"/>
                    <a:pt x="594" y="60"/>
                    <a:pt x="594" y="60"/>
                  </a:cubicBezTo>
                  <a:cubicBezTo>
                    <a:pt x="558" y="60"/>
                    <a:pt x="558" y="60"/>
                    <a:pt x="558" y="60"/>
                  </a:cubicBezTo>
                  <a:cubicBezTo>
                    <a:pt x="558" y="99"/>
                    <a:pt x="558" y="99"/>
                    <a:pt x="558" y="99"/>
                  </a:cubicBezTo>
                  <a:cubicBezTo>
                    <a:pt x="558" y="107"/>
                    <a:pt x="561" y="111"/>
                    <a:pt x="570" y="111"/>
                  </a:cubicBezTo>
                  <a:cubicBezTo>
                    <a:pt x="572" y="111"/>
                    <a:pt x="575" y="110"/>
                    <a:pt x="578" y="109"/>
                  </a:cubicBezTo>
                  <a:cubicBezTo>
                    <a:pt x="579" y="109"/>
                    <a:pt x="579" y="109"/>
                    <a:pt x="579" y="109"/>
                  </a:cubicBezTo>
                  <a:cubicBezTo>
                    <a:pt x="579" y="131"/>
                    <a:pt x="579" y="131"/>
                    <a:pt x="579" y="131"/>
                  </a:cubicBezTo>
                  <a:cubicBezTo>
                    <a:pt x="575" y="132"/>
                    <a:pt x="570" y="134"/>
                    <a:pt x="562" y="134"/>
                  </a:cubicBezTo>
                  <a:cubicBezTo>
                    <a:pt x="539" y="134"/>
                    <a:pt x="530" y="124"/>
                    <a:pt x="530" y="100"/>
                  </a:cubicBezTo>
                  <a:cubicBezTo>
                    <a:pt x="530" y="60"/>
                    <a:pt x="530" y="60"/>
                    <a:pt x="530" y="60"/>
                  </a:cubicBezTo>
                  <a:cubicBezTo>
                    <a:pt x="516" y="60"/>
                    <a:pt x="516" y="60"/>
                    <a:pt x="516" y="60"/>
                  </a:cubicBezTo>
                  <a:cubicBezTo>
                    <a:pt x="516" y="38"/>
                    <a:pt x="516" y="38"/>
                    <a:pt x="516" y="38"/>
                  </a:cubicBezTo>
                  <a:cubicBezTo>
                    <a:pt x="530" y="38"/>
                    <a:pt x="530" y="38"/>
                    <a:pt x="530" y="38"/>
                  </a:cubicBezTo>
                  <a:cubicBezTo>
                    <a:pt x="530" y="12"/>
                    <a:pt x="530" y="12"/>
                    <a:pt x="530" y="12"/>
                  </a:cubicBezTo>
                  <a:cubicBezTo>
                    <a:pt x="558" y="12"/>
                    <a:pt x="558" y="12"/>
                    <a:pt x="558" y="12"/>
                  </a:cubicBezTo>
                  <a:cubicBezTo>
                    <a:pt x="558" y="38"/>
                    <a:pt x="558" y="38"/>
                    <a:pt x="558" y="38"/>
                  </a:cubicBezTo>
                  <a:cubicBezTo>
                    <a:pt x="594" y="38"/>
                    <a:pt x="594" y="38"/>
                    <a:pt x="594" y="38"/>
                  </a:cubicBezTo>
                  <a:cubicBezTo>
                    <a:pt x="594" y="12"/>
                    <a:pt x="594" y="12"/>
                    <a:pt x="594" y="12"/>
                  </a:cubicBezTo>
                  <a:cubicBezTo>
                    <a:pt x="622" y="12"/>
                    <a:pt x="622" y="12"/>
                    <a:pt x="622" y="12"/>
                  </a:cubicBezTo>
                  <a:cubicBezTo>
                    <a:pt x="622" y="38"/>
                    <a:pt x="622" y="38"/>
                    <a:pt x="622" y="38"/>
                  </a:cubicBezTo>
                  <a:close/>
                  <a:moveTo>
                    <a:pt x="787" y="45"/>
                  </a:moveTo>
                  <a:cubicBezTo>
                    <a:pt x="787" y="73"/>
                    <a:pt x="768" y="89"/>
                    <a:pt x="738" y="89"/>
                  </a:cubicBezTo>
                  <a:cubicBezTo>
                    <a:pt x="718" y="89"/>
                    <a:pt x="718" y="89"/>
                    <a:pt x="718" y="89"/>
                  </a:cubicBezTo>
                  <a:cubicBezTo>
                    <a:pt x="718" y="132"/>
                    <a:pt x="718" y="132"/>
                    <a:pt x="718" y="132"/>
                  </a:cubicBezTo>
                  <a:cubicBezTo>
                    <a:pt x="689" y="132"/>
                    <a:pt x="689" y="132"/>
                    <a:pt x="689" y="132"/>
                  </a:cubicBezTo>
                  <a:cubicBezTo>
                    <a:pt x="689" y="0"/>
                    <a:pt x="689" y="0"/>
                    <a:pt x="689" y="0"/>
                  </a:cubicBezTo>
                  <a:cubicBezTo>
                    <a:pt x="738" y="0"/>
                    <a:pt x="738" y="0"/>
                    <a:pt x="738" y="0"/>
                  </a:cubicBezTo>
                  <a:cubicBezTo>
                    <a:pt x="768" y="0"/>
                    <a:pt x="787" y="16"/>
                    <a:pt x="787" y="45"/>
                  </a:cubicBezTo>
                  <a:close/>
                  <a:moveTo>
                    <a:pt x="736" y="65"/>
                  </a:moveTo>
                  <a:cubicBezTo>
                    <a:pt x="751" y="65"/>
                    <a:pt x="758" y="57"/>
                    <a:pt x="758" y="45"/>
                  </a:cubicBezTo>
                  <a:cubicBezTo>
                    <a:pt x="758" y="33"/>
                    <a:pt x="751" y="24"/>
                    <a:pt x="736" y="24"/>
                  </a:cubicBezTo>
                  <a:cubicBezTo>
                    <a:pt x="718" y="24"/>
                    <a:pt x="718" y="24"/>
                    <a:pt x="718" y="24"/>
                  </a:cubicBezTo>
                  <a:cubicBezTo>
                    <a:pt x="718" y="65"/>
                    <a:pt x="718" y="65"/>
                    <a:pt x="718" y="65"/>
                  </a:cubicBezTo>
                  <a:lnTo>
                    <a:pt x="736" y="65"/>
                  </a:lnTo>
                  <a:close/>
                  <a:moveTo>
                    <a:pt x="849" y="123"/>
                  </a:moveTo>
                  <a:cubicBezTo>
                    <a:pt x="843" y="130"/>
                    <a:pt x="834" y="134"/>
                    <a:pt x="824" y="134"/>
                  </a:cubicBezTo>
                  <a:cubicBezTo>
                    <a:pt x="806" y="134"/>
                    <a:pt x="791" y="122"/>
                    <a:pt x="791" y="103"/>
                  </a:cubicBezTo>
                  <a:cubicBezTo>
                    <a:pt x="791" y="84"/>
                    <a:pt x="806" y="72"/>
                    <a:pt x="827" y="72"/>
                  </a:cubicBezTo>
                  <a:cubicBezTo>
                    <a:pt x="834" y="72"/>
                    <a:pt x="841" y="73"/>
                    <a:pt x="848" y="75"/>
                  </a:cubicBezTo>
                  <a:cubicBezTo>
                    <a:pt x="848" y="73"/>
                    <a:pt x="848" y="73"/>
                    <a:pt x="848" y="73"/>
                  </a:cubicBezTo>
                  <a:cubicBezTo>
                    <a:pt x="848" y="63"/>
                    <a:pt x="842" y="59"/>
                    <a:pt x="827" y="59"/>
                  </a:cubicBezTo>
                  <a:cubicBezTo>
                    <a:pt x="818" y="59"/>
                    <a:pt x="809" y="62"/>
                    <a:pt x="801" y="66"/>
                  </a:cubicBezTo>
                  <a:cubicBezTo>
                    <a:pt x="800" y="66"/>
                    <a:pt x="800" y="66"/>
                    <a:pt x="800" y="66"/>
                  </a:cubicBezTo>
                  <a:cubicBezTo>
                    <a:pt x="800" y="44"/>
                    <a:pt x="800" y="44"/>
                    <a:pt x="800" y="44"/>
                  </a:cubicBezTo>
                  <a:cubicBezTo>
                    <a:pt x="807" y="40"/>
                    <a:pt x="820" y="36"/>
                    <a:pt x="832" y="36"/>
                  </a:cubicBezTo>
                  <a:cubicBezTo>
                    <a:pt x="860" y="36"/>
                    <a:pt x="876" y="49"/>
                    <a:pt x="876" y="73"/>
                  </a:cubicBezTo>
                  <a:cubicBezTo>
                    <a:pt x="876" y="132"/>
                    <a:pt x="876" y="132"/>
                    <a:pt x="876" y="132"/>
                  </a:cubicBezTo>
                  <a:cubicBezTo>
                    <a:pt x="849" y="132"/>
                    <a:pt x="849" y="132"/>
                    <a:pt x="849" y="132"/>
                  </a:cubicBezTo>
                  <a:cubicBezTo>
                    <a:pt x="849" y="123"/>
                    <a:pt x="849" y="123"/>
                    <a:pt x="849" y="123"/>
                  </a:cubicBezTo>
                  <a:close/>
                  <a:moveTo>
                    <a:pt x="848" y="102"/>
                  </a:moveTo>
                  <a:cubicBezTo>
                    <a:pt x="848" y="94"/>
                    <a:pt x="848" y="94"/>
                    <a:pt x="848" y="94"/>
                  </a:cubicBezTo>
                  <a:cubicBezTo>
                    <a:pt x="844" y="92"/>
                    <a:pt x="838" y="91"/>
                    <a:pt x="833" y="91"/>
                  </a:cubicBezTo>
                  <a:cubicBezTo>
                    <a:pt x="823" y="91"/>
                    <a:pt x="818" y="95"/>
                    <a:pt x="818" y="102"/>
                  </a:cubicBezTo>
                  <a:cubicBezTo>
                    <a:pt x="818" y="110"/>
                    <a:pt x="823" y="113"/>
                    <a:pt x="832" y="113"/>
                  </a:cubicBezTo>
                  <a:cubicBezTo>
                    <a:pt x="839" y="113"/>
                    <a:pt x="845" y="109"/>
                    <a:pt x="848" y="102"/>
                  </a:cubicBezTo>
                  <a:close/>
                  <a:moveTo>
                    <a:pt x="890" y="85"/>
                  </a:moveTo>
                  <a:cubicBezTo>
                    <a:pt x="890" y="55"/>
                    <a:pt x="911" y="36"/>
                    <a:pt x="939" y="36"/>
                  </a:cubicBezTo>
                  <a:cubicBezTo>
                    <a:pt x="949" y="36"/>
                    <a:pt x="958" y="38"/>
                    <a:pt x="965" y="43"/>
                  </a:cubicBezTo>
                  <a:cubicBezTo>
                    <a:pt x="965" y="67"/>
                    <a:pt x="965" y="67"/>
                    <a:pt x="965" y="67"/>
                  </a:cubicBezTo>
                  <a:cubicBezTo>
                    <a:pt x="964" y="67"/>
                    <a:pt x="964" y="67"/>
                    <a:pt x="964" y="67"/>
                  </a:cubicBezTo>
                  <a:cubicBezTo>
                    <a:pt x="958" y="62"/>
                    <a:pt x="951" y="60"/>
                    <a:pt x="943" y="60"/>
                  </a:cubicBezTo>
                  <a:cubicBezTo>
                    <a:pt x="929" y="60"/>
                    <a:pt x="918" y="69"/>
                    <a:pt x="918" y="85"/>
                  </a:cubicBezTo>
                  <a:cubicBezTo>
                    <a:pt x="918" y="101"/>
                    <a:pt x="929" y="110"/>
                    <a:pt x="943" y="110"/>
                  </a:cubicBezTo>
                  <a:cubicBezTo>
                    <a:pt x="951" y="110"/>
                    <a:pt x="958" y="108"/>
                    <a:pt x="964" y="103"/>
                  </a:cubicBezTo>
                  <a:cubicBezTo>
                    <a:pt x="965" y="103"/>
                    <a:pt x="965" y="103"/>
                    <a:pt x="965" y="103"/>
                  </a:cubicBezTo>
                  <a:cubicBezTo>
                    <a:pt x="965" y="127"/>
                    <a:pt x="965" y="127"/>
                    <a:pt x="965" y="127"/>
                  </a:cubicBezTo>
                  <a:cubicBezTo>
                    <a:pt x="958" y="132"/>
                    <a:pt x="949" y="134"/>
                    <a:pt x="939" y="134"/>
                  </a:cubicBezTo>
                  <a:cubicBezTo>
                    <a:pt x="911" y="134"/>
                    <a:pt x="890" y="115"/>
                    <a:pt x="890" y="85"/>
                  </a:cubicBezTo>
                  <a:close/>
                  <a:moveTo>
                    <a:pt x="1010" y="89"/>
                  </a:moveTo>
                  <a:cubicBezTo>
                    <a:pt x="1010" y="132"/>
                    <a:pt x="1010" y="132"/>
                    <a:pt x="1010" y="132"/>
                  </a:cubicBezTo>
                  <a:cubicBezTo>
                    <a:pt x="983" y="132"/>
                    <a:pt x="983" y="132"/>
                    <a:pt x="983" y="132"/>
                  </a:cubicBezTo>
                  <a:cubicBezTo>
                    <a:pt x="983" y="0"/>
                    <a:pt x="983" y="0"/>
                    <a:pt x="983" y="0"/>
                  </a:cubicBezTo>
                  <a:cubicBezTo>
                    <a:pt x="1010" y="0"/>
                    <a:pt x="1010" y="0"/>
                    <a:pt x="1010" y="0"/>
                  </a:cubicBezTo>
                  <a:cubicBezTo>
                    <a:pt x="1010" y="75"/>
                    <a:pt x="1010" y="75"/>
                    <a:pt x="1010" y="75"/>
                  </a:cubicBezTo>
                  <a:cubicBezTo>
                    <a:pt x="1039" y="38"/>
                    <a:pt x="1039" y="38"/>
                    <a:pt x="1039" y="38"/>
                  </a:cubicBezTo>
                  <a:cubicBezTo>
                    <a:pt x="1070" y="38"/>
                    <a:pt x="1070" y="38"/>
                    <a:pt x="1070" y="38"/>
                  </a:cubicBezTo>
                  <a:cubicBezTo>
                    <a:pt x="1070" y="39"/>
                    <a:pt x="1070" y="39"/>
                    <a:pt x="1070" y="39"/>
                  </a:cubicBezTo>
                  <a:cubicBezTo>
                    <a:pt x="1036" y="82"/>
                    <a:pt x="1036" y="82"/>
                    <a:pt x="1036" y="82"/>
                  </a:cubicBezTo>
                  <a:cubicBezTo>
                    <a:pt x="1070" y="131"/>
                    <a:pt x="1070" y="131"/>
                    <a:pt x="1070" y="131"/>
                  </a:cubicBezTo>
                  <a:cubicBezTo>
                    <a:pt x="1070" y="132"/>
                    <a:pt x="1070" y="132"/>
                    <a:pt x="1070" y="132"/>
                  </a:cubicBezTo>
                  <a:cubicBezTo>
                    <a:pt x="1038" y="132"/>
                    <a:pt x="1038" y="132"/>
                    <a:pt x="1038" y="132"/>
                  </a:cubicBezTo>
                  <a:lnTo>
                    <a:pt x="1010" y="89"/>
                  </a:lnTo>
                  <a:close/>
                  <a:moveTo>
                    <a:pt x="1133" y="123"/>
                  </a:moveTo>
                  <a:cubicBezTo>
                    <a:pt x="1127" y="130"/>
                    <a:pt x="1118" y="134"/>
                    <a:pt x="1108" y="134"/>
                  </a:cubicBezTo>
                  <a:cubicBezTo>
                    <a:pt x="1090" y="134"/>
                    <a:pt x="1075" y="122"/>
                    <a:pt x="1075" y="103"/>
                  </a:cubicBezTo>
                  <a:cubicBezTo>
                    <a:pt x="1075" y="84"/>
                    <a:pt x="1090" y="72"/>
                    <a:pt x="1112" y="72"/>
                  </a:cubicBezTo>
                  <a:cubicBezTo>
                    <a:pt x="1118" y="72"/>
                    <a:pt x="1125" y="73"/>
                    <a:pt x="1133" y="75"/>
                  </a:cubicBezTo>
                  <a:cubicBezTo>
                    <a:pt x="1133" y="73"/>
                    <a:pt x="1133" y="73"/>
                    <a:pt x="1133" y="73"/>
                  </a:cubicBezTo>
                  <a:cubicBezTo>
                    <a:pt x="1133" y="63"/>
                    <a:pt x="1127" y="59"/>
                    <a:pt x="1112" y="59"/>
                  </a:cubicBezTo>
                  <a:cubicBezTo>
                    <a:pt x="1102" y="59"/>
                    <a:pt x="1093" y="62"/>
                    <a:pt x="1086" y="66"/>
                  </a:cubicBezTo>
                  <a:cubicBezTo>
                    <a:pt x="1084" y="66"/>
                    <a:pt x="1084" y="66"/>
                    <a:pt x="1084" y="66"/>
                  </a:cubicBezTo>
                  <a:cubicBezTo>
                    <a:pt x="1084" y="44"/>
                    <a:pt x="1084" y="44"/>
                    <a:pt x="1084" y="44"/>
                  </a:cubicBezTo>
                  <a:cubicBezTo>
                    <a:pt x="1092" y="40"/>
                    <a:pt x="1104" y="36"/>
                    <a:pt x="1117" y="36"/>
                  </a:cubicBezTo>
                  <a:cubicBezTo>
                    <a:pt x="1145" y="36"/>
                    <a:pt x="1160" y="49"/>
                    <a:pt x="1160" y="73"/>
                  </a:cubicBezTo>
                  <a:cubicBezTo>
                    <a:pt x="1160" y="132"/>
                    <a:pt x="1160" y="132"/>
                    <a:pt x="1160" y="132"/>
                  </a:cubicBezTo>
                  <a:cubicBezTo>
                    <a:pt x="1133" y="132"/>
                    <a:pt x="1133" y="132"/>
                    <a:pt x="1133" y="132"/>
                  </a:cubicBezTo>
                  <a:cubicBezTo>
                    <a:pt x="1133" y="123"/>
                    <a:pt x="1133" y="123"/>
                    <a:pt x="1133" y="123"/>
                  </a:cubicBezTo>
                  <a:close/>
                  <a:moveTo>
                    <a:pt x="1133" y="102"/>
                  </a:moveTo>
                  <a:cubicBezTo>
                    <a:pt x="1133" y="94"/>
                    <a:pt x="1133" y="94"/>
                    <a:pt x="1133" y="94"/>
                  </a:cubicBezTo>
                  <a:cubicBezTo>
                    <a:pt x="1128" y="92"/>
                    <a:pt x="1123" y="91"/>
                    <a:pt x="1117" y="91"/>
                  </a:cubicBezTo>
                  <a:cubicBezTo>
                    <a:pt x="1108" y="91"/>
                    <a:pt x="1103" y="95"/>
                    <a:pt x="1103" y="102"/>
                  </a:cubicBezTo>
                  <a:cubicBezTo>
                    <a:pt x="1103" y="110"/>
                    <a:pt x="1108" y="113"/>
                    <a:pt x="1116" y="113"/>
                  </a:cubicBezTo>
                  <a:cubicBezTo>
                    <a:pt x="1124" y="113"/>
                    <a:pt x="1130" y="109"/>
                    <a:pt x="1133" y="102"/>
                  </a:cubicBezTo>
                  <a:close/>
                  <a:moveTo>
                    <a:pt x="1207" y="53"/>
                  </a:moveTo>
                  <a:cubicBezTo>
                    <a:pt x="1212" y="43"/>
                    <a:pt x="1220" y="37"/>
                    <a:pt x="1230" y="37"/>
                  </a:cubicBezTo>
                  <a:cubicBezTo>
                    <a:pt x="1234" y="37"/>
                    <a:pt x="1238" y="38"/>
                    <a:pt x="1239" y="39"/>
                  </a:cubicBezTo>
                  <a:cubicBezTo>
                    <a:pt x="1239" y="65"/>
                    <a:pt x="1239" y="65"/>
                    <a:pt x="1239" y="65"/>
                  </a:cubicBezTo>
                  <a:cubicBezTo>
                    <a:pt x="1238" y="65"/>
                    <a:pt x="1238" y="65"/>
                    <a:pt x="1238" y="65"/>
                  </a:cubicBezTo>
                  <a:cubicBezTo>
                    <a:pt x="1235" y="64"/>
                    <a:pt x="1231" y="63"/>
                    <a:pt x="1226" y="63"/>
                  </a:cubicBezTo>
                  <a:cubicBezTo>
                    <a:pt x="1217" y="63"/>
                    <a:pt x="1210" y="68"/>
                    <a:pt x="1208" y="78"/>
                  </a:cubicBezTo>
                  <a:cubicBezTo>
                    <a:pt x="1208" y="132"/>
                    <a:pt x="1208" y="132"/>
                    <a:pt x="1208" y="132"/>
                  </a:cubicBezTo>
                  <a:cubicBezTo>
                    <a:pt x="1180" y="132"/>
                    <a:pt x="1180" y="132"/>
                    <a:pt x="1180" y="132"/>
                  </a:cubicBezTo>
                  <a:cubicBezTo>
                    <a:pt x="1180" y="38"/>
                    <a:pt x="1180" y="38"/>
                    <a:pt x="1180" y="38"/>
                  </a:cubicBezTo>
                  <a:cubicBezTo>
                    <a:pt x="1207" y="38"/>
                    <a:pt x="1207" y="38"/>
                    <a:pt x="1207" y="38"/>
                  </a:cubicBezTo>
                  <a:cubicBezTo>
                    <a:pt x="1207" y="53"/>
                    <a:pt x="1207" y="53"/>
                    <a:pt x="1207" y="53"/>
                  </a:cubicBezTo>
                  <a:close/>
                  <a:moveTo>
                    <a:pt x="1314" y="122"/>
                  </a:moveTo>
                  <a:cubicBezTo>
                    <a:pt x="1308" y="130"/>
                    <a:pt x="1298" y="134"/>
                    <a:pt x="1286" y="134"/>
                  </a:cubicBezTo>
                  <a:cubicBezTo>
                    <a:pt x="1262" y="134"/>
                    <a:pt x="1246" y="112"/>
                    <a:pt x="1246" y="85"/>
                  </a:cubicBezTo>
                  <a:cubicBezTo>
                    <a:pt x="1246" y="58"/>
                    <a:pt x="1262" y="36"/>
                    <a:pt x="1286" y="36"/>
                  </a:cubicBezTo>
                  <a:cubicBezTo>
                    <a:pt x="1298" y="36"/>
                    <a:pt x="1307" y="40"/>
                    <a:pt x="1313" y="47"/>
                  </a:cubicBezTo>
                  <a:cubicBezTo>
                    <a:pt x="1313" y="0"/>
                    <a:pt x="1313" y="0"/>
                    <a:pt x="1313" y="0"/>
                  </a:cubicBezTo>
                  <a:cubicBezTo>
                    <a:pt x="1341" y="0"/>
                    <a:pt x="1341" y="0"/>
                    <a:pt x="1341" y="0"/>
                  </a:cubicBezTo>
                  <a:cubicBezTo>
                    <a:pt x="1341" y="132"/>
                    <a:pt x="1341" y="132"/>
                    <a:pt x="1341" y="132"/>
                  </a:cubicBezTo>
                  <a:cubicBezTo>
                    <a:pt x="1314" y="132"/>
                    <a:pt x="1314" y="132"/>
                    <a:pt x="1314" y="132"/>
                  </a:cubicBezTo>
                  <a:cubicBezTo>
                    <a:pt x="1314" y="122"/>
                    <a:pt x="1314" y="122"/>
                    <a:pt x="1314" y="122"/>
                  </a:cubicBezTo>
                  <a:close/>
                  <a:moveTo>
                    <a:pt x="1313" y="100"/>
                  </a:moveTo>
                  <a:cubicBezTo>
                    <a:pt x="1313" y="70"/>
                    <a:pt x="1313" y="70"/>
                    <a:pt x="1313" y="70"/>
                  </a:cubicBezTo>
                  <a:cubicBezTo>
                    <a:pt x="1308" y="63"/>
                    <a:pt x="1302" y="60"/>
                    <a:pt x="1295" y="60"/>
                  </a:cubicBezTo>
                  <a:cubicBezTo>
                    <a:pt x="1283" y="60"/>
                    <a:pt x="1275" y="69"/>
                    <a:pt x="1275" y="85"/>
                  </a:cubicBezTo>
                  <a:cubicBezTo>
                    <a:pt x="1275" y="101"/>
                    <a:pt x="1283" y="110"/>
                    <a:pt x="1295" y="110"/>
                  </a:cubicBezTo>
                  <a:cubicBezTo>
                    <a:pt x="1302" y="110"/>
                    <a:pt x="1308" y="107"/>
                    <a:pt x="1313" y="100"/>
                  </a:cubicBezTo>
                  <a:close/>
                  <a:moveTo>
                    <a:pt x="0" y="175"/>
                  </a:moveTo>
                  <a:cubicBezTo>
                    <a:pt x="81" y="175"/>
                    <a:pt x="81" y="175"/>
                    <a:pt x="81" y="175"/>
                  </a:cubicBezTo>
                  <a:cubicBezTo>
                    <a:pt x="81" y="191"/>
                    <a:pt x="81" y="191"/>
                    <a:pt x="81" y="191"/>
                  </a:cubicBezTo>
                  <a:cubicBezTo>
                    <a:pt x="18" y="191"/>
                    <a:pt x="18" y="191"/>
                    <a:pt x="18" y="191"/>
                  </a:cubicBezTo>
                  <a:cubicBezTo>
                    <a:pt x="18" y="231"/>
                    <a:pt x="18" y="231"/>
                    <a:pt x="18" y="231"/>
                  </a:cubicBezTo>
                  <a:cubicBezTo>
                    <a:pt x="75" y="231"/>
                    <a:pt x="75" y="231"/>
                    <a:pt x="75" y="231"/>
                  </a:cubicBezTo>
                  <a:cubicBezTo>
                    <a:pt x="75" y="247"/>
                    <a:pt x="75" y="247"/>
                    <a:pt x="75" y="247"/>
                  </a:cubicBezTo>
                  <a:cubicBezTo>
                    <a:pt x="18" y="247"/>
                    <a:pt x="18" y="247"/>
                    <a:pt x="18" y="247"/>
                  </a:cubicBezTo>
                  <a:cubicBezTo>
                    <a:pt x="18" y="291"/>
                    <a:pt x="18" y="291"/>
                    <a:pt x="18" y="291"/>
                  </a:cubicBezTo>
                  <a:cubicBezTo>
                    <a:pt x="81" y="291"/>
                    <a:pt x="81" y="291"/>
                    <a:pt x="81" y="291"/>
                  </a:cubicBezTo>
                  <a:cubicBezTo>
                    <a:pt x="81" y="307"/>
                    <a:pt x="81" y="307"/>
                    <a:pt x="81" y="307"/>
                  </a:cubicBezTo>
                  <a:cubicBezTo>
                    <a:pt x="0" y="307"/>
                    <a:pt x="0" y="307"/>
                    <a:pt x="0" y="307"/>
                  </a:cubicBezTo>
                  <a:lnTo>
                    <a:pt x="0" y="175"/>
                  </a:lnTo>
                  <a:close/>
                  <a:moveTo>
                    <a:pt x="149" y="212"/>
                  </a:moveTo>
                  <a:cubicBezTo>
                    <a:pt x="169" y="212"/>
                    <a:pt x="181" y="226"/>
                    <a:pt x="181" y="248"/>
                  </a:cubicBezTo>
                  <a:cubicBezTo>
                    <a:pt x="181" y="307"/>
                    <a:pt x="181" y="307"/>
                    <a:pt x="181" y="307"/>
                  </a:cubicBezTo>
                  <a:cubicBezTo>
                    <a:pt x="164" y="307"/>
                    <a:pt x="164" y="307"/>
                    <a:pt x="164" y="307"/>
                  </a:cubicBezTo>
                  <a:cubicBezTo>
                    <a:pt x="164" y="249"/>
                    <a:pt x="164" y="249"/>
                    <a:pt x="164" y="249"/>
                  </a:cubicBezTo>
                  <a:cubicBezTo>
                    <a:pt x="164" y="237"/>
                    <a:pt x="157" y="228"/>
                    <a:pt x="144" y="228"/>
                  </a:cubicBezTo>
                  <a:cubicBezTo>
                    <a:pt x="133" y="228"/>
                    <a:pt x="124" y="235"/>
                    <a:pt x="121" y="245"/>
                  </a:cubicBezTo>
                  <a:cubicBezTo>
                    <a:pt x="121" y="307"/>
                    <a:pt x="121" y="307"/>
                    <a:pt x="121" y="307"/>
                  </a:cubicBezTo>
                  <a:cubicBezTo>
                    <a:pt x="103" y="307"/>
                    <a:pt x="103" y="307"/>
                    <a:pt x="103" y="307"/>
                  </a:cubicBezTo>
                  <a:cubicBezTo>
                    <a:pt x="103" y="214"/>
                    <a:pt x="103" y="214"/>
                    <a:pt x="103" y="214"/>
                  </a:cubicBezTo>
                  <a:cubicBezTo>
                    <a:pt x="121" y="214"/>
                    <a:pt x="121" y="214"/>
                    <a:pt x="121" y="214"/>
                  </a:cubicBezTo>
                  <a:cubicBezTo>
                    <a:pt x="121" y="227"/>
                    <a:pt x="121" y="227"/>
                    <a:pt x="121" y="227"/>
                  </a:cubicBezTo>
                  <a:cubicBezTo>
                    <a:pt x="126" y="219"/>
                    <a:pt x="136" y="212"/>
                    <a:pt x="149" y="212"/>
                  </a:cubicBezTo>
                  <a:close/>
                  <a:moveTo>
                    <a:pt x="228" y="214"/>
                  </a:moveTo>
                  <a:cubicBezTo>
                    <a:pt x="252" y="214"/>
                    <a:pt x="252" y="214"/>
                    <a:pt x="252" y="214"/>
                  </a:cubicBezTo>
                  <a:cubicBezTo>
                    <a:pt x="252" y="229"/>
                    <a:pt x="252" y="229"/>
                    <a:pt x="252" y="229"/>
                  </a:cubicBezTo>
                  <a:cubicBezTo>
                    <a:pt x="228" y="229"/>
                    <a:pt x="228" y="229"/>
                    <a:pt x="228" y="229"/>
                  </a:cubicBezTo>
                  <a:cubicBezTo>
                    <a:pt x="228" y="279"/>
                    <a:pt x="228" y="279"/>
                    <a:pt x="228" y="279"/>
                  </a:cubicBezTo>
                  <a:cubicBezTo>
                    <a:pt x="228" y="289"/>
                    <a:pt x="234" y="293"/>
                    <a:pt x="243" y="293"/>
                  </a:cubicBezTo>
                  <a:cubicBezTo>
                    <a:pt x="246" y="293"/>
                    <a:pt x="249" y="293"/>
                    <a:pt x="251" y="292"/>
                  </a:cubicBezTo>
                  <a:cubicBezTo>
                    <a:pt x="252" y="292"/>
                    <a:pt x="252" y="292"/>
                    <a:pt x="252" y="292"/>
                  </a:cubicBezTo>
                  <a:cubicBezTo>
                    <a:pt x="252" y="307"/>
                    <a:pt x="252" y="307"/>
                    <a:pt x="252" y="307"/>
                  </a:cubicBezTo>
                  <a:cubicBezTo>
                    <a:pt x="249" y="308"/>
                    <a:pt x="246" y="309"/>
                    <a:pt x="241" y="309"/>
                  </a:cubicBezTo>
                  <a:cubicBezTo>
                    <a:pt x="219" y="309"/>
                    <a:pt x="211" y="299"/>
                    <a:pt x="211" y="281"/>
                  </a:cubicBezTo>
                  <a:cubicBezTo>
                    <a:pt x="211" y="229"/>
                    <a:pt x="211" y="229"/>
                    <a:pt x="211" y="229"/>
                  </a:cubicBezTo>
                  <a:cubicBezTo>
                    <a:pt x="195" y="229"/>
                    <a:pt x="195" y="229"/>
                    <a:pt x="195" y="229"/>
                  </a:cubicBezTo>
                  <a:cubicBezTo>
                    <a:pt x="195" y="214"/>
                    <a:pt x="195" y="214"/>
                    <a:pt x="195" y="214"/>
                  </a:cubicBezTo>
                  <a:cubicBezTo>
                    <a:pt x="211" y="214"/>
                    <a:pt x="211" y="214"/>
                    <a:pt x="211" y="214"/>
                  </a:cubicBezTo>
                  <a:cubicBezTo>
                    <a:pt x="211" y="189"/>
                    <a:pt x="211" y="189"/>
                    <a:pt x="211" y="189"/>
                  </a:cubicBezTo>
                  <a:cubicBezTo>
                    <a:pt x="228" y="189"/>
                    <a:pt x="228" y="189"/>
                    <a:pt x="228" y="189"/>
                  </a:cubicBezTo>
                  <a:lnTo>
                    <a:pt x="228" y="214"/>
                  </a:lnTo>
                  <a:close/>
                  <a:moveTo>
                    <a:pt x="309" y="309"/>
                  </a:moveTo>
                  <a:cubicBezTo>
                    <a:pt x="282" y="309"/>
                    <a:pt x="263" y="290"/>
                    <a:pt x="263" y="261"/>
                  </a:cubicBezTo>
                  <a:cubicBezTo>
                    <a:pt x="263" y="232"/>
                    <a:pt x="280" y="212"/>
                    <a:pt x="305" y="212"/>
                  </a:cubicBezTo>
                  <a:cubicBezTo>
                    <a:pt x="331" y="212"/>
                    <a:pt x="344" y="230"/>
                    <a:pt x="344" y="258"/>
                  </a:cubicBezTo>
                  <a:cubicBezTo>
                    <a:pt x="344" y="266"/>
                    <a:pt x="344" y="266"/>
                    <a:pt x="344" y="266"/>
                  </a:cubicBezTo>
                  <a:cubicBezTo>
                    <a:pt x="281" y="266"/>
                    <a:pt x="281" y="266"/>
                    <a:pt x="281" y="266"/>
                  </a:cubicBezTo>
                  <a:cubicBezTo>
                    <a:pt x="282" y="284"/>
                    <a:pt x="295" y="293"/>
                    <a:pt x="311" y="293"/>
                  </a:cubicBezTo>
                  <a:cubicBezTo>
                    <a:pt x="321" y="293"/>
                    <a:pt x="329" y="291"/>
                    <a:pt x="337" y="285"/>
                  </a:cubicBezTo>
                  <a:cubicBezTo>
                    <a:pt x="338" y="285"/>
                    <a:pt x="338" y="285"/>
                    <a:pt x="338" y="285"/>
                  </a:cubicBezTo>
                  <a:cubicBezTo>
                    <a:pt x="338" y="300"/>
                    <a:pt x="338" y="300"/>
                    <a:pt x="338" y="300"/>
                  </a:cubicBezTo>
                  <a:cubicBezTo>
                    <a:pt x="330" y="306"/>
                    <a:pt x="320" y="309"/>
                    <a:pt x="309" y="309"/>
                  </a:cubicBezTo>
                  <a:close/>
                  <a:moveTo>
                    <a:pt x="281" y="251"/>
                  </a:moveTo>
                  <a:cubicBezTo>
                    <a:pt x="327" y="251"/>
                    <a:pt x="327" y="251"/>
                    <a:pt x="327" y="251"/>
                  </a:cubicBezTo>
                  <a:cubicBezTo>
                    <a:pt x="327" y="237"/>
                    <a:pt x="320" y="227"/>
                    <a:pt x="306" y="227"/>
                  </a:cubicBezTo>
                  <a:cubicBezTo>
                    <a:pt x="292" y="227"/>
                    <a:pt x="284" y="237"/>
                    <a:pt x="281" y="251"/>
                  </a:cubicBezTo>
                  <a:close/>
                  <a:moveTo>
                    <a:pt x="382" y="228"/>
                  </a:moveTo>
                  <a:cubicBezTo>
                    <a:pt x="386" y="218"/>
                    <a:pt x="395" y="212"/>
                    <a:pt x="405" y="212"/>
                  </a:cubicBezTo>
                  <a:cubicBezTo>
                    <a:pt x="409" y="212"/>
                    <a:pt x="413" y="213"/>
                    <a:pt x="414" y="214"/>
                  </a:cubicBezTo>
                  <a:cubicBezTo>
                    <a:pt x="414" y="231"/>
                    <a:pt x="414" y="231"/>
                    <a:pt x="414" y="231"/>
                  </a:cubicBezTo>
                  <a:cubicBezTo>
                    <a:pt x="414" y="231"/>
                    <a:pt x="414" y="231"/>
                    <a:pt x="414" y="231"/>
                  </a:cubicBezTo>
                  <a:cubicBezTo>
                    <a:pt x="411" y="230"/>
                    <a:pt x="407" y="229"/>
                    <a:pt x="403" y="229"/>
                  </a:cubicBezTo>
                  <a:cubicBezTo>
                    <a:pt x="393" y="229"/>
                    <a:pt x="385" y="236"/>
                    <a:pt x="382" y="246"/>
                  </a:cubicBezTo>
                  <a:cubicBezTo>
                    <a:pt x="382" y="307"/>
                    <a:pt x="382" y="307"/>
                    <a:pt x="382" y="307"/>
                  </a:cubicBezTo>
                  <a:cubicBezTo>
                    <a:pt x="365" y="307"/>
                    <a:pt x="365" y="307"/>
                    <a:pt x="365" y="307"/>
                  </a:cubicBezTo>
                  <a:cubicBezTo>
                    <a:pt x="365" y="214"/>
                    <a:pt x="365" y="214"/>
                    <a:pt x="365" y="214"/>
                  </a:cubicBezTo>
                  <a:cubicBezTo>
                    <a:pt x="382" y="214"/>
                    <a:pt x="382" y="214"/>
                    <a:pt x="382" y="214"/>
                  </a:cubicBezTo>
                  <a:cubicBezTo>
                    <a:pt x="382" y="228"/>
                    <a:pt x="382" y="228"/>
                    <a:pt x="382" y="228"/>
                  </a:cubicBezTo>
                  <a:close/>
                  <a:moveTo>
                    <a:pt x="474" y="212"/>
                  </a:moveTo>
                  <a:cubicBezTo>
                    <a:pt x="502" y="212"/>
                    <a:pt x="516" y="235"/>
                    <a:pt x="516" y="260"/>
                  </a:cubicBezTo>
                  <a:cubicBezTo>
                    <a:pt x="516" y="286"/>
                    <a:pt x="502" y="309"/>
                    <a:pt x="474" y="309"/>
                  </a:cubicBezTo>
                  <a:cubicBezTo>
                    <a:pt x="463" y="309"/>
                    <a:pt x="453" y="303"/>
                    <a:pt x="448" y="296"/>
                  </a:cubicBezTo>
                  <a:cubicBezTo>
                    <a:pt x="448" y="342"/>
                    <a:pt x="448" y="342"/>
                    <a:pt x="448" y="342"/>
                  </a:cubicBezTo>
                  <a:cubicBezTo>
                    <a:pt x="430" y="342"/>
                    <a:pt x="430" y="342"/>
                    <a:pt x="430" y="342"/>
                  </a:cubicBezTo>
                  <a:cubicBezTo>
                    <a:pt x="430" y="214"/>
                    <a:pt x="430" y="214"/>
                    <a:pt x="430" y="214"/>
                  </a:cubicBezTo>
                  <a:cubicBezTo>
                    <a:pt x="448" y="214"/>
                    <a:pt x="448" y="214"/>
                    <a:pt x="448" y="214"/>
                  </a:cubicBezTo>
                  <a:cubicBezTo>
                    <a:pt x="448" y="224"/>
                    <a:pt x="448" y="224"/>
                    <a:pt x="448" y="224"/>
                  </a:cubicBezTo>
                  <a:cubicBezTo>
                    <a:pt x="453" y="218"/>
                    <a:pt x="463" y="212"/>
                    <a:pt x="474" y="212"/>
                  </a:cubicBezTo>
                  <a:close/>
                  <a:moveTo>
                    <a:pt x="471" y="293"/>
                  </a:moveTo>
                  <a:cubicBezTo>
                    <a:pt x="488" y="293"/>
                    <a:pt x="498" y="279"/>
                    <a:pt x="498" y="260"/>
                  </a:cubicBezTo>
                  <a:cubicBezTo>
                    <a:pt x="498" y="242"/>
                    <a:pt x="488" y="228"/>
                    <a:pt x="471" y="228"/>
                  </a:cubicBezTo>
                  <a:cubicBezTo>
                    <a:pt x="461" y="228"/>
                    <a:pt x="453" y="233"/>
                    <a:pt x="448" y="243"/>
                  </a:cubicBezTo>
                  <a:cubicBezTo>
                    <a:pt x="448" y="278"/>
                    <a:pt x="448" y="278"/>
                    <a:pt x="448" y="278"/>
                  </a:cubicBezTo>
                  <a:cubicBezTo>
                    <a:pt x="453" y="287"/>
                    <a:pt x="461" y="293"/>
                    <a:pt x="471" y="293"/>
                  </a:cubicBezTo>
                  <a:close/>
                  <a:moveTo>
                    <a:pt x="554" y="228"/>
                  </a:moveTo>
                  <a:cubicBezTo>
                    <a:pt x="558" y="218"/>
                    <a:pt x="567" y="212"/>
                    <a:pt x="577" y="212"/>
                  </a:cubicBezTo>
                  <a:cubicBezTo>
                    <a:pt x="581" y="212"/>
                    <a:pt x="585" y="213"/>
                    <a:pt x="587" y="214"/>
                  </a:cubicBezTo>
                  <a:cubicBezTo>
                    <a:pt x="587" y="231"/>
                    <a:pt x="587" y="231"/>
                    <a:pt x="587" y="231"/>
                  </a:cubicBezTo>
                  <a:cubicBezTo>
                    <a:pt x="586" y="231"/>
                    <a:pt x="586" y="231"/>
                    <a:pt x="586" y="231"/>
                  </a:cubicBezTo>
                  <a:cubicBezTo>
                    <a:pt x="583" y="230"/>
                    <a:pt x="579" y="229"/>
                    <a:pt x="575" y="229"/>
                  </a:cubicBezTo>
                  <a:cubicBezTo>
                    <a:pt x="565" y="229"/>
                    <a:pt x="557" y="236"/>
                    <a:pt x="554" y="246"/>
                  </a:cubicBezTo>
                  <a:cubicBezTo>
                    <a:pt x="554" y="307"/>
                    <a:pt x="554" y="307"/>
                    <a:pt x="554" y="307"/>
                  </a:cubicBezTo>
                  <a:cubicBezTo>
                    <a:pt x="537" y="307"/>
                    <a:pt x="537" y="307"/>
                    <a:pt x="537" y="307"/>
                  </a:cubicBezTo>
                  <a:cubicBezTo>
                    <a:pt x="537" y="214"/>
                    <a:pt x="537" y="214"/>
                    <a:pt x="537" y="214"/>
                  </a:cubicBezTo>
                  <a:cubicBezTo>
                    <a:pt x="554" y="214"/>
                    <a:pt x="554" y="214"/>
                    <a:pt x="554" y="214"/>
                  </a:cubicBezTo>
                  <a:cubicBezTo>
                    <a:pt x="554" y="228"/>
                    <a:pt x="554" y="228"/>
                    <a:pt x="554" y="228"/>
                  </a:cubicBezTo>
                  <a:close/>
                  <a:moveTo>
                    <a:pt x="612" y="176"/>
                  </a:moveTo>
                  <a:cubicBezTo>
                    <a:pt x="618" y="176"/>
                    <a:pt x="623" y="181"/>
                    <a:pt x="623" y="187"/>
                  </a:cubicBezTo>
                  <a:cubicBezTo>
                    <a:pt x="623" y="193"/>
                    <a:pt x="618" y="198"/>
                    <a:pt x="612" y="198"/>
                  </a:cubicBezTo>
                  <a:cubicBezTo>
                    <a:pt x="606" y="198"/>
                    <a:pt x="601" y="193"/>
                    <a:pt x="601" y="187"/>
                  </a:cubicBezTo>
                  <a:cubicBezTo>
                    <a:pt x="601" y="181"/>
                    <a:pt x="606" y="176"/>
                    <a:pt x="612" y="176"/>
                  </a:cubicBezTo>
                  <a:close/>
                  <a:moveTo>
                    <a:pt x="603" y="214"/>
                  </a:moveTo>
                  <a:cubicBezTo>
                    <a:pt x="621" y="214"/>
                    <a:pt x="621" y="214"/>
                    <a:pt x="621" y="214"/>
                  </a:cubicBezTo>
                  <a:cubicBezTo>
                    <a:pt x="621" y="307"/>
                    <a:pt x="621" y="307"/>
                    <a:pt x="621" y="307"/>
                  </a:cubicBezTo>
                  <a:cubicBezTo>
                    <a:pt x="603" y="307"/>
                    <a:pt x="603" y="307"/>
                    <a:pt x="603" y="307"/>
                  </a:cubicBezTo>
                  <a:lnTo>
                    <a:pt x="603" y="214"/>
                  </a:lnTo>
                  <a:close/>
                  <a:moveTo>
                    <a:pt x="683" y="252"/>
                  </a:moveTo>
                  <a:cubicBezTo>
                    <a:pt x="696" y="257"/>
                    <a:pt x="711" y="262"/>
                    <a:pt x="711" y="280"/>
                  </a:cubicBezTo>
                  <a:cubicBezTo>
                    <a:pt x="711" y="299"/>
                    <a:pt x="696" y="309"/>
                    <a:pt x="675" y="309"/>
                  </a:cubicBezTo>
                  <a:cubicBezTo>
                    <a:pt x="663" y="309"/>
                    <a:pt x="651" y="306"/>
                    <a:pt x="644" y="300"/>
                  </a:cubicBezTo>
                  <a:cubicBezTo>
                    <a:pt x="644" y="283"/>
                    <a:pt x="644" y="283"/>
                    <a:pt x="644" y="283"/>
                  </a:cubicBezTo>
                  <a:cubicBezTo>
                    <a:pt x="645" y="283"/>
                    <a:pt x="645" y="283"/>
                    <a:pt x="645" y="283"/>
                  </a:cubicBezTo>
                  <a:cubicBezTo>
                    <a:pt x="653" y="291"/>
                    <a:pt x="664" y="294"/>
                    <a:pt x="675" y="294"/>
                  </a:cubicBezTo>
                  <a:cubicBezTo>
                    <a:pt x="685" y="294"/>
                    <a:pt x="694" y="290"/>
                    <a:pt x="694" y="282"/>
                  </a:cubicBezTo>
                  <a:cubicBezTo>
                    <a:pt x="694" y="274"/>
                    <a:pt x="687" y="272"/>
                    <a:pt x="672" y="267"/>
                  </a:cubicBezTo>
                  <a:cubicBezTo>
                    <a:pt x="659" y="263"/>
                    <a:pt x="644" y="258"/>
                    <a:pt x="644" y="240"/>
                  </a:cubicBezTo>
                  <a:cubicBezTo>
                    <a:pt x="644" y="223"/>
                    <a:pt x="659" y="212"/>
                    <a:pt x="678" y="212"/>
                  </a:cubicBezTo>
                  <a:cubicBezTo>
                    <a:pt x="689" y="212"/>
                    <a:pt x="699" y="214"/>
                    <a:pt x="706" y="220"/>
                  </a:cubicBezTo>
                  <a:cubicBezTo>
                    <a:pt x="706" y="236"/>
                    <a:pt x="706" y="236"/>
                    <a:pt x="706" y="236"/>
                  </a:cubicBezTo>
                  <a:cubicBezTo>
                    <a:pt x="706" y="236"/>
                    <a:pt x="706" y="236"/>
                    <a:pt x="706" y="236"/>
                  </a:cubicBezTo>
                  <a:cubicBezTo>
                    <a:pt x="698" y="230"/>
                    <a:pt x="689" y="227"/>
                    <a:pt x="678" y="227"/>
                  </a:cubicBezTo>
                  <a:cubicBezTo>
                    <a:pt x="667" y="227"/>
                    <a:pt x="661" y="232"/>
                    <a:pt x="661" y="238"/>
                  </a:cubicBezTo>
                  <a:cubicBezTo>
                    <a:pt x="661" y="246"/>
                    <a:pt x="668" y="248"/>
                    <a:pt x="683" y="252"/>
                  </a:cubicBezTo>
                  <a:close/>
                  <a:moveTo>
                    <a:pt x="772" y="309"/>
                  </a:moveTo>
                  <a:cubicBezTo>
                    <a:pt x="745" y="309"/>
                    <a:pt x="726" y="290"/>
                    <a:pt x="726" y="261"/>
                  </a:cubicBezTo>
                  <a:cubicBezTo>
                    <a:pt x="726" y="232"/>
                    <a:pt x="744" y="212"/>
                    <a:pt x="769" y="212"/>
                  </a:cubicBezTo>
                  <a:cubicBezTo>
                    <a:pt x="794" y="212"/>
                    <a:pt x="807" y="230"/>
                    <a:pt x="807" y="258"/>
                  </a:cubicBezTo>
                  <a:cubicBezTo>
                    <a:pt x="807" y="266"/>
                    <a:pt x="807" y="266"/>
                    <a:pt x="807" y="266"/>
                  </a:cubicBezTo>
                  <a:cubicBezTo>
                    <a:pt x="744" y="266"/>
                    <a:pt x="744" y="266"/>
                    <a:pt x="744" y="266"/>
                  </a:cubicBezTo>
                  <a:cubicBezTo>
                    <a:pt x="746" y="284"/>
                    <a:pt x="758" y="293"/>
                    <a:pt x="774" y="293"/>
                  </a:cubicBezTo>
                  <a:cubicBezTo>
                    <a:pt x="785" y="293"/>
                    <a:pt x="792" y="291"/>
                    <a:pt x="800" y="285"/>
                  </a:cubicBezTo>
                  <a:cubicBezTo>
                    <a:pt x="801" y="285"/>
                    <a:pt x="801" y="285"/>
                    <a:pt x="801" y="285"/>
                  </a:cubicBezTo>
                  <a:cubicBezTo>
                    <a:pt x="801" y="300"/>
                    <a:pt x="801" y="300"/>
                    <a:pt x="801" y="300"/>
                  </a:cubicBezTo>
                  <a:cubicBezTo>
                    <a:pt x="793" y="306"/>
                    <a:pt x="783" y="309"/>
                    <a:pt x="772" y="309"/>
                  </a:cubicBezTo>
                  <a:close/>
                  <a:moveTo>
                    <a:pt x="744" y="251"/>
                  </a:moveTo>
                  <a:cubicBezTo>
                    <a:pt x="791" y="251"/>
                    <a:pt x="791" y="251"/>
                    <a:pt x="791" y="251"/>
                  </a:cubicBezTo>
                  <a:cubicBezTo>
                    <a:pt x="790" y="237"/>
                    <a:pt x="783" y="227"/>
                    <a:pt x="769" y="227"/>
                  </a:cubicBezTo>
                  <a:cubicBezTo>
                    <a:pt x="756" y="227"/>
                    <a:pt x="747" y="237"/>
                    <a:pt x="744" y="25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defTabSz="685800"/>
              <a:endParaRPr sz="1350">
                <a:solidFill>
                  <a:prstClr val="black"/>
                </a:solidFill>
              </a:endParaRPr>
            </a:p>
          </p:txBody>
        </p:sp>
      </p:grpSp>
    </p:spTree>
    <p:extLst>
      <p:ext uri="{BB962C8B-B14F-4D97-AF65-F5344CB8AC3E}">
        <p14:creationId xmlns:p14="http://schemas.microsoft.com/office/powerpoint/2010/main" val="762624410"/>
      </p:ext>
    </p:extLst>
  </p:cSld>
  <p:clrMap bg1="lt1" tx1="dk1" bg2="lt2" tx2="dk2" accent1="accent1" accent2="accent2" accent3="accent3" accent4="accent4" accent5="accent5" accent6="accent6" hlink="hlink" folHlink="folHlink"/>
  <mc:AlternateContent xmlns:mc="http://schemas.openxmlformats.org/markup-compatibility/2006" xmlns:p14="http://schemas.microsoft.com/office/powerpoint/2010/main">
    <mc:Choice Requires="p14">
      <p:transition p14:dur="10"/>
    </mc:Choice>
    <mc:Fallback xmlns="">
      <p:transition/>
    </mc:Fallback>
  </mc:AlternateContent>
  <p:hf hdr="0" ftr="0"/>
  <p:txStyles>
    <p:titleStyle>
      <a:lvl1pPr algn="l" defTabSz="685800" rtl="0" eaLnBrk="1" latinLnBrk="0" hangingPunct="1">
        <a:lnSpc>
          <a:spcPct val="90000"/>
        </a:lnSpc>
        <a:spcBef>
          <a:spcPct val="0"/>
        </a:spcBef>
        <a:buNone/>
        <a:defRPr sz="2100" b="1" kern="1200">
          <a:solidFill>
            <a:schemeClr val="tx1"/>
          </a:solidFill>
          <a:latin typeface="+mj-lt"/>
          <a:ea typeface="+mj-ea"/>
          <a:cs typeface="+mj-cs"/>
        </a:defRPr>
      </a:lvl1pPr>
    </p:titleStyle>
    <p:bodyStyle>
      <a:lvl1pPr marL="137160" indent="-137160" algn="l" defTabSz="685800" rtl="0" eaLnBrk="1" latinLnBrk="0" hangingPunct="1">
        <a:lnSpc>
          <a:spcPct val="90000"/>
        </a:lnSpc>
        <a:spcBef>
          <a:spcPts val="900"/>
        </a:spcBef>
        <a:buFont typeface="Arial" panose="020B0604020202020204" pitchFamily="34" charset="0"/>
        <a:buChar char="–"/>
        <a:defRPr sz="1350" kern="1200">
          <a:solidFill>
            <a:schemeClr val="tx1"/>
          </a:solidFill>
          <a:latin typeface="+mn-lt"/>
          <a:ea typeface="+mn-ea"/>
          <a:cs typeface="+mn-cs"/>
        </a:defRPr>
      </a:lvl1pPr>
      <a:lvl2pPr marL="308610" indent="-137160" algn="l" defTabSz="685800"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2pPr>
      <a:lvl3pPr marL="411480" indent="-102870" algn="l" defTabSz="685800" rtl="0" eaLnBrk="1" latinLnBrk="0" hangingPunct="1">
        <a:lnSpc>
          <a:spcPct val="90000"/>
        </a:lnSpc>
        <a:spcBef>
          <a:spcPts val="450"/>
        </a:spcBef>
        <a:buFont typeface="Arial" panose="020B0604020202020204" pitchFamily="34" charset="0"/>
        <a:buChar char="–"/>
        <a:defRPr sz="1050" kern="1200">
          <a:solidFill>
            <a:schemeClr val="tx1"/>
          </a:solidFill>
          <a:latin typeface="+mn-lt"/>
          <a:ea typeface="+mn-ea"/>
          <a:cs typeface="+mn-cs"/>
        </a:defRPr>
      </a:lvl3pPr>
      <a:lvl4pPr marL="548640" indent="-102870" algn="l" defTabSz="685800" rtl="0" eaLnBrk="1" latinLnBrk="0" hangingPunct="1">
        <a:lnSpc>
          <a:spcPct val="90000"/>
        </a:lnSpc>
        <a:spcBef>
          <a:spcPts val="450"/>
        </a:spcBef>
        <a:buFont typeface="Arial" panose="020B0604020202020204" pitchFamily="34" charset="0"/>
        <a:buChar char="–"/>
        <a:defRPr sz="900" kern="1200">
          <a:solidFill>
            <a:schemeClr val="tx1"/>
          </a:solidFill>
          <a:latin typeface="+mn-lt"/>
          <a:ea typeface="+mn-ea"/>
          <a:cs typeface="+mn-cs"/>
        </a:defRPr>
      </a:lvl4pPr>
      <a:lvl5pPr marL="651510" indent="-102870" algn="l" defTabSz="685800" rtl="0" eaLnBrk="1" latinLnBrk="0" hangingPunct="1">
        <a:lnSpc>
          <a:spcPct val="90000"/>
        </a:lnSpc>
        <a:spcBef>
          <a:spcPts val="450"/>
        </a:spcBef>
        <a:buFont typeface="Arial" panose="020B0604020202020204" pitchFamily="34" charset="0"/>
        <a:buChar char="–"/>
        <a:defRPr sz="900" kern="1200">
          <a:solidFill>
            <a:schemeClr val="tx1"/>
          </a:solidFill>
          <a:latin typeface="+mn-lt"/>
          <a:ea typeface="+mn-ea"/>
          <a:cs typeface="+mn-cs"/>
        </a:defRPr>
      </a:lvl5pPr>
      <a:lvl6pPr marL="788670" indent="-102870" algn="l" defTabSz="685800" rtl="0" eaLnBrk="1" latinLnBrk="0" hangingPunct="1">
        <a:lnSpc>
          <a:spcPct val="90000"/>
        </a:lnSpc>
        <a:spcBef>
          <a:spcPts val="450"/>
        </a:spcBef>
        <a:buFont typeface="Arial" panose="020B0604020202020204" pitchFamily="34" charset="0"/>
        <a:buChar char="–"/>
        <a:defRPr sz="900" kern="1200">
          <a:solidFill>
            <a:schemeClr val="tx1"/>
          </a:solidFill>
          <a:latin typeface="+mn-lt"/>
          <a:ea typeface="+mn-ea"/>
          <a:cs typeface="+mn-cs"/>
        </a:defRPr>
      </a:lvl6pPr>
      <a:lvl7pPr marL="891540" indent="-102870" algn="l" defTabSz="685800" rtl="0" eaLnBrk="1" latinLnBrk="0" hangingPunct="1">
        <a:lnSpc>
          <a:spcPct val="90000"/>
        </a:lnSpc>
        <a:spcBef>
          <a:spcPts val="450"/>
        </a:spcBef>
        <a:buFont typeface="Arial" panose="020B0604020202020204" pitchFamily="34" charset="0"/>
        <a:buChar char="–"/>
        <a:defRPr sz="900" kern="1200">
          <a:solidFill>
            <a:schemeClr val="tx1"/>
          </a:solidFill>
          <a:latin typeface="+mn-lt"/>
          <a:ea typeface="+mn-ea"/>
          <a:cs typeface="+mn-cs"/>
        </a:defRPr>
      </a:lvl7pPr>
      <a:lvl8pPr marL="1028700" indent="-102870" algn="l" defTabSz="685800" rtl="0" eaLnBrk="1" latinLnBrk="0" hangingPunct="1">
        <a:lnSpc>
          <a:spcPct val="90000"/>
        </a:lnSpc>
        <a:spcBef>
          <a:spcPts val="450"/>
        </a:spcBef>
        <a:buFont typeface="Arial" panose="020B0604020202020204" pitchFamily="34" charset="0"/>
        <a:buChar char="–"/>
        <a:defRPr sz="900" kern="1200">
          <a:solidFill>
            <a:schemeClr val="tx1"/>
          </a:solidFill>
          <a:latin typeface="+mn-lt"/>
          <a:ea typeface="+mn-ea"/>
          <a:cs typeface="+mn-cs"/>
        </a:defRPr>
      </a:lvl8pPr>
      <a:lvl9pPr marL="1165860" indent="-102870" algn="l" defTabSz="685800" rtl="0" eaLnBrk="1" latinLnBrk="0" hangingPunct="1">
        <a:lnSpc>
          <a:spcPct val="90000"/>
        </a:lnSpc>
        <a:spcBef>
          <a:spcPts val="450"/>
        </a:spcBef>
        <a:buFont typeface="Arial" panose="020B0604020202020204" pitchFamily="34" charset="0"/>
        <a:buChar char="–"/>
        <a:defRPr sz="900" kern="1200">
          <a:solidFill>
            <a:schemeClr val="tx1"/>
          </a:solidFill>
          <a:latin typeface="+mn-lt"/>
          <a:ea typeface="+mn-ea"/>
          <a:cs typeface="+mn-cs"/>
        </a:defRPr>
      </a:lvl9pPr>
    </p:bodyStyle>
    <p:otherStyle>
      <a:defPPr>
        <a:defRP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384">
          <p15:clr>
            <a:srgbClr val="F26B43"/>
          </p15:clr>
        </p15:guide>
        <p15:guide id="4" pos="7296">
          <p15:clr>
            <a:srgbClr val="F26B43"/>
          </p15:clr>
        </p15:guide>
        <p15:guide id="5" orient="horz" pos="960">
          <p15:clr>
            <a:srgbClr val="F26B43"/>
          </p15:clr>
        </p15:guide>
        <p15:guide id="6" orient="horz" pos="3840">
          <p15:clr>
            <a:srgbClr val="F26B43"/>
          </p15:clr>
        </p15:guide>
      </p15:sldGuideLst>
    </p:ext>
  </p:extLst>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081" y="389427"/>
            <a:ext cx="8227457" cy="639273"/>
          </a:xfrm>
          <a:prstGeom prst="rect">
            <a:avLst/>
          </a:prstGeom>
        </p:spPr>
        <p:txBody>
          <a:bodyPr vert="horz" lIns="0" tIns="0" rIns="0" bIns="0" rtlCol="0" anchor="t" anchorCtr="0">
            <a:noAutofit/>
          </a:bodyPr>
          <a:lstStyle/>
          <a:p>
            <a:r>
              <a:rPr lang="en-US"/>
              <a:t>Click to edit Master title style</a:t>
            </a:r>
            <a:endParaRPr/>
          </a:p>
        </p:txBody>
      </p:sp>
      <p:sp>
        <p:nvSpPr>
          <p:cNvPr id="3" name="Text Placeholder 2"/>
          <p:cNvSpPr>
            <a:spLocks noGrp="1"/>
          </p:cNvSpPr>
          <p:nvPr>
            <p:ph type="body" idx="1"/>
          </p:nvPr>
        </p:nvSpPr>
        <p:spPr>
          <a:xfrm>
            <a:off x="457200" y="1143001"/>
            <a:ext cx="8227338" cy="3428999"/>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Rectangle 6"/>
          <p:cNvSpPr/>
          <p:nvPr/>
        </p:nvSpPr>
        <p:spPr>
          <a:xfrm>
            <a:off x="456009" y="328280"/>
            <a:ext cx="8229600" cy="13716"/>
          </a:xfrm>
          <a:prstGeom prst="rect">
            <a:avLst/>
          </a:prstGeom>
          <a:solidFill>
            <a:srgbClr val="00B388"/>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lnSpc>
                <a:spcPct val="90000"/>
              </a:lnSpc>
            </a:pPr>
            <a:endParaRPr sz="1350">
              <a:solidFill>
                <a:prstClr val="white"/>
              </a:solidFill>
            </a:endParaRPr>
          </a:p>
        </p:txBody>
      </p:sp>
      <p:sp>
        <p:nvSpPr>
          <p:cNvPr id="4" name="Date Placeholder 3"/>
          <p:cNvSpPr>
            <a:spLocks noGrp="1"/>
          </p:cNvSpPr>
          <p:nvPr>
            <p:ph type="dt" sz="half" idx="2"/>
          </p:nvPr>
        </p:nvSpPr>
        <p:spPr>
          <a:xfrm>
            <a:off x="4198659" y="4819578"/>
            <a:ext cx="746684" cy="157734"/>
          </a:xfrm>
          <a:prstGeom prst="rect">
            <a:avLst/>
          </a:prstGeom>
        </p:spPr>
        <p:txBody>
          <a:bodyPr vert="horz" wrap="none" lIns="0" tIns="0" rIns="0" bIns="0" rtlCol="0" anchor="b" anchorCtr="0"/>
          <a:lstStyle>
            <a:lvl1pPr algn="ctr">
              <a:defRPr sz="525">
                <a:solidFill>
                  <a:schemeClr val="tx1"/>
                </a:solidFill>
              </a:defRPr>
            </a:lvl1pPr>
          </a:lstStyle>
          <a:p>
            <a:r>
              <a:rPr lang="en-US">
                <a:solidFill>
                  <a:prstClr val="black"/>
                </a:solidFill>
              </a:rPr>
              <a:t>July 2018</a:t>
            </a:r>
          </a:p>
        </p:txBody>
      </p:sp>
      <p:sp>
        <p:nvSpPr>
          <p:cNvPr id="5" name="Footer Placeholder 4"/>
          <p:cNvSpPr>
            <a:spLocks noGrp="1"/>
          </p:cNvSpPr>
          <p:nvPr>
            <p:ph type="ftr" sz="quarter" idx="3"/>
          </p:nvPr>
        </p:nvSpPr>
        <p:spPr>
          <a:xfrm>
            <a:off x="5200650" y="4819578"/>
            <a:ext cx="3018899" cy="157734"/>
          </a:xfrm>
          <a:prstGeom prst="rect">
            <a:avLst/>
          </a:prstGeom>
        </p:spPr>
        <p:txBody>
          <a:bodyPr vert="horz" wrap="none" lIns="0" tIns="0" rIns="0" bIns="0" rtlCol="0" anchor="b" anchorCtr="0"/>
          <a:lstStyle>
            <a:lvl1pPr algn="r">
              <a:defRPr sz="525">
                <a:solidFill>
                  <a:schemeClr val="tx1"/>
                </a:solidFill>
              </a:defRPr>
            </a:lvl1pPr>
          </a:lstStyle>
          <a:p>
            <a:endParaRPr lang="en-US">
              <a:solidFill>
                <a:prstClr val="black"/>
              </a:solidFill>
            </a:endParaRPr>
          </a:p>
        </p:txBody>
      </p:sp>
      <p:sp>
        <p:nvSpPr>
          <p:cNvPr id="6" name="Slide Number Placeholder 5"/>
          <p:cNvSpPr>
            <a:spLocks noGrp="1"/>
          </p:cNvSpPr>
          <p:nvPr>
            <p:ph type="sldNum" sz="quarter" idx="4"/>
          </p:nvPr>
        </p:nvSpPr>
        <p:spPr bwMode="gray">
          <a:xfrm>
            <a:off x="8286751" y="4823152"/>
            <a:ext cx="400049" cy="174110"/>
          </a:xfrm>
          <a:prstGeom prst="rect">
            <a:avLst/>
          </a:prstGeom>
        </p:spPr>
        <p:txBody>
          <a:bodyPr vert="horz" wrap="none" lIns="0" tIns="0" rIns="0" bIns="0" rtlCol="0" anchor="b" anchorCtr="0"/>
          <a:lstStyle>
            <a:lvl1pPr algn="r">
              <a:defRPr sz="1200">
                <a:solidFill>
                  <a:schemeClr val="accent5"/>
                </a:solidFill>
              </a:defRPr>
            </a:lvl1pPr>
          </a:lstStyle>
          <a:p>
            <a:fld id="{B016F8AB-BCEA-4347-8BA6-BE776009BC89}" type="slidenum">
              <a:rPr lang="en-US" smtClean="0">
                <a:solidFill>
                  <a:srgbClr val="617D78"/>
                </a:solidFill>
              </a:rPr>
              <a:pPr/>
              <a:t>‹#›</a:t>
            </a:fld>
            <a:endParaRPr lang="en-US" dirty="0">
              <a:solidFill>
                <a:srgbClr val="617D78"/>
              </a:solidFill>
            </a:endParaRPr>
          </a:p>
        </p:txBody>
      </p:sp>
      <p:grpSp>
        <p:nvGrpSpPr>
          <p:cNvPr id="8" name="Group 7"/>
          <p:cNvGrpSpPr/>
          <p:nvPr/>
        </p:nvGrpSpPr>
        <p:grpSpPr>
          <a:xfrm>
            <a:off x="457705" y="4686301"/>
            <a:ext cx="727103" cy="292893"/>
            <a:chOff x="3578225" y="1146175"/>
            <a:chExt cx="5038725" cy="2111375"/>
          </a:xfrm>
        </p:grpSpPr>
        <p:sp>
          <p:nvSpPr>
            <p:cNvPr id="9" name="Freeform 5"/>
            <p:cNvSpPr>
              <a:spLocks noEditPoints="1"/>
            </p:cNvSpPr>
            <p:nvPr/>
          </p:nvSpPr>
          <p:spPr bwMode="auto">
            <a:xfrm>
              <a:off x="3578225" y="1146175"/>
              <a:ext cx="1725613" cy="498475"/>
            </a:xfrm>
            <a:custGeom>
              <a:avLst/>
              <a:gdLst>
                <a:gd name="T0" fmla="*/ 0 w 1087"/>
                <a:gd name="T1" fmla="*/ 0 h 314"/>
                <a:gd name="T2" fmla="*/ 0 w 1087"/>
                <a:gd name="T3" fmla="*/ 314 h 314"/>
                <a:gd name="T4" fmla="*/ 0 w 1087"/>
                <a:gd name="T5" fmla="*/ 314 h 314"/>
                <a:gd name="T6" fmla="*/ 1087 w 1087"/>
                <a:gd name="T7" fmla="*/ 314 h 314"/>
                <a:gd name="T8" fmla="*/ 1087 w 1087"/>
                <a:gd name="T9" fmla="*/ 0 h 314"/>
                <a:gd name="T10" fmla="*/ 0 w 1087"/>
                <a:gd name="T11" fmla="*/ 0 h 314"/>
                <a:gd name="T12" fmla="*/ 1018 w 1087"/>
                <a:gd name="T13" fmla="*/ 245 h 314"/>
                <a:gd name="T14" fmla="*/ 69 w 1087"/>
                <a:gd name="T15" fmla="*/ 245 h 314"/>
                <a:gd name="T16" fmla="*/ 69 w 1087"/>
                <a:gd name="T17" fmla="*/ 69 h 314"/>
                <a:gd name="T18" fmla="*/ 1018 w 1087"/>
                <a:gd name="T19" fmla="*/ 69 h 314"/>
                <a:gd name="T20" fmla="*/ 1018 w 1087"/>
                <a:gd name="T21" fmla="*/ 245 h 314"/>
                <a:gd name="T22" fmla="*/ 1018 w 1087"/>
                <a:gd name="T23" fmla="*/ 245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7" h="314">
                  <a:moveTo>
                    <a:pt x="0" y="0"/>
                  </a:moveTo>
                  <a:lnTo>
                    <a:pt x="0" y="314"/>
                  </a:lnTo>
                  <a:lnTo>
                    <a:pt x="0" y="314"/>
                  </a:lnTo>
                  <a:lnTo>
                    <a:pt x="1087" y="314"/>
                  </a:lnTo>
                  <a:lnTo>
                    <a:pt x="1087" y="0"/>
                  </a:lnTo>
                  <a:lnTo>
                    <a:pt x="0" y="0"/>
                  </a:lnTo>
                  <a:close/>
                  <a:moveTo>
                    <a:pt x="1018" y="245"/>
                  </a:moveTo>
                  <a:lnTo>
                    <a:pt x="69" y="245"/>
                  </a:lnTo>
                  <a:lnTo>
                    <a:pt x="69" y="69"/>
                  </a:lnTo>
                  <a:lnTo>
                    <a:pt x="1018" y="69"/>
                  </a:lnTo>
                  <a:lnTo>
                    <a:pt x="1018" y="245"/>
                  </a:lnTo>
                  <a:lnTo>
                    <a:pt x="1018" y="245"/>
                  </a:lnTo>
                  <a:close/>
                </a:path>
              </a:pathLst>
            </a:custGeom>
            <a:solidFill>
              <a:srgbClr val="00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defTabSz="685800"/>
              <a:endParaRPr sz="1350">
                <a:solidFill>
                  <a:prstClr val="black"/>
                </a:solidFill>
              </a:endParaRPr>
            </a:p>
          </p:txBody>
        </p:sp>
        <p:sp>
          <p:nvSpPr>
            <p:cNvPr id="10" name="Freeform 6"/>
            <p:cNvSpPr>
              <a:spLocks noEditPoints="1"/>
            </p:cNvSpPr>
            <p:nvPr/>
          </p:nvSpPr>
          <p:spPr bwMode="auto">
            <a:xfrm>
              <a:off x="3578225" y="1968500"/>
              <a:ext cx="5038725" cy="1289050"/>
            </a:xfrm>
            <a:custGeom>
              <a:avLst/>
              <a:gdLst>
                <a:gd name="T0" fmla="*/ 80 w 1341"/>
                <a:gd name="T1" fmla="*/ 52 h 342"/>
                <a:gd name="T2" fmla="*/ 29 w 1341"/>
                <a:gd name="T3" fmla="*/ 77 h 342"/>
                <a:gd name="T4" fmla="*/ 212 w 1341"/>
                <a:gd name="T5" fmla="*/ 93 h 342"/>
                <a:gd name="T6" fmla="*/ 174 w 1341"/>
                <a:gd name="T7" fmla="*/ 134 h 342"/>
                <a:gd name="T8" fmla="*/ 272 w 1341"/>
                <a:gd name="T9" fmla="*/ 132 h 342"/>
                <a:gd name="T10" fmla="*/ 276 w 1341"/>
                <a:gd name="T11" fmla="*/ 38 h 342"/>
                <a:gd name="T12" fmla="*/ 327 w 1341"/>
                <a:gd name="T13" fmla="*/ 132 h 342"/>
                <a:gd name="T14" fmla="*/ 398 w 1341"/>
                <a:gd name="T15" fmla="*/ 0 h 342"/>
                <a:gd name="T16" fmla="*/ 402 w 1341"/>
                <a:gd name="T17" fmla="*/ 134 h 342"/>
                <a:gd name="T18" fmla="*/ 448 w 1341"/>
                <a:gd name="T19" fmla="*/ 93 h 342"/>
                <a:gd name="T20" fmla="*/ 448 w 1341"/>
                <a:gd name="T21" fmla="*/ 74 h 342"/>
                <a:gd name="T22" fmla="*/ 642 w 1341"/>
                <a:gd name="T23" fmla="*/ 60 h 342"/>
                <a:gd name="T24" fmla="*/ 642 w 1341"/>
                <a:gd name="T25" fmla="*/ 131 h 342"/>
                <a:gd name="T26" fmla="*/ 570 w 1341"/>
                <a:gd name="T27" fmla="*/ 111 h 342"/>
                <a:gd name="T28" fmla="*/ 530 w 1341"/>
                <a:gd name="T29" fmla="*/ 60 h 342"/>
                <a:gd name="T30" fmla="*/ 558 w 1341"/>
                <a:gd name="T31" fmla="*/ 38 h 342"/>
                <a:gd name="T32" fmla="*/ 738 w 1341"/>
                <a:gd name="T33" fmla="*/ 89 h 342"/>
                <a:gd name="T34" fmla="*/ 787 w 1341"/>
                <a:gd name="T35" fmla="*/ 45 h 342"/>
                <a:gd name="T36" fmla="*/ 736 w 1341"/>
                <a:gd name="T37" fmla="*/ 65 h 342"/>
                <a:gd name="T38" fmla="*/ 848 w 1341"/>
                <a:gd name="T39" fmla="*/ 73 h 342"/>
                <a:gd name="T40" fmla="*/ 876 w 1341"/>
                <a:gd name="T41" fmla="*/ 73 h 342"/>
                <a:gd name="T42" fmla="*/ 833 w 1341"/>
                <a:gd name="T43" fmla="*/ 91 h 342"/>
                <a:gd name="T44" fmla="*/ 965 w 1341"/>
                <a:gd name="T45" fmla="*/ 43 h 342"/>
                <a:gd name="T46" fmla="*/ 964 w 1341"/>
                <a:gd name="T47" fmla="*/ 103 h 342"/>
                <a:gd name="T48" fmla="*/ 1010 w 1341"/>
                <a:gd name="T49" fmla="*/ 132 h 342"/>
                <a:gd name="T50" fmla="*/ 1070 w 1341"/>
                <a:gd name="T51" fmla="*/ 38 h 342"/>
                <a:gd name="T52" fmla="*/ 1010 w 1341"/>
                <a:gd name="T53" fmla="*/ 89 h 342"/>
                <a:gd name="T54" fmla="*/ 1133 w 1341"/>
                <a:gd name="T55" fmla="*/ 73 h 342"/>
                <a:gd name="T56" fmla="*/ 1160 w 1341"/>
                <a:gd name="T57" fmla="*/ 73 h 342"/>
                <a:gd name="T58" fmla="*/ 1117 w 1341"/>
                <a:gd name="T59" fmla="*/ 91 h 342"/>
                <a:gd name="T60" fmla="*/ 1239 w 1341"/>
                <a:gd name="T61" fmla="*/ 39 h 342"/>
                <a:gd name="T62" fmla="*/ 1180 w 1341"/>
                <a:gd name="T63" fmla="*/ 132 h 342"/>
                <a:gd name="T64" fmla="*/ 1246 w 1341"/>
                <a:gd name="T65" fmla="*/ 85 h 342"/>
                <a:gd name="T66" fmla="*/ 1314 w 1341"/>
                <a:gd name="T67" fmla="*/ 132 h 342"/>
                <a:gd name="T68" fmla="*/ 1295 w 1341"/>
                <a:gd name="T69" fmla="*/ 110 h 342"/>
                <a:gd name="T70" fmla="*/ 18 w 1341"/>
                <a:gd name="T71" fmla="*/ 231 h 342"/>
                <a:gd name="T72" fmla="*/ 81 w 1341"/>
                <a:gd name="T73" fmla="*/ 307 h 342"/>
                <a:gd name="T74" fmla="*/ 164 w 1341"/>
                <a:gd name="T75" fmla="*/ 307 h 342"/>
                <a:gd name="T76" fmla="*/ 103 w 1341"/>
                <a:gd name="T77" fmla="*/ 214 h 342"/>
                <a:gd name="T78" fmla="*/ 252 w 1341"/>
                <a:gd name="T79" fmla="*/ 229 h 342"/>
                <a:gd name="T80" fmla="*/ 252 w 1341"/>
                <a:gd name="T81" fmla="*/ 307 h 342"/>
                <a:gd name="T82" fmla="*/ 211 w 1341"/>
                <a:gd name="T83" fmla="*/ 214 h 342"/>
                <a:gd name="T84" fmla="*/ 305 w 1341"/>
                <a:gd name="T85" fmla="*/ 212 h 342"/>
                <a:gd name="T86" fmla="*/ 338 w 1341"/>
                <a:gd name="T87" fmla="*/ 285 h 342"/>
                <a:gd name="T88" fmla="*/ 281 w 1341"/>
                <a:gd name="T89" fmla="*/ 251 h 342"/>
                <a:gd name="T90" fmla="*/ 403 w 1341"/>
                <a:gd name="T91" fmla="*/ 229 h 342"/>
                <a:gd name="T92" fmla="*/ 382 w 1341"/>
                <a:gd name="T93" fmla="*/ 228 h 342"/>
                <a:gd name="T94" fmla="*/ 430 w 1341"/>
                <a:gd name="T95" fmla="*/ 342 h 342"/>
                <a:gd name="T96" fmla="*/ 498 w 1341"/>
                <a:gd name="T97" fmla="*/ 260 h 342"/>
                <a:gd name="T98" fmla="*/ 577 w 1341"/>
                <a:gd name="T99" fmla="*/ 212 h 342"/>
                <a:gd name="T100" fmla="*/ 554 w 1341"/>
                <a:gd name="T101" fmla="*/ 307 h 342"/>
                <a:gd name="T102" fmla="*/ 623 w 1341"/>
                <a:gd name="T103" fmla="*/ 187 h 342"/>
                <a:gd name="T104" fmla="*/ 621 w 1341"/>
                <a:gd name="T105" fmla="*/ 307 h 342"/>
                <a:gd name="T106" fmla="*/ 644 w 1341"/>
                <a:gd name="T107" fmla="*/ 300 h 342"/>
                <a:gd name="T108" fmla="*/ 644 w 1341"/>
                <a:gd name="T109" fmla="*/ 240 h 342"/>
                <a:gd name="T110" fmla="*/ 661 w 1341"/>
                <a:gd name="T111" fmla="*/ 238 h 342"/>
                <a:gd name="T112" fmla="*/ 807 w 1341"/>
                <a:gd name="T113" fmla="*/ 266 h 342"/>
                <a:gd name="T114" fmla="*/ 772 w 1341"/>
                <a:gd name="T115" fmla="*/ 309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41" h="342">
                  <a:moveTo>
                    <a:pt x="29" y="132"/>
                  </a:moveTo>
                  <a:cubicBezTo>
                    <a:pt x="0" y="132"/>
                    <a:pt x="0" y="132"/>
                    <a:pt x="0" y="132"/>
                  </a:cubicBezTo>
                  <a:cubicBezTo>
                    <a:pt x="0" y="0"/>
                    <a:pt x="0" y="0"/>
                    <a:pt x="0" y="0"/>
                  </a:cubicBezTo>
                  <a:cubicBezTo>
                    <a:pt x="29" y="0"/>
                    <a:pt x="29" y="0"/>
                    <a:pt x="29" y="0"/>
                  </a:cubicBezTo>
                  <a:cubicBezTo>
                    <a:pt x="29" y="52"/>
                    <a:pt x="29" y="52"/>
                    <a:pt x="29" y="52"/>
                  </a:cubicBezTo>
                  <a:cubicBezTo>
                    <a:pt x="80" y="52"/>
                    <a:pt x="80" y="52"/>
                    <a:pt x="80" y="52"/>
                  </a:cubicBezTo>
                  <a:cubicBezTo>
                    <a:pt x="80" y="0"/>
                    <a:pt x="80" y="0"/>
                    <a:pt x="80" y="0"/>
                  </a:cubicBezTo>
                  <a:cubicBezTo>
                    <a:pt x="109" y="0"/>
                    <a:pt x="109" y="0"/>
                    <a:pt x="109" y="0"/>
                  </a:cubicBezTo>
                  <a:cubicBezTo>
                    <a:pt x="109" y="132"/>
                    <a:pt x="109" y="132"/>
                    <a:pt x="109" y="132"/>
                  </a:cubicBezTo>
                  <a:cubicBezTo>
                    <a:pt x="80" y="132"/>
                    <a:pt x="80" y="132"/>
                    <a:pt x="80" y="132"/>
                  </a:cubicBezTo>
                  <a:cubicBezTo>
                    <a:pt x="80" y="77"/>
                    <a:pt x="80" y="77"/>
                    <a:pt x="80" y="77"/>
                  </a:cubicBezTo>
                  <a:cubicBezTo>
                    <a:pt x="29" y="77"/>
                    <a:pt x="29" y="77"/>
                    <a:pt x="29" y="77"/>
                  </a:cubicBezTo>
                  <a:lnTo>
                    <a:pt x="29" y="132"/>
                  </a:lnTo>
                  <a:close/>
                  <a:moveTo>
                    <a:pt x="174" y="134"/>
                  </a:moveTo>
                  <a:cubicBezTo>
                    <a:pt x="145" y="134"/>
                    <a:pt x="125" y="116"/>
                    <a:pt x="125" y="85"/>
                  </a:cubicBezTo>
                  <a:cubicBezTo>
                    <a:pt x="125" y="56"/>
                    <a:pt x="144" y="36"/>
                    <a:pt x="170" y="36"/>
                  </a:cubicBezTo>
                  <a:cubicBezTo>
                    <a:pt x="198" y="36"/>
                    <a:pt x="212" y="55"/>
                    <a:pt x="212" y="83"/>
                  </a:cubicBezTo>
                  <a:cubicBezTo>
                    <a:pt x="212" y="93"/>
                    <a:pt x="212" y="93"/>
                    <a:pt x="212" y="93"/>
                  </a:cubicBezTo>
                  <a:cubicBezTo>
                    <a:pt x="152" y="93"/>
                    <a:pt x="152" y="93"/>
                    <a:pt x="152" y="93"/>
                  </a:cubicBezTo>
                  <a:cubicBezTo>
                    <a:pt x="155" y="108"/>
                    <a:pt x="167" y="112"/>
                    <a:pt x="178" y="112"/>
                  </a:cubicBezTo>
                  <a:cubicBezTo>
                    <a:pt x="188" y="112"/>
                    <a:pt x="195" y="110"/>
                    <a:pt x="204" y="104"/>
                  </a:cubicBezTo>
                  <a:cubicBezTo>
                    <a:pt x="205" y="104"/>
                    <a:pt x="205" y="104"/>
                    <a:pt x="205" y="104"/>
                  </a:cubicBezTo>
                  <a:cubicBezTo>
                    <a:pt x="205" y="126"/>
                    <a:pt x="205" y="126"/>
                    <a:pt x="205" y="126"/>
                  </a:cubicBezTo>
                  <a:cubicBezTo>
                    <a:pt x="198" y="131"/>
                    <a:pt x="187" y="134"/>
                    <a:pt x="174" y="134"/>
                  </a:cubicBezTo>
                  <a:close/>
                  <a:moveTo>
                    <a:pt x="152" y="74"/>
                  </a:moveTo>
                  <a:cubicBezTo>
                    <a:pt x="186" y="74"/>
                    <a:pt x="186" y="74"/>
                    <a:pt x="186" y="74"/>
                  </a:cubicBezTo>
                  <a:cubicBezTo>
                    <a:pt x="186" y="64"/>
                    <a:pt x="182" y="58"/>
                    <a:pt x="170" y="58"/>
                  </a:cubicBezTo>
                  <a:cubicBezTo>
                    <a:pt x="162" y="58"/>
                    <a:pt x="155" y="61"/>
                    <a:pt x="152" y="74"/>
                  </a:cubicBezTo>
                  <a:close/>
                  <a:moveTo>
                    <a:pt x="287" y="77"/>
                  </a:moveTo>
                  <a:cubicBezTo>
                    <a:pt x="272" y="132"/>
                    <a:pt x="272" y="132"/>
                    <a:pt x="272" y="132"/>
                  </a:cubicBezTo>
                  <a:cubicBezTo>
                    <a:pt x="247" y="132"/>
                    <a:pt x="247" y="132"/>
                    <a:pt x="247" y="132"/>
                  </a:cubicBezTo>
                  <a:cubicBezTo>
                    <a:pt x="218" y="39"/>
                    <a:pt x="218" y="39"/>
                    <a:pt x="218" y="39"/>
                  </a:cubicBezTo>
                  <a:cubicBezTo>
                    <a:pt x="218" y="38"/>
                    <a:pt x="218" y="38"/>
                    <a:pt x="218" y="38"/>
                  </a:cubicBezTo>
                  <a:cubicBezTo>
                    <a:pt x="246" y="38"/>
                    <a:pt x="246" y="38"/>
                    <a:pt x="246" y="38"/>
                  </a:cubicBezTo>
                  <a:cubicBezTo>
                    <a:pt x="261" y="93"/>
                    <a:pt x="261" y="93"/>
                    <a:pt x="261" y="93"/>
                  </a:cubicBezTo>
                  <a:cubicBezTo>
                    <a:pt x="276" y="38"/>
                    <a:pt x="276" y="38"/>
                    <a:pt x="276" y="38"/>
                  </a:cubicBezTo>
                  <a:cubicBezTo>
                    <a:pt x="298" y="38"/>
                    <a:pt x="298" y="38"/>
                    <a:pt x="298" y="38"/>
                  </a:cubicBezTo>
                  <a:cubicBezTo>
                    <a:pt x="313" y="93"/>
                    <a:pt x="313" y="93"/>
                    <a:pt x="313" y="93"/>
                  </a:cubicBezTo>
                  <a:cubicBezTo>
                    <a:pt x="329" y="38"/>
                    <a:pt x="329" y="38"/>
                    <a:pt x="329" y="38"/>
                  </a:cubicBezTo>
                  <a:cubicBezTo>
                    <a:pt x="355" y="38"/>
                    <a:pt x="355" y="38"/>
                    <a:pt x="355" y="38"/>
                  </a:cubicBezTo>
                  <a:cubicBezTo>
                    <a:pt x="355" y="39"/>
                    <a:pt x="355" y="39"/>
                    <a:pt x="355" y="39"/>
                  </a:cubicBezTo>
                  <a:cubicBezTo>
                    <a:pt x="327" y="132"/>
                    <a:pt x="327" y="132"/>
                    <a:pt x="327" y="132"/>
                  </a:cubicBezTo>
                  <a:cubicBezTo>
                    <a:pt x="302" y="132"/>
                    <a:pt x="302" y="132"/>
                    <a:pt x="302" y="132"/>
                  </a:cubicBezTo>
                  <a:lnTo>
                    <a:pt x="287" y="77"/>
                  </a:lnTo>
                  <a:close/>
                  <a:moveTo>
                    <a:pt x="402" y="134"/>
                  </a:moveTo>
                  <a:cubicBezTo>
                    <a:pt x="379" y="134"/>
                    <a:pt x="370" y="125"/>
                    <a:pt x="370" y="104"/>
                  </a:cubicBezTo>
                  <a:cubicBezTo>
                    <a:pt x="370" y="0"/>
                    <a:pt x="370" y="0"/>
                    <a:pt x="370" y="0"/>
                  </a:cubicBezTo>
                  <a:cubicBezTo>
                    <a:pt x="398" y="0"/>
                    <a:pt x="398" y="0"/>
                    <a:pt x="398" y="0"/>
                  </a:cubicBezTo>
                  <a:cubicBezTo>
                    <a:pt x="398" y="102"/>
                    <a:pt x="398" y="102"/>
                    <a:pt x="398" y="102"/>
                  </a:cubicBezTo>
                  <a:cubicBezTo>
                    <a:pt x="398" y="108"/>
                    <a:pt x="400" y="111"/>
                    <a:pt x="406" y="111"/>
                  </a:cubicBezTo>
                  <a:cubicBezTo>
                    <a:pt x="408" y="111"/>
                    <a:pt x="410" y="110"/>
                    <a:pt x="412" y="109"/>
                  </a:cubicBezTo>
                  <a:cubicBezTo>
                    <a:pt x="413" y="109"/>
                    <a:pt x="413" y="109"/>
                    <a:pt x="413" y="109"/>
                  </a:cubicBezTo>
                  <a:cubicBezTo>
                    <a:pt x="413" y="132"/>
                    <a:pt x="413" y="132"/>
                    <a:pt x="413" y="132"/>
                  </a:cubicBezTo>
                  <a:cubicBezTo>
                    <a:pt x="410" y="133"/>
                    <a:pt x="406" y="134"/>
                    <a:pt x="402" y="134"/>
                  </a:cubicBezTo>
                  <a:close/>
                  <a:moveTo>
                    <a:pt x="469" y="134"/>
                  </a:moveTo>
                  <a:cubicBezTo>
                    <a:pt x="440" y="134"/>
                    <a:pt x="420" y="116"/>
                    <a:pt x="420" y="85"/>
                  </a:cubicBezTo>
                  <a:cubicBezTo>
                    <a:pt x="420" y="56"/>
                    <a:pt x="440" y="36"/>
                    <a:pt x="465" y="36"/>
                  </a:cubicBezTo>
                  <a:cubicBezTo>
                    <a:pt x="494" y="36"/>
                    <a:pt x="507" y="55"/>
                    <a:pt x="507" y="83"/>
                  </a:cubicBezTo>
                  <a:cubicBezTo>
                    <a:pt x="507" y="93"/>
                    <a:pt x="507" y="93"/>
                    <a:pt x="507" y="93"/>
                  </a:cubicBezTo>
                  <a:cubicBezTo>
                    <a:pt x="448" y="93"/>
                    <a:pt x="448" y="93"/>
                    <a:pt x="448" y="93"/>
                  </a:cubicBezTo>
                  <a:cubicBezTo>
                    <a:pt x="451" y="108"/>
                    <a:pt x="462" y="112"/>
                    <a:pt x="474" y="112"/>
                  </a:cubicBezTo>
                  <a:cubicBezTo>
                    <a:pt x="484" y="112"/>
                    <a:pt x="491" y="110"/>
                    <a:pt x="500" y="104"/>
                  </a:cubicBezTo>
                  <a:cubicBezTo>
                    <a:pt x="501" y="104"/>
                    <a:pt x="501" y="104"/>
                    <a:pt x="501" y="104"/>
                  </a:cubicBezTo>
                  <a:cubicBezTo>
                    <a:pt x="501" y="126"/>
                    <a:pt x="501" y="126"/>
                    <a:pt x="501" y="126"/>
                  </a:cubicBezTo>
                  <a:cubicBezTo>
                    <a:pt x="493" y="131"/>
                    <a:pt x="482" y="134"/>
                    <a:pt x="469" y="134"/>
                  </a:cubicBezTo>
                  <a:close/>
                  <a:moveTo>
                    <a:pt x="448" y="74"/>
                  </a:moveTo>
                  <a:cubicBezTo>
                    <a:pt x="482" y="74"/>
                    <a:pt x="482" y="74"/>
                    <a:pt x="482" y="74"/>
                  </a:cubicBezTo>
                  <a:cubicBezTo>
                    <a:pt x="481" y="64"/>
                    <a:pt x="477" y="58"/>
                    <a:pt x="466" y="58"/>
                  </a:cubicBezTo>
                  <a:cubicBezTo>
                    <a:pt x="457" y="58"/>
                    <a:pt x="450" y="61"/>
                    <a:pt x="448" y="74"/>
                  </a:cubicBezTo>
                  <a:close/>
                  <a:moveTo>
                    <a:pt x="622" y="38"/>
                  </a:moveTo>
                  <a:cubicBezTo>
                    <a:pt x="642" y="38"/>
                    <a:pt x="642" y="38"/>
                    <a:pt x="642" y="38"/>
                  </a:cubicBezTo>
                  <a:cubicBezTo>
                    <a:pt x="642" y="60"/>
                    <a:pt x="642" y="60"/>
                    <a:pt x="642" y="60"/>
                  </a:cubicBezTo>
                  <a:cubicBezTo>
                    <a:pt x="622" y="60"/>
                    <a:pt x="622" y="60"/>
                    <a:pt x="622" y="60"/>
                  </a:cubicBezTo>
                  <a:cubicBezTo>
                    <a:pt x="622" y="99"/>
                    <a:pt x="622" y="99"/>
                    <a:pt x="622" y="99"/>
                  </a:cubicBezTo>
                  <a:cubicBezTo>
                    <a:pt x="622" y="107"/>
                    <a:pt x="625" y="111"/>
                    <a:pt x="633" y="111"/>
                  </a:cubicBezTo>
                  <a:cubicBezTo>
                    <a:pt x="636" y="111"/>
                    <a:pt x="639" y="110"/>
                    <a:pt x="642" y="109"/>
                  </a:cubicBezTo>
                  <a:cubicBezTo>
                    <a:pt x="642" y="109"/>
                    <a:pt x="642" y="109"/>
                    <a:pt x="642" y="109"/>
                  </a:cubicBezTo>
                  <a:cubicBezTo>
                    <a:pt x="642" y="131"/>
                    <a:pt x="642" y="131"/>
                    <a:pt x="642" y="131"/>
                  </a:cubicBezTo>
                  <a:cubicBezTo>
                    <a:pt x="639" y="132"/>
                    <a:pt x="633" y="134"/>
                    <a:pt x="625" y="134"/>
                  </a:cubicBezTo>
                  <a:cubicBezTo>
                    <a:pt x="603" y="134"/>
                    <a:pt x="594" y="124"/>
                    <a:pt x="594" y="100"/>
                  </a:cubicBezTo>
                  <a:cubicBezTo>
                    <a:pt x="594" y="60"/>
                    <a:pt x="594" y="60"/>
                    <a:pt x="594" y="60"/>
                  </a:cubicBezTo>
                  <a:cubicBezTo>
                    <a:pt x="558" y="60"/>
                    <a:pt x="558" y="60"/>
                    <a:pt x="558" y="60"/>
                  </a:cubicBezTo>
                  <a:cubicBezTo>
                    <a:pt x="558" y="99"/>
                    <a:pt x="558" y="99"/>
                    <a:pt x="558" y="99"/>
                  </a:cubicBezTo>
                  <a:cubicBezTo>
                    <a:pt x="558" y="107"/>
                    <a:pt x="561" y="111"/>
                    <a:pt x="570" y="111"/>
                  </a:cubicBezTo>
                  <a:cubicBezTo>
                    <a:pt x="572" y="111"/>
                    <a:pt x="575" y="110"/>
                    <a:pt x="578" y="109"/>
                  </a:cubicBezTo>
                  <a:cubicBezTo>
                    <a:pt x="579" y="109"/>
                    <a:pt x="579" y="109"/>
                    <a:pt x="579" y="109"/>
                  </a:cubicBezTo>
                  <a:cubicBezTo>
                    <a:pt x="579" y="131"/>
                    <a:pt x="579" y="131"/>
                    <a:pt x="579" y="131"/>
                  </a:cubicBezTo>
                  <a:cubicBezTo>
                    <a:pt x="575" y="132"/>
                    <a:pt x="570" y="134"/>
                    <a:pt x="562" y="134"/>
                  </a:cubicBezTo>
                  <a:cubicBezTo>
                    <a:pt x="539" y="134"/>
                    <a:pt x="530" y="124"/>
                    <a:pt x="530" y="100"/>
                  </a:cubicBezTo>
                  <a:cubicBezTo>
                    <a:pt x="530" y="60"/>
                    <a:pt x="530" y="60"/>
                    <a:pt x="530" y="60"/>
                  </a:cubicBezTo>
                  <a:cubicBezTo>
                    <a:pt x="516" y="60"/>
                    <a:pt x="516" y="60"/>
                    <a:pt x="516" y="60"/>
                  </a:cubicBezTo>
                  <a:cubicBezTo>
                    <a:pt x="516" y="38"/>
                    <a:pt x="516" y="38"/>
                    <a:pt x="516" y="38"/>
                  </a:cubicBezTo>
                  <a:cubicBezTo>
                    <a:pt x="530" y="38"/>
                    <a:pt x="530" y="38"/>
                    <a:pt x="530" y="38"/>
                  </a:cubicBezTo>
                  <a:cubicBezTo>
                    <a:pt x="530" y="12"/>
                    <a:pt x="530" y="12"/>
                    <a:pt x="530" y="12"/>
                  </a:cubicBezTo>
                  <a:cubicBezTo>
                    <a:pt x="558" y="12"/>
                    <a:pt x="558" y="12"/>
                    <a:pt x="558" y="12"/>
                  </a:cubicBezTo>
                  <a:cubicBezTo>
                    <a:pt x="558" y="38"/>
                    <a:pt x="558" y="38"/>
                    <a:pt x="558" y="38"/>
                  </a:cubicBezTo>
                  <a:cubicBezTo>
                    <a:pt x="594" y="38"/>
                    <a:pt x="594" y="38"/>
                    <a:pt x="594" y="38"/>
                  </a:cubicBezTo>
                  <a:cubicBezTo>
                    <a:pt x="594" y="12"/>
                    <a:pt x="594" y="12"/>
                    <a:pt x="594" y="12"/>
                  </a:cubicBezTo>
                  <a:cubicBezTo>
                    <a:pt x="622" y="12"/>
                    <a:pt x="622" y="12"/>
                    <a:pt x="622" y="12"/>
                  </a:cubicBezTo>
                  <a:cubicBezTo>
                    <a:pt x="622" y="38"/>
                    <a:pt x="622" y="38"/>
                    <a:pt x="622" y="38"/>
                  </a:cubicBezTo>
                  <a:close/>
                  <a:moveTo>
                    <a:pt x="787" y="45"/>
                  </a:moveTo>
                  <a:cubicBezTo>
                    <a:pt x="787" y="73"/>
                    <a:pt x="768" y="89"/>
                    <a:pt x="738" y="89"/>
                  </a:cubicBezTo>
                  <a:cubicBezTo>
                    <a:pt x="718" y="89"/>
                    <a:pt x="718" y="89"/>
                    <a:pt x="718" y="89"/>
                  </a:cubicBezTo>
                  <a:cubicBezTo>
                    <a:pt x="718" y="132"/>
                    <a:pt x="718" y="132"/>
                    <a:pt x="718" y="132"/>
                  </a:cubicBezTo>
                  <a:cubicBezTo>
                    <a:pt x="689" y="132"/>
                    <a:pt x="689" y="132"/>
                    <a:pt x="689" y="132"/>
                  </a:cubicBezTo>
                  <a:cubicBezTo>
                    <a:pt x="689" y="0"/>
                    <a:pt x="689" y="0"/>
                    <a:pt x="689" y="0"/>
                  </a:cubicBezTo>
                  <a:cubicBezTo>
                    <a:pt x="738" y="0"/>
                    <a:pt x="738" y="0"/>
                    <a:pt x="738" y="0"/>
                  </a:cubicBezTo>
                  <a:cubicBezTo>
                    <a:pt x="768" y="0"/>
                    <a:pt x="787" y="16"/>
                    <a:pt x="787" y="45"/>
                  </a:cubicBezTo>
                  <a:close/>
                  <a:moveTo>
                    <a:pt x="736" y="65"/>
                  </a:moveTo>
                  <a:cubicBezTo>
                    <a:pt x="751" y="65"/>
                    <a:pt x="758" y="57"/>
                    <a:pt x="758" y="45"/>
                  </a:cubicBezTo>
                  <a:cubicBezTo>
                    <a:pt x="758" y="33"/>
                    <a:pt x="751" y="24"/>
                    <a:pt x="736" y="24"/>
                  </a:cubicBezTo>
                  <a:cubicBezTo>
                    <a:pt x="718" y="24"/>
                    <a:pt x="718" y="24"/>
                    <a:pt x="718" y="24"/>
                  </a:cubicBezTo>
                  <a:cubicBezTo>
                    <a:pt x="718" y="65"/>
                    <a:pt x="718" y="65"/>
                    <a:pt x="718" y="65"/>
                  </a:cubicBezTo>
                  <a:lnTo>
                    <a:pt x="736" y="65"/>
                  </a:lnTo>
                  <a:close/>
                  <a:moveTo>
                    <a:pt x="849" y="123"/>
                  </a:moveTo>
                  <a:cubicBezTo>
                    <a:pt x="843" y="130"/>
                    <a:pt x="834" y="134"/>
                    <a:pt x="824" y="134"/>
                  </a:cubicBezTo>
                  <a:cubicBezTo>
                    <a:pt x="806" y="134"/>
                    <a:pt x="791" y="122"/>
                    <a:pt x="791" y="103"/>
                  </a:cubicBezTo>
                  <a:cubicBezTo>
                    <a:pt x="791" y="84"/>
                    <a:pt x="806" y="72"/>
                    <a:pt x="827" y="72"/>
                  </a:cubicBezTo>
                  <a:cubicBezTo>
                    <a:pt x="834" y="72"/>
                    <a:pt x="841" y="73"/>
                    <a:pt x="848" y="75"/>
                  </a:cubicBezTo>
                  <a:cubicBezTo>
                    <a:pt x="848" y="73"/>
                    <a:pt x="848" y="73"/>
                    <a:pt x="848" y="73"/>
                  </a:cubicBezTo>
                  <a:cubicBezTo>
                    <a:pt x="848" y="63"/>
                    <a:pt x="842" y="59"/>
                    <a:pt x="827" y="59"/>
                  </a:cubicBezTo>
                  <a:cubicBezTo>
                    <a:pt x="818" y="59"/>
                    <a:pt x="809" y="62"/>
                    <a:pt x="801" y="66"/>
                  </a:cubicBezTo>
                  <a:cubicBezTo>
                    <a:pt x="800" y="66"/>
                    <a:pt x="800" y="66"/>
                    <a:pt x="800" y="66"/>
                  </a:cubicBezTo>
                  <a:cubicBezTo>
                    <a:pt x="800" y="44"/>
                    <a:pt x="800" y="44"/>
                    <a:pt x="800" y="44"/>
                  </a:cubicBezTo>
                  <a:cubicBezTo>
                    <a:pt x="807" y="40"/>
                    <a:pt x="820" y="36"/>
                    <a:pt x="832" y="36"/>
                  </a:cubicBezTo>
                  <a:cubicBezTo>
                    <a:pt x="860" y="36"/>
                    <a:pt x="876" y="49"/>
                    <a:pt x="876" y="73"/>
                  </a:cubicBezTo>
                  <a:cubicBezTo>
                    <a:pt x="876" y="132"/>
                    <a:pt x="876" y="132"/>
                    <a:pt x="876" y="132"/>
                  </a:cubicBezTo>
                  <a:cubicBezTo>
                    <a:pt x="849" y="132"/>
                    <a:pt x="849" y="132"/>
                    <a:pt x="849" y="132"/>
                  </a:cubicBezTo>
                  <a:cubicBezTo>
                    <a:pt x="849" y="123"/>
                    <a:pt x="849" y="123"/>
                    <a:pt x="849" y="123"/>
                  </a:cubicBezTo>
                  <a:close/>
                  <a:moveTo>
                    <a:pt x="848" y="102"/>
                  </a:moveTo>
                  <a:cubicBezTo>
                    <a:pt x="848" y="94"/>
                    <a:pt x="848" y="94"/>
                    <a:pt x="848" y="94"/>
                  </a:cubicBezTo>
                  <a:cubicBezTo>
                    <a:pt x="844" y="92"/>
                    <a:pt x="838" y="91"/>
                    <a:pt x="833" y="91"/>
                  </a:cubicBezTo>
                  <a:cubicBezTo>
                    <a:pt x="823" y="91"/>
                    <a:pt x="818" y="95"/>
                    <a:pt x="818" y="102"/>
                  </a:cubicBezTo>
                  <a:cubicBezTo>
                    <a:pt x="818" y="110"/>
                    <a:pt x="823" y="113"/>
                    <a:pt x="832" y="113"/>
                  </a:cubicBezTo>
                  <a:cubicBezTo>
                    <a:pt x="839" y="113"/>
                    <a:pt x="845" y="109"/>
                    <a:pt x="848" y="102"/>
                  </a:cubicBezTo>
                  <a:close/>
                  <a:moveTo>
                    <a:pt x="890" y="85"/>
                  </a:moveTo>
                  <a:cubicBezTo>
                    <a:pt x="890" y="55"/>
                    <a:pt x="911" y="36"/>
                    <a:pt x="939" y="36"/>
                  </a:cubicBezTo>
                  <a:cubicBezTo>
                    <a:pt x="949" y="36"/>
                    <a:pt x="958" y="38"/>
                    <a:pt x="965" y="43"/>
                  </a:cubicBezTo>
                  <a:cubicBezTo>
                    <a:pt x="965" y="67"/>
                    <a:pt x="965" y="67"/>
                    <a:pt x="965" y="67"/>
                  </a:cubicBezTo>
                  <a:cubicBezTo>
                    <a:pt x="964" y="67"/>
                    <a:pt x="964" y="67"/>
                    <a:pt x="964" y="67"/>
                  </a:cubicBezTo>
                  <a:cubicBezTo>
                    <a:pt x="958" y="62"/>
                    <a:pt x="951" y="60"/>
                    <a:pt x="943" y="60"/>
                  </a:cubicBezTo>
                  <a:cubicBezTo>
                    <a:pt x="929" y="60"/>
                    <a:pt x="918" y="69"/>
                    <a:pt x="918" y="85"/>
                  </a:cubicBezTo>
                  <a:cubicBezTo>
                    <a:pt x="918" y="101"/>
                    <a:pt x="929" y="110"/>
                    <a:pt x="943" y="110"/>
                  </a:cubicBezTo>
                  <a:cubicBezTo>
                    <a:pt x="951" y="110"/>
                    <a:pt x="958" y="108"/>
                    <a:pt x="964" y="103"/>
                  </a:cubicBezTo>
                  <a:cubicBezTo>
                    <a:pt x="965" y="103"/>
                    <a:pt x="965" y="103"/>
                    <a:pt x="965" y="103"/>
                  </a:cubicBezTo>
                  <a:cubicBezTo>
                    <a:pt x="965" y="127"/>
                    <a:pt x="965" y="127"/>
                    <a:pt x="965" y="127"/>
                  </a:cubicBezTo>
                  <a:cubicBezTo>
                    <a:pt x="958" y="132"/>
                    <a:pt x="949" y="134"/>
                    <a:pt x="939" y="134"/>
                  </a:cubicBezTo>
                  <a:cubicBezTo>
                    <a:pt x="911" y="134"/>
                    <a:pt x="890" y="115"/>
                    <a:pt x="890" y="85"/>
                  </a:cubicBezTo>
                  <a:close/>
                  <a:moveTo>
                    <a:pt x="1010" y="89"/>
                  </a:moveTo>
                  <a:cubicBezTo>
                    <a:pt x="1010" y="132"/>
                    <a:pt x="1010" y="132"/>
                    <a:pt x="1010" y="132"/>
                  </a:cubicBezTo>
                  <a:cubicBezTo>
                    <a:pt x="983" y="132"/>
                    <a:pt x="983" y="132"/>
                    <a:pt x="983" y="132"/>
                  </a:cubicBezTo>
                  <a:cubicBezTo>
                    <a:pt x="983" y="0"/>
                    <a:pt x="983" y="0"/>
                    <a:pt x="983" y="0"/>
                  </a:cubicBezTo>
                  <a:cubicBezTo>
                    <a:pt x="1010" y="0"/>
                    <a:pt x="1010" y="0"/>
                    <a:pt x="1010" y="0"/>
                  </a:cubicBezTo>
                  <a:cubicBezTo>
                    <a:pt x="1010" y="75"/>
                    <a:pt x="1010" y="75"/>
                    <a:pt x="1010" y="75"/>
                  </a:cubicBezTo>
                  <a:cubicBezTo>
                    <a:pt x="1039" y="38"/>
                    <a:pt x="1039" y="38"/>
                    <a:pt x="1039" y="38"/>
                  </a:cubicBezTo>
                  <a:cubicBezTo>
                    <a:pt x="1070" y="38"/>
                    <a:pt x="1070" y="38"/>
                    <a:pt x="1070" y="38"/>
                  </a:cubicBezTo>
                  <a:cubicBezTo>
                    <a:pt x="1070" y="39"/>
                    <a:pt x="1070" y="39"/>
                    <a:pt x="1070" y="39"/>
                  </a:cubicBezTo>
                  <a:cubicBezTo>
                    <a:pt x="1036" y="82"/>
                    <a:pt x="1036" y="82"/>
                    <a:pt x="1036" y="82"/>
                  </a:cubicBezTo>
                  <a:cubicBezTo>
                    <a:pt x="1070" y="131"/>
                    <a:pt x="1070" y="131"/>
                    <a:pt x="1070" y="131"/>
                  </a:cubicBezTo>
                  <a:cubicBezTo>
                    <a:pt x="1070" y="132"/>
                    <a:pt x="1070" y="132"/>
                    <a:pt x="1070" y="132"/>
                  </a:cubicBezTo>
                  <a:cubicBezTo>
                    <a:pt x="1038" y="132"/>
                    <a:pt x="1038" y="132"/>
                    <a:pt x="1038" y="132"/>
                  </a:cubicBezTo>
                  <a:lnTo>
                    <a:pt x="1010" y="89"/>
                  </a:lnTo>
                  <a:close/>
                  <a:moveTo>
                    <a:pt x="1133" y="123"/>
                  </a:moveTo>
                  <a:cubicBezTo>
                    <a:pt x="1127" y="130"/>
                    <a:pt x="1118" y="134"/>
                    <a:pt x="1108" y="134"/>
                  </a:cubicBezTo>
                  <a:cubicBezTo>
                    <a:pt x="1090" y="134"/>
                    <a:pt x="1075" y="122"/>
                    <a:pt x="1075" y="103"/>
                  </a:cubicBezTo>
                  <a:cubicBezTo>
                    <a:pt x="1075" y="84"/>
                    <a:pt x="1090" y="72"/>
                    <a:pt x="1112" y="72"/>
                  </a:cubicBezTo>
                  <a:cubicBezTo>
                    <a:pt x="1118" y="72"/>
                    <a:pt x="1125" y="73"/>
                    <a:pt x="1133" y="75"/>
                  </a:cubicBezTo>
                  <a:cubicBezTo>
                    <a:pt x="1133" y="73"/>
                    <a:pt x="1133" y="73"/>
                    <a:pt x="1133" y="73"/>
                  </a:cubicBezTo>
                  <a:cubicBezTo>
                    <a:pt x="1133" y="63"/>
                    <a:pt x="1127" y="59"/>
                    <a:pt x="1112" y="59"/>
                  </a:cubicBezTo>
                  <a:cubicBezTo>
                    <a:pt x="1102" y="59"/>
                    <a:pt x="1093" y="62"/>
                    <a:pt x="1086" y="66"/>
                  </a:cubicBezTo>
                  <a:cubicBezTo>
                    <a:pt x="1084" y="66"/>
                    <a:pt x="1084" y="66"/>
                    <a:pt x="1084" y="66"/>
                  </a:cubicBezTo>
                  <a:cubicBezTo>
                    <a:pt x="1084" y="44"/>
                    <a:pt x="1084" y="44"/>
                    <a:pt x="1084" y="44"/>
                  </a:cubicBezTo>
                  <a:cubicBezTo>
                    <a:pt x="1092" y="40"/>
                    <a:pt x="1104" y="36"/>
                    <a:pt x="1117" y="36"/>
                  </a:cubicBezTo>
                  <a:cubicBezTo>
                    <a:pt x="1145" y="36"/>
                    <a:pt x="1160" y="49"/>
                    <a:pt x="1160" y="73"/>
                  </a:cubicBezTo>
                  <a:cubicBezTo>
                    <a:pt x="1160" y="132"/>
                    <a:pt x="1160" y="132"/>
                    <a:pt x="1160" y="132"/>
                  </a:cubicBezTo>
                  <a:cubicBezTo>
                    <a:pt x="1133" y="132"/>
                    <a:pt x="1133" y="132"/>
                    <a:pt x="1133" y="132"/>
                  </a:cubicBezTo>
                  <a:cubicBezTo>
                    <a:pt x="1133" y="123"/>
                    <a:pt x="1133" y="123"/>
                    <a:pt x="1133" y="123"/>
                  </a:cubicBezTo>
                  <a:close/>
                  <a:moveTo>
                    <a:pt x="1133" y="102"/>
                  </a:moveTo>
                  <a:cubicBezTo>
                    <a:pt x="1133" y="94"/>
                    <a:pt x="1133" y="94"/>
                    <a:pt x="1133" y="94"/>
                  </a:cubicBezTo>
                  <a:cubicBezTo>
                    <a:pt x="1128" y="92"/>
                    <a:pt x="1123" y="91"/>
                    <a:pt x="1117" y="91"/>
                  </a:cubicBezTo>
                  <a:cubicBezTo>
                    <a:pt x="1108" y="91"/>
                    <a:pt x="1103" y="95"/>
                    <a:pt x="1103" y="102"/>
                  </a:cubicBezTo>
                  <a:cubicBezTo>
                    <a:pt x="1103" y="110"/>
                    <a:pt x="1108" y="113"/>
                    <a:pt x="1116" y="113"/>
                  </a:cubicBezTo>
                  <a:cubicBezTo>
                    <a:pt x="1124" y="113"/>
                    <a:pt x="1130" y="109"/>
                    <a:pt x="1133" y="102"/>
                  </a:cubicBezTo>
                  <a:close/>
                  <a:moveTo>
                    <a:pt x="1207" y="53"/>
                  </a:moveTo>
                  <a:cubicBezTo>
                    <a:pt x="1212" y="43"/>
                    <a:pt x="1220" y="37"/>
                    <a:pt x="1230" y="37"/>
                  </a:cubicBezTo>
                  <a:cubicBezTo>
                    <a:pt x="1234" y="37"/>
                    <a:pt x="1238" y="38"/>
                    <a:pt x="1239" y="39"/>
                  </a:cubicBezTo>
                  <a:cubicBezTo>
                    <a:pt x="1239" y="65"/>
                    <a:pt x="1239" y="65"/>
                    <a:pt x="1239" y="65"/>
                  </a:cubicBezTo>
                  <a:cubicBezTo>
                    <a:pt x="1238" y="65"/>
                    <a:pt x="1238" y="65"/>
                    <a:pt x="1238" y="65"/>
                  </a:cubicBezTo>
                  <a:cubicBezTo>
                    <a:pt x="1235" y="64"/>
                    <a:pt x="1231" y="63"/>
                    <a:pt x="1226" y="63"/>
                  </a:cubicBezTo>
                  <a:cubicBezTo>
                    <a:pt x="1217" y="63"/>
                    <a:pt x="1210" y="68"/>
                    <a:pt x="1208" y="78"/>
                  </a:cubicBezTo>
                  <a:cubicBezTo>
                    <a:pt x="1208" y="132"/>
                    <a:pt x="1208" y="132"/>
                    <a:pt x="1208" y="132"/>
                  </a:cubicBezTo>
                  <a:cubicBezTo>
                    <a:pt x="1180" y="132"/>
                    <a:pt x="1180" y="132"/>
                    <a:pt x="1180" y="132"/>
                  </a:cubicBezTo>
                  <a:cubicBezTo>
                    <a:pt x="1180" y="38"/>
                    <a:pt x="1180" y="38"/>
                    <a:pt x="1180" y="38"/>
                  </a:cubicBezTo>
                  <a:cubicBezTo>
                    <a:pt x="1207" y="38"/>
                    <a:pt x="1207" y="38"/>
                    <a:pt x="1207" y="38"/>
                  </a:cubicBezTo>
                  <a:cubicBezTo>
                    <a:pt x="1207" y="53"/>
                    <a:pt x="1207" y="53"/>
                    <a:pt x="1207" y="53"/>
                  </a:cubicBezTo>
                  <a:close/>
                  <a:moveTo>
                    <a:pt x="1314" y="122"/>
                  </a:moveTo>
                  <a:cubicBezTo>
                    <a:pt x="1308" y="130"/>
                    <a:pt x="1298" y="134"/>
                    <a:pt x="1286" y="134"/>
                  </a:cubicBezTo>
                  <a:cubicBezTo>
                    <a:pt x="1262" y="134"/>
                    <a:pt x="1246" y="112"/>
                    <a:pt x="1246" y="85"/>
                  </a:cubicBezTo>
                  <a:cubicBezTo>
                    <a:pt x="1246" y="58"/>
                    <a:pt x="1262" y="36"/>
                    <a:pt x="1286" y="36"/>
                  </a:cubicBezTo>
                  <a:cubicBezTo>
                    <a:pt x="1298" y="36"/>
                    <a:pt x="1307" y="40"/>
                    <a:pt x="1313" y="47"/>
                  </a:cubicBezTo>
                  <a:cubicBezTo>
                    <a:pt x="1313" y="0"/>
                    <a:pt x="1313" y="0"/>
                    <a:pt x="1313" y="0"/>
                  </a:cubicBezTo>
                  <a:cubicBezTo>
                    <a:pt x="1341" y="0"/>
                    <a:pt x="1341" y="0"/>
                    <a:pt x="1341" y="0"/>
                  </a:cubicBezTo>
                  <a:cubicBezTo>
                    <a:pt x="1341" y="132"/>
                    <a:pt x="1341" y="132"/>
                    <a:pt x="1341" y="132"/>
                  </a:cubicBezTo>
                  <a:cubicBezTo>
                    <a:pt x="1314" y="132"/>
                    <a:pt x="1314" y="132"/>
                    <a:pt x="1314" y="132"/>
                  </a:cubicBezTo>
                  <a:cubicBezTo>
                    <a:pt x="1314" y="122"/>
                    <a:pt x="1314" y="122"/>
                    <a:pt x="1314" y="122"/>
                  </a:cubicBezTo>
                  <a:close/>
                  <a:moveTo>
                    <a:pt x="1313" y="100"/>
                  </a:moveTo>
                  <a:cubicBezTo>
                    <a:pt x="1313" y="70"/>
                    <a:pt x="1313" y="70"/>
                    <a:pt x="1313" y="70"/>
                  </a:cubicBezTo>
                  <a:cubicBezTo>
                    <a:pt x="1308" y="63"/>
                    <a:pt x="1302" y="60"/>
                    <a:pt x="1295" y="60"/>
                  </a:cubicBezTo>
                  <a:cubicBezTo>
                    <a:pt x="1283" y="60"/>
                    <a:pt x="1275" y="69"/>
                    <a:pt x="1275" y="85"/>
                  </a:cubicBezTo>
                  <a:cubicBezTo>
                    <a:pt x="1275" y="101"/>
                    <a:pt x="1283" y="110"/>
                    <a:pt x="1295" y="110"/>
                  </a:cubicBezTo>
                  <a:cubicBezTo>
                    <a:pt x="1302" y="110"/>
                    <a:pt x="1308" y="107"/>
                    <a:pt x="1313" y="100"/>
                  </a:cubicBezTo>
                  <a:close/>
                  <a:moveTo>
                    <a:pt x="0" y="175"/>
                  </a:moveTo>
                  <a:cubicBezTo>
                    <a:pt x="81" y="175"/>
                    <a:pt x="81" y="175"/>
                    <a:pt x="81" y="175"/>
                  </a:cubicBezTo>
                  <a:cubicBezTo>
                    <a:pt x="81" y="191"/>
                    <a:pt x="81" y="191"/>
                    <a:pt x="81" y="191"/>
                  </a:cubicBezTo>
                  <a:cubicBezTo>
                    <a:pt x="18" y="191"/>
                    <a:pt x="18" y="191"/>
                    <a:pt x="18" y="191"/>
                  </a:cubicBezTo>
                  <a:cubicBezTo>
                    <a:pt x="18" y="231"/>
                    <a:pt x="18" y="231"/>
                    <a:pt x="18" y="231"/>
                  </a:cubicBezTo>
                  <a:cubicBezTo>
                    <a:pt x="75" y="231"/>
                    <a:pt x="75" y="231"/>
                    <a:pt x="75" y="231"/>
                  </a:cubicBezTo>
                  <a:cubicBezTo>
                    <a:pt x="75" y="247"/>
                    <a:pt x="75" y="247"/>
                    <a:pt x="75" y="247"/>
                  </a:cubicBezTo>
                  <a:cubicBezTo>
                    <a:pt x="18" y="247"/>
                    <a:pt x="18" y="247"/>
                    <a:pt x="18" y="247"/>
                  </a:cubicBezTo>
                  <a:cubicBezTo>
                    <a:pt x="18" y="291"/>
                    <a:pt x="18" y="291"/>
                    <a:pt x="18" y="291"/>
                  </a:cubicBezTo>
                  <a:cubicBezTo>
                    <a:pt x="81" y="291"/>
                    <a:pt x="81" y="291"/>
                    <a:pt x="81" y="291"/>
                  </a:cubicBezTo>
                  <a:cubicBezTo>
                    <a:pt x="81" y="307"/>
                    <a:pt x="81" y="307"/>
                    <a:pt x="81" y="307"/>
                  </a:cubicBezTo>
                  <a:cubicBezTo>
                    <a:pt x="0" y="307"/>
                    <a:pt x="0" y="307"/>
                    <a:pt x="0" y="307"/>
                  </a:cubicBezTo>
                  <a:lnTo>
                    <a:pt x="0" y="175"/>
                  </a:lnTo>
                  <a:close/>
                  <a:moveTo>
                    <a:pt x="149" y="212"/>
                  </a:moveTo>
                  <a:cubicBezTo>
                    <a:pt x="169" y="212"/>
                    <a:pt x="181" y="226"/>
                    <a:pt x="181" y="248"/>
                  </a:cubicBezTo>
                  <a:cubicBezTo>
                    <a:pt x="181" y="307"/>
                    <a:pt x="181" y="307"/>
                    <a:pt x="181" y="307"/>
                  </a:cubicBezTo>
                  <a:cubicBezTo>
                    <a:pt x="164" y="307"/>
                    <a:pt x="164" y="307"/>
                    <a:pt x="164" y="307"/>
                  </a:cubicBezTo>
                  <a:cubicBezTo>
                    <a:pt x="164" y="249"/>
                    <a:pt x="164" y="249"/>
                    <a:pt x="164" y="249"/>
                  </a:cubicBezTo>
                  <a:cubicBezTo>
                    <a:pt x="164" y="237"/>
                    <a:pt x="157" y="228"/>
                    <a:pt x="144" y="228"/>
                  </a:cubicBezTo>
                  <a:cubicBezTo>
                    <a:pt x="133" y="228"/>
                    <a:pt x="124" y="235"/>
                    <a:pt x="121" y="245"/>
                  </a:cubicBezTo>
                  <a:cubicBezTo>
                    <a:pt x="121" y="307"/>
                    <a:pt x="121" y="307"/>
                    <a:pt x="121" y="307"/>
                  </a:cubicBezTo>
                  <a:cubicBezTo>
                    <a:pt x="103" y="307"/>
                    <a:pt x="103" y="307"/>
                    <a:pt x="103" y="307"/>
                  </a:cubicBezTo>
                  <a:cubicBezTo>
                    <a:pt x="103" y="214"/>
                    <a:pt x="103" y="214"/>
                    <a:pt x="103" y="214"/>
                  </a:cubicBezTo>
                  <a:cubicBezTo>
                    <a:pt x="121" y="214"/>
                    <a:pt x="121" y="214"/>
                    <a:pt x="121" y="214"/>
                  </a:cubicBezTo>
                  <a:cubicBezTo>
                    <a:pt x="121" y="227"/>
                    <a:pt x="121" y="227"/>
                    <a:pt x="121" y="227"/>
                  </a:cubicBezTo>
                  <a:cubicBezTo>
                    <a:pt x="126" y="219"/>
                    <a:pt x="136" y="212"/>
                    <a:pt x="149" y="212"/>
                  </a:cubicBezTo>
                  <a:close/>
                  <a:moveTo>
                    <a:pt x="228" y="214"/>
                  </a:moveTo>
                  <a:cubicBezTo>
                    <a:pt x="252" y="214"/>
                    <a:pt x="252" y="214"/>
                    <a:pt x="252" y="214"/>
                  </a:cubicBezTo>
                  <a:cubicBezTo>
                    <a:pt x="252" y="229"/>
                    <a:pt x="252" y="229"/>
                    <a:pt x="252" y="229"/>
                  </a:cubicBezTo>
                  <a:cubicBezTo>
                    <a:pt x="228" y="229"/>
                    <a:pt x="228" y="229"/>
                    <a:pt x="228" y="229"/>
                  </a:cubicBezTo>
                  <a:cubicBezTo>
                    <a:pt x="228" y="279"/>
                    <a:pt x="228" y="279"/>
                    <a:pt x="228" y="279"/>
                  </a:cubicBezTo>
                  <a:cubicBezTo>
                    <a:pt x="228" y="289"/>
                    <a:pt x="234" y="293"/>
                    <a:pt x="243" y="293"/>
                  </a:cubicBezTo>
                  <a:cubicBezTo>
                    <a:pt x="246" y="293"/>
                    <a:pt x="249" y="293"/>
                    <a:pt x="251" y="292"/>
                  </a:cubicBezTo>
                  <a:cubicBezTo>
                    <a:pt x="252" y="292"/>
                    <a:pt x="252" y="292"/>
                    <a:pt x="252" y="292"/>
                  </a:cubicBezTo>
                  <a:cubicBezTo>
                    <a:pt x="252" y="307"/>
                    <a:pt x="252" y="307"/>
                    <a:pt x="252" y="307"/>
                  </a:cubicBezTo>
                  <a:cubicBezTo>
                    <a:pt x="249" y="308"/>
                    <a:pt x="246" y="309"/>
                    <a:pt x="241" y="309"/>
                  </a:cubicBezTo>
                  <a:cubicBezTo>
                    <a:pt x="219" y="309"/>
                    <a:pt x="211" y="299"/>
                    <a:pt x="211" y="281"/>
                  </a:cubicBezTo>
                  <a:cubicBezTo>
                    <a:pt x="211" y="229"/>
                    <a:pt x="211" y="229"/>
                    <a:pt x="211" y="229"/>
                  </a:cubicBezTo>
                  <a:cubicBezTo>
                    <a:pt x="195" y="229"/>
                    <a:pt x="195" y="229"/>
                    <a:pt x="195" y="229"/>
                  </a:cubicBezTo>
                  <a:cubicBezTo>
                    <a:pt x="195" y="214"/>
                    <a:pt x="195" y="214"/>
                    <a:pt x="195" y="214"/>
                  </a:cubicBezTo>
                  <a:cubicBezTo>
                    <a:pt x="211" y="214"/>
                    <a:pt x="211" y="214"/>
                    <a:pt x="211" y="214"/>
                  </a:cubicBezTo>
                  <a:cubicBezTo>
                    <a:pt x="211" y="189"/>
                    <a:pt x="211" y="189"/>
                    <a:pt x="211" y="189"/>
                  </a:cubicBezTo>
                  <a:cubicBezTo>
                    <a:pt x="228" y="189"/>
                    <a:pt x="228" y="189"/>
                    <a:pt x="228" y="189"/>
                  </a:cubicBezTo>
                  <a:lnTo>
                    <a:pt x="228" y="214"/>
                  </a:lnTo>
                  <a:close/>
                  <a:moveTo>
                    <a:pt x="309" y="309"/>
                  </a:moveTo>
                  <a:cubicBezTo>
                    <a:pt x="282" y="309"/>
                    <a:pt x="263" y="290"/>
                    <a:pt x="263" y="261"/>
                  </a:cubicBezTo>
                  <a:cubicBezTo>
                    <a:pt x="263" y="232"/>
                    <a:pt x="280" y="212"/>
                    <a:pt x="305" y="212"/>
                  </a:cubicBezTo>
                  <a:cubicBezTo>
                    <a:pt x="331" y="212"/>
                    <a:pt x="344" y="230"/>
                    <a:pt x="344" y="258"/>
                  </a:cubicBezTo>
                  <a:cubicBezTo>
                    <a:pt x="344" y="266"/>
                    <a:pt x="344" y="266"/>
                    <a:pt x="344" y="266"/>
                  </a:cubicBezTo>
                  <a:cubicBezTo>
                    <a:pt x="281" y="266"/>
                    <a:pt x="281" y="266"/>
                    <a:pt x="281" y="266"/>
                  </a:cubicBezTo>
                  <a:cubicBezTo>
                    <a:pt x="282" y="284"/>
                    <a:pt x="295" y="293"/>
                    <a:pt x="311" y="293"/>
                  </a:cubicBezTo>
                  <a:cubicBezTo>
                    <a:pt x="321" y="293"/>
                    <a:pt x="329" y="291"/>
                    <a:pt x="337" y="285"/>
                  </a:cubicBezTo>
                  <a:cubicBezTo>
                    <a:pt x="338" y="285"/>
                    <a:pt x="338" y="285"/>
                    <a:pt x="338" y="285"/>
                  </a:cubicBezTo>
                  <a:cubicBezTo>
                    <a:pt x="338" y="300"/>
                    <a:pt x="338" y="300"/>
                    <a:pt x="338" y="300"/>
                  </a:cubicBezTo>
                  <a:cubicBezTo>
                    <a:pt x="330" y="306"/>
                    <a:pt x="320" y="309"/>
                    <a:pt x="309" y="309"/>
                  </a:cubicBezTo>
                  <a:close/>
                  <a:moveTo>
                    <a:pt x="281" y="251"/>
                  </a:moveTo>
                  <a:cubicBezTo>
                    <a:pt x="327" y="251"/>
                    <a:pt x="327" y="251"/>
                    <a:pt x="327" y="251"/>
                  </a:cubicBezTo>
                  <a:cubicBezTo>
                    <a:pt x="327" y="237"/>
                    <a:pt x="320" y="227"/>
                    <a:pt x="306" y="227"/>
                  </a:cubicBezTo>
                  <a:cubicBezTo>
                    <a:pt x="292" y="227"/>
                    <a:pt x="284" y="237"/>
                    <a:pt x="281" y="251"/>
                  </a:cubicBezTo>
                  <a:close/>
                  <a:moveTo>
                    <a:pt x="382" y="228"/>
                  </a:moveTo>
                  <a:cubicBezTo>
                    <a:pt x="386" y="218"/>
                    <a:pt x="395" y="212"/>
                    <a:pt x="405" y="212"/>
                  </a:cubicBezTo>
                  <a:cubicBezTo>
                    <a:pt x="409" y="212"/>
                    <a:pt x="413" y="213"/>
                    <a:pt x="414" y="214"/>
                  </a:cubicBezTo>
                  <a:cubicBezTo>
                    <a:pt x="414" y="231"/>
                    <a:pt x="414" y="231"/>
                    <a:pt x="414" y="231"/>
                  </a:cubicBezTo>
                  <a:cubicBezTo>
                    <a:pt x="414" y="231"/>
                    <a:pt x="414" y="231"/>
                    <a:pt x="414" y="231"/>
                  </a:cubicBezTo>
                  <a:cubicBezTo>
                    <a:pt x="411" y="230"/>
                    <a:pt x="407" y="229"/>
                    <a:pt x="403" y="229"/>
                  </a:cubicBezTo>
                  <a:cubicBezTo>
                    <a:pt x="393" y="229"/>
                    <a:pt x="385" y="236"/>
                    <a:pt x="382" y="246"/>
                  </a:cubicBezTo>
                  <a:cubicBezTo>
                    <a:pt x="382" y="307"/>
                    <a:pt x="382" y="307"/>
                    <a:pt x="382" y="307"/>
                  </a:cubicBezTo>
                  <a:cubicBezTo>
                    <a:pt x="365" y="307"/>
                    <a:pt x="365" y="307"/>
                    <a:pt x="365" y="307"/>
                  </a:cubicBezTo>
                  <a:cubicBezTo>
                    <a:pt x="365" y="214"/>
                    <a:pt x="365" y="214"/>
                    <a:pt x="365" y="214"/>
                  </a:cubicBezTo>
                  <a:cubicBezTo>
                    <a:pt x="382" y="214"/>
                    <a:pt x="382" y="214"/>
                    <a:pt x="382" y="214"/>
                  </a:cubicBezTo>
                  <a:cubicBezTo>
                    <a:pt x="382" y="228"/>
                    <a:pt x="382" y="228"/>
                    <a:pt x="382" y="228"/>
                  </a:cubicBezTo>
                  <a:close/>
                  <a:moveTo>
                    <a:pt x="474" y="212"/>
                  </a:moveTo>
                  <a:cubicBezTo>
                    <a:pt x="502" y="212"/>
                    <a:pt x="516" y="235"/>
                    <a:pt x="516" y="260"/>
                  </a:cubicBezTo>
                  <a:cubicBezTo>
                    <a:pt x="516" y="286"/>
                    <a:pt x="502" y="309"/>
                    <a:pt x="474" y="309"/>
                  </a:cubicBezTo>
                  <a:cubicBezTo>
                    <a:pt x="463" y="309"/>
                    <a:pt x="453" y="303"/>
                    <a:pt x="448" y="296"/>
                  </a:cubicBezTo>
                  <a:cubicBezTo>
                    <a:pt x="448" y="342"/>
                    <a:pt x="448" y="342"/>
                    <a:pt x="448" y="342"/>
                  </a:cubicBezTo>
                  <a:cubicBezTo>
                    <a:pt x="430" y="342"/>
                    <a:pt x="430" y="342"/>
                    <a:pt x="430" y="342"/>
                  </a:cubicBezTo>
                  <a:cubicBezTo>
                    <a:pt x="430" y="214"/>
                    <a:pt x="430" y="214"/>
                    <a:pt x="430" y="214"/>
                  </a:cubicBezTo>
                  <a:cubicBezTo>
                    <a:pt x="448" y="214"/>
                    <a:pt x="448" y="214"/>
                    <a:pt x="448" y="214"/>
                  </a:cubicBezTo>
                  <a:cubicBezTo>
                    <a:pt x="448" y="224"/>
                    <a:pt x="448" y="224"/>
                    <a:pt x="448" y="224"/>
                  </a:cubicBezTo>
                  <a:cubicBezTo>
                    <a:pt x="453" y="218"/>
                    <a:pt x="463" y="212"/>
                    <a:pt x="474" y="212"/>
                  </a:cubicBezTo>
                  <a:close/>
                  <a:moveTo>
                    <a:pt x="471" y="293"/>
                  </a:moveTo>
                  <a:cubicBezTo>
                    <a:pt x="488" y="293"/>
                    <a:pt x="498" y="279"/>
                    <a:pt x="498" y="260"/>
                  </a:cubicBezTo>
                  <a:cubicBezTo>
                    <a:pt x="498" y="242"/>
                    <a:pt x="488" y="228"/>
                    <a:pt x="471" y="228"/>
                  </a:cubicBezTo>
                  <a:cubicBezTo>
                    <a:pt x="461" y="228"/>
                    <a:pt x="453" y="233"/>
                    <a:pt x="448" y="243"/>
                  </a:cubicBezTo>
                  <a:cubicBezTo>
                    <a:pt x="448" y="278"/>
                    <a:pt x="448" y="278"/>
                    <a:pt x="448" y="278"/>
                  </a:cubicBezTo>
                  <a:cubicBezTo>
                    <a:pt x="453" y="287"/>
                    <a:pt x="461" y="293"/>
                    <a:pt x="471" y="293"/>
                  </a:cubicBezTo>
                  <a:close/>
                  <a:moveTo>
                    <a:pt x="554" y="228"/>
                  </a:moveTo>
                  <a:cubicBezTo>
                    <a:pt x="558" y="218"/>
                    <a:pt x="567" y="212"/>
                    <a:pt x="577" y="212"/>
                  </a:cubicBezTo>
                  <a:cubicBezTo>
                    <a:pt x="581" y="212"/>
                    <a:pt x="585" y="213"/>
                    <a:pt x="587" y="214"/>
                  </a:cubicBezTo>
                  <a:cubicBezTo>
                    <a:pt x="587" y="231"/>
                    <a:pt x="587" y="231"/>
                    <a:pt x="587" y="231"/>
                  </a:cubicBezTo>
                  <a:cubicBezTo>
                    <a:pt x="586" y="231"/>
                    <a:pt x="586" y="231"/>
                    <a:pt x="586" y="231"/>
                  </a:cubicBezTo>
                  <a:cubicBezTo>
                    <a:pt x="583" y="230"/>
                    <a:pt x="579" y="229"/>
                    <a:pt x="575" y="229"/>
                  </a:cubicBezTo>
                  <a:cubicBezTo>
                    <a:pt x="565" y="229"/>
                    <a:pt x="557" y="236"/>
                    <a:pt x="554" y="246"/>
                  </a:cubicBezTo>
                  <a:cubicBezTo>
                    <a:pt x="554" y="307"/>
                    <a:pt x="554" y="307"/>
                    <a:pt x="554" y="307"/>
                  </a:cubicBezTo>
                  <a:cubicBezTo>
                    <a:pt x="537" y="307"/>
                    <a:pt x="537" y="307"/>
                    <a:pt x="537" y="307"/>
                  </a:cubicBezTo>
                  <a:cubicBezTo>
                    <a:pt x="537" y="214"/>
                    <a:pt x="537" y="214"/>
                    <a:pt x="537" y="214"/>
                  </a:cubicBezTo>
                  <a:cubicBezTo>
                    <a:pt x="554" y="214"/>
                    <a:pt x="554" y="214"/>
                    <a:pt x="554" y="214"/>
                  </a:cubicBezTo>
                  <a:cubicBezTo>
                    <a:pt x="554" y="228"/>
                    <a:pt x="554" y="228"/>
                    <a:pt x="554" y="228"/>
                  </a:cubicBezTo>
                  <a:close/>
                  <a:moveTo>
                    <a:pt x="612" y="176"/>
                  </a:moveTo>
                  <a:cubicBezTo>
                    <a:pt x="618" y="176"/>
                    <a:pt x="623" y="181"/>
                    <a:pt x="623" y="187"/>
                  </a:cubicBezTo>
                  <a:cubicBezTo>
                    <a:pt x="623" y="193"/>
                    <a:pt x="618" y="198"/>
                    <a:pt x="612" y="198"/>
                  </a:cubicBezTo>
                  <a:cubicBezTo>
                    <a:pt x="606" y="198"/>
                    <a:pt x="601" y="193"/>
                    <a:pt x="601" y="187"/>
                  </a:cubicBezTo>
                  <a:cubicBezTo>
                    <a:pt x="601" y="181"/>
                    <a:pt x="606" y="176"/>
                    <a:pt x="612" y="176"/>
                  </a:cubicBezTo>
                  <a:close/>
                  <a:moveTo>
                    <a:pt x="603" y="214"/>
                  </a:moveTo>
                  <a:cubicBezTo>
                    <a:pt x="621" y="214"/>
                    <a:pt x="621" y="214"/>
                    <a:pt x="621" y="214"/>
                  </a:cubicBezTo>
                  <a:cubicBezTo>
                    <a:pt x="621" y="307"/>
                    <a:pt x="621" y="307"/>
                    <a:pt x="621" y="307"/>
                  </a:cubicBezTo>
                  <a:cubicBezTo>
                    <a:pt x="603" y="307"/>
                    <a:pt x="603" y="307"/>
                    <a:pt x="603" y="307"/>
                  </a:cubicBezTo>
                  <a:lnTo>
                    <a:pt x="603" y="214"/>
                  </a:lnTo>
                  <a:close/>
                  <a:moveTo>
                    <a:pt x="683" y="252"/>
                  </a:moveTo>
                  <a:cubicBezTo>
                    <a:pt x="696" y="257"/>
                    <a:pt x="711" y="262"/>
                    <a:pt x="711" y="280"/>
                  </a:cubicBezTo>
                  <a:cubicBezTo>
                    <a:pt x="711" y="299"/>
                    <a:pt x="696" y="309"/>
                    <a:pt x="675" y="309"/>
                  </a:cubicBezTo>
                  <a:cubicBezTo>
                    <a:pt x="663" y="309"/>
                    <a:pt x="651" y="306"/>
                    <a:pt x="644" y="300"/>
                  </a:cubicBezTo>
                  <a:cubicBezTo>
                    <a:pt x="644" y="283"/>
                    <a:pt x="644" y="283"/>
                    <a:pt x="644" y="283"/>
                  </a:cubicBezTo>
                  <a:cubicBezTo>
                    <a:pt x="645" y="283"/>
                    <a:pt x="645" y="283"/>
                    <a:pt x="645" y="283"/>
                  </a:cubicBezTo>
                  <a:cubicBezTo>
                    <a:pt x="653" y="291"/>
                    <a:pt x="664" y="294"/>
                    <a:pt x="675" y="294"/>
                  </a:cubicBezTo>
                  <a:cubicBezTo>
                    <a:pt x="685" y="294"/>
                    <a:pt x="694" y="290"/>
                    <a:pt x="694" y="282"/>
                  </a:cubicBezTo>
                  <a:cubicBezTo>
                    <a:pt x="694" y="274"/>
                    <a:pt x="687" y="272"/>
                    <a:pt x="672" y="267"/>
                  </a:cubicBezTo>
                  <a:cubicBezTo>
                    <a:pt x="659" y="263"/>
                    <a:pt x="644" y="258"/>
                    <a:pt x="644" y="240"/>
                  </a:cubicBezTo>
                  <a:cubicBezTo>
                    <a:pt x="644" y="223"/>
                    <a:pt x="659" y="212"/>
                    <a:pt x="678" y="212"/>
                  </a:cubicBezTo>
                  <a:cubicBezTo>
                    <a:pt x="689" y="212"/>
                    <a:pt x="699" y="214"/>
                    <a:pt x="706" y="220"/>
                  </a:cubicBezTo>
                  <a:cubicBezTo>
                    <a:pt x="706" y="236"/>
                    <a:pt x="706" y="236"/>
                    <a:pt x="706" y="236"/>
                  </a:cubicBezTo>
                  <a:cubicBezTo>
                    <a:pt x="706" y="236"/>
                    <a:pt x="706" y="236"/>
                    <a:pt x="706" y="236"/>
                  </a:cubicBezTo>
                  <a:cubicBezTo>
                    <a:pt x="698" y="230"/>
                    <a:pt x="689" y="227"/>
                    <a:pt x="678" y="227"/>
                  </a:cubicBezTo>
                  <a:cubicBezTo>
                    <a:pt x="667" y="227"/>
                    <a:pt x="661" y="232"/>
                    <a:pt x="661" y="238"/>
                  </a:cubicBezTo>
                  <a:cubicBezTo>
                    <a:pt x="661" y="246"/>
                    <a:pt x="668" y="248"/>
                    <a:pt x="683" y="252"/>
                  </a:cubicBezTo>
                  <a:close/>
                  <a:moveTo>
                    <a:pt x="772" y="309"/>
                  </a:moveTo>
                  <a:cubicBezTo>
                    <a:pt x="745" y="309"/>
                    <a:pt x="726" y="290"/>
                    <a:pt x="726" y="261"/>
                  </a:cubicBezTo>
                  <a:cubicBezTo>
                    <a:pt x="726" y="232"/>
                    <a:pt x="744" y="212"/>
                    <a:pt x="769" y="212"/>
                  </a:cubicBezTo>
                  <a:cubicBezTo>
                    <a:pt x="794" y="212"/>
                    <a:pt x="807" y="230"/>
                    <a:pt x="807" y="258"/>
                  </a:cubicBezTo>
                  <a:cubicBezTo>
                    <a:pt x="807" y="266"/>
                    <a:pt x="807" y="266"/>
                    <a:pt x="807" y="266"/>
                  </a:cubicBezTo>
                  <a:cubicBezTo>
                    <a:pt x="744" y="266"/>
                    <a:pt x="744" y="266"/>
                    <a:pt x="744" y="266"/>
                  </a:cubicBezTo>
                  <a:cubicBezTo>
                    <a:pt x="746" y="284"/>
                    <a:pt x="758" y="293"/>
                    <a:pt x="774" y="293"/>
                  </a:cubicBezTo>
                  <a:cubicBezTo>
                    <a:pt x="785" y="293"/>
                    <a:pt x="792" y="291"/>
                    <a:pt x="800" y="285"/>
                  </a:cubicBezTo>
                  <a:cubicBezTo>
                    <a:pt x="801" y="285"/>
                    <a:pt x="801" y="285"/>
                    <a:pt x="801" y="285"/>
                  </a:cubicBezTo>
                  <a:cubicBezTo>
                    <a:pt x="801" y="300"/>
                    <a:pt x="801" y="300"/>
                    <a:pt x="801" y="300"/>
                  </a:cubicBezTo>
                  <a:cubicBezTo>
                    <a:pt x="793" y="306"/>
                    <a:pt x="783" y="309"/>
                    <a:pt x="772" y="309"/>
                  </a:cubicBezTo>
                  <a:close/>
                  <a:moveTo>
                    <a:pt x="744" y="251"/>
                  </a:moveTo>
                  <a:cubicBezTo>
                    <a:pt x="791" y="251"/>
                    <a:pt x="791" y="251"/>
                    <a:pt x="791" y="251"/>
                  </a:cubicBezTo>
                  <a:cubicBezTo>
                    <a:pt x="790" y="237"/>
                    <a:pt x="783" y="227"/>
                    <a:pt x="769" y="227"/>
                  </a:cubicBezTo>
                  <a:cubicBezTo>
                    <a:pt x="756" y="227"/>
                    <a:pt x="747" y="237"/>
                    <a:pt x="744" y="25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defTabSz="685800"/>
              <a:endParaRPr sz="1350">
                <a:solidFill>
                  <a:prstClr val="black"/>
                </a:solidFill>
              </a:endParaRPr>
            </a:p>
          </p:txBody>
        </p:sp>
      </p:grpSp>
    </p:spTree>
    <p:extLst>
      <p:ext uri="{BB962C8B-B14F-4D97-AF65-F5344CB8AC3E}">
        <p14:creationId xmlns:p14="http://schemas.microsoft.com/office/powerpoint/2010/main" val="2456233837"/>
      </p:ext>
    </p:extLst>
  </p:cSld>
  <p:clrMap bg1="lt1" tx1="dk1" bg2="lt2" tx2="dk2" accent1="accent1" accent2="accent2" accent3="accent3" accent4="accent4" accent5="accent5" accent6="accent6" hlink="hlink" folHlink="folHlink"/>
  <mc:AlternateContent xmlns:mc="http://schemas.openxmlformats.org/markup-compatibility/2006" xmlns:p14="http://schemas.microsoft.com/office/powerpoint/2010/main">
    <mc:Choice Requires="p14">
      <p:transition p14:dur="10"/>
    </mc:Choice>
    <mc:Fallback xmlns="">
      <p:transition/>
    </mc:Fallback>
  </mc:AlternateContent>
  <p:hf hdr="0" ftr="0"/>
  <p:txStyles>
    <p:titleStyle>
      <a:lvl1pPr algn="l" defTabSz="685800" rtl="0" eaLnBrk="1" latinLnBrk="0" hangingPunct="1">
        <a:lnSpc>
          <a:spcPct val="90000"/>
        </a:lnSpc>
        <a:spcBef>
          <a:spcPct val="0"/>
        </a:spcBef>
        <a:buNone/>
        <a:defRPr sz="2100" b="1" kern="1200">
          <a:solidFill>
            <a:schemeClr val="tx1"/>
          </a:solidFill>
          <a:latin typeface="+mj-lt"/>
          <a:ea typeface="+mj-ea"/>
          <a:cs typeface="+mj-cs"/>
        </a:defRPr>
      </a:lvl1pPr>
    </p:titleStyle>
    <p:bodyStyle>
      <a:lvl1pPr marL="137160" indent="-137160" algn="l" defTabSz="685800" rtl="0" eaLnBrk="1" latinLnBrk="0" hangingPunct="1">
        <a:lnSpc>
          <a:spcPct val="90000"/>
        </a:lnSpc>
        <a:spcBef>
          <a:spcPts val="900"/>
        </a:spcBef>
        <a:buFont typeface="Arial" panose="020B0604020202020204" pitchFamily="34" charset="0"/>
        <a:buChar char="–"/>
        <a:defRPr sz="1350" kern="1200">
          <a:solidFill>
            <a:schemeClr val="tx1"/>
          </a:solidFill>
          <a:latin typeface="+mn-lt"/>
          <a:ea typeface="+mn-ea"/>
          <a:cs typeface="+mn-cs"/>
        </a:defRPr>
      </a:lvl1pPr>
      <a:lvl2pPr marL="308610" indent="-137160" algn="l" defTabSz="685800"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2pPr>
      <a:lvl3pPr marL="411480" indent="-102870" algn="l" defTabSz="685800" rtl="0" eaLnBrk="1" latinLnBrk="0" hangingPunct="1">
        <a:lnSpc>
          <a:spcPct val="90000"/>
        </a:lnSpc>
        <a:spcBef>
          <a:spcPts val="450"/>
        </a:spcBef>
        <a:buFont typeface="Arial" panose="020B0604020202020204" pitchFamily="34" charset="0"/>
        <a:buChar char="–"/>
        <a:defRPr sz="1050" kern="1200">
          <a:solidFill>
            <a:schemeClr val="tx1"/>
          </a:solidFill>
          <a:latin typeface="+mn-lt"/>
          <a:ea typeface="+mn-ea"/>
          <a:cs typeface="+mn-cs"/>
        </a:defRPr>
      </a:lvl3pPr>
      <a:lvl4pPr marL="548640" indent="-102870" algn="l" defTabSz="685800" rtl="0" eaLnBrk="1" latinLnBrk="0" hangingPunct="1">
        <a:lnSpc>
          <a:spcPct val="90000"/>
        </a:lnSpc>
        <a:spcBef>
          <a:spcPts val="450"/>
        </a:spcBef>
        <a:buFont typeface="Arial" panose="020B0604020202020204" pitchFamily="34" charset="0"/>
        <a:buChar char="–"/>
        <a:defRPr sz="900" kern="1200">
          <a:solidFill>
            <a:schemeClr val="tx1"/>
          </a:solidFill>
          <a:latin typeface="+mn-lt"/>
          <a:ea typeface="+mn-ea"/>
          <a:cs typeface="+mn-cs"/>
        </a:defRPr>
      </a:lvl4pPr>
      <a:lvl5pPr marL="651510" indent="-102870" algn="l" defTabSz="685800" rtl="0" eaLnBrk="1" latinLnBrk="0" hangingPunct="1">
        <a:lnSpc>
          <a:spcPct val="90000"/>
        </a:lnSpc>
        <a:spcBef>
          <a:spcPts val="450"/>
        </a:spcBef>
        <a:buFont typeface="Arial" panose="020B0604020202020204" pitchFamily="34" charset="0"/>
        <a:buChar char="–"/>
        <a:defRPr sz="900" kern="1200">
          <a:solidFill>
            <a:schemeClr val="tx1"/>
          </a:solidFill>
          <a:latin typeface="+mn-lt"/>
          <a:ea typeface="+mn-ea"/>
          <a:cs typeface="+mn-cs"/>
        </a:defRPr>
      </a:lvl5pPr>
      <a:lvl6pPr marL="788670" indent="-102870" algn="l" defTabSz="685800" rtl="0" eaLnBrk="1" latinLnBrk="0" hangingPunct="1">
        <a:lnSpc>
          <a:spcPct val="90000"/>
        </a:lnSpc>
        <a:spcBef>
          <a:spcPts val="450"/>
        </a:spcBef>
        <a:buFont typeface="Arial" panose="020B0604020202020204" pitchFamily="34" charset="0"/>
        <a:buChar char="–"/>
        <a:defRPr sz="900" kern="1200">
          <a:solidFill>
            <a:schemeClr val="tx1"/>
          </a:solidFill>
          <a:latin typeface="+mn-lt"/>
          <a:ea typeface="+mn-ea"/>
          <a:cs typeface="+mn-cs"/>
        </a:defRPr>
      </a:lvl6pPr>
      <a:lvl7pPr marL="891540" indent="-102870" algn="l" defTabSz="685800" rtl="0" eaLnBrk="1" latinLnBrk="0" hangingPunct="1">
        <a:lnSpc>
          <a:spcPct val="90000"/>
        </a:lnSpc>
        <a:spcBef>
          <a:spcPts val="450"/>
        </a:spcBef>
        <a:buFont typeface="Arial" panose="020B0604020202020204" pitchFamily="34" charset="0"/>
        <a:buChar char="–"/>
        <a:defRPr sz="900" kern="1200">
          <a:solidFill>
            <a:schemeClr val="tx1"/>
          </a:solidFill>
          <a:latin typeface="+mn-lt"/>
          <a:ea typeface="+mn-ea"/>
          <a:cs typeface="+mn-cs"/>
        </a:defRPr>
      </a:lvl7pPr>
      <a:lvl8pPr marL="1028700" indent="-102870" algn="l" defTabSz="685800" rtl="0" eaLnBrk="1" latinLnBrk="0" hangingPunct="1">
        <a:lnSpc>
          <a:spcPct val="90000"/>
        </a:lnSpc>
        <a:spcBef>
          <a:spcPts val="450"/>
        </a:spcBef>
        <a:buFont typeface="Arial" panose="020B0604020202020204" pitchFamily="34" charset="0"/>
        <a:buChar char="–"/>
        <a:defRPr sz="900" kern="1200">
          <a:solidFill>
            <a:schemeClr val="tx1"/>
          </a:solidFill>
          <a:latin typeface="+mn-lt"/>
          <a:ea typeface="+mn-ea"/>
          <a:cs typeface="+mn-cs"/>
        </a:defRPr>
      </a:lvl8pPr>
      <a:lvl9pPr marL="1165860" indent="-102870" algn="l" defTabSz="685800" rtl="0" eaLnBrk="1" latinLnBrk="0" hangingPunct="1">
        <a:lnSpc>
          <a:spcPct val="90000"/>
        </a:lnSpc>
        <a:spcBef>
          <a:spcPts val="450"/>
        </a:spcBef>
        <a:buFont typeface="Arial" panose="020B0604020202020204" pitchFamily="34" charset="0"/>
        <a:buChar char="–"/>
        <a:defRPr sz="900" kern="1200">
          <a:solidFill>
            <a:schemeClr val="tx1"/>
          </a:solidFill>
          <a:latin typeface="+mn-lt"/>
          <a:ea typeface="+mn-ea"/>
          <a:cs typeface="+mn-cs"/>
        </a:defRPr>
      </a:lvl9pPr>
    </p:bodyStyle>
    <p:otherStyle>
      <a:defPPr>
        <a:defRP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384">
          <p15:clr>
            <a:srgbClr val="F26B43"/>
          </p15:clr>
        </p15:guide>
        <p15:guide id="4" pos="7296">
          <p15:clr>
            <a:srgbClr val="F26B43"/>
          </p15:clr>
        </p15:guide>
        <p15:guide id="5" orient="horz" pos="960">
          <p15:clr>
            <a:srgbClr val="F26B43"/>
          </p15:clr>
        </p15:guide>
        <p15:guide id="6" orient="horz" pos="3840">
          <p15:clr>
            <a:srgbClr val="F26B43"/>
          </p15:clr>
        </p15:guide>
      </p15:sldGuideLst>
    </p:ext>
  </p:extLst>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081" y="389427"/>
            <a:ext cx="8227457" cy="639273"/>
          </a:xfrm>
          <a:prstGeom prst="rect">
            <a:avLst/>
          </a:prstGeom>
        </p:spPr>
        <p:txBody>
          <a:bodyPr vert="horz" lIns="0" tIns="0" rIns="0" bIns="0" rtlCol="0" anchor="t" anchorCtr="0">
            <a:noAutofit/>
          </a:bodyPr>
          <a:lstStyle/>
          <a:p>
            <a:r>
              <a:rPr lang="en-US"/>
              <a:t>Click to edit Master title style</a:t>
            </a:r>
            <a:endParaRPr/>
          </a:p>
        </p:txBody>
      </p:sp>
      <p:sp>
        <p:nvSpPr>
          <p:cNvPr id="3" name="Text Placeholder 2"/>
          <p:cNvSpPr>
            <a:spLocks noGrp="1"/>
          </p:cNvSpPr>
          <p:nvPr>
            <p:ph type="body" idx="1"/>
          </p:nvPr>
        </p:nvSpPr>
        <p:spPr>
          <a:xfrm>
            <a:off x="457200" y="1143001"/>
            <a:ext cx="8227338" cy="3428999"/>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Rectangle 6"/>
          <p:cNvSpPr/>
          <p:nvPr/>
        </p:nvSpPr>
        <p:spPr>
          <a:xfrm>
            <a:off x="456009" y="328280"/>
            <a:ext cx="8229600" cy="13716"/>
          </a:xfrm>
          <a:prstGeom prst="rect">
            <a:avLst/>
          </a:prstGeom>
          <a:solidFill>
            <a:srgbClr val="00B388"/>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lnSpc>
                <a:spcPct val="90000"/>
              </a:lnSpc>
            </a:pPr>
            <a:endParaRPr sz="1350">
              <a:solidFill>
                <a:prstClr val="white"/>
              </a:solidFill>
            </a:endParaRPr>
          </a:p>
        </p:txBody>
      </p:sp>
      <p:sp>
        <p:nvSpPr>
          <p:cNvPr id="4" name="Date Placeholder 3"/>
          <p:cNvSpPr>
            <a:spLocks noGrp="1"/>
          </p:cNvSpPr>
          <p:nvPr>
            <p:ph type="dt" sz="half" idx="2"/>
          </p:nvPr>
        </p:nvSpPr>
        <p:spPr>
          <a:xfrm>
            <a:off x="4198659" y="4819578"/>
            <a:ext cx="746684" cy="157734"/>
          </a:xfrm>
          <a:prstGeom prst="rect">
            <a:avLst/>
          </a:prstGeom>
        </p:spPr>
        <p:txBody>
          <a:bodyPr vert="horz" wrap="none" lIns="0" tIns="0" rIns="0" bIns="0" rtlCol="0" anchor="b" anchorCtr="0"/>
          <a:lstStyle>
            <a:lvl1pPr algn="ctr">
              <a:defRPr sz="525">
                <a:solidFill>
                  <a:schemeClr val="tx1"/>
                </a:solidFill>
              </a:defRPr>
            </a:lvl1pPr>
          </a:lstStyle>
          <a:p>
            <a:r>
              <a:rPr lang="en-US">
                <a:solidFill>
                  <a:prstClr val="black"/>
                </a:solidFill>
              </a:rPr>
              <a:t>July 2018</a:t>
            </a:r>
          </a:p>
        </p:txBody>
      </p:sp>
      <p:sp>
        <p:nvSpPr>
          <p:cNvPr id="5" name="Footer Placeholder 4"/>
          <p:cNvSpPr>
            <a:spLocks noGrp="1"/>
          </p:cNvSpPr>
          <p:nvPr>
            <p:ph type="ftr" sz="quarter" idx="3"/>
          </p:nvPr>
        </p:nvSpPr>
        <p:spPr>
          <a:xfrm>
            <a:off x="5200650" y="4819578"/>
            <a:ext cx="3018899" cy="157734"/>
          </a:xfrm>
          <a:prstGeom prst="rect">
            <a:avLst/>
          </a:prstGeom>
        </p:spPr>
        <p:txBody>
          <a:bodyPr vert="horz" wrap="none" lIns="0" tIns="0" rIns="0" bIns="0" rtlCol="0" anchor="b" anchorCtr="0"/>
          <a:lstStyle>
            <a:lvl1pPr algn="r">
              <a:defRPr sz="525">
                <a:solidFill>
                  <a:schemeClr val="tx1"/>
                </a:solidFill>
              </a:defRPr>
            </a:lvl1pPr>
          </a:lstStyle>
          <a:p>
            <a:endParaRPr lang="en-US">
              <a:solidFill>
                <a:prstClr val="black"/>
              </a:solidFill>
            </a:endParaRPr>
          </a:p>
        </p:txBody>
      </p:sp>
      <p:sp>
        <p:nvSpPr>
          <p:cNvPr id="6" name="Slide Number Placeholder 5"/>
          <p:cNvSpPr>
            <a:spLocks noGrp="1"/>
          </p:cNvSpPr>
          <p:nvPr>
            <p:ph type="sldNum" sz="quarter" idx="4"/>
          </p:nvPr>
        </p:nvSpPr>
        <p:spPr bwMode="gray">
          <a:xfrm>
            <a:off x="8286751" y="4823152"/>
            <a:ext cx="400049" cy="174110"/>
          </a:xfrm>
          <a:prstGeom prst="rect">
            <a:avLst/>
          </a:prstGeom>
        </p:spPr>
        <p:txBody>
          <a:bodyPr vert="horz" wrap="none" lIns="0" tIns="0" rIns="0" bIns="0" rtlCol="0" anchor="b" anchorCtr="0"/>
          <a:lstStyle>
            <a:lvl1pPr algn="r">
              <a:defRPr sz="1200">
                <a:solidFill>
                  <a:schemeClr val="accent5"/>
                </a:solidFill>
              </a:defRPr>
            </a:lvl1pPr>
          </a:lstStyle>
          <a:p>
            <a:fld id="{B016F8AB-BCEA-4347-8BA6-BE776009BC89}" type="slidenum">
              <a:rPr lang="en-US" smtClean="0">
                <a:solidFill>
                  <a:srgbClr val="617D78"/>
                </a:solidFill>
              </a:rPr>
              <a:pPr/>
              <a:t>‹#›</a:t>
            </a:fld>
            <a:endParaRPr lang="en-US" dirty="0">
              <a:solidFill>
                <a:srgbClr val="617D78"/>
              </a:solidFill>
            </a:endParaRPr>
          </a:p>
        </p:txBody>
      </p:sp>
      <p:grpSp>
        <p:nvGrpSpPr>
          <p:cNvPr id="8" name="Group 7"/>
          <p:cNvGrpSpPr/>
          <p:nvPr/>
        </p:nvGrpSpPr>
        <p:grpSpPr>
          <a:xfrm>
            <a:off x="457705" y="4686301"/>
            <a:ext cx="727103" cy="292893"/>
            <a:chOff x="3578225" y="1146175"/>
            <a:chExt cx="5038725" cy="2111375"/>
          </a:xfrm>
        </p:grpSpPr>
        <p:sp>
          <p:nvSpPr>
            <p:cNvPr id="9" name="Freeform 5"/>
            <p:cNvSpPr>
              <a:spLocks noEditPoints="1"/>
            </p:cNvSpPr>
            <p:nvPr/>
          </p:nvSpPr>
          <p:spPr bwMode="auto">
            <a:xfrm>
              <a:off x="3578225" y="1146175"/>
              <a:ext cx="1725613" cy="498475"/>
            </a:xfrm>
            <a:custGeom>
              <a:avLst/>
              <a:gdLst>
                <a:gd name="T0" fmla="*/ 0 w 1087"/>
                <a:gd name="T1" fmla="*/ 0 h 314"/>
                <a:gd name="T2" fmla="*/ 0 w 1087"/>
                <a:gd name="T3" fmla="*/ 314 h 314"/>
                <a:gd name="T4" fmla="*/ 0 w 1087"/>
                <a:gd name="T5" fmla="*/ 314 h 314"/>
                <a:gd name="T6" fmla="*/ 1087 w 1087"/>
                <a:gd name="T7" fmla="*/ 314 h 314"/>
                <a:gd name="T8" fmla="*/ 1087 w 1087"/>
                <a:gd name="T9" fmla="*/ 0 h 314"/>
                <a:gd name="T10" fmla="*/ 0 w 1087"/>
                <a:gd name="T11" fmla="*/ 0 h 314"/>
                <a:gd name="T12" fmla="*/ 1018 w 1087"/>
                <a:gd name="T13" fmla="*/ 245 h 314"/>
                <a:gd name="T14" fmla="*/ 69 w 1087"/>
                <a:gd name="T15" fmla="*/ 245 h 314"/>
                <a:gd name="T16" fmla="*/ 69 w 1087"/>
                <a:gd name="T17" fmla="*/ 69 h 314"/>
                <a:gd name="T18" fmla="*/ 1018 w 1087"/>
                <a:gd name="T19" fmla="*/ 69 h 314"/>
                <a:gd name="T20" fmla="*/ 1018 w 1087"/>
                <a:gd name="T21" fmla="*/ 245 h 314"/>
                <a:gd name="T22" fmla="*/ 1018 w 1087"/>
                <a:gd name="T23" fmla="*/ 245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7" h="314">
                  <a:moveTo>
                    <a:pt x="0" y="0"/>
                  </a:moveTo>
                  <a:lnTo>
                    <a:pt x="0" y="314"/>
                  </a:lnTo>
                  <a:lnTo>
                    <a:pt x="0" y="314"/>
                  </a:lnTo>
                  <a:lnTo>
                    <a:pt x="1087" y="314"/>
                  </a:lnTo>
                  <a:lnTo>
                    <a:pt x="1087" y="0"/>
                  </a:lnTo>
                  <a:lnTo>
                    <a:pt x="0" y="0"/>
                  </a:lnTo>
                  <a:close/>
                  <a:moveTo>
                    <a:pt x="1018" y="245"/>
                  </a:moveTo>
                  <a:lnTo>
                    <a:pt x="69" y="245"/>
                  </a:lnTo>
                  <a:lnTo>
                    <a:pt x="69" y="69"/>
                  </a:lnTo>
                  <a:lnTo>
                    <a:pt x="1018" y="69"/>
                  </a:lnTo>
                  <a:lnTo>
                    <a:pt x="1018" y="245"/>
                  </a:lnTo>
                  <a:lnTo>
                    <a:pt x="1018" y="245"/>
                  </a:lnTo>
                  <a:close/>
                </a:path>
              </a:pathLst>
            </a:custGeom>
            <a:solidFill>
              <a:srgbClr val="00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defTabSz="685800"/>
              <a:endParaRPr sz="1350">
                <a:solidFill>
                  <a:prstClr val="black"/>
                </a:solidFill>
              </a:endParaRPr>
            </a:p>
          </p:txBody>
        </p:sp>
        <p:sp>
          <p:nvSpPr>
            <p:cNvPr id="10" name="Freeform 6"/>
            <p:cNvSpPr>
              <a:spLocks noEditPoints="1"/>
            </p:cNvSpPr>
            <p:nvPr/>
          </p:nvSpPr>
          <p:spPr bwMode="auto">
            <a:xfrm>
              <a:off x="3578225" y="1968500"/>
              <a:ext cx="5038725" cy="1289050"/>
            </a:xfrm>
            <a:custGeom>
              <a:avLst/>
              <a:gdLst>
                <a:gd name="T0" fmla="*/ 80 w 1341"/>
                <a:gd name="T1" fmla="*/ 52 h 342"/>
                <a:gd name="T2" fmla="*/ 29 w 1341"/>
                <a:gd name="T3" fmla="*/ 77 h 342"/>
                <a:gd name="T4" fmla="*/ 212 w 1341"/>
                <a:gd name="T5" fmla="*/ 93 h 342"/>
                <a:gd name="T6" fmla="*/ 174 w 1341"/>
                <a:gd name="T7" fmla="*/ 134 h 342"/>
                <a:gd name="T8" fmla="*/ 272 w 1341"/>
                <a:gd name="T9" fmla="*/ 132 h 342"/>
                <a:gd name="T10" fmla="*/ 276 w 1341"/>
                <a:gd name="T11" fmla="*/ 38 h 342"/>
                <a:gd name="T12" fmla="*/ 327 w 1341"/>
                <a:gd name="T13" fmla="*/ 132 h 342"/>
                <a:gd name="T14" fmla="*/ 398 w 1341"/>
                <a:gd name="T15" fmla="*/ 0 h 342"/>
                <a:gd name="T16" fmla="*/ 402 w 1341"/>
                <a:gd name="T17" fmla="*/ 134 h 342"/>
                <a:gd name="T18" fmla="*/ 448 w 1341"/>
                <a:gd name="T19" fmla="*/ 93 h 342"/>
                <a:gd name="T20" fmla="*/ 448 w 1341"/>
                <a:gd name="T21" fmla="*/ 74 h 342"/>
                <a:gd name="T22" fmla="*/ 642 w 1341"/>
                <a:gd name="T23" fmla="*/ 60 h 342"/>
                <a:gd name="T24" fmla="*/ 642 w 1341"/>
                <a:gd name="T25" fmla="*/ 131 h 342"/>
                <a:gd name="T26" fmla="*/ 570 w 1341"/>
                <a:gd name="T27" fmla="*/ 111 h 342"/>
                <a:gd name="T28" fmla="*/ 530 w 1341"/>
                <a:gd name="T29" fmla="*/ 60 h 342"/>
                <a:gd name="T30" fmla="*/ 558 w 1341"/>
                <a:gd name="T31" fmla="*/ 38 h 342"/>
                <a:gd name="T32" fmla="*/ 738 w 1341"/>
                <a:gd name="T33" fmla="*/ 89 h 342"/>
                <a:gd name="T34" fmla="*/ 787 w 1341"/>
                <a:gd name="T35" fmla="*/ 45 h 342"/>
                <a:gd name="T36" fmla="*/ 736 w 1341"/>
                <a:gd name="T37" fmla="*/ 65 h 342"/>
                <a:gd name="T38" fmla="*/ 848 w 1341"/>
                <a:gd name="T39" fmla="*/ 73 h 342"/>
                <a:gd name="T40" fmla="*/ 876 w 1341"/>
                <a:gd name="T41" fmla="*/ 73 h 342"/>
                <a:gd name="T42" fmla="*/ 833 w 1341"/>
                <a:gd name="T43" fmla="*/ 91 h 342"/>
                <a:gd name="T44" fmla="*/ 965 w 1341"/>
                <a:gd name="T45" fmla="*/ 43 h 342"/>
                <a:gd name="T46" fmla="*/ 964 w 1341"/>
                <a:gd name="T47" fmla="*/ 103 h 342"/>
                <a:gd name="T48" fmla="*/ 1010 w 1341"/>
                <a:gd name="T49" fmla="*/ 132 h 342"/>
                <a:gd name="T50" fmla="*/ 1070 w 1341"/>
                <a:gd name="T51" fmla="*/ 38 h 342"/>
                <a:gd name="T52" fmla="*/ 1010 w 1341"/>
                <a:gd name="T53" fmla="*/ 89 h 342"/>
                <a:gd name="T54" fmla="*/ 1133 w 1341"/>
                <a:gd name="T55" fmla="*/ 73 h 342"/>
                <a:gd name="T56" fmla="*/ 1160 w 1341"/>
                <a:gd name="T57" fmla="*/ 73 h 342"/>
                <a:gd name="T58" fmla="*/ 1117 w 1341"/>
                <a:gd name="T59" fmla="*/ 91 h 342"/>
                <a:gd name="T60" fmla="*/ 1239 w 1341"/>
                <a:gd name="T61" fmla="*/ 39 h 342"/>
                <a:gd name="T62" fmla="*/ 1180 w 1341"/>
                <a:gd name="T63" fmla="*/ 132 h 342"/>
                <a:gd name="T64" fmla="*/ 1246 w 1341"/>
                <a:gd name="T65" fmla="*/ 85 h 342"/>
                <a:gd name="T66" fmla="*/ 1314 w 1341"/>
                <a:gd name="T67" fmla="*/ 132 h 342"/>
                <a:gd name="T68" fmla="*/ 1295 w 1341"/>
                <a:gd name="T69" fmla="*/ 110 h 342"/>
                <a:gd name="T70" fmla="*/ 18 w 1341"/>
                <a:gd name="T71" fmla="*/ 231 h 342"/>
                <a:gd name="T72" fmla="*/ 81 w 1341"/>
                <a:gd name="T73" fmla="*/ 307 h 342"/>
                <a:gd name="T74" fmla="*/ 164 w 1341"/>
                <a:gd name="T75" fmla="*/ 307 h 342"/>
                <a:gd name="T76" fmla="*/ 103 w 1341"/>
                <a:gd name="T77" fmla="*/ 214 h 342"/>
                <a:gd name="T78" fmla="*/ 252 w 1341"/>
                <a:gd name="T79" fmla="*/ 229 h 342"/>
                <a:gd name="T80" fmla="*/ 252 w 1341"/>
                <a:gd name="T81" fmla="*/ 307 h 342"/>
                <a:gd name="T82" fmla="*/ 211 w 1341"/>
                <a:gd name="T83" fmla="*/ 214 h 342"/>
                <a:gd name="T84" fmla="*/ 305 w 1341"/>
                <a:gd name="T85" fmla="*/ 212 h 342"/>
                <a:gd name="T86" fmla="*/ 338 w 1341"/>
                <a:gd name="T87" fmla="*/ 285 h 342"/>
                <a:gd name="T88" fmla="*/ 281 w 1341"/>
                <a:gd name="T89" fmla="*/ 251 h 342"/>
                <a:gd name="T90" fmla="*/ 403 w 1341"/>
                <a:gd name="T91" fmla="*/ 229 h 342"/>
                <a:gd name="T92" fmla="*/ 382 w 1341"/>
                <a:gd name="T93" fmla="*/ 228 h 342"/>
                <a:gd name="T94" fmla="*/ 430 w 1341"/>
                <a:gd name="T95" fmla="*/ 342 h 342"/>
                <a:gd name="T96" fmla="*/ 498 w 1341"/>
                <a:gd name="T97" fmla="*/ 260 h 342"/>
                <a:gd name="T98" fmla="*/ 577 w 1341"/>
                <a:gd name="T99" fmla="*/ 212 h 342"/>
                <a:gd name="T100" fmla="*/ 554 w 1341"/>
                <a:gd name="T101" fmla="*/ 307 h 342"/>
                <a:gd name="T102" fmla="*/ 623 w 1341"/>
                <a:gd name="T103" fmla="*/ 187 h 342"/>
                <a:gd name="T104" fmla="*/ 621 w 1341"/>
                <a:gd name="T105" fmla="*/ 307 h 342"/>
                <a:gd name="T106" fmla="*/ 644 w 1341"/>
                <a:gd name="T107" fmla="*/ 300 h 342"/>
                <a:gd name="T108" fmla="*/ 644 w 1341"/>
                <a:gd name="T109" fmla="*/ 240 h 342"/>
                <a:gd name="T110" fmla="*/ 661 w 1341"/>
                <a:gd name="T111" fmla="*/ 238 h 342"/>
                <a:gd name="T112" fmla="*/ 807 w 1341"/>
                <a:gd name="T113" fmla="*/ 266 h 342"/>
                <a:gd name="T114" fmla="*/ 772 w 1341"/>
                <a:gd name="T115" fmla="*/ 309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41" h="342">
                  <a:moveTo>
                    <a:pt x="29" y="132"/>
                  </a:moveTo>
                  <a:cubicBezTo>
                    <a:pt x="0" y="132"/>
                    <a:pt x="0" y="132"/>
                    <a:pt x="0" y="132"/>
                  </a:cubicBezTo>
                  <a:cubicBezTo>
                    <a:pt x="0" y="0"/>
                    <a:pt x="0" y="0"/>
                    <a:pt x="0" y="0"/>
                  </a:cubicBezTo>
                  <a:cubicBezTo>
                    <a:pt x="29" y="0"/>
                    <a:pt x="29" y="0"/>
                    <a:pt x="29" y="0"/>
                  </a:cubicBezTo>
                  <a:cubicBezTo>
                    <a:pt x="29" y="52"/>
                    <a:pt x="29" y="52"/>
                    <a:pt x="29" y="52"/>
                  </a:cubicBezTo>
                  <a:cubicBezTo>
                    <a:pt x="80" y="52"/>
                    <a:pt x="80" y="52"/>
                    <a:pt x="80" y="52"/>
                  </a:cubicBezTo>
                  <a:cubicBezTo>
                    <a:pt x="80" y="0"/>
                    <a:pt x="80" y="0"/>
                    <a:pt x="80" y="0"/>
                  </a:cubicBezTo>
                  <a:cubicBezTo>
                    <a:pt x="109" y="0"/>
                    <a:pt x="109" y="0"/>
                    <a:pt x="109" y="0"/>
                  </a:cubicBezTo>
                  <a:cubicBezTo>
                    <a:pt x="109" y="132"/>
                    <a:pt x="109" y="132"/>
                    <a:pt x="109" y="132"/>
                  </a:cubicBezTo>
                  <a:cubicBezTo>
                    <a:pt x="80" y="132"/>
                    <a:pt x="80" y="132"/>
                    <a:pt x="80" y="132"/>
                  </a:cubicBezTo>
                  <a:cubicBezTo>
                    <a:pt x="80" y="77"/>
                    <a:pt x="80" y="77"/>
                    <a:pt x="80" y="77"/>
                  </a:cubicBezTo>
                  <a:cubicBezTo>
                    <a:pt x="29" y="77"/>
                    <a:pt x="29" y="77"/>
                    <a:pt x="29" y="77"/>
                  </a:cubicBezTo>
                  <a:lnTo>
                    <a:pt x="29" y="132"/>
                  </a:lnTo>
                  <a:close/>
                  <a:moveTo>
                    <a:pt x="174" y="134"/>
                  </a:moveTo>
                  <a:cubicBezTo>
                    <a:pt x="145" y="134"/>
                    <a:pt x="125" y="116"/>
                    <a:pt x="125" y="85"/>
                  </a:cubicBezTo>
                  <a:cubicBezTo>
                    <a:pt x="125" y="56"/>
                    <a:pt x="144" y="36"/>
                    <a:pt x="170" y="36"/>
                  </a:cubicBezTo>
                  <a:cubicBezTo>
                    <a:pt x="198" y="36"/>
                    <a:pt x="212" y="55"/>
                    <a:pt x="212" y="83"/>
                  </a:cubicBezTo>
                  <a:cubicBezTo>
                    <a:pt x="212" y="93"/>
                    <a:pt x="212" y="93"/>
                    <a:pt x="212" y="93"/>
                  </a:cubicBezTo>
                  <a:cubicBezTo>
                    <a:pt x="152" y="93"/>
                    <a:pt x="152" y="93"/>
                    <a:pt x="152" y="93"/>
                  </a:cubicBezTo>
                  <a:cubicBezTo>
                    <a:pt x="155" y="108"/>
                    <a:pt x="167" y="112"/>
                    <a:pt x="178" y="112"/>
                  </a:cubicBezTo>
                  <a:cubicBezTo>
                    <a:pt x="188" y="112"/>
                    <a:pt x="195" y="110"/>
                    <a:pt x="204" y="104"/>
                  </a:cubicBezTo>
                  <a:cubicBezTo>
                    <a:pt x="205" y="104"/>
                    <a:pt x="205" y="104"/>
                    <a:pt x="205" y="104"/>
                  </a:cubicBezTo>
                  <a:cubicBezTo>
                    <a:pt x="205" y="126"/>
                    <a:pt x="205" y="126"/>
                    <a:pt x="205" y="126"/>
                  </a:cubicBezTo>
                  <a:cubicBezTo>
                    <a:pt x="198" y="131"/>
                    <a:pt x="187" y="134"/>
                    <a:pt x="174" y="134"/>
                  </a:cubicBezTo>
                  <a:close/>
                  <a:moveTo>
                    <a:pt x="152" y="74"/>
                  </a:moveTo>
                  <a:cubicBezTo>
                    <a:pt x="186" y="74"/>
                    <a:pt x="186" y="74"/>
                    <a:pt x="186" y="74"/>
                  </a:cubicBezTo>
                  <a:cubicBezTo>
                    <a:pt x="186" y="64"/>
                    <a:pt x="182" y="58"/>
                    <a:pt x="170" y="58"/>
                  </a:cubicBezTo>
                  <a:cubicBezTo>
                    <a:pt x="162" y="58"/>
                    <a:pt x="155" y="61"/>
                    <a:pt x="152" y="74"/>
                  </a:cubicBezTo>
                  <a:close/>
                  <a:moveTo>
                    <a:pt x="287" y="77"/>
                  </a:moveTo>
                  <a:cubicBezTo>
                    <a:pt x="272" y="132"/>
                    <a:pt x="272" y="132"/>
                    <a:pt x="272" y="132"/>
                  </a:cubicBezTo>
                  <a:cubicBezTo>
                    <a:pt x="247" y="132"/>
                    <a:pt x="247" y="132"/>
                    <a:pt x="247" y="132"/>
                  </a:cubicBezTo>
                  <a:cubicBezTo>
                    <a:pt x="218" y="39"/>
                    <a:pt x="218" y="39"/>
                    <a:pt x="218" y="39"/>
                  </a:cubicBezTo>
                  <a:cubicBezTo>
                    <a:pt x="218" y="38"/>
                    <a:pt x="218" y="38"/>
                    <a:pt x="218" y="38"/>
                  </a:cubicBezTo>
                  <a:cubicBezTo>
                    <a:pt x="246" y="38"/>
                    <a:pt x="246" y="38"/>
                    <a:pt x="246" y="38"/>
                  </a:cubicBezTo>
                  <a:cubicBezTo>
                    <a:pt x="261" y="93"/>
                    <a:pt x="261" y="93"/>
                    <a:pt x="261" y="93"/>
                  </a:cubicBezTo>
                  <a:cubicBezTo>
                    <a:pt x="276" y="38"/>
                    <a:pt x="276" y="38"/>
                    <a:pt x="276" y="38"/>
                  </a:cubicBezTo>
                  <a:cubicBezTo>
                    <a:pt x="298" y="38"/>
                    <a:pt x="298" y="38"/>
                    <a:pt x="298" y="38"/>
                  </a:cubicBezTo>
                  <a:cubicBezTo>
                    <a:pt x="313" y="93"/>
                    <a:pt x="313" y="93"/>
                    <a:pt x="313" y="93"/>
                  </a:cubicBezTo>
                  <a:cubicBezTo>
                    <a:pt x="329" y="38"/>
                    <a:pt x="329" y="38"/>
                    <a:pt x="329" y="38"/>
                  </a:cubicBezTo>
                  <a:cubicBezTo>
                    <a:pt x="355" y="38"/>
                    <a:pt x="355" y="38"/>
                    <a:pt x="355" y="38"/>
                  </a:cubicBezTo>
                  <a:cubicBezTo>
                    <a:pt x="355" y="39"/>
                    <a:pt x="355" y="39"/>
                    <a:pt x="355" y="39"/>
                  </a:cubicBezTo>
                  <a:cubicBezTo>
                    <a:pt x="327" y="132"/>
                    <a:pt x="327" y="132"/>
                    <a:pt x="327" y="132"/>
                  </a:cubicBezTo>
                  <a:cubicBezTo>
                    <a:pt x="302" y="132"/>
                    <a:pt x="302" y="132"/>
                    <a:pt x="302" y="132"/>
                  </a:cubicBezTo>
                  <a:lnTo>
                    <a:pt x="287" y="77"/>
                  </a:lnTo>
                  <a:close/>
                  <a:moveTo>
                    <a:pt x="402" y="134"/>
                  </a:moveTo>
                  <a:cubicBezTo>
                    <a:pt x="379" y="134"/>
                    <a:pt x="370" y="125"/>
                    <a:pt x="370" y="104"/>
                  </a:cubicBezTo>
                  <a:cubicBezTo>
                    <a:pt x="370" y="0"/>
                    <a:pt x="370" y="0"/>
                    <a:pt x="370" y="0"/>
                  </a:cubicBezTo>
                  <a:cubicBezTo>
                    <a:pt x="398" y="0"/>
                    <a:pt x="398" y="0"/>
                    <a:pt x="398" y="0"/>
                  </a:cubicBezTo>
                  <a:cubicBezTo>
                    <a:pt x="398" y="102"/>
                    <a:pt x="398" y="102"/>
                    <a:pt x="398" y="102"/>
                  </a:cubicBezTo>
                  <a:cubicBezTo>
                    <a:pt x="398" y="108"/>
                    <a:pt x="400" y="111"/>
                    <a:pt x="406" y="111"/>
                  </a:cubicBezTo>
                  <a:cubicBezTo>
                    <a:pt x="408" y="111"/>
                    <a:pt x="410" y="110"/>
                    <a:pt x="412" y="109"/>
                  </a:cubicBezTo>
                  <a:cubicBezTo>
                    <a:pt x="413" y="109"/>
                    <a:pt x="413" y="109"/>
                    <a:pt x="413" y="109"/>
                  </a:cubicBezTo>
                  <a:cubicBezTo>
                    <a:pt x="413" y="132"/>
                    <a:pt x="413" y="132"/>
                    <a:pt x="413" y="132"/>
                  </a:cubicBezTo>
                  <a:cubicBezTo>
                    <a:pt x="410" y="133"/>
                    <a:pt x="406" y="134"/>
                    <a:pt x="402" y="134"/>
                  </a:cubicBezTo>
                  <a:close/>
                  <a:moveTo>
                    <a:pt x="469" y="134"/>
                  </a:moveTo>
                  <a:cubicBezTo>
                    <a:pt x="440" y="134"/>
                    <a:pt x="420" y="116"/>
                    <a:pt x="420" y="85"/>
                  </a:cubicBezTo>
                  <a:cubicBezTo>
                    <a:pt x="420" y="56"/>
                    <a:pt x="440" y="36"/>
                    <a:pt x="465" y="36"/>
                  </a:cubicBezTo>
                  <a:cubicBezTo>
                    <a:pt x="494" y="36"/>
                    <a:pt x="507" y="55"/>
                    <a:pt x="507" y="83"/>
                  </a:cubicBezTo>
                  <a:cubicBezTo>
                    <a:pt x="507" y="93"/>
                    <a:pt x="507" y="93"/>
                    <a:pt x="507" y="93"/>
                  </a:cubicBezTo>
                  <a:cubicBezTo>
                    <a:pt x="448" y="93"/>
                    <a:pt x="448" y="93"/>
                    <a:pt x="448" y="93"/>
                  </a:cubicBezTo>
                  <a:cubicBezTo>
                    <a:pt x="451" y="108"/>
                    <a:pt x="462" y="112"/>
                    <a:pt x="474" y="112"/>
                  </a:cubicBezTo>
                  <a:cubicBezTo>
                    <a:pt x="484" y="112"/>
                    <a:pt x="491" y="110"/>
                    <a:pt x="500" y="104"/>
                  </a:cubicBezTo>
                  <a:cubicBezTo>
                    <a:pt x="501" y="104"/>
                    <a:pt x="501" y="104"/>
                    <a:pt x="501" y="104"/>
                  </a:cubicBezTo>
                  <a:cubicBezTo>
                    <a:pt x="501" y="126"/>
                    <a:pt x="501" y="126"/>
                    <a:pt x="501" y="126"/>
                  </a:cubicBezTo>
                  <a:cubicBezTo>
                    <a:pt x="493" y="131"/>
                    <a:pt x="482" y="134"/>
                    <a:pt x="469" y="134"/>
                  </a:cubicBezTo>
                  <a:close/>
                  <a:moveTo>
                    <a:pt x="448" y="74"/>
                  </a:moveTo>
                  <a:cubicBezTo>
                    <a:pt x="482" y="74"/>
                    <a:pt x="482" y="74"/>
                    <a:pt x="482" y="74"/>
                  </a:cubicBezTo>
                  <a:cubicBezTo>
                    <a:pt x="481" y="64"/>
                    <a:pt x="477" y="58"/>
                    <a:pt x="466" y="58"/>
                  </a:cubicBezTo>
                  <a:cubicBezTo>
                    <a:pt x="457" y="58"/>
                    <a:pt x="450" y="61"/>
                    <a:pt x="448" y="74"/>
                  </a:cubicBezTo>
                  <a:close/>
                  <a:moveTo>
                    <a:pt x="622" y="38"/>
                  </a:moveTo>
                  <a:cubicBezTo>
                    <a:pt x="642" y="38"/>
                    <a:pt x="642" y="38"/>
                    <a:pt x="642" y="38"/>
                  </a:cubicBezTo>
                  <a:cubicBezTo>
                    <a:pt x="642" y="60"/>
                    <a:pt x="642" y="60"/>
                    <a:pt x="642" y="60"/>
                  </a:cubicBezTo>
                  <a:cubicBezTo>
                    <a:pt x="622" y="60"/>
                    <a:pt x="622" y="60"/>
                    <a:pt x="622" y="60"/>
                  </a:cubicBezTo>
                  <a:cubicBezTo>
                    <a:pt x="622" y="99"/>
                    <a:pt x="622" y="99"/>
                    <a:pt x="622" y="99"/>
                  </a:cubicBezTo>
                  <a:cubicBezTo>
                    <a:pt x="622" y="107"/>
                    <a:pt x="625" y="111"/>
                    <a:pt x="633" y="111"/>
                  </a:cubicBezTo>
                  <a:cubicBezTo>
                    <a:pt x="636" y="111"/>
                    <a:pt x="639" y="110"/>
                    <a:pt x="642" y="109"/>
                  </a:cubicBezTo>
                  <a:cubicBezTo>
                    <a:pt x="642" y="109"/>
                    <a:pt x="642" y="109"/>
                    <a:pt x="642" y="109"/>
                  </a:cubicBezTo>
                  <a:cubicBezTo>
                    <a:pt x="642" y="131"/>
                    <a:pt x="642" y="131"/>
                    <a:pt x="642" y="131"/>
                  </a:cubicBezTo>
                  <a:cubicBezTo>
                    <a:pt x="639" y="132"/>
                    <a:pt x="633" y="134"/>
                    <a:pt x="625" y="134"/>
                  </a:cubicBezTo>
                  <a:cubicBezTo>
                    <a:pt x="603" y="134"/>
                    <a:pt x="594" y="124"/>
                    <a:pt x="594" y="100"/>
                  </a:cubicBezTo>
                  <a:cubicBezTo>
                    <a:pt x="594" y="60"/>
                    <a:pt x="594" y="60"/>
                    <a:pt x="594" y="60"/>
                  </a:cubicBezTo>
                  <a:cubicBezTo>
                    <a:pt x="558" y="60"/>
                    <a:pt x="558" y="60"/>
                    <a:pt x="558" y="60"/>
                  </a:cubicBezTo>
                  <a:cubicBezTo>
                    <a:pt x="558" y="99"/>
                    <a:pt x="558" y="99"/>
                    <a:pt x="558" y="99"/>
                  </a:cubicBezTo>
                  <a:cubicBezTo>
                    <a:pt x="558" y="107"/>
                    <a:pt x="561" y="111"/>
                    <a:pt x="570" y="111"/>
                  </a:cubicBezTo>
                  <a:cubicBezTo>
                    <a:pt x="572" y="111"/>
                    <a:pt x="575" y="110"/>
                    <a:pt x="578" y="109"/>
                  </a:cubicBezTo>
                  <a:cubicBezTo>
                    <a:pt x="579" y="109"/>
                    <a:pt x="579" y="109"/>
                    <a:pt x="579" y="109"/>
                  </a:cubicBezTo>
                  <a:cubicBezTo>
                    <a:pt x="579" y="131"/>
                    <a:pt x="579" y="131"/>
                    <a:pt x="579" y="131"/>
                  </a:cubicBezTo>
                  <a:cubicBezTo>
                    <a:pt x="575" y="132"/>
                    <a:pt x="570" y="134"/>
                    <a:pt x="562" y="134"/>
                  </a:cubicBezTo>
                  <a:cubicBezTo>
                    <a:pt x="539" y="134"/>
                    <a:pt x="530" y="124"/>
                    <a:pt x="530" y="100"/>
                  </a:cubicBezTo>
                  <a:cubicBezTo>
                    <a:pt x="530" y="60"/>
                    <a:pt x="530" y="60"/>
                    <a:pt x="530" y="60"/>
                  </a:cubicBezTo>
                  <a:cubicBezTo>
                    <a:pt x="516" y="60"/>
                    <a:pt x="516" y="60"/>
                    <a:pt x="516" y="60"/>
                  </a:cubicBezTo>
                  <a:cubicBezTo>
                    <a:pt x="516" y="38"/>
                    <a:pt x="516" y="38"/>
                    <a:pt x="516" y="38"/>
                  </a:cubicBezTo>
                  <a:cubicBezTo>
                    <a:pt x="530" y="38"/>
                    <a:pt x="530" y="38"/>
                    <a:pt x="530" y="38"/>
                  </a:cubicBezTo>
                  <a:cubicBezTo>
                    <a:pt x="530" y="12"/>
                    <a:pt x="530" y="12"/>
                    <a:pt x="530" y="12"/>
                  </a:cubicBezTo>
                  <a:cubicBezTo>
                    <a:pt x="558" y="12"/>
                    <a:pt x="558" y="12"/>
                    <a:pt x="558" y="12"/>
                  </a:cubicBezTo>
                  <a:cubicBezTo>
                    <a:pt x="558" y="38"/>
                    <a:pt x="558" y="38"/>
                    <a:pt x="558" y="38"/>
                  </a:cubicBezTo>
                  <a:cubicBezTo>
                    <a:pt x="594" y="38"/>
                    <a:pt x="594" y="38"/>
                    <a:pt x="594" y="38"/>
                  </a:cubicBezTo>
                  <a:cubicBezTo>
                    <a:pt x="594" y="12"/>
                    <a:pt x="594" y="12"/>
                    <a:pt x="594" y="12"/>
                  </a:cubicBezTo>
                  <a:cubicBezTo>
                    <a:pt x="622" y="12"/>
                    <a:pt x="622" y="12"/>
                    <a:pt x="622" y="12"/>
                  </a:cubicBezTo>
                  <a:cubicBezTo>
                    <a:pt x="622" y="38"/>
                    <a:pt x="622" y="38"/>
                    <a:pt x="622" y="38"/>
                  </a:cubicBezTo>
                  <a:close/>
                  <a:moveTo>
                    <a:pt x="787" y="45"/>
                  </a:moveTo>
                  <a:cubicBezTo>
                    <a:pt x="787" y="73"/>
                    <a:pt x="768" y="89"/>
                    <a:pt x="738" y="89"/>
                  </a:cubicBezTo>
                  <a:cubicBezTo>
                    <a:pt x="718" y="89"/>
                    <a:pt x="718" y="89"/>
                    <a:pt x="718" y="89"/>
                  </a:cubicBezTo>
                  <a:cubicBezTo>
                    <a:pt x="718" y="132"/>
                    <a:pt x="718" y="132"/>
                    <a:pt x="718" y="132"/>
                  </a:cubicBezTo>
                  <a:cubicBezTo>
                    <a:pt x="689" y="132"/>
                    <a:pt x="689" y="132"/>
                    <a:pt x="689" y="132"/>
                  </a:cubicBezTo>
                  <a:cubicBezTo>
                    <a:pt x="689" y="0"/>
                    <a:pt x="689" y="0"/>
                    <a:pt x="689" y="0"/>
                  </a:cubicBezTo>
                  <a:cubicBezTo>
                    <a:pt x="738" y="0"/>
                    <a:pt x="738" y="0"/>
                    <a:pt x="738" y="0"/>
                  </a:cubicBezTo>
                  <a:cubicBezTo>
                    <a:pt x="768" y="0"/>
                    <a:pt x="787" y="16"/>
                    <a:pt x="787" y="45"/>
                  </a:cubicBezTo>
                  <a:close/>
                  <a:moveTo>
                    <a:pt x="736" y="65"/>
                  </a:moveTo>
                  <a:cubicBezTo>
                    <a:pt x="751" y="65"/>
                    <a:pt x="758" y="57"/>
                    <a:pt x="758" y="45"/>
                  </a:cubicBezTo>
                  <a:cubicBezTo>
                    <a:pt x="758" y="33"/>
                    <a:pt x="751" y="24"/>
                    <a:pt x="736" y="24"/>
                  </a:cubicBezTo>
                  <a:cubicBezTo>
                    <a:pt x="718" y="24"/>
                    <a:pt x="718" y="24"/>
                    <a:pt x="718" y="24"/>
                  </a:cubicBezTo>
                  <a:cubicBezTo>
                    <a:pt x="718" y="65"/>
                    <a:pt x="718" y="65"/>
                    <a:pt x="718" y="65"/>
                  </a:cubicBezTo>
                  <a:lnTo>
                    <a:pt x="736" y="65"/>
                  </a:lnTo>
                  <a:close/>
                  <a:moveTo>
                    <a:pt x="849" y="123"/>
                  </a:moveTo>
                  <a:cubicBezTo>
                    <a:pt x="843" y="130"/>
                    <a:pt x="834" y="134"/>
                    <a:pt x="824" y="134"/>
                  </a:cubicBezTo>
                  <a:cubicBezTo>
                    <a:pt x="806" y="134"/>
                    <a:pt x="791" y="122"/>
                    <a:pt x="791" y="103"/>
                  </a:cubicBezTo>
                  <a:cubicBezTo>
                    <a:pt x="791" y="84"/>
                    <a:pt x="806" y="72"/>
                    <a:pt x="827" y="72"/>
                  </a:cubicBezTo>
                  <a:cubicBezTo>
                    <a:pt x="834" y="72"/>
                    <a:pt x="841" y="73"/>
                    <a:pt x="848" y="75"/>
                  </a:cubicBezTo>
                  <a:cubicBezTo>
                    <a:pt x="848" y="73"/>
                    <a:pt x="848" y="73"/>
                    <a:pt x="848" y="73"/>
                  </a:cubicBezTo>
                  <a:cubicBezTo>
                    <a:pt x="848" y="63"/>
                    <a:pt x="842" y="59"/>
                    <a:pt x="827" y="59"/>
                  </a:cubicBezTo>
                  <a:cubicBezTo>
                    <a:pt x="818" y="59"/>
                    <a:pt x="809" y="62"/>
                    <a:pt x="801" y="66"/>
                  </a:cubicBezTo>
                  <a:cubicBezTo>
                    <a:pt x="800" y="66"/>
                    <a:pt x="800" y="66"/>
                    <a:pt x="800" y="66"/>
                  </a:cubicBezTo>
                  <a:cubicBezTo>
                    <a:pt x="800" y="44"/>
                    <a:pt x="800" y="44"/>
                    <a:pt x="800" y="44"/>
                  </a:cubicBezTo>
                  <a:cubicBezTo>
                    <a:pt x="807" y="40"/>
                    <a:pt x="820" y="36"/>
                    <a:pt x="832" y="36"/>
                  </a:cubicBezTo>
                  <a:cubicBezTo>
                    <a:pt x="860" y="36"/>
                    <a:pt x="876" y="49"/>
                    <a:pt x="876" y="73"/>
                  </a:cubicBezTo>
                  <a:cubicBezTo>
                    <a:pt x="876" y="132"/>
                    <a:pt x="876" y="132"/>
                    <a:pt x="876" y="132"/>
                  </a:cubicBezTo>
                  <a:cubicBezTo>
                    <a:pt x="849" y="132"/>
                    <a:pt x="849" y="132"/>
                    <a:pt x="849" y="132"/>
                  </a:cubicBezTo>
                  <a:cubicBezTo>
                    <a:pt x="849" y="123"/>
                    <a:pt x="849" y="123"/>
                    <a:pt x="849" y="123"/>
                  </a:cubicBezTo>
                  <a:close/>
                  <a:moveTo>
                    <a:pt x="848" y="102"/>
                  </a:moveTo>
                  <a:cubicBezTo>
                    <a:pt x="848" y="94"/>
                    <a:pt x="848" y="94"/>
                    <a:pt x="848" y="94"/>
                  </a:cubicBezTo>
                  <a:cubicBezTo>
                    <a:pt x="844" y="92"/>
                    <a:pt x="838" y="91"/>
                    <a:pt x="833" y="91"/>
                  </a:cubicBezTo>
                  <a:cubicBezTo>
                    <a:pt x="823" y="91"/>
                    <a:pt x="818" y="95"/>
                    <a:pt x="818" y="102"/>
                  </a:cubicBezTo>
                  <a:cubicBezTo>
                    <a:pt x="818" y="110"/>
                    <a:pt x="823" y="113"/>
                    <a:pt x="832" y="113"/>
                  </a:cubicBezTo>
                  <a:cubicBezTo>
                    <a:pt x="839" y="113"/>
                    <a:pt x="845" y="109"/>
                    <a:pt x="848" y="102"/>
                  </a:cubicBezTo>
                  <a:close/>
                  <a:moveTo>
                    <a:pt x="890" y="85"/>
                  </a:moveTo>
                  <a:cubicBezTo>
                    <a:pt x="890" y="55"/>
                    <a:pt x="911" y="36"/>
                    <a:pt x="939" y="36"/>
                  </a:cubicBezTo>
                  <a:cubicBezTo>
                    <a:pt x="949" y="36"/>
                    <a:pt x="958" y="38"/>
                    <a:pt x="965" y="43"/>
                  </a:cubicBezTo>
                  <a:cubicBezTo>
                    <a:pt x="965" y="67"/>
                    <a:pt x="965" y="67"/>
                    <a:pt x="965" y="67"/>
                  </a:cubicBezTo>
                  <a:cubicBezTo>
                    <a:pt x="964" y="67"/>
                    <a:pt x="964" y="67"/>
                    <a:pt x="964" y="67"/>
                  </a:cubicBezTo>
                  <a:cubicBezTo>
                    <a:pt x="958" y="62"/>
                    <a:pt x="951" y="60"/>
                    <a:pt x="943" y="60"/>
                  </a:cubicBezTo>
                  <a:cubicBezTo>
                    <a:pt x="929" y="60"/>
                    <a:pt x="918" y="69"/>
                    <a:pt x="918" y="85"/>
                  </a:cubicBezTo>
                  <a:cubicBezTo>
                    <a:pt x="918" y="101"/>
                    <a:pt x="929" y="110"/>
                    <a:pt x="943" y="110"/>
                  </a:cubicBezTo>
                  <a:cubicBezTo>
                    <a:pt x="951" y="110"/>
                    <a:pt x="958" y="108"/>
                    <a:pt x="964" y="103"/>
                  </a:cubicBezTo>
                  <a:cubicBezTo>
                    <a:pt x="965" y="103"/>
                    <a:pt x="965" y="103"/>
                    <a:pt x="965" y="103"/>
                  </a:cubicBezTo>
                  <a:cubicBezTo>
                    <a:pt x="965" y="127"/>
                    <a:pt x="965" y="127"/>
                    <a:pt x="965" y="127"/>
                  </a:cubicBezTo>
                  <a:cubicBezTo>
                    <a:pt x="958" y="132"/>
                    <a:pt x="949" y="134"/>
                    <a:pt x="939" y="134"/>
                  </a:cubicBezTo>
                  <a:cubicBezTo>
                    <a:pt x="911" y="134"/>
                    <a:pt x="890" y="115"/>
                    <a:pt x="890" y="85"/>
                  </a:cubicBezTo>
                  <a:close/>
                  <a:moveTo>
                    <a:pt x="1010" y="89"/>
                  </a:moveTo>
                  <a:cubicBezTo>
                    <a:pt x="1010" y="132"/>
                    <a:pt x="1010" y="132"/>
                    <a:pt x="1010" y="132"/>
                  </a:cubicBezTo>
                  <a:cubicBezTo>
                    <a:pt x="983" y="132"/>
                    <a:pt x="983" y="132"/>
                    <a:pt x="983" y="132"/>
                  </a:cubicBezTo>
                  <a:cubicBezTo>
                    <a:pt x="983" y="0"/>
                    <a:pt x="983" y="0"/>
                    <a:pt x="983" y="0"/>
                  </a:cubicBezTo>
                  <a:cubicBezTo>
                    <a:pt x="1010" y="0"/>
                    <a:pt x="1010" y="0"/>
                    <a:pt x="1010" y="0"/>
                  </a:cubicBezTo>
                  <a:cubicBezTo>
                    <a:pt x="1010" y="75"/>
                    <a:pt x="1010" y="75"/>
                    <a:pt x="1010" y="75"/>
                  </a:cubicBezTo>
                  <a:cubicBezTo>
                    <a:pt x="1039" y="38"/>
                    <a:pt x="1039" y="38"/>
                    <a:pt x="1039" y="38"/>
                  </a:cubicBezTo>
                  <a:cubicBezTo>
                    <a:pt x="1070" y="38"/>
                    <a:pt x="1070" y="38"/>
                    <a:pt x="1070" y="38"/>
                  </a:cubicBezTo>
                  <a:cubicBezTo>
                    <a:pt x="1070" y="39"/>
                    <a:pt x="1070" y="39"/>
                    <a:pt x="1070" y="39"/>
                  </a:cubicBezTo>
                  <a:cubicBezTo>
                    <a:pt x="1036" y="82"/>
                    <a:pt x="1036" y="82"/>
                    <a:pt x="1036" y="82"/>
                  </a:cubicBezTo>
                  <a:cubicBezTo>
                    <a:pt x="1070" y="131"/>
                    <a:pt x="1070" y="131"/>
                    <a:pt x="1070" y="131"/>
                  </a:cubicBezTo>
                  <a:cubicBezTo>
                    <a:pt x="1070" y="132"/>
                    <a:pt x="1070" y="132"/>
                    <a:pt x="1070" y="132"/>
                  </a:cubicBezTo>
                  <a:cubicBezTo>
                    <a:pt x="1038" y="132"/>
                    <a:pt x="1038" y="132"/>
                    <a:pt x="1038" y="132"/>
                  </a:cubicBezTo>
                  <a:lnTo>
                    <a:pt x="1010" y="89"/>
                  </a:lnTo>
                  <a:close/>
                  <a:moveTo>
                    <a:pt x="1133" y="123"/>
                  </a:moveTo>
                  <a:cubicBezTo>
                    <a:pt x="1127" y="130"/>
                    <a:pt x="1118" y="134"/>
                    <a:pt x="1108" y="134"/>
                  </a:cubicBezTo>
                  <a:cubicBezTo>
                    <a:pt x="1090" y="134"/>
                    <a:pt x="1075" y="122"/>
                    <a:pt x="1075" y="103"/>
                  </a:cubicBezTo>
                  <a:cubicBezTo>
                    <a:pt x="1075" y="84"/>
                    <a:pt x="1090" y="72"/>
                    <a:pt x="1112" y="72"/>
                  </a:cubicBezTo>
                  <a:cubicBezTo>
                    <a:pt x="1118" y="72"/>
                    <a:pt x="1125" y="73"/>
                    <a:pt x="1133" y="75"/>
                  </a:cubicBezTo>
                  <a:cubicBezTo>
                    <a:pt x="1133" y="73"/>
                    <a:pt x="1133" y="73"/>
                    <a:pt x="1133" y="73"/>
                  </a:cubicBezTo>
                  <a:cubicBezTo>
                    <a:pt x="1133" y="63"/>
                    <a:pt x="1127" y="59"/>
                    <a:pt x="1112" y="59"/>
                  </a:cubicBezTo>
                  <a:cubicBezTo>
                    <a:pt x="1102" y="59"/>
                    <a:pt x="1093" y="62"/>
                    <a:pt x="1086" y="66"/>
                  </a:cubicBezTo>
                  <a:cubicBezTo>
                    <a:pt x="1084" y="66"/>
                    <a:pt x="1084" y="66"/>
                    <a:pt x="1084" y="66"/>
                  </a:cubicBezTo>
                  <a:cubicBezTo>
                    <a:pt x="1084" y="44"/>
                    <a:pt x="1084" y="44"/>
                    <a:pt x="1084" y="44"/>
                  </a:cubicBezTo>
                  <a:cubicBezTo>
                    <a:pt x="1092" y="40"/>
                    <a:pt x="1104" y="36"/>
                    <a:pt x="1117" y="36"/>
                  </a:cubicBezTo>
                  <a:cubicBezTo>
                    <a:pt x="1145" y="36"/>
                    <a:pt x="1160" y="49"/>
                    <a:pt x="1160" y="73"/>
                  </a:cubicBezTo>
                  <a:cubicBezTo>
                    <a:pt x="1160" y="132"/>
                    <a:pt x="1160" y="132"/>
                    <a:pt x="1160" y="132"/>
                  </a:cubicBezTo>
                  <a:cubicBezTo>
                    <a:pt x="1133" y="132"/>
                    <a:pt x="1133" y="132"/>
                    <a:pt x="1133" y="132"/>
                  </a:cubicBezTo>
                  <a:cubicBezTo>
                    <a:pt x="1133" y="123"/>
                    <a:pt x="1133" y="123"/>
                    <a:pt x="1133" y="123"/>
                  </a:cubicBezTo>
                  <a:close/>
                  <a:moveTo>
                    <a:pt x="1133" y="102"/>
                  </a:moveTo>
                  <a:cubicBezTo>
                    <a:pt x="1133" y="94"/>
                    <a:pt x="1133" y="94"/>
                    <a:pt x="1133" y="94"/>
                  </a:cubicBezTo>
                  <a:cubicBezTo>
                    <a:pt x="1128" y="92"/>
                    <a:pt x="1123" y="91"/>
                    <a:pt x="1117" y="91"/>
                  </a:cubicBezTo>
                  <a:cubicBezTo>
                    <a:pt x="1108" y="91"/>
                    <a:pt x="1103" y="95"/>
                    <a:pt x="1103" y="102"/>
                  </a:cubicBezTo>
                  <a:cubicBezTo>
                    <a:pt x="1103" y="110"/>
                    <a:pt x="1108" y="113"/>
                    <a:pt x="1116" y="113"/>
                  </a:cubicBezTo>
                  <a:cubicBezTo>
                    <a:pt x="1124" y="113"/>
                    <a:pt x="1130" y="109"/>
                    <a:pt x="1133" y="102"/>
                  </a:cubicBezTo>
                  <a:close/>
                  <a:moveTo>
                    <a:pt x="1207" y="53"/>
                  </a:moveTo>
                  <a:cubicBezTo>
                    <a:pt x="1212" y="43"/>
                    <a:pt x="1220" y="37"/>
                    <a:pt x="1230" y="37"/>
                  </a:cubicBezTo>
                  <a:cubicBezTo>
                    <a:pt x="1234" y="37"/>
                    <a:pt x="1238" y="38"/>
                    <a:pt x="1239" y="39"/>
                  </a:cubicBezTo>
                  <a:cubicBezTo>
                    <a:pt x="1239" y="65"/>
                    <a:pt x="1239" y="65"/>
                    <a:pt x="1239" y="65"/>
                  </a:cubicBezTo>
                  <a:cubicBezTo>
                    <a:pt x="1238" y="65"/>
                    <a:pt x="1238" y="65"/>
                    <a:pt x="1238" y="65"/>
                  </a:cubicBezTo>
                  <a:cubicBezTo>
                    <a:pt x="1235" y="64"/>
                    <a:pt x="1231" y="63"/>
                    <a:pt x="1226" y="63"/>
                  </a:cubicBezTo>
                  <a:cubicBezTo>
                    <a:pt x="1217" y="63"/>
                    <a:pt x="1210" y="68"/>
                    <a:pt x="1208" y="78"/>
                  </a:cubicBezTo>
                  <a:cubicBezTo>
                    <a:pt x="1208" y="132"/>
                    <a:pt x="1208" y="132"/>
                    <a:pt x="1208" y="132"/>
                  </a:cubicBezTo>
                  <a:cubicBezTo>
                    <a:pt x="1180" y="132"/>
                    <a:pt x="1180" y="132"/>
                    <a:pt x="1180" y="132"/>
                  </a:cubicBezTo>
                  <a:cubicBezTo>
                    <a:pt x="1180" y="38"/>
                    <a:pt x="1180" y="38"/>
                    <a:pt x="1180" y="38"/>
                  </a:cubicBezTo>
                  <a:cubicBezTo>
                    <a:pt x="1207" y="38"/>
                    <a:pt x="1207" y="38"/>
                    <a:pt x="1207" y="38"/>
                  </a:cubicBezTo>
                  <a:cubicBezTo>
                    <a:pt x="1207" y="53"/>
                    <a:pt x="1207" y="53"/>
                    <a:pt x="1207" y="53"/>
                  </a:cubicBezTo>
                  <a:close/>
                  <a:moveTo>
                    <a:pt x="1314" y="122"/>
                  </a:moveTo>
                  <a:cubicBezTo>
                    <a:pt x="1308" y="130"/>
                    <a:pt x="1298" y="134"/>
                    <a:pt x="1286" y="134"/>
                  </a:cubicBezTo>
                  <a:cubicBezTo>
                    <a:pt x="1262" y="134"/>
                    <a:pt x="1246" y="112"/>
                    <a:pt x="1246" y="85"/>
                  </a:cubicBezTo>
                  <a:cubicBezTo>
                    <a:pt x="1246" y="58"/>
                    <a:pt x="1262" y="36"/>
                    <a:pt x="1286" y="36"/>
                  </a:cubicBezTo>
                  <a:cubicBezTo>
                    <a:pt x="1298" y="36"/>
                    <a:pt x="1307" y="40"/>
                    <a:pt x="1313" y="47"/>
                  </a:cubicBezTo>
                  <a:cubicBezTo>
                    <a:pt x="1313" y="0"/>
                    <a:pt x="1313" y="0"/>
                    <a:pt x="1313" y="0"/>
                  </a:cubicBezTo>
                  <a:cubicBezTo>
                    <a:pt x="1341" y="0"/>
                    <a:pt x="1341" y="0"/>
                    <a:pt x="1341" y="0"/>
                  </a:cubicBezTo>
                  <a:cubicBezTo>
                    <a:pt x="1341" y="132"/>
                    <a:pt x="1341" y="132"/>
                    <a:pt x="1341" y="132"/>
                  </a:cubicBezTo>
                  <a:cubicBezTo>
                    <a:pt x="1314" y="132"/>
                    <a:pt x="1314" y="132"/>
                    <a:pt x="1314" y="132"/>
                  </a:cubicBezTo>
                  <a:cubicBezTo>
                    <a:pt x="1314" y="122"/>
                    <a:pt x="1314" y="122"/>
                    <a:pt x="1314" y="122"/>
                  </a:cubicBezTo>
                  <a:close/>
                  <a:moveTo>
                    <a:pt x="1313" y="100"/>
                  </a:moveTo>
                  <a:cubicBezTo>
                    <a:pt x="1313" y="70"/>
                    <a:pt x="1313" y="70"/>
                    <a:pt x="1313" y="70"/>
                  </a:cubicBezTo>
                  <a:cubicBezTo>
                    <a:pt x="1308" y="63"/>
                    <a:pt x="1302" y="60"/>
                    <a:pt x="1295" y="60"/>
                  </a:cubicBezTo>
                  <a:cubicBezTo>
                    <a:pt x="1283" y="60"/>
                    <a:pt x="1275" y="69"/>
                    <a:pt x="1275" y="85"/>
                  </a:cubicBezTo>
                  <a:cubicBezTo>
                    <a:pt x="1275" y="101"/>
                    <a:pt x="1283" y="110"/>
                    <a:pt x="1295" y="110"/>
                  </a:cubicBezTo>
                  <a:cubicBezTo>
                    <a:pt x="1302" y="110"/>
                    <a:pt x="1308" y="107"/>
                    <a:pt x="1313" y="100"/>
                  </a:cubicBezTo>
                  <a:close/>
                  <a:moveTo>
                    <a:pt x="0" y="175"/>
                  </a:moveTo>
                  <a:cubicBezTo>
                    <a:pt x="81" y="175"/>
                    <a:pt x="81" y="175"/>
                    <a:pt x="81" y="175"/>
                  </a:cubicBezTo>
                  <a:cubicBezTo>
                    <a:pt x="81" y="191"/>
                    <a:pt x="81" y="191"/>
                    <a:pt x="81" y="191"/>
                  </a:cubicBezTo>
                  <a:cubicBezTo>
                    <a:pt x="18" y="191"/>
                    <a:pt x="18" y="191"/>
                    <a:pt x="18" y="191"/>
                  </a:cubicBezTo>
                  <a:cubicBezTo>
                    <a:pt x="18" y="231"/>
                    <a:pt x="18" y="231"/>
                    <a:pt x="18" y="231"/>
                  </a:cubicBezTo>
                  <a:cubicBezTo>
                    <a:pt x="75" y="231"/>
                    <a:pt x="75" y="231"/>
                    <a:pt x="75" y="231"/>
                  </a:cubicBezTo>
                  <a:cubicBezTo>
                    <a:pt x="75" y="247"/>
                    <a:pt x="75" y="247"/>
                    <a:pt x="75" y="247"/>
                  </a:cubicBezTo>
                  <a:cubicBezTo>
                    <a:pt x="18" y="247"/>
                    <a:pt x="18" y="247"/>
                    <a:pt x="18" y="247"/>
                  </a:cubicBezTo>
                  <a:cubicBezTo>
                    <a:pt x="18" y="291"/>
                    <a:pt x="18" y="291"/>
                    <a:pt x="18" y="291"/>
                  </a:cubicBezTo>
                  <a:cubicBezTo>
                    <a:pt x="81" y="291"/>
                    <a:pt x="81" y="291"/>
                    <a:pt x="81" y="291"/>
                  </a:cubicBezTo>
                  <a:cubicBezTo>
                    <a:pt x="81" y="307"/>
                    <a:pt x="81" y="307"/>
                    <a:pt x="81" y="307"/>
                  </a:cubicBezTo>
                  <a:cubicBezTo>
                    <a:pt x="0" y="307"/>
                    <a:pt x="0" y="307"/>
                    <a:pt x="0" y="307"/>
                  </a:cubicBezTo>
                  <a:lnTo>
                    <a:pt x="0" y="175"/>
                  </a:lnTo>
                  <a:close/>
                  <a:moveTo>
                    <a:pt x="149" y="212"/>
                  </a:moveTo>
                  <a:cubicBezTo>
                    <a:pt x="169" y="212"/>
                    <a:pt x="181" y="226"/>
                    <a:pt x="181" y="248"/>
                  </a:cubicBezTo>
                  <a:cubicBezTo>
                    <a:pt x="181" y="307"/>
                    <a:pt x="181" y="307"/>
                    <a:pt x="181" y="307"/>
                  </a:cubicBezTo>
                  <a:cubicBezTo>
                    <a:pt x="164" y="307"/>
                    <a:pt x="164" y="307"/>
                    <a:pt x="164" y="307"/>
                  </a:cubicBezTo>
                  <a:cubicBezTo>
                    <a:pt x="164" y="249"/>
                    <a:pt x="164" y="249"/>
                    <a:pt x="164" y="249"/>
                  </a:cubicBezTo>
                  <a:cubicBezTo>
                    <a:pt x="164" y="237"/>
                    <a:pt x="157" y="228"/>
                    <a:pt x="144" y="228"/>
                  </a:cubicBezTo>
                  <a:cubicBezTo>
                    <a:pt x="133" y="228"/>
                    <a:pt x="124" y="235"/>
                    <a:pt x="121" y="245"/>
                  </a:cubicBezTo>
                  <a:cubicBezTo>
                    <a:pt x="121" y="307"/>
                    <a:pt x="121" y="307"/>
                    <a:pt x="121" y="307"/>
                  </a:cubicBezTo>
                  <a:cubicBezTo>
                    <a:pt x="103" y="307"/>
                    <a:pt x="103" y="307"/>
                    <a:pt x="103" y="307"/>
                  </a:cubicBezTo>
                  <a:cubicBezTo>
                    <a:pt x="103" y="214"/>
                    <a:pt x="103" y="214"/>
                    <a:pt x="103" y="214"/>
                  </a:cubicBezTo>
                  <a:cubicBezTo>
                    <a:pt x="121" y="214"/>
                    <a:pt x="121" y="214"/>
                    <a:pt x="121" y="214"/>
                  </a:cubicBezTo>
                  <a:cubicBezTo>
                    <a:pt x="121" y="227"/>
                    <a:pt x="121" y="227"/>
                    <a:pt x="121" y="227"/>
                  </a:cubicBezTo>
                  <a:cubicBezTo>
                    <a:pt x="126" y="219"/>
                    <a:pt x="136" y="212"/>
                    <a:pt x="149" y="212"/>
                  </a:cubicBezTo>
                  <a:close/>
                  <a:moveTo>
                    <a:pt x="228" y="214"/>
                  </a:moveTo>
                  <a:cubicBezTo>
                    <a:pt x="252" y="214"/>
                    <a:pt x="252" y="214"/>
                    <a:pt x="252" y="214"/>
                  </a:cubicBezTo>
                  <a:cubicBezTo>
                    <a:pt x="252" y="229"/>
                    <a:pt x="252" y="229"/>
                    <a:pt x="252" y="229"/>
                  </a:cubicBezTo>
                  <a:cubicBezTo>
                    <a:pt x="228" y="229"/>
                    <a:pt x="228" y="229"/>
                    <a:pt x="228" y="229"/>
                  </a:cubicBezTo>
                  <a:cubicBezTo>
                    <a:pt x="228" y="279"/>
                    <a:pt x="228" y="279"/>
                    <a:pt x="228" y="279"/>
                  </a:cubicBezTo>
                  <a:cubicBezTo>
                    <a:pt x="228" y="289"/>
                    <a:pt x="234" y="293"/>
                    <a:pt x="243" y="293"/>
                  </a:cubicBezTo>
                  <a:cubicBezTo>
                    <a:pt x="246" y="293"/>
                    <a:pt x="249" y="293"/>
                    <a:pt x="251" y="292"/>
                  </a:cubicBezTo>
                  <a:cubicBezTo>
                    <a:pt x="252" y="292"/>
                    <a:pt x="252" y="292"/>
                    <a:pt x="252" y="292"/>
                  </a:cubicBezTo>
                  <a:cubicBezTo>
                    <a:pt x="252" y="307"/>
                    <a:pt x="252" y="307"/>
                    <a:pt x="252" y="307"/>
                  </a:cubicBezTo>
                  <a:cubicBezTo>
                    <a:pt x="249" y="308"/>
                    <a:pt x="246" y="309"/>
                    <a:pt x="241" y="309"/>
                  </a:cubicBezTo>
                  <a:cubicBezTo>
                    <a:pt x="219" y="309"/>
                    <a:pt x="211" y="299"/>
                    <a:pt x="211" y="281"/>
                  </a:cubicBezTo>
                  <a:cubicBezTo>
                    <a:pt x="211" y="229"/>
                    <a:pt x="211" y="229"/>
                    <a:pt x="211" y="229"/>
                  </a:cubicBezTo>
                  <a:cubicBezTo>
                    <a:pt x="195" y="229"/>
                    <a:pt x="195" y="229"/>
                    <a:pt x="195" y="229"/>
                  </a:cubicBezTo>
                  <a:cubicBezTo>
                    <a:pt x="195" y="214"/>
                    <a:pt x="195" y="214"/>
                    <a:pt x="195" y="214"/>
                  </a:cubicBezTo>
                  <a:cubicBezTo>
                    <a:pt x="211" y="214"/>
                    <a:pt x="211" y="214"/>
                    <a:pt x="211" y="214"/>
                  </a:cubicBezTo>
                  <a:cubicBezTo>
                    <a:pt x="211" y="189"/>
                    <a:pt x="211" y="189"/>
                    <a:pt x="211" y="189"/>
                  </a:cubicBezTo>
                  <a:cubicBezTo>
                    <a:pt x="228" y="189"/>
                    <a:pt x="228" y="189"/>
                    <a:pt x="228" y="189"/>
                  </a:cubicBezTo>
                  <a:lnTo>
                    <a:pt x="228" y="214"/>
                  </a:lnTo>
                  <a:close/>
                  <a:moveTo>
                    <a:pt x="309" y="309"/>
                  </a:moveTo>
                  <a:cubicBezTo>
                    <a:pt x="282" y="309"/>
                    <a:pt x="263" y="290"/>
                    <a:pt x="263" y="261"/>
                  </a:cubicBezTo>
                  <a:cubicBezTo>
                    <a:pt x="263" y="232"/>
                    <a:pt x="280" y="212"/>
                    <a:pt x="305" y="212"/>
                  </a:cubicBezTo>
                  <a:cubicBezTo>
                    <a:pt x="331" y="212"/>
                    <a:pt x="344" y="230"/>
                    <a:pt x="344" y="258"/>
                  </a:cubicBezTo>
                  <a:cubicBezTo>
                    <a:pt x="344" y="266"/>
                    <a:pt x="344" y="266"/>
                    <a:pt x="344" y="266"/>
                  </a:cubicBezTo>
                  <a:cubicBezTo>
                    <a:pt x="281" y="266"/>
                    <a:pt x="281" y="266"/>
                    <a:pt x="281" y="266"/>
                  </a:cubicBezTo>
                  <a:cubicBezTo>
                    <a:pt x="282" y="284"/>
                    <a:pt x="295" y="293"/>
                    <a:pt x="311" y="293"/>
                  </a:cubicBezTo>
                  <a:cubicBezTo>
                    <a:pt x="321" y="293"/>
                    <a:pt x="329" y="291"/>
                    <a:pt x="337" y="285"/>
                  </a:cubicBezTo>
                  <a:cubicBezTo>
                    <a:pt x="338" y="285"/>
                    <a:pt x="338" y="285"/>
                    <a:pt x="338" y="285"/>
                  </a:cubicBezTo>
                  <a:cubicBezTo>
                    <a:pt x="338" y="300"/>
                    <a:pt x="338" y="300"/>
                    <a:pt x="338" y="300"/>
                  </a:cubicBezTo>
                  <a:cubicBezTo>
                    <a:pt x="330" y="306"/>
                    <a:pt x="320" y="309"/>
                    <a:pt x="309" y="309"/>
                  </a:cubicBezTo>
                  <a:close/>
                  <a:moveTo>
                    <a:pt x="281" y="251"/>
                  </a:moveTo>
                  <a:cubicBezTo>
                    <a:pt x="327" y="251"/>
                    <a:pt x="327" y="251"/>
                    <a:pt x="327" y="251"/>
                  </a:cubicBezTo>
                  <a:cubicBezTo>
                    <a:pt x="327" y="237"/>
                    <a:pt x="320" y="227"/>
                    <a:pt x="306" y="227"/>
                  </a:cubicBezTo>
                  <a:cubicBezTo>
                    <a:pt x="292" y="227"/>
                    <a:pt x="284" y="237"/>
                    <a:pt x="281" y="251"/>
                  </a:cubicBezTo>
                  <a:close/>
                  <a:moveTo>
                    <a:pt x="382" y="228"/>
                  </a:moveTo>
                  <a:cubicBezTo>
                    <a:pt x="386" y="218"/>
                    <a:pt x="395" y="212"/>
                    <a:pt x="405" y="212"/>
                  </a:cubicBezTo>
                  <a:cubicBezTo>
                    <a:pt x="409" y="212"/>
                    <a:pt x="413" y="213"/>
                    <a:pt x="414" y="214"/>
                  </a:cubicBezTo>
                  <a:cubicBezTo>
                    <a:pt x="414" y="231"/>
                    <a:pt x="414" y="231"/>
                    <a:pt x="414" y="231"/>
                  </a:cubicBezTo>
                  <a:cubicBezTo>
                    <a:pt x="414" y="231"/>
                    <a:pt x="414" y="231"/>
                    <a:pt x="414" y="231"/>
                  </a:cubicBezTo>
                  <a:cubicBezTo>
                    <a:pt x="411" y="230"/>
                    <a:pt x="407" y="229"/>
                    <a:pt x="403" y="229"/>
                  </a:cubicBezTo>
                  <a:cubicBezTo>
                    <a:pt x="393" y="229"/>
                    <a:pt x="385" y="236"/>
                    <a:pt x="382" y="246"/>
                  </a:cubicBezTo>
                  <a:cubicBezTo>
                    <a:pt x="382" y="307"/>
                    <a:pt x="382" y="307"/>
                    <a:pt x="382" y="307"/>
                  </a:cubicBezTo>
                  <a:cubicBezTo>
                    <a:pt x="365" y="307"/>
                    <a:pt x="365" y="307"/>
                    <a:pt x="365" y="307"/>
                  </a:cubicBezTo>
                  <a:cubicBezTo>
                    <a:pt x="365" y="214"/>
                    <a:pt x="365" y="214"/>
                    <a:pt x="365" y="214"/>
                  </a:cubicBezTo>
                  <a:cubicBezTo>
                    <a:pt x="382" y="214"/>
                    <a:pt x="382" y="214"/>
                    <a:pt x="382" y="214"/>
                  </a:cubicBezTo>
                  <a:cubicBezTo>
                    <a:pt x="382" y="228"/>
                    <a:pt x="382" y="228"/>
                    <a:pt x="382" y="228"/>
                  </a:cubicBezTo>
                  <a:close/>
                  <a:moveTo>
                    <a:pt x="474" y="212"/>
                  </a:moveTo>
                  <a:cubicBezTo>
                    <a:pt x="502" y="212"/>
                    <a:pt x="516" y="235"/>
                    <a:pt x="516" y="260"/>
                  </a:cubicBezTo>
                  <a:cubicBezTo>
                    <a:pt x="516" y="286"/>
                    <a:pt x="502" y="309"/>
                    <a:pt x="474" y="309"/>
                  </a:cubicBezTo>
                  <a:cubicBezTo>
                    <a:pt x="463" y="309"/>
                    <a:pt x="453" y="303"/>
                    <a:pt x="448" y="296"/>
                  </a:cubicBezTo>
                  <a:cubicBezTo>
                    <a:pt x="448" y="342"/>
                    <a:pt x="448" y="342"/>
                    <a:pt x="448" y="342"/>
                  </a:cubicBezTo>
                  <a:cubicBezTo>
                    <a:pt x="430" y="342"/>
                    <a:pt x="430" y="342"/>
                    <a:pt x="430" y="342"/>
                  </a:cubicBezTo>
                  <a:cubicBezTo>
                    <a:pt x="430" y="214"/>
                    <a:pt x="430" y="214"/>
                    <a:pt x="430" y="214"/>
                  </a:cubicBezTo>
                  <a:cubicBezTo>
                    <a:pt x="448" y="214"/>
                    <a:pt x="448" y="214"/>
                    <a:pt x="448" y="214"/>
                  </a:cubicBezTo>
                  <a:cubicBezTo>
                    <a:pt x="448" y="224"/>
                    <a:pt x="448" y="224"/>
                    <a:pt x="448" y="224"/>
                  </a:cubicBezTo>
                  <a:cubicBezTo>
                    <a:pt x="453" y="218"/>
                    <a:pt x="463" y="212"/>
                    <a:pt x="474" y="212"/>
                  </a:cubicBezTo>
                  <a:close/>
                  <a:moveTo>
                    <a:pt x="471" y="293"/>
                  </a:moveTo>
                  <a:cubicBezTo>
                    <a:pt x="488" y="293"/>
                    <a:pt x="498" y="279"/>
                    <a:pt x="498" y="260"/>
                  </a:cubicBezTo>
                  <a:cubicBezTo>
                    <a:pt x="498" y="242"/>
                    <a:pt x="488" y="228"/>
                    <a:pt x="471" y="228"/>
                  </a:cubicBezTo>
                  <a:cubicBezTo>
                    <a:pt x="461" y="228"/>
                    <a:pt x="453" y="233"/>
                    <a:pt x="448" y="243"/>
                  </a:cubicBezTo>
                  <a:cubicBezTo>
                    <a:pt x="448" y="278"/>
                    <a:pt x="448" y="278"/>
                    <a:pt x="448" y="278"/>
                  </a:cubicBezTo>
                  <a:cubicBezTo>
                    <a:pt x="453" y="287"/>
                    <a:pt x="461" y="293"/>
                    <a:pt x="471" y="293"/>
                  </a:cubicBezTo>
                  <a:close/>
                  <a:moveTo>
                    <a:pt x="554" y="228"/>
                  </a:moveTo>
                  <a:cubicBezTo>
                    <a:pt x="558" y="218"/>
                    <a:pt x="567" y="212"/>
                    <a:pt x="577" y="212"/>
                  </a:cubicBezTo>
                  <a:cubicBezTo>
                    <a:pt x="581" y="212"/>
                    <a:pt x="585" y="213"/>
                    <a:pt x="587" y="214"/>
                  </a:cubicBezTo>
                  <a:cubicBezTo>
                    <a:pt x="587" y="231"/>
                    <a:pt x="587" y="231"/>
                    <a:pt x="587" y="231"/>
                  </a:cubicBezTo>
                  <a:cubicBezTo>
                    <a:pt x="586" y="231"/>
                    <a:pt x="586" y="231"/>
                    <a:pt x="586" y="231"/>
                  </a:cubicBezTo>
                  <a:cubicBezTo>
                    <a:pt x="583" y="230"/>
                    <a:pt x="579" y="229"/>
                    <a:pt x="575" y="229"/>
                  </a:cubicBezTo>
                  <a:cubicBezTo>
                    <a:pt x="565" y="229"/>
                    <a:pt x="557" y="236"/>
                    <a:pt x="554" y="246"/>
                  </a:cubicBezTo>
                  <a:cubicBezTo>
                    <a:pt x="554" y="307"/>
                    <a:pt x="554" y="307"/>
                    <a:pt x="554" y="307"/>
                  </a:cubicBezTo>
                  <a:cubicBezTo>
                    <a:pt x="537" y="307"/>
                    <a:pt x="537" y="307"/>
                    <a:pt x="537" y="307"/>
                  </a:cubicBezTo>
                  <a:cubicBezTo>
                    <a:pt x="537" y="214"/>
                    <a:pt x="537" y="214"/>
                    <a:pt x="537" y="214"/>
                  </a:cubicBezTo>
                  <a:cubicBezTo>
                    <a:pt x="554" y="214"/>
                    <a:pt x="554" y="214"/>
                    <a:pt x="554" y="214"/>
                  </a:cubicBezTo>
                  <a:cubicBezTo>
                    <a:pt x="554" y="228"/>
                    <a:pt x="554" y="228"/>
                    <a:pt x="554" y="228"/>
                  </a:cubicBezTo>
                  <a:close/>
                  <a:moveTo>
                    <a:pt x="612" y="176"/>
                  </a:moveTo>
                  <a:cubicBezTo>
                    <a:pt x="618" y="176"/>
                    <a:pt x="623" y="181"/>
                    <a:pt x="623" y="187"/>
                  </a:cubicBezTo>
                  <a:cubicBezTo>
                    <a:pt x="623" y="193"/>
                    <a:pt x="618" y="198"/>
                    <a:pt x="612" y="198"/>
                  </a:cubicBezTo>
                  <a:cubicBezTo>
                    <a:pt x="606" y="198"/>
                    <a:pt x="601" y="193"/>
                    <a:pt x="601" y="187"/>
                  </a:cubicBezTo>
                  <a:cubicBezTo>
                    <a:pt x="601" y="181"/>
                    <a:pt x="606" y="176"/>
                    <a:pt x="612" y="176"/>
                  </a:cubicBezTo>
                  <a:close/>
                  <a:moveTo>
                    <a:pt x="603" y="214"/>
                  </a:moveTo>
                  <a:cubicBezTo>
                    <a:pt x="621" y="214"/>
                    <a:pt x="621" y="214"/>
                    <a:pt x="621" y="214"/>
                  </a:cubicBezTo>
                  <a:cubicBezTo>
                    <a:pt x="621" y="307"/>
                    <a:pt x="621" y="307"/>
                    <a:pt x="621" y="307"/>
                  </a:cubicBezTo>
                  <a:cubicBezTo>
                    <a:pt x="603" y="307"/>
                    <a:pt x="603" y="307"/>
                    <a:pt x="603" y="307"/>
                  </a:cubicBezTo>
                  <a:lnTo>
                    <a:pt x="603" y="214"/>
                  </a:lnTo>
                  <a:close/>
                  <a:moveTo>
                    <a:pt x="683" y="252"/>
                  </a:moveTo>
                  <a:cubicBezTo>
                    <a:pt x="696" y="257"/>
                    <a:pt x="711" y="262"/>
                    <a:pt x="711" y="280"/>
                  </a:cubicBezTo>
                  <a:cubicBezTo>
                    <a:pt x="711" y="299"/>
                    <a:pt x="696" y="309"/>
                    <a:pt x="675" y="309"/>
                  </a:cubicBezTo>
                  <a:cubicBezTo>
                    <a:pt x="663" y="309"/>
                    <a:pt x="651" y="306"/>
                    <a:pt x="644" y="300"/>
                  </a:cubicBezTo>
                  <a:cubicBezTo>
                    <a:pt x="644" y="283"/>
                    <a:pt x="644" y="283"/>
                    <a:pt x="644" y="283"/>
                  </a:cubicBezTo>
                  <a:cubicBezTo>
                    <a:pt x="645" y="283"/>
                    <a:pt x="645" y="283"/>
                    <a:pt x="645" y="283"/>
                  </a:cubicBezTo>
                  <a:cubicBezTo>
                    <a:pt x="653" y="291"/>
                    <a:pt x="664" y="294"/>
                    <a:pt x="675" y="294"/>
                  </a:cubicBezTo>
                  <a:cubicBezTo>
                    <a:pt x="685" y="294"/>
                    <a:pt x="694" y="290"/>
                    <a:pt x="694" y="282"/>
                  </a:cubicBezTo>
                  <a:cubicBezTo>
                    <a:pt x="694" y="274"/>
                    <a:pt x="687" y="272"/>
                    <a:pt x="672" y="267"/>
                  </a:cubicBezTo>
                  <a:cubicBezTo>
                    <a:pt x="659" y="263"/>
                    <a:pt x="644" y="258"/>
                    <a:pt x="644" y="240"/>
                  </a:cubicBezTo>
                  <a:cubicBezTo>
                    <a:pt x="644" y="223"/>
                    <a:pt x="659" y="212"/>
                    <a:pt x="678" y="212"/>
                  </a:cubicBezTo>
                  <a:cubicBezTo>
                    <a:pt x="689" y="212"/>
                    <a:pt x="699" y="214"/>
                    <a:pt x="706" y="220"/>
                  </a:cubicBezTo>
                  <a:cubicBezTo>
                    <a:pt x="706" y="236"/>
                    <a:pt x="706" y="236"/>
                    <a:pt x="706" y="236"/>
                  </a:cubicBezTo>
                  <a:cubicBezTo>
                    <a:pt x="706" y="236"/>
                    <a:pt x="706" y="236"/>
                    <a:pt x="706" y="236"/>
                  </a:cubicBezTo>
                  <a:cubicBezTo>
                    <a:pt x="698" y="230"/>
                    <a:pt x="689" y="227"/>
                    <a:pt x="678" y="227"/>
                  </a:cubicBezTo>
                  <a:cubicBezTo>
                    <a:pt x="667" y="227"/>
                    <a:pt x="661" y="232"/>
                    <a:pt x="661" y="238"/>
                  </a:cubicBezTo>
                  <a:cubicBezTo>
                    <a:pt x="661" y="246"/>
                    <a:pt x="668" y="248"/>
                    <a:pt x="683" y="252"/>
                  </a:cubicBezTo>
                  <a:close/>
                  <a:moveTo>
                    <a:pt x="772" y="309"/>
                  </a:moveTo>
                  <a:cubicBezTo>
                    <a:pt x="745" y="309"/>
                    <a:pt x="726" y="290"/>
                    <a:pt x="726" y="261"/>
                  </a:cubicBezTo>
                  <a:cubicBezTo>
                    <a:pt x="726" y="232"/>
                    <a:pt x="744" y="212"/>
                    <a:pt x="769" y="212"/>
                  </a:cubicBezTo>
                  <a:cubicBezTo>
                    <a:pt x="794" y="212"/>
                    <a:pt x="807" y="230"/>
                    <a:pt x="807" y="258"/>
                  </a:cubicBezTo>
                  <a:cubicBezTo>
                    <a:pt x="807" y="266"/>
                    <a:pt x="807" y="266"/>
                    <a:pt x="807" y="266"/>
                  </a:cubicBezTo>
                  <a:cubicBezTo>
                    <a:pt x="744" y="266"/>
                    <a:pt x="744" y="266"/>
                    <a:pt x="744" y="266"/>
                  </a:cubicBezTo>
                  <a:cubicBezTo>
                    <a:pt x="746" y="284"/>
                    <a:pt x="758" y="293"/>
                    <a:pt x="774" y="293"/>
                  </a:cubicBezTo>
                  <a:cubicBezTo>
                    <a:pt x="785" y="293"/>
                    <a:pt x="792" y="291"/>
                    <a:pt x="800" y="285"/>
                  </a:cubicBezTo>
                  <a:cubicBezTo>
                    <a:pt x="801" y="285"/>
                    <a:pt x="801" y="285"/>
                    <a:pt x="801" y="285"/>
                  </a:cubicBezTo>
                  <a:cubicBezTo>
                    <a:pt x="801" y="300"/>
                    <a:pt x="801" y="300"/>
                    <a:pt x="801" y="300"/>
                  </a:cubicBezTo>
                  <a:cubicBezTo>
                    <a:pt x="793" y="306"/>
                    <a:pt x="783" y="309"/>
                    <a:pt x="772" y="309"/>
                  </a:cubicBezTo>
                  <a:close/>
                  <a:moveTo>
                    <a:pt x="744" y="251"/>
                  </a:moveTo>
                  <a:cubicBezTo>
                    <a:pt x="791" y="251"/>
                    <a:pt x="791" y="251"/>
                    <a:pt x="791" y="251"/>
                  </a:cubicBezTo>
                  <a:cubicBezTo>
                    <a:pt x="790" y="237"/>
                    <a:pt x="783" y="227"/>
                    <a:pt x="769" y="227"/>
                  </a:cubicBezTo>
                  <a:cubicBezTo>
                    <a:pt x="756" y="227"/>
                    <a:pt x="747" y="237"/>
                    <a:pt x="744" y="25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defTabSz="685800"/>
              <a:endParaRPr sz="1350">
                <a:solidFill>
                  <a:prstClr val="black"/>
                </a:solidFill>
              </a:endParaRPr>
            </a:p>
          </p:txBody>
        </p:sp>
      </p:grpSp>
    </p:spTree>
    <p:extLst>
      <p:ext uri="{BB962C8B-B14F-4D97-AF65-F5344CB8AC3E}">
        <p14:creationId xmlns:p14="http://schemas.microsoft.com/office/powerpoint/2010/main" val="254477263"/>
      </p:ext>
    </p:extLst>
  </p:cSld>
  <p:clrMap bg1="lt1" tx1="dk1" bg2="lt2" tx2="dk2" accent1="accent1" accent2="accent2" accent3="accent3" accent4="accent4" accent5="accent5" accent6="accent6" hlink="hlink" folHlink="folHlink"/>
  <mc:AlternateContent xmlns:mc="http://schemas.openxmlformats.org/markup-compatibility/2006" xmlns:p14="http://schemas.microsoft.com/office/powerpoint/2010/main">
    <mc:Choice Requires="p14">
      <p:transition p14:dur="10"/>
    </mc:Choice>
    <mc:Fallback xmlns="">
      <p:transition/>
    </mc:Fallback>
  </mc:AlternateContent>
  <p:hf hdr="0" ftr="0"/>
  <p:txStyles>
    <p:titleStyle>
      <a:lvl1pPr algn="l" defTabSz="685800" rtl="0" eaLnBrk="1" latinLnBrk="0" hangingPunct="1">
        <a:lnSpc>
          <a:spcPct val="90000"/>
        </a:lnSpc>
        <a:spcBef>
          <a:spcPct val="0"/>
        </a:spcBef>
        <a:buNone/>
        <a:defRPr sz="2100" b="1" kern="1200">
          <a:solidFill>
            <a:schemeClr val="tx1"/>
          </a:solidFill>
          <a:latin typeface="+mj-lt"/>
          <a:ea typeface="+mj-ea"/>
          <a:cs typeface="+mj-cs"/>
        </a:defRPr>
      </a:lvl1pPr>
    </p:titleStyle>
    <p:bodyStyle>
      <a:lvl1pPr marL="137160" indent="-137160" algn="l" defTabSz="685800" rtl="0" eaLnBrk="1" latinLnBrk="0" hangingPunct="1">
        <a:lnSpc>
          <a:spcPct val="90000"/>
        </a:lnSpc>
        <a:spcBef>
          <a:spcPts val="900"/>
        </a:spcBef>
        <a:buFont typeface="Arial" panose="020B0604020202020204" pitchFamily="34" charset="0"/>
        <a:buChar char="–"/>
        <a:defRPr sz="1350" kern="1200">
          <a:solidFill>
            <a:schemeClr val="tx1"/>
          </a:solidFill>
          <a:latin typeface="+mn-lt"/>
          <a:ea typeface="+mn-ea"/>
          <a:cs typeface="+mn-cs"/>
        </a:defRPr>
      </a:lvl1pPr>
      <a:lvl2pPr marL="308610" indent="-137160" algn="l" defTabSz="685800"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2pPr>
      <a:lvl3pPr marL="411480" indent="-102870" algn="l" defTabSz="685800" rtl="0" eaLnBrk="1" latinLnBrk="0" hangingPunct="1">
        <a:lnSpc>
          <a:spcPct val="90000"/>
        </a:lnSpc>
        <a:spcBef>
          <a:spcPts val="450"/>
        </a:spcBef>
        <a:buFont typeface="Arial" panose="020B0604020202020204" pitchFamily="34" charset="0"/>
        <a:buChar char="–"/>
        <a:defRPr sz="1050" kern="1200">
          <a:solidFill>
            <a:schemeClr val="tx1"/>
          </a:solidFill>
          <a:latin typeface="+mn-lt"/>
          <a:ea typeface="+mn-ea"/>
          <a:cs typeface="+mn-cs"/>
        </a:defRPr>
      </a:lvl3pPr>
      <a:lvl4pPr marL="548640" indent="-102870" algn="l" defTabSz="685800" rtl="0" eaLnBrk="1" latinLnBrk="0" hangingPunct="1">
        <a:lnSpc>
          <a:spcPct val="90000"/>
        </a:lnSpc>
        <a:spcBef>
          <a:spcPts val="450"/>
        </a:spcBef>
        <a:buFont typeface="Arial" panose="020B0604020202020204" pitchFamily="34" charset="0"/>
        <a:buChar char="–"/>
        <a:defRPr sz="900" kern="1200">
          <a:solidFill>
            <a:schemeClr val="tx1"/>
          </a:solidFill>
          <a:latin typeface="+mn-lt"/>
          <a:ea typeface="+mn-ea"/>
          <a:cs typeface="+mn-cs"/>
        </a:defRPr>
      </a:lvl4pPr>
      <a:lvl5pPr marL="651510" indent="-102870" algn="l" defTabSz="685800" rtl="0" eaLnBrk="1" latinLnBrk="0" hangingPunct="1">
        <a:lnSpc>
          <a:spcPct val="90000"/>
        </a:lnSpc>
        <a:spcBef>
          <a:spcPts val="450"/>
        </a:spcBef>
        <a:buFont typeface="Arial" panose="020B0604020202020204" pitchFamily="34" charset="0"/>
        <a:buChar char="–"/>
        <a:defRPr sz="900" kern="1200">
          <a:solidFill>
            <a:schemeClr val="tx1"/>
          </a:solidFill>
          <a:latin typeface="+mn-lt"/>
          <a:ea typeface="+mn-ea"/>
          <a:cs typeface="+mn-cs"/>
        </a:defRPr>
      </a:lvl5pPr>
      <a:lvl6pPr marL="788670" indent="-102870" algn="l" defTabSz="685800" rtl="0" eaLnBrk="1" latinLnBrk="0" hangingPunct="1">
        <a:lnSpc>
          <a:spcPct val="90000"/>
        </a:lnSpc>
        <a:spcBef>
          <a:spcPts val="450"/>
        </a:spcBef>
        <a:buFont typeface="Arial" panose="020B0604020202020204" pitchFamily="34" charset="0"/>
        <a:buChar char="–"/>
        <a:defRPr sz="900" kern="1200">
          <a:solidFill>
            <a:schemeClr val="tx1"/>
          </a:solidFill>
          <a:latin typeface="+mn-lt"/>
          <a:ea typeface="+mn-ea"/>
          <a:cs typeface="+mn-cs"/>
        </a:defRPr>
      </a:lvl6pPr>
      <a:lvl7pPr marL="891540" indent="-102870" algn="l" defTabSz="685800" rtl="0" eaLnBrk="1" latinLnBrk="0" hangingPunct="1">
        <a:lnSpc>
          <a:spcPct val="90000"/>
        </a:lnSpc>
        <a:spcBef>
          <a:spcPts val="450"/>
        </a:spcBef>
        <a:buFont typeface="Arial" panose="020B0604020202020204" pitchFamily="34" charset="0"/>
        <a:buChar char="–"/>
        <a:defRPr sz="900" kern="1200">
          <a:solidFill>
            <a:schemeClr val="tx1"/>
          </a:solidFill>
          <a:latin typeface="+mn-lt"/>
          <a:ea typeface="+mn-ea"/>
          <a:cs typeface="+mn-cs"/>
        </a:defRPr>
      </a:lvl7pPr>
      <a:lvl8pPr marL="1028700" indent="-102870" algn="l" defTabSz="685800" rtl="0" eaLnBrk="1" latinLnBrk="0" hangingPunct="1">
        <a:lnSpc>
          <a:spcPct val="90000"/>
        </a:lnSpc>
        <a:spcBef>
          <a:spcPts val="450"/>
        </a:spcBef>
        <a:buFont typeface="Arial" panose="020B0604020202020204" pitchFamily="34" charset="0"/>
        <a:buChar char="–"/>
        <a:defRPr sz="900" kern="1200">
          <a:solidFill>
            <a:schemeClr val="tx1"/>
          </a:solidFill>
          <a:latin typeface="+mn-lt"/>
          <a:ea typeface="+mn-ea"/>
          <a:cs typeface="+mn-cs"/>
        </a:defRPr>
      </a:lvl8pPr>
      <a:lvl9pPr marL="1165860" indent="-102870" algn="l" defTabSz="685800" rtl="0" eaLnBrk="1" latinLnBrk="0" hangingPunct="1">
        <a:lnSpc>
          <a:spcPct val="90000"/>
        </a:lnSpc>
        <a:spcBef>
          <a:spcPts val="450"/>
        </a:spcBef>
        <a:buFont typeface="Arial" panose="020B0604020202020204" pitchFamily="34" charset="0"/>
        <a:buChar char="–"/>
        <a:defRPr sz="900" kern="1200">
          <a:solidFill>
            <a:schemeClr val="tx1"/>
          </a:solidFill>
          <a:latin typeface="+mn-lt"/>
          <a:ea typeface="+mn-ea"/>
          <a:cs typeface="+mn-cs"/>
        </a:defRPr>
      </a:lvl9pPr>
    </p:bodyStyle>
    <p:otherStyle>
      <a:defPPr>
        <a:defRP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384">
          <p15:clr>
            <a:srgbClr val="F26B43"/>
          </p15:clr>
        </p15:guide>
        <p15:guide id="4" pos="7296">
          <p15:clr>
            <a:srgbClr val="F26B43"/>
          </p15:clr>
        </p15:guide>
        <p15:guide id="5" orient="horz" pos="960">
          <p15:clr>
            <a:srgbClr val="F26B43"/>
          </p15:clr>
        </p15:guide>
        <p15:guide id="6" orient="horz" pos="3840">
          <p15:clr>
            <a:srgbClr val="F26B43"/>
          </p15:clr>
        </p15:guide>
      </p15:sldGuideLst>
    </p:ext>
  </p:extLst>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081" y="389427"/>
            <a:ext cx="8227457" cy="639273"/>
          </a:xfrm>
          <a:prstGeom prst="rect">
            <a:avLst/>
          </a:prstGeom>
        </p:spPr>
        <p:txBody>
          <a:bodyPr vert="horz" lIns="0" tIns="0" rIns="0" bIns="0" rtlCol="0" anchor="t" anchorCtr="0">
            <a:noAutofit/>
          </a:bodyPr>
          <a:lstStyle/>
          <a:p>
            <a:r>
              <a:rPr lang="en-US"/>
              <a:t>Click to edit Master title style</a:t>
            </a:r>
            <a:endParaRPr/>
          </a:p>
        </p:txBody>
      </p:sp>
      <p:sp>
        <p:nvSpPr>
          <p:cNvPr id="3" name="Text Placeholder 2"/>
          <p:cNvSpPr>
            <a:spLocks noGrp="1"/>
          </p:cNvSpPr>
          <p:nvPr>
            <p:ph type="body" idx="1"/>
          </p:nvPr>
        </p:nvSpPr>
        <p:spPr>
          <a:xfrm>
            <a:off x="457200" y="1143001"/>
            <a:ext cx="8227338" cy="3428999"/>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Rectangle 6"/>
          <p:cNvSpPr/>
          <p:nvPr/>
        </p:nvSpPr>
        <p:spPr>
          <a:xfrm>
            <a:off x="456009" y="328280"/>
            <a:ext cx="8229600" cy="13716"/>
          </a:xfrm>
          <a:prstGeom prst="rect">
            <a:avLst/>
          </a:prstGeom>
          <a:solidFill>
            <a:srgbClr val="00B388"/>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lnSpc>
                <a:spcPct val="90000"/>
              </a:lnSpc>
            </a:pPr>
            <a:endParaRPr sz="1350">
              <a:solidFill>
                <a:prstClr val="white"/>
              </a:solidFill>
            </a:endParaRPr>
          </a:p>
        </p:txBody>
      </p:sp>
      <p:sp>
        <p:nvSpPr>
          <p:cNvPr id="4" name="Date Placeholder 3"/>
          <p:cNvSpPr>
            <a:spLocks noGrp="1"/>
          </p:cNvSpPr>
          <p:nvPr>
            <p:ph type="dt" sz="half" idx="2"/>
          </p:nvPr>
        </p:nvSpPr>
        <p:spPr>
          <a:xfrm>
            <a:off x="4198659" y="4819578"/>
            <a:ext cx="746684" cy="157734"/>
          </a:xfrm>
          <a:prstGeom prst="rect">
            <a:avLst/>
          </a:prstGeom>
        </p:spPr>
        <p:txBody>
          <a:bodyPr vert="horz" wrap="none" lIns="0" tIns="0" rIns="0" bIns="0" rtlCol="0" anchor="b" anchorCtr="0"/>
          <a:lstStyle>
            <a:lvl1pPr algn="ctr">
              <a:defRPr sz="525">
                <a:solidFill>
                  <a:schemeClr val="tx1"/>
                </a:solidFill>
              </a:defRPr>
            </a:lvl1pPr>
          </a:lstStyle>
          <a:p>
            <a:r>
              <a:rPr lang="en-US">
                <a:solidFill>
                  <a:prstClr val="black"/>
                </a:solidFill>
              </a:rPr>
              <a:t>July 2018</a:t>
            </a:r>
          </a:p>
        </p:txBody>
      </p:sp>
      <p:sp>
        <p:nvSpPr>
          <p:cNvPr id="5" name="Footer Placeholder 4"/>
          <p:cNvSpPr>
            <a:spLocks noGrp="1"/>
          </p:cNvSpPr>
          <p:nvPr>
            <p:ph type="ftr" sz="quarter" idx="3"/>
          </p:nvPr>
        </p:nvSpPr>
        <p:spPr>
          <a:xfrm>
            <a:off x="5200650" y="4819578"/>
            <a:ext cx="3018899" cy="157734"/>
          </a:xfrm>
          <a:prstGeom prst="rect">
            <a:avLst/>
          </a:prstGeom>
        </p:spPr>
        <p:txBody>
          <a:bodyPr vert="horz" wrap="none" lIns="0" tIns="0" rIns="0" bIns="0" rtlCol="0" anchor="b" anchorCtr="0"/>
          <a:lstStyle>
            <a:lvl1pPr algn="r">
              <a:defRPr sz="525">
                <a:solidFill>
                  <a:schemeClr val="tx1"/>
                </a:solidFill>
              </a:defRPr>
            </a:lvl1pPr>
          </a:lstStyle>
          <a:p>
            <a:endParaRPr lang="en-US">
              <a:solidFill>
                <a:prstClr val="black"/>
              </a:solidFill>
            </a:endParaRPr>
          </a:p>
        </p:txBody>
      </p:sp>
      <p:sp>
        <p:nvSpPr>
          <p:cNvPr id="6" name="Slide Number Placeholder 5"/>
          <p:cNvSpPr>
            <a:spLocks noGrp="1"/>
          </p:cNvSpPr>
          <p:nvPr>
            <p:ph type="sldNum" sz="quarter" idx="4"/>
          </p:nvPr>
        </p:nvSpPr>
        <p:spPr bwMode="gray">
          <a:xfrm>
            <a:off x="8286751" y="4823152"/>
            <a:ext cx="400049" cy="174110"/>
          </a:xfrm>
          <a:prstGeom prst="rect">
            <a:avLst/>
          </a:prstGeom>
        </p:spPr>
        <p:txBody>
          <a:bodyPr vert="horz" wrap="none" lIns="0" tIns="0" rIns="0" bIns="0" rtlCol="0" anchor="b" anchorCtr="0"/>
          <a:lstStyle>
            <a:lvl1pPr algn="r">
              <a:defRPr sz="1200">
                <a:solidFill>
                  <a:schemeClr val="accent5"/>
                </a:solidFill>
              </a:defRPr>
            </a:lvl1pPr>
          </a:lstStyle>
          <a:p>
            <a:fld id="{B016F8AB-BCEA-4347-8BA6-BE776009BC89}" type="slidenum">
              <a:rPr lang="en-US" smtClean="0">
                <a:solidFill>
                  <a:srgbClr val="617D78"/>
                </a:solidFill>
              </a:rPr>
              <a:pPr/>
              <a:t>‹#›</a:t>
            </a:fld>
            <a:endParaRPr lang="en-US" dirty="0">
              <a:solidFill>
                <a:srgbClr val="617D78"/>
              </a:solidFill>
            </a:endParaRPr>
          </a:p>
        </p:txBody>
      </p:sp>
      <p:grpSp>
        <p:nvGrpSpPr>
          <p:cNvPr id="8" name="Group 7"/>
          <p:cNvGrpSpPr/>
          <p:nvPr/>
        </p:nvGrpSpPr>
        <p:grpSpPr>
          <a:xfrm>
            <a:off x="457705" y="4686301"/>
            <a:ext cx="727103" cy="292893"/>
            <a:chOff x="3578225" y="1146175"/>
            <a:chExt cx="5038725" cy="2111375"/>
          </a:xfrm>
        </p:grpSpPr>
        <p:sp>
          <p:nvSpPr>
            <p:cNvPr id="9" name="Freeform 5"/>
            <p:cNvSpPr>
              <a:spLocks noEditPoints="1"/>
            </p:cNvSpPr>
            <p:nvPr/>
          </p:nvSpPr>
          <p:spPr bwMode="auto">
            <a:xfrm>
              <a:off x="3578225" y="1146175"/>
              <a:ext cx="1725613" cy="498475"/>
            </a:xfrm>
            <a:custGeom>
              <a:avLst/>
              <a:gdLst>
                <a:gd name="T0" fmla="*/ 0 w 1087"/>
                <a:gd name="T1" fmla="*/ 0 h 314"/>
                <a:gd name="T2" fmla="*/ 0 w 1087"/>
                <a:gd name="T3" fmla="*/ 314 h 314"/>
                <a:gd name="T4" fmla="*/ 0 w 1087"/>
                <a:gd name="T5" fmla="*/ 314 h 314"/>
                <a:gd name="T6" fmla="*/ 1087 w 1087"/>
                <a:gd name="T7" fmla="*/ 314 h 314"/>
                <a:gd name="T8" fmla="*/ 1087 w 1087"/>
                <a:gd name="T9" fmla="*/ 0 h 314"/>
                <a:gd name="T10" fmla="*/ 0 w 1087"/>
                <a:gd name="T11" fmla="*/ 0 h 314"/>
                <a:gd name="T12" fmla="*/ 1018 w 1087"/>
                <a:gd name="T13" fmla="*/ 245 h 314"/>
                <a:gd name="T14" fmla="*/ 69 w 1087"/>
                <a:gd name="T15" fmla="*/ 245 h 314"/>
                <a:gd name="T16" fmla="*/ 69 w 1087"/>
                <a:gd name="T17" fmla="*/ 69 h 314"/>
                <a:gd name="T18" fmla="*/ 1018 w 1087"/>
                <a:gd name="T19" fmla="*/ 69 h 314"/>
                <a:gd name="T20" fmla="*/ 1018 w 1087"/>
                <a:gd name="T21" fmla="*/ 245 h 314"/>
                <a:gd name="T22" fmla="*/ 1018 w 1087"/>
                <a:gd name="T23" fmla="*/ 245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7" h="314">
                  <a:moveTo>
                    <a:pt x="0" y="0"/>
                  </a:moveTo>
                  <a:lnTo>
                    <a:pt x="0" y="314"/>
                  </a:lnTo>
                  <a:lnTo>
                    <a:pt x="0" y="314"/>
                  </a:lnTo>
                  <a:lnTo>
                    <a:pt x="1087" y="314"/>
                  </a:lnTo>
                  <a:lnTo>
                    <a:pt x="1087" y="0"/>
                  </a:lnTo>
                  <a:lnTo>
                    <a:pt x="0" y="0"/>
                  </a:lnTo>
                  <a:close/>
                  <a:moveTo>
                    <a:pt x="1018" y="245"/>
                  </a:moveTo>
                  <a:lnTo>
                    <a:pt x="69" y="245"/>
                  </a:lnTo>
                  <a:lnTo>
                    <a:pt x="69" y="69"/>
                  </a:lnTo>
                  <a:lnTo>
                    <a:pt x="1018" y="69"/>
                  </a:lnTo>
                  <a:lnTo>
                    <a:pt x="1018" y="245"/>
                  </a:lnTo>
                  <a:lnTo>
                    <a:pt x="1018" y="245"/>
                  </a:lnTo>
                  <a:close/>
                </a:path>
              </a:pathLst>
            </a:custGeom>
            <a:solidFill>
              <a:srgbClr val="00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defTabSz="685800"/>
              <a:endParaRPr sz="1350">
                <a:solidFill>
                  <a:prstClr val="black"/>
                </a:solidFill>
              </a:endParaRPr>
            </a:p>
          </p:txBody>
        </p:sp>
        <p:sp>
          <p:nvSpPr>
            <p:cNvPr id="10" name="Freeform 6"/>
            <p:cNvSpPr>
              <a:spLocks noEditPoints="1"/>
            </p:cNvSpPr>
            <p:nvPr/>
          </p:nvSpPr>
          <p:spPr bwMode="auto">
            <a:xfrm>
              <a:off x="3578225" y="1968500"/>
              <a:ext cx="5038725" cy="1289050"/>
            </a:xfrm>
            <a:custGeom>
              <a:avLst/>
              <a:gdLst>
                <a:gd name="T0" fmla="*/ 80 w 1341"/>
                <a:gd name="T1" fmla="*/ 52 h 342"/>
                <a:gd name="T2" fmla="*/ 29 w 1341"/>
                <a:gd name="T3" fmla="*/ 77 h 342"/>
                <a:gd name="T4" fmla="*/ 212 w 1341"/>
                <a:gd name="T5" fmla="*/ 93 h 342"/>
                <a:gd name="T6" fmla="*/ 174 w 1341"/>
                <a:gd name="T7" fmla="*/ 134 h 342"/>
                <a:gd name="T8" fmla="*/ 272 w 1341"/>
                <a:gd name="T9" fmla="*/ 132 h 342"/>
                <a:gd name="T10" fmla="*/ 276 w 1341"/>
                <a:gd name="T11" fmla="*/ 38 h 342"/>
                <a:gd name="T12" fmla="*/ 327 w 1341"/>
                <a:gd name="T13" fmla="*/ 132 h 342"/>
                <a:gd name="T14" fmla="*/ 398 w 1341"/>
                <a:gd name="T15" fmla="*/ 0 h 342"/>
                <a:gd name="T16" fmla="*/ 402 w 1341"/>
                <a:gd name="T17" fmla="*/ 134 h 342"/>
                <a:gd name="T18" fmla="*/ 448 w 1341"/>
                <a:gd name="T19" fmla="*/ 93 h 342"/>
                <a:gd name="T20" fmla="*/ 448 w 1341"/>
                <a:gd name="T21" fmla="*/ 74 h 342"/>
                <a:gd name="T22" fmla="*/ 642 w 1341"/>
                <a:gd name="T23" fmla="*/ 60 h 342"/>
                <a:gd name="T24" fmla="*/ 642 w 1341"/>
                <a:gd name="T25" fmla="*/ 131 h 342"/>
                <a:gd name="T26" fmla="*/ 570 w 1341"/>
                <a:gd name="T27" fmla="*/ 111 h 342"/>
                <a:gd name="T28" fmla="*/ 530 w 1341"/>
                <a:gd name="T29" fmla="*/ 60 h 342"/>
                <a:gd name="T30" fmla="*/ 558 w 1341"/>
                <a:gd name="T31" fmla="*/ 38 h 342"/>
                <a:gd name="T32" fmla="*/ 738 w 1341"/>
                <a:gd name="T33" fmla="*/ 89 h 342"/>
                <a:gd name="T34" fmla="*/ 787 w 1341"/>
                <a:gd name="T35" fmla="*/ 45 h 342"/>
                <a:gd name="T36" fmla="*/ 736 w 1341"/>
                <a:gd name="T37" fmla="*/ 65 h 342"/>
                <a:gd name="T38" fmla="*/ 848 w 1341"/>
                <a:gd name="T39" fmla="*/ 73 h 342"/>
                <a:gd name="T40" fmla="*/ 876 w 1341"/>
                <a:gd name="T41" fmla="*/ 73 h 342"/>
                <a:gd name="T42" fmla="*/ 833 w 1341"/>
                <a:gd name="T43" fmla="*/ 91 h 342"/>
                <a:gd name="T44" fmla="*/ 965 w 1341"/>
                <a:gd name="T45" fmla="*/ 43 h 342"/>
                <a:gd name="T46" fmla="*/ 964 w 1341"/>
                <a:gd name="T47" fmla="*/ 103 h 342"/>
                <a:gd name="T48" fmla="*/ 1010 w 1341"/>
                <a:gd name="T49" fmla="*/ 132 h 342"/>
                <a:gd name="T50" fmla="*/ 1070 w 1341"/>
                <a:gd name="T51" fmla="*/ 38 h 342"/>
                <a:gd name="T52" fmla="*/ 1010 w 1341"/>
                <a:gd name="T53" fmla="*/ 89 h 342"/>
                <a:gd name="T54" fmla="*/ 1133 w 1341"/>
                <a:gd name="T55" fmla="*/ 73 h 342"/>
                <a:gd name="T56" fmla="*/ 1160 w 1341"/>
                <a:gd name="T57" fmla="*/ 73 h 342"/>
                <a:gd name="T58" fmla="*/ 1117 w 1341"/>
                <a:gd name="T59" fmla="*/ 91 h 342"/>
                <a:gd name="T60" fmla="*/ 1239 w 1341"/>
                <a:gd name="T61" fmla="*/ 39 h 342"/>
                <a:gd name="T62" fmla="*/ 1180 w 1341"/>
                <a:gd name="T63" fmla="*/ 132 h 342"/>
                <a:gd name="T64" fmla="*/ 1246 w 1341"/>
                <a:gd name="T65" fmla="*/ 85 h 342"/>
                <a:gd name="T66" fmla="*/ 1314 w 1341"/>
                <a:gd name="T67" fmla="*/ 132 h 342"/>
                <a:gd name="T68" fmla="*/ 1295 w 1341"/>
                <a:gd name="T69" fmla="*/ 110 h 342"/>
                <a:gd name="T70" fmla="*/ 18 w 1341"/>
                <a:gd name="T71" fmla="*/ 231 h 342"/>
                <a:gd name="T72" fmla="*/ 81 w 1341"/>
                <a:gd name="T73" fmla="*/ 307 h 342"/>
                <a:gd name="T74" fmla="*/ 164 w 1341"/>
                <a:gd name="T75" fmla="*/ 307 h 342"/>
                <a:gd name="T76" fmla="*/ 103 w 1341"/>
                <a:gd name="T77" fmla="*/ 214 h 342"/>
                <a:gd name="T78" fmla="*/ 252 w 1341"/>
                <a:gd name="T79" fmla="*/ 229 h 342"/>
                <a:gd name="T80" fmla="*/ 252 w 1341"/>
                <a:gd name="T81" fmla="*/ 307 h 342"/>
                <a:gd name="T82" fmla="*/ 211 w 1341"/>
                <a:gd name="T83" fmla="*/ 214 h 342"/>
                <a:gd name="T84" fmla="*/ 305 w 1341"/>
                <a:gd name="T85" fmla="*/ 212 h 342"/>
                <a:gd name="T86" fmla="*/ 338 w 1341"/>
                <a:gd name="T87" fmla="*/ 285 h 342"/>
                <a:gd name="T88" fmla="*/ 281 w 1341"/>
                <a:gd name="T89" fmla="*/ 251 h 342"/>
                <a:gd name="T90" fmla="*/ 403 w 1341"/>
                <a:gd name="T91" fmla="*/ 229 h 342"/>
                <a:gd name="T92" fmla="*/ 382 w 1341"/>
                <a:gd name="T93" fmla="*/ 228 h 342"/>
                <a:gd name="T94" fmla="*/ 430 w 1341"/>
                <a:gd name="T95" fmla="*/ 342 h 342"/>
                <a:gd name="T96" fmla="*/ 498 w 1341"/>
                <a:gd name="T97" fmla="*/ 260 h 342"/>
                <a:gd name="T98" fmla="*/ 577 w 1341"/>
                <a:gd name="T99" fmla="*/ 212 h 342"/>
                <a:gd name="T100" fmla="*/ 554 w 1341"/>
                <a:gd name="T101" fmla="*/ 307 h 342"/>
                <a:gd name="T102" fmla="*/ 623 w 1341"/>
                <a:gd name="T103" fmla="*/ 187 h 342"/>
                <a:gd name="T104" fmla="*/ 621 w 1341"/>
                <a:gd name="T105" fmla="*/ 307 h 342"/>
                <a:gd name="T106" fmla="*/ 644 w 1341"/>
                <a:gd name="T107" fmla="*/ 300 h 342"/>
                <a:gd name="T108" fmla="*/ 644 w 1341"/>
                <a:gd name="T109" fmla="*/ 240 h 342"/>
                <a:gd name="T110" fmla="*/ 661 w 1341"/>
                <a:gd name="T111" fmla="*/ 238 h 342"/>
                <a:gd name="T112" fmla="*/ 807 w 1341"/>
                <a:gd name="T113" fmla="*/ 266 h 342"/>
                <a:gd name="T114" fmla="*/ 772 w 1341"/>
                <a:gd name="T115" fmla="*/ 309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41" h="342">
                  <a:moveTo>
                    <a:pt x="29" y="132"/>
                  </a:moveTo>
                  <a:cubicBezTo>
                    <a:pt x="0" y="132"/>
                    <a:pt x="0" y="132"/>
                    <a:pt x="0" y="132"/>
                  </a:cubicBezTo>
                  <a:cubicBezTo>
                    <a:pt x="0" y="0"/>
                    <a:pt x="0" y="0"/>
                    <a:pt x="0" y="0"/>
                  </a:cubicBezTo>
                  <a:cubicBezTo>
                    <a:pt x="29" y="0"/>
                    <a:pt x="29" y="0"/>
                    <a:pt x="29" y="0"/>
                  </a:cubicBezTo>
                  <a:cubicBezTo>
                    <a:pt x="29" y="52"/>
                    <a:pt x="29" y="52"/>
                    <a:pt x="29" y="52"/>
                  </a:cubicBezTo>
                  <a:cubicBezTo>
                    <a:pt x="80" y="52"/>
                    <a:pt x="80" y="52"/>
                    <a:pt x="80" y="52"/>
                  </a:cubicBezTo>
                  <a:cubicBezTo>
                    <a:pt x="80" y="0"/>
                    <a:pt x="80" y="0"/>
                    <a:pt x="80" y="0"/>
                  </a:cubicBezTo>
                  <a:cubicBezTo>
                    <a:pt x="109" y="0"/>
                    <a:pt x="109" y="0"/>
                    <a:pt x="109" y="0"/>
                  </a:cubicBezTo>
                  <a:cubicBezTo>
                    <a:pt x="109" y="132"/>
                    <a:pt x="109" y="132"/>
                    <a:pt x="109" y="132"/>
                  </a:cubicBezTo>
                  <a:cubicBezTo>
                    <a:pt x="80" y="132"/>
                    <a:pt x="80" y="132"/>
                    <a:pt x="80" y="132"/>
                  </a:cubicBezTo>
                  <a:cubicBezTo>
                    <a:pt x="80" y="77"/>
                    <a:pt x="80" y="77"/>
                    <a:pt x="80" y="77"/>
                  </a:cubicBezTo>
                  <a:cubicBezTo>
                    <a:pt x="29" y="77"/>
                    <a:pt x="29" y="77"/>
                    <a:pt x="29" y="77"/>
                  </a:cubicBezTo>
                  <a:lnTo>
                    <a:pt x="29" y="132"/>
                  </a:lnTo>
                  <a:close/>
                  <a:moveTo>
                    <a:pt x="174" y="134"/>
                  </a:moveTo>
                  <a:cubicBezTo>
                    <a:pt x="145" y="134"/>
                    <a:pt x="125" y="116"/>
                    <a:pt x="125" y="85"/>
                  </a:cubicBezTo>
                  <a:cubicBezTo>
                    <a:pt x="125" y="56"/>
                    <a:pt x="144" y="36"/>
                    <a:pt x="170" y="36"/>
                  </a:cubicBezTo>
                  <a:cubicBezTo>
                    <a:pt x="198" y="36"/>
                    <a:pt x="212" y="55"/>
                    <a:pt x="212" y="83"/>
                  </a:cubicBezTo>
                  <a:cubicBezTo>
                    <a:pt x="212" y="93"/>
                    <a:pt x="212" y="93"/>
                    <a:pt x="212" y="93"/>
                  </a:cubicBezTo>
                  <a:cubicBezTo>
                    <a:pt x="152" y="93"/>
                    <a:pt x="152" y="93"/>
                    <a:pt x="152" y="93"/>
                  </a:cubicBezTo>
                  <a:cubicBezTo>
                    <a:pt x="155" y="108"/>
                    <a:pt x="167" y="112"/>
                    <a:pt x="178" y="112"/>
                  </a:cubicBezTo>
                  <a:cubicBezTo>
                    <a:pt x="188" y="112"/>
                    <a:pt x="195" y="110"/>
                    <a:pt x="204" y="104"/>
                  </a:cubicBezTo>
                  <a:cubicBezTo>
                    <a:pt x="205" y="104"/>
                    <a:pt x="205" y="104"/>
                    <a:pt x="205" y="104"/>
                  </a:cubicBezTo>
                  <a:cubicBezTo>
                    <a:pt x="205" y="126"/>
                    <a:pt x="205" y="126"/>
                    <a:pt x="205" y="126"/>
                  </a:cubicBezTo>
                  <a:cubicBezTo>
                    <a:pt x="198" y="131"/>
                    <a:pt x="187" y="134"/>
                    <a:pt x="174" y="134"/>
                  </a:cubicBezTo>
                  <a:close/>
                  <a:moveTo>
                    <a:pt x="152" y="74"/>
                  </a:moveTo>
                  <a:cubicBezTo>
                    <a:pt x="186" y="74"/>
                    <a:pt x="186" y="74"/>
                    <a:pt x="186" y="74"/>
                  </a:cubicBezTo>
                  <a:cubicBezTo>
                    <a:pt x="186" y="64"/>
                    <a:pt x="182" y="58"/>
                    <a:pt x="170" y="58"/>
                  </a:cubicBezTo>
                  <a:cubicBezTo>
                    <a:pt x="162" y="58"/>
                    <a:pt x="155" y="61"/>
                    <a:pt x="152" y="74"/>
                  </a:cubicBezTo>
                  <a:close/>
                  <a:moveTo>
                    <a:pt x="287" y="77"/>
                  </a:moveTo>
                  <a:cubicBezTo>
                    <a:pt x="272" y="132"/>
                    <a:pt x="272" y="132"/>
                    <a:pt x="272" y="132"/>
                  </a:cubicBezTo>
                  <a:cubicBezTo>
                    <a:pt x="247" y="132"/>
                    <a:pt x="247" y="132"/>
                    <a:pt x="247" y="132"/>
                  </a:cubicBezTo>
                  <a:cubicBezTo>
                    <a:pt x="218" y="39"/>
                    <a:pt x="218" y="39"/>
                    <a:pt x="218" y="39"/>
                  </a:cubicBezTo>
                  <a:cubicBezTo>
                    <a:pt x="218" y="38"/>
                    <a:pt x="218" y="38"/>
                    <a:pt x="218" y="38"/>
                  </a:cubicBezTo>
                  <a:cubicBezTo>
                    <a:pt x="246" y="38"/>
                    <a:pt x="246" y="38"/>
                    <a:pt x="246" y="38"/>
                  </a:cubicBezTo>
                  <a:cubicBezTo>
                    <a:pt x="261" y="93"/>
                    <a:pt x="261" y="93"/>
                    <a:pt x="261" y="93"/>
                  </a:cubicBezTo>
                  <a:cubicBezTo>
                    <a:pt x="276" y="38"/>
                    <a:pt x="276" y="38"/>
                    <a:pt x="276" y="38"/>
                  </a:cubicBezTo>
                  <a:cubicBezTo>
                    <a:pt x="298" y="38"/>
                    <a:pt x="298" y="38"/>
                    <a:pt x="298" y="38"/>
                  </a:cubicBezTo>
                  <a:cubicBezTo>
                    <a:pt x="313" y="93"/>
                    <a:pt x="313" y="93"/>
                    <a:pt x="313" y="93"/>
                  </a:cubicBezTo>
                  <a:cubicBezTo>
                    <a:pt x="329" y="38"/>
                    <a:pt x="329" y="38"/>
                    <a:pt x="329" y="38"/>
                  </a:cubicBezTo>
                  <a:cubicBezTo>
                    <a:pt x="355" y="38"/>
                    <a:pt x="355" y="38"/>
                    <a:pt x="355" y="38"/>
                  </a:cubicBezTo>
                  <a:cubicBezTo>
                    <a:pt x="355" y="39"/>
                    <a:pt x="355" y="39"/>
                    <a:pt x="355" y="39"/>
                  </a:cubicBezTo>
                  <a:cubicBezTo>
                    <a:pt x="327" y="132"/>
                    <a:pt x="327" y="132"/>
                    <a:pt x="327" y="132"/>
                  </a:cubicBezTo>
                  <a:cubicBezTo>
                    <a:pt x="302" y="132"/>
                    <a:pt x="302" y="132"/>
                    <a:pt x="302" y="132"/>
                  </a:cubicBezTo>
                  <a:lnTo>
                    <a:pt x="287" y="77"/>
                  </a:lnTo>
                  <a:close/>
                  <a:moveTo>
                    <a:pt x="402" y="134"/>
                  </a:moveTo>
                  <a:cubicBezTo>
                    <a:pt x="379" y="134"/>
                    <a:pt x="370" y="125"/>
                    <a:pt x="370" y="104"/>
                  </a:cubicBezTo>
                  <a:cubicBezTo>
                    <a:pt x="370" y="0"/>
                    <a:pt x="370" y="0"/>
                    <a:pt x="370" y="0"/>
                  </a:cubicBezTo>
                  <a:cubicBezTo>
                    <a:pt x="398" y="0"/>
                    <a:pt x="398" y="0"/>
                    <a:pt x="398" y="0"/>
                  </a:cubicBezTo>
                  <a:cubicBezTo>
                    <a:pt x="398" y="102"/>
                    <a:pt x="398" y="102"/>
                    <a:pt x="398" y="102"/>
                  </a:cubicBezTo>
                  <a:cubicBezTo>
                    <a:pt x="398" y="108"/>
                    <a:pt x="400" y="111"/>
                    <a:pt x="406" y="111"/>
                  </a:cubicBezTo>
                  <a:cubicBezTo>
                    <a:pt x="408" y="111"/>
                    <a:pt x="410" y="110"/>
                    <a:pt x="412" y="109"/>
                  </a:cubicBezTo>
                  <a:cubicBezTo>
                    <a:pt x="413" y="109"/>
                    <a:pt x="413" y="109"/>
                    <a:pt x="413" y="109"/>
                  </a:cubicBezTo>
                  <a:cubicBezTo>
                    <a:pt x="413" y="132"/>
                    <a:pt x="413" y="132"/>
                    <a:pt x="413" y="132"/>
                  </a:cubicBezTo>
                  <a:cubicBezTo>
                    <a:pt x="410" y="133"/>
                    <a:pt x="406" y="134"/>
                    <a:pt x="402" y="134"/>
                  </a:cubicBezTo>
                  <a:close/>
                  <a:moveTo>
                    <a:pt x="469" y="134"/>
                  </a:moveTo>
                  <a:cubicBezTo>
                    <a:pt x="440" y="134"/>
                    <a:pt x="420" y="116"/>
                    <a:pt x="420" y="85"/>
                  </a:cubicBezTo>
                  <a:cubicBezTo>
                    <a:pt x="420" y="56"/>
                    <a:pt x="440" y="36"/>
                    <a:pt x="465" y="36"/>
                  </a:cubicBezTo>
                  <a:cubicBezTo>
                    <a:pt x="494" y="36"/>
                    <a:pt x="507" y="55"/>
                    <a:pt x="507" y="83"/>
                  </a:cubicBezTo>
                  <a:cubicBezTo>
                    <a:pt x="507" y="93"/>
                    <a:pt x="507" y="93"/>
                    <a:pt x="507" y="93"/>
                  </a:cubicBezTo>
                  <a:cubicBezTo>
                    <a:pt x="448" y="93"/>
                    <a:pt x="448" y="93"/>
                    <a:pt x="448" y="93"/>
                  </a:cubicBezTo>
                  <a:cubicBezTo>
                    <a:pt x="451" y="108"/>
                    <a:pt x="462" y="112"/>
                    <a:pt x="474" y="112"/>
                  </a:cubicBezTo>
                  <a:cubicBezTo>
                    <a:pt x="484" y="112"/>
                    <a:pt x="491" y="110"/>
                    <a:pt x="500" y="104"/>
                  </a:cubicBezTo>
                  <a:cubicBezTo>
                    <a:pt x="501" y="104"/>
                    <a:pt x="501" y="104"/>
                    <a:pt x="501" y="104"/>
                  </a:cubicBezTo>
                  <a:cubicBezTo>
                    <a:pt x="501" y="126"/>
                    <a:pt x="501" y="126"/>
                    <a:pt x="501" y="126"/>
                  </a:cubicBezTo>
                  <a:cubicBezTo>
                    <a:pt x="493" y="131"/>
                    <a:pt x="482" y="134"/>
                    <a:pt x="469" y="134"/>
                  </a:cubicBezTo>
                  <a:close/>
                  <a:moveTo>
                    <a:pt x="448" y="74"/>
                  </a:moveTo>
                  <a:cubicBezTo>
                    <a:pt x="482" y="74"/>
                    <a:pt x="482" y="74"/>
                    <a:pt x="482" y="74"/>
                  </a:cubicBezTo>
                  <a:cubicBezTo>
                    <a:pt x="481" y="64"/>
                    <a:pt x="477" y="58"/>
                    <a:pt x="466" y="58"/>
                  </a:cubicBezTo>
                  <a:cubicBezTo>
                    <a:pt x="457" y="58"/>
                    <a:pt x="450" y="61"/>
                    <a:pt x="448" y="74"/>
                  </a:cubicBezTo>
                  <a:close/>
                  <a:moveTo>
                    <a:pt x="622" y="38"/>
                  </a:moveTo>
                  <a:cubicBezTo>
                    <a:pt x="642" y="38"/>
                    <a:pt x="642" y="38"/>
                    <a:pt x="642" y="38"/>
                  </a:cubicBezTo>
                  <a:cubicBezTo>
                    <a:pt x="642" y="60"/>
                    <a:pt x="642" y="60"/>
                    <a:pt x="642" y="60"/>
                  </a:cubicBezTo>
                  <a:cubicBezTo>
                    <a:pt x="622" y="60"/>
                    <a:pt x="622" y="60"/>
                    <a:pt x="622" y="60"/>
                  </a:cubicBezTo>
                  <a:cubicBezTo>
                    <a:pt x="622" y="99"/>
                    <a:pt x="622" y="99"/>
                    <a:pt x="622" y="99"/>
                  </a:cubicBezTo>
                  <a:cubicBezTo>
                    <a:pt x="622" y="107"/>
                    <a:pt x="625" y="111"/>
                    <a:pt x="633" y="111"/>
                  </a:cubicBezTo>
                  <a:cubicBezTo>
                    <a:pt x="636" y="111"/>
                    <a:pt x="639" y="110"/>
                    <a:pt x="642" y="109"/>
                  </a:cubicBezTo>
                  <a:cubicBezTo>
                    <a:pt x="642" y="109"/>
                    <a:pt x="642" y="109"/>
                    <a:pt x="642" y="109"/>
                  </a:cubicBezTo>
                  <a:cubicBezTo>
                    <a:pt x="642" y="131"/>
                    <a:pt x="642" y="131"/>
                    <a:pt x="642" y="131"/>
                  </a:cubicBezTo>
                  <a:cubicBezTo>
                    <a:pt x="639" y="132"/>
                    <a:pt x="633" y="134"/>
                    <a:pt x="625" y="134"/>
                  </a:cubicBezTo>
                  <a:cubicBezTo>
                    <a:pt x="603" y="134"/>
                    <a:pt x="594" y="124"/>
                    <a:pt x="594" y="100"/>
                  </a:cubicBezTo>
                  <a:cubicBezTo>
                    <a:pt x="594" y="60"/>
                    <a:pt x="594" y="60"/>
                    <a:pt x="594" y="60"/>
                  </a:cubicBezTo>
                  <a:cubicBezTo>
                    <a:pt x="558" y="60"/>
                    <a:pt x="558" y="60"/>
                    <a:pt x="558" y="60"/>
                  </a:cubicBezTo>
                  <a:cubicBezTo>
                    <a:pt x="558" y="99"/>
                    <a:pt x="558" y="99"/>
                    <a:pt x="558" y="99"/>
                  </a:cubicBezTo>
                  <a:cubicBezTo>
                    <a:pt x="558" y="107"/>
                    <a:pt x="561" y="111"/>
                    <a:pt x="570" y="111"/>
                  </a:cubicBezTo>
                  <a:cubicBezTo>
                    <a:pt x="572" y="111"/>
                    <a:pt x="575" y="110"/>
                    <a:pt x="578" y="109"/>
                  </a:cubicBezTo>
                  <a:cubicBezTo>
                    <a:pt x="579" y="109"/>
                    <a:pt x="579" y="109"/>
                    <a:pt x="579" y="109"/>
                  </a:cubicBezTo>
                  <a:cubicBezTo>
                    <a:pt x="579" y="131"/>
                    <a:pt x="579" y="131"/>
                    <a:pt x="579" y="131"/>
                  </a:cubicBezTo>
                  <a:cubicBezTo>
                    <a:pt x="575" y="132"/>
                    <a:pt x="570" y="134"/>
                    <a:pt x="562" y="134"/>
                  </a:cubicBezTo>
                  <a:cubicBezTo>
                    <a:pt x="539" y="134"/>
                    <a:pt x="530" y="124"/>
                    <a:pt x="530" y="100"/>
                  </a:cubicBezTo>
                  <a:cubicBezTo>
                    <a:pt x="530" y="60"/>
                    <a:pt x="530" y="60"/>
                    <a:pt x="530" y="60"/>
                  </a:cubicBezTo>
                  <a:cubicBezTo>
                    <a:pt x="516" y="60"/>
                    <a:pt x="516" y="60"/>
                    <a:pt x="516" y="60"/>
                  </a:cubicBezTo>
                  <a:cubicBezTo>
                    <a:pt x="516" y="38"/>
                    <a:pt x="516" y="38"/>
                    <a:pt x="516" y="38"/>
                  </a:cubicBezTo>
                  <a:cubicBezTo>
                    <a:pt x="530" y="38"/>
                    <a:pt x="530" y="38"/>
                    <a:pt x="530" y="38"/>
                  </a:cubicBezTo>
                  <a:cubicBezTo>
                    <a:pt x="530" y="12"/>
                    <a:pt x="530" y="12"/>
                    <a:pt x="530" y="12"/>
                  </a:cubicBezTo>
                  <a:cubicBezTo>
                    <a:pt x="558" y="12"/>
                    <a:pt x="558" y="12"/>
                    <a:pt x="558" y="12"/>
                  </a:cubicBezTo>
                  <a:cubicBezTo>
                    <a:pt x="558" y="38"/>
                    <a:pt x="558" y="38"/>
                    <a:pt x="558" y="38"/>
                  </a:cubicBezTo>
                  <a:cubicBezTo>
                    <a:pt x="594" y="38"/>
                    <a:pt x="594" y="38"/>
                    <a:pt x="594" y="38"/>
                  </a:cubicBezTo>
                  <a:cubicBezTo>
                    <a:pt x="594" y="12"/>
                    <a:pt x="594" y="12"/>
                    <a:pt x="594" y="12"/>
                  </a:cubicBezTo>
                  <a:cubicBezTo>
                    <a:pt x="622" y="12"/>
                    <a:pt x="622" y="12"/>
                    <a:pt x="622" y="12"/>
                  </a:cubicBezTo>
                  <a:cubicBezTo>
                    <a:pt x="622" y="38"/>
                    <a:pt x="622" y="38"/>
                    <a:pt x="622" y="38"/>
                  </a:cubicBezTo>
                  <a:close/>
                  <a:moveTo>
                    <a:pt x="787" y="45"/>
                  </a:moveTo>
                  <a:cubicBezTo>
                    <a:pt x="787" y="73"/>
                    <a:pt x="768" y="89"/>
                    <a:pt x="738" y="89"/>
                  </a:cubicBezTo>
                  <a:cubicBezTo>
                    <a:pt x="718" y="89"/>
                    <a:pt x="718" y="89"/>
                    <a:pt x="718" y="89"/>
                  </a:cubicBezTo>
                  <a:cubicBezTo>
                    <a:pt x="718" y="132"/>
                    <a:pt x="718" y="132"/>
                    <a:pt x="718" y="132"/>
                  </a:cubicBezTo>
                  <a:cubicBezTo>
                    <a:pt x="689" y="132"/>
                    <a:pt x="689" y="132"/>
                    <a:pt x="689" y="132"/>
                  </a:cubicBezTo>
                  <a:cubicBezTo>
                    <a:pt x="689" y="0"/>
                    <a:pt x="689" y="0"/>
                    <a:pt x="689" y="0"/>
                  </a:cubicBezTo>
                  <a:cubicBezTo>
                    <a:pt x="738" y="0"/>
                    <a:pt x="738" y="0"/>
                    <a:pt x="738" y="0"/>
                  </a:cubicBezTo>
                  <a:cubicBezTo>
                    <a:pt x="768" y="0"/>
                    <a:pt x="787" y="16"/>
                    <a:pt x="787" y="45"/>
                  </a:cubicBezTo>
                  <a:close/>
                  <a:moveTo>
                    <a:pt x="736" y="65"/>
                  </a:moveTo>
                  <a:cubicBezTo>
                    <a:pt x="751" y="65"/>
                    <a:pt x="758" y="57"/>
                    <a:pt x="758" y="45"/>
                  </a:cubicBezTo>
                  <a:cubicBezTo>
                    <a:pt x="758" y="33"/>
                    <a:pt x="751" y="24"/>
                    <a:pt x="736" y="24"/>
                  </a:cubicBezTo>
                  <a:cubicBezTo>
                    <a:pt x="718" y="24"/>
                    <a:pt x="718" y="24"/>
                    <a:pt x="718" y="24"/>
                  </a:cubicBezTo>
                  <a:cubicBezTo>
                    <a:pt x="718" y="65"/>
                    <a:pt x="718" y="65"/>
                    <a:pt x="718" y="65"/>
                  </a:cubicBezTo>
                  <a:lnTo>
                    <a:pt x="736" y="65"/>
                  </a:lnTo>
                  <a:close/>
                  <a:moveTo>
                    <a:pt x="849" y="123"/>
                  </a:moveTo>
                  <a:cubicBezTo>
                    <a:pt x="843" y="130"/>
                    <a:pt x="834" y="134"/>
                    <a:pt x="824" y="134"/>
                  </a:cubicBezTo>
                  <a:cubicBezTo>
                    <a:pt x="806" y="134"/>
                    <a:pt x="791" y="122"/>
                    <a:pt x="791" y="103"/>
                  </a:cubicBezTo>
                  <a:cubicBezTo>
                    <a:pt x="791" y="84"/>
                    <a:pt x="806" y="72"/>
                    <a:pt x="827" y="72"/>
                  </a:cubicBezTo>
                  <a:cubicBezTo>
                    <a:pt x="834" y="72"/>
                    <a:pt x="841" y="73"/>
                    <a:pt x="848" y="75"/>
                  </a:cubicBezTo>
                  <a:cubicBezTo>
                    <a:pt x="848" y="73"/>
                    <a:pt x="848" y="73"/>
                    <a:pt x="848" y="73"/>
                  </a:cubicBezTo>
                  <a:cubicBezTo>
                    <a:pt x="848" y="63"/>
                    <a:pt x="842" y="59"/>
                    <a:pt x="827" y="59"/>
                  </a:cubicBezTo>
                  <a:cubicBezTo>
                    <a:pt x="818" y="59"/>
                    <a:pt x="809" y="62"/>
                    <a:pt x="801" y="66"/>
                  </a:cubicBezTo>
                  <a:cubicBezTo>
                    <a:pt x="800" y="66"/>
                    <a:pt x="800" y="66"/>
                    <a:pt x="800" y="66"/>
                  </a:cubicBezTo>
                  <a:cubicBezTo>
                    <a:pt x="800" y="44"/>
                    <a:pt x="800" y="44"/>
                    <a:pt x="800" y="44"/>
                  </a:cubicBezTo>
                  <a:cubicBezTo>
                    <a:pt x="807" y="40"/>
                    <a:pt x="820" y="36"/>
                    <a:pt x="832" y="36"/>
                  </a:cubicBezTo>
                  <a:cubicBezTo>
                    <a:pt x="860" y="36"/>
                    <a:pt x="876" y="49"/>
                    <a:pt x="876" y="73"/>
                  </a:cubicBezTo>
                  <a:cubicBezTo>
                    <a:pt x="876" y="132"/>
                    <a:pt x="876" y="132"/>
                    <a:pt x="876" y="132"/>
                  </a:cubicBezTo>
                  <a:cubicBezTo>
                    <a:pt x="849" y="132"/>
                    <a:pt x="849" y="132"/>
                    <a:pt x="849" y="132"/>
                  </a:cubicBezTo>
                  <a:cubicBezTo>
                    <a:pt x="849" y="123"/>
                    <a:pt x="849" y="123"/>
                    <a:pt x="849" y="123"/>
                  </a:cubicBezTo>
                  <a:close/>
                  <a:moveTo>
                    <a:pt x="848" y="102"/>
                  </a:moveTo>
                  <a:cubicBezTo>
                    <a:pt x="848" y="94"/>
                    <a:pt x="848" y="94"/>
                    <a:pt x="848" y="94"/>
                  </a:cubicBezTo>
                  <a:cubicBezTo>
                    <a:pt x="844" y="92"/>
                    <a:pt x="838" y="91"/>
                    <a:pt x="833" y="91"/>
                  </a:cubicBezTo>
                  <a:cubicBezTo>
                    <a:pt x="823" y="91"/>
                    <a:pt x="818" y="95"/>
                    <a:pt x="818" y="102"/>
                  </a:cubicBezTo>
                  <a:cubicBezTo>
                    <a:pt x="818" y="110"/>
                    <a:pt x="823" y="113"/>
                    <a:pt x="832" y="113"/>
                  </a:cubicBezTo>
                  <a:cubicBezTo>
                    <a:pt x="839" y="113"/>
                    <a:pt x="845" y="109"/>
                    <a:pt x="848" y="102"/>
                  </a:cubicBezTo>
                  <a:close/>
                  <a:moveTo>
                    <a:pt x="890" y="85"/>
                  </a:moveTo>
                  <a:cubicBezTo>
                    <a:pt x="890" y="55"/>
                    <a:pt x="911" y="36"/>
                    <a:pt x="939" y="36"/>
                  </a:cubicBezTo>
                  <a:cubicBezTo>
                    <a:pt x="949" y="36"/>
                    <a:pt x="958" y="38"/>
                    <a:pt x="965" y="43"/>
                  </a:cubicBezTo>
                  <a:cubicBezTo>
                    <a:pt x="965" y="67"/>
                    <a:pt x="965" y="67"/>
                    <a:pt x="965" y="67"/>
                  </a:cubicBezTo>
                  <a:cubicBezTo>
                    <a:pt x="964" y="67"/>
                    <a:pt x="964" y="67"/>
                    <a:pt x="964" y="67"/>
                  </a:cubicBezTo>
                  <a:cubicBezTo>
                    <a:pt x="958" y="62"/>
                    <a:pt x="951" y="60"/>
                    <a:pt x="943" y="60"/>
                  </a:cubicBezTo>
                  <a:cubicBezTo>
                    <a:pt x="929" y="60"/>
                    <a:pt x="918" y="69"/>
                    <a:pt x="918" y="85"/>
                  </a:cubicBezTo>
                  <a:cubicBezTo>
                    <a:pt x="918" y="101"/>
                    <a:pt x="929" y="110"/>
                    <a:pt x="943" y="110"/>
                  </a:cubicBezTo>
                  <a:cubicBezTo>
                    <a:pt x="951" y="110"/>
                    <a:pt x="958" y="108"/>
                    <a:pt x="964" y="103"/>
                  </a:cubicBezTo>
                  <a:cubicBezTo>
                    <a:pt x="965" y="103"/>
                    <a:pt x="965" y="103"/>
                    <a:pt x="965" y="103"/>
                  </a:cubicBezTo>
                  <a:cubicBezTo>
                    <a:pt x="965" y="127"/>
                    <a:pt x="965" y="127"/>
                    <a:pt x="965" y="127"/>
                  </a:cubicBezTo>
                  <a:cubicBezTo>
                    <a:pt x="958" y="132"/>
                    <a:pt x="949" y="134"/>
                    <a:pt x="939" y="134"/>
                  </a:cubicBezTo>
                  <a:cubicBezTo>
                    <a:pt x="911" y="134"/>
                    <a:pt x="890" y="115"/>
                    <a:pt x="890" y="85"/>
                  </a:cubicBezTo>
                  <a:close/>
                  <a:moveTo>
                    <a:pt x="1010" y="89"/>
                  </a:moveTo>
                  <a:cubicBezTo>
                    <a:pt x="1010" y="132"/>
                    <a:pt x="1010" y="132"/>
                    <a:pt x="1010" y="132"/>
                  </a:cubicBezTo>
                  <a:cubicBezTo>
                    <a:pt x="983" y="132"/>
                    <a:pt x="983" y="132"/>
                    <a:pt x="983" y="132"/>
                  </a:cubicBezTo>
                  <a:cubicBezTo>
                    <a:pt x="983" y="0"/>
                    <a:pt x="983" y="0"/>
                    <a:pt x="983" y="0"/>
                  </a:cubicBezTo>
                  <a:cubicBezTo>
                    <a:pt x="1010" y="0"/>
                    <a:pt x="1010" y="0"/>
                    <a:pt x="1010" y="0"/>
                  </a:cubicBezTo>
                  <a:cubicBezTo>
                    <a:pt x="1010" y="75"/>
                    <a:pt x="1010" y="75"/>
                    <a:pt x="1010" y="75"/>
                  </a:cubicBezTo>
                  <a:cubicBezTo>
                    <a:pt x="1039" y="38"/>
                    <a:pt x="1039" y="38"/>
                    <a:pt x="1039" y="38"/>
                  </a:cubicBezTo>
                  <a:cubicBezTo>
                    <a:pt x="1070" y="38"/>
                    <a:pt x="1070" y="38"/>
                    <a:pt x="1070" y="38"/>
                  </a:cubicBezTo>
                  <a:cubicBezTo>
                    <a:pt x="1070" y="39"/>
                    <a:pt x="1070" y="39"/>
                    <a:pt x="1070" y="39"/>
                  </a:cubicBezTo>
                  <a:cubicBezTo>
                    <a:pt x="1036" y="82"/>
                    <a:pt x="1036" y="82"/>
                    <a:pt x="1036" y="82"/>
                  </a:cubicBezTo>
                  <a:cubicBezTo>
                    <a:pt x="1070" y="131"/>
                    <a:pt x="1070" y="131"/>
                    <a:pt x="1070" y="131"/>
                  </a:cubicBezTo>
                  <a:cubicBezTo>
                    <a:pt x="1070" y="132"/>
                    <a:pt x="1070" y="132"/>
                    <a:pt x="1070" y="132"/>
                  </a:cubicBezTo>
                  <a:cubicBezTo>
                    <a:pt x="1038" y="132"/>
                    <a:pt x="1038" y="132"/>
                    <a:pt x="1038" y="132"/>
                  </a:cubicBezTo>
                  <a:lnTo>
                    <a:pt x="1010" y="89"/>
                  </a:lnTo>
                  <a:close/>
                  <a:moveTo>
                    <a:pt x="1133" y="123"/>
                  </a:moveTo>
                  <a:cubicBezTo>
                    <a:pt x="1127" y="130"/>
                    <a:pt x="1118" y="134"/>
                    <a:pt x="1108" y="134"/>
                  </a:cubicBezTo>
                  <a:cubicBezTo>
                    <a:pt x="1090" y="134"/>
                    <a:pt x="1075" y="122"/>
                    <a:pt x="1075" y="103"/>
                  </a:cubicBezTo>
                  <a:cubicBezTo>
                    <a:pt x="1075" y="84"/>
                    <a:pt x="1090" y="72"/>
                    <a:pt x="1112" y="72"/>
                  </a:cubicBezTo>
                  <a:cubicBezTo>
                    <a:pt x="1118" y="72"/>
                    <a:pt x="1125" y="73"/>
                    <a:pt x="1133" y="75"/>
                  </a:cubicBezTo>
                  <a:cubicBezTo>
                    <a:pt x="1133" y="73"/>
                    <a:pt x="1133" y="73"/>
                    <a:pt x="1133" y="73"/>
                  </a:cubicBezTo>
                  <a:cubicBezTo>
                    <a:pt x="1133" y="63"/>
                    <a:pt x="1127" y="59"/>
                    <a:pt x="1112" y="59"/>
                  </a:cubicBezTo>
                  <a:cubicBezTo>
                    <a:pt x="1102" y="59"/>
                    <a:pt x="1093" y="62"/>
                    <a:pt x="1086" y="66"/>
                  </a:cubicBezTo>
                  <a:cubicBezTo>
                    <a:pt x="1084" y="66"/>
                    <a:pt x="1084" y="66"/>
                    <a:pt x="1084" y="66"/>
                  </a:cubicBezTo>
                  <a:cubicBezTo>
                    <a:pt x="1084" y="44"/>
                    <a:pt x="1084" y="44"/>
                    <a:pt x="1084" y="44"/>
                  </a:cubicBezTo>
                  <a:cubicBezTo>
                    <a:pt x="1092" y="40"/>
                    <a:pt x="1104" y="36"/>
                    <a:pt x="1117" y="36"/>
                  </a:cubicBezTo>
                  <a:cubicBezTo>
                    <a:pt x="1145" y="36"/>
                    <a:pt x="1160" y="49"/>
                    <a:pt x="1160" y="73"/>
                  </a:cubicBezTo>
                  <a:cubicBezTo>
                    <a:pt x="1160" y="132"/>
                    <a:pt x="1160" y="132"/>
                    <a:pt x="1160" y="132"/>
                  </a:cubicBezTo>
                  <a:cubicBezTo>
                    <a:pt x="1133" y="132"/>
                    <a:pt x="1133" y="132"/>
                    <a:pt x="1133" y="132"/>
                  </a:cubicBezTo>
                  <a:cubicBezTo>
                    <a:pt x="1133" y="123"/>
                    <a:pt x="1133" y="123"/>
                    <a:pt x="1133" y="123"/>
                  </a:cubicBezTo>
                  <a:close/>
                  <a:moveTo>
                    <a:pt x="1133" y="102"/>
                  </a:moveTo>
                  <a:cubicBezTo>
                    <a:pt x="1133" y="94"/>
                    <a:pt x="1133" y="94"/>
                    <a:pt x="1133" y="94"/>
                  </a:cubicBezTo>
                  <a:cubicBezTo>
                    <a:pt x="1128" y="92"/>
                    <a:pt x="1123" y="91"/>
                    <a:pt x="1117" y="91"/>
                  </a:cubicBezTo>
                  <a:cubicBezTo>
                    <a:pt x="1108" y="91"/>
                    <a:pt x="1103" y="95"/>
                    <a:pt x="1103" y="102"/>
                  </a:cubicBezTo>
                  <a:cubicBezTo>
                    <a:pt x="1103" y="110"/>
                    <a:pt x="1108" y="113"/>
                    <a:pt x="1116" y="113"/>
                  </a:cubicBezTo>
                  <a:cubicBezTo>
                    <a:pt x="1124" y="113"/>
                    <a:pt x="1130" y="109"/>
                    <a:pt x="1133" y="102"/>
                  </a:cubicBezTo>
                  <a:close/>
                  <a:moveTo>
                    <a:pt x="1207" y="53"/>
                  </a:moveTo>
                  <a:cubicBezTo>
                    <a:pt x="1212" y="43"/>
                    <a:pt x="1220" y="37"/>
                    <a:pt x="1230" y="37"/>
                  </a:cubicBezTo>
                  <a:cubicBezTo>
                    <a:pt x="1234" y="37"/>
                    <a:pt x="1238" y="38"/>
                    <a:pt x="1239" y="39"/>
                  </a:cubicBezTo>
                  <a:cubicBezTo>
                    <a:pt x="1239" y="65"/>
                    <a:pt x="1239" y="65"/>
                    <a:pt x="1239" y="65"/>
                  </a:cubicBezTo>
                  <a:cubicBezTo>
                    <a:pt x="1238" y="65"/>
                    <a:pt x="1238" y="65"/>
                    <a:pt x="1238" y="65"/>
                  </a:cubicBezTo>
                  <a:cubicBezTo>
                    <a:pt x="1235" y="64"/>
                    <a:pt x="1231" y="63"/>
                    <a:pt x="1226" y="63"/>
                  </a:cubicBezTo>
                  <a:cubicBezTo>
                    <a:pt x="1217" y="63"/>
                    <a:pt x="1210" y="68"/>
                    <a:pt x="1208" y="78"/>
                  </a:cubicBezTo>
                  <a:cubicBezTo>
                    <a:pt x="1208" y="132"/>
                    <a:pt x="1208" y="132"/>
                    <a:pt x="1208" y="132"/>
                  </a:cubicBezTo>
                  <a:cubicBezTo>
                    <a:pt x="1180" y="132"/>
                    <a:pt x="1180" y="132"/>
                    <a:pt x="1180" y="132"/>
                  </a:cubicBezTo>
                  <a:cubicBezTo>
                    <a:pt x="1180" y="38"/>
                    <a:pt x="1180" y="38"/>
                    <a:pt x="1180" y="38"/>
                  </a:cubicBezTo>
                  <a:cubicBezTo>
                    <a:pt x="1207" y="38"/>
                    <a:pt x="1207" y="38"/>
                    <a:pt x="1207" y="38"/>
                  </a:cubicBezTo>
                  <a:cubicBezTo>
                    <a:pt x="1207" y="53"/>
                    <a:pt x="1207" y="53"/>
                    <a:pt x="1207" y="53"/>
                  </a:cubicBezTo>
                  <a:close/>
                  <a:moveTo>
                    <a:pt x="1314" y="122"/>
                  </a:moveTo>
                  <a:cubicBezTo>
                    <a:pt x="1308" y="130"/>
                    <a:pt x="1298" y="134"/>
                    <a:pt x="1286" y="134"/>
                  </a:cubicBezTo>
                  <a:cubicBezTo>
                    <a:pt x="1262" y="134"/>
                    <a:pt x="1246" y="112"/>
                    <a:pt x="1246" y="85"/>
                  </a:cubicBezTo>
                  <a:cubicBezTo>
                    <a:pt x="1246" y="58"/>
                    <a:pt x="1262" y="36"/>
                    <a:pt x="1286" y="36"/>
                  </a:cubicBezTo>
                  <a:cubicBezTo>
                    <a:pt x="1298" y="36"/>
                    <a:pt x="1307" y="40"/>
                    <a:pt x="1313" y="47"/>
                  </a:cubicBezTo>
                  <a:cubicBezTo>
                    <a:pt x="1313" y="0"/>
                    <a:pt x="1313" y="0"/>
                    <a:pt x="1313" y="0"/>
                  </a:cubicBezTo>
                  <a:cubicBezTo>
                    <a:pt x="1341" y="0"/>
                    <a:pt x="1341" y="0"/>
                    <a:pt x="1341" y="0"/>
                  </a:cubicBezTo>
                  <a:cubicBezTo>
                    <a:pt x="1341" y="132"/>
                    <a:pt x="1341" y="132"/>
                    <a:pt x="1341" y="132"/>
                  </a:cubicBezTo>
                  <a:cubicBezTo>
                    <a:pt x="1314" y="132"/>
                    <a:pt x="1314" y="132"/>
                    <a:pt x="1314" y="132"/>
                  </a:cubicBezTo>
                  <a:cubicBezTo>
                    <a:pt x="1314" y="122"/>
                    <a:pt x="1314" y="122"/>
                    <a:pt x="1314" y="122"/>
                  </a:cubicBezTo>
                  <a:close/>
                  <a:moveTo>
                    <a:pt x="1313" y="100"/>
                  </a:moveTo>
                  <a:cubicBezTo>
                    <a:pt x="1313" y="70"/>
                    <a:pt x="1313" y="70"/>
                    <a:pt x="1313" y="70"/>
                  </a:cubicBezTo>
                  <a:cubicBezTo>
                    <a:pt x="1308" y="63"/>
                    <a:pt x="1302" y="60"/>
                    <a:pt x="1295" y="60"/>
                  </a:cubicBezTo>
                  <a:cubicBezTo>
                    <a:pt x="1283" y="60"/>
                    <a:pt x="1275" y="69"/>
                    <a:pt x="1275" y="85"/>
                  </a:cubicBezTo>
                  <a:cubicBezTo>
                    <a:pt x="1275" y="101"/>
                    <a:pt x="1283" y="110"/>
                    <a:pt x="1295" y="110"/>
                  </a:cubicBezTo>
                  <a:cubicBezTo>
                    <a:pt x="1302" y="110"/>
                    <a:pt x="1308" y="107"/>
                    <a:pt x="1313" y="100"/>
                  </a:cubicBezTo>
                  <a:close/>
                  <a:moveTo>
                    <a:pt x="0" y="175"/>
                  </a:moveTo>
                  <a:cubicBezTo>
                    <a:pt x="81" y="175"/>
                    <a:pt x="81" y="175"/>
                    <a:pt x="81" y="175"/>
                  </a:cubicBezTo>
                  <a:cubicBezTo>
                    <a:pt x="81" y="191"/>
                    <a:pt x="81" y="191"/>
                    <a:pt x="81" y="191"/>
                  </a:cubicBezTo>
                  <a:cubicBezTo>
                    <a:pt x="18" y="191"/>
                    <a:pt x="18" y="191"/>
                    <a:pt x="18" y="191"/>
                  </a:cubicBezTo>
                  <a:cubicBezTo>
                    <a:pt x="18" y="231"/>
                    <a:pt x="18" y="231"/>
                    <a:pt x="18" y="231"/>
                  </a:cubicBezTo>
                  <a:cubicBezTo>
                    <a:pt x="75" y="231"/>
                    <a:pt x="75" y="231"/>
                    <a:pt x="75" y="231"/>
                  </a:cubicBezTo>
                  <a:cubicBezTo>
                    <a:pt x="75" y="247"/>
                    <a:pt x="75" y="247"/>
                    <a:pt x="75" y="247"/>
                  </a:cubicBezTo>
                  <a:cubicBezTo>
                    <a:pt x="18" y="247"/>
                    <a:pt x="18" y="247"/>
                    <a:pt x="18" y="247"/>
                  </a:cubicBezTo>
                  <a:cubicBezTo>
                    <a:pt x="18" y="291"/>
                    <a:pt x="18" y="291"/>
                    <a:pt x="18" y="291"/>
                  </a:cubicBezTo>
                  <a:cubicBezTo>
                    <a:pt x="81" y="291"/>
                    <a:pt x="81" y="291"/>
                    <a:pt x="81" y="291"/>
                  </a:cubicBezTo>
                  <a:cubicBezTo>
                    <a:pt x="81" y="307"/>
                    <a:pt x="81" y="307"/>
                    <a:pt x="81" y="307"/>
                  </a:cubicBezTo>
                  <a:cubicBezTo>
                    <a:pt x="0" y="307"/>
                    <a:pt x="0" y="307"/>
                    <a:pt x="0" y="307"/>
                  </a:cubicBezTo>
                  <a:lnTo>
                    <a:pt x="0" y="175"/>
                  </a:lnTo>
                  <a:close/>
                  <a:moveTo>
                    <a:pt x="149" y="212"/>
                  </a:moveTo>
                  <a:cubicBezTo>
                    <a:pt x="169" y="212"/>
                    <a:pt x="181" y="226"/>
                    <a:pt x="181" y="248"/>
                  </a:cubicBezTo>
                  <a:cubicBezTo>
                    <a:pt x="181" y="307"/>
                    <a:pt x="181" y="307"/>
                    <a:pt x="181" y="307"/>
                  </a:cubicBezTo>
                  <a:cubicBezTo>
                    <a:pt x="164" y="307"/>
                    <a:pt x="164" y="307"/>
                    <a:pt x="164" y="307"/>
                  </a:cubicBezTo>
                  <a:cubicBezTo>
                    <a:pt x="164" y="249"/>
                    <a:pt x="164" y="249"/>
                    <a:pt x="164" y="249"/>
                  </a:cubicBezTo>
                  <a:cubicBezTo>
                    <a:pt x="164" y="237"/>
                    <a:pt x="157" y="228"/>
                    <a:pt x="144" y="228"/>
                  </a:cubicBezTo>
                  <a:cubicBezTo>
                    <a:pt x="133" y="228"/>
                    <a:pt x="124" y="235"/>
                    <a:pt x="121" y="245"/>
                  </a:cubicBezTo>
                  <a:cubicBezTo>
                    <a:pt x="121" y="307"/>
                    <a:pt x="121" y="307"/>
                    <a:pt x="121" y="307"/>
                  </a:cubicBezTo>
                  <a:cubicBezTo>
                    <a:pt x="103" y="307"/>
                    <a:pt x="103" y="307"/>
                    <a:pt x="103" y="307"/>
                  </a:cubicBezTo>
                  <a:cubicBezTo>
                    <a:pt x="103" y="214"/>
                    <a:pt x="103" y="214"/>
                    <a:pt x="103" y="214"/>
                  </a:cubicBezTo>
                  <a:cubicBezTo>
                    <a:pt x="121" y="214"/>
                    <a:pt x="121" y="214"/>
                    <a:pt x="121" y="214"/>
                  </a:cubicBezTo>
                  <a:cubicBezTo>
                    <a:pt x="121" y="227"/>
                    <a:pt x="121" y="227"/>
                    <a:pt x="121" y="227"/>
                  </a:cubicBezTo>
                  <a:cubicBezTo>
                    <a:pt x="126" y="219"/>
                    <a:pt x="136" y="212"/>
                    <a:pt x="149" y="212"/>
                  </a:cubicBezTo>
                  <a:close/>
                  <a:moveTo>
                    <a:pt x="228" y="214"/>
                  </a:moveTo>
                  <a:cubicBezTo>
                    <a:pt x="252" y="214"/>
                    <a:pt x="252" y="214"/>
                    <a:pt x="252" y="214"/>
                  </a:cubicBezTo>
                  <a:cubicBezTo>
                    <a:pt x="252" y="229"/>
                    <a:pt x="252" y="229"/>
                    <a:pt x="252" y="229"/>
                  </a:cubicBezTo>
                  <a:cubicBezTo>
                    <a:pt x="228" y="229"/>
                    <a:pt x="228" y="229"/>
                    <a:pt x="228" y="229"/>
                  </a:cubicBezTo>
                  <a:cubicBezTo>
                    <a:pt x="228" y="279"/>
                    <a:pt x="228" y="279"/>
                    <a:pt x="228" y="279"/>
                  </a:cubicBezTo>
                  <a:cubicBezTo>
                    <a:pt x="228" y="289"/>
                    <a:pt x="234" y="293"/>
                    <a:pt x="243" y="293"/>
                  </a:cubicBezTo>
                  <a:cubicBezTo>
                    <a:pt x="246" y="293"/>
                    <a:pt x="249" y="293"/>
                    <a:pt x="251" y="292"/>
                  </a:cubicBezTo>
                  <a:cubicBezTo>
                    <a:pt x="252" y="292"/>
                    <a:pt x="252" y="292"/>
                    <a:pt x="252" y="292"/>
                  </a:cubicBezTo>
                  <a:cubicBezTo>
                    <a:pt x="252" y="307"/>
                    <a:pt x="252" y="307"/>
                    <a:pt x="252" y="307"/>
                  </a:cubicBezTo>
                  <a:cubicBezTo>
                    <a:pt x="249" y="308"/>
                    <a:pt x="246" y="309"/>
                    <a:pt x="241" y="309"/>
                  </a:cubicBezTo>
                  <a:cubicBezTo>
                    <a:pt x="219" y="309"/>
                    <a:pt x="211" y="299"/>
                    <a:pt x="211" y="281"/>
                  </a:cubicBezTo>
                  <a:cubicBezTo>
                    <a:pt x="211" y="229"/>
                    <a:pt x="211" y="229"/>
                    <a:pt x="211" y="229"/>
                  </a:cubicBezTo>
                  <a:cubicBezTo>
                    <a:pt x="195" y="229"/>
                    <a:pt x="195" y="229"/>
                    <a:pt x="195" y="229"/>
                  </a:cubicBezTo>
                  <a:cubicBezTo>
                    <a:pt x="195" y="214"/>
                    <a:pt x="195" y="214"/>
                    <a:pt x="195" y="214"/>
                  </a:cubicBezTo>
                  <a:cubicBezTo>
                    <a:pt x="211" y="214"/>
                    <a:pt x="211" y="214"/>
                    <a:pt x="211" y="214"/>
                  </a:cubicBezTo>
                  <a:cubicBezTo>
                    <a:pt x="211" y="189"/>
                    <a:pt x="211" y="189"/>
                    <a:pt x="211" y="189"/>
                  </a:cubicBezTo>
                  <a:cubicBezTo>
                    <a:pt x="228" y="189"/>
                    <a:pt x="228" y="189"/>
                    <a:pt x="228" y="189"/>
                  </a:cubicBezTo>
                  <a:lnTo>
                    <a:pt x="228" y="214"/>
                  </a:lnTo>
                  <a:close/>
                  <a:moveTo>
                    <a:pt x="309" y="309"/>
                  </a:moveTo>
                  <a:cubicBezTo>
                    <a:pt x="282" y="309"/>
                    <a:pt x="263" y="290"/>
                    <a:pt x="263" y="261"/>
                  </a:cubicBezTo>
                  <a:cubicBezTo>
                    <a:pt x="263" y="232"/>
                    <a:pt x="280" y="212"/>
                    <a:pt x="305" y="212"/>
                  </a:cubicBezTo>
                  <a:cubicBezTo>
                    <a:pt x="331" y="212"/>
                    <a:pt x="344" y="230"/>
                    <a:pt x="344" y="258"/>
                  </a:cubicBezTo>
                  <a:cubicBezTo>
                    <a:pt x="344" y="266"/>
                    <a:pt x="344" y="266"/>
                    <a:pt x="344" y="266"/>
                  </a:cubicBezTo>
                  <a:cubicBezTo>
                    <a:pt x="281" y="266"/>
                    <a:pt x="281" y="266"/>
                    <a:pt x="281" y="266"/>
                  </a:cubicBezTo>
                  <a:cubicBezTo>
                    <a:pt x="282" y="284"/>
                    <a:pt x="295" y="293"/>
                    <a:pt x="311" y="293"/>
                  </a:cubicBezTo>
                  <a:cubicBezTo>
                    <a:pt x="321" y="293"/>
                    <a:pt x="329" y="291"/>
                    <a:pt x="337" y="285"/>
                  </a:cubicBezTo>
                  <a:cubicBezTo>
                    <a:pt x="338" y="285"/>
                    <a:pt x="338" y="285"/>
                    <a:pt x="338" y="285"/>
                  </a:cubicBezTo>
                  <a:cubicBezTo>
                    <a:pt x="338" y="300"/>
                    <a:pt x="338" y="300"/>
                    <a:pt x="338" y="300"/>
                  </a:cubicBezTo>
                  <a:cubicBezTo>
                    <a:pt x="330" y="306"/>
                    <a:pt x="320" y="309"/>
                    <a:pt x="309" y="309"/>
                  </a:cubicBezTo>
                  <a:close/>
                  <a:moveTo>
                    <a:pt x="281" y="251"/>
                  </a:moveTo>
                  <a:cubicBezTo>
                    <a:pt x="327" y="251"/>
                    <a:pt x="327" y="251"/>
                    <a:pt x="327" y="251"/>
                  </a:cubicBezTo>
                  <a:cubicBezTo>
                    <a:pt x="327" y="237"/>
                    <a:pt x="320" y="227"/>
                    <a:pt x="306" y="227"/>
                  </a:cubicBezTo>
                  <a:cubicBezTo>
                    <a:pt x="292" y="227"/>
                    <a:pt x="284" y="237"/>
                    <a:pt x="281" y="251"/>
                  </a:cubicBezTo>
                  <a:close/>
                  <a:moveTo>
                    <a:pt x="382" y="228"/>
                  </a:moveTo>
                  <a:cubicBezTo>
                    <a:pt x="386" y="218"/>
                    <a:pt x="395" y="212"/>
                    <a:pt x="405" y="212"/>
                  </a:cubicBezTo>
                  <a:cubicBezTo>
                    <a:pt x="409" y="212"/>
                    <a:pt x="413" y="213"/>
                    <a:pt x="414" y="214"/>
                  </a:cubicBezTo>
                  <a:cubicBezTo>
                    <a:pt x="414" y="231"/>
                    <a:pt x="414" y="231"/>
                    <a:pt x="414" y="231"/>
                  </a:cubicBezTo>
                  <a:cubicBezTo>
                    <a:pt x="414" y="231"/>
                    <a:pt x="414" y="231"/>
                    <a:pt x="414" y="231"/>
                  </a:cubicBezTo>
                  <a:cubicBezTo>
                    <a:pt x="411" y="230"/>
                    <a:pt x="407" y="229"/>
                    <a:pt x="403" y="229"/>
                  </a:cubicBezTo>
                  <a:cubicBezTo>
                    <a:pt x="393" y="229"/>
                    <a:pt x="385" y="236"/>
                    <a:pt x="382" y="246"/>
                  </a:cubicBezTo>
                  <a:cubicBezTo>
                    <a:pt x="382" y="307"/>
                    <a:pt x="382" y="307"/>
                    <a:pt x="382" y="307"/>
                  </a:cubicBezTo>
                  <a:cubicBezTo>
                    <a:pt x="365" y="307"/>
                    <a:pt x="365" y="307"/>
                    <a:pt x="365" y="307"/>
                  </a:cubicBezTo>
                  <a:cubicBezTo>
                    <a:pt x="365" y="214"/>
                    <a:pt x="365" y="214"/>
                    <a:pt x="365" y="214"/>
                  </a:cubicBezTo>
                  <a:cubicBezTo>
                    <a:pt x="382" y="214"/>
                    <a:pt x="382" y="214"/>
                    <a:pt x="382" y="214"/>
                  </a:cubicBezTo>
                  <a:cubicBezTo>
                    <a:pt x="382" y="228"/>
                    <a:pt x="382" y="228"/>
                    <a:pt x="382" y="228"/>
                  </a:cubicBezTo>
                  <a:close/>
                  <a:moveTo>
                    <a:pt x="474" y="212"/>
                  </a:moveTo>
                  <a:cubicBezTo>
                    <a:pt x="502" y="212"/>
                    <a:pt x="516" y="235"/>
                    <a:pt x="516" y="260"/>
                  </a:cubicBezTo>
                  <a:cubicBezTo>
                    <a:pt x="516" y="286"/>
                    <a:pt x="502" y="309"/>
                    <a:pt x="474" y="309"/>
                  </a:cubicBezTo>
                  <a:cubicBezTo>
                    <a:pt x="463" y="309"/>
                    <a:pt x="453" y="303"/>
                    <a:pt x="448" y="296"/>
                  </a:cubicBezTo>
                  <a:cubicBezTo>
                    <a:pt x="448" y="342"/>
                    <a:pt x="448" y="342"/>
                    <a:pt x="448" y="342"/>
                  </a:cubicBezTo>
                  <a:cubicBezTo>
                    <a:pt x="430" y="342"/>
                    <a:pt x="430" y="342"/>
                    <a:pt x="430" y="342"/>
                  </a:cubicBezTo>
                  <a:cubicBezTo>
                    <a:pt x="430" y="214"/>
                    <a:pt x="430" y="214"/>
                    <a:pt x="430" y="214"/>
                  </a:cubicBezTo>
                  <a:cubicBezTo>
                    <a:pt x="448" y="214"/>
                    <a:pt x="448" y="214"/>
                    <a:pt x="448" y="214"/>
                  </a:cubicBezTo>
                  <a:cubicBezTo>
                    <a:pt x="448" y="224"/>
                    <a:pt x="448" y="224"/>
                    <a:pt x="448" y="224"/>
                  </a:cubicBezTo>
                  <a:cubicBezTo>
                    <a:pt x="453" y="218"/>
                    <a:pt x="463" y="212"/>
                    <a:pt x="474" y="212"/>
                  </a:cubicBezTo>
                  <a:close/>
                  <a:moveTo>
                    <a:pt x="471" y="293"/>
                  </a:moveTo>
                  <a:cubicBezTo>
                    <a:pt x="488" y="293"/>
                    <a:pt x="498" y="279"/>
                    <a:pt x="498" y="260"/>
                  </a:cubicBezTo>
                  <a:cubicBezTo>
                    <a:pt x="498" y="242"/>
                    <a:pt x="488" y="228"/>
                    <a:pt x="471" y="228"/>
                  </a:cubicBezTo>
                  <a:cubicBezTo>
                    <a:pt x="461" y="228"/>
                    <a:pt x="453" y="233"/>
                    <a:pt x="448" y="243"/>
                  </a:cubicBezTo>
                  <a:cubicBezTo>
                    <a:pt x="448" y="278"/>
                    <a:pt x="448" y="278"/>
                    <a:pt x="448" y="278"/>
                  </a:cubicBezTo>
                  <a:cubicBezTo>
                    <a:pt x="453" y="287"/>
                    <a:pt x="461" y="293"/>
                    <a:pt x="471" y="293"/>
                  </a:cubicBezTo>
                  <a:close/>
                  <a:moveTo>
                    <a:pt x="554" y="228"/>
                  </a:moveTo>
                  <a:cubicBezTo>
                    <a:pt x="558" y="218"/>
                    <a:pt x="567" y="212"/>
                    <a:pt x="577" y="212"/>
                  </a:cubicBezTo>
                  <a:cubicBezTo>
                    <a:pt x="581" y="212"/>
                    <a:pt x="585" y="213"/>
                    <a:pt x="587" y="214"/>
                  </a:cubicBezTo>
                  <a:cubicBezTo>
                    <a:pt x="587" y="231"/>
                    <a:pt x="587" y="231"/>
                    <a:pt x="587" y="231"/>
                  </a:cubicBezTo>
                  <a:cubicBezTo>
                    <a:pt x="586" y="231"/>
                    <a:pt x="586" y="231"/>
                    <a:pt x="586" y="231"/>
                  </a:cubicBezTo>
                  <a:cubicBezTo>
                    <a:pt x="583" y="230"/>
                    <a:pt x="579" y="229"/>
                    <a:pt x="575" y="229"/>
                  </a:cubicBezTo>
                  <a:cubicBezTo>
                    <a:pt x="565" y="229"/>
                    <a:pt x="557" y="236"/>
                    <a:pt x="554" y="246"/>
                  </a:cubicBezTo>
                  <a:cubicBezTo>
                    <a:pt x="554" y="307"/>
                    <a:pt x="554" y="307"/>
                    <a:pt x="554" y="307"/>
                  </a:cubicBezTo>
                  <a:cubicBezTo>
                    <a:pt x="537" y="307"/>
                    <a:pt x="537" y="307"/>
                    <a:pt x="537" y="307"/>
                  </a:cubicBezTo>
                  <a:cubicBezTo>
                    <a:pt x="537" y="214"/>
                    <a:pt x="537" y="214"/>
                    <a:pt x="537" y="214"/>
                  </a:cubicBezTo>
                  <a:cubicBezTo>
                    <a:pt x="554" y="214"/>
                    <a:pt x="554" y="214"/>
                    <a:pt x="554" y="214"/>
                  </a:cubicBezTo>
                  <a:cubicBezTo>
                    <a:pt x="554" y="228"/>
                    <a:pt x="554" y="228"/>
                    <a:pt x="554" y="228"/>
                  </a:cubicBezTo>
                  <a:close/>
                  <a:moveTo>
                    <a:pt x="612" y="176"/>
                  </a:moveTo>
                  <a:cubicBezTo>
                    <a:pt x="618" y="176"/>
                    <a:pt x="623" y="181"/>
                    <a:pt x="623" y="187"/>
                  </a:cubicBezTo>
                  <a:cubicBezTo>
                    <a:pt x="623" y="193"/>
                    <a:pt x="618" y="198"/>
                    <a:pt x="612" y="198"/>
                  </a:cubicBezTo>
                  <a:cubicBezTo>
                    <a:pt x="606" y="198"/>
                    <a:pt x="601" y="193"/>
                    <a:pt x="601" y="187"/>
                  </a:cubicBezTo>
                  <a:cubicBezTo>
                    <a:pt x="601" y="181"/>
                    <a:pt x="606" y="176"/>
                    <a:pt x="612" y="176"/>
                  </a:cubicBezTo>
                  <a:close/>
                  <a:moveTo>
                    <a:pt x="603" y="214"/>
                  </a:moveTo>
                  <a:cubicBezTo>
                    <a:pt x="621" y="214"/>
                    <a:pt x="621" y="214"/>
                    <a:pt x="621" y="214"/>
                  </a:cubicBezTo>
                  <a:cubicBezTo>
                    <a:pt x="621" y="307"/>
                    <a:pt x="621" y="307"/>
                    <a:pt x="621" y="307"/>
                  </a:cubicBezTo>
                  <a:cubicBezTo>
                    <a:pt x="603" y="307"/>
                    <a:pt x="603" y="307"/>
                    <a:pt x="603" y="307"/>
                  </a:cubicBezTo>
                  <a:lnTo>
                    <a:pt x="603" y="214"/>
                  </a:lnTo>
                  <a:close/>
                  <a:moveTo>
                    <a:pt x="683" y="252"/>
                  </a:moveTo>
                  <a:cubicBezTo>
                    <a:pt x="696" y="257"/>
                    <a:pt x="711" y="262"/>
                    <a:pt x="711" y="280"/>
                  </a:cubicBezTo>
                  <a:cubicBezTo>
                    <a:pt x="711" y="299"/>
                    <a:pt x="696" y="309"/>
                    <a:pt x="675" y="309"/>
                  </a:cubicBezTo>
                  <a:cubicBezTo>
                    <a:pt x="663" y="309"/>
                    <a:pt x="651" y="306"/>
                    <a:pt x="644" y="300"/>
                  </a:cubicBezTo>
                  <a:cubicBezTo>
                    <a:pt x="644" y="283"/>
                    <a:pt x="644" y="283"/>
                    <a:pt x="644" y="283"/>
                  </a:cubicBezTo>
                  <a:cubicBezTo>
                    <a:pt x="645" y="283"/>
                    <a:pt x="645" y="283"/>
                    <a:pt x="645" y="283"/>
                  </a:cubicBezTo>
                  <a:cubicBezTo>
                    <a:pt x="653" y="291"/>
                    <a:pt x="664" y="294"/>
                    <a:pt x="675" y="294"/>
                  </a:cubicBezTo>
                  <a:cubicBezTo>
                    <a:pt x="685" y="294"/>
                    <a:pt x="694" y="290"/>
                    <a:pt x="694" y="282"/>
                  </a:cubicBezTo>
                  <a:cubicBezTo>
                    <a:pt x="694" y="274"/>
                    <a:pt x="687" y="272"/>
                    <a:pt x="672" y="267"/>
                  </a:cubicBezTo>
                  <a:cubicBezTo>
                    <a:pt x="659" y="263"/>
                    <a:pt x="644" y="258"/>
                    <a:pt x="644" y="240"/>
                  </a:cubicBezTo>
                  <a:cubicBezTo>
                    <a:pt x="644" y="223"/>
                    <a:pt x="659" y="212"/>
                    <a:pt x="678" y="212"/>
                  </a:cubicBezTo>
                  <a:cubicBezTo>
                    <a:pt x="689" y="212"/>
                    <a:pt x="699" y="214"/>
                    <a:pt x="706" y="220"/>
                  </a:cubicBezTo>
                  <a:cubicBezTo>
                    <a:pt x="706" y="236"/>
                    <a:pt x="706" y="236"/>
                    <a:pt x="706" y="236"/>
                  </a:cubicBezTo>
                  <a:cubicBezTo>
                    <a:pt x="706" y="236"/>
                    <a:pt x="706" y="236"/>
                    <a:pt x="706" y="236"/>
                  </a:cubicBezTo>
                  <a:cubicBezTo>
                    <a:pt x="698" y="230"/>
                    <a:pt x="689" y="227"/>
                    <a:pt x="678" y="227"/>
                  </a:cubicBezTo>
                  <a:cubicBezTo>
                    <a:pt x="667" y="227"/>
                    <a:pt x="661" y="232"/>
                    <a:pt x="661" y="238"/>
                  </a:cubicBezTo>
                  <a:cubicBezTo>
                    <a:pt x="661" y="246"/>
                    <a:pt x="668" y="248"/>
                    <a:pt x="683" y="252"/>
                  </a:cubicBezTo>
                  <a:close/>
                  <a:moveTo>
                    <a:pt x="772" y="309"/>
                  </a:moveTo>
                  <a:cubicBezTo>
                    <a:pt x="745" y="309"/>
                    <a:pt x="726" y="290"/>
                    <a:pt x="726" y="261"/>
                  </a:cubicBezTo>
                  <a:cubicBezTo>
                    <a:pt x="726" y="232"/>
                    <a:pt x="744" y="212"/>
                    <a:pt x="769" y="212"/>
                  </a:cubicBezTo>
                  <a:cubicBezTo>
                    <a:pt x="794" y="212"/>
                    <a:pt x="807" y="230"/>
                    <a:pt x="807" y="258"/>
                  </a:cubicBezTo>
                  <a:cubicBezTo>
                    <a:pt x="807" y="266"/>
                    <a:pt x="807" y="266"/>
                    <a:pt x="807" y="266"/>
                  </a:cubicBezTo>
                  <a:cubicBezTo>
                    <a:pt x="744" y="266"/>
                    <a:pt x="744" y="266"/>
                    <a:pt x="744" y="266"/>
                  </a:cubicBezTo>
                  <a:cubicBezTo>
                    <a:pt x="746" y="284"/>
                    <a:pt x="758" y="293"/>
                    <a:pt x="774" y="293"/>
                  </a:cubicBezTo>
                  <a:cubicBezTo>
                    <a:pt x="785" y="293"/>
                    <a:pt x="792" y="291"/>
                    <a:pt x="800" y="285"/>
                  </a:cubicBezTo>
                  <a:cubicBezTo>
                    <a:pt x="801" y="285"/>
                    <a:pt x="801" y="285"/>
                    <a:pt x="801" y="285"/>
                  </a:cubicBezTo>
                  <a:cubicBezTo>
                    <a:pt x="801" y="300"/>
                    <a:pt x="801" y="300"/>
                    <a:pt x="801" y="300"/>
                  </a:cubicBezTo>
                  <a:cubicBezTo>
                    <a:pt x="793" y="306"/>
                    <a:pt x="783" y="309"/>
                    <a:pt x="772" y="309"/>
                  </a:cubicBezTo>
                  <a:close/>
                  <a:moveTo>
                    <a:pt x="744" y="251"/>
                  </a:moveTo>
                  <a:cubicBezTo>
                    <a:pt x="791" y="251"/>
                    <a:pt x="791" y="251"/>
                    <a:pt x="791" y="251"/>
                  </a:cubicBezTo>
                  <a:cubicBezTo>
                    <a:pt x="790" y="237"/>
                    <a:pt x="783" y="227"/>
                    <a:pt x="769" y="227"/>
                  </a:cubicBezTo>
                  <a:cubicBezTo>
                    <a:pt x="756" y="227"/>
                    <a:pt x="747" y="237"/>
                    <a:pt x="744" y="25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defTabSz="685800"/>
              <a:endParaRPr sz="1350">
                <a:solidFill>
                  <a:prstClr val="black"/>
                </a:solidFill>
              </a:endParaRPr>
            </a:p>
          </p:txBody>
        </p:sp>
      </p:grpSp>
    </p:spTree>
    <p:extLst>
      <p:ext uri="{BB962C8B-B14F-4D97-AF65-F5344CB8AC3E}">
        <p14:creationId xmlns:p14="http://schemas.microsoft.com/office/powerpoint/2010/main" val="888185620"/>
      </p:ext>
    </p:extLst>
  </p:cSld>
  <p:clrMap bg1="lt1" tx1="dk1" bg2="lt2" tx2="dk2" accent1="accent1" accent2="accent2" accent3="accent3" accent4="accent4" accent5="accent5" accent6="accent6" hlink="hlink" folHlink="folHlink"/>
  <mc:AlternateContent xmlns:mc="http://schemas.openxmlformats.org/markup-compatibility/2006" xmlns:p14="http://schemas.microsoft.com/office/powerpoint/2010/main">
    <mc:Choice Requires="p14">
      <p:transition p14:dur="10"/>
    </mc:Choice>
    <mc:Fallback xmlns="">
      <p:transition/>
    </mc:Fallback>
  </mc:AlternateContent>
  <p:hf hdr="0" ftr="0"/>
  <p:txStyles>
    <p:titleStyle>
      <a:lvl1pPr algn="l" defTabSz="685800" rtl="0" eaLnBrk="1" latinLnBrk="0" hangingPunct="1">
        <a:lnSpc>
          <a:spcPct val="90000"/>
        </a:lnSpc>
        <a:spcBef>
          <a:spcPct val="0"/>
        </a:spcBef>
        <a:buNone/>
        <a:defRPr sz="2100" b="1" kern="1200">
          <a:solidFill>
            <a:schemeClr val="tx1"/>
          </a:solidFill>
          <a:latin typeface="+mj-lt"/>
          <a:ea typeface="+mj-ea"/>
          <a:cs typeface="+mj-cs"/>
        </a:defRPr>
      </a:lvl1pPr>
    </p:titleStyle>
    <p:bodyStyle>
      <a:lvl1pPr marL="137160" indent="-137160" algn="l" defTabSz="685800" rtl="0" eaLnBrk="1" latinLnBrk="0" hangingPunct="1">
        <a:lnSpc>
          <a:spcPct val="90000"/>
        </a:lnSpc>
        <a:spcBef>
          <a:spcPts val="900"/>
        </a:spcBef>
        <a:buFont typeface="Arial" panose="020B0604020202020204" pitchFamily="34" charset="0"/>
        <a:buChar char="–"/>
        <a:defRPr sz="1350" kern="1200">
          <a:solidFill>
            <a:schemeClr val="tx1"/>
          </a:solidFill>
          <a:latin typeface="+mn-lt"/>
          <a:ea typeface="+mn-ea"/>
          <a:cs typeface="+mn-cs"/>
        </a:defRPr>
      </a:lvl1pPr>
      <a:lvl2pPr marL="308610" indent="-137160" algn="l" defTabSz="685800"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2pPr>
      <a:lvl3pPr marL="411480" indent="-102870" algn="l" defTabSz="685800" rtl="0" eaLnBrk="1" latinLnBrk="0" hangingPunct="1">
        <a:lnSpc>
          <a:spcPct val="90000"/>
        </a:lnSpc>
        <a:spcBef>
          <a:spcPts val="450"/>
        </a:spcBef>
        <a:buFont typeface="Arial" panose="020B0604020202020204" pitchFamily="34" charset="0"/>
        <a:buChar char="–"/>
        <a:defRPr sz="1050" kern="1200">
          <a:solidFill>
            <a:schemeClr val="tx1"/>
          </a:solidFill>
          <a:latin typeface="+mn-lt"/>
          <a:ea typeface="+mn-ea"/>
          <a:cs typeface="+mn-cs"/>
        </a:defRPr>
      </a:lvl3pPr>
      <a:lvl4pPr marL="548640" indent="-102870" algn="l" defTabSz="685800" rtl="0" eaLnBrk="1" latinLnBrk="0" hangingPunct="1">
        <a:lnSpc>
          <a:spcPct val="90000"/>
        </a:lnSpc>
        <a:spcBef>
          <a:spcPts val="450"/>
        </a:spcBef>
        <a:buFont typeface="Arial" panose="020B0604020202020204" pitchFamily="34" charset="0"/>
        <a:buChar char="–"/>
        <a:defRPr sz="900" kern="1200">
          <a:solidFill>
            <a:schemeClr val="tx1"/>
          </a:solidFill>
          <a:latin typeface="+mn-lt"/>
          <a:ea typeface="+mn-ea"/>
          <a:cs typeface="+mn-cs"/>
        </a:defRPr>
      </a:lvl4pPr>
      <a:lvl5pPr marL="651510" indent="-102870" algn="l" defTabSz="685800" rtl="0" eaLnBrk="1" latinLnBrk="0" hangingPunct="1">
        <a:lnSpc>
          <a:spcPct val="90000"/>
        </a:lnSpc>
        <a:spcBef>
          <a:spcPts val="450"/>
        </a:spcBef>
        <a:buFont typeface="Arial" panose="020B0604020202020204" pitchFamily="34" charset="0"/>
        <a:buChar char="–"/>
        <a:defRPr sz="900" kern="1200">
          <a:solidFill>
            <a:schemeClr val="tx1"/>
          </a:solidFill>
          <a:latin typeface="+mn-lt"/>
          <a:ea typeface="+mn-ea"/>
          <a:cs typeface="+mn-cs"/>
        </a:defRPr>
      </a:lvl5pPr>
      <a:lvl6pPr marL="788670" indent="-102870" algn="l" defTabSz="685800" rtl="0" eaLnBrk="1" latinLnBrk="0" hangingPunct="1">
        <a:lnSpc>
          <a:spcPct val="90000"/>
        </a:lnSpc>
        <a:spcBef>
          <a:spcPts val="450"/>
        </a:spcBef>
        <a:buFont typeface="Arial" panose="020B0604020202020204" pitchFamily="34" charset="0"/>
        <a:buChar char="–"/>
        <a:defRPr sz="900" kern="1200">
          <a:solidFill>
            <a:schemeClr val="tx1"/>
          </a:solidFill>
          <a:latin typeface="+mn-lt"/>
          <a:ea typeface="+mn-ea"/>
          <a:cs typeface="+mn-cs"/>
        </a:defRPr>
      </a:lvl6pPr>
      <a:lvl7pPr marL="891540" indent="-102870" algn="l" defTabSz="685800" rtl="0" eaLnBrk="1" latinLnBrk="0" hangingPunct="1">
        <a:lnSpc>
          <a:spcPct val="90000"/>
        </a:lnSpc>
        <a:spcBef>
          <a:spcPts val="450"/>
        </a:spcBef>
        <a:buFont typeface="Arial" panose="020B0604020202020204" pitchFamily="34" charset="0"/>
        <a:buChar char="–"/>
        <a:defRPr sz="900" kern="1200">
          <a:solidFill>
            <a:schemeClr val="tx1"/>
          </a:solidFill>
          <a:latin typeface="+mn-lt"/>
          <a:ea typeface="+mn-ea"/>
          <a:cs typeface="+mn-cs"/>
        </a:defRPr>
      </a:lvl7pPr>
      <a:lvl8pPr marL="1028700" indent="-102870" algn="l" defTabSz="685800" rtl="0" eaLnBrk="1" latinLnBrk="0" hangingPunct="1">
        <a:lnSpc>
          <a:spcPct val="90000"/>
        </a:lnSpc>
        <a:spcBef>
          <a:spcPts val="450"/>
        </a:spcBef>
        <a:buFont typeface="Arial" panose="020B0604020202020204" pitchFamily="34" charset="0"/>
        <a:buChar char="–"/>
        <a:defRPr sz="900" kern="1200">
          <a:solidFill>
            <a:schemeClr val="tx1"/>
          </a:solidFill>
          <a:latin typeface="+mn-lt"/>
          <a:ea typeface="+mn-ea"/>
          <a:cs typeface="+mn-cs"/>
        </a:defRPr>
      </a:lvl8pPr>
      <a:lvl9pPr marL="1165860" indent="-102870" algn="l" defTabSz="685800" rtl="0" eaLnBrk="1" latinLnBrk="0" hangingPunct="1">
        <a:lnSpc>
          <a:spcPct val="90000"/>
        </a:lnSpc>
        <a:spcBef>
          <a:spcPts val="450"/>
        </a:spcBef>
        <a:buFont typeface="Arial" panose="020B0604020202020204" pitchFamily="34" charset="0"/>
        <a:buChar char="–"/>
        <a:defRPr sz="900" kern="1200">
          <a:solidFill>
            <a:schemeClr val="tx1"/>
          </a:solidFill>
          <a:latin typeface="+mn-lt"/>
          <a:ea typeface="+mn-ea"/>
          <a:cs typeface="+mn-cs"/>
        </a:defRPr>
      </a:lvl9pPr>
    </p:bodyStyle>
    <p:otherStyle>
      <a:defPPr>
        <a:defRP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384">
          <p15:clr>
            <a:srgbClr val="F26B43"/>
          </p15:clr>
        </p15:guide>
        <p15:guide id="4" pos="7296">
          <p15:clr>
            <a:srgbClr val="F26B43"/>
          </p15:clr>
        </p15:guide>
        <p15:guide id="5" orient="horz" pos="960">
          <p15:clr>
            <a:srgbClr val="F26B43"/>
          </p15:clr>
        </p15:guide>
        <p15:guide id="6" orient="horz" pos="3840">
          <p15:clr>
            <a:srgbClr val="F26B43"/>
          </p15:clr>
        </p15:guide>
      </p15:sldGuideLst>
    </p:ext>
  </p:extLst>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081" y="389427"/>
            <a:ext cx="8227457" cy="639273"/>
          </a:xfrm>
          <a:prstGeom prst="rect">
            <a:avLst/>
          </a:prstGeom>
        </p:spPr>
        <p:txBody>
          <a:bodyPr vert="horz" lIns="0" tIns="0" rIns="0" bIns="0" rtlCol="0" anchor="t" anchorCtr="0">
            <a:noAutofit/>
          </a:bodyPr>
          <a:lstStyle/>
          <a:p>
            <a:r>
              <a:rPr lang="en-US"/>
              <a:t>Click to edit Master title style</a:t>
            </a:r>
            <a:endParaRPr/>
          </a:p>
        </p:txBody>
      </p:sp>
      <p:sp>
        <p:nvSpPr>
          <p:cNvPr id="3" name="Text Placeholder 2"/>
          <p:cNvSpPr>
            <a:spLocks noGrp="1"/>
          </p:cNvSpPr>
          <p:nvPr>
            <p:ph type="body" idx="1"/>
          </p:nvPr>
        </p:nvSpPr>
        <p:spPr>
          <a:xfrm>
            <a:off x="457200" y="1143001"/>
            <a:ext cx="8227338" cy="3428999"/>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Rectangle 6"/>
          <p:cNvSpPr/>
          <p:nvPr/>
        </p:nvSpPr>
        <p:spPr>
          <a:xfrm>
            <a:off x="456009" y="328280"/>
            <a:ext cx="8229600" cy="13716"/>
          </a:xfrm>
          <a:prstGeom prst="rect">
            <a:avLst/>
          </a:prstGeom>
          <a:solidFill>
            <a:srgbClr val="00B388"/>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lnSpc>
                <a:spcPct val="90000"/>
              </a:lnSpc>
            </a:pPr>
            <a:endParaRPr sz="1350">
              <a:solidFill>
                <a:prstClr val="white"/>
              </a:solidFill>
            </a:endParaRPr>
          </a:p>
        </p:txBody>
      </p:sp>
      <p:sp>
        <p:nvSpPr>
          <p:cNvPr id="4" name="Date Placeholder 3"/>
          <p:cNvSpPr>
            <a:spLocks noGrp="1"/>
          </p:cNvSpPr>
          <p:nvPr>
            <p:ph type="dt" sz="half" idx="2"/>
          </p:nvPr>
        </p:nvSpPr>
        <p:spPr>
          <a:xfrm>
            <a:off x="4198659" y="4819578"/>
            <a:ext cx="746684" cy="157734"/>
          </a:xfrm>
          <a:prstGeom prst="rect">
            <a:avLst/>
          </a:prstGeom>
        </p:spPr>
        <p:txBody>
          <a:bodyPr vert="horz" wrap="none" lIns="0" tIns="0" rIns="0" bIns="0" rtlCol="0" anchor="b" anchorCtr="0"/>
          <a:lstStyle>
            <a:lvl1pPr algn="ctr">
              <a:defRPr sz="525">
                <a:solidFill>
                  <a:schemeClr val="tx1"/>
                </a:solidFill>
              </a:defRPr>
            </a:lvl1pPr>
          </a:lstStyle>
          <a:p>
            <a:r>
              <a:rPr lang="en-US">
                <a:solidFill>
                  <a:prstClr val="black"/>
                </a:solidFill>
              </a:rPr>
              <a:t>July 2018</a:t>
            </a:r>
          </a:p>
        </p:txBody>
      </p:sp>
      <p:sp>
        <p:nvSpPr>
          <p:cNvPr id="5" name="Footer Placeholder 4"/>
          <p:cNvSpPr>
            <a:spLocks noGrp="1"/>
          </p:cNvSpPr>
          <p:nvPr>
            <p:ph type="ftr" sz="quarter" idx="3"/>
          </p:nvPr>
        </p:nvSpPr>
        <p:spPr>
          <a:xfrm>
            <a:off x="5200650" y="4819578"/>
            <a:ext cx="3018899" cy="157734"/>
          </a:xfrm>
          <a:prstGeom prst="rect">
            <a:avLst/>
          </a:prstGeom>
        </p:spPr>
        <p:txBody>
          <a:bodyPr vert="horz" wrap="none" lIns="0" tIns="0" rIns="0" bIns="0" rtlCol="0" anchor="b" anchorCtr="0"/>
          <a:lstStyle>
            <a:lvl1pPr algn="r">
              <a:defRPr sz="525">
                <a:solidFill>
                  <a:schemeClr val="tx1"/>
                </a:solidFill>
              </a:defRPr>
            </a:lvl1pPr>
          </a:lstStyle>
          <a:p>
            <a:endParaRPr lang="en-US">
              <a:solidFill>
                <a:prstClr val="black"/>
              </a:solidFill>
            </a:endParaRPr>
          </a:p>
        </p:txBody>
      </p:sp>
      <p:sp>
        <p:nvSpPr>
          <p:cNvPr id="6" name="Slide Number Placeholder 5"/>
          <p:cNvSpPr>
            <a:spLocks noGrp="1"/>
          </p:cNvSpPr>
          <p:nvPr>
            <p:ph type="sldNum" sz="quarter" idx="4"/>
          </p:nvPr>
        </p:nvSpPr>
        <p:spPr bwMode="gray">
          <a:xfrm>
            <a:off x="8286751" y="4823152"/>
            <a:ext cx="400049" cy="174110"/>
          </a:xfrm>
          <a:prstGeom prst="rect">
            <a:avLst/>
          </a:prstGeom>
        </p:spPr>
        <p:txBody>
          <a:bodyPr vert="horz" wrap="none" lIns="0" tIns="0" rIns="0" bIns="0" rtlCol="0" anchor="b" anchorCtr="0"/>
          <a:lstStyle>
            <a:lvl1pPr algn="r">
              <a:defRPr sz="1200">
                <a:solidFill>
                  <a:schemeClr val="accent5"/>
                </a:solidFill>
              </a:defRPr>
            </a:lvl1pPr>
          </a:lstStyle>
          <a:p>
            <a:fld id="{B016F8AB-BCEA-4347-8BA6-BE776009BC89}" type="slidenum">
              <a:rPr lang="en-US" smtClean="0">
                <a:solidFill>
                  <a:srgbClr val="617D78"/>
                </a:solidFill>
              </a:rPr>
              <a:pPr/>
              <a:t>‹#›</a:t>
            </a:fld>
            <a:endParaRPr lang="en-US" dirty="0">
              <a:solidFill>
                <a:srgbClr val="617D78"/>
              </a:solidFill>
            </a:endParaRPr>
          </a:p>
        </p:txBody>
      </p:sp>
      <p:grpSp>
        <p:nvGrpSpPr>
          <p:cNvPr id="8" name="Group 7"/>
          <p:cNvGrpSpPr/>
          <p:nvPr/>
        </p:nvGrpSpPr>
        <p:grpSpPr>
          <a:xfrm>
            <a:off x="457705" y="4686301"/>
            <a:ext cx="727103" cy="292893"/>
            <a:chOff x="3578225" y="1146175"/>
            <a:chExt cx="5038725" cy="2111375"/>
          </a:xfrm>
        </p:grpSpPr>
        <p:sp>
          <p:nvSpPr>
            <p:cNvPr id="9" name="Freeform 5"/>
            <p:cNvSpPr>
              <a:spLocks noEditPoints="1"/>
            </p:cNvSpPr>
            <p:nvPr/>
          </p:nvSpPr>
          <p:spPr bwMode="auto">
            <a:xfrm>
              <a:off x="3578225" y="1146175"/>
              <a:ext cx="1725613" cy="498475"/>
            </a:xfrm>
            <a:custGeom>
              <a:avLst/>
              <a:gdLst>
                <a:gd name="T0" fmla="*/ 0 w 1087"/>
                <a:gd name="T1" fmla="*/ 0 h 314"/>
                <a:gd name="T2" fmla="*/ 0 w 1087"/>
                <a:gd name="T3" fmla="*/ 314 h 314"/>
                <a:gd name="T4" fmla="*/ 0 w 1087"/>
                <a:gd name="T5" fmla="*/ 314 h 314"/>
                <a:gd name="T6" fmla="*/ 1087 w 1087"/>
                <a:gd name="T7" fmla="*/ 314 h 314"/>
                <a:gd name="T8" fmla="*/ 1087 w 1087"/>
                <a:gd name="T9" fmla="*/ 0 h 314"/>
                <a:gd name="T10" fmla="*/ 0 w 1087"/>
                <a:gd name="T11" fmla="*/ 0 h 314"/>
                <a:gd name="T12" fmla="*/ 1018 w 1087"/>
                <a:gd name="T13" fmla="*/ 245 h 314"/>
                <a:gd name="T14" fmla="*/ 69 w 1087"/>
                <a:gd name="T15" fmla="*/ 245 h 314"/>
                <a:gd name="T16" fmla="*/ 69 w 1087"/>
                <a:gd name="T17" fmla="*/ 69 h 314"/>
                <a:gd name="T18" fmla="*/ 1018 w 1087"/>
                <a:gd name="T19" fmla="*/ 69 h 314"/>
                <a:gd name="T20" fmla="*/ 1018 w 1087"/>
                <a:gd name="T21" fmla="*/ 245 h 314"/>
                <a:gd name="T22" fmla="*/ 1018 w 1087"/>
                <a:gd name="T23" fmla="*/ 245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7" h="314">
                  <a:moveTo>
                    <a:pt x="0" y="0"/>
                  </a:moveTo>
                  <a:lnTo>
                    <a:pt x="0" y="314"/>
                  </a:lnTo>
                  <a:lnTo>
                    <a:pt x="0" y="314"/>
                  </a:lnTo>
                  <a:lnTo>
                    <a:pt x="1087" y="314"/>
                  </a:lnTo>
                  <a:lnTo>
                    <a:pt x="1087" y="0"/>
                  </a:lnTo>
                  <a:lnTo>
                    <a:pt x="0" y="0"/>
                  </a:lnTo>
                  <a:close/>
                  <a:moveTo>
                    <a:pt x="1018" y="245"/>
                  </a:moveTo>
                  <a:lnTo>
                    <a:pt x="69" y="245"/>
                  </a:lnTo>
                  <a:lnTo>
                    <a:pt x="69" y="69"/>
                  </a:lnTo>
                  <a:lnTo>
                    <a:pt x="1018" y="69"/>
                  </a:lnTo>
                  <a:lnTo>
                    <a:pt x="1018" y="245"/>
                  </a:lnTo>
                  <a:lnTo>
                    <a:pt x="1018" y="245"/>
                  </a:lnTo>
                  <a:close/>
                </a:path>
              </a:pathLst>
            </a:custGeom>
            <a:solidFill>
              <a:srgbClr val="00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defTabSz="685800"/>
              <a:endParaRPr sz="1350">
                <a:solidFill>
                  <a:prstClr val="black"/>
                </a:solidFill>
              </a:endParaRPr>
            </a:p>
          </p:txBody>
        </p:sp>
        <p:sp>
          <p:nvSpPr>
            <p:cNvPr id="10" name="Freeform 6"/>
            <p:cNvSpPr>
              <a:spLocks noEditPoints="1"/>
            </p:cNvSpPr>
            <p:nvPr/>
          </p:nvSpPr>
          <p:spPr bwMode="auto">
            <a:xfrm>
              <a:off x="3578225" y="1968500"/>
              <a:ext cx="5038725" cy="1289050"/>
            </a:xfrm>
            <a:custGeom>
              <a:avLst/>
              <a:gdLst>
                <a:gd name="T0" fmla="*/ 80 w 1341"/>
                <a:gd name="T1" fmla="*/ 52 h 342"/>
                <a:gd name="T2" fmla="*/ 29 w 1341"/>
                <a:gd name="T3" fmla="*/ 77 h 342"/>
                <a:gd name="T4" fmla="*/ 212 w 1341"/>
                <a:gd name="T5" fmla="*/ 93 h 342"/>
                <a:gd name="T6" fmla="*/ 174 w 1341"/>
                <a:gd name="T7" fmla="*/ 134 h 342"/>
                <a:gd name="T8" fmla="*/ 272 w 1341"/>
                <a:gd name="T9" fmla="*/ 132 h 342"/>
                <a:gd name="T10" fmla="*/ 276 w 1341"/>
                <a:gd name="T11" fmla="*/ 38 h 342"/>
                <a:gd name="T12" fmla="*/ 327 w 1341"/>
                <a:gd name="T13" fmla="*/ 132 h 342"/>
                <a:gd name="T14" fmla="*/ 398 w 1341"/>
                <a:gd name="T15" fmla="*/ 0 h 342"/>
                <a:gd name="T16" fmla="*/ 402 w 1341"/>
                <a:gd name="T17" fmla="*/ 134 h 342"/>
                <a:gd name="T18" fmla="*/ 448 w 1341"/>
                <a:gd name="T19" fmla="*/ 93 h 342"/>
                <a:gd name="T20" fmla="*/ 448 w 1341"/>
                <a:gd name="T21" fmla="*/ 74 h 342"/>
                <a:gd name="T22" fmla="*/ 642 w 1341"/>
                <a:gd name="T23" fmla="*/ 60 h 342"/>
                <a:gd name="T24" fmla="*/ 642 w 1341"/>
                <a:gd name="T25" fmla="*/ 131 h 342"/>
                <a:gd name="T26" fmla="*/ 570 w 1341"/>
                <a:gd name="T27" fmla="*/ 111 h 342"/>
                <a:gd name="T28" fmla="*/ 530 w 1341"/>
                <a:gd name="T29" fmla="*/ 60 h 342"/>
                <a:gd name="T30" fmla="*/ 558 w 1341"/>
                <a:gd name="T31" fmla="*/ 38 h 342"/>
                <a:gd name="T32" fmla="*/ 738 w 1341"/>
                <a:gd name="T33" fmla="*/ 89 h 342"/>
                <a:gd name="T34" fmla="*/ 787 w 1341"/>
                <a:gd name="T35" fmla="*/ 45 h 342"/>
                <a:gd name="T36" fmla="*/ 736 w 1341"/>
                <a:gd name="T37" fmla="*/ 65 h 342"/>
                <a:gd name="T38" fmla="*/ 848 w 1341"/>
                <a:gd name="T39" fmla="*/ 73 h 342"/>
                <a:gd name="T40" fmla="*/ 876 w 1341"/>
                <a:gd name="T41" fmla="*/ 73 h 342"/>
                <a:gd name="T42" fmla="*/ 833 w 1341"/>
                <a:gd name="T43" fmla="*/ 91 h 342"/>
                <a:gd name="T44" fmla="*/ 965 w 1341"/>
                <a:gd name="T45" fmla="*/ 43 h 342"/>
                <a:gd name="T46" fmla="*/ 964 w 1341"/>
                <a:gd name="T47" fmla="*/ 103 h 342"/>
                <a:gd name="T48" fmla="*/ 1010 w 1341"/>
                <a:gd name="T49" fmla="*/ 132 h 342"/>
                <a:gd name="T50" fmla="*/ 1070 w 1341"/>
                <a:gd name="T51" fmla="*/ 38 h 342"/>
                <a:gd name="T52" fmla="*/ 1010 w 1341"/>
                <a:gd name="T53" fmla="*/ 89 h 342"/>
                <a:gd name="T54" fmla="*/ 1133 w 1341"/>
                <a:gd name="T55" fmla="*/ 73 h 342"/>
                <a:gd name="T56" fmla="*/ 1160 w 1341"/>
                <a:gd name="T57" fmla="*/ 73 h 342"/>
                <a:gd name="T58" fmla="*/ 1117 w 1341"/>
                <a:gd name="T59" fmla="*/ 91 h 342"/>
                <a:gd name="T60" fmla="*/ 1239 w 1341"/>
                <a:gd name="T61" fmla="*/ 39 h 342"/>
                <a:gd name="T62" fmla="*/ 1180 w 1341"/>
                <a:gd name="T63" fmla="*/ 132 h 342"/>
                <a:gd name="T64" fmla="*/ 1246 w 1341"/>
                <a:gd name="T65" fmla="*/ 85 h 342"/>
                <a:gd name="T66" fmla="*/ 1314 w 1341"/>
                <a:gd name="T67" fmla="*/ 132 h 342"/>
                <a:gd name="T68" fmla="*/ 1295 w 1341"/>
                <a:gd name="T69" fmla="*/ 110 h 342"/>
                <a:gd name="T70" fmla="*/ 18 w 1341"/>
                <a:gd name="T71" fmla="*/ 231 h 342"/>
                <a:gd name="T72" fmla="*/ 81 w 1341"/>
                <a:gd name="T73" fmla="*/ 307 h 342"/>
                <a:gd name="T74" fmla="*/ 164 w 1341"/>
                <a:gd name="T75" fmla="*/ 307 h 342"/>
                <a:gd name="T76" fmla="*/ 103 w 1341"/>
                <a:gd name="T77" fmla="*/ 214 h 342"/>
                <a:gd name="T78" fmla="*/ 252 w 1341"/>
                <a:gd name="T79" fmla="*/ 229 h 342"/>
                <a:gd name="T80" fmla="*/ 252 w 1341"/>
                <a:gd name="T81" fmla="*/ 307 h 342"/>
                <a:gd name="T82" fmla="*/ 211 w 1341"/>
                <a:gd name="T83" fmla="*/ 214 h 342"/>
                <a:gd name="T84" fmla="*/ 305 w 1341"/>
                <a:gd name="T85" fmla="*/ 212 h 342"/>
                <a:gd name="T86" fmla="*/ 338 w 1341"/>
                <a:gd name="T87" fmla="*/ 285 h 342"/>
                <a:gd name="T88" fmla="*/ 281 w 1341"/>
                <a:gd name="T89" fmla="*/ 251 h 342"/>
                <a:gd name="T90" fmla="*/ 403 w 1341"/>
                <a:gd name="T91" fmla="*/ 229 h 342"/>
                <a:gd name="T92" fmla="*/ 382 w 1341"/>
                <a:gd name="T93" fmla="*/ 228 h 342"/>
                <a:gd name="T94" fmla="*/ 430 w 1341"/>
                <a:gd name="T95" fmla="*/ 342 h 342"/>
                <a:gd name="T96" fmla="*/ 498 w 1341"/>
                <a:gd name="T97" fmla="*/ 260 h 342"/>
                <a:gd name="T98" fmla="*/ 577 w 1341"/>
                <a:gd name="T99" fmla="*/ 212 h 342"/>
                <a:gd name="T100" fmla="*/ 554 w 1341"/>
                <a:gd name="T101" fmla="*/ 307 h 342"/>
                <a:gd name="T102" fmla="*/ 623 w 1341"/>
                <a:gd name="T103" fmla="*/ 187 h 342"/>
                <a:gd name="T104" fmla="*/ 621 w 1341"/>
                <a:gd name="T105" fmla="*/ 307 h 342"/>
                <a:gd name="T106" fmla="*/ 644 w 1341"/>
                <a:gd name="T107" fmla="*/ 300 h 342"/>
                <a:gd name="T108" fmla="*/ 644 w 1341"/>
                <a:gd name="T109" fmla="*/ 240 h 342"/>
                <a:gd name="T110" fmla="*/ 661 w 1341"/>
                <a:gd name="T111" fmla="*/ 238 h 342"/>
                <a:gd name="T112" fmla="*/ 807 w 1341"/>
                <a:gd name="T113" fmla="*/ 266 h 342"/>
                <a:gd name="T114" fmla="*/ 772 w 1341"/>
                <a:gd name="T115" fmla="*/ 309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41" h="342">
                  <a:moveTo>
                    <a:pt x="29" y="132"/>
                  </a:moveTo>
                  <a:cubicBezTo>
                    <a:pt x="0" y="132"/>
                    <a:pt x="0" y="132"/>
                    <a:pt x="0" y="132"/>
                  </a:cubicBezTo>
                  <a:cubicBezTo>
                    <a:pt x="0" y="0"/>
                    <a:pt x="0" y="0"/>
                    <a:pt x="0" y="0"/>
                  </a:cubicBezTo>
                  <a:cubicBezTo>
                    <a:pt x="29" y="0"/>
                    <a:pt x="29" y="0"/>
                    <a:pt x="29" y="0"/>
                  </a:cubicBezTo>
                  <a:cubicBezTo>
                    <a:pt x="29" y="52"/>
                    <a:pt x="29" y="52"/>
                    <a:pt x="29" y="52"/>
                  </a:cubicBezTo>
                  <a:cubicBezTo>
                    <a:pt x="80" y="52"/>
                    <a:pt x="80" y="52"/>
                    <a:pt x="80" y="52"/>
                  </a:cubicBezTo>
                  <a:cubicBezTo>
                    <a:pt x="80" y="0"/>
                    <a:pt x="80" y="0"/>
                    <a:pt x="80" y="0"/>
                  </a:cubicBezTo>
                  <a:cubicBezTo>
                    <a:pt x="109" y="0"/>
                    <a:pt x="109" y="0"/>
                    <a:pt x="109" y="0"/>
                  </a:cubicBezTo>
                  <a:cubicBezTo>
                    <a:pt x="109" y="132"/>
                    <a:pt x="109" y="132"/>
                    <a:pt x="109" y="132"/>
                  </a:cubicBezTo>
                  <a:cubicBezTo>
                    <a:pt x="80" y="132"/>
                    <a:pt x="80" y="132"/>
                    <a:pt x="80" y="132"/>
                  </a:cubicBezTo>
                  <a:cubicBezTo>
                    <a:pt x="80" y="77"/>
                    <a:pt x="80" y="77"/>
                    <a:pt x="80" y="77"/>
                  </a:cubicBezTo>
                  <a:cubicBezTo>
                    <a:pt x="29" y="77"/>
                    <a:pt x="29" y="77"/>
                    <a:pt x="29" y="77"/>
                  </a:cubicBezTo>
                  <a:lnTo>
                    <a:pt x="29" y="132"/>
                  </a:lnTo>
                  <a:close/>
                  <a:moveTo>
                    <a:pt x="174" y="134"/>
                  </a:moveTo>
                  <a:cubicBezTo>
                    <a:pt x="145" y="134"/>
                    <a:pt x="125" y="116"/>
                    <a:pt x="125" y="85"/>
                  </a:cubicBezTo>
                  <a:cubicBezTo>
                    <a:pt x="125" y="56"/>
                    <a:pt x="144" y="36"/>
                    <a:pt x="170" y="36"/>
                  </a:cubicBezTo>
                  <a:cubicBezTo>
                    <a:pt x="198" y="36"/>
                    <a:pt x="212" y="55"/>
                    <a:pt x="212" y="83"/>
                  </a:cubicBezTo>
                  <a:cubicBezTo>
                    <a:pt x="212" y="93"/>
                    <a:pt x="212" y="93"/>
                    <a:pt x="212" y="93"/>
                  </a:cubicBezTo>
                  <a:cubicBezTo>
                    <a:pt x="152" y="93"/>
                    <a:pt x="152" y="93"/>
                    <a:pt x="152" y="93"/>
                  </a:cubicBezTo>
                  <a:cubicBezTo>
                    <a:pt x="155" y="108"/>
                    <a:pt x="167" y="112"/>
                    <a:pt x="178" y="112"/>
                  </a:cubicBezTo>
                  <a:cubicBezTo>
                    <a:pt x="188" y="112"/>
                    <a:pt x="195" y="110"/>
                    <a:pt x="204" y="104"/>
                  </a:cubicBezTo>
                  <a:cubicBezTo>
                    <a:pt x="205" y="104"/>
                    <a:pt x="205" y="104"/>
                    <a:pt x="205" y="104"/>
                  </a:cubicBezTo>
                  <a:cubicBezTo>
                    <a:pt x="205" y="126"/>
                    <a:pt x="205" y="126"/>
                    <a:pt x="205" y="126"/>
                  </a:cubicBezTo>
                  <a:cubicBezTo>
                    <a:pt x="198" y="131"/>
                    <a:pt x="187" y="134"/>
                    <a:pt x="174" y="134"/>
                  </a:cubicBezTo>
                  <a:close/>
                  <a:moveTo>
                    <a:pt x="152" y="74"/>
                  </a:moveTo>
                  <a:cubicBezTo>
                    <a:pt x="186" y="74"/>
                    <a:pt x="186" y="74"/>
                    <a:pt x="186" y="74"/>
                  </a:cubicBezTo>
                  <a:cubicBezTo>
                    <a:pt x="186" y="64"/>
                    <a:pt x="182" y="58"/>
                    <a:pt x="170" y="58"/>
                  </a:cubicBezTo>
                  <a:cubicBezTo>
                    <a:pt x="162" y="58"/>
                    <a:pt x="155" y="61"/>
                    <a:pt x="152" y="74"/>
                  </a:cubicBezTo>
                  <a:close/>
                  <a:moveTo>
                    <a:pt x="287" y="77"/>
                  </a:moveTo>
                  <a:cubicBezTo>
                    <a:pt x="272" y="132"/>
                    <a:pt x="272" y="132"/>
                    <a:pt x="272" y="132"/>
                  </a:cubicBezTo>
                  <a:cubicBezTo>
                    <a:pt x="247" y="132"/>
                    <a:pt x="247" y="132"/>
                    <a:pt x="247" y="132"/>
                  </a:cubicBezTo>
                  <a:cubicBezTo>
                    <a:pt x="218" y="39"/>
                    <a:pt x="218" y="39"/>
                    <a:pt x="218" y="39"/>
                  </a:cubicBezTo>
                  <a:cubicBezTo>
                    <a:pt x="218" y="38"/>
                    <a:pt x="218" y="38"/>
                    <a:pt x="218" y="38"/>
                  </a:cubicBezTo>
                  <a:cubicBezTo>
                    <a:pt x="246" y="38"/>
                    <a:pt x="246" y="38"/>
                    <a:pt x="246" y="38"/>
                  </a:cubicBezTo>
                  <a:cubicBezTo>
                    <a:pt x="261" y="93"/>
                    <a:pt x="261" y="93"/>
                    <a:pt x="261" y="93"/>
                  </a:cubicBezTo>
                  <a:cubicBezTo>
                    <a:pt x="276" y="38"/>
                    <a:pt x="276" y="38"/>
                    <a:pt x="276" y="38"/>
                  </a:cubicBezTo>
                  <a:cubicBezTo>
                    <a:pt x="298" y="38"/>
                    <a:pt x="298" y="38"/>
                    <a:pt x="298" y="38"/>
                  </a:cubicBezTo>
                  <a:cubicBezTo>
                    <a:pt x="313" y="93"/>
                    <a:pt x="313" y="93"/>
                    <a:pt x="313" y="93"/>
                  </a:cubicBezTo>
                  <a:cubicBezTo>
                    <a:pt x="329" y="38"/>
                    <a:pt x="329" y="38"/>
                    <a:pt x="329" y="38"/>
                  </a:cubicBezTo>
                  <a:cubicBezTo>
                    <a:pt x="355" y="38"/>
                    <a:pt x="355" y="38"/>
                    <a:pt x="355" y="38"/>
                  </a:cubicBezTo>
                  <a:cubicBezTo>
                    <a:pt x="355" y="39"/>
                    <a:pt x="355" y="39"/>
                    <a:pt x="355" y="39"/>
                  </a:cubicBezTo>
                  <a:cubicBezTo>
                    <a:pt x="327" y="132"/>
                    <a:pt x="327" y="132"/>
                    <a:pt x="327" y="132"/>
                  </a:cubicBezTo>
                  <a:cubicBezTo>
                    <a:pt x="302" y="132"/>
                    <a:pt x="302" y="132"/>
                    <a:pt x="302" y="132"/>
                  </a:cubicBezTo>
                  <a:lnTo>
                    <a:pt x="287" y="77"/>
                  </a:lnTo>
                  <a:close/>
                  <a:moveTo>
                    <a:pt x="402" y="134"/>
                  </a:moveTo>
                  <a:cubicBezTo>
                    <a:pt x="379" y="134"/>
                    <a:pt x="370" y="125"/>
                    <a:pt x="370" y="104"/>
                  </a:cubicBezTo>
                  <a:cubicBezTo>
                    <a:pt x="370" y="0"/>
                    <a:pt x="370" y="0"/>
                    <a:pt x="370" y="0"/>
                  </a:cubicBezTo>
                  <a:cubicBezTo>
                    <a:pt x="398" y="0"/>
                    <a:pt x="398" y="0"/>
                    <a:pt x="398" y="0"/>
                  </a:cubicBezTo>
                  <a:cubicBezTo>
                    <a:pt x="398" y="102"/>
                    <a:pt x="398" y="102"/>
                    <a:pt x="398" y="102"/>
                  </a:cubicBezTo>
                  <a:cubicBezTo>
                    <a:pt x="398" y="108"/>
                    <a:pt x="400" y="111"/>
                    <a:pt x="406" y="111"/>
                  </a:cubicBezTo>
                  <a:cubicBezTo>
                    <a:pt x="408" y="111"/>
                    <a:pt x="410" y="110"/>
                    <a:pt x="412" y="109"/>
                  </a:cubicBezTo>
                  <a:cubicBezTo>
                    <a:pt x="413" y="109"/>
                    <a:pt x="413" y="109"/>
                    <a:pt x="413" y="109"/>
                  </a:cubicBezTo>
                  <a:cubicBezTo>
                    <a:pt x="413" y="132"/>
                    <a:pt x="413" y="132"/>
                    <a:pt x="413" y="132"/>
                  </a:cubicBezTo>
                  <a:cubicBezTo>
                    <a:pt x="410" y="133"/>
                    <a:pt x="406" y="134"/>
                    <a:pt x="402" y="134"/>
                  </a:cubicBezTo>
                  <a:close/>
                  <a:moveTo>
                    <a:pt x="469" y="134"/>
                  </a:moveTo>
                  <a:cubicBezTo>
                    <a:pt x="440" y="134"/>
                    <a:pt x="420" y="116"/>
                    <a:pt x="420" y="85"/>
                  </a:cubicBezTo>
                  <a:cubicBezTo>
                    <a:pt x="420" y="56"/>
                    <a:pt x="440" y="36"/>
                    <a:pt x="465" y="36"/>
                  </a:cubicBezTo>
                  <a:cubicBezTo>
                    <a:pt x="494" y="36"/>
                    <a:pt x="507" y="55"/>
                    <a:pt x="507" y="83"/>
                  </a:cubicBezTo>
                  <a:cubicBezTo>
                    <a:pt x="507" y="93"/>
                    <a:pt x="507" y="93"/>
                    <a:pt x="507" y="93"/>
                  </a:cubicBezTo>
                  <a:cubicBezTo>
                    <a:pt x="448" y="93"/>
                    <a:pt x="448" y="93"/>
                    <a:pt x="448" y="93"/>
                  </a:cubicBezTo>
                  <a:cubicBezTo>
                    <a:pt x="451" y="108"/>
                    <a:pt x="462" y="112"/>
                    <a:pt x="474" y="112"/>
                  </a:cubicBezTo>
                  <a:cubicBezTo>
                    <a:pt x="484" y="112"/>
                    <a:pt x="491" y="110"/>
                    <a:pt x="500" y="104"/>
                  </a:cubicBezTo>
                  <a:cubicBezTo>
                    <a:pt x="501" y="104"/>
                    <a:pt x="501" y="104"/>
                    <a:pt x="501" y="104"/>
                  </a:cubicBezTo>
                  <a:cubicBezTo>
                    <a:pt x="501" y="126"/>
                    <a:pt x="501" y="126"/>
                    <a:pt x="501" y="126"/>
                  </a:cubicBezTo>
                  <a:cubicBezTo>
                    <a:pt x="493" y="131"/>
                    <a:pt x="482" y="134"/>
                    <a:pt x="469" y="134"/>
                  </a:cubicBezTo>
                  <a:close/>
                  <a:moveTo>
                    <a:pt x="448" y="74"/>
                  </a:moveTo>
                  <a:cubicBezTo>
                    <a:pt x="482" y="74"/>
                    <a:pt x="482" y="74"/>
                    <a:pt x="482" y="74"/>
                  </a:cubicBezTo>
                  <a:cubicBezTo>
                    <a:pt x="481" y="64"/>
                    <a:pt x="477" y="58"/>
                    <a:pt x="466" y="58"/>
                  </a:cubicBezTo>
                  <a:cubicBezTo>
                    <a:pt x="457" y="58"/>
                    <a:pt x="450" y="61"/>
                    <a:pt x="448" y="74"/>
                  </a:cubicBezTo>
                  <a:close/>
                  <a:moveTo>
                    <a:pt x="622" y="38"/>
                  </a:moveTo>
                  <a:cubicBezTo>
                    <a:pt x="642" y="38"/>
                    <a:pt x="642" y="38"/>
                    <a:pt x="642" y="38"/>
                  </a:cubicBezTo>
                  <a:cubicBezTo>
                    <a:pt x="642" y="60"/>
                    <a:pt x="642" y="60"/>
                    <a:pt x="642" y="60"/>
                  </a:cubicBezTo>
                  <a:cubicBezTo>
                    <a:pt x="622" y="60"/>
                    <a:pt x="622" y="60"/>
                    <a:pt x="622" y="60"/>
                  </a:cubicBezTo>
                  <a:cubicBezTo>
                    <a:pt x="622" y="99"/>
                    <a:pt x="622" y="99"/>
                    <a:pt x="622" y="99"/>
                  </a:cubicBezTo>
                  <a:cubicBezTo>
                    <a:pt x="622" y="107"/>
                    <a:pt x="625" y="111"/>
                    <a:pt x="633" y="111"/>
                  </a:cubicBezTo>
                  <a:cubicBezTo>
                    <a:pt x="636" y="111"/>
                    <a:pt x="639" y="110"/>
                    <a:pt x="642" y="109"/>
                  </a:cubicBezTo>
                  <a:cubicBezTo>
                    <a:pt x="642" y="109"/>
                    <a:pt x="642" y="109"/>
                    <a:pt x="642" y="109"/>
                  </a:cubicBezTo>
                  <a:cubicBezTo>
                    <a:pt x="642" y="131"/>
                    <a:pt x="642" y="131"/>
                    <a:pt x="642" y="131"/>
                  </a:cubicBezTo>
                  <a:cubicBezTo>
                    <a:pt x="639" y="132"/>
                    <a:pt x="633" y="134"/>
                    <a:pt x="625" y="134"/>
                  </a:cubicBezTo>
                  <a:cubicBezTo>
                    <a:pt x="603" y="134"/>
                    <a:pt x="594" y="124"/>
                    <a:pt x="594" y="100"/>
                  </a:cubicBezTo>
                  <a:cubicBezTo>
                    <a:pt x="594" y="60"/>
                    <a:pt x="594" y="60"/>
                    <a:pt x="594" y="60"/>
                  </a:cubicBezTo>
                  <a:cubicBezTo>
                    <a:pt x="558" y="60"/>
                    <a:pt x="558" y="60"/>
                    <a:pt x="558" y="60"/>
                  </a:cubicBezTo>
                  <a:cubicBezTo>
                    <a:pt x="558" y="99"/>
                    <a:pt x="558" y="99"/>
                    <a:pt x="558" y="99"/>
                  </a:cubicBezTo>
                  <a:cubicBezTo>
                    <a:pt x="558" y="107"/>
                    <a:pt x="561" y="111"/>
                    <a:pt x="570" y="111"/>
                  </a:cubicBezTo>
                  <a:cubicBezTo>
                    <a:pt x="572" y="111"/>
                    <a:pt x="575" y="110"/>
                    <a:pt x="578" y="109"/>
                  </a:cubicBezTo>
                  <a:cubicBezTo>
                    <a:pt x="579" y="109"/>
                    <a:pt x="579" y="109"/>
                    <a:pt x="579" y="109"/>
                  </a:cubicBezTo>
                  <a:cubicBezTo>
                    <a:pt x="579" y="131"/>
                    <a:pt x="579" y="131"/>
                    <a:pt x="579" y="131"/>
                  </a:cubicBezTo>
                  <a:cubicBezTo>
                    <a:pt x="575" y="132"/>
                    <a:pt x="570" y="134"/>
                    <a:pt x="562" y="134"/>
                  </a:cubicBezTo>
                  <a:cubicBezTo>
                    <a:pt x="539" y="134"/>
                    <a:pt x="530" y="124"/>
                    <a:pt x="530" y="100"/>
                  </a:cubicBezTo>
                  <a:cubicBezTo>
                    <a:pt x="530" y="60"/>
                    <a:pt x="530" y="60"/>
                    <a:pt x="530" y="60"/>
                  </a:cubicBezTo>
                  <a:cubicBezTo>
                    <a:pt x="516" y="60"/>
                    <a:pt x="516" y="60"/>
                    <a:pt x="516" y="60"/>
                  </a:cubicBezTo>
                  <a:cubicBezTo>
                    <a:pt x="516" y="38"/>
                    <a:pt x="516" y="38"/>
                    <a:pt x="516" y="38"/>
                  </a:cubicBezTo>
                  <a:cubicBezTo>
                    <a:pt x="530" y="38"/>
                    <a:pt x="530" y="38"/>
                    <a:pt x="530" y="38"/>
                  </a:cubicBezTo>
                  <a:cubicBezTo>
                    <a:pt x="530" y="12"/>
                    <a:pt x="530" y="12"/>
                    <a:pt x="530" y="12"/>
                  </a:cubicBezTo>
                  <a:cubicBezTo>
                    <a:pt x="558" y="12"/>
                    <a:pt x="558" y="12"/>
                    <a:pt x="558" y="12"/>
                  </a:cubicBezTo>
                  <a:cubicBezTo>
                    <a:pt x="558" y="38"/>
                    <a:pt x="558" y="38"/>
                    <a:pt x="558" y="38"/>
                  </a:cubicBezTo>
                  <a:cubicBezTo>
                    <a:pt x="594" y="38"/>
                    <a:pt x="594" y="38"/>
                    <a:pt x="594" y="38"/>
                  </a:cubicBezTo>
                  <a:cubicBezTo>
                    <a:pt x="594" y="12"/>
                    <a:pt x="594" y="12"/>
                    <a:pt x="594" y="12"/>
                  </a:cubicBezTo>
                  <a:cubicBezTo>
                    <a:pt x="622" y="12"/>
                    <a:pt x="622" y="12"/>
                    <a:pt x="622" y="12"/>
                  </a:cubicBezTo>
                  <a:cubicBezTo>
                    <a:pt x="622" y="38"/>
                    <a:pt x="622" y="38"/>
                    <a:pt x="622" y="38"/>
                  </a:cubicBezTo>
                  <a:close/>
                  <a:moveTo>
                    <a:pt x="787" y="45"/>
                  </a:moveTo>
                  <a:cubicBezTo>
                    <a:pt x="787" y="73"/>
                    <a:pt x="768" y="89"/>
                    <a:pt x="738" y="89"/>
                  </a:cubicBezTo>
                  <a:cubicBezTo>
                    <a:pt x="718" y="89"/>
                    <a:pt x="718" y="89"/>
                    <a:pt x="718" y="89"/>
                  </a:cubicBezTo>
                  <a:cubicBezTo>
                    <a:pt x="718" y="132"/>
                    <a:pt x="718" y="132"/>
                    <a:pt x="718" y="132"/>
                  </a:cubicBezTo>
                  <a:cubicBezTo>
                    <a:pt x="689" y="132"/>
                    <a:pt x="689" y="132"/>
                    <a:pt x="689" y="132"/>
                  </a:cubicBezTo>
                  <a:cubicBezTo>
                    <a:pt x="689" y="0"/>
                    <a:pt x="689" y="0"/>
                    <a:pt x="689" y="0"/>
                  </a:cubicBezTo>
                  <a:cubicBezTo>
                    <a:pt x="738" y="0"/>
                    <a:pt x="738" y="0"/>
                    <a:pt x="738" y="0"/>
                  </a:cubicBezTo>
                  <a:cubicBezTo>
                    <a:pt x="768" y="0"/>
                    <a:pt x="787" y="16"/>
                    <a:pt x="787" y="45"/>
                  </a:cubicBezTo>
                  <a:close/>
                  <a:moveTo>
                    <a:pt x="736" y="65"/>
                  </a:moveTo>
                  <a:cubicBezTo>
                    <a:pt x="751" y="65"/>
                    <a:pt x="758" y="57"/>
                    <a:pt x="758" y="45"/>
                  </a:cubicBezTo>
                  <a:cubicBezTo>
                    <a:pt x="758" y="33"/>
                    <a:pt x="751" y="24"/>
                    <a:pt x="736" y="24"/>
                  </a:cubicBezTo>
                  <a:cubicBezTo>
                    <a:pt x="718" y="24"/>
                    <a:pt x="718" y="24"/>
                    <a:pt x="718" y="24"/>
                  </a:cubicBezTo>
                  <a:cubicBezTo>
                    <a:pt x="718" y="65"/>
                    <a:pt x="718" y="65"/>
                    <a:pt x="718" y="65"/>
                  </a:cubicBezTo>
                  <a:lnTo>
                    <a:pt x="736" y="65"/>
                  </a:lnTo>
                  <a:close/>
                  <a:moveTo>
                    <a:pt x="849" y="123"/>
                  </a:moveTo>
                  <a:cubicBezTo>
                    <a:pt x="843" y="130"/>
                    <a:pt x="834" y="134"/>
                    <a:pt x="824" y="134"/>
                  </a:cubicBezTo>
                  <a:cubicBezTo>
                    <a:pt x="806" y="134"/>
                    <a:pt x="791" y="122"/>
                    <a:pt x="791" y="103"/>
                  </a:cubicBezTo>
                  <a:cubicBezTo>
                    <a:pt x="791" y="84"/>
                    <a:pt x="806" y="72"/>
                    <a:pt x="827" y="72"/>
                  </a:cubicBezTo>
                  <a:cubicBezTo>
                    <a:pt x="834" y="72"/>
                    <a:pt x="841" y="73"/>
                    <a:pt x="848" y="75"/>
                  </a:cubicBezTo>
                  <a:cubicBezTo>
                    <a:pt x="848" y="73"/>
                    <a:pt x="848" y="73"/>
                    <a:pt x="848" y="73"/>
                  </a:cubicBezTo>
                  <a:cubicBezTo>
                    <a:pt x="848" y="63"/>
                    <a:pt x="842" y="59"/>
                    <a:pt x="827" y="59"/>
                  </a:cubicBezTo>
                  <a:cubicBezTo>
                    <a:pt x="818" y="59"/>
                    <a:pt x="809" y="62"/>
                    <a:pt x="801" y="66"/>
                  </a:cubicBezTo>
                  <a:cubicBezTo>
                    <a:pt x="800" y="66"/>
                    <a:pt x="800" y="66"/>
                    <a:pt x="800" y="66"/>
                  </a:cubicBezTo>
                  <a:cubicBezTo>
                    <a:pt x="800" y="44"/>
                    <a:pt x="800" y="44"/>
                    <a:pt x="800" y="44"/>
                  </a:cubicBezTo>
                  <a:cubicBezTo>
                    <a:pt x="807" y="40"/>
                    <a:pt x="820" y="36"/>
                    <a:pt x="832" y="36"/>
                  </a:cubicBezTo>
                  <a:cubicBezTo>
                    <a:pt x="860" y="36"/>
                    <a:pt x="876" y="49"/>
                    <a:pt x="876" y="73"/>
                  </a:cubicBezTo>
                  <a:cubicBezTo>
                    <a:pt x="876" y="132"/>
                    <a:pt x="876" y="132"/>
                    <a:pt x="876" y="132"/>
                  </a:cubicBezTo>
                  <a:cubicBezTo>
                    <a:pt x="849" y="132"/>
                    <a:pt x="849" y="132"/>
                    <a:pt x="849" y="132"/>
                  </a:cubicBezTo>
                  <a:cubicBezTo>
                    <a:pt x="849" y="123"/>
                    <a:pt x="849" y="123"/>
                    <a:pt x="849" y="123"/>
                  </a:cubicBezTo>
                  <a:close/>
                  <a:moveTo>
                    <a:pt x="848" y="102"/>
                  </a:moveTo>
                  <a:cubicBezTo>
                    <a:pt x="848" y="94"/>
                    <a:pt x="848" y="94"/>
                    <a:pt x="848" y="94"/>
                  </a:cubicBezTo>
                  <a:cubicBezTo>
                    <a:pt x="844" y="92"/>
                    <a:pt x="838" y="91"/>
                    <a:pt x="833" y="91"/>
                  </a:cubicBezTo>
                  <a:cubicBezTo>
                    <a:pt x="823" y="91"/>
                    <a:pt x="818" y="95"/>
                    <a:pt x="818" y="102"/>
                  </a:cubicBezTo>
                  <a:cubicBezTo>
                    <a:pt x="818" y="110"/>
                    <a:pt x="823" y="113"/>
                    <a:pt x="832" y="113"/>
                  </a:cubicBezTo>
                  <a:cubicBezTo>
                    <a:pt x="839" y="113"/>
                    <a:pt x="845" y="109"/>
                    <a:pt x="848" y="102"/>
                  </a:cubicBezTo>
                  <a:close/>
                  <a:moveTo>
                    <a:pt x="890" y="85"/>
                  </a:moveTo>
                  <a:cubicBezTo>
                    <a:pt x="890" y="55"/>
                    <a:pt x="911" y="36"/>
                    <a:pt x="939" y="36"/>
                  </a:cubicBezTo>
                  <a:cubicBezTo>
                    <a:pt x="949" y="36"/>
                    <a:pt x="958" y="38"/>
                    <a:pt x="965" y="43"/>
                  </a:cubicBezTo>
                  <a:cubicBezTo>
                    <a:pt x="965" y="67"/>
                    <a:pt x="965" y="67"/>
                    <a:pt x="965" y="67"/>
                  </a:cubicBezTo>
                  <a:cubicBezTo>
                    <a:pt x="964" y="67"/>
                    <a:pt x="964" y="67"/>
                    <a:pt x="964" y="67"/>
                  </a:cubicBezTo>
                  <a:cubicBezTo>
                    <a:pt x="958" y="62"/>
                    <a:pt x="951" y="60"/>
                    <a:pt x="943" y="60"/>
                  </a:cubicBezTo>
                  <a:cubicBezTo>
                    <a:pt x="929" y="60"/>
                    <a:pt x="918" y="69"/>
                    <a:pt x="918" y="85"/>
                  </a:cubicBezTo>
                  <a:cubicBezTo>
                    <a:pt x="918" y="101"/>
                    <a:pt x="929" y="110"/>
                    <a:pt x="943" y="110"/>
                  </a:cubicBezTo>
                  <a:cubicBezTo>
                    <a:pt x="951" y="110"/>
                    <a:pt x="958" y="108"/>
                    <a:pt x="964" y="103"/>
                  </a:cubicBezTo>
                  <a:cubicBezTo>
                    <a:pt x="965" y="103"/>
                    <a:pt x="965" y="103"/>
                    <a:pt x="965" y="103"/>
                  </a:cubicBezTo>
                  <a:cubicBezTo>
                    <a:pt x="965" y="127"/>
                    <a:pt x="965" y="127"/>
                    <a:pt x="965" y="127"/>
                  </a:cubicBezTo>
                  <a:cubicBezTo>
                    <a:pt x="958" y="132"/>
                    <a:pt x="949" y="134"/>
                    <a:pt x="939" y="134"/>
                  </a:cubicBezTo>
                  <a:cubicBezTo>
                    <a:pt x="911" y="134"/>
                    <a:pt x="890" y="115"/>
                    <a:pt x="890" y="85"/>
                  </a:cubicBezTo>
                  <a:close/>
                  <a:moveTo>
                    <a:pt x="1010" y="89"/>
                  </a:moveTo>
                  <a:cubicBezTo>
                    <a:pt x="1010" y="132"/>
                    <a:pt x="1010" y="132"/>
                    <a:pt x="1010" y="132"/>
                  </a:cubicBezTo>
                  <a:cubicBezTo>
                    <a:pt x="983" y="132"/>
                    <a:pt x="983" y="132"/>
                    <a:pt x="983" y="132"/>
                  </a:cubicBezTo>
                  <a:cubicBezTo>
                    <a:pt x="983" y="0"/>
                    <a:pt x="983" y="0"/>
                    <a:pt x="983" y="0"/>
                  </a:cubicBezTo>
                  <a:cubicBezTo>
                    <a:pt x="1010" y="0"/>
                    <a:pt x="1010" y="0"/>
                    <a:pt x="1010" y="0"/>
                  </a:cubicBezTo>
                  <a:cubicBezTo>
                    <a:pt x="1010" y="75"/>
                    <a:pt x="1010" y="75"/>
                    <a:pt x="1010" y="75"/>
                  </a:cubicBezTo>
                  <a:cubicBezTo>
                    <a:pt x="1039" y="38"/>
                    <a:pt x="1039" y="38"/>
                    <a:pt x="1039" y="38"/>
                  </a:cubicBezTo>
                  <a:cubicBezTo>
                    <a:pt x="1070" y="38"/>
                    <a:pt x="1070" y="38"/>
                    <a:pt x="1070" y="38"/>
                  </a:cubicBezTo>
                  <a:cubicBezTo>
                    <a:pt x="1070" y="39"/>
                    <a:pt x="1070" y="39"/>
                    <a:pt x="1070" y="39"/>
                  </a:cubicBezTo>
                  <a:cubicBezTo>
                    <a:pt x="1036" y="82"/>
                    <a:pt x="1036" y="82"/>
                    <a:pt x="1036" y="82"/>
                  </a:cubicBezTo>
                  <a:cubicBezTo>
                    <a:pt x="1070" y="131"/>
                    <a:pt x="1070" y="131"/>
                    <a:pt x="1070" y="131"/>
                  </a:cubicBezTo>
                  <a:cubicBezTo>
                    <a:pt x="1070" y="132"/>
                    <a:pt x="1070" y="132"/>
                    <a:pt x="1070" y="132"/>
                  </a:cubicBezTo>
                  <a:cubicBezTo>
                    <a:pt x="1038" y="132"/>
                    <a:pt x="1038" y="132"/>
                    <a:pt x="1038" y="132"/>
                  </a:cubicBezTo>
                  <a:lnTo>
                    <a:pt x="1010" y="89"/>
                  </a:lnTo>
                  <a:close/>
                  <a:moveTo>
                    <a:pt x="1133" y="123"/>
                  </a:moveTo>
                  <a:cubicBezTo>
                    <a:pt x="1127" y="130"/>
                    <a:pt x="1118" y="134"/>
                    <a:pt x="1108" y="134"/>
                  </a:cubicBezTo>
                  <a:cubicBezTo>
                    <a:pt x="1090" y="134"/>
                    <a:pt x="1075" y="122"/>
                    <a:pt x="1075" y="103"/>
                  </a:cubicBezTo>
                  <a:cubicBezTo>
                    <a:pt x="1075" y="84"/>
                    <a:pt x="1090" y="72"/>
                    <a:pt x="1112" y="72"/>
                  </a:cubicBezTo>
                  <a:cubicBezTo>
                    <a:pt x="1118" y="72"/>
                    <a:pt x="1125" y="73"/>
                    <a:pt x="1133" y="75"/>
                  </a:cubicBezTo>
                  <a:cubicBezTo>
                    <a:pt x="1133" y="73"/>
                    <a:pt x="1133" y="73"/>
                    <a:pt x="1133" y="73"/>
                  </a:cubicBezTo>
                  <a:cubicBezTo>
                    <a:pt x="1133" y="63"/>
                    <a:pt x="1127" y="59"/>
                    <a:pt x="1112" y="59"/>
                  </a:cubicBezTo>
                  <a:cubicBezTo>
                    <a:pt x="1102" y="59"/>
                    <a:pt x="1093" y="62"/>
                    <a:pt x="1086" y="66"/>
                  </a:cubicBezTo>
                  <a:cubicBezTo>
                    <a:pt x="1084" y="66"/>
                    <a:pt x="1084" y="66"/>
                    <a:pt x="1084" y="66"/>
                  </a:cubicBezTo>
                  <a:cubicBezTo>
                    <a:pt x="1084" y="44"/>
                    <a:pt x="1084" y="44"/>
                    <a:pt x="1084" y="44"/>
                  </a:cubicBezTo>
                  <a:cubicBezTo>
                    <a:pt x="1092" y="40"/>
                    <a:pt x="1104" y="36"/>
                    <a:pt x="1117" y="36"/>
                  </a:cubicBezTo>
                  <a:cubicBezTo>
                    <a:pt x="1145" y="36"/>
                    <a:pt x="1160" y="49"/>
                    <a:pt x="1160" y="73"/>
                  </a:cubicBezTo>
                  <a:cubicBezTo>
                    <a:pt x="1160" y="132"/>
                    <a:pt x="1160" y="132"/>
                    <a:pt x="1160" y="132"/>
                  </a:cubicBezTo>
                  <a:cubicBezTo>
                    <a:pt x="1133" y="132"/>
                    <a:pt x="1133" y="132"/>
                    <a:pt x="1133" y="132"/>
                  </a:cubicBezTo>
                  <a:cubicBezTo>
                    <a:pt x="1133" y="123"/>
                    <a:pt x="1133" y="123"/>
                    <a:pt x="1133" y="123"/>
                  </a:cubicBezTo>
                  <a:close/>
                  <a:moveTo>
                    <a:pt x="1133" y="102"/>
                  </a:moveTo>
                  <a:cubicBezTo>
                    <a:pt x="1133" y="94"/>
                    <a:pt x="1133" y="94"/>
                    <a:pt x="1133" y="94"/>
                  </a:cubicBezTo>
                  <a:cubicBezTo>
                    <a:pt x="1128" y="92"/>
                    <a:pt x="1123" y="91"/>
                    <a:pt x="1117" y="91"/>
                  </a:cubicBezTo>
                  <a:cubicBezTo>
                    <a:pt x="1108" y="91"/>
                    <a:pt x="1103" y="95"/>
                    <a:pt x="1103" y="102"/>
                  </a:cubicBezTo>
                  <a:cubicBezTo>
                    <a:pt x="1103" y="110"/>
                    <a:pt x="1108" y="113"/>
                    <a:pt x="1116" y="113"/>
                  </a:cubicBezTo>
                  <a:cubicBezTo>
                    <a:pt x="1124" y="113"/>
                    <a:pt x="1130" y="109"/>
                    <a:pt x="1133" y="102"/>
                  </a:cubicBezTo>
                  <a:close/>
                  <a:moveTo>
                    <a:pt x="1207" y="53"/>
                  </a:moveTo>
                  <a:cubicBezTo>
                    <a:pt x="1212" y="43"/>
                    <a:pt x="1220" y="37"/>
                    <a:pt x="1230" y="37"/>
                  </a:cubicBezTo>
                  <a:cubicBezTo>
                    <a:pt x="1234" y="37"/>
                    <a:pt x="1238" y="38"/>
                    <a:pt x="1239" y="39"/>
                  </a:cubicBezTo>
                  <a:cubicBezTo>
                    <a:pt x="1239" y="65"/>
                    <a:pt x="1239" y="65"/>
                    <a:pt x="1239" y="65"/>
                  </a:cubicBezTo>
                  <a:cubicBezTo>
                    <a:pt x="1238" y="65"/>
                    <a:pt x="1238" y="65"/>
                    <a:pt x="1238" y="65"/>
                  </a:cubicBezTo>
                  <a:cubicBezTo>
                    <a:pt x="1235" y="64"/>
                    <a:pt x="1231" y="63"/>
                    <a:pt x="1226" y="63"/>
                  </a:cubicBezTo>
                  <a:cubicBezTo>
                    <a:pt x="1217" y="63"/>
                    <a:pt x="1210" y="68"/>
                    <a:pt x="1208" y="78"/>
                  </a:cubicBezTo>
                  <a:cubicBezTo>
                    <a:pt x="1208" y="132"/>
                    <a:pt x="1208" y="132"/>
                    <a:pt x="1208" y="132"/>
                  </a:cubicBezTo>
                  <a:cubicBezTo>
                    <a:pt x="1180" y="132"/>
                    <a:pt x="1180" y="132"/>
                    <a:pt x="1180" y="132"/>
                  </a:cubicBezTo>
                  <a:cubicBezTo>
                    <a:pt x="1180" y="38"/>
                    <a:pt x="1180" y="38"/>
                    <a:pt x="1180" y="38"/>
                  </a:cubicBezTo>
                  <a:cubicBezTo>
                    <a:pt x="1207" y="38"/>
                    <a:pt x="1207" y="38"/>
                    <a:pt x="1207" y="38"/>
                  </a:cubicBezTo>
                  <a:cubicBezTo>
                    <a:pt x="1207" y="53"/>
                    <a:pt x="1207" y="53"/>
                    <a:pt x="1207" y="53"/>
                  </a:cubicBezTo>
                  <a:close/>
                  <a:moveTo>
                    <a:pt x="1314" y="122"/>
                  </a:moveTo>
                  <a:cubicBezTo>
                    <a:pt x="1308" y="130"/>
                    <a:pt x="1298" y="134"/>
                    <a:pt x="1286" y="134"/>
                  </a:cubicBezTo>
                  <a:cubicBezTo>
                    <a:pt x="1262" y="134"/>
                    <a:pt x="1246" y="112"/>
                    <a:pt x="1246" y="85"/>
                  </a:cubicBezTo>
                  <a:cubicBezTo>
                    <a:pt x="1246" y="58"/>
                    <a:pt x="1262" y="36"/>
                    <a:pt x="1286" y="36"/>
                  </a:cubicBezTo>
                  <a:cubicBezTo>
                    <a:pt x="1298" y="36"/>
                    <a:pt x="1307" y="40"/>
                    <a:pt x="1313" y="47"/>
                  </a:cubicBezTo>
                  <a:cubicBezTo>
                    <a:pt x="1313" y="0"/>
                    <a:pt x="1313" y="0"/>
                    <a:pt x="1313" y="0"/>
                  </a:cubicBezTo>
                  <a:cubicBezTo>
                    <a:pt x="1341" y="0"/>
                    <a:pt x="1341" y="0"/>
                    <a:pt x="1341" y="0"/>
                  </a:cubicBezTo>
                  <a:cubicBezTo>
                    <a:pt x="1341" y="132"/>
                    <a:pt x="1341" y="132"/>
                    <a:pt x="1341" y="132"/>
                  </a:cubicBezTo>
                  <a:cubicBezTo>
                    <a:pt x="1314" y="132"/>
                    <a:pt x="1314" y="132"/>
                    <a:pt x="1314" y="132"/>
                  </a:cubicBezTo>
                  <a:cubicBezTo>
                    <a:pt x="1314" y="122"/>
                    <a:pt x="1314" y="122"/>
                    <a:pt x="1314" y="122"/>
                  </a:cubicBezTo>
                  <a:close/>
                  <a:moveTo>
                    <a:pt x="1313" y="100"/>
                  </a:moveTo>
                  <a:cubicBezTo>
                    <a:pt x="1313" y="70"/>
                    <a:pt x="1313" y="70"/>
                    <a:pt x="1313" y="70"/>
                  </a:cubicBezTo>
                  <a:cubicBezTo>
                    <a:pt x="1308" y="63"/>
                    <a:pt x="1302" y="60"/>
                    <a:pt x="1295" y="60"/>
                  </a:cubicBezTo>
                  <a:cubicBezTo>
                    <a:pt x="1283" y="60"/>
                    <a:pt x="1275" y="69"/>
                    <a:pt x="1275" y="85"/>
                  </a:cubicBezTo>
                  <a:cubicBezTo>
                    <a:pt x="1275" y="101"/>
                    <a:pt x="1283" y="110"/>
                    <a:pt x="1295" y="110"/>
                  </a:cubicBezTo>
                  <a:cubicBezTo>
                    <a:pt x="1302" y="110"/>
                    <a:pt x="1308" y="107"/>
                    <a:pt x="1313" y="100"/>
                  </a:cubicBezTo>
                  <a:close/>
                  <a:moveTo>
                    <a:pt x="0" y="175"/>
                  </a:moveTo>
                  <a:cubicBezTo>
                    <a:pt x="81" y="175"/>
                    <a:pt x="81" y="175"/>
                    <a:pt x="81" y="175"/>
                  </a:cubicBezTo>
                  <a:cubicBezTo>
                    <a:pt x="81" y="191"/>
                    <a:pt x="81" y="191"/>
                    <a:pt x="81" y="191"/>
                  </a:cubicBezTo>
                  <a:cubicBezTo>
                    <a:pt x="18" y="191"/>
                    <a:pt x="18" y="191"/>
                    <a:pt x="18" y="191"/>
                  </a:cubicBezTo>
                  <a:cubicBezTo>
                    <a:pt x="18" y="231"/>
                    <a:pt x="18" y="231"/>
                    <a:pt x="18" y="231"/>
                  </a:cubicBezTo>
                  <a:cubicBezTo>
                    <a:pt x="75" y="231"/>
                    <a:pt x="75" y="231"/>
                    <a:pt x="75" y="231"/>
                  </a:cubicBezTo>
                  <a:cubicBezTo>
                    <a:pt x="75" y="247"/>
                    <a:pt x="75" y="247"/>
                    <a:pt x="75" y="247"/>
                  </a:cubicBezTo>
                  <a:cubicBezTo>
                    <a:pt x="18" y="247"/>
                    <a:pt x="18" y="247"/>
                    <a:pt x="18" y="247"/>
                  </a:cubicBezTo>
                  <a:cubicBezTo>
                    <a:pt x="18" y="291"/>
                    <a:pt x="18" y="291"/>
                    <a:pt x="18" y="291"/>
                  </a:cubicBezTo>
                  <a:cubicBezTo>
                    <a:pt x="81" y="291"/>
                    <a:pt x="81" y="291"/>
                    <a:pt x="81" y="291"/>
                  </a:cubicBezTo>
                  <a:cubicBezTo>
                    <a:pt x="81" y="307"/>
                    <a:pt x="81" y="307"/>
                    <a:pt x="81" y="307"/>
                  </a:cubicBezTo>
                  <a:cubicBezTo>
                    <a:pt x="0" y="307"/>
                    <a:pt x="0" y="307"/>
                    <a:pt x="0" y="307"/>
                  </a:cubicBezTo>
                  <a:lnTo>
                    <a:pt x="0" y="175"/>
                  </a:lnTo>
                  <a:close/>
                  <a:moveTo>
                    <a:pt x="149" y="212"/>
                  </a:moveTo>
                  <a:cubicBezTo>
                    <a:pt x="169" y="212"/>
                    <a:pt x="181" y="226"/>
                    <a:pt x="181" y="248"/>
                  </a:cubicBezTo>
                  <a:cubicBezTo>
                    <a:pt x="181" y="307"/>
                    <a:pt x="181" y="307"/>
                    <a:pt x="181" y="307"/>
                  </a:cubicBezTo>
                  <a:cubicBezTo>
                    <a:pt x="164" y="307"/>
                    <a:pt x="164" y="307"/>
                    <a:pt x="164" y="307"/>
                  </a:cubicBezTo>
                  <a:cubicBezTo>
                    <a:pt x="164" y="249"/>
                    <a:pt x="164" y="249"/>
                    <a:pt x="164" y="249"/>
                  </a:cubicBezTo>
                  <a:cubicBezTo>
                    <a:pt x="164" y="237"/>
                    <a:pt x="157" y="228"/>
                    <a:pt x="144" y="228"/>
                  </a:cubicBezTo>
                  <a:cubicBezTo>
                    <a:pt x="133" y="228"/>
                    <a:pt x="124" y="235"/>
                    <a:pt x="121" y="245"/>
                  </a:cubicBezTo>
                  <a:cubicBezTo>
                    <a:pt x="121" y="307"/>
                    <a:pt x="121" y="307"/>
                    <a:pt x="121" y="307"/>
                  </a:cubicBezTo>
                  <a:cubicBezTo>
                    <a:pt x="103" y="307"/>
                    <a:pt x="103" y="307"/>
                    <a:pt x="103" y="307"/>
                  </a:cubicBezTo>
                  <a:cubicBezTo>
                    <a:pt x="103" y="214"/>
                    <a:pt x="103" y="214"/>
                    <a:pt x="103" y="214"/>
                  </a:cubicBezTo>
                  <a:cubicBezTo>
                    <a:pt x="121" y="214"/>
                    <a:pt x="121" y="214"/>
                    <a:pt x="121" y="214"/>
                  </a:cubicBezTo>
                  <a:cubicBezTo>
                    <a:pt x="121" y="227"/>
                    <a:pt x="121" y="227"/>
                    <a:pt x="121" y="227"/>
                  </a:cubicBezTo>
                  <a:cubicBezTo>
                    <a:pt x="126" y="219"/>
                    <a:pt x="136" y="212"/>
                    <a:pt x="149" y="212"/>
                  </a:cubicBezTo>
                  <a:close/>
                  <a:moveTo>
                    <a:pt x="228" y="214"/>
                  </a:moveTo>
                  <a:cubicBezTo>
                    <a:pt x="252" y="214"/>
                    <a:pt x="252" y="214"/>
                    <a:pt x="252" y="214"/>
                  </a:cubicBezTo>
                  <a:cubicBezTo>
                    <a:pt x="252" y="229"/>
                    <a:pt x="252" y="229"/>
                    <a:pt x="252" y="229"/>
                  </a:cubicBezTo>
                  <a:cubicBezTo>
                    <a:pt x="228" y="229"/>
                    <a:pt x="228" y="229"/>
                    <a:pt x="228" y="229"/>
                  </a:cubicBezTo>
                  <a:cubicBezTo>
                    <a:pt x="228" y="279"/>
                    <a:pt x="228" y="279"/>
                    <a:pt x="228" y="279"/>
                  </a:cubicBezTo>
                  <a:cubicBezTo>
                    <a:pt x="228" y="289"/>
                    <a:pt x="234" y="293"/>
                    <a:pt x="243" y="293"/>
                  </a:cubicBezTo>
                  <a:cubicBezTo>
                    <a:pt x="246" y="293"/>
                    <a:pt x="249" y="293"/>
                    <a:pt x="251" y="292"/>
                  </a:cubicBezTo>
                  <a:cubicBezTo>
                    <a:pt x="252" y="292"/>
                    <a:pt x="252" y="292"/>
                    <a:pt x="252" y="292"/>
                  </a:cubicBezTo>
                  <a:cubicBezTo>
                    <a:pt x="252" y="307"/>
                    <a:pt x="252" y="307"/>
                    <a:pt x="252" y="307"/>
                  </a:cubicBezTo>
                  <a:cubicBezTo>
                    <a:pt x="249" y="308"/>
                    <a:pt x="246" y="309"/>
                    <a:pt x="241" y="309"/>
                  </a:cubicBezTo>
                  <a:cubicBezTo>
                    <a:pt x="219" y="309"/>
                    <a:pt x="211" y="299"/>
                    <a:pt x="211" y="281"/>
                  </a:cubicBezTo>
                  <a:cubicBezTo>
                    <a:pt x="211" y="229"/>
                    <a:pt x="211" y="229"/>
                    <a:pt x="211" y="229"/>
                  </a:cubicBezTo>
                  <a:cubicBezTo>
                    <a:pt x="195" y="229"/>
                    <a:pt x="195" y="229"/>
                    <a:pt x="195" y="229"/>
                  </a:cubicBezTo>
                  <a:cubicBezTo>
                    <a:pt x="195" y="214"/>
                    <a:pt x="195" y="214"/>
                    <a:pt x="195" y="214"/>
                  </a:cubicBezTo>
                  <a:cubicBezTo>
                    <a:pt x="211" y="214"/>
                    <a:pt x="211" y="214"/>
                    <a:pt x="211" y="214"/>
                  </a:cubicBezTo>
                  <a:cubicBezTo>
                    <a:pt x="211" y="189"/>
                    <a:pt x="211" y="189"/>
                    <a:pt x="211" y="189"/>
                  </a:cubicBezTo>
                  <a:cubicBezTo>
                    <a:pt x="228" y="189"/>
                    <a:pt x="228" y="189"/>
                    <a:pt x="228" y="189"/>
                  </a:cubicBezTo>
                  <a:lnTo>
                    <a:pt x="228" y="214"/>
                  </a:lnTo>
                  <a:close/>
                  <a:moveTo>
                    <a:pt x="309" y="309"/>
                  </a:moveTo>
                  <a:cubicBezTo>
                    <a:pt x="282" y="309"/>
                    <a:pt x="263" y="290"/>
                    <a:pt x="263" y="261"/>
                  </a:cubicBezTo>
                  <a:cubicBezTo>
                    <a:pt x="263" y="232"/>
                    <a:pt x="280" y="212"/>
                    <a:pt x="305" y="212"/>
                  </a:cubicBezTo>
                  <a:cubicBezTo>
                    <a:pt x="331" y="212"/>
                    <a:pt x="344" y="230"/>
                    <a:pt x="344" y="258"/>
                  </a:cubicBezTo>
                  <a:cubicBezTo>
                    <a:pt x="344" y="266"/>
                    <a:pt x="344" y="266"/>
                    <a:pt x="344" y="266"/>
                  </a:cubicBezTo>
                  <a:cubicBezTo>
                    <a:pt x="281" y="266"/>
                    <a:pt x="281" y="266"/>
                    <a:pt x="281" y="266"/>
                  </a:cubicBezTo>
                  <a:cubicBezTo>
                    <a:pt x="282" y="284"/>
                    <a:pt x="295" y="293"/>
                    <a:pt x="311" y="293"/>
                  </a:cubicBezTo>
                  <a:cubicBezTo>
                    <a:pt x="321" y="293"/>
                    <a:pt x="329" y="291"/>
                    <a:pt x="337" y="285"/>
                  </a:cubicBezTo>
                  <a:cubicBezTo>
                    <a:pt x="338" y="285"/>
                    <a:pt x="338" y="285"/>
                    <a:pt x="338" y="285"/>
                  </a:cubicBezTo>
                  <a:cubicBezTo>
                    <a:pt x="338" y="300"/>
                    <a:pt x="338" y="300"/>
                    <a:pt x="338" y="300"/>
                  </a:cubicBezTo>
                  <a:cubicBezTo>
                    <a:pt x="330" y="306"/>
                    <a:pt x="320" y="309"/>
                    <a:pt x="309" y="309"/>
                  </a:cubicBezTo>
                  <a:close/>
                  <a:moveTo>
                    <a:pt x="281" y="251"/>
                  </a:moveTo>
                  <a:cubicBezTo>
                    <a:pt x="327" y="251"/>
                    <a:pt x="327" y="251"/>
                    <a:pt x="327" y="251"/>
                  </a:cubicBezTo>
                  <a:cubicBezTo>
                    <a:pt x="327" y="237"/>
                    <a:pt x="320" y="227"/>
                    <a:pt x="306" y="227"/>
                  </a:cubicBezTo>
                  <a:cubicBezTo>
                    <a:pt x="292" y="227"/>
                    <a:pt x="284" y="237"/>
                    <a:pt x="281" y="251"/>
                  </a:cubicBezTo>
                  <a:close/>
                  <a:moveTo>
                    <a:pt x="382" y="228"/>
                  </a:moveTo>
                  <a:cubicBezTo>
                    <a:pt x="386" y="218"/>
                    <a:pt x="395" y="212"/>
                    <a:pt x="405" y="212"/>
                  </a:cubicBezTo>
                  <a:cubicBezTo>
                    <a:pt x="409" y="212"/>
                    <a:pt x="413" y="213"/>
                    <a:pt x="414" y="214"/>
                  </a:cubicBezTo>
                  <a:cubicBezTo>
                    <a:pt x="414" y="231"/>
                    <a:pt x="414" y="231"/>
                    <a:pt x="414" y="231"/>
                  </a:cubicBezTo>
                  <a:cubicBezTo>
                    <a:pt x="414" y="231"/>
                    <a:pt x="414" y="231"/>
                    <a:pt x="414" y="231"/>
                  </a:cubicBezTo>
                  <a:cubicBezTo>
                    <a:pt x="411" y="230"/>
                    <a:pt x="407" y="229"/>
                    <a:pt x="403" y="229"/>
                  </a:cubicBezTo>
                  <a:cubicBezTo>
                    <a:pt x="393" y="229"/>
                    <a:pt x="385" y="236"/>
                    <a:pt x="382" y="246"/>
                  </a:cubicBezTo>
                  <a:cubicBezTo>
                    <a:pt x="382" y="307"/>
                    <a:pt x="382" y="307"/>
                    <a:pt x="382" y="307"/>
                  </a:cubicBezTo>
                  <a:cubicBezTo>
                    <a:pt x="365" y="307"/>
                    <a:pt x="365" y="307"/>
                    <a:pt x="365" y="307"/>
                  </a:cubicBezTo>
                  <a:cubicBezTo>
                    <a:pt x="365" y="214"/>
                    <a:pt x="365" y="214"/>
                    <a:pt x="365" y="214"/>
                  </a:cubicBezTo>
                  <a:cubicBezTo>
                    <a:pt x="382" y="214"/>
                    <a:pt x="382" y="214"/>
                    <a:pt x="382" y="214"/>
                  </a:cubicBezTo>
                  <a:cubicBezTo>
                    <a:pt x="382" y="228"/>
                    <a:pt x="382" y="228"/>
                    <a:pt x="382" y="228"/>
                  </a:cubicBezTo>
                  <a:close/>
                  <a:moveTo>
                    <a:pt x="474" y="212"/>
                  </a:moveTo>
                  <a:cubicBezTo>
                    <a:pt x="502" y="212"/>
                    <a:pt x="516" y="235"/>
                    <a:pt x="516" y="260"/>
                  </a:cubicBezTo>
                  <a:cubicBezTo>
                    <a:pt x="516" y="286"/>
                    <a:pt x="502" y="309"/>
                    <a:pt x="474" y="309"/>
                  </a:cubicBezTo>
                  <a:cubicBezTo>
                    <a:pt x="463" y="309"/>
                    <a:pt x="453" y="303"/>
                    <a:pt x="448" y="296"/>
                  </a:cubicBezTo>
                  <a:cubicBezTo>
                    <a:pt x="448" y="342"/>
                    <a:pt x="448" y="342"/>
                    <a:pt x="448" y="342"/>
                  </a:cubicBezTo>
                  <a:cubicBezTo>
                    <a:pt x="430" y="342"/>
                    <a:pt x="430" y="342"/>
                    <a:pt x="430" y="342"/>
                  </a:cubicBezTo>
                  <a:cubicBezTo>
                    <a:pt x="430" y="214"/>
                    <a:pt x="430" y="214"/>
                    <a:pt x="430" y="214"/>
                  </a:cubicBezTo>
                  <a:cubicBezTo>
                    <a:pt x="448" y="214"/>
                    <a:pt x="448" y="214"/>
                    <a:pt x="448" y="214"/>
                  </a:cubicBezTo>
                  <a:cubicBezTo>
                    <a:pt x="448" y="224"/>
                    <a:pt x="448" y="224"/>
                    <a:pt x="448" y="224"/>
                  </a:cubicBezTo>
                  <a:cubicBezTo>
                    <a:pt x="453" y="218"/>
                    <a:pt x="463" y="212"/>
                    <a:pt x="474" y="212"/>
                  </a:cubicBezTo>
                  <a:close/>
                  <a:moveTo>
                    <a:pt x="471" y="293"/>
                  </a:moveTo>
                  <a:cubicBezTo>
                    <a:pt x="488" y="293"/>
                    <a:pt x="498" y="279"/>
                    <a:pt x="498" y="260"/>
                  </a:cubicBezTo>
                  <a:cubicBezTo>
                    <a:pt x="498" y="242"/>
                    <a:pt x="488" y="228"/>
                    <a:pt x="471" y="228"/>
                  </a:cubicBezTo>
                  <a:cubicBezTo>
                    <a:pt x="461" y="228"/>
                    <a:pt x="453" y="233"/>
                    <a:pt x="448" y="243"/>
                  </a:cubicBezTo>
                  <a:cubicBezTo>
                    <a:pt x="448" y="278"/>
                    <a:pt x="448" y="278"/>
                    <a:pt x="448" y="278"/>
                  </a:cubicBezTo>
                  <a:cubicBezTo>
                    <a:pt x="453" y="287"/>
                    <a:pt x="461" y="293"/>
                    <a:pt x="471" y="293"/>
                  </a:cubicBezTo>
                  <a:close/>
                  <a:moveTo>
                    <a:pt x="554" y="228"/>
                  </a:moveTo>
                  <a:cubicBezTo>
                    <a:pt x="558" y="218"/>
                    <a:pt x="567" y="212"/>
                    <a:pt x="577" y="212"/>
                  </a:cubicBezTo>
                  <a:cubicBezTo>
                    <a:pt x="581" y="212"/>
                    <a:pt x="585" y="213"/>
                    <a:pt x="587" y="214"/>
                  </a:cubicBezTo>
                  <a:cubicBezTo>
                    <a:pt x="587" y="231"/>
                    <a:pt x="587" y="231"/>
                    <a:pt x="587" y="231"/>
                  </a:cubicBezTo>
                  <a:cubicBezTo>
                    <a:pt x="586" y="231"/>
                    <a:pt x="586" y="231"/>
                    <a:pt x="586" y="231"/>
                  </a:cubicBezTo>
                  <a:cubicBezTo>
                    <a:pt x="583" y="230"/>
                    <a:pt x="579" y="229"/>
                    <a:pt x="575" y="229"/>
                  </a:cubicBezTo>
                  <a:cubicBezTo>
                    <a:pt x="565" y="229"/>
                    <a:pt x="557" y="236"/>
                    <a:pt x="554" y="246"/>
                  </a:cubicBezTo>
                  <a:cubicBezTo>
                    <a:pt x="554" y="307"/>
                    <a:pt x="554" y="307"/>
                    <a:pt x="554" y="307"/>
                  </a:cubicBezTo>
                  <a:cubicBezTo>
                    <a:pt x="537" y="307"/>
                    <a:pt x="537" y="307"/>
                    <a:pt x="537" y="307"/>
                  </a:cubicBezTo>
                  <a:cubicBezTo>
                    <a:pt x="537" y="214"/>
                    <a:pt x="537" y="214"/>
                    <a:pt x="537" y="214"/>
                  </a:cubicBezTo>
                  <a:cubicBezTo>
                    <a:pt x="554" y="214"/>
                    <a:pt x="554" y="214"/>
                    <a:pt x="554" y="214"/>
                  </a:cubicBezTo>
                  <a:cubicBezTo>
                    <a:pt x="554" y="228"/>
                    <a:pt x="554" y="228"/>
                    <a:pt x="554" y="228"/>
                  </a:cubicBezTo>
                  <a:close/>
                  <a:moveTo>
                    <a:pt x="612" y="176"/>
                  </a:moveTo>
                  <a:cubicBezTo>
                    <a:pt x="618" y="176"/>
                    <a:pt x="623" y="181"/>
                    <a:pt x="623" y="187"/>
                  </a:cubicBezTo>
                  <a:cubicBezTo>
                    <a:pt x="623" y="193"/>
                    <a:pt x="618" y="198"/>
                    <a:pt x="612" y="198"/>
                  </a:cubicBezTo>
                  <a:cubicBezTo>
                    <a:pt x="606" y="198"/>
                    <a:pt x="601" y="193"/>
                    <a:pt x="601" y="187"/>
                  </a:cubicBezTo>
                  <a:cubicBezTo>
                    <a:pt x="601" y="181"/>
                    <a:pt x="606" y="176"/>
                    <a:pt x="612" y="176"/>
                  </a:cubicBezTo>
                  <a:close/>
                  <a:moveTo>
                    <a:pt x="603" y="214"/>
                  </a:moveTo>
                  <a:cubicBezTo>
                    <a:pt x="621" y="214"/>
                    <a:pt x="621" y="214"/>
                    <a:pt x="621" y="214"/>
                  </a:cubicBezTo>
                  <a:cubicBezTo>
                    <a:pt x="621" y="307"/>
                    <a:pt x="621" y="307"/>
                    <a:pt x="621" y="307"/>
                  </a:cubicBezTo>
                  <a:cubicBezTo>
                    <a:pt x="603" y="307"/>
                    <a:pt x="603" y="307"/>
                    <a:pt x="603" y="307"/>
                  </a:cubicBezTo>
                  <a:lnTo>
                    <a:pt x="603" y="214"/>
                  </a:lnTo>
                  <a:close/>
                  <a:moveTo>
                    <a:pt x="683" y="252"/>
                  </a:moveTo>
                  <a:cubicBezTo>
                    <a:pt x="696" y="257"/>
                    <a:pt x="711" y="262"/>
                    <a:pt x="711" y="280"/>
                  </a:cubicBezTo>
                  <a:cubicBezTo>
                    <a:pt x="711" y="299"/>
                    <a:pt x="696" y="309"/>
                    <a:pt x="675" y="309"/>
                  </a:cubicBezTo>
                  <a:cubicBezTo>
                    <a:pt x="663" y="309"/>
                    <a:pt x="651" y="306"/>
                    <a:pt x="644" y="300"/>
                  </a:cubicBezTo>
                  <a:cubicBezTo>
                    <a:pt x="644" y="283"/>
                    <a:pt x="644" y="283"/>
                    <a:pt x="644" y="283"/>
                  </a:cubicBezTo>
                  <a:cubicBezTo>
                    <a:pt x="645" y="283"/>
                    <a:pt x="645" y="283"/>
                    <a:pt x="645" y="283"/>
                  </a:cubicBezTo>
                  <a:cubicBezTo>
                    <a:pt x="653" y="291"/>
                    <a:pt x="664" y="294"/>
                    <a:pt x="675" y="294"/>
                  </a:cubicBezTo>
                  <a:cubicBezTo>
                    <a:pt x="685" y="294"/>
                    <a:pt x="694" y="290"/>
                    <a:pt x="694" y="282"/>
                  </a:cubicBezTo>
                  <a:cubicBezTo>
                    <a:pt x="694" y="274"/>
                    <a:pt x="687" y="272"/>
                    <a:pt x="672" y="267"/>
                  </a:cubicBezTo>
                  <a:cubicBezTo>
                    <a:pt x="659" y="263"/>
                    <a:pt x="644" y="258"/>
                    <a:pt x="644" y="240"/>
                  </a:cubicBezTo>
                  <a:cubicBezTo>
                    <a:pt x="644" y="223"/>
                    <a:pt x="659" y="212"/>
                    <a:pt x="678" y="212"/>
                  </a:cubicBezTo>
                  <a:cubicBezTo>
                    <a:pt x="689" y="212"/>
                    <a:pt x="699" y="214"/>
                    <a:pt x="706" y="220"/>
                  </a:cubicBezTo>
                  <a:cubicBezTo>
                    <a:pt x="706" y="236"/>
                    <a:pt x="706" y="236"/>
                    <a:pt x="706" y="236"/>
                  </a:cubicBezTo>
                  <a:cubicBezTo>
                    <a:pt x="706" y="236"/>
                    <a:pt x="706" y="236"/>
                    <a:pt x="706" y="236"/>
                  </a:cubicBezTo>
                  <a:cubicBezTo>
                    <a:pt x="698" y="230"/>
                    <a:pt x="689" y="227"/>
                    <a:pt x="678" y="227"/>
                  </a:cubicBezTo>
                  <a:cubicBezTo>
                    <a:pt x="667" y="227"/>
                    <a:pt x="661" y="232"/>
                    <a:pt x="661" y="238"/>
                  </a:cubicBezTo>
                  <a:cubicBezTo>
                    <a:pt x="661" y="246"/>
                    <a:pt x="668" y="248"/>
                    <a:pt x="683" y="252"/>
                  </a:cubicBezTo>
                  <a:close/>
                  <a:moveTo>
                    <a:pt x="772" y="309"/>
                  </a:moveTo>
                  <a:cubicBezTo>
                    <a:pt x="745" y="309"/>
                    <a:pt x="726" y="290"/>
                    <a:pt x="726" y="261"/>
                  </a:cubicBezTo>
                  <a:cubicBezTo>
                    <a:pt x="726" y="232"/>
                    <a:pt x="744" y="212"/>
                    <a:pt x="769" y="212"/>
                  </a:cubicBezTo>
                  <a:cubicBezTo>
                    <a:pt x="794" y="212"/>
                    <a:pt x="807" y="230"/>
                    <a:pt x="807" y="258"/>
                  </a:cubicBezTo>
                  <a:cubicBezTo>
                    <a:pt x="807" y="266"/>
                    <a:pt x="807" y="266"/>
                    <a:pt x="807" y="266"/>
                  </a:cubicBezTo>
                  <a:cubicBezTo>
                    <a:pt x="744" y="266"/>
                    <a:pt x="744" y="266"/>
                    <a:pt x="744" y="266"/>
                  </a:cubicBezTo>
                  <a:cubicBezTo>
                    <a:pt x="746" y="284"/>
                    <a:pt x="758" y="293"/>
                    <a:pt x="774" y="293"/>
                  </a:cubicBezTo>
                  <a:cubicBezTo>
                    <a:pt x="785" y="293"/>
                    <a:pt x="792" y="291"/>
                    <a:pt x="800" y="285"/>
                  </a:cubicBezTo>
                  <a:cubicBezTo>
                    <a:pt x="801" y="285"/>
                    <a:pt x="801" y="285"/>
                    <a:pt x="801" y="285"/>
                  </a:cubicBezTo>
                  <a:cubicBezTo>
                    <a:pt x="801" y="300"/>
                    <a:pt x="801" y="300"/>
                    <a:pt x="801" y="300"/>
                  </a:cubicBezTo>
                  <a:cubicBezTo>
                    <a:pt x="793" y="306"/>
                    <a:pt x="783" y="309"/>
                    <a:pt x="772" y="309"/>
                  </a:cubicBezTo>
                  <a:close/>
                  <a:moveTo>
                    <a:pt x="744" y="251"/>
                  </a:moveTo>
                  <a:cubicBezTo>
                    <a:pt x="791" y="251"/>
                    <a:pt x="791" y="251"/>
                    <a:pt x="791" y="251"/>
                  </a:cubicBezTo>
                  <a:cubicBezTo>
                    <a:pt x="790" y="237"/>
                    <a:pt x="783" y="227"/>
                    <a:pt x="769" y="227"/>
                  </a:cubicBezTo>
                  <a:cubicBezTo>
                    <a:pt x="756" y="227"/>
                    <a:pt x="747" y="237"/>
                    <a:pt x="744" y="25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defTabSz="685800"/>
              <a:endParaRPr sz="1350">
                <a:solidFill>
                  <a:prstClr val="black"/>
                </a:solidFill>
              </a:endParaRPr>
            </a:p>
          </p:txBody>
        </p:sp>
      </p:grpSp>
    </p:spTree>
    <p:extLst>
      <p:ext uri="{BB962C8B-B14F-4D97-AF65-F5344CB8AC3E}">
        <p14:creationId xmlns:p14="http://schemas.microsoft.com/office/powerpoint/2010/main" val="898432867"/>
      </p:ext>
    </p:extLst>
  </p:cSld>
  <p:clrMap bg1="lt1" tx1="dk1" bg2="lt2" tx2="dk2" accent1="accent1" accent2="accent2" accent3="accent3" accent4="accent4" accent5="accent5" accent6="accent6" hlink="hlink" folHlink="folHlink"/>
  <mc:AlternateContent xmlns:mc="http://schemas.openxmlformats.org/markup-compatibility/2006" xmlns:p14="http://schemas.microsoft.com/office/powerpoint/2010/main">
    <mc:Choice Requires="p14">
      <p:transition p14:dur="10"/>
    </mc:Choice>
    <mc:Fallback xmlns="">
      <p:transition/>
    </mc:Fallback>
  </mc:AlternateContent>
  <p:hf hdr="0" ftr="0"/>
  <p:txStyles>
    <p:titleStyle>
      <a:lvl1pPr algn="l" defTabSz="685800" rtl="0" eaLnBrk="1" latinLnBrk="0" hangingPunct="1">
        <a:lnSpc>
          <a:spcPct val="90000"/>
        </a:lnSpc>
        <a:spcBef>
          <a:spcPct val="0"/>
        </a:spcBef>
        <a:buNone/>
        <a:defRPr sz="2100" b="1" kern="1200">
          <a:solidFill>
            <a:schemeClr val="tx1"/>
          </a:solidFill>
          <a:latin typeface="+mj-lt"/>
          <a:ea typeface="+mj-ea"/>
          <a:cs typeface="+mj-cs"/>
        </a:defRPr>
      </a:lvl1pPr>
    </p:titleStyle>
    <p:bodyStyle>
      <a:lvl1pPr marL="137160" indent="-137160" algn="l" defTabSz="685800" rtl="0" eaLnBrk="1" latinLnBrk="0" hangingPunct="1">
        <a:lnSpc>
          <a:spcPct val="90000"/>
        </a:lnSpc>
        <a:spcBef>
          <a:spcPts val="900"/>
        </a:spcBef>
        <a:buFont typeface="Arial" panose="020B0604020202020204" pitchFamily="34" charset="0"/>
        <a:buChar char="–"/>
        <a:defRPr sz="1350" kern="1200">
          <a:solidFill>
            <a:schemeClr val="tx1"/>
          </a:solidFill>
          <a:latin typeface="+mn-lt"/>
          <a:ea typeface="+mn-ea"/>
          <a:cs typeface="+mn-cs"/>
        </a:defRPr>
      </a:lvl1pPr>
      <a:lvl2pPr marL="308610" indent="-137160" algn="l" defTabSz="685800"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2pPr>
      <a:lvl3pPr marL="411480" indent="-102870" algn="l" defTabSz="685800" rtl="0" eaLnBrk="1" latinLnBrk="0" hangingPunct="1">
        <a:lnSpc>
          <a:spcPct val="90000"/>
        </a:lnSpc>
        <a:spcBef>
          <a:spcPts val="450"/>
        </a:spcBef>
        <a:buFont typeface="Arial" panose="020B0604020202020204" pitchFamily="34" charset="0"/>
        <a:buChar char="–"/>
        <a:defRPr sz="1050" kern="1200">
          <a:solidFill>
            <a:schemeClr val="tx1"/>
          </a:solidFill>
          <a:latin typeface="+mn-lt"/>
          <a:ea typeface="+mn-ea"/>
          <a:cs typeface="+mn-cs"/>
        </a:defRPr>
      </a:lvl3pPr>
      <a:lvl4pPr marL="548640" indent="-102870" algn="l" defTabSz="685800" rtl="0" eaLnBrk="1" latinLnBrk="0" hangingPunct="1">
        <a:lnSpc>
          <a:spcPct val="90000"/>
        </a:lnSpc>
        <a:spcBef>
          <a:spcPts val="450"/>
        </a:spcBef>
        <a:buFont typeface="Arial" panose="020B0604020202020204" pitchFamily="34" charset="0"/>
        <a:buChar char="–"/>
        <a:defRPr sz="900" kern="1200">
          <a:solidFill>
            <a:schemeClr val="tx1"/>
          </a:solidFill>
          <a:latin typeface="+mn-lt"/>
          <a:ea typeface="+mn-ea"/>
          <a:cs typeface="+mn-cs"/>
        </a:defRPr>
      </a:lvl4pPr>
      <a:lvl5pPr marL="651510" indent="-102870" algn="l" defTabSz="685800" rtl="0" eaLnBrk="1" latinLnBrk="0" hangingPunct="1">
        <a:lnSpc>
          <a:spcPct val="90000"/>
        </a:lnSpc>
        <a:spcBef>
          <a:spcPts val="450"/>
        </a:spcBef>
        <a:buFont typeface="Arial" panose="020B0604020202020204" pitchFamily="34" charset="0"/>
        <a:buChar char="–"/>
        <a:defRPr sz="900" kern="1200">
          <a:solidFill>
            <a:schemeClr val="tx1"/>
          </a:solidFill>
          <a:latin typeface="+mn-lt"/>
          <a:ea typeface="+mn-ea"/>
          <a:cs typeface="+mn-cs"/>
        </a:defRPr>
      </a:lvl5pPr>
      <a:lvl6pPr marL="788670" indent="-102870" algn="l" defTabSz="685800" rtl="0" eaLnBrk="1" latinLnBrk="0" hangingPunct="1">
        <a:lnSpc>
          <a:spcPct val="90000"/>
        </a:lnSpc>
        <a:spcBef>
          <a:spcPts val="450"/>
        </a:spcBef>
        <a:buFont typeface="Arial" panose="020B0604020202020204" pitchFamily="34" charset="0"/>
        <a:buChar char="–"/>
        <a:defRPr sz="900" kern="1200">
          <a:solidFill>
            <a:schemeClr val="tx1"/>
          </a:solidFill>
          <a:latin typeface="+mn-lt"/>
          <a:ea typeface="+mn-ea"/>
          <a:cs typeface="+mn-cs"/>
        </a:defRPr>
      </a:lvl6pPr>
      <a:lvl7pPr marL="891540" indent="-102870" algn="l" defTabSz="685800" rtl="0" eaLnBrk="1" latinLnBrk="0" hangingPunct="1">
        <a:lnSpc>
          <a:spcPct val="90000"/>
        </a:lnSpc>
        <a:spcBef>
          <a:spcPts val="450"/>
        </a:spcBef>
        <a:buFont typeface="Arial" panose="020B0604020202020204" pitchFamily="34" charset="0"/>
        <a:buChar char="–"/>
        <a:defRPr sz="900" kern="1200">
          <a:solidFill>
            <a:schemeClr val="tx1"/>
          </a:solidFill>
          <a:latin typeface="+mn-lt"/>
          <a:ea typeface="+mn-ea"/>
          <a:cs typeface="+mn-cs"/>
        </a:defRPr>
      </a:lvl7pPr>
      <a:lvl8pPr marL="1028700" indent="-102870" algn="l" defTabSz="685800" rtl="0" eaLnBrk="1" latinLnBrk="0" hangingPunct="1">
        <a:lnSpc>
          <a:spcPct val="90000"/>
        </a:lnSpc>
        <a:spcBef>
          <a:spcPts val="450"/>
        </a:spcBef>
        <a:buFont typeface="Arial" panose="020B0604020202020204" pitchFamily="34" charset="0"/>
        <a:buChar char="–"/>
        <a:defRPr sz="900" kern="1200">
          <a:solidFill>
            <a:schemeClr val="tx1"/>
          </a:solidFill>
          <a:latin typeface="+mn-lt"/>
          <a:ea typeface="+mn-ea"/>
          <a:cs typeface="+mn-cs"/>
        </a:defRPr>
      </a:lvl8pPr>
      <a:lvl9pPr marL="1165860" indent="-102870" algn="l" defTabSz="685800" rtl="0" eaLnBrk="1" latinLnBrk="0" hangingPunct="1">
        <a:lnSpc>
          <a:spcPct val="90000"/>
        </a:lnSpc>
        <a:spcBef>
          <a:spcPts val="450"/>
        </a:spcBef>
        <a:buFont typeface="Arial" panose="020B0604020202020204" pitchFamily="34" charset="0"/>
        <a:buChar char="–"/>
        <a:defRPr sz="900" kern="1200">
          <a:solidFill>
            <a:schemeClr val="tx1"/>
          </a:solidFill>
          <a:latin typeface="+mn-lt"/>
          <a:ea typeface="+mn-ea"/>
          <a:cs typeface="+mn-cs"/>
        </a:defRPr>
      </a:lvl9pPr>
    </p:bodyStyle>
    <p:otherStyle>
      <a:defPPr>
        <a:defRP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384">
          <p15:clr>
            <a:srgbClr val="F26B43"/>
          </p15:clr>
        </p15:guide>
        <p15:guide id="4" pos="7296">
          <p15:clr>
            <a:srgbClr val="F26B43"/>
          </p15:clr>
        </p15:guide>
        <p15:guide id="5" orient="horz" pos="960">
          <p15:clr>
            <a:srgbClr val="F26B43"/>
          </p15:clr>
        </p15:guide>
        <p15:guide id="6" orient="horz" pos="3840">
          <p15:clr>
            <a:srgbClr val="F26B43"/>
          </p15:clr>
        </p15:guide>
      </p15:sldGuideLst>
    </p:ext>
  </p:extLst>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081" y="389427"/>
            <a:ext cx="8227457" cy="639273"/>
          </a:xfrm>
          <a:prstGeom prst="rect">
            <a:avLst/>
          </a:prstGeom>
        </p:spPr>
        <p:txBody>
          <a:bodyPr vert="horz" lIns="0" tIns="0" rIns="0" bIns="0" rtlCol="0" anchor="t" anchorCtr="0">
            <a:noAutofit/>
          </a:bodyPr>
          <a:lstStyle/>
          <a:p>
            <a:r>
              <a:rPr lang="en-US"/>
              <a:t>Click to edit Master title style</a:t>
            </a:r>
            <a:endParaRPr/>
          </a:p>
        </p:txBody>
      </p:sp>
      <p:sp>
        <p:nvSpPr>
          <p:cNvPr id="3" name="Text Placeholder 2"/>
          <p:cNvSpPr>
            <a:spLocks noGrp="1"/>
          </p:cNvSpPr>
          <p:nvPr>
            <p:ph type="body" idx="1"/>
          </p:nvPr>
        </p:nvSpPr>
        <p:spPr>
          <a:xfrm>
            <a:off x="457200" y="1143001"/>
            <a:ext cx="8227338" cy="3428999"/>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Rectangle 6"/>
          <p:cNvSpPr/>
          <p:nvPr/>
        </p:nvSpPr>
        <p:spPr>
          <a:xfrm>
            <a:off x="456009" y="328280"/>
            <a:ext cx="8229600" cy="13716"/>
          </a:xfrm>
          <a:prstGeom prst="rect">
            <a:avLst/>
          </a:prstGeom>
          <a:solidFill>
            <a:srgbClr val="00B388"/>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lnSpc>
                <a:spcPct val="90000"/>
              </a:lnSpc>
            </a:pPr>
            <a:endParaRPr sz="1350">
              <a:solidFill>
                <a:prstClr val="white"/>
              </a:solidFill>
            </a:endParaRPr>
          </a:p>
        </p:txBody>
      </p:sp>
      <p:sp>
        <p:nvSpPr>
          <p:cNvPr id="4" name="Date Placeholder 3"/>
          <p:cNvSpPr>
            <a:spLocks noGrp="1"/>
          </p:cNvSpPr>
          <p:nvPr>
            <p:ph type="dt" sz="half" idx="2"/>
          </p:nvPr>
        </p:nvSpPr>
        <p:spPr>
          <a:xfrm>
            <a:off x="4198659" y="4819578"/>
            <a:ext cx="746684" cy="157734"/>
          </a:xfrm>
          <a:prstGeom prst="rect">
            <a:avLst/>
          </a:prstGeom>
        </p:spPr>
        <p:txBody>
          <a:bodyPr vert="horz" wrap="none" lIns="0" tIns="0" rIns="0" bIns="0" rtlCol="0" anchor="b" anchorCtr="0"/>
          <a:lstStyle>
            <a:lvl1pPr algn="ctr">
              <a:defRPr sz="525">
                <a:solidFill>
                  <a:schemeClr val="tx1"/>
                </a:solidFill>
              </a:defRPr>
            </a:lvl1pPr>
          </a:lstStyle>
          <a:p>
            <a:r>
              <a:rPr lang="en-US">
                <a:solidFill>
                  <a:prstClr val="black"/>
                </a:solidFill>
              </a:rPr>
              <a:t>July 2018</a:t>
            </a:r>
          </a:p>
        </p:txBody>
      </p:sp>
      <p:sp>
        <p:nvSpPr>
          <p:cNvPr id="5" name="Footer Placeholder 4"/>
          <p:cNvSpPr>
            <a:spLocks noGrp="1"/>
          </p:cNvSpPr>
          <p:nvPr>
            <p:ph type="ftr" sz="quarter" idx="3"/>
          </p:nvPr>
        </p:nvSpPr>
        <p:spPr>
          <a:xfrm>
            <a:off x="5200650" y="4819578"/>
            <a:ext cx="3018899" cy="157734"/>
          </a:xfrm>
          <a:prstGeom prst="rect">
            <a:avLst/>
          </a:prstGeom>
        </p:spPr>
        <p:txBody>
          <a:bodyPr vert="horz" wrap="none" lIns="0" tIns="0" rIns="0" bIns="0" rtlCol="0" anchor="b" anchorCtr="0"/>
          <a:lstStyle>
            <a:lvl1pPr algn="r">
              <a:defRPr sz="525">
                <a:solidFill>
                  <a:schemeClr val="tx1"/>
                </a:solidFill>
              </a:defRPr>
            </a:lvl1pPr>
          </a:lstStyle>
          <a:p>
            <a:endParaRPr lang="en-US">
              <a:solidFill>
                <a:prstClr val="black"/>
              </a:solidFill>
            </a:endParaRPr>
          </a:p>
        </p:txBody>
      </p:sp>
      <p:sp>
        <p:nvSpPr>
          <p:cNvPr id="6" name="Slide Number Placeholder 5"/>
          <p:cNvSpPr>
            <a:spLocks noGrp="1"/>
          </p:cNvSpPr>
          <p:nvPr>
            <p:ph type="sldNum" sz="quarter" idx="4"/>
          </p:nvPr>
        </p:nvSpPr>
        <p:spPr bwMode="gray">
          <a:xfrm>
            <a:off x="8286751" y="4823152"/>
            <a:ext cx="400049" cy="174110"/>
          </a:xfrm>
          <a:prstGeom prst="rect">
            <a:avLst/>
          </a:prstGeom>
        </p:spPr>
        <p:txBody>
          <a:bodyPr vert="horz" wrap="none" lIns="0" tIns="0" rIns="0" bIns="0" rtlCol="0" anchor="b" anchorCtr="0"/>
          <a:lstStyle>
            <a:lvl1pPr algn="r">
              <a:defRPr sz="1200">
                <a:solidFill>
                  <a:schemeClr val="accent5"/>
                </a:solidFill>
              </a:defRPr>
            </a:lvl1pPr>
          </a:lstStyle>
          <a:p>
            <a:fld id="{B016F8AB-BCEA-4347-8BA6-BE776009BC89}" type="slidenum">
              <a:rPr lang="en-US" smtClean="0">
                <a:solidFill>
                  <a:srgbClr val="617D78"/>
                </a:solidFill>
              </a:rPr>
              <a:pPr/>
              <a:t>‹#›</a:t>
            </a:fld>
            <a:endParaRPr lang="en-US" dirty="0">
              <a:solidFill>
                <a:srgbClr val="617D78"/>
              </a:solidFill>
            </a:endParaRPr>
          </a:p>
        </p:txBody>
      </p:sp>
      <p:grpSp>
        <p:nvGrpSpPr>
          <p:cNvPr id="8" name="Group 7"/>
          <p:cNvGrpSpPr/>
          <p:nvPr/>
        </p:nvGrpSpPr>
        <p:grpSpPr>
          <a:xfrm>
            <a:off x="457705" y="4686301"/>
            <a:ext cx="727103" cy="292893"/>
            <a:chOff x="3578225" y="1146175"/>
            <a:chExt cx="5038725" cy="2111375"/>
          </a:xfrm>
        </p:grpSpPr>
        <p:sp>
          <p:nvSpPr>
            <p:cNvPr id="9" name="Freeform 5"/>
            <p:cNvSpPr>
              <a:spLocks noEditPoints="1"/>
            </p:cNvSpPr>
            <p:nvPr/>
          </p:nvSpPr>
          <p:spPr bwMode="auto">
            <a:xfrm>
              <a:off x="3578225" y="1146175"/>
              <a:ext cx="1725613" cy="498475"/>
            </a:xfrm>
            <a:custGeom>
              <a:avLst/>
              <a:gdLst>
                <a:gd name="T0" fmla="*/ 0 w 1087"/>
                <a:gd name="T1" fmla="*/ 0 h 314"/>
                <a:gd name="T2" fmla="*/ 0 w 1087"/>
                <a:gd name="T3" fmla="*/ 314 h 314"/>
                <a:gd name="T4" fmla="*/ 0 w 1087"/>
                <a:gd name="T5" fmla="*/ 314 h 314"/>
                <a:gd name="T6" fmla="*/ 1087 w 1087"/>
                <a:gd name="T7" fmla="*/ 314 h 314"/>
                <a:gd name="T8" fmla="*/ 1087 w 1087"/>
                <a:gd name="T9" fmla="*/ 0 h 314"/>
                <a:gd name="T10" fmla="*/ 0 w 1087"/>
                <a:gd name="T11" fmla="*/ 0 h 314"/>
                <a:gd name="T12" fmla="*/ 1018 w 1087"/>
                <a:gd name="T13" fmla="*/ 245 h 314"/>
                <a:gd name="T14" fmla="*/ 69 w 1087"/>
                <a:gd name="T15" fmla="*/ 245 h 314"/>
                <a:gd name="T16" fmla="*/ 69 w 1087"/>
                <a:gd name="T17" fmla="*/ 69 h 314"/>
                <a:gd name="T18" fmla="*/ 1018 w 1087"/>
                <a:gd name="T19" fmla="*/ 69 h 314"/>
                <a:gd name="T20" fmla="*/ 1018 w 1087"/>
                <a:gd name="T21" fmla="*/ 245 h 314"/>
                <a:gd name="T22" fmla="*/ 1018 w 1087"/>
                <a:gd name="T23" fmla="*/ 245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7" h="314">
                  <a:moveTo>
                    <a:pt x="0" y="0"/>
                  </a:moveTo>
                  <a:lnTo>
                    <a:pt x="0" y="314"/>
                  </a:lnTo>
                  <a:lnTo>
                    <a:pt x="0" y="314"/>
                  </a:lnTo>
                  <a:lnTo>
                    <a:pt x="1087" y="314"/>
                  </a:lnTo>
                  <a:lnTo>
                    <a:pt x="1087" y="0"/>
                  </a:lnTo>
                  <a:lnTo>
                    <a:pt x="0" y="0"/>
                  </a:lnTo>
                  <a:close/>
                  <a:moveTo>
                    <a:pt x="1018" y="245"/>
                  </a:moveTo>
                  <a:lnTo>
                    <a:pt x="69" y="245"/>
                  </a:lnTo>
                  <a:lnTo>
                    <a:pt x="69" y="69"/>
                  </a:lnTo>
                  <a:lnTo>
                    <a:pt x="1018" y="69"/>
                  </a:lnTo>
                  <a:lnTo>
                    <a:pt x="1018" y="245"/>
                  </a:lnTo>
                  <a:lnTo>
                    <a:pt x="1018" y="245"/>
                  </a:lnTo>
                  <a:close/>
                </a:path>
              </a:pathLst>
            </a:custGeom>
            <a:solidFill>
              <a:srgbClr val="00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defTabSz="685800"/>
              <a:endParaRPr sz="1350">
                <a:solidFill>
                  <a:prstClr val="black"/>
                </a:solidFill>
              </a:endParaRPr>
            </a:p>
          </p:txBody>
        </p:sp>
        <p:sp>
          <p:nvSpPr>
            <p:cNvPr id="10" name="Freeform 6"/>
            <p:cNvSpPr>
              <a:spLocks noEditPoints="1"/>
            </p:cNvSpPr>
            <p:nvPr/>
          </p:nvSpPr>
          <p:spPr bwMode="auto">
            <a:xfrm>
              <a:off x="3578225" y="1968500"/>
              <a:ext cx="5038725" cy="1289050"/>
            </a:xfrm>
            <a:custGeom>
              <a:avLst/>
              <a:gdLst>
                <a:gd name="T0" fmla="*/ 80 w 1341"/>
                <a:gd name="T1" fmla="*/ 52 h 342"/>
                <a:gd name="T2" fmla="*/ 29 w 1341"/>
                <a:gd name="T3" fmla="*/ 77 h 342"/>
                <a:gd name="T4" fmla="*/ 212 w 1341"/>
                <a:gd name="T5" fmla="*/ 93 h 342"/>
                <a:gd name="T6" fmla="*/ 174 w 1341"/>
                <a:gd name="T7" fmla="*/ 134 h 342"/>
                <a:gd name="T8" fmla="*/ 272 w 1341"/>
                <a:gd name="T9" fmla="*/ 132 h 342"/>
                <a:gd name="T10" fmla="*/ 276 w 1341"/>
                <a:gd name="T11" fmla="*/ 38 h 342"/>
                <a:gd name="T12" fmla="*/ 327 w 1341"/>
                <a:gd name="T13" fmla="*/ 132 h 342"/>
                <a:gd name="T14" fmla="*/ 398 w 1341"/>
                <a:gd name="T15" fmla="*/ 0 h 342"/>
                <a:gd name="T16" fmla="*/ 402 w 1341"/>
                <a:gd name="T17" fmla="*/ 134 h 342"/>
                <a:gd name="T18" fmla="*/ 448 w 1341"/>
                <a:gd name="T19" fmla="*/ 93 h 342"/>
                <a:gd name="T20" fmla="*/ 448 w 1341"/>
                <a:gd name="T21" fmla="*/ 74 h 342"/>
                <a:gd name="T22" fmla="*/ 642 w 1341"/>
                <a:gd name="T23" fmla="*/ 60 h 342"/>
                <a:gd name="T24" fmla="*/ 642 w 1341"/>
                <a:gd name="T25" fmla="*/ 131 h 342"/>
                <a:gd name="T26" fmla="*/ 570 w 1341"/>
                <a:gd name="T27" fmla="*/ 111 h 342"/>
                <a:gd name="T28" fmla="*/ 530 w 1341"/>
                <a:gd name="T29" fmla="*/ 60 h 342"/>
                <a:gd name="T30" fmla="*/ 558 w 1341"/>
                <a:gd name="T31" fmla="*/ 38 h 342"/>
                <a:gd name="T32" fmla="*/ 738 w 1341"/>
                <a:gd name="T33" fmla="*/ 89 h 342"/>
                <a:gd name="T34" fmla="*/ 787 w 1341"/>
                <a:gd name="T35" fmla="*/ 45 h 342"/>
                <a:gd name="T36" fmla="*/ 736 w 1341"/>
                <a:gd name="T37" fmla="*/ 65 h 342"/>
                <a:gd name="T38" fmla="*/ 848 w 1341"/>
                <a:gd name="T39" fmla="*/ 73 h 342"/>
                <a:gd name="T40" fmla="*/ 876 w 1341"/>
                <a:gd name="T41" fmla="*/ 73 h 342"/>
                <a:gd name="T42" fmla="*/ 833 w 1341"/>
                <a:gd name="T43" fmla="*/ 91 h 342"/>
                <a:gd name="T44" fmla="*/ 965 w 1341"/>
                <a:gd name="T45" fmla="*/ 43 h 342"/>
                <a:gd name="T46" fmla="*/ 964 w 1341"/>
                <a:gd name="T47" fmla="*/ 103 h 342"/>
                <a:gd name="T48" fmla="*/ 1010 w 1341"/>
                <a:gd name="T49" fmla="*/ 132 h 342"/>
                <a:gd name="T50" fmla="*/ 1070 w 1341"/>
                <a:gd name="T51" fmla="*/ 38 h 342"/>
                <a:gd name="T52" fmla="*/ 1010 w 1341"/>
                <a:gd name="T53" fmla="*/ 89 h 342"/>
                <a:gd name="T54" fmla="*/ 1133 w 1341"/>
                <a:gd name="T55" fmla="*/ 73 h 342"/>
                <a:gd name="T56" fmla="*/ 1160 w 1341"/>
                <a:gd name="T57" fmla="*/ 73 h 342"/>
                <a:gd name="T58" fmla="*/ 1117 w 1341"/>
                <a:gd name="T59" fmla="*/ 91 h 342"/>
                <a:gd name="T60" fmla="*/ 1239 w 1341"/>
                <a:gd name="T61" fmla="*/ 39 h 342"/>
                <a:gd name="T62" fmla="*/ 1180 w 1341"/>
                <a:gd name="T63" fmla="*/ 132 h 342"/>
                <a:gd name="T64" fmla="*/ 1246 w 1341"/>
                <a:gd name="T65" fmla="*/ 85 h 342"/>
                <a:gd name="T66" fmla="*/ 1314 w 1341"/>
                <a:gd name="T67" fmla="*/ 132 h 342"/>
                <a:gd name="T68" fmla="*/ 1295 w 1341"/>
                <a:gd name="T69" fmla="*/ 110 h 342"/>
                <a:gd name="T70" fmla="*/ 18 w 1341"/>
                <a:gd name="T71" fmla="*/ 231 h 342"/>
                <a:gd name="T72" fmla="*/ 81 w 1341"/>
                <a:gd name="T73" fmla="*/ 307 h 342"/>
                <a:gd name="T74" fmla="*/ 164 w 1341"/>
                <a:gd name="T75" fmla="*/ 307 h 342"/>
                <a:gd name="T76" fmla="*/ 103 w 1341"/>
                <a:gd name="T77" fmla="*/ 214 h 342"/>
                <a:gd name="T78" fmla="*/ 252 w 1341"/>
                <a:gd name="T79" fmla="*/ 229 h 342"/>
                <a:gd name="T80" fmla="*/ 252 w 1341"/>
                <a:gd name="T81" fmla="*/ 307 h 342"/>
                <a:gd name="T82" fmla="*/ 211 w 1341"/>
                <a:gd name="T83" fmla="*/ 214 h 342"/>
                <a:gd name="T84" fmla="*/ 305 w 1341"/>
                <a:gd name="T85" fmla="*/ 212 h 342"/>
                <a:gd name="T86" fmla="*/ 338 w 1341"/>
                <a:gd name="T87" fmla="*/ 285 h 342"/>
                <a:gd name="T88" fmla="*/ 281 w 1341"/>
                <a:gd name="T89" fmla="*/ 251 h 342"/>
                <a:gd name="T90" fmla="*/ 403 w 1341"/>
                <a:gd name="T91" fmla="*/ 229 h 342"/>
                <a:gd name="T92" fmla="*/ 382 w 1341"/>
                <a:gd name="T93" fmla="*/ 228 h 342"/>
                <a:gd name="T94" fmla="*/ 430 w 1341"/>
                <a:gd name="T95" fmla="*/ 342 h 342"/>
                <a:gd name="T96" fmla="*/ 498 w 1341"/>
                <a:gd name="T97" fmla="*/ 260 h 342"/>
                <a:gd name="T98" fmla="*/ 577 w 1341"/>
                <a:gd name="T99" fmla="*/ 212 h 342"/>
                <a:gd name="T100" fmla="*/ 554 w 1341"/>
                <a:gd name="T101" fmla="*/ 307 h 342"/>
                <a:gd name="T102" fmla="*/ 623 w 1341"/>
                <a:gd name="T103" fmla="*/ 187 h 342"/>
                <a:gd name="T104" fmla="*/ 621 w 1341"/>
                <a:gd name="T105" fmla="*/ 307 h 342"/>
                <a:gd name="T106" fmla="*/ 644 w 1341"/>
                <a:gd name="T107" fmla="*/ 300 h 342"/>
                <a:gd name="T108" fmla="*/ 644 w 1341"/>
                <a:gd name="T109" fmla="*/ 240 h 342"/>
                <a:gd name="T110" fmla="*/ 661 w 1341"/>
                <a:gd name="T111" fmla="*/ 238 h 342"/>
                <a:gd name="T112" fmla="*/ 807 w 1341"/>
                <a:gd name="T113" fmla="*/ 266 h 342"/>
                <a:gd name="T114" fmla="*/ 772 w 1341"/>
                <a:gd name="T115" fmla="*/ 309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41" h="342">
                  <a:moveTo>
                    <a:pt x="29" y="132"/>
                  </a:moveTo>
                  <a:cubicBezTo>
                    <a:pt x="0" y="132"/>
                    <a:pt x="0" y="132"/>
                    <a:pt x="0" y="132"/>
                  </a:cubicBezTo>
                  <a:cubicBezTo>
                    <a:pt x="0" y="0"/>
                    <a:pt x="0" y="0"/>
                    <a:pt x="0" y="0"/>
                  </a:cubicBezTo>
                  <a:cubicBezTo>
                    <a:pt x="29" y="0"/>
                    <a:pt x="29" y="0"/>
                    <a:pt x="29" y="0"/>
                  </a:cubicBezTo>
                  <a:cubicBezTo>
                    <a:pt x="29" y="52"/>
                    <a:pt x="29" y="52"/>
                    <a:pt x="29" y="52"/>
                  </a:cubicBezTo>
                  <a:cubicBezTo>
                    <a:pt x="80" y="52"/>
                    <a:pt x="80" y="52"/>
                    <a:pt x="80" y="52"/>
                  </a:cubicBezTo>
                  <a:cubicBezTo>
                    <a:pt x="80" y="0"/>
                    <a:pt x="80" y="0"/>
                    <a:pt x="80" y="0"/>
                  </a:cubicBezTo>
                  <a:cubicBezTo>
                    <a:pt x="109" y="0"/>
                    <a:pt x="109" y="0"/>
                    <a:pt x="109" y="0"/>
                  </a:cubicBezTo>
                  <a:cubicBezTo>
                    <a:pt x="109" y="132"/>
                    <a:pt x="109" y="132"/>
                    <a:pt x="109" y="132"/>
                  </a:cubicBezTo>
                  <a:cubicBezTo>
                    <a:pt x="80" y="132"/>
                    <a:pt x="80" y="132"/>
                    <a:pt x="80" y="132"/>
                  </a:cubicBezTo>
                  <a:cubicBezTo>
                    <a:pt x="80" y="77"/>
                    <a:pt x="80" y="77"/>
                    <a:pt x="80" y="77"/>
                  </a:cubicBezTo>
                  <a:cubicBezTo>
                    <a:pt x="29" y="77"/>
                    <a:pt x="29" y="77"/>
                    <a:pt x="29" y="77"/>
                  </a:cubicBezTo>
                  <a:lnTo>
                    <a:pt x="29" y="132"/>
                  </a:lnTo>
                  <a:close/>
                  <a:moveTo>
                    <a:pt x="174" y="134"/>
                  </a:moveTo>
                  <a:cubicBezTo>
                    <a:pt x="145" y="134"/>
                    <a:pt x="125" y="116"/>
                    <a:pt x="125" y="85"/>
                  </a:cubicBezTo>
                  <a:cubicBezTo>
                    <a:pt x="125" y="56"/>
                    <a:pt x="144" y="36"/>
                    <a:pt x="170" y="36"/>
                  </a:cubicBezTo>
                  <a:cubicBezTo>
                    <a:pt x="198" y="36"/>
                    <a:pt x="212" y="55"/>
                    <a:pt x="212" y="83"/>
                  </a:cubicBezTo>
                  <a:cubicBezTo>
                    <a:pt x="212" y="93"/>
                    <a:pt x="212" y="93"/>
                    <a:pt x="212" y="93"/>
                  </a:cubicBezTo>
                  <a:cubicBezTo>
                    <a:pt x="152" y="93"/>
                    <a:pt x="152" y="93"/>
                    <a:pt x="152" y="93"/>
                  </a:cubicBezTo>
                  <a:cubicBezTo>
                    <a:pt x="155" y="108"/>
                    <a:pt x="167" y="112"/>
                    <a:pt x="178" y="112"/>
                  </a:cubicBezTo>
                  <a:cubicBezTo>
                    <a:pt x="188" y="112"/>
                    <a:pt x="195" y="110"/>
                    <a:pt x="204" y="104"/>
                  </a:cubicBezTo>
                  <a:cubicBezTo>
                    <a:pt x="205" y="104"/>
                    <a:pt x="205" y="104"/>
                    <a:pt x="205" y="104"/>
                  </a:cubicBezTo>
                  <a:cubicBezTo>
                    <a:pt x="205" y="126"/>
                    <a:pt x="205" y="126"/>
                    <a:pt x="205" y="126"/>
                  </a:cubicBezTo>
                  <a:cubicBezTo>
                    <a:pt x="198" y="131"/>
                    <a:pt x="187" y="134"/>
                    <a:pt x="174" y="134"/>
                  </a:cubicBezTo>
                  <a:close/>
                  <a:moveTo>
                    <a:pt x="152" y="74"/>
                  </a:moveTo>
                  <a:cubicBezTo>
                    <a:pt x="186" y="74"/>
                    <a:pt x="186" y="74"/>
                    <a:pt x="186" y="74"/>
                  </a:cubicBezTo>
                  <a:cubicBezTo>
                    <a:pt x="186" y="64"/>
                    <a:pt x="182" y="58"/>
                    <a:pt x="170" y="58"/>
                  </a:cubicBezTo>
                  <a:cubicBezTo>
                    <a:pt x="162" y="58"/>
                    <a:pt x="155" y="61"/>
                    <a:pt x="152" y="74"/>
                  </a:cubicBezTo>
                  <a:close/>
                  <a:moveTo>
                    <a:pt x="287" y="77"/>
                  </a:moveTo>
                  <a:cubicBezTo>
                    <a:pt x="272" y="132"/>
                    <a:pt x="272" y="132"/>
                    <a:pt x="272" y="132"/>
                  </a:cubicBezTo>
                  <a:cubicBezTo>
                    <a:pt x="247" y="132"/>
                    <a:pt x="247" y="132"/>
                    <a:pt x="247" y="132"/>
                  </a:cubicBezTo>
                  <a:cubicBezTo>
                    <a:pt x="218" y="39"/>
                    <a:pt x="218" y="39"/>
                    <a:pt x="218" y="39"/>
                  </a:cubicBezTo>
                  <a:cubicBezTo>
                    <a:pt x="218" y="38"/>
                    <a:pt x="218" y="38"/>
                    <a:pt x="218" y="38"/>
                  </a:cubicBezTo>
                  <a:cubicBezTo>
                    <a:pt x="246" y="38"/>
                    <a:pt x="246" y="38"/>
                    <a:pt x="246" y="38"/>
                  </a:cubicBezTo>
                  <a:cubicBezTo>
                    <a:pt x="261" y="93"/>
                    <a:pt x="261" y="93"/>
                    <a:pt x="261" y="93"/>
                  </a:cubicBezTo>
                  <a:cubicBezTo>
                    <a:pt x="276" y="38"/>
                    <a:pt x="276" y="38"/>
                    <a:pt x="276" y="38"/>
                  </a:cubicBezTo>
                  <a:cubicBezTo>
                    <a:pt x="298" y="38"/>
                    <a:pt x="298" y="38"/>
                    <a:pt x="298" y="38"/>
                  </a:cubicBezTo>
                  <a:cubicBezTo>
                    <a:pt x="313" y="93"/>
                    <a:pt x="313" y="93"/>
                    <a:pt x="313" y="93"/>
                  </a:cubicBezTo>
                  <a:cubicBezTo>
                    <a:pt x="329" y="38"/>
                    <a:pt x="329" y="38"/>
                    <a:pt x="329" y="38"/>
                  </a:cubicBezTo>
                  <a:cubicBezTo>
                    <a:pt x="355" y="38"/>
                    <a:pt x="355" y="38"/>
                    <a:pt x="355" y="38"/>
                  </a:cubicBezTo>
                  <a:cubicBezTo>
                    <a:pt x="355" y="39"/>
                    <a:pt x="355" y="39"/>
                    <a:pt x="355" y="39"/>
                  </a:cubicBezTo>
                  <a:cubicBezTo>
                    <a:pt x="327" y="132"/>
                    <a:pt x="327" y="132"/>
                    <a:pt x="327" y="132"/>
                  </a:cubicBezTo>
                  <a:cubicBezTo>
                    <a:pt x="302" y="132"/>
                    <a:pt x="302" y="132"/>
                    <a:pt x="302" y="132"/>
                  </a:cubicBezTo>
                  <a:lnTo>
                    <a:pt x="287" y="77"/>
                  </a:lnTo>
                  <a:close/>
                  <a:moveTo>
                    <a:pt x="402" y="134"/>
                  </a:moveTo>
                  <a:cubicBezTo>
                    <a:pt x="379" y="134"/>
                    <a:pt x="370" y="125"/>
                    <a:pt x="370" y="104"/>
                  </a:cubicBezTo>
                  <a:cubicBezTo>
                    <a:pt x="370" y="0"/>
                    <a:pt x="370" y="0"/>
                    <a:pt x="370" y="0"/>
                  </a:cubicBezTo>
                  <a:cubicBezTo>
                    <a:pt x="398" y="0"/>
                    <a:pt x="398" y="0"/>
                    <a:pt x="398" y="0"/>
                  </a:cubicBezTo>
                  <a:cubicBezTo>
                    <a:pt x="398" y="102"/>
                    <a:pt x="398" y="102"/>
                    <a:pt x="398" y="102"/>
                  </a:cubicBezTo>
                  <a:cubicBezTo>
                    <a:pt x="398" y="108"/>
                    <a:pt x="400" y="111"/>
                    <a:pt x="406" y="111"/>
                  </a:cubicBezTo>
                  <a:cubicBezTo>
                    <a:pt x="408" y="111"/>
                    <a:pt x="410" y="110"/>
                    <a:pt x="412" y="109"/>
                  </a:cubicBezTo>
                  <a:cubicBezTo>
                    <a:pt x="413" y="109"/>
                    <a:pt x="413" y="109"/>
                    <a:pt x="413" y="109"/>
                  </a:cubicBezTo>
                  <a:cubicBezTo>
                    <a:pt x="413" y="132"/>
                    <a:pt x="413" y="132"/>
                    <a:pt x="413" y="132"/>
                  </a:cubicBezTo>
                  <a:cubicBezTo>
                    <a:pt x="410" y="133"/>
                    <a:pt x="406" y="134"/>
                    <a:pt x="402" y="134"/>
                  </a:cubicBezTo>
                  <a:close/>
                  <a:moveTo>
                    <a:pt x="469" y="134"/>
                  </a:moveTo>
                  <a:cubicBezTo>
                    <a:pt x="440" y="134"/>
                    <a:pt x="420" y="116"/>
                    <a:pt x="420" y="85"/>
                  </a:cubicBezTo>
                  <a:cubicBezTo>
                    <a:pt x="420" y="56"/>
                    <a:pt x="440" y="36"/>
                    <a:pt x="465" y="36"/>
                  </a:cubicBezTo>
                  <a:cubicBezTo>
                    <a:pt x="494" y="36"/>
                    <a:pt x="507" y="55"/>
                    <a:pt x="507" y="83"/>
                  </a:cubicBezTo>
                  <a:cubicBezTo>
                    <a:pt x="507" y="93"/>
                    <a:pt x="507" y="93"/>
                    <a:pt x="507" y="93"/>
                  </a:cubicBezTo>
                  <a:cubicBezTo>
                    <a:pt x="448" y="93"/>
                    <a:pt x="448" y="93"/>
                    <a:pt x="448" y="93"/>
                  </a:cubicBezTo>
                  <a:cubicBezTo>
                    <a:pt x="451" y="108"/>
                    <a:pt x="462" y="112"/>
                    <a:pt x="474" y="112"/>
                  </a:cubicBezTo>
                  <a:cubicBezTo>
                    <a:pt x="484" y="112"/>
                    <a:pt x="491" y="110"/>
                    <a:pt x="500" y="104"/>
                  </a:cubicBezTo>
                  <a:cubicBezTo>
                    <a:pt x="501" y="104"/>
                    <a:pt x="501" y="104"/>
                    <a:pt x="501" y="104"/>
                  </a:cubicBezTo>
                  <a:cubicBezTo>
                    <a:pt x="501" y="126"/>
                    <a:pt x="501" y="126"/>
                    <a:pt x="501" y="126"/>
                  </a:cubicBezTo>
                  <a:cubicBezTo>
                    <a:pt x="493" y="131"/>
                    <a:pt x="482" y="134"/>
                    <a:pt x="469" y="134"/>
                  </a:cubicBezTo>
                  <a:close/>
                  <a:moveTo>
                    <a:pt x="448" y="74"/>
                  </a:moveTo>
                  <a:cubicBezTo>
                    <a:pt x="482" y="74"/>
                    <a:pt x="482" y="74"/>
                    <a:pt x="482" y="74"/>
                  </a:cubicBezTo>
                  <a:cubicBezTo>
                    <a:pt x="481" y="64"/>
                    <a:pt x="477" y="58"/>
                    <a:pt x="466" y="58"/>
                  </a:cubicBezTo>
                  <a:cubicBezTo>
                    <a:pt x="457" y="58"/>
                    <a:pt x="450" y="61"/>
                    <a:pt x="448" y="74"/>
                  </a:cubicBezTo>
                  <a:close/>
                  <a:moveTo>
                    <a:pt x="622" y="38"/>
                  </a:moveTo>
                  <a:cubicBezTo>
                    <a:pt x="642" y="38"/>
                    <a:pt x="642" y="38"/>
                    <a:pt x="642" y="38"/>
                  </a:cubicBezTo>
                  <a:cubicBezTo>
                    <a:pt x="642" y="60"/>
                    <a:pt x="642" y="60"/>
                    <a:pt x="642" y="60"/>
                  </a:cubicBezTo>
                  <a:cubicBezTo>
                    <a:pt x="622" y="60"/>
                    <a:pt x="622" y="60"/>
                    <a:pt x="622" y="60"/>
                  </a:cubicBezTo>
                  <a:cubicBezTo>
                    <a:pt x="622" y="99"/>
                    <a:pt x="622" y="99"/>
                    <a:pt x="622" y="99"/>
                  </a:cubicBezTo>
                  <a:cubicBezTo>
                    <a:pt x="622" y="107"/>
                    <a:pt x="625" y="111"/>
                    <a:pt x="633" y="111"/>
                  </a:cubicBezTo>
                  <a:cubicBezTo>
                    <a:pt x="636" y="111"/>
                    <a:pt x="639" y="110"/>
                    <a:pt x="642" y="109"/>
                  </a:cubicBezTo>
                  <a:cubicBezTo>
                    <a:pt x="642" y="109"/>
                    <a:pt x="642" y="109"/>
                    <a:pt x="642" y="109"/>
                  </a:cubicBezTo>
                  <a:cubicBezTo>
                    <a:pt x="642" y="131"/>
                    <a:pt x="642" y="131"/>
                    <a:pt x="642" y="131"/>
                  </a:cubicBezTo>
                  <a:cubicBezTo>
                    <a:pt x="639" y="132"/>
                    <a:pt x="633" y="134"/>
                    <a:pt x="625" y="134"/>
                  </a:cubicBezTo>
                  <a:cubicBezTo>
                    <a:pt x="603" y="134"/>
                    <a:pt x="594" y="124"/>
                    <a:pt x="594" y="100"/>
                  </a:cubicBezTo>
                  <a:cubicBezTo>
                    <a:pt x="594" y="60"/>
                    <a:pt x="594" y="60"/>
                    <a:pt x="594" y="60"/>
                  </a:cubicBezTo>
                  <a:cubicBezTo>
                    <a:pt x="558" y="60"/>
                    <a:pt x="558" y="60"/>
                    <a:pt x="558" y="60"/>
                  </a:cubicBezTo>
                  <a:cubicBezTo>
                    <a:pt x="558" y="99"/>
                    <a:pt x="558" y="99"/>
                    <a:pt x="558" y="99"/>
                  </a:cubicBezTo>
                  <a:cubicBezTo>
                    <a:pt x="558" y="107"/>
                    <a:pt x="561" y="111"/>
                    <a:pt x="570" y="111"/>
                  </a:cubicBezTo>
                  <a:cubicBezTo>
                    <a:pt x="572" y="111"/>
                    <a:pt x="575" y="110"/>
                    <a:pt x="578" y="109"/>
                  </a:cubicBezTo>
                  <a:cubicBezTo>
                    <a:pt x="579" y="109"/>
                    <a:pt x="579" y="109"/>
                    <a:pt x="579" y="109"/>
                  </a:cubicBezTo>
                  <a:cubicBezTo>
                    <a:pt x="579" y="131"/>
                    <a:pt x="579" y="131"/>
                    <a:pt x="579" y="131"/>
                  </a:cubicBezTo>
                  <a:cubicBezTo>
                    <a:pt x="575" y="132"/>
                    <a:pt x="570" y="134"/>
                    <a:pt x="562" y="134"/>
                  </a:cubicBezTo>
                  <a:cubicBezTo>
                    <a:pt x="539" y="134"/>
                    <a:pt x="530" y="124"/>
                    <a:pt x="530" y="100"/>
                  </a:cubicBezTo>
                  <a:cubicBezTo>
                    <a:pt x="530" y="60"/>
                    <a:pt x="530" y="60"/>
                    <a:pt x="530" y="60"/>
                  </a:cubicBezTo>
                  <a:cubicBezTo>
                    <a:pt x="516" y="60"/>
                    <a:pt x="516" y="60"/>
                    <a:pt x="516" y="60"/>
                  </a:cubicBezTo>
                  <a:cubicBezTo>
                    <a:pt x="516" y="38"/>
                    <a:pt x="516" y="38"/>
                    <a:pt x="516" y="38"/>
                  </a:cubicBezTo>
                  <a:cubicBezTo>
                    <a:pt x="530" y="38"/>
                    <a:pt x="530" y="38"/>
                    <a:pt x="530" y="38"/>
                  </a:cubicBezTo>
                  <a:cubicBezTo>
                    <a:pt x="530" y="12"/>
                    <a:pt x="530" y="12"/>
                    <a:pt x="530" y="12"/>
                  </a:cubicBezTo>
                  <a:cubicBezTo>
                    <a:pt x="558" y="12"/>
                    <a:pt x="558" y="12"/>
                    <a:pt x="558" y="12"/>
                  </a:cubicBezTo>
                  <a:cubicBezTo>
                    <a:pt x="558" y="38"/>
                    <a:pt x="558" y="38"/>
                    <a:pt x="558" y="38"/>
                  </a:cubicBezTo>
                  <a:cubicBezTo>
                    <a:pt x="594" y="38"/>
                    <a:pt x="594" y="38"/>
                    <a:pt x="594" y="38"/>
                  </a:cubicBezTo>
                  <a:cubicBezTo>
                    <a:pt x="594" y="12"/>
                    <a:pt x="594" y="12"/>
                    <a:pt x="594" y="12"/>
                  </a:cubicBezTo>
                  <a:cubicBezTo>
                    <a:pt x="622" y="12"/>
                    <a:pt x="622" y="12"/>
                    <a:pt x="622" y="12"/>
                  </a:cubicBezTo>
                  <a:cubicBezTo>
                    <a:pt x="622" y="38"/>
                    <a:pt x="622" y="38"/>
                    <a:pt x="622" y="38"/>
                  </a:cubicBezTo>
                  <a:close/>
                  <a:moveTo>
                    <a:pt x="787" y="45"/>
                  </a:moveTo>
                  <a:cubicBezTo>
                    <a:pt x="787" y="73"/>
                    <a:pt x="768" y="89"/>
                    <a:pt x="738" y="89"/>
                  </a:cubicBezTo>
                  <a:cubicBezTo>
                    <a:pt x="718" y="89"/>
                    <a:pt x="718" y="89"/>
                    <a:pt x="718" y="89"/>
                  </a:cubicBezTo>
                  <a:cubicBezTo>
                    <a:pt x="718" y="132"/>
                    <a:pt x="718" y="132"/>
                    <a:pt x="718" y="132"/>
                  </a:cubicBezTo>
                  <a:cubicBezTo>
                    <a:pt x="689" y="132"/>
                    <a:pt x="689" y="132"/>
                    <a:pt x="689" y="132"/>
                  </a:cubicBezTo>
                  <a:cubicBezTo>
                    <a:pt x="689" y="0"/>
                    <a:pt x="689" y="0"/>
                    <a:pt x="689" y="0"/>
                  </a:cubicBezTo>
                  <a:cubicBezTo>
                    <a:pt x="738" y="0"/>
                    <a:pt x="738" y="0"/>
                    <a:pt x="738" y="0"/>
                  </a:cubicBezTo>
                  <a:cubicBezTo>
                    <a:pt x="768" y="0"/>
                    <a:pt x="787" y="16"/>
                    <a:pt x="787" y="45"/>
                  </a:cubicBezTo>
                  <a:close/>
                  <a:moveTo>
                    <a:pt x="736" y="65"/>
                  </a:moveTo>
                  <a:cubicBezTo>
                    <a:pt x="751" y="65"/>
                    <a:pt x="758" y="57"/>
                    <a:pt x="758" y="45"/>
                  </a:cubicBezTo>
                  <a:cubicBezTo>
                    <a:pt x="758" y="33"/>
                    <a:pt x="751" y="24"/>
                    <a:pt x="736" y="24"/>
                  </a:cubicBezTo>
                  <a:cubicBezTo>
                    <a:pt x="718" y="24"/>
                    <a:pt x="718" y="24"/>
                    <a:pt x="718" y="24"/>
                  </a:cubicBezTo>
                  <a:cubicBezTo>
                    <a:pt x="718" y="65"/>
                    <a:pt x="718" y="65"/>
                    <a:pt x="718" y="65"/>
                  </a:cubicBezTo>
                  <a:lnTo>
                    <a:pt x="736" y="65"/>
                  </a:lnTo>
                  <a:close/>
                  <a:moveTo>
                    <a:pt x="849" y="123"/>
                  </a:moveTo>
                  <a:cubicBezTo>
                    <a:pt x="843" y="130"/>
                    <a:pt x="834" y="134"/>
                    <a:pt x="824" y="134"/>
                  </a:cubicBezTo>
                  <a:cubicBezTo>
                    <a:pt x="806" y="134"/>
                    <a:pt x="791" y="122"/>
                    <a:pt x="791" y="103"/>
                  </a:cubicBezTo>
                  <a:cubicBezTo>
                    <a:pt x="791" y="84"/>
                    <a:pt x="806" y="72"/>
                    <a:pt x="827" y="72"/>
                  </a:cubicBezTo>
                  <a:cubicBezTo>
                    <a:pt x="834" y="72"/>
                    <a:pt x="841" y="73"/>
                    <a:pt x="848" y="75"/>
                  </a:cubicBezTo>
                  <a:cubicBezTo>
                    <a:pt x="848" y="73"/>
                    <a:pt x="848" y="73"/>
                    <a:pt x="848" y="73"/>
                  </a:cubicBezTo>
                  <a:cubicBezTo>
                    <a:pt x="848" y="63"/>
                    <a:pt x="842" y="59"/>
                    <a:pt x="827" y="59"/>
                  </a:cubicBezTo>
                  <a:cubicBezTo>
                    <a:pt x="818" y="59"/>
                    <a:pt x="809" y="62"/>
                    <a:pt x="801" y="66"/>
                  </a:cubicBezTo>
                  <a:cubicBezTo>
                    <a:pt x="800" y="66"/>
                    <a:pt x="800" y="66"/>
                    <a:pt x="800" y="66"/>
                  </a:cubicBezTo>
                  <a:cubicBezTo>
                    <a:pt x="800" y="44"/>
                    <a:pt x="800" y="44"/>
                    <a:pt x="800" y="44"/>
                  </a:cubicBezTo>
                  <a:cubicBezTo>
                    <a:pt x="807" y="40"/>
                    <a:pt x="820" y="36"/>
                    <a:pt x="832" y="36"/>
                  </a:cubicBezTo>
                  <a:cubicBezTo>
                    <a:pt x="860" y="36"/>
                    <a:pt x="876" y="49"/>
                    <a:pt x="876" y="73"/>
                  </a:cubicBezTo>
                  <a:cubicBezTo>
                    <a:pt x="876" y="132"/>
                    <a:pt x="876" y="132"/>
                    <a:pt x="876" y="132"/>
                  </a:cubicBezTo>
                  <a:cubicBezTo>
                    <a:pt x="849" y="132"/>
                    <a:pt x="849" y="132"/>
                    <a:pt x="849" y="132"/>
                  </a:cubicBezTo>
                  <a:cubicBezTo>
                    <a:pt x="849" y="123"/>
                    <a:pt x="849" y="123"/>
                    <a:pt x="849" y="123"/>
                  </a:cubicBezTo>
                  <a:close/>
                  <a:moveTo>
                    <a:pt x="848" y="102"/>
                  </a:moveTo>
                  <a:cubicBezTo>
                    <a:pt x="848" y="94"/>
                    <a:pt x="848" y="94"/>
                    <a:pt x="848" y="94"/>
                  </a:cubicBezTo>
                  <a:cubicBezTo>
                    <a:pt x="844" y="92"/>
                    <a:pt x="838" y="91"/>
                    <a:pt x="833" y="91"/>
                  </a:cubicBezTo>
                  <a:cubicBezTo>
                    <a:pt x="823" y="91"/>
                    <a:pt x="818" y="95"/>
                    <a:pt x="818" y="102"/>
                  </a:cubicBezTo>
                  <a:cubicBezTo>
                    <a:pt x="818" y="110"/>
                    <a:pt x="823" y="113"/>
                    <a:pt x="832" y="113"/>
                  </a:cubicBezTo>
                  <a:cubicBezTo>
                    <a:pt x="839" y="113"/>
                    <a:pt x="845" y="109"/>
                    <a:pt x="848" y="102"/>
                  </a:cubicBezTo>
                  <a:close/>
                  <a:moveTo>
                    <a:pt x="890" y="85"/>
                  </a:moveTo>
                  <a:cubicBezTo>
                    <a:pt x="890" y="55"/>
                    <a:pt x="911" y="36"/>
                    <a:pt x="939" y="36"/>
                  </a:cubicBezTo>
                  <a:cubicBezTo>
                    <a:pt x="949" y="36"/>
                    <a:pt x="958" y="38"/>
                    <a:pt x="965" y="43"/>
                  </a:cubicBezTo>
                  <a:cubicBezTo>
                    <a:pt x="965" y="67"/>
                    <a:pt x="965" y="67"/>
                    <a:pt x="965" y="67"/>
                  </a:cubicBezTo>
                  <a:cubicBezTo>
                    <a:pt x="964" y="67"/>
                    <a:pt x="964" y="67"/>
                    <a:pt x="964" y="67"/>
                  </a:cubicBezTo>
                  <a:cubicBezTo>
                    <a:pt x="958" y="62"/>
                    <a:pt x="951" y="60"/>
                    <a:pt x="943" y="60"/>
                  </a:cubicBezTo>
                  <a:cubicBezTo>
                    <a:pt x="929" y="60"/>
                    <a:pt x="918" y="69"/>
                    <a:pt x="918" y="85"/>
                  </a:cubicBezTo>
                  <a:cubicBezTo>
                    <a:pt x="918" y="101"/>
                    <a:pt x="929" y="110"/>
                    <a:pt x="943" y="110"/>
                  </a:cubicBezTo>
                  <a:cubicBezTo>
                    <a:pt x="951" y="110"/>
                    <a:pt x="958" y="108"/>
                    <a:pt x="964" y="103"/>
                  </a:cubicBezTo>
                  <a:cubicBezTo>
                    <a:pt x="965" y="103"/>
                    <a:pt x="965" y="103"/>
                    <a:pt x="965" y="103"/>
                  </a:cubicBezTo>
                  <a:cubicBezTo>
                    <a:pt x="965" y="127"/>
                    <a:pt x="965" y="127"/>
                    <a:pt x="965" y="127"/>
                  </a:cubicBezTo>
                  <a:cubicBezTo>
                    <a:pt x="958" y="132"/>
                    <a:pt x="949" y="134"/>
                    <a:pt x="939" y="134"/>
                  </a:cubicBezTo>
                  <a:cubicBezTo>
                    <a:pt x="911" y="134"/>
                    <a:pt x="890" y="115"/>
                    <a:pt x="890" y="85"/>
                  </a:cubicBezTo>
                  <a:close/>
                  <a:moveTo>
                    <a:pt x="1010" y="89"/>
                  </a:moveTo>
                  <a:cubicBezTo>
                    <a:pt x="1010" y="132"/>
                    <a:pt x="1010" y="132"/>
                    <a:pt x="1010" y="132"/>
                  </a:cubicBezTo>
                  <a:cubicBezTo>
                    <a:pt x="983" y="132"/>
                    <a:pt x="983" y="132"/>
                    <a:pt x="983" y="132"/>
                  </a:cubicBezTo>
                  <a:cubicBezTo>
                    <a:pt x="983" y="0"/>
                    <a:pt x="983" y="0"/>
                    <a:pt x="983" y="0"/>
                  </a:cubicBezTo>
                  <a:cubicBezTo>
                    <a:pt x="1010" y="0"/>
                    <a:pt x="1010" y="0"/>
                    <a:pt x="1010" y="0"/>
                  </a:cubicBezTo>
                  <a:cubicBezTo>
                    <a:pt x="1010" y="75"/>
                    <a:pt x="1010" y="75"/>
                    <a:pt x="1010" y="75"/>
                  </a:cubicBezTo>
                  <a:cubicBezTo>
                    <a:pt x="1039" y="38"/>
                    <a:pt x="1039" y="38"/>
                    <a:pt x="1039" y="38"/>
                  </a:cubicBezTo>
                  <a:cubicBezTo>
                    <a:pt x="1070" y="38"/>
                    <a:pt x="1070" y="38"/>
                    <a:pt x="1070" y="38"/>
                  </a:cubicBezTo>
                  <a:cubicBezTo>
                    <a:pt x="1070" y="39"/>
                    <a:pt x="1070" y="39"/>
                    <a:pt x="1070" y="39"/>
                  </a:cubicBezTo>
                  <a:cubicBezTo>
                    <a:pt x="1036" y="82"/>
                    <a:pt x="1036" y="82"/>
                    <a:pt x="1036" y="82"/>
                  </a:cubicBezTo>
                  <a:cubicBezTo>
                    <a:pt x="1070" y="131"/>
                    <a:pt x="1070" y="131"/>
                    <a:pt x="1070" y="131"/>
                  </a:cubicBezTo>
                  <a:cubicBezTo>
                    <a:pt x="1070" y="132"/>
                    <a:pt x="1070" y="132"/>
                    <a:pt x="1070" y="132"/>
                  </a:cubicBezTo>
                  <a:cubicBezTo>
                    <a:pt x="1038" y="132"/>
                    <a:pt x="1038" y="132"/>
                    <a:pt x="1038" y="132"/>
                  </a:cubicBezTo>
                  <a:lnTo>
                    <a:pt x="1010" y="89"/>
                  </a:lnTo>
                  <a:close/>
                  <a:moveTo>
                    <a:pt x="1133" y="123"/>
                  </a:moveTo>
                  <a:cubicBezTo>
                    <a:pt x="1127" y="130"/>
                    <a:pt x="1118" y="134"/>
                    <a:pt x="1108" y="134"/>
                  </a:cubicBezTo>
                  <a:cubicBezTo>
                    <a:pt x="1090" y="134"/>
                    <a:pt x="1075" y="122"/>
                    <a:pt x="1075" y="103"/>
                  </a:cubicBezTo>
                  <a:cubicBezTo>
                    <a:pt x="1075" y="84"/>
                    <a:pt x="1090" y="72"/>
                    <a:pt x="1112" y="72"/>
                  </a:cubicBezTo>
                  <a:cubicBezTo>
                    <a:pt x="1118" y="72"/>
                    <a:pt x="1125" y="73"/>
                    <a:pt x="1133" y="75"/>
                  </a:cubicBezTo>
                  <a:cubicBezTo>
                    <a:pt x="1133" y="73"/>
                    <a:pt x="1133" y="73"/>
                    <a:pt x="1133" y="73"/>
                  </a:cubicBezTo>
                  <a:cubicBezTo>
                    <a:pt x="1133" y="63"/>
                    <a:pt x="1127" y="59"/>
                    <a:pt x="1112" y="59"/>
                  </a:cubicBezTo>
                  <a:cubicBezTo>
                    <a:pt x="1102" y="59"/>
                    <a:pt x="1093" y="62"/>
                    <a:pt x="1086" y="66"/>
                  </a:cubicBezTo>
                  <a:cubicBezTo>
                    <a:pt x="1084" y="66"/>
                    <a:pt x="1084" y="66"/>
                    <a:pt x="1084" y="66"/>
                  </a:cubicBezTo>
                  <a:cubicBezTo>
                    <a:pt x="1084" y="44"/>
                    <a:pt x="1084" y="44"/>
                    <a:pt x="1084" y="44"/>
                  </a:cubicBezTo>
                  <a:cubicBezTo>
                    <a:pt x="1092" y="40"/>
                    <a:pt x="1104" y="36"/>
                    <a:pt x="1117" y="36"/>
                  </a:cubicBezTo>
                  <a:cubicBezTo>
                    <a:pt x="1145" y="36"/>
                    <a:pt x="1160" y="49"/>
                    <a:pt x="1160" y="73"/>
                  </a:cubicBezTo>
                  <a:cubicBezTo>
                    <a:pt x="1160" y="132"/>
                    <a:pt x="1160" y="132"/>
                    <a:pt x="1160" y="132"/>
                  </a:cubicBezTo>
                  <a:cubicBezTo>
                    <a:pt x="1133" y="132"/>
                    <a:pt x="1133" y="132"/>
                    <a:pt x="1133" y="132"/>
                  </a:cubicBezTo>
                  <a:cubicBezTo>
                    <a:pt x="1133" y="123"/>
                    <a:pt x="1133" y="123"/>
                    <a:pt x="1133" y="123"/>
                  </a:cubicBezTo>
                  <a:close/>
                  <a:moveTo>
                    <a:pt x="1133" y="102"/>
                  </a:moveTo>
                  <a:cubicBezTo>
                    <a:pt x="1133" y="94"/>
                    <a:pt x="1133" y="94"/>
                    <a:pt x="1133" y="94"/>
                  </a:cubicBezTo>
                  <a:cubicBezTo>
                    <a:pt x="1128" y="92"/>
                    <a:pt x="1123" y="91"/>
                    <a:pt x="1117" y="91"/>
                  </a:cubicBezTo>
                  <a:cubicBezTo>
                    <a:pt x="1108" y="91"/>
                    <a:pt x="1103" y="95"/>
                    <a:pt x="1103" y="102"/>
                  </a:cubicBezTo>
                  <a:cubicBezTo>
                    <a:pt x="1103" y="110"/>
                    <a:pt x="1108" y="113"/>
                    <a:pt x="1116" y="113"/>
                  </a:cubicBezTo>
                  <a:cubicBezTo>
                    <a:pt x="1124" y="113"/>
                    <a:pt x="1130" y="109"/>
                    <a:pt x="1133" y="102"/>
                  </a:cubicBezTo>
                  <a:close/>
                  <a:moveTo>
                    <a:pt x="1207" y="53"/>
                  </a:moveTo>
                  <a:cubicBezTo>
                    <a:pt x="1212" y="43"/>
                    <a:pt x="1220" y="37"/>
                    <a:pt x="1230" y="37"/>
                  </a:cubicBezTo>
                  <a:cubicBezTo>
                    <a:pt x="1234" y="37"/>
                    <a:pt x="1238" y="38"/>
                    <a:pt x="1239" y="39"/>
                  </a:cubicBezTo>
                  <a:cubicBezTo>
                    <a:pt x="1239" y="65"/>
                    <a:pt x="1239" y="65"/>
                    <a:pt x="1239" y="65"/>
                  </a:cubicBezTo>
                  <a:cubicBezTo>
                    <a:pt x="1238" y="65"/>
                    <a:pt x="1238" y="65"/>
                    <a:pt x="1238" y="65"/>
                  </a:cubicBezTo>
                  <a:cubicBezTo>
                    <a:pt x="1235" y="64"/>
                    <a:pt x="1231" y="63"/>
                    <a:pt x="1226" y="63"/>
                  </a:cubicBezTo>
                  <a:cubicBezTo>
                    <a:pt x="1217" y="63"/>
                    <a:pt x="1210" y="68"/>
                    <a:pt x="1208" y="78"/>
                  </a:cubicBezTo>
                  <a:cubicBezTo>
                    <a:pt x="1208" y="132"/>
                    <a:pt x="1208" y="132"/>
                    <a:pt x="1208" y="132"/>
                  </a:cubicBezTo>
                  <a:cubicBezTo>
                    <a:pt x="1180" y="132"/>
                    <a:pt x="1180" y="132"/>
                    <a:pt x="1180" y="132"/>
                  </a:cubicBezTo>
                  <a:cubicBezTo>
                    <a:pt x="1180" y="38"/>
                    <a:pt x="1180" y="38"/>
                    <a:pt x="1180" y="38"/>
                  </a:cubicBezTo>
                  <a:cubicBezTo>
                    <a:pt x="1207" y="38"/>
                    <a:pt x="1207" y="38"/>
                    <a:pt x="1207" y="38"/>
                  </a:cubicBezTo>
                  <a:cubicBezTo>
                    <a:pt x="1207" y="53"/>
                    <a:pt x="1207" y="53"/>
                    <a:pt x="1207" y="53"/>
                  </a:cubicBezTo>
                  <a:close/>
                  <a:moveTo>
                    <a:pt x="1314" y="122"/>
                  </a:moveTo>
                  <a:cubicBezTo>
                    <a:pt x="1308" y="130"/>
                    <a:pt x="1298" y="134"/>
                    <a:pt x="1286" y="134"/>
                  </a:cubicBezTo>
                  <a:cubicBezTo>
                    <a:pt x="1262" y="134"/>
                    <a:pt x="1246" y="112"/>
                    <a:pt x="1246" y="85"/>
                  </a:cubicBezTo>
                  <a:cubicBezTo>
                    <a:pt x="1246" y="58"/>
                    <a:pt x="1262" y="36"/>
                    <a:pt x="1286" y="36"/>
                  </a:cubicBezTo>
                  <a:cubicBezTo>
                    <a:pt x="1298" y="36"/>
                    <a:pt x="1307" y="40"/>
                    <a:pt x="1313" y="47"/>
                  </a:cubicBezTo>
                  <a:cubicBezTo>
                    <a:pt x="1313" y="0"/>
                    <a:pt x="1313" y="0"/>
                    <a:pt x="1313" y="0"/>
                  </a:cubicBezTo>
                  <a:cubicBezTo>
                    <a:pt x="1341" y="0"/>
                    <a:pt x="1341" y="0"/>
                    <a:pt x="1341" y="0"/>
                  </a:cubicBezTo>
                  <a:cubicBezTo>
                    <a:pt x="1341" y="132"/>
                    <a:pt x="1341" y="132"/>
                    <a:pt x="1341" y="132"/>
                  </a:cubicBezTo>
                  <a:cubicBezTo>
                    <a:pt x="1314" y="132"/>
                    <a:pt x="1314" y="132"/>
                    <a:pt x="1314" y="132"/>
                  </a:cubicBezTo>
                  <a:cubicBezTo>
                    <a:pt x="1314" y="122"/>
                    <a:pt x="1314" y="122"/>
                    <a:pt x="1314" y="122"/>
                  </a:cubicBezTo>
                  <a:close/>
                  <a:moveTo>
                    <a:pt x="1313" y="100"/>
                  </a:moveTo>
                  <a:cubicBezTo>
                    <a:pt x="1313" y="70"/>
                    <a:pt x="1313" y="70"/>
                    <a:pt x="1313" y="70"/>
                  </a:cubicBezTo>
                  <a:cubicBezTo>
                    <a:pt x="1308" y="63"/>
                    <a:pt x="1302" y="60"/>
                    <a:pt x="1295" y="60"/>
                  </a:cubicBezTo>
                  <a:cubicBezTo>
                    <a:pt x="1283" y="60"/>
                    <a:pt x="1275" y="69"/>
                    <a:pt x="1275" y="85"/>
                  </a:cubicBezTo>
                  <a:cubicBezTo>
                    <a:pt x="1275" y="101"/>
                    <a:pt x="1283" y="110"/>
                    <a:pt x="1295" y="110"/>
                  </a:cubicBezTo>
                  <a:cubicBezTo>
                    <a:pt x="1302" y="110"/>
                    <a:pt x="1308" y="107"/>
                    <a:pt x="1313" y="100"/>
                  </a:cubicBezTo>
                  <a:close/>
                  <a:moveTo>
                    <a:pt x="0" y="175"/>
                  </a:moveTo>
                  <a:cubicBezTo>
                    <a:pt x="81" y="175"/>
                    <a:pt x="81" y="175"/>
                    <a:pt x="81" y="175"/>
                  </a:cubicBezTo>
                  <a:cubicBezTo>
                    <a:pt x="81" y="191"/>
                    <a:pt x="81" y="191"/>
                    <a:pt x="81" y="191"/>
                  </a:cubicBezTo>
                  <a:cubicBezTo>
                    <a:pt x="18" y="191"/>
                    <a:pt x="18" y="191"/>
                    <a:pt x="18" y="191"/>
                  </a:cubicBezTo>
                  <a:cubicBezTo>
                    <a:pt x="18" y="231"/>
                    <a:pt x="18" y="231"/>
                    <a:pt x="18" y="231"/>
                  </a:cubicBezTo>
                  <a:cubicBezTo>
                    <a:pt x="75" y="231"/>
                    <a:pt x="75" y="231"/>
                    <a:pt x="75" y="231"/>
                  </a:cubicBezTo>
                  <a:cubicBezTo>
                    <a:pt x="75" y="247"/>
                    <a:pt x="75" y="247"/>
                    <a:pt x="75" y="247"/>
                  </a:cubicBezTo>
                  <a:cubicBezTo>
                    <a:pt x="18" y="247"/>
                    <a:pt x="18" y="247"/>
                    <a:pt x="18" y="247"/>
                  </a:cubicBezTo>
                  <a:cubicBezTo>
                    <a:pt x="18" y="291"/>
                    <a:pt x="18" y="291"/>
                    <a:pt x="18" y="291"/>
                  </a:cubicBezTo>
                  <a:cubicBezTo>
                    <a:pt x="81" y="291"/>
                    <a:pt x="81" y="291"/>
                    <a:pt x="81" y="291"/>
                  </a:cubicBezTo>
                  <a:cubicBezTo>
                    <a:pt x="81" y="307"/>
                    <a:pt x="81" y="307"/>
                    <a:pt x="81" y="307"/>
                  </a:cubicBezTo>
                  <a:cubicBezTo>
                    <a:pt x="0" y="307"/>
                    <a:pt x="0" y="307"/>
                    <a:pt x="0" y="307"/>
                  </a:cubicBezTo>
                  <a:lnTo>
                    <a:pt x="0" y="175"/>
                  </a:lnTo>
                  <a:close/>
                  <a:moveTo>
                    <a:pt x="149" y="212"/>
                  </a:moveTo>
                  <a:cubicBezTo>
                    <a:pt x="169" y="212"/>
                    <a:pt x="181" y="226"/>
                    <a:pt x="181" y="248"/>
                  </a:cubicBezTo>
                  <a:cubicBezTo>
                    <a:pt x="181" y="307"/>
                    <a:pt x="181" y="307"/>
                    <a:pt x="181" y="307"/>
                  </a:cubicBezTo>
                  <a:cubicBezTo>
                    <a:pt x="164" y="307"/>
                    <a:pt x="164" y="307"/>
                    <a:pt x="164" y="307"/>
                  </a:cubicBezTo>
                  <a:cubicBezTo>
                    <a:pt x="164" y="249"/>
                    <a:pt x="164" y="249"/>
                    <a:pt x="164" y="249"/>
                  </a:cubicBezTo>
                  <a:cubicBezTo>
                    <a:pt x="164" y="237"/>
                    <a:pt x="157" y="228"/>
                    <a:pt x="144" y="228"/>
                  </a:cubicBezTo>
                  <a:cubicBezTo>
                    <a:pt x="133" y="228"/>
                    <a:pt x="124" y="235"/>
                    <a:pt x="121" y="245"/>
                  </a:cubicBezTo>
                  <a:cubicBezTo>
                    <a:pt x="121" y="307"/>
                    <a:pt x="121" y="307"/>
                    <a:pt x="121" y="307"/>
                  </a:cubicBezTo>
                  <a:cubicBezTo>
                    <a:pt x="103" y="307"/>
                    <a:pt x="103" y="307"/>
                    <a:pt x="103" y="307"/>
                  </a:cubicBezTo>
                  <a:cubicBezTo>
                    <a:pt x="103" y="214"/>
                    <a:pt x="103" y="214"/>
                    <a:pt x="103" y="214"/>
                  </a:cubicBezTo>
                  <a:cubicBezTo>
                    <a:pt x="121" y="214"/>
                    <a:pt x="121" y="214"/>
                    <a:pt x="121" y="214"/>
                  </a:cubicBezTo>
                  <a:cubicBezTo>
                    <a:pt x="121" y="227"/>
                    <a:pt x="121" y="227"/>
                    <a:pt x="121" y="227"/>
                  </a:cubicBezTo>
                  <a:cubicBezTo>
                    <a:pt x="126" y="219"/>
                    <a:pt x="136" y="212"/>
                    <a:pt x="149" y="212"/>
                  </a:cubicBezTo>
                  <a:close/>
                  <a:moveTo>
                    <a:pt x="228" y="214"/>
                  </a:moveTo>
                  <a:cubicBezTo>
                    <a:pt x="252" y="214"/>
                    <a:pt x="252" y="214"/>
                    <a:pt x="252" y="214"/>
                  </a:cubicBezTo>
                  <a:cubicBezTo>
                    <a:pt x="252" y="229"/>
                    <a:pt x="252" y="229"/>
                    <a:pt x="252" y="229"/>
                  </a:cubicBezTo>
                  <a:cubicBezTo>
                    <a:pt x="228" y="229"/>
                    <a:pt x="228" y="229"/>
                    <a:pt x="228" y="229"/>
                  </a:cubicBezTo>
                  <a:cubicBezTo>
                    <a:pt x="228" y="279"/>
                    <a:pt x="228" y="279"/>
                    <a:pt x="228" y="279"/>
                  </a:cubicBezTo>
                  <a:cubicBezTo>
                    <a:pt x="228" y="289"/>
                    <a:pt x="234" y="293"/>
                    <a:pt x="243" y="293"/>
                  </a:cubicBezTo>
                  <a:cubicBezTo>
                    <a:pt x="246" y="293"/>
                    <a:pt x="249" y="293"/>
                    <a:pt x="251" y="292"/>
                  </a:cubicBezTo>
                  <a:cubicBezTo>
                    <a:pt x="252" y="292"/>
                    <a:pt x="252" y="292"/>
                    <a:pt x="252" y="292"/>
                  </a:cubicBezTo>
                  <a:cubicBezTo>
                    <a:pt x="252" y="307"/>
                    <a:pt x="252" y="307"/>
                    <a:pt x="252" y="307"/>
                  </a:cubicBezTo>
                  <a:cubicBezTo>
                    <a:pt x="249" y="308"/>
                    <a:pt x="246" y="309"/>
                    <a:pt x="241" y="309"/>
                  </a:cubicBezTo>
                  <a:cubicBezTo>
                    <a:pt x="219" y="309"/>
                    <a:pt x="211" y="299"/>
                    <a:pt x="211" y="281"/>
                  </a:cubicBezTo>
                  <a:cubicBezTo>
                    <a:pt x="211" y="229"/>
                    <a:pt x="211" y="229"/>
                    <a:pt x="211" y="229"/>
                  </a:cubicBezTo>
                  <a:cubicBezTo>
                    <a:pt x="195" y="229"/>
                    <a:pt x="195" y="229"/>
                    <a:pt x="195" y="229"/>
                  </a:cubicBezTo>
                  <a:cubicBezTo>
                    <a:pt x="195" y="214"/>
                    <a:pt x="195" y="214"/>
                    <a:pt x="195" y="214"/>
                  </a:cubicBezTo>
                  <a:cubicBezTo>
                    <a:pt x="211" y="214"/>
                    <a:pt x="211" y="214"/>
                    <a:pt x="211" y="214"/>
                  </a:cubicBezTo>
                  <a:cubicBezTo>
                    <a:pt x="211" y="189"/>
                    <a:pt x="211" y="189"/>
                    <a:pt x="211" y="189"/>
                  </a:cubicBezTo>
                  <a:cubicBezTo>
                    <a:pt x="228" y="189"/>
                    <a:pt x="228" y="189"/>
                    <a:pt x="228" y="189"/>
                  </a:cubicBezTo>
                  <a:lnTo>
                    <a:pt x="228" y="214"/>
                  </a:lnTo>
                  <a:close/>
                  <a:moveTo>
                    <a:pt x="309" y="309"/>
                  </a:moveTo>
                  <a:cubicBezTo>
                    <a:pt x="282" y="309"/>
                    <a:pt x="263" y="290"/>
                    <a:pt x="263" y="261"/>
                  </a:cubicBezTo>
                  <a:cubicBezTo>
                    <a:pt x="263" y="232"/>
                    <a:pt x="280" y="212"/>
                    <a:pt x="305" y="212"/>
                  </a:cubicBezTo>
                  <a:cubicBezTo>
                    <a:pt x="331" y="212"/>
                    <a:pt x="344" y="230"/>
                    <a:pt x="344" y="258"/>
                  </a:cubicBezTo>
                  <a:cubicBezTo>
                    <a:pt x="344" y="266"/>
                    <a:pt x="344" y="266"/>
                    <a:pt x="344" y="266"/>
                  </a:cubicBezTo>
                  <a:cubicBezTo>
                    <a:pt x="281" y="266"/>
                    <a:pt x="281" y="266"/>
                    <a:pt x="281" y="266"/>
                  </a:cubicBezTo>
                  <a:cubicBezTo>
                    <a:pt x="282" y="284"/>
                    <a:pt x="295" y="293"/>
                    <a:pt x="311" y="293"/>
                  </a:cubicBezTo>
                  <a:cubicBezTo>
                    <a:pt x="321" y="293"/>
                    <a:pt x="329" y="291"/>
                    <a:pt x="337" y="285"/>
                  </a:cubicBezTo>
                  <a:cubicBezTo>
                    <a:pt x="338" y="285"/>
                    <a:pt x="338" y="285"/>
                    <a:pt x="338" y="285"/>
                  </a:cubicBezTo>
                  <a:cubicBezTo>
                    <a:pt x="338" y="300"/>
                    <a:pt x="338" y="300"/>
                    <a:pt x="338" y="300"/>
                  </a:cubicBezTo>
                  <a:cubicBezTo>
                    <a:pt x="330" y="306"/>
                    <a:pt x="320" y="309"/>
                    <a:pt x="309" y="309"/>
                  </a:cubicBezTo>
                  <a:close/>
                  <a:moveTo>
                    <a:pt x="281" y="251"/>
                  </a:moveTo>
                  <a:cubicBezTo>
                    <a:pt x="327" y="251"/>
                    <a:pt x="327" y="251"/>
                    <a:pt x="327" y="251"/>
                  </a:cubicBezTo>
                  <a:cubicBezTo>
                    <a:pt x="327" y="237"/>
                    <a:pt x="320" y="227"/>
                    <a:pt x="306" y="227"/>
                  </a:cubicBezTo>
                  <a:cubicBezTo>
                    <a:pt x="292" y="227"/>
                    <a:pt x="284" y="237"/>
                    <a:pt x="281" y="251"/>
                  </a:cubicBezTo>
                  <a:close/>
                  <a:moveTo>
                    <a:pt x="382" y="228"/>
                  </a:moveTo>
                  <a:cubicBezTo>
                    <a:pt x="386" y="218"/>
                    <a:pt x="395" y="212"/>
                    <a:pt x="405" y="212"/>
                  </a:cubicBezTo>
                  <a:cubicBezTo>
                    <a:pt x="409" y="212"/>
                    <a:pt x="413" y="213"/>
                    <a:pt x="414" y="214"/>
                  </a:cubicBezTo>
                  <a:cubicBezTo>
                    <a:pt x="414" y="231"/>
                    <a:pt x="414" y="231"/>
                    <a:pt x="414" y="231"/>
                  </a:cubicBezTo>
                  <a:cubicBezTo>
                    <a:pt x="414" y="231"/>
                    <a:pt x="414" y="231"/>
                    <a:pt x="414" y="231"/>
                  </a:cubicBezTo>
                  <a:cubicBezTo>
                    <a:pt x="411" y="230"/>
                    <a:pt x="407" y="229"/>
                    <a:pt x="403" y="229"/>
                  </a:cubicBezTo>
                  <a:cubicBezTo>
                    <a:pt x="393" y="229"/>
                    <a:pt x="385" y="236"/>
                    <a:pt x="382" y="246"/>
                  </a:cubicBezTo>
                  <a:cubicBezTo>
                    <a:pt x="382" y="307"/>
                    <a:pt x="382" y="307"/>
                    <a:pt x="382" y="307"/>
                  </a:cubicBezTo>
                  <a:cubicBezTo>
                    <a:pt x="365" y="307"/>
                    <a:pt x="365" y="307"/>
                    <a:pt x="365" y="307"/>
                  </a:cubicBezTo>
                  <a:cubicBezTo>
                    <a:pt x="365" y="214"/>
                    <a:pt x="365" y="214"/>
                    <a:pt x="365" y="214"/>
                  </a:cubicBezTo>
                  <a:cubicBezTo>
                    <a:pt x="382" y="214"/>
                    <a:pt x="382" y="214"/>
                    <a:pt x="382" y="214"/>
                  </a:cubicBezTo>
                  <a:cubicBezTo>
                    <a:pt x="382" y="228"/>
                    <a:pt x="382" y="228"/>
                    <a:pt x="382" y="228"/>
                  </a:cubicBezTo>
                  <a:close/>
                  <a:moveTo>
                    <a:pt x="474" y="212"/>
                  </a:moveTo>
                  <a:cubicBezTo>
                    <a:pt x="502" y="212"/>
                    <a:pt x="516" y="235"/>
                    <a:pt x="516" y="260"/>
                  </a:cubicBezTo>
                  <a:cubicBezTo>
                    <a:pt x="516" y="286"/>
                    <a:pt x="502" y="309"/>
                    <a:pt x="474" y="309"/>
                  </a:cubicBezTo>
                  <a:cubicBezTo>
                    <a:pt x="463" y="309"/>
                    <a:pt x="453" y="303"/>
                    <a:pt x="448" y="296"/>
                  </a:cubicBezTo>
                  <a:cubicBezTo>
                    <a:pt x="448" y="342"/>
                    <a:pt x="448" y="342"/>
                    <a:pt x="448" y="342"/>
                  </a:cubicBezTo>
                  <a:cubicBezTo>
                    <a:pt x="430" y="342"/>
                    <a:pt x="430" y="342"/>
                    <a:pt x="430" y="342"/>
                  </a:cubicBezTo>
                  <a:cubicBezTo>
                    <a:pt x="430" y="214"/>
                    <a:pt x="430" y="214"/>
                    <a:pt x="430" y="214"/>
                  </a:cubicBezTo>
                  <a:cubicBezTo>
                    <a:pt x="448" y="214"/>
                    <a:pt x="448" y="214"/>
                    <a:pt x="448" y="214"/>
                  </a:cubicBezTo>
                  <a:cubicBezTo>
                    <a:pt x="448" y="224"/>
                    <a:pt x="448" y="224"/>
                    <a:pt x="448" y="224"/>
                  </a:cubicBezTo>
                  <a:cubicBezTo>
                    <a:pt x="453" y="218"/>
                    <a:pt x="463" y="212"/>
                    <a:pt x="474" y="212"/>
                  </a:cubicBezTo>
                  <a:close/>
                  <a:moveTo>
                    <a:pt x="471" y="293"/>
                  </a:moveTo>
                  <a:cubicBezTo>
                    <a:pt x="488" y="293"/>
                    <a:pt x="498" y="279"/>
                    <a:pt x="498" y="260"/>
                  </a:cubicBezTo>
                  <a:cubicBezTo>
                    <a:pt x="498" y="242"/>
                    <a:pt x="488" y="228"/>
                    <a:pt x="471" y="228"/>
                  </a:cubicBezTo>
                  <a:cubicBezTo>
                    <a:pt x="461" y="228"/>
                    <a:pt x="453" y="233"/>
                    <a:pt x="448" y="243"/>
                  </a:cubicBezTo>
                  <a:cubicBezTo>
                    <a:pt x="448" y="278"/>
                    <a:pt x="448" y="278"/>
                    <a:pt x="448" y="278"/>
                  </a:cubicBezTo>
                  <a:cubicBezTo>
                    <a:pt x="453" y="287"/>
                    <a:pt x="461" y="293"/>
                    <a:pt x="471" y="293"/>
                  </a:cubicBezTo>
                  <a:close/>
                  <a:moveTo>
                    <a:pt x="554" y="228"/>
                  </a:moveTo>
                  <a:cubicBezTo>
                    <a:pt x="558" y="218"/>
                    <a:pt x="567" y="212"/>
                    <a:pt x="577" y="212"/>
                  </a:cubicBezTo>
                  <a:cubicBezTo>
                    <a:pt x="581" y="212"/>
                    <a:pt x="585" y="213"/>
                    <a:pt x="587" y="214"/>
                  </a:cubicBezTo>
                  <a:cubicBezTo>
                    <a:pt x="587" y="231"/>
                    <a:pt x="587" y="231"/>
                    <a:pt x="587" y="231"/>
                  </a:cubicBezTo>
                  <a:cubicBezTo>
                    <a:pt x="586" y="231"/>
                    <a:pt x="586" y="231"/>
                    <a:pt x="586" y="231"/>
                  </a:cubicBezTo>
                  <a:cubicBezTo>
                    <a:pt x="583" y="230"/>
                    <a:pt x="579" y="229"/>
                    <a:pt x="575" y="229"/>
                  </a:cubicBezTo>
                  <a:cubicBezTo>
                    <a:pt x="565" y="229"/>
                    <a:pt x="557" y="236"/>
                    <a:pt x="554" y="246"/>
                  </a:cubicBezTo>
                  <a:cubicBezTo>
                    <a:pt x="554" y="307"/>
                    <a:pt x="554" y="307"/>
                    <a:pt x="554" y="307"/>
                  </a:cubicBezTo>
                  <a:cubicBezTo>
                    <a:pt x="537" y="307"/>
                    <a:pt x="537" y="307"/>
                    <a:pt x="537" y="307"/>
                  </a:cubicBezTo>
                  <a:cubicBezTo>
                    <a:pt x="537" y="214"/>
                    <a:pt x="537" y="214"/>
                    <a:pt x="537" y="214"/>
                  </a:cubicBezTo>
                  <a:cubicBezTo>
                    <a:pt x="554" y="214"/>
                    <a:pt x="554" y="214"/>
                    <a:pt x="554" y="214"/>
                  </a:cubicBezTo>
                  <a:cubicBezTo>
                    <a:pt x="554" y="228"/>
                    <a:pt x="554" y="228"/>
                    <a:pt x="554" y="228"/>
                  </a:cubicBezTo>
                  <a:close/>
                  <a:moveTo>
                    <a:pt x="612" y="176"/>
                  </a:moveTo>
                  <a:cubicBezTo>
                    <a:pt x="618" y="176"/>
                    <a:pt x="623" y="181"/>
                    <a:pt x="623" y="187"/>
                  </a:cubicBezTo>
                  <a:cubicBezTo>
                    <a:pt x="623" y="193"/>
                    <a:pt x="618" y="198"/>
                    <a:pt x="612" y="198"/>
                  </a:cubicBezTo>
                  <a:cubicBezTo>
                    <a:pt x="606" y="198"/>
                    <a:pt x="601" y="193"/>
                    <a:pt x="601" y="187"/>
                  </a:cubicBezTo>
                  <a:cubicBezTo>
                    <a:pt x="601" y="181"/>
                    <a:pt x="606" y="176"/>
                    <a:pt x="612" y="176"/>
                  </a:cubicBezTo>
                  <a:close/>
                  <a:moveTo>
                    <a:pt x="603" y="214"/>
                  </a:moveTo>
                  <a:cubicBezTo>
                    <a:pt x="621" y="214"/>
                    <a:pt x="621" y="214"/>
                    <a:pt x="621" y="214"/>
                  </a:cubicBezTo>
                  <a:cubicBezTo>
                    <a:pt x="621" y="307"/>
                    <a:pt x="621" y="307"/>
                    <a:pt x="621" y="307"/>
                  </a:cubicBezTo>
                  <a:cubicBezTo>
                    <a:pt x="603" y="307"/>
                    <a:pt x="603" y="307"/>
                    <a:pt x="603" y="307"/>
                  </a:cubicBezTo>
                  <a:lnTo>
                    <a:pt x="603" y="214"/>
                  </a:lnTo>
                  <a:close/>
                  <a:moveTo>
                    <a:pt x="683" y="252"/>
                  </a:moveTo>
                  <a:cubicBezTo>
                    <a:pt x="696" y="257"/>
                    <a:pt x="711" y="262"/>
                    <a:pt x="711" y="280"/>
                  </a:cubicBezTo>
                  <a:cubicBezTo>
                    <a:pt x="711" y="299"/>
                    <a:pt x="696" y="309"/>
                    <a:pt x="675" y="309"/>
                  </a:cubicBezTo>
                  <a:cubicBezTo>
                    <a:pt x="663" y="309"/>
                    <a:pt x="651" y="306"/>
                    <a:pt x="644" y="300"/>
                  </a:cubicBezTo>
                  <a:cubicBezTo>
                    <a:pt x="644" y="283"/>
                    <a:pt x="644" y="283"/>
                    <a:pt x="644" y="283"/>
                  </a:cubicBezTo>
                  <a:cubicBezTo>
                    <a:pt x="645" y="283"/>
                    <a:pt x="645" y="283"/>
                    <a:pt x="645" y="283"/>
                  </a:cubicBezTo>
                  <a:cubicBezTo>
                    <a:pt x="653" y="291"/>
                    <a:pt x="664" y="294"/>
                    <a:pt x="675" y="294"/>
                  </a:cubicBezTo>
                  <a:cubicBezTo>
                    <a:pt x="685" y="294"/>
                    <a:pt x="694" y="290"/>
                    <a:pt x="694" y="282"/>
                  </a:cubicBezTo>
                  <a:cubicBezTo>
                    <a:pt x="694" y="274"/>
                    <a:pt x="687" y="272"/>
                    <a:pt x="672" y="267"/>
                  </a:cubicBezTo>
                  <a:cubicBezTo>
                    <a:pt x="659" y="263"/>
                    <a:pt x="644" y="258"/>
                    <a:pt x="644" y="240"/>
                  </a:cubicBezTo>
                  <a:cubicBezTo>
                    <a:pt x="644" y="223"/>
                    <a:pt x="659" y="212"/>
                    <a:pt x="678" y="212"/>
                  </a:cubicBezTo>
                  <a:cubicBezTo>
                    <a:pt x="689" y="212"/>
                    <a:pt x="699" y="214"/>
                    <a:pt x="706" y="220"/>
                  </a:cubicBezTo>
                  <a:cubicBezTo>
                    <a:pt x="706" y="236"/>
                    <a:pt x="706" y="236"/>
                    <a:pt x="706" y="236"/>
                  </a:cubicBezTo>
                  <a:cubicBezTo>
                    <a:pt x="706" y="236"/>
                    <a:pt x="706" y="236"/>
                    <a:pt x="706" y="236"/>
                  </a:cubicBezTo>
                  <a:cubicBezTo>
                    <a:pt x="698" y="230"/>
                    <a:pt x="689" y="227"/>
                    <a:pt x="678" y="227"/>
                  </a:cubicBezTo>
                  <a:cubicBezTo>
                    <a:pt x="667" y="227"/>
                    <a:pt x="661" y="232"/>
                    <a:pt x="661" y="238"/>
                  </a:cubicBezTo>
                  <a:cubicBezTo>
                    <a:pt x="661" y="246"/>
                    <a:pt x="668" y="248"/>
                    <a:pt x="683" y="252"/>
                  </a:cubicBezTo>
                  <a:close/>
                  <a:moveTo>
                    <a:pt x="772" y="309"/>
                  </a:moveTo>
                  <a:cubicBezTo>
                    <a:pt x="745" y="309"/>
                    <a:pt x="726" y="290"/>
                    <a:pt x="726" y="261"/>
                  </a:cubicBezTo>
                  <a:cubicBezTo>
                    <a:pt x="726" y="232"/>
                    <a:pt x="744" y="212"/>
                    <a:pt x="769" y="212"/>
                  </a:cubicBezTo>
                  <a:cubicBezTo>
                    <a:pt x="794" y="212"/>
                    <a:pt x="807" y="230"/>
                    <a:pt x="807" y="258"/>
                  </a:cubicBezTo>
                  <a:cubicBezTo>
                    <a:pt x="807" y="266"/>
                    <a:pt x="807" y="266"/>
                    <a:pt x="807" y="266"/>
                  </a:cubicBezTo>
                  <a:cubicBezTo>
                    <a:pt x="744" y="266"/>
                    <a:pt x="744" y="266"/>
                    <a:pt x="744" y="266"/>
                  </a:cubicBezTo>
                  <a:cubicBezTo>
                    <a:pt x="746" y="284"/>
                    <a:pt x="758" y="293"/>
                    <a:pt x="774" y="293"/>
                  </a:cubicBezTo>
                  <a:cubicBezTo>
                    <a:pt x="785" y="293"/>
                    <a:pt x="792" y="291"/>
                    <a:pt x="800" y="285"/>
                  </a:cubicBezTo>
                  <a:cubicBezTo>
                    <a:pt x="801" y="285"/>
                    <a:pt x="801" y="285"/>
                    <a:pt x="801" y="285"/>
                  </a:cubicBezTo>
                  <a:cubicBezTo>
                    <a:pt x="801" y="300"/>
                    <a:pt x="801" y="300"/>
                    <a:pt x="801" y="300"/>
                  </a:cubicBezTo>
                  <a:cubicBezTo>
                    <a:pt x="793" y="306"/>
                    <a:pt x="783" y="309"/>
                    <a:pt x="772" y="309"/>
                  </a:cubicBezTo>
                  <a:close/>
                  <a:moveTo>
                    <a:pt x="744" y="251"/>
                  </a:moveTo>
                  <a:cubicBezTo>
                    <a:pt x="791" y="251"/>
                    <a:pt x="791" y="251"/>
                    <a:pt x="791" y="251"/>
                  </a:cubicBezTo>
                  <a:cubicBezTo>
                    <a:pt x="790" y="237"/>
                    <a:pt x="783" y="227"/>
                    <a:pt x="769" y="227"/>
                  </a:cubicBezTo>
                  <a:cubicBezTo>
                    <a:pt x="756" y="227"/>
                    <a:pt x="747" y="237"/>
                    <a:pt x="744" y="25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defTabSz="685800"/>
              <a:endParaRPr sz="1350">
                <a:solidFill>
                  <a:prstClr val="black"/>
                </a:solidFill>
              </a:endParaRPr>
            </a:p>
          </p:txBody>
        </p:sp>
      </p:grpSp>
    </p:spTree>
    <p:extLst>
      <p:ext uri="{BB962C8B-B14F-4D97-AF65-F5344CB8AC3E}">
        <p14:creationId xmlns:p14="http://schemas.microsoft.com/office/powerpoint/2010/main" val="3489331148"/>
      </p:ext>
    </p:extLst>
  </p:cSld>
  <p:clrMap bg1="lt1" tx1="dk1" bg2="lt2" tx2="dk2" accent1="accent1" accent2="accent2" accent3="accent3" accent4="accent4" accent5="accent5" accent6="accent6" hlink="hlink" folHlink="folHlink"/>
  <mc:AlternateContent xmlns:mc="http://schemas.openxmlformats.org/markup-compatibility/2006" xmlns:p14="http://schemas.microsoft.com/office/powerpoint/2010/main">
    <mc:Choice Requires="p14">
      <p:transition p14:dur="10"/>
    </mc:Choice>
    <mc:Fallback xmlns="">
      <p:transition/>
    </mc:Fallback>
  </mc:AlternateContent>
  <p:hf hdr="0" ftr="0"/>
  <p:txStyles>
    <p:titleStyle>
      <a:lvl1pPr algn="l" defTabSz="685800" rtl="0" eaLnBrk="1" latinLnBrk="0" hangingPunct="1">
        <a:lnSpc>
          <a:spcPct val="90000"/>
        </a:lnSpc>
        <a:spcBef>
          <a:spcPct val="0"/>
        </a:spcBef>
        <a:buNone/>
        <a:defRPr sz="2100" b="1" kern="1200">
          <a:solidFill>
            <a:schemeClr val="tx1"/>
          </a:solidFill>
          <a:latin typeface="+mj-lt"/>
          <a:ea typeface="+mj-ea"/>
          <a:cs typeface="+mj-cs"/>
        </a:defRPr>
      </a:lvl1pPr>
    </p:titleStyle>
    <p:bodyStyle>
      <a:lvl1pPr marL="137160" indent="-137160" algn="l" defTabSz="685800" rtl="0" eaLnBrk="1" latinLnBrk="0" hangingPunct="1">
        <a:lnSpc>
          <a:spcPct val="90000"/>
        </a:lnSpc>
        <a:spcBef>
          <a:spcPts val="900"/>
        </a:spcBef>
        <a:buFont typeface="Arial" panose="020B0604020202020204" pitchFamily="34" charset="0"/>
        <a:buChar char="–"/>
        <a:defRPr sz="1350" kern="1200">
          <a:solidFill>
            <a:schemeClr val="tx1"/>
          </a:solidFill>
          <a:latin typeface="+mn-lt"/>
          <a:ea typeface="+mn-ea"/>
          <a:cs typeface="+mn-cs"/>
        </a:defRPr>
      </a:lvl1pPr>
      <a:lvl2pPr marL="308610" indent="-137160" algn="l" defTabSz="685800"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2pPr>
      <a:lvl3pPr marL="411480" indent="-102870" algn="l" defTabSz="685800" rtl="0" eaLnBrk="1" latinLnBrk="0" hangingPunct="1">
        <a:lnSpc>
          <a:spcPct val="90000"/>
        </a:lnSpc>
        <a:spcBef>
          <a:spcPts val="450"/>
        </a:spcBef>
        <a:buFont typeface="Arial" panose="020B0604020202020204" pitchFamily="34" charset="0"/>
        <a:buChar char="–"/>
        <a:defRPr sz="1050" kern="1200">
          <a:solidFill>
            <a:schemeClr val="tx1"/>
          </a:solidFill>
          <a:latin typeface="+mn-lt"/>
          <a:ea typeface="+mn-ea"/>
          <a:cs typeface="+mn-cs"/>
        </a:defRPr>
      </a:lvl3pPr>
      <a:lvl4pPr marL="548640" indent="-102870" algn="l" defTabSz="685800" rtl="0" eaLnBrk="1" latinLnBrk="0" hangingPunct="1">
        <a:lnSpc>
          <a:spcPct val="90000"/>
        </a:lnSpc>
        <a:spcBef>
          <a:spcPts val="450"/>
        </a:spcBef>
        <a:buFont typeface="Arial" panose="020B0604020202020204" pitchFamily="34" charset="0"/>
        <a:buChar char="–"/>
        <a:defRPr sz="900" kern="1200">
          <a:solidFill>
            <a:schemeClr val="tx1"/>
          </a:solidFill>
          <a:latin typeface="+mn-lt"/>
          <a:ea typeface="+mn-ea"/>
          <a:cs typeface="+mn-cs"/>
        </a:defRPr>
      </a:lvl4pPr>
      <a:lvl5pPr marL="651510" indent="-102870" algn="l" defTabSz="685800" rtl="0" eaLnBrk="1" latinLnBrk="0" hangingPunct="1">
        <a:lnSpc>
          <a:spcPct val="90000"/>
        </a:lnSpc>
        <a:spcBef>
          <a:spcPts val="450"/>
        </a:spcBef>
        <a:buFont typeface="Arial" panose="020B0604020202020204" pitchFamily="34" charset="0"/>
        <a:buChar char="–"/>
        <a:defRPr sz="900" kern="1200">
          <a:solidFill>
            <a:schemeClr val="tx1"/>
          </a:solidFill>
          <a:latin typeface="+mn-lt"/>
          <a:ea typeface="+mn-ea"/>
          <a:cs typeface="+mn-cs"/>
        </a:defRPr>
      </a:lvl5pPr>
      <a:lvl6pPr marL="788670" indent="-102870" algn="l" defTabSz="685800" rtl="0" eaLnBrk="1" latinLnBrk="0" hangingPunct="1">
        <a:lnSpc>
          <a:spcPct val="90000"/>
        </a:lnSpc>
        <a:spcBef>
          <a:spcPts val="450"/>
        </a:spcBef>
        <a:buFont typeface="Arial" panose="020B0604020202020204" pitchFamily="34" charset="0"/>
        <a:buChar char="–"/>
        <a:defRPr sz="900" kern="1200">
          <a:solidFill>
            <a:schemeClr val="tx1"/>
          </a:solidFill>
          <a:latin typeface="+mn-lt"/>
          <a:ea typeface="+mn-ea"/>
          <a:cs typeface="+mn-cs"/>
        </a:defRPr>
      </a:lvl6pPr>
      <a:lvl7pPr marL="891540" indent="-102870" algn="l" defTabSz="685800" rtl="0" eaLnBrk="1" latinLnBrk="0" hangingPunct="1">
        <a:lnSpc>
          <a:spcPct val="90000"/>
        </a:lnSpc>
        <a:spcBef>
          <a:spcPts val="450"/>
        </a:spcBef>
        <a:buFont typeface="Arial" panose="020B0604020202020204" pitchFamily="34" charset="0"/>
        <a:buChar char="–"/>
        <a:defRPr sz="900" kern="1200">
          <a:solidFill>
            <a:schemeClr val="tx1"/>
          </a:solidFill>
          <a:latin typeface="+mn-lt"/>
          <a:ea typeface="+mn-ea"/>
          <a:cs typeface="+mn-cs"/>
        </a:defRPr>
      </a:lvl7pPr>
      <a:lvl8pPr marL="1028700" indent="-102870" algn="l" defTabSz="685800" rtl="0" eaLnBrk="1" latinLnBrk="0" hangingPunct="1">
        <a:lnSpc>
          <a:spcPct val="90000"/>
        </a:lnSpc>
        <a:spcBef>
          <a:spcPts val="450"/>
        </a:spcBef>
        <a:buFont typeface="Arial" panose="020B0604020202020204" pitchFamily="34" charset="0"/>
        <a:buChar char="–"/>
        <a:defRPr sz="900" kern="1200">
          <a:solidFill>
            <a:schemeClr val="tx1"/>
          </a:solidFill>
          <a:latin typeface="+mn-lt"/>
          <a:ea typeface="+mn-ea"/>
          <a:cs typeface="+mn-cs"/>
        </a:defRPr>
      </a:lvl8pPr>
      <a:lvl9pPr marL="1165860" indent="-102870" algn="l" defTabSz="685800" rtl="0" eaLnBrk="1" latinLnBrk="0" hangingPunct="1">
        <a:lnSpc>
          <a:spcPct val="90000"/>
        </a:lnSpc>
        <a:spcBef>
          <a:spcPts val="450"/>
        </a:spcBef>
        <a:buFont typeface="Arial" panose="020B0604020202020204" pitchFamily="34" charset="0"/>
        <a:buChar char="–"/>
        <a:defRPr sz="900" kern="1200">
          <a:solidFill>
            <a:schemeClr val="tx1"/>
          </a:solidFill>
          <a:latin typeface="+mn-lt"/>
          <a:ea typeface="+mn-ea"/>
          <a:cs typeface="+mn-cs"/>
        </a:defRPr>
      </a:lvl9pPr>
    </p:bodyStyle>
    <p:otherStyle>
      <a:defPPr>
        <a:defRP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384">
          <p15:clr>
            <a:srgbClr val="F26B43"/>
          </p15:clr>
        </p15:guide>
        <p15:guide id="4" pos="7296">
          <p15:clr>
            <a:srgbClr val="F26B43"/>
          </p15:clr>
        </p15:guide>
        <p15:guide id="5" orient="horz" pos="960">
          <p15:clr>
            <a:srgbClr val="F26B43"/>
          </p15:clr>
        </p15:guide>
        <p15:guide id="6" orient="horz" pos="3840">
          <p15:clr>
            <a:srgbClr val="F26B43"/>
          </p15:clr>
        </p15:guide>
      </p15:sldGuideLst>
    </p:ext>
  </p:extLst>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081" y="389427"/>
            <a:ext cx="8227457" cy="639273"/>
          </a:xfrm>
          <a:prstGeom prst="rect">
            <a:avLst/>
          </a:prstGeom>
        </p:spPr>
        <p:txBody>
          <a:bodyPr vert="horz" lIns="0" tIns="0" rIns="0" bIns="0" rtlCol="0" anchor="t" anchorCtr="0">
            <a:noAutofit/>
          </a:bodyPr>
          <a:lstStyle/>
          <a:p>
            <a:r>
              <a:rPr lang="en-US"/>
              <a:t>Click to edit Master title style</a:t>
            </a:r>
            <a:endParaRPr/>
          </a:p>
        </p:txBody>
      </p:sp>
      <p:sp>
        <p:nvSpPr>
          <p:cNvPr id="3" name="Text Placeholder 2"/>
          <p:cNvSpPr>
            <a:spLocks noGrp="1"/>
          </p:cNvSpPr>
          <p:nvPr>
            <p:ph type="body" idx="1"/>
          </p:nvPr>
        </p:nvSpPr>
        <p:spPr>
          <a:xfrm>
            <a:off x="457200" y="1143001"/>
            <a:ext cx="8227338" cy="3428999"/>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Rectangle 6"/>
          <p:cNvSpPr/>
          <p:nvPr/>
        </p:nvSpPr>
        <p:spPr>
          <a:xfrm>
            <a:off x="456009" y="328280"/>
            <a:ext cx="8229600" cy="13716"/>
          </a:xfrm>
          <a:prstGeom prst="rect">
            <a:avLst/>
          </a:prstGeom>
          <a:solidFill>
            <a:srgbClr val="00B388"/>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lnSpc>
                <a:spcPct val="90000"/>
              </a:lnSpc>
            </a:pPr>
            <a:endParaRPr sz="1350">
              <a:solidFill>
                <a:prstClr val="white"/>
              </a:solidFill>
            </a:endParaRPr>
          </a:p>
        </p:txBody>
      </p:sp>
      <p:sp>
        <p:nvSpPr>
          <p:cNvPr id="4" name="Date Placeholder 3"/>
          <p:cNvSpPr>
            <a:spLocks noGrp="1"/>
          </p:cNvSpPr>
          <p:nvPr>
            <p:ph type="dt" sz="half" idx="2"/>
          </p:nvPr>
        </p:nvSpPr>
        <p:spPr>
          <a:xfrm>
            <a:off x="4198659" y="4819578"/>
            <a:ext cx="746684" cy="157734"/>
          </a:xfrm>
          <a:prstGeom prst="rect">
            <a:avLst/>
          </a:prstGeom>
        </p:spPr>
        <p:txBody>
          <a:bodyPr vert="horz" wrap="none" lIns="0" tIns="0" rIns="0" bIns="0" rtlCol="0" anchor="b" anchorCtr="0"/>
          <a:lstStyle>
            <a:lvl1pPr algn="ctr">
              <a:defRPr sz="525">
                <a:solidFill>
                  <a:schemeClr val="tx1"/>
                </a:solidFill>
              </a:defRPr>
            </a:lvl1pPr>
          </a:lstStyle>
          <a:p>
            <a:r>
              <a:rPr lang="en-US">
                <a:solidFill>
                  <a:prstClr val="black"/>
                </a:solidFill>
              </a:rPr>
              <a:t>July 2018</a:t>
            </a:r>
          </a:p>
        </p:txBody>
      </p:sp>
      <p:sp>
        <p:nvSpPr>
          <p:cNvPr id="5" name="Footer Placeholder 4"/>
          <p:cNvSpPr>
            <a:spLocks noGrp="1"/>
          </p:cNvSpPr>
          <p:nvPr>
            <p:ph type="ftr" sz="quarter" idx="3"/>
          </p:nvPr>
        </p:nvSpPr>
        <p:spPr>
          <a:xfrm>
            <a:off x="5200650" y="4819578"/>
            <a:ext cx="3018899" cy="157734"/>
          </a:xfrm>
          <a:prstGeom prst="rect">
            <a:avLst/>
          </a:prstGeom>
        </p:spPr>
        <p:txBody>
          <a:bodyPr vert="horz" wrap="none" lIns="0" tIns="0" rIns="0" bIns="0" rtlCol="0" anchor="b" anchorCtr="0"/>
          <a:lstStyle>
            <a:lvl1pPr algn="r">
              <a:defRPr sz="525">
                <a:solidFill>
                  <a:schemeClr val="tx1"/>
                </a:solidFill>
              </a:defRPr>
            </a:lvl1pPr>
          </a:lstStyle>
          <a:p>
            <a:endParaRPr lang="en-US">
              <a:solidFill>
                <a:prstClr val="black"/>
              </a:solidFill>
            </a:endParaRPr>
          </a:p>
        </p:txBody>
      </p:sp>
      <p:sp>
        <p:nvSpPr>
          <p:cNvPr id="6" name="Slide Number Placeholder 5"/>
          <p:cNvSpPr>
            <a:spLocks noGrp="1"/>
          </p:cNvSpPr>
          <p:nvPr>
            <p:ph type="sldNum" sz="quarter" idx="4"/>
          </p:nvPr>
        </p:nvSpPr>
        <p:spPr bwMode="gray">
          <a:xfrm>
            <a:off x="8286751" y="4823152"/>
            <a:ext cx="400049" cy="174110"/>
          </a:xfrm>
          <a:prstGeom prst="rect">
            <a:avLst/>
          </a:prstGeom>
        </p:spPr>
        <p:txBody>
          <a:bodyPr vert="horz" wrap="none" lIns="0" tIns="0" rIns="0" bIns="0" rtlCol="0" anchor="b" anchorCtr="0"/>
          <a:lstStyle>
            <a:lvl1pPr algn="r">
              <a:defRPr sz="1200">
                <a:solidFill>
                  <a:schemeClr val="accent5"/>
                </a:solidFill>
              </a:defRPr>
            </a:lvl1pPr>
          </a:lstStyle>
          <a:p>
            <a:fld id="{B016F8AB-BCEA-4347-8BA6-BE776009BC89}" type="slidenum">
              <a:rPr lang="en-US" smtClean="0">
                <a:solidFill>
                  <a:srgbClr val="617D78"/>
                </a:solidFill>
              </a:rPr>
              <a:pPr/>
              <a:t>‹#›</a:t>
            </a:fld>
            <a:endParaRPr lang="en-US" dirty="0">
              <a:solidFill>
                <a:srgbClr val="617D78"/>
              </a:solidFill>
            </a:endParaRPr>
          </a:p>
        </p:txBody>
      </p:sp>
      <p:grpSp>
        <p:nvGrpSpPr>
          <p:cNvPr id="8" name="Group 7"/>
          <p:cNvGrpSpPr/>
          <p:nvPr/>
        </p:nvGrpSpPr>
        <p:grpSpPr>
          <a:xfrm>
            <a:off x="457705" y="4686301"/>
            <a:ext cx="727103" cy="292893"/>
            <a:chOff x="3578225" y="1146175"/>
            <a:chExt cx="5038725" cy="2111375"/>
          </a:xfrm>
        </p:grpSpPr>
        <p:sp>
          <p:nvSpPr>
            <p:cNvPr id="9" name="Freeform 5"/>
            <p:cNvSpPr>
              <a:spLocks noEditPoints="1"/>
            </p:cNvSpPr>
            <p:nvPr/>
          </p:nvSpPr>
          <p:spPr bwMode="auto">
            <a:xfrm>
              <a:off x="3578225" y="1146175"/>
              <a:ext cx="1725613" cy="498475"/>
            </a:xfrm>
            <a:custGeom>
              <a:avLst/>
              <a:gdLst>
                <a:gd name="T0" fmla="*/ 0 w 1087"/>
                <a:gd name="T1" fmla="*/ 0 h 314"/>
                <a:gd name="T2" fmla="*/ 0 w 1087"/>
                <a:gd name="T3" fmla="*/ 314 h 314"/>
                <a:gd name="T4" fmla="*/ 0 w 1087"/>
                <a:gd name="T5" fmla="*/ 314 h 314"/>
                <a:gd name="T6" fmla="*/ 1087 w 1087"/>
                <a:gd name="T7" fmla="*/ 314 h 314"/>
                <a:gd name="T8" fmla="*/ 1087 w 1087"/>
                <a:gd name="T9" fmla="*/ 0 h 314"/>
                <a:gd name="T10" fmla="*/ 0 w 1087"/>
                <a:gd name="T11" fmla="*/ 0 h 314"/>
                <a:gd name="T12" fmla="*/ 1018 w 1087"/>
                <a:gd name="T13" fmla="*/ 245 h 314"/>
                <a:gd name="T14" fmla="*/ 69 w 1087"/>
                <a:gd name="T15" fmla="*/ 245 h 314"/>
                <a:gd name="T16" fmla="*/ 69 w 1087"/>
                <a:gd name="T17" fmla="*/ 69 h 314"/>
                <a:gd name="T18" fmla="*/ 1018 w 1087"/>
                <a:gd name="T19" fmla="*/ 69 h 314"/>
                <a:gd name="T20" fmla="*/ 1018 w 1087"/>
                <a:gd name="T21" fmla="*/ 245 h 314"/>
                <a:gd name="T22" fmla="*/ 1018 w 1087"/>
                <a:gd name="T23" fmla="*/ 245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7" h="314">
                  <a:moveTo>
                    <a:pt x="0" y="0"/>
                  </a:moveTo>
                  <a:lnTo>
                    <a:pt x="0" y="314"/>
                  </a:lnTo>
                  <a:lnTo>
                    <a:pt x="0" y="314"/>
                  </a:lnTo>
                  <a:lnTo>
                    <a:pt x="1087" y="314"/>
                  </a:lnTo>
                  <a:lnTo>
                    <a:pt x="1087" y="0"/>
                  </a:lnTo>
                  <a:lnTo>
                    <a:pt x="0" y="0"/>
                  </a:lnTo>
                  <a:close/>
                  <a:moveTo>
                    <a:pt x="1018" y="245"/>
                  </a:moveTo>
                  <a:lnTo>
                    <a:pt x="69" y="245"/>
                  </a:lnTo>
                  <a:lnTo>
                    <a:pt x="69" y="69"/>
                  </a:lnTo>
                  <a:lnTo>
                    <a:pt x="1018" y="69"/>
                  </a:lnTo>
                  <a:lnTo>
                    <a:pt x="1018" y="245"/>
                  </a:lnTo>
                  <a:lnTo>
                    <a:pt x="1018" y="245"/>
                  </a:lnTo>
                  <a:close/>
                </a:path>
              </a:pathLst>
            </a:custGeom>
            <a:solidFill>
              <a:srgbClr val="00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defTabSz="685800"/>
              <a:endParaRPr sz="1350">
                <a:solidFill>
                  <a:prstClr val="black"/>
                </a:solidFill>
              </a:endParaRPr>
            </a:p>
          </p:txBody>
        </p:sp>
        <p:sp>
          <p:nvSpPr>
            <p:cNvPr id="10" name="Freeform 6"/>
            <p:cNvSpPr>
              <a:spLocks noEditPoints="1"/>
            </p:cNvSpPr>
            <p:nvPr/>
          </p:nvSpPr>
          <p:spPr bwMode="auto">
            <a:xfrm>
              <a:off x="3578225" y="1968500"/>
              <a:ext cx="5038725" cy="1289050"/>
            </a:xfrm>
            <a:custGeom>
              <a:avLst/>
              <a:gdLst>
                <a:gd name="T0" fmla="*/ 80 w 1341"/>
                <a:gd name="T1" fmla="*/ 52 h 342"/>
                <a:gd name="T2" fmla="*/ 29 w 1341"/>
                <a:gd name="T3" fmla="*/ 77 h 342"/>
                <a:gd name="T4" fmla="*/ 212 w 1341"/>
                <a:gd name="T5" fmla="*/ 93 h 342"/>
                <a:gd name="T6" fmla="*/ 174 w 1341"/>
                <a:gd name="T7" fmla="*/ 134 h 342"/>
                <a:gd name="T8" fmla="*/ 272 w 1341"/>
                <a:gd name="T9" fmla="*/ 132 h 342"/>
                <a:gd name="T10" fmla="*/ 276 w 1341"/>
                <a:gd name="T11" fmla="*/ 38 h 342"/>
                <a:gd name="T12" fmla="*/ 327 w 1341"/>
                <a:gd name="T13" fmla="*/ 132 h 342"/>
                <a:gd name="T14" fmla="*/ 398 w 1341"/>
                <a:gd name="T15" fmla="*/ 0 h 342"/>
                <a:gd name="T16" fmla="*/ 402 w 1341"/>
                <a:gd name="T17" fmla="*/ 134 h 342"/>
                <a:gd name="T18" fmla="*/ 448 w 1341"/>
                <a:gd name="T19" fmla="*/ 93 h 342"/>
                <a:gd name="T20" fmla="*/ 448 w 1341"/>
                <a:gd name="T21" fmla="*/ 74 h 342"/>
                <a:gd name="T22" fmla="*/ 642 w 1341"/>
                <a:gd name="T23" fmla="*/ 60 h 342"/>
                <a:gd name="T24" fmla="*/ 642 w 1341"/>
                <a:gd name="T25" fmla="*/ 131 h 342"/>
                <a:gd name="T26" fmla="*/ 570 w 1341"/>
                <a:gd name="T27" fmla="*/ 111 h 342"/>
                <a:gd name="T28" fmla="*/ 530 w 1341"/>
                <a:gd name="T29" fmla="*/ 60 h 342"/>
                <a:gd name="T30" fmla="*/ 558 w 1341"/>
                <a:gd name="T31" fmla="*/ 38 h 342"/>
                <a:gd name="T32" fmla="*/ 738 w 1341"/>
                <a:gd name="T33" fmla="*/ 89 h 342"/>
                <a:gd name="T34" fmla="*/ 787 w 1341"/>
                <a:gd name="T35" fmla="*/ 45 h 342"/>
                <a:gd name="T36" fmla="*/ 736 w 1341"/>
                <a:gd name="T37" fmla="*/ 65 h 342"/>
                <a:gd name="T38" fmla="*/ 848 w 1341"/>
                <a:gd name="T39" fmla="*/ 73 h 342"/>
                <a:gd name="T40" fmla="*/ 876 w 1341"/>
                <a:gd name="T41" fmla="*/ 73 h 342"/>
                <a:gd name="T42" fmla="*/ 833 w 1341"/>
                <a:gd name="T43" fmla="*/ 91 h 342"/>
                <a:gd name="T44" fmla="*/ 965 w 1341"/>
                <a:gd name="T45" fmla="*/ 43 h 342"/>
                <a:gd name="T46" fmla="*/ 964 w 1341"/>
                <a:gd name="T47" fmla="*/ 103 h 342"/>
                <a:gd name="T48" fmla="*/ 1010 w 1341"/>
                <a:gd name="T49" fmla="*/ 132 h 342"/>
                <a:gd name="T50" fmla="*/ 1070 w 1341"/>
                <a:gd name="T51" fmla="*/ 38 h 342"/>
                <a:gd name="T52" fmla="*/ 1010 w 1341"/>
                <a:gd name="T53" fmla="*/ 89 h 342"/>
                <a:gd name="T54" fmla="*/ 1133 w 1341"/>
                <a:gd name="T55" fmla="*/ 73 h 342"/>
                <a:gd name="T56" fmla="*/ 1160 w 1341"/>
                <a:gd name="T57" fmla="*/ 73 h 342"/>
                <a:gd name="T58" fmla="*/ 1117 w 1341"/>
                <a:gd name="T59" fmla="*/ 91 h 342"/>
                <a:gd name="T60" fmla="*/ 1239 w 1341"/>
                <a:gd name="T61" fmla="*/ 39 h 342"/>
                <a:gd name="T62" fmla="*/ 1180 w 1341"/>
                <a:gd name="T63" fmla="*/ 132 h 342"/>
                <a:gd name="T64" fmla="*/ 1246 w 1341"/>
                <a:gd name="T65" fmla="*/ 85 h 342"/>
                <a:gd name="T66" fmla="*/ 1314 w 1341"/>
                <a:gd name="T67" fmla="*/ 132 h 342"/>
                <a:gd name="T68" fmla="*/ 1295 w 1341"/>
                <a:gd name="T69" fmla="*/ 110 h 342"/>
                <a:gd name="T70" fmla="*/ 18 w 1341"/>
                <a:gd name="T71" fmla="*/ 231 h 342"/>
                <a:gd name="T72" fmla="*/ 81 w 1341"/>
                <a:gd name="T73" fmla="*/ 307 h 342"/>
                <a:gd name="T74" fmla="*/ 164 w 1341"/>
                <a:gd name="T75" fmla="*/ 307 h 342"/>
                <a:gd name="T76" fmla="*/ 103 w 1341"/>
                <a:gd name="T77" fmla="*/ 214 h 342"/>
                <a:gd name="T78" fmla="*/ 252 w 1341"/>
                <a:gd name="T79" fmla="*/ 229 h 342"/>
                <a:gd name="T80" fmla="*/ 252 w 1341"/>
                <a:gd name="T81" fmla="*/ 307 h 342"/>
                <a:gd name="T82" fmla="*/ 211 w 1341"/>
                <a:gd name="T83" fmla="*/ 214 h 342"/>
                <a:gd name="T84" fmla="*/ 305 w 1341"/>
                <a:gd name="T85" fmla="*/ 212 h 342"/>
                <a:gd name="T86" fmla="*/ 338 w 1341"/>
                <a:gd name="T87" fmla="*/ 285 h 342"/>
                <a:gd name="T88" fmla="*/ 281 w 1341"/>
                <a:gd name="T89" fmla="*/ 251 h 342"/>
                <a:gd name="T90" fmla="*/ 403 w 1341"/>
                <a:gd name="T91" fmla="*/ 229 h 342"/>
                <a:gd name="T92" fmla="*/ 382 w 1341"/>
                <a:gd name="T93" fmla="*/ 228 h 342"/>
                <a:gd name="T94" fmla="*/ 430 w 1341"/>
                <a:gd name="T95" fmla="*/ 342 h 342"/>
                <a:gd name="T96" fmla="*/ 498 w 1341"/>
                <a:gd name="T97" fmla="*/ 260 h 342"/>
                <a:gd name="T98" fmla="*/ 577 w 1341"/>
                <a:gd name="T99" fmla="*/ 212 h 342"/>
                <a:gd name="T100" fmla="*/ 554 w 1341"/>
                <a:gd name="T101" fmla="*/ 307 h 342"/>
                <a:gd name="T102" fmla="*/ 623 w 1341"/>
                <a:gd name="T103" fmla="*/ 187 h 342"/>
                <a:gd name="T104" fmla="*/ 621 w 1341"/>
                <a:gd name="T105" fmla="*/ 307 h 342"/>
                <a:gd name="T106" fmla="*/ 644 w 1341"/>
                <a:gd name="T107" fmla="*/ 300 h 342"/>
                <a:gd name="T108" fmla="*/ 644 w 1341"/>
                <a:gd name="T109" fmla="*/ 240 h 342"/>
                <a:gd name="T110" fmla="*/ 661 w 1341"/>
                <a:gd name="T111" fmla="*/ 238 h 342"/>
                <a:gd name="T112" fmla="*/ 807 w 1341"/>
                <a:gd name="T113" fmla="*/ 266 h 342"/>
                <a:gd name="T114" fmla="*/ 772 w 1341"/>
                <a:gd name="T115" fmla="*/ 309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41" h="342">
                  <a:moveTo>
                    <a:pt x="29" y="132"/>
                  </a:moveTo>
                  <a:cubicBezTo>
                    <a:pt x="0" y="132"/>
                    <a:pt x="0" y="132"/>
                    <a:pt x="0" y="132"/>
                  </a:cubicBezTo>
                  <a:cubicBezTo>
                    <a:pt x="0" y="0"/>
                    <a:pt x="0" y="0"/>
                    <a:pt x="0" y="0"/>
                  </a:cubicBezTo>
                  <a:cubicBezTo>
                    <a:pt x="29" y="0"/>
                    <a:pt x="29" y="0"/>
                    <a:pt x="29" y="0"/>
                  </a:cubicBezTo>
                  <a:cubicBezTo>
                    <a:pt x="29" y="52"/>
                    <a:pt x="29" y="52"/>
                    <a:pt x="29" y="52"/>
                  </a:cubicBezTo>
                  <a:cubicBezTo>
                    <a:pt x="80" y="52"/>
                    <a:pt x="80" y="52"/>
                    <a:pt x="80" y="52"/>
                  </a:cubicBezTo>
                  <a:cubicBezTo>
                    <a:pt x="80" y="0"/>
                    <a:pt x="80" y="0"/>
                    <a:pt x="80" y="0"/>
                  </a:cubicBezTo>
                  <a:cubicBezTo>
                    <a:pt x="109" y="0"/>
                    <a:pt x="109" y="0"/>
                    <a:pt x="109" y="0"/>
                  </a:cubicBezTo>
                  <a:cubicBezTo>
                    <a:pt x="109" y="132"/>
                    <a:pt x="109" y="132"/>
                    <a:pt x="109" y="132"/>
                  </a:cubicBezTo>
                  <a:cubicBezTo>
                    <a:pt x="80" y="132"/>
                    <a:pt x="80" y="132"/>
                    <a:pt x="80" y="132"/>
                  </a:cubicBezTo>
                  <a:cubicBezTo>
                    <a:pt x="80" y="77"/>
                    <a:pt x="80" y="77"/>
                    <a:pt x="80" y="77"/>
                  </a:cubicBezTo>
                  <a:cubicBezTo>
                    <a:pt x="29" y="77"/>
                    <a:pt x="29" y="77"/>
                    <a:pt x="29" y="77"/>
                  </a:cubicBezTo>
                  <a:lnTo>
                    <a:pt x="29" y="132"/>
                  </a:lnTo>
                  <a:close/>
                  <a:moveTo>
                    <a:pt x="174" y="134"/>
                  </a:moveTo>
                  <a:cubicBezTo>
                    <a:pt x="145" y="134"/>
                    <a:pt x="125" y="116"/>
                    <a:pt x="125" y="85"/>
                  </a:cubicBezTo>
                  <a:cubicBezTo>
                    <a:pt x="125" y="56"/>
                    <a:pt x="144" y="36"/>
                    <a:pt x="170" y="36"/>
                  </a:cubicBezTo>
                  <a:cubicBezTo>
                    <a:pt x="198" y="36"/>
                    <a:pt x="212" y="55"/>
                    <a:pt x="212" y="83"/>
                  </a:cubicBezTo>
                  <a:cubicBezTo>
                    <a:pt x="212" y="93"/>
                    <a:pt x="212" y="93"/>
                    <a:pt x="212" y="93"/>
                  </a:cubicBezTo>
                  <a:cubicBezTo>
                    <a:pt x="152" y="93"/>
                    <a:pt x="152" y="93"/>
                    <a:pt x="152" y="93"/>
                  </a:cubicBezTo>
                  <a:cubicBezTo>
                    <a:pt x="155" y="108"/>
                    <a:pt x="167" y="112"/>
                    <a:pt x="178" y="112"/>
                  </a:cubicBezTo>
                  <a:cubicBezTo>
                    <a:pt x="188" y="112"/>
                    <a:pt x="195" y="110"/>
                    <a:pt x="204" y="104"/>
                  </a:cubicBezTo>
                  <a:cubicBezTo>
                    <a:pt x="205" y="104"/>
                    <a:pt x="205" y="104"/>
                    <a:pt x="205" y="104"/>
                  </a:cubicBezTo>
                  <a:cubicBezTo>
                    <a:pt x="205" y="126"/>
                    <a:pt x="205" y="126"/>
                    <a:pt x="205" y="126"/>
                  </a:cubicBezTo>
                  <a:cubicBezTo>
                    <a:pt x="198" y="131"/>
                    <a:pt x="187" y="134"/>
                    <a:pt x="174" y="134"/>
                  </a:cubicBezTo>
                  <a:close/>
                  <a:moveTo>
                    <a:pt x="152" y="74"/>
                  </a:moveTo>
                  <a:cubicBezTo>
                    <a:pt x="186" y="74"/>
                    <a:pt x="186" y="74"/>
                    <a:pt x="186" y="74"/>
                  </a:cubicBezTo>
                  <a:cubicBezTo>
                    <a:pt x="186" y="64"/>
                    <a:pt x="182" y="58"/>
                    <a:pt x="170" y="58"/>
                  </a:cubicBezTo>
                  <a:cubicBezTo>
                    <a:pt x="162" y="58"/>
                    <a:pt x="155" y="61"/>
                    <a:pt x="152" y="74"/>
                  </a:cubicBezTo>
                  <a:close/>
                  <a:moveTo>
                    <a:pt x="287" y="77"/>
                  </a:moveTo>
                  <a:cubicBezTo>
                    <a:pt x="272" y="132"/>
                    <a:pt x="272" y="132"/>
                    <a:pt x="272" y="132"/>
                  </a:cubicBezTo>
                  <a:cubicBezTo>
                    <a:pt x="247" y="132"/>
                    <a:pt x="247" y="132"/>
                    <a:pt x="247" y="132"/>
                  </a:cubicBezTo>
                  <a:cubicBezTo>
                    <a:pt x="218" y="39"/>
                    <a:pt x="218" y="39"/>
                    <a:pt x="218" y="39"/>
                  </a:cubicBezTo>
                  <a:cubicBezTo>
                    <a:pt x="218" y="38"/>
                    <a:pt x="218" y="38"/>
                    <a:pt x="218" y="38"/>
                  </a:cubicBezTo>
                  <a:cubicBezTo>
                    <a:pt x="246" y="38"/>
                    <a:pt x="246" y="38"/>
                    <a:pt x="246" y="38"/>
                  </a:cubicBezTo>
                  <a:cubicBezTo>
                    <a:pt x="261" y="93"/>
                    <a:pt x="261" y="93"/>
                    <a:pt x="261" y="93"/>
                  </a:cubicBezTo>
                  <a:cubicBezTo>
                    <a:pt x="276" y="38"/>
                    <a:pt x="276" y="38"/>
                    <a:pt x="276" y="38"/>
                  </a:cubicBezTo>
                  <a:cubicBezTo>
                    <a:pt x="298" y="38"/>
                    <a:pt x="298" y="38"/>
                    <a:pt x="298" y="38"/>
                  </a:cubicBezTo>
                  <a:cubicBezTo>
                    <a:pt x="313" y="93"/>
                    <a:pt x="313" y="93"/>
                    <a:pt x="313" y="93"/>
                  </a:cubicBezTo>
                  <a:cubicBezTo>
                    <a:pt x="329" y="38"/>
                    <a:pt x="329" y="38"/>
                    <a:pt x="329" y="38"/>
                  </a:cubicBezTo>
                  <a:cubicBezTo>
                    <a:pt x="355" y="38"/>
                    <a:pt x="355" y="38"/>
                    <a:pt x="355" y="38"/>
                  </a:cubicBezTo>
                  <a:cubicBezTo>
                    <a:pt x="355" y="39"/>
                    <a:pt x="355" y="39"/>
                    <a:pt x="355" y="39"/>
                  </a:cubicBezTo>
                  <a:cubicBezTo>
                    <a:pt x="327" y="132"/>
                    <a:pt x="327" y="132"/>
                    <a:pt x="327" y="132"/>
                  </a:cubicBezTo>
                  <a:cubicBezTo>
                    <a:pt x="302" y="132"/>
                    <a:pt x="302" y="132"/>
                    <a:pt x="302" y="132"/>
                  </a:cubicBezTo>
                  <a:lnTo>
                    <a:pt x="287" y="77"/>
                  </a:lnTo>
                  <a:close/>
                  <a:moveTo>
                    <a:pt x="402" y="134"/>
                  </a:moveTo>
                  <a:cubicBezTo>
                    <a:pt x="379" y="134"/>
                    <a:pt x="370" y="125"/>
                    <a:pt x="370" y="104"/>
                  </a:cubicBezTo>
                  <a:cubicBezTo>
                    <a:pt x="370" y="0"/>
                    <a:pt x="370" y="0"/>
                    <a:pt x="370" y="0"/>
                  </a:cubicBezTo>
                  <a:cubicBezTo>
                    <a:pt x="398" y="0"/>
                    <a:pt x="398" y="0"/>
                    <a:pt x="398" y="0"/>
                  </a:cubicBezTo>
                  <a:cubicBezTo>
                    <a:pt x="398" y="102"/>
                    <a:pt x="398" y="102"/>
                    <a:pt x="398" y="102"/>
                  </a:cubicBezTo>
                  <a:cubicBezTo>
                    <a:pt x="398" y="108"/>
                    <a:pt x="400" y="111"/>
                    <a:pt x="406" y="111"/>
                  </a:cubicBezTo>
                  <a:cubicBezTo>
                    <a:pt x="408" y="111"/>
                    <a:pt x="410" y="110"/>
                    <a:pt x="412" y="109"/>
                  </a:cubicBezTo>
                  <a:cubicBezTo>
                    <a:pt x="413" y="109"/>
                    <a:pt x="413" y="109"/>
                    <a:pt x="413" y="109"/>
                  </a:cubicBezTo>
                  <a:cubicBezTo>
                    <a:pt x="413" y="132"/>
                    <a:pt x="413" y="132"/>
                    <a:pt x="413" y="132"/>
                  </a:cubicBezTo>
                  <a:cubicBezTo>
                    <a:pt x="410" y="133"/>
                    <a:pt x="406" y="134"/>
                    <a:pt x="402" y="134"/>
                  </a:cubicBezTo>
                  <a:close/>
                  <a:moveTo>
                    <a:pt x="469" y="134"/>
                  </a:moveTo>
                  <a:cubicBezTo>
                    <a:pt x="440" y="134"/>
                    <a:pt x="420" y="116"/>
                    <a:pt x="420" y="85"/>
                  </a:cubicBezTo>
                  <a:cubicBezTo>
                    <a:pt x="420" y="56"/>
                    <a:pt x="440" y="36"/>
                    <a:pt x="465" y="36"/>
                  </a:cubicBezTo>
                  <a:cubicBezTo>
                    <a:pt x="494" y="36"/>
                    <a:pt x="507" y="55"/>
                    <a:pt x="507" y="83"/>
                  </a:cubicBezTo>
                  <a:cubicBezTo>
                    <a:pt x="507" y="93"/>
                    <a:pt x="507" y="93"/>
                    <a:pt x="507" y="93"/>
                  </a:cubicBezTo>
                  <a:cubicBezTo>
                    <a:pt x="448" y="93"/>
                    <a:pt x="448" y="93"/>
                    <a:pt x="448" y="93"/>
                  </a:cubicBezTo>
                  <a:cubicBezTo>
                    <a:pt x="451" y="108"/>
                    <a:pt x="462" y="112"/>
                    <a:pt x="474" y="112"/>
                  </a:cubicBezTo>
                  <a:cubicBezTo>
                    <a:pt x="484" y="112"/>
                    <a:pt x="491" y="110"/>
                    <a:pt x="500" y="104"/>
                  </a:cubicBezTo>
                  <a:cubicBezTo>
                    <a:pt x="501" y="104"/>
                    <a:pt x="501" y="104"/>
                    <a:pt x="501" y="104"/>
                  </a:cubicBezTo>
                  <a:cubicBezTo>
                    <a:pt x="501" y="126"/>
                    <a:pt x="501" y="126"/>
                    <a:pt x="501" y="126"/>
                  </a:cubicBezTo>
                  <a:cubicBezTo>
                    <a:pt x="493" y="131"/>
                    <a:pt x="482" y="134"/>
                    <a:pt x="469" y="134"/>
                  </a:cubicBezTo>
                  <a:close/>
                  <a:moveTo>
                    <a:pt x="448" y="74"/>
                  </a:moveTo>
                  <a:cubicBezTo>
                    <a:pt x="482" y="74"/>
                    <a:pt x="482" y="74"/>
                    <a:pt x="482" y="74"/>
                  </a:cubicBezTo>
                  <a:cubicBezTo>
                    <a:pt x="481" y="64"/>
                    <a:pt x="477" y="58"/>
                    <a:pt x="466" y="58"/>
                  </a:cubicBezTo>
                  <a:cubicBezTo>
                    <a:pt x="457" y="58"/>
                    <a:pt x="450" y="61"/>
                    <a:pt x="448" y="74"/>
                  </a:cubicBezTo>
                  <a:close/>
                  <a:moveTo>
                    <a:pt x="622" y="38"/>
                  </a:moveTo>
                  <a:cubicBezTo>
                    <a:pt x="642" y="38"/>
                    <a:pt x="642" y="38"/>
                    <a:pt x="642" y="38"/>
                  </a:cubicBezTo>
                  <a:cubicBezTo>
                    <a:pt x="642" y="60"/>
                    <a:pt x="642" y="60"/>
                    <a:pt x="642" y="60"/>
                  </a:cubicBezTo>
                  <a:cubicBezTo>
                    <a:pt x="622" y="60"/>
                    <a:pt x="622" y="60"/>
                    <a:pt x="622" y="60"/>
                  </a:cubicBezTo>
                  <a:cubicBezTo>
                    <a:pt x="622" y="99"/>
                    <a:pt x="622" y="99"/>
                    <a:pt x="622" y="99"/>
                  </a:cubicBezTo>
                  <a:cubicBezTo>
                    <a:pt x="622" y="107"/>
                    <a:pt x="625" y="111"/>
                    <a:pt x="633" y="111"/>
                  </a:cubicBezTo>
                  <a:cubicBezTo>
                    <a:pt x="636" y="111"/>
                    <a:pt x="639" y="110"/>
                    <a:pt x="642" y="109"/>
                  </a:cubicBezTo>
                  <a:cubicBezTo>
                    <a:pt x="642" y="109"/>
                    <a:pt x="642" y="109"/>
                    <a:pt x="642" y="109"/>
                  </a:cubicBezTo>
                  <a:cubicBezTo>
                    <a:pt x="642" y="131"/>
                    <a:pt x="642" y="131"/>
                    <a:pt x="642" y="131"/>
                  </a:cubicBezTo>
                  <a:cubicBezTo>
                    <a:pt x="639" y="132"/>
                    <a:pt x="633" y="134"/>
                    <a:pt x="625" y="134"/>
                  </a:cubicBezTo>
                  <a:cubicBezTo>
                    <a:pt x="603" y="134"/>
                    <a:pt x="594" y="124"/>
                    <a:pt x="594" y="100"/>
                  </a:cubicBezTo>
                  <a:cubicBezTo>
                    <a:pt x="594" y="60"/>
                    <a:pt x="594" y="60"/>
                    <a:pt x="594" y="60"/>
                  </a:cubicBezTo>
                  <a:cubicBezTo>
                    <a:pt x="558" y="60"/>
                    <a:pt x="558" y="60"/>
                    <a:pt x="558" y="60"/>
                  </a:cubicBezTo>
                  <a:cubicBezTo>
                    <a:pt x="558" y="99"/>
                    <a:pt x="558" y="99"/>
                    <a:pt x="558" y="99"/>
                  </a:cubicBezTo>
                  <a:cubicBezTo>
                    <a:pt x="558" y="107"/>
                    <a:pt x="561" y="111"/>
                    <a:pt x="570" y="111"/>
                  </a:cubicBezTo>
                  <a:cubicBezTo>
                    <a:pt x="572" y="111"/>
                    <a:pt x="575" y="110"/>
                    <a:pt x="578" y="109"/>
                  </a:cubicBezTo>
                  <a:cubicBezTo>
                    <a:pt x="579" y="109"/>
                    <a:pt x="579" y="109"/>
                    <a:pt x="579" y="109"/>
                  </a:cubicBezTo>
                  <a:cubicBezTo>
                    <a:pt x="579" y="131"/>
                    <a:pt x="579" y="131"/>
                    <a:pt x="579" y="131"/>
                  </a:cubicBezTo>
                  <a:cubicBezTo>
                    <a:pt x="575" y="132"/>
                    <a:pt x="570" y="134"/>
                    <a:pt x="562" y="134"/>
                  </a:cubicBezTo>
                  <a:cubicBezTo>
                    <a:pt x="539" y="134"/>
                    <a:pt x="530" y="124"/>
                    <a:pt x="530" y="100"/>
                  </a:cubicBezTo>
                  <a:cubicBezTo>
                    <a:pt x="530" y="60"/>
                    <a:pt x="530" y="60"/>
                    <a:pt x="530" y="60"/>
                  </a:cubicBezTo>
                  <a:cubicBezTo>
                    <a:pt x="516" y="60"/>
                    <a:pt x="516" y="60"/>
                    <a:pt x="516" y="60"/>
                  </a:cubicBezTo>
                  <a:cubicBezTo>
                    <a:pt x="516" y="38"/>
                    <a:pt x="516" y="38"/>
                    <a:pt x="516" y="38"/>
                  </a:cubicBezTo>
                  <a:cubicBezTo>
                    <a:pt x="530" y="38"/>
                    <a:pt x="530" y="38"/>
                    <a:pt x="530" y="38"/>
                  </a:cubicBezTo>
                  <a:cubicBezTo>
                    <a:pt x="530" y="12"/>
                    <a:pt x="530" y="12"/>
                    <a:pt x="530" y="12"/>
                  </a:cubicBezTo>
                  <a:cubicBezTo>
                    <a:pt x="558" y="12"/>
                    <a:pt x="558" y="12"/>
                    <a:pt x="558" y="12"/>
                  </a:cubicBezTo>
                  <a:cubicBezTo>
                    <a:pt x="558" y="38"/>
                    <a:pt x="558" y="38"/>
                    <a:pt x="558" y="38"/>
                  </a:cubicBezTo>
                  <a:cubicBezTo>
                    <a:pt x="594" y="38"/>
                    <a:pt x="594" y="38"/>
                    <a:pt x="594" y="38"/>
                  </a:cubicBezTo>
                  <a:cubicBezTo>
                    <a:pt x="594" y="12"/>
                    <a:pt x="594" y="12"/>
                    <a:pt x="594" y="12"/>
                  </a:cubicBezTo>
                  <a:cubicBezTo>
                    <a:pt x="622" y="12"/>
                    <a:pt x="622" y="12"/>
                    <a:pt x="622" y="12"/>
                  </a:cubicBezTo>
                  <a:cubicBezTo>
                    <a:pt x="622" y="38"/>
                    <a:pt x="622" y="38"/>
                    <a:pt x="622" y="38"/>
                  </a:cubicBezTo>
                  <a:close/>
                  <a:moveTo>
                    <a:pt x="787" y="45"/>
                  </a:moveTo>
                  <a:cubicBezTo>
                    <a:pt x="787" y="73"/>
                    <a:pt x="768" y="89"/>
                    <a:pt x="738" y="89"/>
                  </a:cubicBezTo>
                  <a:cubicBezTo>
                    <a:pt x="718" y="89"/>
                    <a:pt x="718" y="89"/>
                    <a:pt x="718" y="89"/>
                  </a:cubicBezTo>
                  <a:cubicBezTo>
                    <a:pt x="718" y="132"/>
                    <a:pt x="718" y="132"/>
                    <a:pt x="718" y="132"/>
                  </a:cubicBezTo>
                  <a:cubicBezTo>
                    <a:pt x="689" y="132"/>
                    <a:pt x="689" y="132"/>
                    <a:pt x="689" y="132"/>
                  </a:cubicBezTo>
                  <a:cubicBezTo>
                    <a:pt x="689" y="0"/>
                    <a:pt x="689" y="0"/>
                    <a:pt x="689" y="0"/>
                  </a:cubicBezTo>
                  <a:cubicBezTo>
                    <a:pt x="738" y="0"/>
                    <a:pt x="738" y="0"/>
                    <a:pt x="738" y="0"/>
                  </a:cubicBezTo>
                  <a:cubicBezTo>
                    <a:pt x="768" y="0"/>
                    <a:pt x="787" y="16"/>
                    <a:pt x="787" y="45"/>
                  </a:cubicBezTo>
                  <a:close/>
                  <a:moveTo>
                    <a:pt x="736" y="65"/>
                  </a:moveTo>
                  <a:cubicBezTo>
                    <a:pt x="751" y="65"/>
                    <a:pt x="758" y="57"/>
                    <a:pt x="758" y="45"/>
                  </a:cubicBezTo>
                  <a:cubicBezTo>
                    <a:pt x="758" y="33"/>
                    <a:pt x="751" y="24"/>
                    <a:pt x="736" y="24"/>
                  </a:cubicBezTo>
                  <a:cubicBezTo>
                    <a:pt x="718" y="24"/>
                    <a:pt x="718" y="24"/>
                    <a:pt x="718" y="24"/>
                  </a:cubicBezTo>
                  <a:cubicBezTo>
                    <a:pt x="718" y="65"/>
                    <a:pt x="718" y="65"/>
                    <a:pt x="718" y="65"/>
                  </a:cubicBezTo>
                  <a:lnTo>
                    <a:pt x="736" y="65"/>
                  </a:lnTo>
                  <a:close/>
                  <a:moveTo>
                    <a:pt x="849" y="123"/>
                  </a:moveTo>
                  <a:cubicBezTo>
                    <a:pt x="843" y="130"/>
                    <a:pt x="834" y="134"/>
                    <a:pt x="824" y="134"/>
                  </a:cubicBezTo>
                  <a:cubicBezTo>
                    <a:pt x="806" y="134"/>
                    <a:pt x="791" y="122"/>
                    <a:pt x="791" y="103"/>
                  </a:cubicBezTo>
                  <a:cubicBezTo>
                    <a:pt x="791" y="84"/>
                    <a:pt x="806" y="72"/>
                    <a:pt x="827" y="72"/>
                  </a:cubicBezTo>
                  <a:cubicBezTo>
                    <a:pt x="834" y="72"/>
                    <a:pt x="841" y="73"/>
                    <a:pt x="848" y="75"/>
                  </a:cubicBezTo>
                  <a:cubicBezTo>
                    <a:pt x="848" y="73"/>
                    <a:pt x="848" y="73"/>
                    <a:pt x="848" y="73"/>
                  </a:cubicBezTo>
                  <a:cubicBezTo>
                    <a:pt x="848" y="63"/>
                    <a:pt x="842" y="59"/>
                    <a:pt x="827" y="59"/>
                  </a:cubicBezTo>
                  <a:cubicBezTo>
                    <a:pt x="818" y="59"/>
                    <a:pt x="809" y="62"/>
                    <a:pt x="801" y="66"/>
                  </a:cubicBezTo>
                  <a:cubicBezTo>
                    <a:pt x="800" y="66"/>
                    <a:pt x="800" y="66"/>
                    <a:pt x="800" y="66"/>
                  </a:cubicBezTo>
                  <a:cubicBezTo>
                    <a:pt x="800" y="44"/>
                    <a:pt x="800" y="44"/>
                    <a:pt x="800" y="44"/>
                  </a:cubicBezTo>
                  <a:cubicBezTo>
                    <a:pt x="807" y="40"/>
                    <a:pt x="820" y="36"/>
                    <a:pt x="832" y="36"/>
                  </a:cubicBezTo>
                  <a:cubicBezTo>
                    <a:pt x="860" y="36"/>
                    <a:pt x="876" y="49"/>
                    <a:pt x="876" y="73"/>
                  </a:cubicBezTo>
                  <a:cubicBezTo>
                    <a:pt x="876" y="132"/>
                    <a:pt x="876" y="132"/>
                    <a:pt x="876" y="132"/>
                  </a:cubicBezTo>
                  <a:cubicBezTo>
                    <a:pt x="849" y="132"/>
                    <a:pt x="849" y="132"/>
                    <a:pt x="849" y="132"/>
                  </a:cubicBezTo>
                  <a:cubicBezTo>
                    <a:pt x="849" y="123"/>
                    <a:pt x="849" y="123"/>
                    <a:pt x="849" y="123"/>
                  </a:cubicBezTo>
                  <a:close/>
                  <a:moveTo>
                    <a:pt x="848" y="102"/>
                  </a:moveTo>
                  <a:cubicBezTo>
                    <a:pt x="848" y="94"/>
                    <a:pt x="848" y="94"/>
                    <a:pt x="848" y="94"/>
                  </a:cubicBezTo>
                  <a:cubicBezTo>
                    <a:pt x="844" y="92"/>
                    <a:pt x="838" y="91"/>
                    <a:pt x="833" y="91"/>
                  </a:cubicBezTo>
                  <a:cubicBezTo>
                    <a:pt x="823" y="91"/>
                    <a:pt x="818" y="95"/>
                    <a:pt x="818" y="102"/>
                  </a:cubicBezTo>
                  <a:cubicBezTo>
                    <a:pt x="818" y="110"/>
                    <a:pt x="823" y="113"/>
                    <a:pt x="832" y="113"/>
                  </a:cubicBezTo>
                  <a:cubicBezTo>
                    <a:pt x="839" y="113"/>
                    <a:pt x="845" y="109"/>
                    <a:pt x="848" y="102"/>
                  </a:cubicBezTo>
                  <a:close/>
                  <a:moveTo>
                    <a:pt x="890" y="85"/>
                  </a:moveTo>
                  <a:cubicBezTo>
                    <a:pt x="890" y="55"/>
                    <a:pt x="911" y="36"/>
                    <a:pt x="939" y="36"/>
                  </a:cubicBezTo>
                  <a:cubicBezTo>
                    <a:pt x="949" y="36"/>
                    <a:pt x="958" y="38"/>
                    <a:pt x="965" y="43"/>
                  </a:cubicBezTo>
                  <a:cubicBezTo>
                    <a:pt x="965" y="67"/>
                    <a:pt x="965" y="67"/>
                    <a:pt x="965" y="67"/>
                  </a:cubicBezTo>
                  <a:cubicBezTo>
                    <a:pt x="964" y="67"/>
                    <a:pt x="964" y="67"/>
                    <a:pt x="964" y="67"/>
                  </a:cubicBezTo>
                  <a:cubicBezTo>
                    <a:pt x="958" y="62"/>
                    <a:pt x="951" y="60"/>
                    <a:pt x="943" y="60"/>
                  </a:cubicBezTo>
                  <a:cubicBezTo>
                    <a:pt x="929" y="60"/>
                    <a:pt x="918" y="69"/>
                    <a:pt x="918" y="85"/>
                  </a:cubicBezTo>
                  <a:cubicBezTo>
                    <a:pt x="918" y="101"/>
                    <a:pt x="929" y="110"/>
                    <a:pt x="943" y="110"/>
                  </a:cubicBezTo>
                  <a:cubicBezTo>
                    <a:pt x="951" y="110"/>
                    <a:pt x="958" y="108"/>
                    <a:pt x="964" y="103"/>
                  </a:cubicBezTo>
                  <a:cubicBezTo>
                    <a:pt x="965" y="103"/>
                    <a:pt x="965" y="103"/>
                    <a:pt x="965" y="103"/>
                  </a:cubicBezTo>
                  <a:cubicBezTo>
                    <a:pt x="965" y="127"/>
                    <a:pt x="965" y="127"/>
                    <a:pt x="965" y="127"/>
                  </a:cubicBezTo>
                  <a:cubicBezTo>
                    <a:pt x="958" y="132"/>
                    <a:pt x="949" y="134"/>
                    <a:pt x="939" y="134"/>
                  </a:cubicBezTo>
                  <a:cubicBezTo>
                    <a:pt x="911" y="134"/>
                    <a:pt x="890" y="115"/>
                    <a:pt x="890" y="85"/>
                  </a:cubicBezTo>
                  <a:close/>
                  <a:moveTo>
                    <a:pt x="1010" y="89"/>
                  </a:moveTo>
                  <a:cubicBezTo>
                    <a:pt x="1010" y="132"/>
                    <a:pt x="1010" y="132"/>
                    <a:pt x="1010" y="132"/>
                  </a:cubicBezTo>
                  <a:cubicBezTo>
                    <a:pt x="983" y="132"/>
                    <a:pt x="983" y="132"/>
                    <a:pt x="983" y="132"/>
                  </a:cubicBezTo>
                  <a:cubicBezTo>
                    <a:pt x="983" y="0"/>
                    <a:pt x="983" y="0"/>
                    <a:pt x="983" y="0"/>
                  </a:cubicBezTo>
                  <a:cubicBezTo>
                    <a:pt x="1010" y="0"/>
                    <a:pt x="1010" y="0"/>
                    <a:pt x="1010" y="0"/>
                  </a:cubicBezTo>
                  <a:cubicBezTo>
                    <a:pt x="1010" y="75"/>
                    <a:pt x="1010" y="75"/>
                    <a:pt x="1010" y="75"/>
                  </a:cubicBezTo>
                  <a:cubicBezTo>
                    <a:pt x="1039" y="38"/>
                    <a:pt x="1039" y="38"/>
                    <a:pt x="1039" y="38"/>
                  </a:cubicBezTo>
                  <a:cubicBezTo>
                    <a:pt x="1070" y="38"/>
                    <a:pt x="1070" y="38"/>
                    <a:pt x="1070" y="38"/>
                  </a:cubicBezTo>
                  <a:cubicBezTo>
                    <a:pt x="1070" y="39"/>
                    <a:pt x="1070" y="39"/>
                    <a:pt x="1070" y="39"/>
                  </a:cubicBezTo>
                  <a:cubicBezTo>
                    <a:pt x="1036" y="82"/>
                    <a:pt x="1036" y="82"/>
                    <a:pt x="1036" y="82"/>
                  </a:cubicBezTo>
                  <a:cubicBezTo>
                    <a:pt x="1070" y="131"/>
                    <a:pt x="1070" y="131"/>
                    <a:pt x="1070" y="131"/>
                  </a:cubicBezTo>
                  <a:cubicBezTo>
                    <a:pt x="1070" y="132"/>
                    <a:pt x="1070" y="132"/>
                    <a:pt x="1070" y="132"/>
                  </a:cubicBezTo>
                  <a:cubicBezTo>
                    <a:pt x="1038" y="132"/>
                    <a:pt x="1038" y="132"/>
                    <a:pt x="1038" y="132"/>
                  </a:cubicBezTo>
                  <a:lnTo>
                    <a:pt x="1010" y="89"/>
                  </a:lnTo>
                  <a:close/>
                  <a:moveTo>
                    <a:pt x="1133" y="123"/>
                  </a:moveTo>
                  <a:cubicBezTo>
                    <a:pt x="1127" y="130"/>
                    <a:pt x="1118" y="134"/>
                    <a:pt x="1108" y="134"/>
                  </a:cubicBezTo>
                  <a:cubicBezTo>
                    <a:pt x="1090" y="134"/>
                    <a:pt x="1075" y="122"/>
                    <a:pt x="1075" y="103"/>
                  </a:cubicBezTo>
                  <a:cubicBezTo>
                    <a:pt x="1075" y="84"/>
                    <a:pt x="1090" y="72"/>
                    <a:pt x="1112" y="72"/>
                  </a:cubicBezTo>
                  <a:cubicBezTo>
                    <a:pt x="1118" y="72"/>
                    <a:pt x="1125" y="73"/>
                    <a:pt x="1133" y="75"/>
                  </a:cubicBezTo>
                  <a:cubicBezTo>
                    <a:pt x="1133" y="73"/>
                    <a:pt x="1133" y="73"/>
                    <a:pt x="1133" y="73"/>
                  </a:cubicBezTo>
                  <a:cubicBezTo>
                    <a:pt x="1133" y="63"/>
                    <a:pt x="1127" y="59"/>
                    <a:pt x="1112" y="59"/>
                  </a:cubicBezTo>
                  <a:cubicBezTo>
                    <a:pt x="1102" y="59"/>
                    <a:pt x="1093" y="62"/>
                    <a:pt x="1086" y="66"/>
                  </a:cubicBezTo>
                  <a:cubicBezTo>
                    <a:pt x="1084" y="66"/>
                    <a:pt x="1084" y="66"/>
                    <a:pt x="1084" y="66"/>
                  </a:cubicBezTo>
                  <a:cubicBezTo>
                    <a:pt x="1084" y="44"/>
                    <a:pt x="1084" y="44"/>
                    <a:pt x="1084" y="44"/>
                  </a:cubicBezTo>
                  <a:cubicBezTo>
                    <a:pt x="1092" y="40"/>
                    <a:pt x="1104" y="36"/>
                    <a:pt x="1117" y="36"/>
                  </a:cubicBezTo>
                  <a:cubicBezTo>
                    <a:pt x="1145" y="36"/>
                    <a:pt x="1160" y="49"/>
                    <a:pt x="1160" y="73"/>
                  </a:cubicBezTo>
                  <a:cubicBezTo>
                    <a:pt x="1160" y="132"/>
                    <a:pt x="1160" y="132"/>
                    <a:pt x="1160" y="132"/>
                  </a:cubicBezTo>
                  <a:cubicBezTo>
                    <a:pt x="1133" y="132"/>
                    <a:pt x="1133" y="132"/>
                    <a:pt x="1133" y="132"/>
                  </a:cubicBezTo>
                  <a:cubicBezTo>
                    <a:pt x="1133" y="123"/>
                    <a:pt x="1133" y="123"/>
                    <a:pt x="1133" y="123"/>
                  </a:cubicBezTo>
                  <a:close/>
                  <a:moveTo>
                    <a:pt x="1133" y="102"/>
                  </a:moveTo>
                  <a:cubicBezTo>
                    <a:pt x="1133" y="94"/>
                    <a:pt x="1133" y="94"/>
                    <a:pt x="1133" y="94"/>
                  </a:cubicBezTo>
                  <a:cubicBezTo>
                    <a:pt x="1128" y="92"/>
                    <a:pt x="1123" y="91"/>
                    <a:pt x="1117" y="91"/>
                  </a:cubicBezTo>
                  <a:cubicBezTo>
                    <a:pt x="1108" y="91"/>
                    <a:pt x="1103" y="95"/>
                    <a:pt x="1103" y="102"/>
                  </a:cubicBezTo>
                  <a:cubicBezTo>
                    <a:pt x="1103" y="110"/>
                    <a:pt x="1108" y="113"/>
                    <a:pt x="1116" y="113"/>
                  </a:cubicBezTo>
                  <a:cubicBezTo>
                    <a:pt x="1124" y="113"/>
                    <a:pt x="1130" y="109"/>
                    <a:pt x="1133" y="102"/>
                  </a:cubicBezTo>
                  <a:close/>
                  <a:moveTo>
                    <a:pt x="1207" y="53"/>
                  </a:moveTo>
                  <a:cubicBezTo>
                    <a:pt x="1212" y="43"/>
                    <a:pt x="1220" y="37"/>
                    <a:pt x="1230" y="37"/>
                  </a:cubicBezTo>
                  <a:cubicBezTo>
                    <a:pt x="1234" y="37"/>
                    <a:pt x="1238" y="38"/>
                    <a:pt x="1239" y="39"/>
                  </a:cubicBezTo>
                  <a:cubicBezTo>
                    <a:pt x="1239" y="65"/>
                    <a:pt x="1239" y="65"/>
                    <a:pt x="1239" y="65"/>
                  </a:cubicBezTo>
                  <a:cubicBezTo>
                    <a:pt x="1238" y="65"/>
                    <a:pt x="1238" y="65"/>
                    <a:pt x="1238" y="65"/>
                  </a:cubicBezTo>
                  <a:cubicBezTo>
                    <a:pt x="1235" y="64"/>
                    <a:pt x="1231" y="63"/>
                    <a:pt x="1226" y="63"/>
                  </a:cubicBezTo>
                  <a:cubicBezTo>
                    <a:pt x="1217" y="63"/>
                    <a:pt x="1210" y="68"/>
                    <a:pt x="1208" y="78"/>
                  </a:cubicBezTo>
                  <a:cubicBezTo>
                    <a:pt x="1208" y="132"/>
                    <a:pt x="1208" y="132"/>
                    <a:pt x="1208" y="132"/>
                  </a:cubicBezTo>
                  <a:cubicBezTo>
                    <a:pt x="1180" y="132"/>
                    <a:pt x="1180" y="132"/>
                    <a:pt x="1180" y="132"/>
                  </a:cubicBezTo>
                  <a:cubicBezTo>
                    <a:pt x="1180" y="38"/>
                    <a:pt x="1180" y="38"/>
                    <a:pt x="1180" y="38"/>
                  </a:cubicBezTo>
                  <a:cubicBezTo>
                    <a:pt x="1207" y="38"/>
                    <a:pt x="1207" y="38"/>
                    <a:pt x="1207" y="38"/>
                  </a:cubicBezTo>
                  <a:cubicBezTo>
                    <a:pt x="1207" y="53"/>
                    <a:pt x="1207" y="53"/>
                    <a:pt x="1207" y="53"/>
                  </a:cubicBezTo>
                  <a:close/>
                  <a:moveTo>
                    <a:pt x="1314" y="122"/>
                  </a:moveTo>
                  <a:cubicBezTo>
                    <a:pt x="1308" y="130"/>
                    <a:pt x="1298" y="134"/>
                    <a:pt x="1286" y="134"/>
                  </a:cubicBezTo>
                  <a:cubicBezTo>
                    <a:pt x="1262" y="134"/>
                    <a:pt x="1246" y="112"/>
                    <a:pt x="1246" y="85"/>
                  </a:cubicBezTo>
                  <a:cubicBezTo>
                    <a:pt x="1246" y="58"/>
                    <a:pt x="1262" y="36"/>
                    <a:pt x="1286" y="36"/>
                  </a:cubicBezTo>
                  <a:cubicBezTo>
                    <a:pt x="1298" y="36"/>
                    <a:pt x="1307" y="40"/>
                    <a:pt x="1313" y="47"/>
                  </a:cubicBezTo>
                  <a:cubicBezTo>
                    <a:pt x="1313" y="0"/>
                    <a:pt x="1313" y="0"/>
                    <a:pt x="1313" y="0"/>
                  </a:cubicBezTo>
                  <a:cubicBezTo>
                    <a:pt x="1341" y="0"/>
                    <a:pt x="1341" y="0"/>
                    <a:pt x="1341" y="0"/>
                  </a:cubicBezTo>
                  <a:cubicBezTo>
                    <a:pt x="1341" y="132"/>
                    <a:pt x="1341" y="132"/>
                    <a:pt x="1341" y="132"/>
                  </a:cubicBezTo>
                  <a:cubicBezTo>
                    <a:pt x="1314" y="132"/>
                    <a:pt x="1314" y="132"/>
                    <a:pt x="1314" y="132"/>
                  </a:cubicBezTo>
                  <a:cubicBezTo>
                    <a:pt x="1314" y="122"/>
                    <a:pt x="1314" y="122"/>
                    <a:pt x="1314" y="122"/>
                  </a:cubicBezTo>
                  <a:close/>
                  <a:moveTo>
                    <a:pt x="1313" y="100"/>
                  </a:moveTo>
                  <a:cubicBezTo>
                    <a:pt x="1313" y="70"/>
                    <a:pt x="1313" y="70"/>
                    <a:pt x="1313" y="70"/>
                  </a:cubicBezTo>
                  <a:cubicBezTo>
                    <a:pt x="1308" y="63"/>
                    <a:pt x="1302" y="60"/>
                    <a:pt x="1295" y="60"/>
                  </a:cubicBezTo>
                  <a:cubicBezTo>
                    <a:pt x="1283" y="60"/>
                    <a:pt x="1275" y="69"/>
                    <a:pt x="1275" y="85"/>
                  </a:cubicBezTo>
                  <a:cubicBezTo>
                    <a:pt x="1275" y="101"/>
                    <a:pt x="1283" y="110"/>
                    <a:pt x="1295" y="110"/>
                  </a:cubicBezTo>
                  <a:cubicBezTo>
                    <a:pt x="1302" y="110"/>
                    <a:pt x="1308" y="107"/>
                    <a:pt x="1313" y="100"/>
                  </a:cubicBezTo>
                  <a:close/>
                  <a:moveTo>
                    <a:pt x="0" y="175"/>
                  </a:moveTo>
                  <a:cubicBezTo>
                    <a:pt x="81" y="175"/>
                    <a:pt x="81" y="175"/>
                    <a:pt x="81" y="175"/>
                  </a:cubicBezTo>
                  <a:cubicBezTo>
                    <a:pt x="81" y="191"/>
                    <a:pt x="81" y="191"/>
                    <a:pt x="81" y="191"/>
                  </a:cubicBezTo>
                  <a:cubicBezTo>
                    <a:pt x="18" y="191"/>
                    <a:pt x="18" y="191"/>
                    <a:pt x="18" y="191"/>
                  </a:cubicBezTo>
                  <a:cubicBezTo>
                    <a:pt x="18" y="231"/>
                    <a:pt x="18" y="231"/>
                    <a:pt x="18" y="231"/>
                  </a:cubicBezTo>
                  <a:cubicBezTo>
                    <a:pt x="75" y="231"/>
                    <a:pt x="75" y="231"/>
                    <a:pt x="75" y="231"/>
                  </a:cubicBezTo>
                  <a:cubicBezTo>
                    <a:pt x="75" y="247"/>
                    <a:pt x="75" y="247"/>
                    <a:pt x="75" y="247"/>
                  </a:cubicBezTo>
                  <a:cubicBezTo>
                    <a:pt x="18" y="247"/>
                    <a:pt x="18" y="247"/>
                    <a:pt x="18" y="247"/>
                  </a:cubicBezTo>
                  <a:cubicBezTo>
                    <a:pt x="18" y="291"/>
                    <a:pt x="18" y="291"/>
                    <a:pt x="18" y="291"/>
                  </a:cubicBezTo>
                  <a:cubicBezTo>
                    <a:pt x="81" y="291"/>
                    <a:pt x="81" y="291"/>
                    <a:pt x="81" y="291"/>
                  </a:cubicBezTo>
                  <a:cubicBezTo>
                    <a:pt x="81" y="307"/>
                    <a:pt x="81" y="307"/>
                    <a:pt x="81" y="307"/>
                  </a:cubicBezTo>
                  <a:cubicBezTo>
                    <a:pt x="0" y="307"/>
                    <a:pt x="0" y="307"/>
                    <a:pt x="0" y="307"/>
                  </a:cubicBezTo>
                  <a:lnTo>
                    <a:pt x="0" y="175"/>
                  </a:lnTo>
                  <a:close/>
                  <a:moveTo>
                    <a:pt x="149" y="212"/>
                  </a:moveTo>
                  <a:cubicBezTo>
                    <a:pt x="169" y="212"/>
                    <a:pt x="181" y="226"/>
                    <a:pt x="181" y="248"/>
                  </a:cubicBezTo>
                  <a:cubicBezTo>
                    <a:pt x="181" y="307"/>
                    <a:pt x="181" y="307"/>
                    <a:pt x="181" y="307"/>
                  </a:cubicBezTo>
                  <a:cubicBezTo>
                    <a:pt x="164" y="307"/>
                    <a:pt x="164" y="307"/>
                    <a:pt x="164" y="307"/>
                  </a:cubicBezTo>
                  <a:cubicBezTo>
                    <a:pt x="164" y="249"/>
                    <a:pt x="164" y="249"/>
                    <a:pt x="164" y="249"/>
                  </a:cubicBezTo>
                  <a:cubicBezTo>
                    <a:pt x="164" y="237"/>
                    <a:pt x="157" y="228"/>
                    <a:pt x="144" y="228"/>
                  </a:cubicBezTo>
                  <a:cubicBezTo>
                    <a:pt x="133" y="228"/>
                    <a:pt x="124" y="235"/>
                    <a:pt x="121" y="245"/>
                  </a:cubicBezTo>
                  <a:cubicBezTo>
                    <a:pt x="121" y="307"/>
                    <a:pt x="121" y="307"/>
                    <a:pt x="121" y="307"/>
                  </a:cubicBezTo>
                  <a:cubicBezTo>
                    <a:pt x="103" y="307"/>
                    <a:pt x="103" y="307"/>
                    <a:pt x="103" y="307"/>
                  </a:cubicBezTo>
                  <a:cubicBezTo>
                    <a:pt x="103" y="214"/>
                    <a:pt x="103" y="214"/>
                    <a:pt x="103" y="214"/>
                  </a:cubicBezTo>
                  <a:cubicBezTo>
                    <a:pt x="121" y="214"/>
                    <a:pt x="121" y="214"/>
                    <a:pt x="121" y="214"/>
                  </a:cubicBezTo>
                  <a:cubicBezTo>
                    <a:pt x="121" y="227"/>
                    <a:pt x="121" y="227"/>
                    <a:pt x="121" y="227"/>
                  </a:cubicBezTo>
                  <a:cubicBezTo>
                    <a:pt x="126" y="219"/>
                    <a:pt x="136" y="212"/>
                    <a:pt x="149" y="212"/>
                  </a:cubicBezTo>
                  <a:close/>
                  <a:moveTo>
                    <a:pt x="228" y="214"/>
                  </a:moveTo>
                  <a:cubicBezTo>
                    <a:pt x="252" y="214"/>
                    <a:pt x="252" y="214"/>
                    <a:pt x="252" y="214"/>
                  </a:cubicBezTo>
                  <a:cubicBezTo>
                    <a:pt x="252" y="229"/>
                    <a:pt x="252" y="229"/>
                    <a:pt x="252" y="229"/>
                  </a:cubicBezTo>
                  <a:cubicBezTo>
                    <a:pt x="228" y="229"/>
                    <a:pt x="228" y="229"/>
                    <a:pt x="228" y="229"/>
                  </a:cubicBezTo>
                  <a:cubicBezTo>
                    <a:pt x="228" y="279"/>
                    <a:pt x="228" y="279"/>
                    <a:pt x="228" y="279"/>
                  </a:cubicBezTo>
                  <a:cubicBezTo>
                    <a:pt x="228" y="289"/>
                    <a:pt x="234" y="293"/>
                    <a:pt x="243" y="293"/>
                  </a:cubicBezTo>
                  <a:cubicBezTo>
                    <a:pt x="246" y="293"/>
                    <a:pt x="249" y="293"/>
                    <a:pt x="251" y="292"/>
                  </a:cubicBezTo>
                  <a:cubicBezTo>
                    <a:pt x="252" y="292"/>
                    <a:pt x="252" y="292"/>
                    <a:pt x="252" y="292"/>
                  </a:cubicBezTo>
                  <a:cubicBezTo>
                    <a:pt x="252" y="307"/>
                    <a:pt x="252" y="307"/>
                    <a:pt x="252" y="307"/>
                  </a:cubicBezTo>
                  <a:cubicBezTo>
                    <a:pt x="249" y="308"/>
                    <a:pt x="246" y="309"/>
                    <a:pt x="241" y="309"/>
                  </a:cubicBezTo>
                  <a:cubicBezTo>
                    <a:pt x="219" y="309"/>
                    <a:pt x="211" y="299"/>
                    <a:pt x="211" y="281"/>
                  </a:cubicBezTo>
                  <a:cubicBezTo>
                    <a:pt x="211" y="229"/>
                    <a:pt x="211" y="229"/>
                    <a:pt x="211" y="229"/>
                  </a:cubicBezTo>
                  <a:cubicBezTo>
                    <a:pt x="195" y="229"/>
                    <a:pt x="195" y="229"/>
                    <a:pt x="195" y="229"/>
                  </a:cubicBezTo>
                  <a:cubicBezTo>
                    <a:pt x="195" y="214"/>
                    <a:pt x="195" y="214"/>
                    <a:pt x="195" y="214"/>
                  </a:cubicBezTo>
                  <a:cubicBezTo>
                    <a:pt x="211" y="214"/>
                    <a:pt x="211" y="214"/>
                    <a:pt x="211" y="214"/>
                  </a:cubicBezTo>
                  <a:cubicBezTo>
                    <a:pt x="211" y="189"/>
                    <a:pt x="211" y="189"/>
                    <a:pt x="211" y="189"/>
                  </a:cubicBezTo>
                  <a:cubicBezTo>
                    <a:pt x="228" y="189"/>
                    <a:pt x="228" y="189"/>
                    <a:pt x="228" y="189"/>
                  </a:cubicBezTo>
                  <a:lnTo>
                    <a:pt x="228" y="214"/>
                  </a:lnTo>
                  <a:close/>
                  <a:moveTo>
                    <a:pt x="309" y="309"/>
                  </a:moveTo>
                  <a:cubicBezTo>
                    <a:pt x="282" y="309"/>
                    <a:pt x="263" y="290"/>
                    <a:pt x="263" y="261"/>
                  </a:cubicBezTo>
                  <a:cubicBezTo>
                    <a:pt x="263" y="232"/>
                    <a:pt x="280" y="212"/>
                    <a:pt x="305" y="212"/>
                  </a:cubicBezTo>
                  <a:cubicBezTo>
                    <a:pt x="331" y="212"/>
                    <a:pt x="344" y="230"/>
                    <a:pt x="344" y="258"/>
                  </a:cubicBezTo>
                  <a:cubicBezTo>
                    <a:pt x="344" y="266"/>
                    <a:pt x="344" y="266"/>
                    <a:pt x="344" y="266"/>
                  </a:cubicBezTo>
                  <a:cubicBezTo>
                    <a:pt x="281" y="266"/>
                    <a:pt x="281" y="266"/>
                    <a:pt x="281" y="266"/>
                  </a:cubicBezTo>
                  <a:cubicBezTo>
                    <a:pt x="282" y="284"/>
                    <a:pt x="295" y="293"/>
                    <a:pt x="311" y="293"/>
                  </a:cubicBezTo>
                  <a:cubicBezTo>
                    <a:pt x="321" y="293"/>
                    <a:pt x="329" y="291"/>
                    <a:pt x="337" y="285"/>
                  </a:cubicBezTo>
                  <a:cubicBezTo>
                    <a:pt x="338" y="285"/>
                    <a:pt x="338" y="285"/>
                    <a:pt x="338" y="285"/>
                  </a:cubicBezTo>
                  <a:cubicBezTo>
                    <a:pt x="338" y="300"/>
                    <a:pt x="338" y="300"/>
                    <a:pt x="338" y="300"/>
                  </a:cubicBezTo>
                  <a:cubicBezTo>
                    <a:pt x="330" y="306"/>
                    <a:pt x="320" y="309"/>
                    <a:pt x="309" y="309"/>
                  </a:cubicBezTo>
                  <a:close/>
                  <a:moveTo>
                    <a:pt x="281" y="251"/>
                  </a:moveTo>
                  <a:cubicBezTo>
                    <a:pt x="327" y="251"/>
                    <a:pt x="327" y="251"/>
                    <a:pt x="327" y="251"/>
                  </a:cubicBezTo>
                  <a:cubicBezTo>
                    <a:pt x="327" y="237"/>
                    <a:pt x="320" y="227"/>
                    <a:pt x="306" y="227"/>
                  </a:cubicBezTo>
                  <a:cubicBezTo>
                    <a:pt x="292" y="227"/>
                    <a:pt x="284" y="237"/>
                    <a:pt x="281" y="251"/>
                  </a:cubicBezTo>
                  <a:close/>
                  <a:moveTo>
                    <a:pt x="382" y="228"/>
                  </a:moveTo>
                  <a:cubicBezTo>
                    <a:pt x="386" y="218"/>
                    <a:pt x="395" y="212"/>
                    <a:pt x="405" y="212"/>
                  </a:cubicBezTo>
                  <a:cubicBezTo>
                    <a:pt x="409" y="212"/>
                    <a:pt x="413" y="213"/>
                    <a:pt x="414" y="214"/>
                  </a:cubicBezTo>
                  <a:cubicBezTo>
                    <a:pt x="414" y="231"/>
                    <a:pt x="414" y="231"/>
                    <a:pt x="414" y="231"/>
                  </a:cubicBezTo>
                  <a:cubicBezTo>
                    <a:pt x="414" y="231"/>
                    <a:pt x="414" y="231"/>
                    <a:pt x="414" y="231"/>
                  </a:cubicBezTo>
                  <a:cubicBezTo>
                    <a:pt x="411" y="230"/>
                    <a:pt x="407" y="229"/>
                    <a:pt x="403" y="229"/>
                  </a:cubicBezTo>
                  <a:cubicBezTo>
                    <a:pt x="393" y="229"/>
                    <a:pt x="385" y="236"/>
                    <a:pt x="382" y="246"/>
                  </a:cubicBezTo>
                  <a:cubicBezTo>
                    <a:pt x="382" y="307"/>
                    <a:pt x="382" y="307"/>
                    <a:pt x="382" y="307"/>
                  </a:cubicBezTo>
                  <a:cubicBezTo>
                    <a:pt x="365" y="307"/>
                    <a:pt x="365" y="307"/>
                    <a:pt x="365" y="307"/>
                  </a:cubicBezTo>
                  <a:cubicBezTo>
                    <a:pt x="365" y="214"/>
                    <a:pt x="365" y="214"/>
                    <a:pt x="365" y="214"/>
                  </a:cubicBezTo>
                  <a:cubicBezTo>
                    <a:pt x="382" y="214"/>
                    <a:pt x="382" y="214"/>
                    <a:pt x="382" y="214"/>
                  </a:cubicBezTo>
                  <a:cubicBezTo>
                    <a:pt x="382" y="228"/>
                    <a:pt x="382" y="228"/>
                    <a:pt x="382" y="228"/>
                  </a:cubicBezTo>
                  <a:close/>
                  <a:moveTo>
                    <a:pt x="474" y="212"/>
                  </a:moveTo>
                  <a:cubicBezTo>
                    <a:pt x="502" y="212"/>
                    <a:pt x="516" y="235"/>
                    <a:pt x="516" y="260"/>
                  </a:cubicBezTo>
                  <a:cubicBezTo>
                    <a:pt x="516" y="286"/>
                    <a:pt x="502" y="309"/>
                    <a:pt x="474" y="309"/>
                  </a:cubicBezTo>
                  <a:cubicBezTo>
                    <a:pt x="463" y="309"/>
                    <a:pt x="453" y="303"/>
                    <a:pt x="448" y="296"/>
                  </a:cubicBezTo>
                  <a:cubicBezTo>
                    <a:pt x="448" y="342"/>
                    <a:pt x="448" y="342"/>
                    <a:pt x="448" y="342"/>
                  </a:cubicBezTo>
                  <a:cubicBezTo>
                    <a:pt x="430" y="342"/>
                    <a:pt x="430" y="342"/>
                    <a:pt x="430" y="342"/>
                  </a:cubicBezTo>
                  <a:cubicBezTo>
                    <a:pt x="430" y="214"/>
                    <a:pt x="430" y="214"/>
                    <a:pt x="430" y="214"/>
                  </a:cubicBezTo>
                  <a:cubicBezTo>
                    <a:pt x="448" y="214"/>
                    <a:pt x="448" y="214"/>
                    <a:pt x="448" y="214"/>
                  </a:cubicBezTo>
                  <a:cubicBezTo>
                    <a:pt x="448" y="224"/>
                    <a:pt x="448" y="224"/>
                    <a:pt x="448" y="224"/>
                  </a:cubicBezTo>
                  <a:cubicBezTo>
                    <a:pt x="453" y="218"/>
                    <a:pt x="463" y="212"/>
                    <a:pt x="474" y="212"/>
                  </a:cubicBezTo>
                  <a:close/>
                  <a:moveTo>
                    <a:pt x="471" y="293"/>
                  </a:moveTo>
                  <a:cubicBezTo>
                    <a:pt x="488" y="293"/>
                    <a:pt x="498" y="279"/>
                    <a:pt x="498" y="260"/>
                  </a:cubicBezTo>
                  <a:cubicBezTo>
                    <a:pt x="498" y="242"/>
                    <a:pt x="488" y="228"/>
                    <a:pt x="471" y="228"/>
                  </a:cubicBezTo>
                  <a:cubicBezTo>
                    <a:pt x="461" y="228"/>
                    <a:pt x="453" y="233"/>
                    <a:pt x="448" y="243"/>
                  </a:cubicBezTo>
                  <a:cubicBezTo>
                    <a:pt x="448" y="278"/>
                    <a:pt x="448" y="278"/>
                    <a:pt x="448" y="278"/>
                  </a:cubicBezTo>
                  <a:cubicBezTo>
                    <a:pt x="453" y="287"/>
                    <a:pt x="461" y="293"/>
                    <a:pt x="471" y="293"/>
                  </a:cubicBezTo>
                  <a:close/>
                  <a:moveTo>
                    <a:pt x="554" y="228"/>
                  </a:moveTo>
                  <a:cubicBezTo>
                    <a:pt x="558" y="218"/>
                    <a:pt x="567" y="212"/>
                    <a:pt x="577" y="212"/>
                  </a:cubicBezTo>
                  <a:cubicBezTo>
                    <a:pt x="581" y="212"/>
                    <a:pt x="585" y="213"/>
                    <a:pt x="587" y="214"/>
                  </a:cubicBezTo>
                  <a:cubicBezTo>
                    <a:pt x="587" y="231"/>
                    <a:pt x="587" y="231"/>
                    <a:pt x="587" y="231"/>
                  </a:cubicBezTo>
                  <a:cubicBezTo>
                    <a:pt x="586" y="231"/>
                    <a:pt x="586" y="231"/>
                    <a:pt x="586" y="231"/>
                  </a:cubicBezTo>
                  <a:cubicBezTo>
                    <a:pt x="583" y="230"/>
                    <a:pt x="579" y="229"/>
                    <a:pt x="575" y="229"/>
                  </a:cubicBezTo>
                  <a:cubicBezTo>
                    <a:pt x="565" y="229"/>
                    <a:pt x="557" y="236"/>
                    <a:pt x="554" y="246"/>
                  </a:cubicBezTo>
                  <a:cubicBezTo>
                    <a:pt x="554" y="307"/>
                    <a:pt x="554" y="307"/>
                    <a:pt x="554" y="307"/>
                  </a:cubicBezTo>
                  <a:cubicBezTo>
                    <a:pt x="537" y="307"/>
                    <a:pt x="537" y="307"/>
                    <a:pt x="537" y="307"/>
                  </a:cubicBezTo>
                  <a:cubicBezTo>
                    <a:pt x="537" y="214"/>
                    <a:pt x="537" y="214"/>
                    <a:pt x="537" y="214"/>
                  </a:cubicBezTo>
                  <a:cubicBezTo>
                    <a:pt x="554" y="214"/>
                    <a:pt x="554" y="214"/>
                    <a:pt x="554" y="214"/>
                  </a:cubicBezTo>
                  <a:cubicBezTo>
                    <a:pt x="554" y="228"/>
                    <a:pt x="554" y="228"/>
                    <a:pt x="554" y="228"/>
                  </a:cubicBezTo>
                  <a:close/>
                  <a:moveTo>
                    <a:pt x="612" y="176"/>
                  </a:moveTo>
                  <a:cubicBezTo>
                    <a:pt x="618" y="176"/>
                    <a:pt x="623" y="181"/>
                    <a:pt x="623" y="187"/>
                  </a:cubicBezTo>
                  <a:cubicBezTo>
                    <a:pt x="623" y="193"/>
                    <a:pt x="618" y="198"/>
                    <a:pt x="612" y="198"/>
                  </a:cubicBezTo>
                  <a:cubicBezTo>
                    <a:pt x="606" y="198"/>
                    <a:pt x="601" y="193"/>
                    <a:pt x="601" y="187"/>
                  </a:cubicBezTo>
                  <a:cubicBezTo>
                    <a:pt x="601" y="181"/>
                    <a:pt x="606" y="176"/>
                    <a:pt x="612" y="176"/>
                  </a:cubicBezTo>
                  <a:close/>
                  <a:moveTo>
                    <a:pt x="603" y="214"/>
                  </a:moveTo>
                  <a:cubicBezTo>
                    <a:pt x="621" y="214"/>
                    <a:pt x="621" y="214"/>
                    <a:pt x="621" y="214"/>
                  </a:cubicBezTo>
                  <a:cubicBezTo>
                    <a:pt x="621" y="307"/>
                    <a:pt x="621" y="307"/>
                    <a:pt x="621" y="307"/>
                  </a:cubicBezTo>
                  <a:cubicBezTo>
                    <a:pt x="603" y="307"/>
                    <a:pt x="603" y="307"/>
                    <a:pt x="603" y="307"/>
                  </a:cubicBezTo>
                  <a:lnTo>
                    <a:pt x="603" y="214"/>
                  </a:lnTo>
                  <a:close/>
                  <a:moveTo>
                    <a:pt x="683" y="252"/>
                  </a:moveTo>
                  <a:cubicBezTo>
                    <a:pt x="696" y="257"/>
                    <a:pt x="711" y="262"/>
                    <a:pt x="711" y="280"/>
                  </a:cubicBezTo>
                  <a:cubicBezTo>
                    <a:pt x="711" y="299"/>
                    <a:pt x="696" y="309"/>
                    <a:pt x="675" y="309"/>
                  </a:cubicBezTo>
                  <a:cubicBezTo>
                    <a:pt x="663" y="309"/>
                    <a:pt x="651" y="306"/>
                    <a:pt x="644" y="300"/>
                  </a:cubicBezTo>
                  <a:cubicBezTo>
                    <a:pt x="644" y="283"/>
                    <a:pt x="644" y="283"/>
                    <a:pt x="644" y="283"/>
                  </a:cubicBezTo>
                  <a:cubicBezTo>
                    <a:pt x="645" y="283"/>
                    <a:pt x="645" y="283"/>
                    <a:pt x="645" y="283"/>
                  </a:cubicBezTo>
                  <a:cubicBezTo>
                    <a:pt x="653" y="291"/>
                    <a:pt x="664" y="294"/>
                    <a:pt x="675" y="294"/>
                  </a:cubicBezTo>
                  <a:cubicBezTo>
                    <a:pt x="685" y="294"/>
                    <a:pt x="694" y="290"/>
                    <a:pt x="694" y="282"/>
                  </a:cubicBezTo>
                  <a:cubicBezTo>
                    <a:pt x="694" y="274"/>
                    <a:pt x="687" y="272"/>
                    <a:pt x="672" y="267"/>
                  </a:cubicBezTo>
                  <a:cubicBezTo>
                    <a:pt x="659" y="263"/>
                    <a:pt x="644" y="258"/>
                    <a:pt x="644" y="240"/>
                  </a:cubicBezTo>
                  <a:cubicBezTo>
                    <a:pt x="644" y="223"/>
                    <a:pt x="659" y="212"/>
                    <a:pt x="678" y="212"/>
                  </a:cubicBezTo>
                  <a:cubicBezTo>
                    <a:pt x="689" y="212"/>
                    <a:pt x="699" y="214"/>
                    <a:pt x="706" y="220"/>
                  </a:cubicBezTo>
                  <a:cubicBezTo>
                    <a:pt x="706" y="236"/>
                    <a:pt x="706" y="236"/>
                    <a:pt x="706" y="236"/>
                  </a:cubicBezTo>
                  <a:cubicBezTo>
                    <a:pt x="706" y="236"/>
                    <a:pt x="706" y="236"/>
                    <a:pt x="706" y="236"/>
                  </a:cubicBezTo>
                  <a:cubicBezTo>
                    <a:pt x="698" y="230"/>
                    <a:pt x="689" y="227"/>
                    <a:pt x="678" y="227"/>
                  </a:cubicBezTo>
                  <a:cubicBezTo>
                    <a:pt x="667" y="227"/>
                    <a:pt x="661" y="232"/>
                    <a:pt x="661" y="238"/>
                  </a:cubicBezTo>
                  <a:cubicBezTo>
                    <a:pt x="661" y="246"/>
                    <a:pt x="668" y="248"/>
                    <a:pt x="683" y="252"/>
                  </a:cubicBezTo>
                  <a:close/>
                  <a:moveTo>
                    <a:pt x="772" y="309"/>
                  </a:moveTo>
                  <a:cubicBezTo>
                    <a:pt x="745" y="309"/>
                    <a:pt x="726" y="290"/>
                    <a:pt x="726" y="261"/>
                  </a:cubicBezTo>
                  <a:cubicBezTo>
                    <a:pt x="726" y="232"/>
                    <a:pt x="744" y="212"/>
                    <a:pt x="769" y="212"/>
                  </a:cubicBezTo>
                  <a:cubicBezTo>
                    <a:pt x="794" y="212"/>
                    <a:pt x="807" y="230"/>
                    <a:pt x="807" y="258"/>
                  </a:cubicBezTo>
                  <a:cubicBezTo>
                    <a:pt x="807" y="266"/>
                    <a:pt x="807" y="266"/>
                    <a:pt x="807" y="266"/>
                  </a:cubicBezTo>
                  <a:cubicBezTo>
                    <a:pt x="744" y="266"/>
                    <a:pt x="744" y="266"/>
                    <a:pt x="744" y="266"/>
                  </a:cubicBezTo>
                  <a:cubicBezTo>
                    <a:pt x="746" y="284"/>
                    <a:pt x="758" y="293"/>
                    <a:pt x="774" y="293"/>
                  </a:cubicBezTo>
                  <a:cubicBezTo>
                    <a:pt x="785" y="293"/>
                    <a:pt x="792" y="291"/>
                    <a:pt x="800" y="285"/>
                  </a:cubicBezTo>
                  <a:cubicBezTo>
                    <a:pt x="801" y="285"/>
                    <a:pt x="801" y="285"/>
                    <a:pt x="801" y="285"/>
                  </a:cubicBezTo>
                  <a:cubicBezTo>
                    <a:pt x="801" y="300"/>
                    <a:pt x="801" y="300"/>
                    <a:pt x="801" y="300"/>
                  </a:cubicBezTo>
                  <a:cubicBezTo>
                    <a:pt x="793" y="306"/>
                    <a:pt x="783" y="309"/>
                    <a:pt x="772" y="309"/>
                  </a:cubicBezTo>
                  <a:close/>
                  <a:moveTo>
                    <a:pt x="744" y="251"/>
                  </a:moveTo>
                  <a:cubicBezTo>
                    <a:pt x="791" y="251"/>
                    <a:pt x="791" y="251"/>
                    <a:pt x="791" y="251"/>
                  </a:cubicBezTo>
                  <a:cubicBezTo>
                    <a:pt x="790" y="237"/>
                    <a:pt x="783" y="227"/>
                    <a:pt x="769" y="227"/>
                  </a:cubicBezTo>
                  <a:cubicBezTo>
                    <a:pt x="756" y="227"/>
                    <a:pt x="747" y="237"/>
                    <a:pt x="744" y="25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defTabSz="685800"/>
              <a:endParaRPr sz="1350">
                <a:solidFill>
                  <a:prstClr val="black"/>
                </a:solidFill>
              </a:endParaRPr>
            </a:p>
          </p:txBody>
        </p:sp>
      </p:grpSp>
    </p:spTree>
    <p:extLst>
      <p:ext uri="{BB962C8B-B14F-4D97-AF65-F5344CB8AC3E}">
        <p14:creationId xmlns:p14="http://schemas.microsoft.com/office/powerpoint/2010/main" val="3565591412"/>
      </p:ext>
    </p:extLst>
  </p:cSld>
  <p:clrMap bg1="lt1" tx1="dk1" bg2="lt2" tx2="dk2" accent1="accent1" accent2="accent2" accent3="accent3" accent4="accent4" accent5="accent5" accent6="accent6" hlink="hlink" folHlink="folHlink"/>
  <mc:AlternateContent xmlns:mc="http://schemas.openxmlformats.org/markup-compatibility/2006" xmlns:p14="http://schemas.microsoft.com/office/powerpoint/2010/main">
    <mc:Choice Requires="p14">
      <p:transition p14:dur="10"/>
    </mc:Choice>
    <mc:Fallback xmlns="">
      <p:transition/>
    </mc:Fallback>
  </mc:AlternateContent>
  <p:hf hdr="0" ftr="0"/>
  <p:txStyles>
    <p:titleStyle>
      <a:lvl1pPr algn="l" defTabSz="685800" rtl="0" eaLnBrk="1" latinLnBrk="0" hangingPunct="1">
        <a:lnSpc>
          <a:spcPct val="90000"/>
        </a:lnSpc>
        <a:spcBef>
          <a:spcPct val="0"/>
        </a:spcBef>
        <a:buNone/>
        <a:defRPr sz="2100" b="1" kern="1200">
          <a:solidFill>
            <a:schemeClr val="tx1"/>
          </a:solidFill>
          <a:latin typeface="+mj-lt"/>
          <a:ea typeface="+mj-ea"/>
          <a:cs typeface="+mj-cs"/>
        </a:defRPr>
      </a:lvl1pPr>
    </p:titleStyle>
    <p:bodyStyle>
      <a:lvl1pPr marL="137160" indent="-137160" algn="l" defTabSz="685800" rtl="0" eaLnBrk="1" latinLnBrk="0" hangingPunct="1">
        <a:lnSpc>
          <a:spcPct val="90000"/>
        </a:lnSpc>
        <a:spcBef>
          <a:spcPts val="900"/>
        </a:spcBef>
        <a:buFont typeface="Arial" panose="020B0604020202020204" pitchFamily="34" charset="0"/>
        <a:buChar char="–"/>
        <a:defRPr sz="1350" kern="1200">
          <a:solidFill>
            <a:schemeClr val="tx1"/>
          </a:solidFill>
          <a:latin typeface="+mn-lt"/>
          <a:ea typeface="+mn-ea"/>
          <a:cs typeface="+mn-cs"/>
        </a:defRPr>
      </a:lvl1pPr>
      <a:lvl2pPr marL="308610" indent="-137160" algn="l" defTabSz="685800"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2pPr>
      <a:lvl3pPr marL="411480" indent="-102870" algn="l" defTabSz="685800" rtl="0" eaLnBrk="1" latinLnBrk="0" hangingPunct="1">
        <a:lnSpc>
          <a:spcPct val="90000"/>
        </a:lnSpc>
        <a:spcBef>
          <a:spcPts val="450"/>
        </a:spcBef>
        <a:buFont typeface="Arial" panose="020B0604020202020204" pitchFamily="34" charset="0"/>
        <a:buChar char="–"/>
        <a:defRPr sz="1050" kern="1200">
          <a:solidFill>
            <a:schemeClr val="tx1"/>
          </a:solidFill>
          <a:latin typeface="+mn-lt"/>
          <a:ea typeface="+mn-ea"/>
          <a:cs typeface="+mn-cs"/>
        </a:defRPr>
      </a:lvl3pPr>
      <a:lvl4pPr marL="548640" indent="-102870" algn="l" defTabSz="685800" rtl="0" eaLnBrk="1" latinLnBrk="0" hangingPunct="1">
        <a:lnSpc>
          <a:spcPct val="90000"/>
        </a:lnSpc>
        <a:spcBef>
          <a:spcPts val="450"/>
        </a:spcBef>
        <a:buFont typeface="Arial" panose="020B0604020202020204" pitchFamily="34" charset="0"/>
        <a:buChar char="–"/>
        <a:defRPr sz="900" kern="1200">
          <a:solidFill>
            <a:schemeClr val="tx1"/>
          </a:solidFill>
          <a:latin typeface="+mn-lt"/>
          <a:ea typeface="+mn-ea"/>
          <a:cs typeface="+mn-cs"/>
        </a:defRPr>
      </a:lvl4pPr>
      <a:lvl5pPr marL="651510" indent="-102870" algn="l" defTabSz="685800" rtl="0" eaLnBrk="1" latinLnBrk="0" hangingPunct="1">
        <a:lnSpc>
          <a:spcPct val="90000"/>
        </a:lnSpc>
        <a:spcBef>
          <a:spcPts val="450"/>
        </a:spcBef>
        <a:buFont typeface="Arial" panose="020B0604020202020204" pitchFamily="34" charset="0"/>
        <a:buChar char="–"/>
        <a:defRPr sz="900" kern="1200">
          <a:solidFill>
            <a:schemeClr val="tx1"/>
          </a:solidFill>
          <a:latin typeface="+mn-lt"/>
          <a:ea typeface="+mn-ea"/>
          <a:cs typeface="+mn-cs"/>
        </a:defRPr>
      </a:lvl5pPr>
      <a:lvl6pPr marL="788670" indent="-102870" algn="l" defTabSz="685800" rtl="0" eaLnBrk="1" latinLnBrk="0" hangingPunct="1">
        <a:lnSpc>
          <a:spcPct val="90000"/>
        </a:lnSpc>
        <a:spcBef>
          <a:spcPts val="450"/>
        </a:spcBef>
        <a:buFont typeface="Arial" panose="020B0604020202020204" pitchFamily="34" charset="0"/>
        <a:buChar char="–"/>
        <a:defRPr sz="900" kern="1200">
          <a:solidFill>
            <a:schemeClr val="tx1"/>
          </a:solidFill>
          <a:latin typeface="+mn-lt"/>
          <a:ea typeface="+mn-ea"/>
          <a:cs typeface="+mn-cs"/>
        </a:defRPr>
      </a:lvl6pPr>
      <a:lvl7pPr marL="891540" indent="-102870" algn="l" defTabSz="685800" rtl="0" eaLnBrk="1" latinLnBrk="0" hangingPunct="1">
        <a:lnSpc>
          <a:spcPct val="90000"/>
        </a:lnSpc>
        <a:spcBef>
          <a:spcPts val="450"/>
        </a:spcBef>
        <a:buFont typeface="Arial" panose="020B0604020202020204" pitchFamily="34" charset="0"/>
        <a:buChar char="–"/>
        <a:defRPr sz="900" kern="1200">
          <a:solidFill>
            <a:schemeClr val="tx1"/>
          </a:solidFill>
          <a:latin typeface="+mn-lt"/>
          <a:ea typeface="+mn-ea"/>
          <a:cs typeface="+mn-cs"/>
        </a:defRPr>
      </a:lvl7pPr>
      <a:lvl8pPr marL="1028700" indent="-102870" algn="l" defTabSz="685800" rtl="0" eaLnBrk="1" latinLnBrk="0" hangingPunct="1">
        <a:lnSpc>
          <a:spcPct val="90000"/>
        </a:lnSpc>
        <a:spcBef>
          <a:spcPts val="450"/>
        </a:spcBef>
        <a:buFont typeface="Arial" panose="020B0604020202020204" pitchFamily="34" charset="0"/>
        <a:buChar char="–"/>
        <a:defRPr sz="900" kern="1200">
          <a:solidFill>
            <a:schemeClr val="tx1"/>
          </a:solidFill>
          <a:latin typeface="+mn-lt"/>
          <a:ea typeface="+mn-ea"/>
          <a:cs typeface="+mn-cs"/>
        </a:defRPr>
      </a:lvl8pPr>
      <a:lvl9pPr marL="1165860" indent="-102870" algn="l" defTabSz="685800" rtl="0" eaLnBrk="1" latinLnBrk="0" hangingPunct="1">
        <a:lnSpc>
          <a:spcPct val="90000"/>
        </a:lnSpc>
        <a:spcBef>
          <a:spcPts val="450"/>
        </a:spcBef>
        <a:buFont typeface="Arial" panose="020B0604020202020204" pitchFamily="34" charset="0"/>
        <a:buChar char="–"/>
        <a:defRPr sz="900" kern="1200">
          <a:solidFill>
            <a:schemeClr val="tx1"/>
          </a:solidFill>
          <a:latin typeface="+mn-lt"/>
          <a:ea typeface="+mn-ea"/>
          <a:cs typeface="+mn-cs"/>
        </a:defRPr>
      </a:lvl9pPr>
    </p:bodyStyle>
    <p:otherStyle>
      <a:defPPr>
        <a:defRP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384">
          <p15:clr>
            <a:srgbClr val="F26B43"/>
          </p15:clr>
        </p15:guide>
        <p15:guide id="4" pos="7296">
          <p15:clr>
            <a:srgbClr val="F26B43"/>
          </p15:clr>
        </p15:guide>
        <p15:guide id="5" orient="horz" pos="960">
          <p15:clr>
            <a:srgbClr val="F26B43"/>
          </p15:clr>
        </p15:guide>
        <p15:guide id="6" orient="horz" pos="3840">
          <p15:clr>
            <a:srgbClr val="F26B43"/>
          </p15:clr>
        </p15:guide>
      </p15:sldGuideLst>
    </p:ext>
  </p:extLst>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081" y="389427"/>
            <a:ext cx="8227457" cy="639273"/>
          </a:xfrm>
          <a:prstGeom prst="rect">
            <a:avLst/>
          </a:prstGeom>
        </p:spPr>
        <p:txBody>
          <a:bodyPr vert="horz" lIns="0" tIns="0" rIns="0" bIns="0" rtlCol="0" anchor="t" anchorCtr="0">
            <a:noAutofit/>
          </a:bodyPr>
          <a:lstStyle/>
          <a:p>
            <a:r>
              <a:rPr lang="en-US"/>
              <a:t>Click to edit Master title style</a:t>
            </a:r>
            <a:endParaRPr/>
          </a:p>
        </p:txBody>
      </p:sp>
      <p:sp>
        <p:nvSpPr>
          <p:cNvPr id="3" name="Text Placeholder 2"/>
          <p:cNvSpPr>
            <a:spLocks noGrp="1"/>
          </p:cNvSpPr>
          <p:nvPr>
            <p:ph type="body" idx="1"/>
          </p:nvPr>
        </p:nvSpPr>
        <p:spPr>
          <a:xfrm>
            <a:off x="457200" y="1143001"/>
            <a:ext cx="8227338" cy="3428999"/>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Rectangle 6"/>
          <p:cNvSpPr/>
          <p:nvPr/>
        </p:nvSpPr>
        <p:spPr>
          <a:xfrm>
            <a:off x="456009" y="328280"/>
            <a:ext cx="8229600" cy="13716"/>
          </a:xfrm>
          <a:prstGeom prst="rect">
            <a:avLst/>
          </a:prstGeom>
          <a:solidFill>
            <a:srgbClr val="00B388"/>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lnSpc>
                <a:spcPct val="90000"/>
              </a:lnSpc>
            </a:pPr>
            <a:endParaRPr sz="1350">
              <a:solidFill>
                <a:prstClr val="white"/>
              </a:solidFill>
            </a:endParaRPr>
          </a:p>
        </p:txBody>
      </p:sp>
      <p:sp>
        <p:nvSpPr>
          <p:cNvPr id="4" name="Date Placeholder 3"/>
          <p:cNvSpPr>
            <a:spLocks noGrp="1"/>
          </p:cNvSpPr>
          <p:nvPr>
            <p:ph type="dt" sz="half" idx="2"/>
          </p:nvPr>
        </p:nvSpPr>
        <p:spPr>
          <a:xfrm>
            <a:off x="4198659" y="4819578"/>
            <a:ext cx="746684" cy="157734"/>
          </a:xfrm>
          <a:prstGeom prst="rect">
            <a:avLst/>
          </a:prstGeom>
        </p:spPr>
        <p:txBody>
          <a:bodyPr vert="horz" wrap="none" lIns="0" tIns="0" rIns="0" bIns="0" rtlCol="0" anchor="b" anchorCtr="0"/>
          <a:lstStyle>
            <a:lvl1pPr algn="ctr">
              <a:defRPr sz="525">
                <a:solidFill>
                  <a:schemeClr val="tx1"/>
                </a:solidFill>
              </a:defRPr>
            </a:lvl1pPr>
          </a:lstStyle>
          <a:p>
            <a:r>
              <a:rPr lang="en-US">
                <a:solidFill>
                  <a:prstClr val="black"/>
                </a:solidFill>
              </a:rPr>
              <a:t>July 2018</a:t>
            </a:r>
          </a:p>
        </p:txBody>
      </p:sp>
      <p:sp>
        <p:nvSpPr>
          <p:cNvPr id="5" name="Footer Placeholder 4"/>
          <p:cNvSpPr>
            <a:spLocks noGrp="1"/>
          </p:cNvSpPr>
          <p:nvPr>
            <p:ph type="ftr" sz="quarter" idx="3"/>
          </p:nvPr>
        </p:nvSpPr>
        <p:spPr>
          <a:xfrm>
            <a:off x="5200650" y="4819578"/>
            <a:ext cx="3018899" cy="157734"/>
          </a:xfrm>
          <a:prstGeom prst="rect">
            <a:avLst/>
          </a:prstGeom>
        </p:spPr>
        <p:txBody>
          <a:bodyPr vert="horz" wrap="none" lIns="0" tIns="0" rIns="0" bIns="0" rtlCol="0" anchor="b" anchorCtr="0"/>
          <a:lstStyle>
            <a:lvl1pPr algn="r">
              <a:defRPr sz="525">
                <a:solidFill>
                  <a:schemeClr val="tx1"/>
                </a:solidFill>
              </a:defRPr>
            </a:lvl1pPr>
          </a:lstStyle>
          <a:p>
            <a:endParaRPr lang="en-US">
              <a:solidFill>
                <a:prstClr val="black"/>
              </a:solidFill>
            </a:endParaRPr>
          </a:p>
        </p:txBody>
      </p:sp>
      <p:sp>
        <p:nvSpPr>
          <p:cNvPr id="6" name="Slide Number Placeholder 5"/>
          <p:cNvSpPr>
            <a:spLocks noGrp="1"/>
          </p:cNvSpPr>
          <p:nvPr>
            <p:ph type="sldNum" sz="quarter" idx="4"/>
          </p:nvPr>
        </p:nvSpPr>
        <p:spPr bwMode="gray">
          <a:xfrm>
            <a:off x="8286751" y="4823152"/>
            <a:ext cx="400049" cy="174110"/>
          </a:xfrm>
          <a:prstGeom prst="rect">
            <a:avLst/>
          </a:prstGeom>
        </p:spPr>
        <p:txBody>
          <a:bodyPr vert="horz" wrap="none" lIns="0" tIns="0" rIns="0" bIns="0" rtlCol="0" anchor="b" anchorCtr="0"/>
          <a:lstStyle>
            <a:lvl1pPr algn="r">
              <a:defRPr sz="1200">
                <a:solidFill>
                  <a:schemeClr val="accent5"/>
                </a:solidFill>
              </a:defRPr>
            </a:lvl1pPr>
          </a:lstStyle>
          <a:p>
            <a:fld id="{B016F8AB-BCEA-4347-8BA6-BE776009BC89}" type="slidenum">
              <a:rPr lang="en-US" smtClean="0">
                <a:solidFill>
                  <a:srgbClr val="617D78"/>
                </a:solidFill>
              </a:rPr>
              <a:pPr/>
              <a:t>‹#›</a:t>
            </a:fld>
            <a:endParaRPr lang="en-US" dirty="0">
              <a:solidFill>
                <a:srgbClr val="617D78"/>
              </a:solidFill>
            </a:endParaRPr>
          </a:p>
        </p:txBody>
      </p:sp>
      <p:grpSp>
        <p:nvGrpSpPr>
          <p:cNvPr id="8" name="Group 7"/>
          <p:cNvGrpSpPr/>
          <p:nvPr/>
        </p:nvGrpSpPr>
        <p:grpSpPr>
          <a:xfrm>
            <a:off x="457705" y="4686301"/>
            <a:ext cx="727103" cy="292893"/>
            <a:chOff x="3578225" y="1146175"/>
            <a:chExt cx="5038725" cy="2111375"/>
          </a:xfrm>
        </p:grpSpPr>
        <p:sp>
          <p:nvSpPr>
            <p:cNvPr id="9" name="Freeform 5"/>
            <p:cNvSpPr>
              <a:spLocks noEditPoints="1"/>
            </p:cNvSpPr>
            <p:nvPr/>
          </p:nvSpPr>
          <p:spPr bwMode="auto">
            <a:xfrm>
              <a:off x="3578225" y="1146175"/>
              <a:ext cx="1725613" cy="498475"/>
            </a:xfrm>
            <a:custGeom>
              <a:avLst/>
              <a:gdLst>
                <a:gd name="T0" fmla="*/ 0 w 1087"/>
                <a:gd name="T1" fmla="*/ 0 h 314"/>
                <a:gd name="T2" fmla="*/ 0 w 1087"/>
                <a:gd name="T3" fmla="*/ 314 h 314"/>
                <a:gd name="T4" fmla="*/ 0 w 1087"/>
                <a:gd name="T5" fmla="*/ 314 h 314"/>
                <a:gd name="T6" fmla="*/ 1087 w 1087"/>
                <a:gd name="T7" fmla="*/ 314 h 314"/>
                <a:gd name="T8" fmla="*/ 1087 w 1087"/>
                <a:gd name="T9" fmla="*/ 0 h 314"/>
                <a:gd name="T10" fmla="*/ 0 w 1087"/>
                <a:gd name="T11" fmla="*/ 0 h 314"/>
                <a:gd name="T12" fmla="*/ 1018 w 1087"/>
                <a:gd name="T13" fmla="*/ 245 h 314"/>
                <a:gd name="T14" fmla="*/ 69 w 1087"/>
                <a:gd name="T15" fmla="*/ 245 h 314"/>
                <a:gd name="T16" fmla="*/ 69 w 1087"/>
                <a:gd name="T17" fmla="*/ 69 h 314"/>
                <a:gd name="T18" fmla="*/ 1018 w 1087"/>
                <a:gd name="T19" fmla="*/ 69 h 314"/>
                <a:gd name="T20" fmla="*/ 1018 w 1087"/>
                <a:gd name="T21" fmla="*/ 245 h 314"/>
                <a:gd name="T22" fmla="*/ 1018 w 1087"/>
                <a:gd name="T23" fmla="*/ 245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7" h="314">
                  <a:moveTo>
                    <a:pt x="0" y="0"/>
                  </a:moveTo>
                  <a:lnTo>
                    <a:pt x="0" y="314"/>
                  </a:lnTo>
                  <a:lnTo>
                    <a:pt x="0" y="314"/>
                  </a:lnTo>
                  <a:lnTo>
                    <a:pt x="1087" y="314"/>
                  </a:lnTo>
                  <a:lnTo>
                    <a:pt x="1087" y="0"/>
                  </a:lnTo>
                  <a:lnTo>
                    <a:pt x="0" y="0"/>
                  </a:lnTo>
                  <a:close/>
                  <a:moveTo>
                    <a:pt x="1018" y="245"/>
                  </a:moveTo>
                  <a:lnTo>
                    <a:pt x="69" y="245"/>
                  </a:lnTo>
                  <a:lnTo>
                    <a:pt x="69" y="69"/>
                  </a:lnTo>
                  <a:lnTo>
                    <a:pt x="1018" y="69"/>
                  </a:lnTo>
                  <a:lnTo>
                    <a:pt x="1018" y="245"/>
                  </a:lnTo>
                  <a:lnTo>
                    <a:pt x="1018" y="245"/>
                  </a:lnTo>
                  <a:close/>
                </a:path>
              </a:pathLst>
            </a:custGeom>
            <a:solidFill>
              <a:srgbClr val="00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defTabSz="685800"/>
              <a:endParaRPr sz="1350">
                <a:solidFill>
                  <a:prstClr val="black"/>
                </a:solidFill>
              </a:endParaRPr>
            </a:p>
          </p:txBody>
        </p:sp>
        <p:sp>
          <p:nvSpPr>
            <p:cNvPr id="10" name="Freeform 6"/>
            <p:cNvSpPr>
              <a:spLocks noEditPoints="1"/>
            </p:cNvSpPr>
            <p:nvPr/>
          </p:nvSpPr>
          <p:spPr bwMode="auto">
            <a:xfrm>
              <a:off x="3578225" y="1968500"/>
              <a:ext cx="5038725" cy="1289050"/>
            </a:xfrm>
            <a:custGeom>
              <a:avLst/>
              <a:gdLst>
                <a:gd name="T0" fmla="*/ 80 w 1341"/>
                <a:gd name="T1" fmla="*/ 52 h 342"/>
                <a:gd name="T2" fmla="*/ 29 w 1341"/>
                <a:gd name="T3" fmla="*/ 77 h 342"/>
                <a:gd name="T4" fmla="*/ 212 w 1341"/>
                <a:gd name="T5" fmla="*/ 93 h 342"/>
                <a:gd name="T6" fmla="*/ 174 w 1341"/>
                <a:gd name="T7" fmla="*/ 134 h 342"/>
                <a:gd name="T8" fmla="*/ 272 w 1341"/>
                <a:gd name="T9" fmla="*/ 132 h 342"/>
                <a:gd name="T10" fmla="*/ 276 w 1341"/>
                <a:gd name="T11" fmla="*/ 38 h 342"/>
                <a:gd name="T12" fmla="*/ 327 w 1341"/>
                <a:gd name="T13" fmla="*/ 132 h 342"/>
                <a:gd name="T14" fmla="*/ 398 w 1341"/>
                <a:gd name="T15" fmla="*/ 0 h 342"/>
                <a:gd name="T16" fmla="*/ 402 w 1341"/>
                <a:gd name="T17" fmla="*/ 134 h 342"/>
                <a:gd name="T18" fmla="*/ 448 w 1341"/>
                <a:gd name="T19" fmla="*/ 93 h 342"/>
                <a:gd name="T20" fmla="*/ 448 w 1341"/>
                <a:gd name="T21" fmla="*/ 74 h 342"/>
                <a:gd name="T22" fmla="*/ 642 w 1341"/>
                <a:gd name="T23" fmla="*/ 60 h 342"/>
                <a:gd name="T24" fmla="*/ 642 w 1341"/>
                <a:gd name="T25" fmla="*/ 131 h 342"/>
                <a:gd name="T26" fmla="*/ 570 w 1341"/>
                <a:gd name="T27" fmla="*/ 111 h 342"/>
                <a:gd name="T28" fmla="*/ 530 w 1341"/>
                <a:gd name="T29" fmla="*/ 60 h 342"/>
                <a:gd name="T30" fmla="*/ 558 w 1341"/>
                <a:gd name="T31" fmla="*/ 38 h 342"/>
                <a:gd name="T32" fmla="*/ 738 w 1341"/>
                <a:gd name="T33" fmla="*/ 89 h 342"/>
                <a:gd name="T34" fmla="*/ 787 w 1341"/>
                <a:gd name="T35" fmla="*/ 45 h 342"/>
                <a:gd name="T36" fmla="*/ 736 w 1341"/>
                <a:gd name="T37" fmla="*/ 65 h 342"/>
                <a:gd name="T38" fmla="*/ 848 w 1341"/>
                <a:gd name="T39" fmla="*/ 73 h 342"/>
                <a:gd name="T40" fmla="*/ 876 w 1341"/>
                <a:gd name="T41" fmla="*/ 73 h 342"/>
                <a:gd name="T42" fmla="*/ 833 w 1341"/>
                <a:gd name="T43" fmla="*/ 91 h 342"/>
                <a:gd name="T44" fmla="*/ 965 w 1341"/>
                <a:gd name="T45" fmla="*/ 43 h 342"/>
                <a:gd name="T46" fmla="*/ 964 w 1341"/>
                <a:gd name="T47" fmla="*/ 103 h 342"/>
                <a:gd name="T48" fmla="*/ 1010 w 1341"/>
                <a:gd name="T49" fmla="*/ 132 h 342"/>
                <a:gd name="T50" fmla="*/ 1070 w 1341"/>
                <a:gd name="T51" fmla="*/ 38 h 342"/>
                <a:gd name="T52" fmla="*/ 1010 w 1341"/>
                <a:gd name="T53" fmla="*/ 89 h 342"/>
                <a:gd name="T54" fmla="*/ 1133 w 1341"/>
                <a:gd name="T55" fmla="*/ 73 h 342"/>
                <a:gd name="T56" fmla="*/ 1160 w 1341"/>
                <a:gd name="T57" fmla="*/ 73 h 342"/>
                <a:gd name="T58" fmla="*/ 1117 w 1341"/>
                <a:gd name="T59" fmla="*/ 91 h 342"/>
                <a:gd name="T60" fmla="*/ 1239 w 1341"/>
                <a:gd name="T61" fmla="*/ 39 h 342"/>
                <a:gd name="T62" fmla="*/ 1180 w 1341"/>
                <a:gd name="T63" fmla="*/ 132 h 342"/>
                <a:gd name="T64" fmla="*/ 1246 w 1341"/>
                <a:gd name="T65" fmla="*/ 85 h 342"/>
                <a:gd name="T66" fmla="*/ 1314 w 1341"/>
                <a:gd name="T67" fmla="*/ 132 h 342"/>
                <a:gd name="T68" fmla="*/ 1295 w 1341"/>
                <a:gd name="T69" fmla="*/ 110 h 342"/>
                <a:gd name="T70" fmla="*/ 18 w 1341"/>
                <a:gd name="T71" fmla="*/ 231 h 342"/>
                <a:gd name="T72" fmla="*/ 81 w 1341"/>
                <a:gd name="T73" fmla="*/ 307 h 342"/>
                <a:gd name="T74" fmla="*/ 164 w 1341"/>
                <a:gd name="T75" fmla="*/ 307 h 342"/>
                <a:gd name="T76" fmla="*/ 103 w 1341"/>
                <a:gd name="T77" fmla="*/ 214 h 342"/>
                <a:gd name="T78" fmla="*/ 252 w 1341"/>
                <a:gd name="T79" fmla="*/ 229 h 342"/>
                <a:gd name="T80" fmla="*/ 252 w 1341"/>
                <a:gd name="T81" fmla="*/ 307 h 342"/>
                <a:gd name="T82" fmla="*/ 211 w 1341"/>
                <a:gd name="T83" fmla="*/ 214 h 342"/>
                <a:gd name="T84" fmla="*/ 305 w 1341"/>
                <a:gd name="T85" fmla="*/ 212 h 342"/>
                <a:gd name="T86" fmla="*/ 338 w 1341"/>
                <a:gd name="T87" fmla="*/ 285 h 342"/>
                <a:gd name="T88" fmla="*/ 281 w 1341"/>
                <a:gd name="T89" fmla="*/ 251 h 342"/>
                <a:gd name="T90" fmla="*/ 403 w 1341"/>
                <a:gd name="T91" fmla="*/ 229 h 342"/>
                <a:gd name="T92" fmla="*/ 382 w 1341"/>
                <a:gd name="T93" fmla="*/ 228 h 342"/>
                <a:gd name="T94" fmla="*/ 430 w 1341"/>
                <a:gd name="T95" fmla="*/ 342 h 342"/>
                <a:gd name="T96" fmla="*/ 498 w 1341"/>
                <a:gd name="T97" fmla="*/ 260 h 342"/>
                <a:gd name="T98" fmla="*/ 577 w 1341"/>
                <a:gd name="T99" fmla="*/ 212 h 342"/>
                <a:gd name="T100" fmla="*/ 554 w 1341"/>
                <a:gd name="T101" fmla="*/ 307 h 342"/>
                <a:gd name="T102" fmla="*/ 623 w 1341"/>
                <a:gd name="T103" fmla="*/ 187 h 342"/>
                <a:gd name="T104" fmla="*/ 621 w 1341"/>
                <a:gd name="T105" fmla="*/ 307 h 342"/>
                <a:gd name="T106" fmla="*/ 644 w 1341"/>
                <a:gd name="T107" fmla="*/ 300 h 342"/>
                <a:gd name="T108" fmla="*/ 644 w 1341"/>
                <a:gd name="T109" fmla="*/ 240 h 342"/>
                <a:gd name="T110" fmla="*/ 661 w 1341"/>
                <a:gd name="T111" fmla="*/ 238 h 342"/>
                <a:gd name="T112" fmla="*/ 807 w 1341"/>
                <a:gd name="T113" fmla="*/ 266 h 342"/>
                <a:gd name="T114" fmla="*/ 772 w 1341"/>
                <a:gd name="T115" fmla="*/ 309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41" h="342">
                  <a:moveTo>
                    <a:pt x="29" y="132"/>
                  </a:moveTo>
                  <a:cubicBezTo>
                    <a:pt x="0" y="132"/>
                    <a:pt x="0" y="132"/>
                    <a:pt x="0" y="132"/>
                  </a:cubicBezTo>
                  <a:cubicBezTo>
                    <a:pt x="0" y="0"/>
                    <a:pt x="0" y="0"/>
                    <a:pt x="0" y="0"/>
                  </a:cubicBezTo>
                  <a:cubicBezTo>
                    <a:pt x="29" y="0"/>
                    <a:pt x="29" y="0"/>
                    <a:pt x="29" y="0"/>
                  </a:cubicBezTo>
                  <a:cubicBezTo>
                    <a:pt x="29" y="52"/>
                    <a:pt x="29" y="52"/>
                    <a:pt x="29" y="52"/>
                  </a:cubicBezTo>
                  <a:cubicBezTo>
                    <a:pt x="80" y="52"/>
                    <a:pt x="80" y="52"/>
                    <a:pt x="80" y="52"/>
                  </a:cubicBezTo>
                  <a:cubicBezTo>
                    <a:pt x="80" y="0"/>
                    <a:pt x="80" y="0"/>
                    <a:pt x="80" y="0"/>
                  </a:cubicBezTo>
                  <a:cubicBezTo>
                    <a:pt x="109" y="0"/>
                    <a:pt x="109" y="0"/>
                    <a:pt x="109" y="0"/>
                  </a:cubicBezTo>
                  <a:cubicBezTo>
                    <a:pt x="109" y="132"/>
                    <a:pt x="109" y="132"/>
                    <a:pt x="109" y="132"/>
                  </a:cubicBezTo>
                  <a:cubicBezTo>
                    <a:pt x="80" y="132"/>
                    <a:pt x="80" y="132"/>
                    <a:pt x="80" y="132"/>
                  </a:cubicBezTo>
                  <a:cubicBezTo>
                    <a:pt x="80" y="77"/>
                    <a:pt x="80" y="77"/>
                    <a:pt x="80" y="77"/>
                  </a:cubicBezTo>
                  <a:cubicBezTo>
                    <a:pt x="29" y="77"/>
                    <a:pt x="29" y="77"/>
                    <a:pt x="29" y="77"/>
                  </a:cubicBezTo>
                  <a:lnTo>
                    <a:pt x="29" y="132"/>
                  </a:lnTo>
                  <a:close/>
                  <a:moveTo>
                    <a:pt x="174" y="134"/>
                  </a:moveTo>
                  <a:cubicBezTo>
                    <a:pt x="145" y="134"/>
                    <a:pt x="125" y="116"/>
                    <a:pt x="125" y="85"/>
                  </a:cubicBezTo>
                  <a:cubicBezTo>
                    <a:pt x="125" y="56"/>
                    <a:pt x="144" y="36"/>
                    <a:pt x="170" y="36"/>
                  </a:cubicBezTo>
                  <a:cubicBezTo>
                    <a:pt x="198" y="36"/>
                    <a:pt x="212" y="55"/>
                    <a:pt x="212" y="83"/>
                  </a:cubicBezTo>
                  <a:cubicBezTo>
                    <a:pt x="212" y="93"/>
                    <a:pt x="212" y="93"/>
                    <a:pt x="212" y="93"/>
                  </a:cubicBezTo>
                  <a:cubicBezTo>
                    <a:pt x="152" y="93"/>
                    <a:pt x="152" y="93"/>
                    <a:pt x="152" y="93"/>
                  </a:cubicBezTo>
                  <a:cubicBezTo>
                    <a:pt x="155" y="108"/>
                    <a:pt x="167" y="112"/>
                    <a:pt x="178" y="112"/>
                  </a:cubicBezTo>
                  <a:cubicBezTo>
                    <a:pt x="188" y="112"/>
                    <a:pt x="195" y="110"/>
                    <a:pt x="204" y="104"/>
                  </a:cubicBezTo>
                  <a:cubicBezTo>
                    <a:pt x="205" y="104"/>
                    <a:pt x="205" y="104"/>
                    <a:pt x="205" y="104"/>
                  </a:cubicBezTo>
                  <a:cubicBezTo>
                    <a:pt x="205" y="126"/>
                    <a:pt x="205" y="126"/>
                    <a:pt x="205" y="126"/>
                  </a:cubicBezTo>
                  <a:cubicBezTo>
                    <a:pt x="198" y="131"/>
                    <a:pt x="187" y="134"/>
                    <a:pt x="174" y="134"/>
                  </a:cubicBezTo>
                  <a:close/>
                  <a:moveTo>
                    <a:pt x="152" y="74"/>
                  </a:moveTo>
                  <a:cubicBezTo>
                    <a:pt x="186" y="74"/>
                    <a:pt x="186" y="74"/>
                    <a:pt x="186" y="74"/>
                  </a:cubicBezTo>
                  <a:cubicBezTo>
                    <a:pt x="186" y="64"/>
                    <a:pt x="182" y="58"/>
                    <a:pt x="170" y="58"/>
                  </a:cubicBezTo>
                  <a:cubicBezTo>
                    <a:pt x="162" y="58"/>
                    <a:pt x="155" y="61"/>
                    <a:pt x="152" y="74"/>
                  </a:cubicBezTo>
                  <a:close/>
                  <a:moveTo>
                    <a:pt x="287" y="77"/>
                  </a:moveTo>
                  <a:cubicBezTo>
                    <a:pt x="272" y="132"/>
                    <a:pt x="272" y="132"/>
                    <a:pt x="272" y="132"/>
                  </a:cubicBezTo>
                  <a:cubicBezTo>
                    <a:pt x="247" y="132"/>
                    <a:pt x="247" y="132"/>
                    <a:pt x="247" y="132"/>
                  </a:cubicBezTo>
                  <a:cubicBezTo>
                    <a:pt x="218" y="39"/>
                    <a:pt x="218" y="39"/>
                    <a:pt x="218" y="39"/>
                  </a:cubicBezTo>
                  <a:cubicBezTo>
                    <a:pt x="218" y="38"/>
                    <a:pt x="218" y="38"/>
                    <a:pt x="218" y="38"/>
                  </a:cubicBezTo>
                  <a:cubicBezTo>
                    <a:pt x="246" y="38"/>
                    <a:pt x="246" y="38"/>
                    <a:pt x="246" y="38"/>
                  </a:cubicBezTo>
                  <a:cubicBezTo>
                    <a:pt x="261" y="93"/>
                    <a:pt x="261" y="93"/>
                    <a:pt x="261" y="93"/>
                  </a:cubicBezTo>
                  <a:cubicBezTo>
                    <a:pt x="276" y="38"/>
                    <a:pt x="276" y="38"/>
                    <a:pt x="276" y="38"/>
                  </a:cubicBezTo>
                  <a:cubicBezTo>
                    <a:pt x="298" y="38"/>
                    <a:pt x="298" y="38"/>
                    <a:pt x="298" y="38"/>
                  </a:cubicBezTo>
                  <a:cubicBezTo>
                    <a:pt x="313" y="93"/>
                    <a:pt x="313" y="93"/>
                    <a:pt x="313" y="93"/>
                  </a:cubicBezTo>
                  <a:cubicBezTo>
                    <a:pt x="329" y="38"/>
                    <a:pt x="329" y="38"/>
                    <a:pt x="329" y="38"/>
                  </a:cubicBezTo>
                  <a:cubicBezTo>
                    <a:pt x="355" y="38"/>
                    <a:pt x="355" y="38"/>
                    <a:pt x="355" y="38"/>
                  </a:cubicBezTo>
                  <a:cubicBezTo>
                    <a:pt x="355" y="39"/>
                    <a:pt x="355" y="39"/>
                    <a:pt x="355" y="39"/>
                  </a:cubicBezTo>
                  <a:cubicBezTo>
                    <a:pt x="327" y="132"/>
                    <a:pt x="327" y="132"/>
                    <a:pt x="327" y="132"/>
                  </a:cubicBezTo>
                  <a:cubicBezTo>
                    <a:pt x="302" y="132"/>
                    <a:pt x="302" y="132"/>
                    <a:pt x="302" y="132"/>
                  </a:cubicBezTo>
                  <a:lnTo>
                    <a:pt x="287" y="77"/>
                  </a:lnTo>
                  <a:close/>
                  <a:moveTo>
                    <a:pt x="402" y="134"/>
                  </a:moveTo>
                  <a:cubicBezTo>
                    <a:pt x="379" y="134"/>
                    <a:pt x="370" y="125"/>
                    <a:pt x="370" y="104"/>
                  </a:cubicBezTo>
                  <a:cubicBezTo>
                    <a:pt x="370" y="0"/>
                    <a:pt x="370" y="0"/>
                    <a:pt x="370" y="0"/>
                  </a:cubicBezTo>
                  <a:cubicBezTo>
                    <a:pt x="398" y="0"/>
                    <a:pt x="398" y="0"/>
                    <a:pt x="398" y="0"/>
                  </a:cubicBezTo>
                  <a:cubicBezTo>
                    <a:pt x="398" y="102"/>
                    <a:pt x="398" y="102"/>
                    <a:pt x="398" y="102"/>
                  </a:cubicBezTo>
                  <a:cubicBezTo>
                    <a:pt x="398" y="108"/>
                    <a:pt x="400" y="111"/>
                    <a:pt x="406" y="111"/>
                  </a:cubicBezTo>
                  <a:cubicBezTo>
                    <a:pt x="408" y="111"/>
                    <a:pt x="410" y="110"/>
                    <a:pt x="412" y="109"/>
                  </a:cubicBezTo>
                  <a:cubicBezTo>
                    <a:pt x="413" y="109"/>
                    <a:pt x="413" y="109"/>
                    <a:pt x="413" y="109"/>
                  </a:cubicBezTo>
                  <a:cubicBezTo>
                    <a:pt x="413" y="132"/>
                    <a:pt x="413" y="132"/>
                    <a:pt x="413" y="132"/>
                  </a:cubicBezTo>
                  <a:cubicBezTo>
                    <a:pt x="410" y="133"/>
                    <a:pt x="406" y="134"/>
                    <a:pt x="402" y="134"/>
                  </a:cubicBezTo>
                  <a:close/>
                  <a:moveTo>
                    <a:pt x="469" y="134"/>
                  </a:moveTo>
                  <a:cubicBezTo>
                    <a:pt x="440" y="134"/>
                    <a:pt x="420" y="116"/>
                    <a:pt x="420" y="85"/>
                  </a:cubicBezTo>
                  <a:cubicBezTo>
                    <a:pt x="420" y="56"/>
                    <a:pt x="440" y="36"/>
                    <a:pt x="465" y="36"/>
                  </a:cubicBezTo>
                  <a:cubicBezTo>
                    <a:pt x="494" y="36"/>
                    <a:pt x="507" y="55"/>
                    <a:pt x="507" y="83"/>
                  </a:cubicBezTo>
                  <a:cubicBezTo>
                    <a:pt x="507" y="93"/>
                    <a:pt x="507" y="93"/>
                    <a:pt x="507" y="93"/>
                  </a:cubicBezTo>
                  <a:cubicBezTo>
                    <a:pt x="448" y="93"/>
                    <a:pt x="448" y="93"/>
                    <a:pt x="448" y="93"/>
                  </a:cubicBezTo>
                  <a:cubicBezTo>
                    <a:pt x="451" y="108"/>
                    <a:pt x="462" y="112"/>
                    <a:pt x="474" y="112"/>
                  </a:cubicBezTo>
                  <a:cubicBezTo>
                    <a:pt x="484" y="112"/>
                    <a:pt x="491" y="110"/>
                    <a:pt x="500" y="104"/>
                  </a:cubicBezTo>
                  <a:cubicBezTo>
                    <a:pt x="501" y="104"/>
                    <a:pt x="501" y="104"/>
                    <a:pt x="501" y="104"/>
                  </a:cubicBezTo>
                  <a:cubicBezTo>
                    <a:pt x="501" y="126"/>
                    <a:pt x="501" y="126"/>
                    <a:pt x="501" y="126"/>
                  </a:cubicBezTo>
                  <a:cubicBezTo>
                    <a:pt x="493" y="131"/>
                    <a:pt x="482" y="134"/>
                    <a:pt x="469" y="134"/>
                  </a:cubicBezTo>
                  <a:close/>
                  <a:moveTo>
                    <a:pt x="448" y="74"/>
                  </a:moveTo>
                  <a:cubicBezTo>
                    <a:pt x="482" y="74"/>
                    <a:pt x="482" y="74"/>
                    <a:pt x="482" y="74"/>
                  </a:cubicBezTo>
                  <a:cubicBezTo>
                    <a:pt x="481" y="64"/>
                    <a:pt x="477" y="58"/>
                    <a:pt x="466" y="58"/>
                  </a:cubicBezTo>
                  <a:cubicBezTo>
                    <a:pt x="457" y="58"/>
                    <a:pt x="450" y="61"/>
                    <a:pt x="448" y="74"/>
                  </a:cubicBezTo>
                  <a:close/>
                  <a:moveTo>
                    <a:pt x="622" y="38"/>
                  </a:moveTo>
                  <a:cubicBezTo>
                    <a:pt x="642" y="38"/>
                    <a:pt x="642" y="38"/>
                    <a:pt x="642" y="38"/>
                  </a:cubicBezTo>
                  <a:cubicBezTo>
                    <a:pt x="642" y="60"/>
                    <a:pt x="642" y="60"/>
                    <a:pt x="642" y="60"/>
                  </a:cubicBezTo>
                  <a:cubicBezTo>
                    <a:pt x="622" y="60"/>
                    <a:pt x="622" y="60"/>
                    <a:pt x="622" y="60"/>
                  </a:cubicBezTo>
                  <a:cubicBezTo>
                    <a:pt x="622" y="99"/>
                    <a:pt x="622" y="99"/>
                    <a:pt x="622" y="99"/>
                  </a:cubicBezTo>
                  <a:cubicBezTo>
                    <a:pt x="622" y="107"/>
                    <a:pt x="625" y="111"/>
                    <a:pt x="633" y="111"/>
                  </a:cubicBezTo>
                  <a:cubicBezTo>
                    <a:pt x="636" y="111"/>
                    <a:pt x="639" y="110"/>
                    <a:pt x="642" y="109"/>
                  </a:cubicBezTo>
                  <a:cubicBezTo>
                    <a:pt x="642" y="109"/>
                    <a:pt x="642" y="109"/>
                    <a:pt x="642" y="109"/>
                  </a:cubicBezTo>
                  <a:cubicBezTo>
                    <a:pt x="642" y="131"/>
                    <a:pt x="642" y="131"/>
                    <a:pt x="642" y="131"/>
                  </a:cubicBezTo>
                  <a:cubicBezTo>
                    <a:pt x="639" y="132"/>
                    <a:pt x="633" y="134"/>
                    <a:pt x="625" y="134"/>
                  </a:cubicBezTo>
                  <a:cubicBezTo>
                    <a:pt x="603" y="134"/>
                    <a:pt x="594" y="124"/>
                    <a:pt x="594" y="100"/>
                  </a:cubicBezTo>
                  <a:cubicBezTo>
                    <a:pt x="594" y="60"/>
                    <a:pt x="594" y="60"/>
                    <a:pt x="594" y="60"/>
                  </a:cubicBezTo>
                  <a:cubicBezTo>
                    <a:pt x="558" y="60"/>
                    <a:pt x="558" y="60"/>
                    <a:pt x="558" y="60"/>
                  </a:cubicBezTo>
                  <a:cubicBezTo>
                    <a:pt x="558" y="99"/>
                    <a:pt x="558" y="99"/>
                    <a:pt x="558" y="99"/>
                  </a:cubicBezTo>
                  <a:cubicBezTo>
                    <a:pt x="558" y="107"/>
                    <a:pt x="561" y="111"/>
                    <a:pt x="570" y="111"/>
                  </a:cubicBezTo>
                  <a:cubicBezTo>
                    <a:pt x="572" y="111"/>
                    <a:pt x="575" y="110"/>
                    <a:pt x="578" y="109"/>
                  </a:cubicBezTo>
                  <a:cubicBezTo>
                    <a:pt x="579" y="109"/>
                    <a:pt x="579" y="109"/>
                    <a:pt x="579" y="109"/>
                  </a:cubicBezTo>
                  <a:cubicBezTo>
                    <a:pt x="579" y="131"/>
                    <a:pt x="579" y="131"/>
                    <a:pt x="579" y="131"/>
                  </a:cubicBezTo>
                  <a:cubicBezTo>
                    <a:pt x="575" y="132"/>
                    <a:pt x="570" y="134"/>
                    <a:pt x="562" y="134"/>
                  </a:cubicBezTo>
                  <a:cubicBezTo>
                    <a:pt x="539" y="134"/>
                    <a:pt x="530" y="124"/>
                    <a:pt x="530" y="100"/>
                  </a:cubicBezTo>
                  <a:cubicBezTo>
                    <a:pt x="530" y="60"/>
                    <a:pt x="530" y="60"/>
                    <a:pt x="530" y="60"/>
                  </a:cubicBezTo>
                  <a:cubicBezTo>
                    <a:pt x="516" y="60"/>
                    <a:pt x="516" y="60"/>
                    <a:pt x="516" y="60"/>
                  </a:cubicBezTo>
                  <a:cubicBezTo>
                    <a:pt x="516" y="38"/>
                    <a:pt x="516" y="38"/>
                    <a:pt x="516" y="38"/>
                  </a:cubicBezTo>
                  <a:cubicBezTo>
                    <a:pt x="530" y="38"/>
                    <a:pt x="530" y="38"/>
                    <a:pt x="530" y="38"/>
                  </a:cubicBezTo>
                  <a:cubicBezTo>
                    <a:pt x="530" y="12"/>
                    <a:pt x="530" y="12"/>
                    <a:pt x="530" y="12"/>
                  </a:cubicBezTo>
                  <a:cubicBezTo>
                    <a:pt x="558" y="12"/>
                    <a:pt x="558" y="12"/>
                    <a:pt x="558" y="12"/>
                  </a:cubicBezTo>
                  <a:cubicBezTo>
                    <a:pt x="558" y="38"/>
                    <a:pt x="558" y="38"/>
                    <a:pt x="558" y="38"/>
                  </a:cubicBezTo>
                  <a:cubicBezTo>
                    <a:pt x="594" y="38"/>
                    <a:pt x="594" y="38"/>
                    <a:pt x="594" y="38"/>
                  </a:cubicBezTo>
                  <a:cubicBezTo>
                    <a:pt x="594" y="12"/>
                    <a:pt x="594" y="12"/>
                    <a:pt x="594" y="12"/>
                  </a:cubicBezTo>
                  <a:cubicBezTo>
                    <a:pt x="622" y="12"/>
                    <a:pt x="622" y="12"/>
                    <a:pt x="622" y="12"/>
                  </a:cubicBezTo>
                  <a:cubicBezTo>
                    <a:pt x="622" y="38"/>
                    <a:pt x="622" y="38"/>
                    <a:pt x="622" y="38"/>
                  </a:cubicBezTo>
                  <a:close/>
                  <a:moveTo>
                    <a:pt x="787" y="45"/>
                  </a:moveTo>
                  <a:cubicBezTo>
                    <a:pt x="787" y="73"/>
                    <a:pt x="768" y="89"/>
                    <a:pt x="738" y="89"/>
                  </a:cubicBezTo>
                  <a:cubicBezTo>
                    <a:pt x="718" y="89"/>
                    <a:pt x="718" y="89"/>
                    <a:pt x="718" y="89"/>
                  </a:cubicBezTo>
                  <a:cubicBezTo>
                    <a:pt x="718" y="132"/>
                    <a:pt x="718" y="132"/>
                    <a:pt x="718" y="132"/>
                  </a:cubicBezTo>
                  <a:cubicBezTo>
                    <a:pt x="689" y="132"/>
                    <a:pt x="689" y="132"/>
                    <a:pt x="689" y="132"/>
                  </a:cubicBezTo>
                  <a:cubicBezTo>
                    <a:pt x="689" y="0"/>
                    <a:pt x="689" y="0"/>
                    <a:pt x="689" y="0"/>
                  </a:cubicBezTo>
                  <a:cubicBezTo>
                    <a:pt x="738" y="0"/>
                    <a:pt x="738" y="0"/>
                    <a:pt x="738" y="0"/>
                  </a:cubicBezTo>
                  <a:cubicBezTo>
                    <a:pt x="768" y="0"/>
                    <a:pt x="787" y="16"/>
                    <a:pt x="787" y="45"/>
                  </a:cubicBezTo>
                  <a:close/>
                  <a:moveTo>
                    <a:pt x="736" y="65"/>
                  </a:moveTo>
                  <a:cubicBezTo>
                    <a:pt x="751" y="65"/>
                    <a:pt x="758" y="57"/>
                    <a:pt x="758" y="45"/>
                  </a:cubicBezTo>
                  <a:cubicBezTo>
                    <a:pt x="758" y="33"/>
                    <a:pt x="751" y="24"/>
                    <a:pt x="736" y="24"/>
                  </a:cubicBezTo>
                  <a:cubicBezTo>
                    <a:pt x="718" y="24"/>
                    <a:pt x="718" y="24"/>
                    <a:pt x="718" y="24"/>
                  </a:cubicBezTo>
                  <a:cubicBezTo>
                    <a:pt x="718" y="65"/>
                    <a:pt x="718" y="65"/>
                    <a:pt x="718" y="65"/>
                  </a:cubicBezTo>
                  <a:lnTo>
                    <a:pt x="736" y="65"/>
                  </a:lnTo>
                  <a:close/>
                  <a:moveTo>
                    <a:pt x="849" y="123"/>
                  </a:moveTo>
                  <a:cubicBezTo>
                    <a:pt x="843" y="130"/>
                    <a:pt x="834" y="134"/>
                    <a:pt x="824" y="134"/>
                  </a:cubicBezTo>
                  <a:cubicBezTo>
                    <a:pt x="806" y="134"/>
                    <a:pt x="791" y="122"/>
                    <a:pt x="791" y="103"/>
                  </a:cubicBezTo>
                  <a:cubicBezTo>
                    <a:pt x="791" y="84"/>
                    <a:pt x="806" y="72"/>
                    <a:pt x="827" y="72"/>
                  </a:cubicBezTo>
                  <a:cubicBezTo>
                    <a:pt x="834" y="72"/>
                    <a:pt x="841" y="73"/>
                    <a:pt x="848" y="75"/>
                  </a:cubicBezTo>
                  <a:cubicBezTo>
                    <a:pt x="848" y="73"/>
                    <a:pt x="848" y="73"/>
                    <a:pt x="848" y="73"/>
                  </a:cubicBezTo>
                  <a:cubicBezTo>
                    <a:pt x="848" y="63"/>
                    <a:pt x="842" y="59"/>
                    <a:pt x="827" y="59"/>
                  </a:cubicBezTo>
                  <a:cubicBezTo>
                    <a:pt x="818" y="59"/>
                    <a:pt x="809" y="62"/>
                    <a:pt x="801" y="66"/>
                  </a:cubicBezTo>
                  <a:cubicBezTo>
                    <a:pt x="800" y="66"/>
                    <a:pt x="800" y="66"/>
                    <a:pt x="800" y="66"/>
                  </a:cubicBezTo>
                  <a:cubicBezTo>
                    <a:pt x="800" y="44"/>
                    <a:pt x="800" y="44"/>
                    <a:pt x="800" y="44"/>
                  </a:cubicBezTo>
                  <a:cubicBezTo>
                    <a:pt x="807" y="40"/>
                    <a:pt x="820" y="36"/>
                    <a:pt x="832" y="36"/>
                  </a:cubicBezTo>
                  <a:cubicBezTo>
                    <a:pt x="860" y="36"/>
                    <a:pt x="876" y="49"/>
                    <a:pt x="876" y="73"/>
                  </a:cubicBezTo>
                  <a:cubicBezTo>
                    <a:pt x="876" y="132"/>
                    <a:pt x="876" y="132"/>
                    <a:pt x="876" y="132"/>
                  </a:cubicBezTo>
                  <a:cubicBezTo>
                    <a:pt x="849" y="132"/>
                    <a:pt x="849" y="132"/>
                    <a:pt x="849" y="132"/>
                  </a:cubicBezTo>
                  <a:cubicBezTo>
                    <a:pt x="849" y="123"/>
                    <a:pt x="849" y="123"/>
                    <a:pt x="849" y="123"/>
                  </a:cubicBezTo>
                  <a:close/>
                  <a:moveTo>
                    <a:pt x="848" y="102"/>
                  </a:moveTo>
                  <a:cubicBezTo>
                    <a:pt x="848" y="94"/>
                    <a:pt x="848" y="94"/>
                    <a:pt x="848" y="94"/>
                  </a:cubicBezTo>
                  <a:cubicBezTo>
                    <a:pt x="844" y="92"/>
                    <a:pt x="838" y="91"/>
                    <a:pt x="833" y="91"/>
                  </a:cubicBezTo>
                  <a:cubicBezTo>
                    <a:pt x="823" y="91"/>
                    <a:pt x="818" y="95"/>
                    <a:pt x="818" y="102"/>
                  </a:cubicBezTo>
                  <a:cubicBezTo>
                    <a:pt x="818" y="110"/>
                    <a:pt x="823" y="113"/>
                    <a:pt x="832" y="113"/>
                  </a:cubicBezTo>
                  <a:cubicBezTo>
                    <a:pt x="839" y="113"/>
                    <a:pt x="845" y="109"/>
                    <a:pt x="848" y="102"/>
                  </a:cubicBezTo>
                  <a:close/>
                  <a:moveTo>
                    <a:pt x="890" y="85"/>
                  </a:moveTo>
                  <a:cubicBezTo>
                    <a:pt x="890" y="55"/>
                    <a:pt x="911" y="36"/>
                    <a:pt x="939" y="36"/>
                  </a:cubicBezTo>
                  <a:cubicBezTo>
                    <a:pt x="949" y="36"/>
                    <a:pt x="958" y="38"/>
                    <a:pt x="965" y="43"/>
                  </a:cubicBezTo>
                  <a:cubicBezTo>
                    <a:pt x="965" y="67"/>
                    <a:pt x="965" y="67"/>
                    <a:pt x="965" y="67"/>
                  </a:cubicBezTo>
                  <a:cubicBezTo>
                    <a:pt x="964" y="67"/>
                    <a:pt x="964" y="67"/>
                    <a:pt x="964" y="67"/>
                  </a:cubicBezTo>
                  <a:cubicBezTo>
                    <a:pt x="958" y="62"/>
                    <a:pt x="951" y="60"/>
                    <a:pt x="943" y="60"/>
                  </a:cubicBezTo>
                  <a:cubicBezTo>
                    <a:pt x="929" y="60"/>
                    <a:pt x="918" y="69"/>
                    <a:pt x="918" y="85"/>
                  </a:cubicBezTo>
                  <a:cubicBezTo>
                    <a:pt x="918" y="101"/>
                    <a:pt x="929" y="110"/>
                    <a:pt x="943" y="110"/>
                  </a:cubicBezTo>
                  <a:cubicBezTo>
                    <a:pt x="951" y="110"/>
                    <a:pt x="958" y="108"/>
                    <a:pt x="964" y="103"/>
                  </a:cubicBezTo>
                  <a:cubicBezTo>
                    <a:pt x="965" y="103"/>
                    <a:pt x="965" y="103"/>
                    <a:pt x="965" y="103"/>
                  </a:cubicBezTo>
                  <a:cubicBezTo>
                    <a:pt x="965" y="127"/>
                    <a:pt x="965" y="127"/>
                    <a:pt x="965" y="127"/>
                  </a:cubicBezTo>
                  <a:cubicBezTo>
                    <a:pt x="958" y="132"/>
                    <a:pt x="949" y="134"/>
                    <a:pt x="939" y="134"/>
                  </a:cubicBezTo>
                  <a:cubicBezTo>
                    <a:pt x="911" y="134"/>
                    <a:pt x="890" y="115"/>
                    <a:pt x="890" y="85"/>
                  </a:cubicBezTo>
                  <a:close/>
                  <a:moveTo>
                    <a:pt x="1010" y="89"/>
                  </a:moveTo>
                  <a:cubicBezTo>
                    <a:pt x="1010" y="132"/>
                    <a:pt x="1010" y="132"/>
                    <a:pt x="1010" y="132"/>
                  </a:cubicBezTo>
                  <a:cubicBezTo>
                    <a:pt x="983" y="132"/>
                    <a:pt x="983" y="132"/>
                    <a:pt x="983" y="132"/>
                  </a:cubicBezTo>
                  <a:cubicBezTo>
                    <a:pt x="983" y="0"/>
                    <a:pt x="983" y="0"/>
                    <a:pt x="983" y="0"/>
                  </a:cubicBezTo>
                  <a:cubicBezTo>
                    <a:pt x="1010" y="0"/>
                    <a:pt x="1010" y="0"/>
                    <a:pt x="1010" y="0"/>
                  </a:cubicBezTo>
                  <a:cubicBezTo>
                    <a:pt x="1010" y="75"/>
                    <a:pt x="1010" y="75"/>
                    <a:pt x="1010" y="75"/>
                  </a:cubicBezTo>
                  <a:cubicBezTo>
                    <a:pt x="1039" y="38"/>
                    <a:pt x="1039" y="38"/>
                    <a:pt x="1039" y="38"/>
                  </a:cubicBezTo>
                  <a:cubicBezTo>
                    <a:pt x="1070" y="38"/>
                    <a:pt x="1070" y="38"/>
                    <a:pt x="1070" y="38"/>
                  </a:cubicBezTo>
                  <a:cubicBezTo>
                    <a:pt x="1070" y="39"/>
                    <a:pt x="1070" y="39"/>
                    <a:pt x="1070" y="39"/>
                  </a:cubicBezTo>
                  <a:cubicBezTo>
                    <a:pt x="1036" y="82"/>
                    <a:pt x="1036" y="82"/>
                    <a:pt x="1036" y="82"/>
                  </a:cubicBezTo>
                  <a:cubicBezTo>
                    <a:pt x="1070" y="131"/>
                    <a:pt x="1070" y="131"/>
                    <a:pt x="1070" y="131"/>
                  </a:cubicBezTo>
                  <a:cubicBezTo>
                    <a:pt x="1070" y="132"/>
                    <a:pt x="1070" y="132"/>
                    <a:pt x="1070" y="132"/>
                  </a:cubicBezTo>
                  <a:cubicBezTo>
                    <a:pt x="1038" y="132"/>
                    <a:pt x="1038" y="132"/>
                    <a:pt x="1038" y="132"/>
                  </a:cubicBezTo>
                  <a:lnTo>
                    <a:pt x="1010" y="89"/>
                  </a:lnTo>
                  <a:close/>
                  <a:moveTo>
                    <a:pt x="1133" y="123"/>
                  </a:moveTo>
                  <a:cubicBezTo>
                    <a:pt x="1127" y="130"/>
                    <a:pt x="1118" y="134"/>
                    <a:pt x="1108" y="134"/>
                  </a:cubicBezTo>
                  <a:cubicBezTo>
                    <a:pt x="1090" y="134"/>
                    <a:pt x="1075" y="122"/>
                    <a:pt x="1075" y="103"/>
                  </a:cubicBezTo>
                  <a:cubicBezTo>
                    <a:pt x="1075" y="84"/>
                    <a:pt x="1090" y="72"/>
                    <a:pt x="1112" y="72"/>
                  </a:cubicBezTo>
                  <a:cubicBezTo>
                    <a:pt x="1118" y="72"/>
                    <a:pt x="1125" y="73"/>
                    <a:pt x="1133" y="75"/>
                  </a:cubicBezTo>
                  <a:cubicBezTo>
                    <a:pt x="1133" y="73"/>
                    <a:pt x="1133" y="73"/>
                    <a:pt x="1133" y="73"/>
                  </a:cubicBezTo>
                  <a:cubicBezTo>
                    <a:pt x="1133" y="63"/>
                    <a:pt x="1127" y="59"/>
                    <a:pt x="1112" y="59"/>
                  </a:cubicBezTo>
                  <a:cubicBezTo>
                    <a:pt x="1102" y="59"/>
                    <a:pt x="1093" y="62"/>
                    <a:pt x="1086" y="66"/>
                  </a:cubicBezTo>
                  <a:cubicBezTo>
                    <a:pt x="1084" y="66"/>
                    <a:pt x="1084" y="66"/>
                    <a:pt x="1084" y="66"/>
                  </a:cubicBezTo>
                  <a:cubicBezTo>
                    <a:pt x="1084" y="44"/>
                    <a:pt x="1084" y="44"/>
                    <a:pt x="1084" y="44"/>
                  </a:cubicBezTo>
                  <a:cubicBezTo>
                    <a:pt x="1092" y="40"/>
                    <a:pt x="1104" y="36"/>
                    <a:pt x="1117" y="36"/>
                  </a:cubicBezTo>
                  <a:cubicBezTo>
                    <a:pt x="1145" y="36"/>
                    <a:pt x="1160" y="49"/>
                    <a:pt x="1160" y="73"/>
                  </a:cubicBezTo>
                  <a:cubicBezTo>
                    <a:pt x="1160" y="132"/>
                    <a:pt x="1160" y="132"/>
                    <a:pt x="1160" y="132"/>
                  </a:cubicBezTo>
                  <a:cubicBezTo>
                    <a:pt x="1133" y="132"/>
                    <a:pt x="1133" y="132"/>
                    <a:pt x="1133" y="132"/>
                  </a:cubicBezTo>
                  <a:cubicBezTo>
                    <a:pt x="1133" y="123"/>
                    <a:pt x="1133" y="123"/>
                    <a:pt x="1133" y="123"/>
                  </a:cubicBezTo>
                  <a:close/>
                  <a:moveTo>
                    <a:pt x="1133" y="102"/>
                  </a:moveTo>
                  <a:cubicBezTo>
                    <a:pt x="1133" y="94"/>
                    <a:pt x="1133" y="94"/>
                    <a:pt x="1133" y="94"/>
                  </a:cubicBezTo>
                  <a:cubicBezTo>
                    <a:pt x="1128" y="92"/>
                    <a:pt x="1123" y="91"/>
                    <a:pt x="1117" y="91"/>
                  </a:cubicBezTo>
                  <a:cubicBezTo>
                    <a:pt x="1108" y="91"/>
                    <a:pt x="1103" y="95"/>
                    <a:pt x="1103" y="102"/>
                  </a:cubicBezTo>
                  <a:cubicBezTo>
                    <a:pt x="1103" y="110"/>
                    <a:pt x="1108" y="113"/>
                    <a:pt x="1116" y="113"/>
                  </a:cubicBezTo>
                  <a:cubicBezTo>
                    <a:pt x="1124" y="113"/>
                    <a:pt x="1130" y="109"/>
                    <a:pt x="1133" y="102"/>
                  </a:cubicBezTo>
                  <a:close/>
                  <a:moveTo>
                    <a:pt x="1207" y="53"/>
                  </a:moveTo>
                  <a:cubicBezTo>
                    <a:pt x="1212" y="43"/>
                    <a:pt x="1220" y="37"/>
                    <a:pt x="1230" y="37"/>
                  </a:cubicBezTo>
                  <a:cubicBezTo>
                    <a:pt x="1234" y="37"/>
                    <a:pt x="1238" y="38"/>
                    <a:pt x="1239" y="39"/>
                  </a:cubicBezTo>
                  <a:cubicBezTo>
                    <a:pt x="1239" y="65"/>
                    <a:pt x="1239" y="65"/>
                    <a:pt x="1239" y="65"/>
                  </a:cubicBezTo>
                  <a:cubicBezTo>
                    <a:pt x="1238" y="65"/>
                    <a:pt x="1238" y="65"/>
                    <a:pt x="1238" y="65"/>
                  </a:cubicBezTo>
                  <a:cubicBezTo>
                    <a:pt x="1235" y="64"/>
                    <a:pt x="1231" y="63"/>
                    <a:pt x="1226" y="63"/>
                  </a:cubicBezTo>
                  <a:cubicBezTo>
                    <a:pt x="1217" y="63"/>
                    <a:pt x="1210" y="68"/>
                    <a:pt x="1208" y="78"/>
                  </a:cubicBezTo>
                  <a:cubicBezTo>
                    <a:pt x="1208" y="132"/>
                    <a:pt x="1208" y="132"/>
                    <a:pt x="1208" y="132"/>
                  </a:cubicBezTo>
                  <a:cubicBezTo>
                    <a:pt x="1180" y="132"/>
                    <a:pt x="1180" y="132"/>
                    <a:pt x="1180" y="132"/>
                  </a:cubicBezTo>
                  <a:cubicBezTo>
                    <a:pt x="1180" y="38"/>
                    <a:pt x="1180" y="38"/>
                    <a:pt x="1180" y="38"/>
                  </a:cubicBezTo>
                  <a:cubicBezTo>
                    <a:pt x="1207" y="38"/>
                    <a:pt x="1207" y="38"/>
                    <a:pt x="1207" y="38"/>
                  </a:cubicBezTo>
                  <a:cubicBezTo>
                    <a:pt x="1207" y="53"/>
                    <a:pt x="1207" y="53"/>
                    <a:pt x="1207" y="53"/>
                  </a:cubicBezTo>
                  <a:close/>
                  <a:moveTo>
                    <a:pt x="1314" y="122"/>
                  </a:moveTo>
                  <a:cubicBezTo>
                    <a:pt x="1308" y="130"/>
                    <a:pt x="1298" y="134"/>
                    <a:pt x="1286" y="134"/>
                  </a:cubicBezTo>
                  <a:cubicBezTo>
                    <a:pt x="1262" y="134"/>
                    <a:pt x="1246" y="112"/>
                    <a:pt x="1246" y="85"/>
                  </a:cubicBezTo>
                  <a:cubicBezTo>
                    <a:pt x="1246" y="58"/>
                    <a:pt x="1262" y="36"/>
                    <a:pt x="1286" y="36"/>
                  </a:cubicBezTo>
                  <a:cubicBezTo>
                    <a:pt x="1298" y="36"/>
                    <a:pt x="1307" y="40"/>
                    <a:pt x="1313" y="47"/>
                  </a:cubicBezTo>
                  <a:cubicBezTo>
                    <a:pt x="1313" y="0"/>
                    <a:pt x="1313" y="0"/>
                    <a:pt x="1313" y="0"/>
                  </a:cubicBezTo>
                  <a:cubicBezTo>
                    <a:pt x="1341" y="0"/>
                    <a:pt x="1341" y="0"/>
                    <a:pt x="1341" y="0"/>
                  </a:cubicBezTo>
                  <a:cubicBezTo>
                    <a:pt x="1341" y="132"/>
                    <a:pt x="1341" y="132"/>
                    <a:pt x="1341" y="132"/>
                  </a:cubicBezTo>
                  <a:cubicBezTo>
                    <a:pt x="1314" y="132"/>
                    <a:pt x="1314" y="132"/>
                    <a:pt x="1314" y="132"/>
                  </a:cubicBezTo>
                  <a:cubicBezTo>
                    <a:pt x="1314" y="122"/>
                    <a:pt x="1314" y="122"/>
                    <a:pt x="1314" y="122"/>
                  </a:cubicBezTo>
                  <a:close/>
                  <a:moveTo>
                    <a:pt x="1313" y="100"/>
                  </a:moveTo>
                  <a:cubicBezTo>
                    <a:pt x="1313" y="70"/>
                    <a:pt x="1313" y="70"/>
                    <a:pt x="1313" y="70"/>
                  </a:cubicBezTo>
                  <a:cubicBezTo>
                    <a:pt x="1308" y="63"/>
                    <a:pt x="1302" y="60"/>
                    <a:pt x="1295" y="60"/>
                  </a:cubicBezTo>
                  <a:cubicBezTo>
                    <a:pt x="1283" y="60"/>
                    <a:pt x="1275" y="69"/>
                    <a:pt x="1275" y="85"/>
                  </a:cubicBezTo>
                  <a:cubicBezTo>
                    <a:pt x="1275" y="101"/>
                    <a:pt x="1283" y="110"/>
                    <a:pt x="1295" y="110"/>
                  </a:cubicBezTo>
                  <a:cubicBezTo>
                    <a:pt x="1302" y="110"/>
                    <a:pt x="1308" y="107"/>
                    <a:pt x="1313" y="100"/>
                  </a:cubicBezTo>
                  <a:close/>
                  <a:moveTo>
                    <a:pt x="0" y="175"/>
                  </a:moveTo>
                  <a:cubicBezTo>
                    <a:pt x="81" y="175"/>
                    <a:pt x="81" y="175"/>
                    <a:pt x="81" y="175"/>
                  </a:cubicBezTo>
                  <a:cubicBezTo>
                    <a:pt x="81" y="191"/>
                    <a:pt x="81" y="191"/>
                    <a:pt x="81" y="191"/>
                  </a:cubicBezTo>
                  <a:cubicBezTo>
                    <a:pt x="18" y="191"/>
                    <a:pt x="18" y="191"/>
                    <a:pt x="18" y="191"/>
                  </a:cubicBezTo>
                  <a:cubicBezTo>
                    <a:pt x="18" y="231"/>
                    <a:pt x="18" y="231"/>
                    <a:pt x="18" y="231"/>
                  </a:cubicBezTo>
                  <a:cubicBezTo>
                    <a:pt x="75" y="231"/>
                    <a:pt x="75" y="231"/>
                    <a:pt x="75" y="231"/>
                  </a:cubicBezTo>
                  <a:cubicBezTo>
                    <a:pt x="75" y="247"/>
                    <a:pt x="75" y="247"/>
                    <a:pt x="75" y="247"/>
                  </a:cubicBezTo>
                  <a:cubicBezTo>
                    <a:pt x="18" y="247"/>
                    <a:pt x="18" y="247"/>
                    <a:pt x="18" y="247"/>
                  </a:cubicBezTo>
                  <a:cubicBezTo>
                    <a:pt x="18" y="291"/>
                    <a:pt x="18" y="291"/>
                    <a:pt x="18" y="291"/>
                  </a:cubicBezTo>
                  <a:cubicBezTo>
                    <a:pt x="81" y="291"/>
                    <a:pt x="81" y="291"/>
                    <a:pt x="81" y="291"/>
                  </a:cubicBezTo>
                  <a:cubicBezTo>
                    <a:pt x="81" y="307"/>
                    <a:pt x="81" y="307"/>
                    <a:pt x="81" y="307"/>
                  </a:cubicBezTo>
                  <a:cubicBezTo>
                    <a:pt x="0" y="307"/>
                    <a:pt x="0" y="307"/>
                    <a:pt x="0" y="307"/>
                  </a:cubicBezTo>
                  <a:lnTo>
                    <a:pt x="0" y="175"/>
                  </a:lnTo>
                  <a:close/>
                  <a:moveTo>
                    <a:pt x="149" y="212"/>
                  </a:moveTo>
                  <a:cubicBezTo>
                    <a:pt x="169" y="212"/>
                    <a:pt x="181" y="226"/>
                    <a:pt x="181" y="248"/>
                  </a:cubicBezTo>
                  <a:cubicBezTo>
                    <a:pt x="181" y="307"/>
                    <a:pt x="181" y="307"/>
                    <a:pt x="181" y="307"/>
                  </a:cubicBezTo>
                  <a:cubicBezTo>
                    <a:pt x="164" y="307"/>
                    <a:pt x="164" y="307"/>
                    <a:pt x="164" y="307"/>
                  </a:cubicBezTo>
                  <a:cubicBezTo>
                    <a:pt x="164" y="249"/>
                    <a:pt x="164" y="249"/>
                    <a:pt x="164" y="249"/>
                  </a:cubicBezTo>
                  <a:cubicBezTo>
                    <a:pt x="164" y="237"/>
                    <a:pt x="157" y="228"/>
                    <a:pt x="144" y="228"/>
                  </a:cubicBezTo>
                  <a:cubicBezTo>
                    <a:pt x="133" y="228"/>
                    <a:pt x="124" y="235"/>
                    <a:pt x="121" y="245"/>
                  </a:cubicBezTo>
                  <a:cubicBezTo>
                    <a:pt x="121" y="307"/>
                    <a:pt x="121" y="307"/>
                    <a:pt x="121" y="307"/>
                  </a:cubicBezTo>
                  <a:cubicBezTo>
                    <a:pt x="103" y="307"/>
                    <a:pt x="103" y="307"/>
                    <a:pt x="103" y="307"/>
                  </a:cubicBezTo>
                  <a:cubicBezTo>
                    <a:pt x="103" y="214"/>
                    <a:pt x="103" y="214"/>
                    <a:pt x="103" y="214"/>
                  </a:cubicBezTo>
                  <a:cubicBezTo>
                    <a:pt x="121" y="214"/>
                    <a:pt x="121" y="214"/>
                    <a:pt x="121" y="214"/>
                  </a:cubicBezTo>
                  <a:cubicBezTo>
                    <a:pt x="121" y="227"/>
                    <a:pt x="121" y="227"/>
                    <a:pt x="121" y="227"/>
                  </a:cubicBezTo>
                  <a:cubicBezTo>
                    <a:pt x="126" y="219"/>
                    <a:pt x="136" y="212"/>
                    <a:pt x="149" y="212"/>
                  </a:cubicBezTo>
                  <a:close/>
                  <a:moveTo>
                    <a:pt x="228" y="214"/>
                  </a:moveTo>
                  <a:cubicBezTo>
                    <a:pt x="252" y="214"/>
                    <a:pt x="252" y="214"/>
                    <a:pt x="252" y="214"/>
                  </a:cubicBezTo>
                  <a:cubicBezTo>
                    <a:pt x="252" y="229"/>
                    <a:pt x="252" y="229"/>
                    <a:pt x="252" y="229"/>
                  </a:cubicBezTo>
                  <a:cubicBezTo>
                    <a:pt x="228" y="229"/>
                    <a:pt x="228" y="229"/>
                    <a:pt x="228" y="229"/>
                  </a:cubicBezTo>
                  <a:cubicBezTo>
                    <a:pt x="228" y="279"/>
                    <a:pt x="228" y="279"/>
                    <a:pt x="228" y="279"/>
                  </a:cubicBezTo>
                  <a:cubicBezTo>
                    <a:pt x="228" y="289"/>
                    <a:pt x="234" y="293"/>
                    <a:pt x="243" y="293"/>
                  </a:cubicBezTo>
                  <a:cubicBezTo>
                    <a:pt x="246" y="293"/>
                    <a:pt x="249" y="293"/>
                    <a:pt x="251" y="292"/>
                  </a:cubicBezTo>
                  <a:cubicBezTo>
                    <a:pt x="252" y="292"/>
                    <a:pt x="252" y="292"/>
                    <a:pt x="252" y="292"/>
                  </a:cubicBezTo>
                  <a:cubicBezTo>
                    <a:pt x="252" y="307"/>
                    <a:pt x="252" y="307"/>
                    <a:pt x="252" y="307"/>
                  </a:cubicBezTo>
                  <a:cubicBezTo>
                    <a:pt x="249" y="308"/>
                    <a:pt x="246" y="309"/>
                    <a:pt x="241" y="309"/>
                  </a:cubicBezTo>
                  <a:cubicBezTo>
                    <a:pt x="219" y="309"/>
                    <a:pt x="211" y="299"/>
                    <a:pt x="211" y="281"/>
                  </a:cubicBezTo>
                  <a:cubicBezTo>
                    <a:pt x="211" y="229"/>
                    <a:pt x="211" y="229"/>
                    <a:pt x="211" y="229"/>
                  </a:cubicBezTo>
                  <a:cubicBezTo>
                    <a:pt x="195" y="229"/>
                    <a:pt x="195" y="229"/>
                    <a:pt x="195" y="229"/>
                  </a:cubicBezTo>
                  <a:cubicBezTo>
                    <a:pt x="195" y="214"/>
                    <a:pt x="195" y="214"/>
                    <a:pt x="195" y="214"/>
                  </a:cubicBezTo>
                  <a:cubicBezTo>
                    <a:pt x="211" y="214"/>
                    <a:pt x="211" y="214"/>
                    <a:pt x="211" y="214"/>
                  </a:cubicBezTo>
                  <a:cubicBezTo>
                    <a:pt x="211" y="189"/>
                    <a:pt x="211" y="189"/>
                    <a:pt x="211" y="189"/>
                  </a:cubicBezTo>
                  <a:cubicBezTo>
                    <a:pt x="228" y="189"/>
                    <a:pt x="228" y="189"/>
                    <a:pt x="228" y="189"/>
                  </a:cubicBezTo>
                  <a:lnTo>
                    <a:pt x="228" y="214"/>
                  </a:lnTo>
                  <a:close/>
                  <a:moveTo>
                    <a:pt x="309" y="309"/>
                  </a:moveTo>
                  <a:cubicBezTo>
                    <a:pt x="282" y="309"/>
                    <a:pt x="263" y="290"/>
                    <a:pt x="263" y="261"/>
                  </a:cubicBezTo>
                  <a:cubicBezTo>
                    <a:pt x="263" y="232"/>
                    <a:pt x="280" y="212"/>
                    <a:pt x="305" y="212"/>
                  </a:cubicBezTo>
                  <a:cubicBezTo>
                    <a:pt x="331" y="212"/>
                    <a:pt x="344" y="230"/>
                    <a:pt x="344" y="258"/>
                  </a:cubicBezTo>
                  <a:cubicBezTo>
                    <a:pt x="344" y="266"/>
                    <a:pt x="344" y="266"/>
                    <a:pt x="344" y="266"/>
                  </a:cubicBezTo>
                  <a:cubicBezTo>
                    <a:pt x="281" y="266"/>
                    <a:pt x="281" y="266"/>
                    <a:pt x="281" y="266"/>
                  </a:cubicBezTo>
                  <a:cubicBezTo>
                    <a:pt x="282" y="284"/>
                    <a:pt x="295" y="293"/>
                    <a:pt x="311" y="293"/>
                  </a:cubicBezTo>
                  <a:cubicBezTo>
                    <a:pt x="321" y="293"/>
                    <a:pt x="329" y="291"/>
                    <a:pt x="337" y="285"/>
                  </a:cubicBezTo>
                  <a:cubicBezTo>
                    <a:pt x="338" y="285"/>
                    <a:pt x="338" y="285"/>
                    <a:pt x="338" y="285"/>
                  </a:cubicBezTo>
                  <a:cubicBezTo>
                    <a:pt x="338" y="300"/>
                    <a:pt x="338" y="300"/>
                    <a:pt x="338" y="300"/>
                  </a:cubicBezTo>
                  <a:cubicBezTo>
                    <a:pt x="330" y="306"/>
                    <a:pt x="320" y="309"/>
                    <a:pt x="309" y="309"/>
                  </a:cubicBezTo>
                  <a:close/>
                  <a:moveTo>
                    <a:pt x="281" y="251"/>
                  </a:moveTo>
                  <a:cubicBezTo>
                    <a:pt x="327" y="251"/>
                    <a:pt x="327" y="251"/>
                    <a:pt x="327" y="251"/>
                  </a:cubicBezTo>
                  <a:cubicBezTo>
                    <a:pt x="327" y="237"/>
                    <a:pt x="320" y="227"/>
                    <a:pt x="306" y="227"/>
                  </a:cubicBezTo>
                  <a:cubicBezTo>
                    <a:pt x="292" y="227"/>
                    <a:pt x="284" y="237"/>
                    <a:pt x="281" y="251"/>
                  </a:cubicBezTo>
                  <a:close/>
                  <a:moveTo>
                    <a:pt x="382" y="228"/>
                  </a:moveTo>
                  <a:cubicBezTo>
                    <a:pt x="386" y="218"/>
                    <a:pt x="395" y="212"/>
                    <a:pt x="405" y="212"/>
                  </a:cubicBezTo>
                  <a:cubicBezTo>
                    <a:pt x="409" y="212"/>
                    <a:pt x="413" y="213"/>
                    <a:pt x="414" y="214"/>
                  </a:cubicBezTo>
                  <a:cubicBezTo>
                    <a:pt x="414" y="231"/>
                    <a:pt x="414" y="231"/>
                    <a:pt x="414" y="231"/>
                  </a:cubicBezTo>
                  <a:cubicBezTo>
                    <a:pt x="414" y="231"/>
                    <a:pt x="414" y="231"/>
                    <a:pt x="414" y="231"/>
                  </a:cubicBezTo>
                  <a:cubicBezTo>
                    <a:pt x="411" y="230"/>
                    <a:pt x="407" y="229"/>
                    <a:pt x="403" y="229"/>
                  </a:cubicBezTo>
                  <a:cubicBezTo>
                    <a:pt x="393" y="229"/>
                    <a:pt x="385" y="236"/>
                    <a:pt x="382" y="246"/>
                  </a:cubicBezTo>
                  <a:cubicBezTo>
                    <a:pt x="382" y="307"/>
                    <a:pt x="382" y="307"/>
                    <a:pt x="382" y="307"/>
                  </a:cubicBezTo>
                  <a:cubicBezTo>
                    <a:pt x="365" y="307"/>
                    <a:pt x="365" y="307"/>
                    <a:pt x="365" y="307"/>
                  </a:cubicBezTo>
                  <a:cubicBezTo>
                    <a:pt x="365" y="214"/>
                    <a:pt x="365" y="214"/>
                    <a:pt x="365" y="214"/>
                  </a:cubicBezTo>
                  <a:cubicBezTo>
                    <a:pt x="382" y="214"/>
                    <a:pt x="382" y="214"/>
                    <a:pt x="382" y="214"/>
                  </a:cubicBezTo>
                  <a:cubicBezTo>
                    <a:pt x="382" y="228"/>
                    <a:pt x="382" y="228"/>
                    <a:pt x="382" y="228"/>
                  </a:cubicBezTo>
                  <a:close/>
                  <a:moveTo>
                    <a:pt x="474" y="212"/>
                  </a:moveTo>
                  <a:cubicBezTo>
                    <a:pt x="502" y="212"/>
                    <a:pt x="516" y="235"/>
                    <a:pt x="516" y="260"/>
                  </a:cubicBezTo>
                  <a:cubicBezTo>
                    <a:pt x="516" y="286"/>
                    <a:pt x="502" y="309"/>
                    <a:pt x="474" y="309"/>
                  </a:cubicBezTo>
                  <a:cubicBezTo>
                    <a:pt x="463" y="309"/>
                    <a:pt x="453" y="303"/>
                    <a:pt x="448" y="296"/>
                  </a:cubicBezTo>
                  <a:cubicBezTo>
                    <a:pt x="448" y="342"/>
                    <a:pt x="448" y="342"/>
                    <a:pt x="448" y="342"/>
                  </a:cubicBezTo>
                  <a:cubicBezTo>
                    <a:pt x="430" y="342"/>
                    <a:pt x="430" y="342"/>
                    <a:pt x="430" y="342"/>
                  </a:cubicBezTo>
                  <a:cubicBezTo>
                    <a:pt x="430" y="214"/>
                    <a:pt x="430" y="214"/>
                    <a:pt x="430" y="214"/>
                  </a:cubicBezTo>
                  <a:cubicBezTo>
                    <a:pt x="448" y="214"/>
                    <a:pt x="448" y="214"/>
                    <a:pt x="448" y="214"/>
                  </a:cubicBezTo>
                  <a:cubicBezTo>
                    <a:pt x="448" y="224"/>
                    <a:pt x="448" y="224"/>
                    <a:pt x="448" y="224"/>
                  </a:cubicBezTo>
                  <a:cubicBezTo>
                    <a:pt x="453" y="218"/>
                    <a:pt x="463" y="212"/>
                    <a:pt x="474" y="212"/>
                  </a:cubicBezTo>
                  <a:close/>
                  <a:moveTo>
                    <a:pt x="471" y="293"/>
                  </a:moveTo>
                  <a:cubicBezTo>
                    <a:pt x="488" y="293"/>
                    <a:pt x="498" y="279"/>
                    <a:pt x="498" y="260"/>
                  </a:cubicBezTo>
                  <a:cubicBezTo>
                    <a:pt x="498" y="242"/>
                    <a:pt x="488" y="228"/>
                    <a:pt x="471" y="228"/>
                  </a:cubicBezTo>
                  <a:cubicBezTo>
                    <a:pt x="461" y="228"/>
                    <a:pt x="453" y="233"/>
                    <a:pt x="448" y="243"/>
                  </a:cubicBezTo>
                  <a:cubicBezTo>
                    <a:pt x="448" y="278"/>
                    <a:pt x="448" y="278"/>
                    <a:pt x="448" y="278"/>
                  </a:cubicBezTo>
                  <a:cubicBezTo>
                    <a:pt x="453" y="287"/>
                    <a:pt x="461" y="293"/>
                    <a:pt x="471" y="293"/>
                  </a:cubicBezTo>
                  <a:close/>
                  <a:moveTo>
                    <a:pt x="554" y="228"/>
                  </a:moveTo>
                  <a:cubicBezTo>
                    <a:pt x="558" y="218"/>
                    <a:pt x="567" y="212"/>
                    <a:pt x="577" y="212"/>
                  </a:cubicBezTo>
                  <a:cubicBezTo>
                    <a:pt x="581" y="212"/>
                    <a:pt x="585" y="213"/>
                    <a:pt x="587" y="214"/>
                  </a:cubicBezTo>
                  <a:cubicBezTo>
                    <a:pt x="587" y="231"/>
                    <a:pt x="587" y="231"/>
                    <a:pt x="587" y="231"/>
                  </a:cubicBezTo>
                  <a:cubicBezTo>
                    <a:pt x="586" y="231"/>
                    <a:pt x="586" y="231"/>
                    <a:pt x="586" y="231"/>
                  </a:cubicBezTo>
                  <a:cubicBezTo>
                    <a:pt x="583" y="230"/>
                    <a:pt x="579" y="229"/>
                    <a:pt x="575" y="229"/>
                  </a:cubicBezTo>
                  <a:cubicBezTo>
                    <a:pt x="565" y="229"/>
                    <a:pt x="557" y="236"/>
                    <a:pt x="554" y="246"/>
                  </a:cubicBezTo>
                  <a:cubicBezTo>
                    <a:pt x="554" y="307"/>
                    <a:pt x="554" y="307"/>
                    <a:pt x="554" y="307"/>
                  </a:cubicBezTo>
                  <a:cubicBezTo>
                    <a:pt x="537" y="307"/>
                    <a:pt x="537" y="307"/>
                    <a:pt x="537" y="307"/>
                  </a:cubicBezTo>
                  <a:cubicBezTo>
                    <a:pt x="537" y="214"/>
                    <a:pt x="537" y="214"/>
                    <a:pt x="537" y="214"/>
                  </a:cubicBezTo>
                  <a:cubicBezTo>
                    <a:pt x="554" y="214"/>
                    <a:pt x="554" y="214"/>
                    <a:pt x="554" y="214"/>
                  </a:cubicBezTo>
                  <a:cubicBezTo>
                    <a:pt x="554" y="228"/>
                    <a:pt x="554" y="228"/>
                    <a:pt x="554" y="228"/>
                  </a:cubicBezTo>
                  <a:close/>
                  <a:moveTo>
                    <a:pt x="612" y="176"/>
                  </a:moveTo>
                  <a:cubicBezTo>
                    <a:pt x="618" y="176"/>
                    <a:pt x="623" y="181"/>
                    <a:pt x="623" y="187"/>
                  </a:cubicBezTo>
                  <a:cubicBezTo>
                    <a:pt x="623" y="193"/>
                    <a:pt x="618" y="198"/>
                    <a:pt x="612" y="198"/>
                  </a:cubicBezTo>
                  <a:cubicBezTo>
                    <a:pt x="606" y="198"/>
                    <a:pt x="601" y="193"/>
                    <a:pt x="601" y="187"/>
                  </a:cubicBezTo>
                  <a:cubicBezTo>
                    <a:pt x="601" y="181"/>
                    <a:pt x="606" y="176"/>
                    <a:pt x="612" y="176"/>
                  </a:cubicBezTo>
                  <a:close/>
                  <a:moveTo>
                    <a:pt x="603" y="214"/>
                  </a:moveTo>
                  <a:cubicBezTo>
                    <a:pt x="621" y="214"/>
                    <a:pt x="621" y="214"/>
                    <a:pt x="621" y="214"/>
                  </a:cubicBezTo>
                  <a:cubicBezTo>
                    <a:pt x="621" y="307"/>
                    <a:pt x="621" y="307"/>
                    <a:pt x="621" y="307"/>
                  </a:cubicBezTo>
                  <a:cubicBezTo>
                    <a:pt x="603" y="307"/>
                    <a:pt x="603" y="307"/>
                    <a:pt x="603" y="307"/>
                  </a:cubicBezTo>
                  <a:lnTo>
                    <a:pt x="603" y="214"/>
                  </a:lnTo>
                  <a:close/>
                  <a:moveTo>
                    <a:pt x="683" y="252"/>
                  </a:moveTo>
                  <a:cubicBezTo>
                    <a:pt x="696" y="257"/>
                    <a:pt x="711" y="262"/>
                    <a:pt x="711" y="280"/>
                  </a:cubicBezTo>
                  <a:cubicBezTo>
                    <a:pt x="711" y="299"/>
                    <a:pt x="696" y="309"/>
                    <a:pt x="675" y="309"/>
                  </a:cubicBezTo>
                  <a:cubicBezTo>
                    <a:pt x="663" y="309"/>
                    <a:pt x="651" y="306"/>
                    <a:pt x="644" y="300"/>
                  </a:cubicBezTo>
                  <a:cubicBezTo>
                    <a:pt x="644" y="283"/>
                    <a:pt x="644" y="283"/>
                    <a:pt x="644" y="283"/>
                  </a:cubicBezTo>
                  <a:cubicBezTo>
                    <a:pt x="645" y="283"/>
                    <a:pt x="645" y="283"/>
                    <a:pt x="645" y="283"/>
                  </a:cubicBezTo>
                  <a:cubicBezTo>
                    <a:pt x="653" y="291"/>
                    <a:pt x="664" y="294"/>
                    <a:pt x="675" y="294"/>
                  </a:cubicBezTo>
                  <a:cubicBezTo>
                    <a:pt x="685" y="294"/>
                    <a:pt x="694" y="290"/>
                    <a:pt x="694" y="282"/>
                  </a:cubicBezTo>
                  <a:cubicBezTo>
                    <a:pt x="694" y="274"/>
                    <a:pt x="687" y="272"/>
                    <a:pt x="672" y="267"/>
                  </a:cubicBezTo>
                  <a:cubicBezTo>
                    <a:pt x="659" y="263"/>
                    <a:pt x="644" y="258"/>
                    <a:pt x="644" y="240"/>
                  </a:cubicBezTo>
                  <a:cubicBezTo>
                    <a:pt x="644" y="223"/>
                    <a:pt x="659" y="212"/>
                    <a:pt x="678" y="212"/>
                  </a:cubicBezTo>
                  <a:cubicBezTo>
                    <a:pt x="689" y="212"/>
                    <a:pt x="699" y="214"/>
                    <a:pt x="706" y="220"/>
                  </a:cubicBezTo>
                  <a:cubicBezTo>
                    <a:pt x="706" y="236"/>
                    <a:pt x="706" y="236"/>
                    <a:pt x="706" y="236"/>
                  </a:cubicBezTo>
                  <a:cubicBezTo>
                    <a:pt x="706" y="236"/>
                    <a:pt x="706" y="236"/>
                    <a:pt x="706" y="236"/>
                  </a:cubicBezTo>
                  <a:cubicBezTo>
                    <a:pt x="698" y="230"/>
                    <a:pt x="689" y="227"/>
                    <a:pt x="678" y="227"/>
                  </a:cubicBezTo>
                  <a:cubicBezTo>
                    <a:pt x="667" y="227"/>
                    <a:pt x="661" y="232"/>
                    <a:pt x="661" y="238"/>
                  </a:cubicBezTo>
                  <a:cubicBezTo>
                    <a:pt x="661" y="246"/>
                    <a:pt x="668" y="248"/>
                    <a:pt x="683" y="252"/>
                  </a:cubicBezTo>
                  <a:close/>
                  <a:moveTo>
                    <a:pt x="772" y="309"/>
                  </a:moveTo>
                  <a:cubicBezTo>
                    <a:pt x="745" y="309"/>
                    <a:pt x="726" y="290"/>
                    <a:pt x="726" y="261"/>
                  </a:cubicBezTo>
                  <a:cubicBezTo>
                    <a:pt x="726" y="232"/>
                    <a:pt x="744" y="212"/>
                    <a:pt x="769" y="212"/>
                  </a:cubicBezTo>
                  <a:cubicBezTo>
                    <a:pt x="794" y="212"/>
                    <a:pt x="807" y="230"/>
                    <a:pt x="807" y="258"/>
                  </a:cubicBezTo>
                  <a:cubicBezTo>
                    <a:pt x="807" y="266"/>
                    <a:pt x="807" y="266"/>
                    <a:pt x="807" y="266"/>
                  </a:cubicBezTo>
                  <a:cubicBezTo>
                    <a:pt x="744" y="266"/>
                    <a:pt x="744" y="266"/>
                    <a:pt x="744" y="266"/>
                  </a:cubicBezTo>
                  <a:cubicBezTo>
                    <a:pt x="746" y="284"/>
                    <a:pt x="758" y="293"/>
                    <a:pt x="774" y="293"/>
                  </a:cubicBezTo>
                  <a:cubicBezTo>
                    <a:pt x="785" y="293"/>
                    <a:pt x="792" y="291"/>
                    <a:pt x="800" y="285"/>
                  </a:cubicBezTo>
                  <a:cubicBezTo>
                    <a:pt x="801" y="285"/>
                    <a:pt x="801" y="285"/>
                    <a:pt x="801" y="285"/>
                  </a:cubicBezTo>
                  <a:cubicBezTo>
                    <a:pt x="801" y="300"/>
                    <a:pt x="801" y="300"/>
                    <a:pt x="801" y="300"/>
                  </a:cubicBezTo>
                  <a:cubicBezTo>
                    <a:pt x="793" y="306"/>
                    <a:pt x="783" y="309"/>
                    <a:pt x="772" y="309"/>
                  </a:cubicBezTo>
                  <a:close/>
                  <a:moveTo>
                    <a:pt x="744" y="251"/>
                  </a:moveTo>
                  <a:cubicBezTo>
                    <a:pt x="791" y="251"/>
                    <a:pt x="791" y="251"/>
                    <a:pt x="791" y="251"/>
                  </a:cubicBezTo>
                  <a:cubicBezTo>
                    <a:pt x="790" y="237"/>
                    <a:pt x="783" y="227"/>
                    <a:pt x="769" y="227"/>
                  </a:cubicBezTo>
                  <a:cubicBezTo>
                    <a:pt x="756" y="227"/>
                    <a:pt x="747" y="237"/>
                    <a:pt x="744" y="25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defTabSz="685800"/>
              <a:endParaRPr sz="1350">
                <a:solidFill>
                  <a:prstClr val="black"/>
                </a:solidFill>
              </a:endParaRPr>
            </a:p>
          </p:txBody>
        </p:sp>
      </p:grpSp>
    </p:spTree>
    <p:extLst>
      <p:ext uri="{BB962C8B-B14F-4D97-AF65-F5344CB8AC3E}">
        <p14:creationId xmlns:p14="http://schemas.microsoft.com/office/powerpoint/2010/main" val="4284008022"/>
      </p:ext>
    </p:extLst>
  </p:cSld>
  <p:clrMap bg1="lt1" tx1="dk1" bg2="lt2" tx2="dk2" accent1="accent1" accent2="accent2" accent3="accent3" accent4="accent4" accent5="accent5" accent6="accent6" hlink="hlink" folHlink="folHlink"/>
  <mc:AlternateContent xmlns:mc="http://schemas.openxmlformats.org/markup-compatibility/2006" xmlns:p14="http://schemas.microsoft.com/office/powerpoint/2010/main">
    <mc:Choice Requires="p14">
      <p:transition p14:dur="10"/>
    </mc:Choice>
    <mc:Fallback xmlns="">
      <p:transition/>
    </mc:Fallback>
  </mc:AlternateContent>
  <p:hf hdr="0" ftr="0"/>
  <p:txStyles>
    <p:titleStyle>
      <a:lvl1pPr algn="l" defTabSz="685800" rtl="0" eaLnBrk="1" latinLnBrk="0" hangingPunct="1">
        <a:lnSpc>
          <a:spcPct val="90000"/>
        </a:lnSpc>
        <a:spcBef>
          <a:spcPct val="0"/>
        </a:spcBef>
        <a:buNone/>
        <a:defRPr sz="2100" b="1" kern="1200">
          <a:solidFill>
            <a:schemeClr val="tx1"/>
          </a:solidFill>
          <a:latin typeface="+mj-lt"/>
          <a:ea typeface="+mj-ea"/>
          <a:cs typeface="+mj-cs"/>
        </a:defRPr>
      </a:lvl1pPr>
    </p:titleStyle>
    <p:bodyStyle>
      <a:lvl1pPr marL="137160" indent="-137160" algn="l" defTabSz="685800" rtl="0" eaLnBrk="1" latinLnBrk="0" hangingPunct="1">
        <a:lnSpc>
          <a:spcPct val="90000"/>
        </a:lnSpc>
        <a:spcBef>
          <a:spcPts val="900"/>
        </a:spcBef>
        <a:buFont typeface="Arial" panose="020B0604020202020204" pitchFamily="34" charset="0"/>
        <a:buChar char="–"/>
        <a:defRPr sz="1350" kern="1200">
          <a:solidFill>
            <a:schemeClr val="tx1"/>
          </a:solidFill>
          <a:latin typeface="+mn-lt"/>
          <a:ea typeface="+mn-ea"/>
          <a:cs typeface="+mn-cs"/>
        </a:defRPr>
      </a:lvl1pPr>
      <a:lvl2pPr marL="308610" indent="-137160" algn="l" defTabSz="685800"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2pPr>
      <a:lvl3pPr marL="411480" indent="-102870" algn="l" defTabSz="685800" rtl="0" eaLnBrk="1" latinLnBrk="0" hangingPunct="1">
        <a:lnSpc>
          <a:spcPct val="90000"/>
        </a:lnSpc>
        <a:spcBef>
          <a:spcPts val="450"/>
        </a:spcBef>
        <a:buFont typeface="Arial" panose="020B0604020202020204" pitchFamily="34" charset="0"/>
        <a:buChar char="–"/>
        <a:defRPr sz="1050" kern="1200">
          <a:solidFill>
            <a:schemeClr val="tx1"/>
          </a:solidFill>
          <a:latin typeface="+mn-lt"/>
          <a:ea typeface="+mn-ea"/>
          <a:cs typeface="+mn-cs"/>
        </a:defRPr>
      </a:lvl3pPr>
      <a:lvl4pPr marL="548640" indent="-102870" algn="l" defTabSz="685800" rtl="0" eaLnBrk="1" latinLnBrk="0" hangingPunct="1">
        <a:lnSpc>
          <a:spcPct val="90000"/>
        </a:lnSpc>
        <a:spcBef>
          <a:spcPts val="450"/>
        </a:spcBef>
        <a:buFont typeface="Arial" panose="020B0604020202020204" pitchFamily="34" charset="0"/>
        <a:buChar char="–"/>
        <a:defRPr sz="900" kern="1200">
          <a:solidFill>
            <a:schemeClr val="tx1"/>
          </a:solidFill>
          <a:latin typeface="+mn-lt"/>
          <a:ea typeface="+mn-ea"/>
          <a:cs typeface="+mn-cs"/>
        </a:defRPr>
      </a:lvl4pPr>
      <a:lvl5pPr marL="651510" indent="-102870" algn="l" defTabSz="685800" rtl="0" eaLnBrk="1" latinLnBrk="0" hangingPunct="1">
        <a:lnSpc>
          <a:spcPct val="90000"/>
        </a:lnSpc>
        <a:spcBef>
          <a:spcPts val="450"/>
        </a:spcBef>
        <a:buFont typeface="Arial" panose="020B0604020202020204" pitchFamily="34" charset="0"/>
        <a:buChar char="–"/>
        <a:defRPr sz="900" kern="1200">
          <a:solidFill>
            <a:schemeClr val="tx1"/>
          </a:solidFill>
          <a:latin typeface="+mn-lt"/>
          <a:ea typeface="+mn-ea"/>
          <a:cs typeface="+mn-cs"/>
        </a:defRPr>
      </a:lvl5pPr>
      <a:lvl6pPr marL="788670" indent="-102870" algn="l" defTabSz="685800" rtl="0" eaLnBrk="1" latinLnBrk="0" hangingPunct="1">
        <a:lnSpc>
          <a:spcPct val="90000"/>
        </a:lnSpc>
        <a:spcBef>
          <a:spcPts val="450"/>
        </a:spcBef>
        <a:buFont typeface="Arial" panose="020B0604020202020204" pitchFamily="34" charset="0"/>
        <a:buChar char="–"/>
        <a:defRPr sz="900" kern="1200">
          <a:solidFill>
            <a:schemeClr val="tx1"/>
          </a:solidFill>
          <a:latin typeface="+mn-lt"/>
          <a:ea typeface="+mn-ea"/>
          <a:cs typeface="+mn-cs"/>
        </a:defRPr>
      </a:lvl6pPr>
      <a:lvl7pPr marL="891540" indent="-102870" algn="l" defTabSz="685800" rtl="0" eaLnBrk="1" latinLnBrk="0" hangingPunct="1">
        <a:lnSpc>
          <a:spcPct val="90000"/>
        </a:lnSpc>
        <a:spcBef>
          <a:spcPts val="450"/>
        </a:spcBef>
        <a:buFont typeface="Arial" panose="020B0604020202020204" pitchFamily="34" charset="0"/>
        <a:buChar char="–"/>
        <a:defRPr sz="900" kern="1200">
          <a:solidFill>
            <a:schemeClr val="tx1"/>
          </a:solidFill>
          <a:latin typeface="+mn-lt"/>
          <a:ea typeface="+mn-ea"/>
          <a:cs typeface="+mn-cs"/>
        </a:defRPr>
      </a:lvl7pPr>
      <a:lvl8pPr marL="1028700" indent="-102870" algn="l" defTabSz="685800" rtl="0" eaLnBrk="1" latinLnBrk="0" hangingPunct="1">
        <a:lnSpc>
          <a:spcPct val="90000"/>
        </a:lnSpc>
        <a:spcBef>
          <a:spcPts val="450"/>
        </a:spcBef>
        <a:buFont typeface="Arial" panose="020B0604020202020204" pitchFamily="34" charset="0"/>
        <a:buChar char="–"/>
        <a:defRPr sz="900" kern="1200">
          <a:solidFill>
            <a:schemeClr val="tx1"/>
          </a:solidFill>
          <a:latin typeface="+mn-lt"/>
          <a:ea typeface="+mn-ea"/>
          <a:cs typeface="+mn-cs"/>
        </a:defRPr>
      </a:lvl8pPr>
      <a:lvl9pPr marL="1165860" indent="-102870" algn="l" defTabSz="685800" rtl="0" eaLnBrk="1" latinLnBrk="0" hangingPunct="1">
        <a:lnSpc>
          <a:spcPct val="90000"/>
        </a:lnSpc>
        <a:spcBef>
          <a:spcPts val="450"/>
        </a:spcBef>
        <a:buFont typeface="Arial" panose="020B0604020202020204" pitchFamily="34" charset="0"/>
        <a:buChar char="–"/>
        <a:defRPr sz="900" kern="1200">
          <a:solidFill>
            <a:schemeClr val="tx1"/>
          </a:solidFill>
          <a:latin typeface="+mn-lt"/>
          <a:ea typeface="+mn-ea"/>
          <a:cs typeface="+mn-cs"/>
        </a:defRPr>
      </a:lvl9pPr>
    </p:bodyStyle>
    <p:otherStyle>
      <a:defPPr>
        <a:defRP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384">
          <p15:clr>
            <a:srgbClr val="F26B43"/>
          </p15:clr>
        </p15:guide>
        <p15:guide id="4" pos="7296">
          <p15:clr>
            <a:srgbClr val="F26B43"/>
          </p15:clr>
        </p15:guide>
        <p15:guide id="5" orient="horz" pos="960">
          <p15:clr>
            <a:srgbClr val="F26B43"/>
          </p15:clr>
        </p15:guide>
        <p15:guide id="6" orient="horz" pos="3840">
          <p15:clr>
            <a:srgbClr val="F26B43"/>
          </p15:clr>
        </p15:guide>
      </p15:sldGuideLst>
    </p:ext>
  </p:extLst>
</p:sldMaster>
</file>

<file path=ppt/slideMasters/slideMaster29.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userDrawn="1"/>
        </p:nvSpPr>
        <p:spPr bwMode="auto">
          <a:xfrm>
            <a:off x="-2994" y="0"/>
            <a:ext cx="9144000" cy="5143500"/>
          </a:xfrm>
          <a:prstGeom prst="rect">
            <a:avLst/>
          </a:prstGeom>
          <a:gradFill flip="none" rotWithShape="1">
            <a:gsLst>
              <a:gs pos="0">
                <a:schemeClr val="accent6">
                  <a:lumMod val="50000"/>
                </a:schemeClr>
              </a:gs>
              <a:gs pos="100000">
                <a:schemeClr val="accent6">
                  <a:lumMod val="50000"/>
                  <a:alpha val="0"/>
                </a:schemeClr>
              </a:gs>
            </a:gsLst>
            <a:lin ang="5400000" scaled="1"/>
            <a:tileRect/>
          </a:gradFill>
          <a:ln w="9525" cap="flat" cmpd="sng" algn="ctr">
            <a:noFill/>
            <a:prstDash val="solid"/>
            <a:round/>
            <a:headEnd type="none" w="med" len="med"/>
            <a:tailEnd type="none" w="med" len="med"/>
          </a:ln>
          <a:effectLst/>
        </p:spPr>
        <p:txBody>
          <a:bodyPr vert="horz" wrap="square" lIns="91372" tIns="45688" rIns="91372" bIns="45688" numCol="1" rtlCol="0" anchor="t" anchorCtr="1" compatLnSpc="1">
            <a:prstTxWarp prst="textNoShape">
              <a:avLst/>
            </a:prstTxWarp>
            <a:noAutofit/>
          </a:bodyPr>
          <a:lstStyle/>
          <a:p>
            <a:pPr algn="ctr" fontAlgn="base">
              <a:lnSpc>
                <a:spcPct val="95000"/>
              </a:lnSpc>
              <a:spcBef>
                <a:spcPct val="30000"/>
              </a:spcBef>
              <a:spcAft>
                <a:spcPct val="0"/>
              </a:spcAft>
              <a:buClr>
                <a:prstClr val="white"/>
              </a:buClr>
              <a:buFont typeface="Wingdings" pitchFamily="2" charset="2"/>
              <a:buNone/>
            </a:pPr>
            <a:endParaRPr lang="en-US" sz="2000" dirty="0">
              <a:solidFill>
                <a:srgbClr val="FFFFFF"/>
              </a:solidFill>
              <a:effectLst>
                <a:outerShdw blurRad="38100" dist="38100" dir="2700000" algn="tl">
                  <a:srgbClr val="000000">
                    <a:alpha val="43137"/>
                  </a:srgbClr>
                </a:outerShdw>
              </a:effectLst>
              <a:latin typeface="Arial Narrow" pitchFamily="34" charset="0"/>
              <a:cs typeface="Arial" charset="0"/>
            </a:endParaRPr>
          </a:p>
        </p:txBody>
      </p:sp>
      <p:sp>
        <p:nvSpPr>
          <p:cNvPr id="4113" name="Rectangle 17"/>
          <p:cNvSpPr>
            <a:spLocks noChangeArrowheads="1"/>
          </p:cNvSpPr>
          <p:nvPr/>
        </p:nvSpPr>
        <p:spPr bwMode="auto">
          <a:xfrm>
            <a:off x="365127" y="285753"/>
            <a:ext cx="8410576" cy="992981"/>
          </a:xfrm>
          <a:prstGeom prst="rect">
            <a:avLst/>
          </a:prstGeom>
          <a:noFill/>
          <a:ln w="9525">
            <a:noFill/>
            <a:miter lim="800000"/>
            <a:headEnd/>
            <a:tailEnd/>
          </a:ln>
          <a:effectLst/>
        </p:spPr>
        <p:txBody>
          <a:bodyPr lIns="50426" tIns="25214" rIns="50426" bIns="25214" anchor="ctr" anchorCtr="1"/>
          <a:lstStyle/>
          <a:p>
            <a:pPr defTabSz="501194">
              <a:lnSpc>
                <a:spcPct val="90000"/>
              </a:lnSpc>
              <a:spcBef>
                <a:spcPct val="0"/>
              </a:spcBef>
            </a:pPr>
            <a:endParaRPr lang="en-US" sz="1750" dirty="0">
              <a:solidFill>
                <a:prstClr val="white"/>
              </a:solidFill>
              <a:effectLst>
                <a:outerShdw blurRad="38100" dist="38100" dir="2700000" algn="tl">
                  <a:srgbClr val="000000"/>
                </a:outerShdw>
              </a:effectLst>
              <a:latin typeface="Neo Sans Intel Medium" pitchFamily="34" charset="0"/>
            </a:endParaRPr>
          </a:p>
        </p:txBody>
      </p:sp>
      <p:sp>
        <p:nvSpPr>
          <p:cNvPr id="4114" name="Rectangle 18"/>
          <p:cNvSpPr>
            <a:spLocks noChangeArrowheads="1"/>
          </p:cNvSpPr>
          <p:nvPr/>
        </p:nvSpPr>
        <p:spPr bwMode="auto">
          <a:xfrm>
            <a:off x="366714" y="1345411"/>
            <a:ext cx="8407400" cy="3126581"/>
          </a:xfrm>
          <a:prstGeom prst="rect">
            <a:avLst/>
          </a:prstGeom>
          <a:noFill/>
          <a:ln w="9525">
            <a:noFill/>
            <a:miter lim="800000"/>
            <a:headEnd/>
            <a:tailEnd/>
          </a:ln>
          <a:effectLst/>
        </p:spPr>
        <p:txBody>
          <a:bodyPr lIns="50078" tIns="25040" rIns="50078" bIns="25040" anchorCtr="1"/>
          <a:lstStyle/>
          <a:p>
            <a:pPr marL="123546" indent="-123546" defTabSz="501194">
              <a:buFont typeface="Wingdings" pitchFamily="2" charset="2"/>
              <a:buChar char=""/>
            </a:pPr>
            <a:endParaRPr lang="en-US" sz="1313" dirty="0">
              <a:solidFill>
                <a:prstClr val="white"/>
              </a:solidFill>
              <a:effectLst>
                <a:outerShdw blurRad="38100" dist="38100" dir="2700000" algn="tl">
                  <a:srgbClr val="000000"/>
                </a:outerShdw>
              </a:effectLst>
              <a:latin typeface="Neo Sans Intel" pitchFamily="34" charset="0"/>
            </a:endParaRPr>
          </a:p>
        </p:txBody>
      </p:sp>
      <p:sp>
        <p:nvSpPr>
          <p:cNvPr id="4115" name="Rectangle 19"/>
          <p:cNvSpPr>
            <a:spLocks noGrp="1" noChangeArrowheads="1"/>
          </p:cNvSpPr>
          <p:nvPr>
            <p:ph type="title"/>
          </p:nvPr>
        </p:nvSpPr>
        <p:spPr bwMode="auto">
          <a:xfrm>
            <a:off x="457200" y="205979"/>
            <a:ext cx="8229600" cy="857250"/>
          </a:xfrm>
          <a:prstGeom prst="rect">
            <a:avLst/>
          </a:prstGeom>
          <a:noFill/>
          <a:ln w="9525">
            <a:noFill/>
            <a:miter lim="800000"/>
            <a:headEnd/>
            <a:tailEnd/>
          </a:ln>
          <a:effectLst/>
        </p:spPr>
        <p:txBody>
          <a:bodyPr vert="horz" wrap="square" lIns="80185" tIns="40092" rIns="80185" bIns="40092" numCol="1" anchor="ctr" anchorCtr="0" compatLnSpc="1">
            <a:prstTxWarp prst="textNoShape">
              <a:avLst/>
            </a:prstTxWarp>
          </a:bodyPr>
          <a:lstStyle/>
          <a:p>
            <a:pPr lvl="0"/>
            <a:r>
              <a:rPr lang="en-US" dirty="0"/>
              <a:t>Click to edit Master title style</a:t>
            </a:r>
          </a:p>
        </p:txBody>
      </p:sp>
      <p:sp>
        <p:nvSpPr>
          <p:cNvPr id="4116" name="Rectangle 20"/>
          <p:cNvSpPr>
            <a:spLocks noGrp="1" noChangeArrowheads="1"/>
          </p:cNvSpPr>
          <p:nvPr>
            <p:ph type="body" idx="1"/>
          </p:nvPr>
        </p:nvSpPr>
        <p:spPr bwMode="auto">
          <a:xfrm>
            <a:off x="457200" y="1200152"/>
            <a:ext cx="8229600" cy="3394473"/>
          </a:xfrm>
          <a:prstGeom prst="rect">
            <a:avLst/>
          </a:prstGeom>
          <a:noFill/>
          <a:ln w="9525">
            <a:noFill/>
            <a:miter lim="800000"/>
            <a:headEnd/>
            <a:tailEnd/>
          </a:ln>
          <a:effectLst/>
        </p:spPr>
        <p:txBody>
          <a:bodyPr vert="horz" wrap="square" lIns="80185" tIns="40092" rIns="80185" bIns="40092" numCol="1" anchor="t" anchorCtr="1"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pic>
        <p:nvPicPr>
          <p:cNvPr id="10" name="Picture 9"/>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 y="0"/>
            <a:ext cx="318135" cy="5143500"/>
          </a:xfrm>
          <a:prstGeom prst="rect">
            <a:avLst/>
          </a:prstGeom>
        </p:spPr>
      </p:pic>
      <p:grpSp>
        <p:nvGrpSpPr>
          <p:cNvPr id="6" name="Group 5"/>
          <p:cNvGrpSpPr/>
          <p:nvPr userDrawn="1"/>
        </p:nvGrpSpPr>
        <p:grpSpPr>
          <a:xfrm>
            <a:off x="8275283" y="4814436"/>
            <a:ext cx="784670" cy="260254"/>
            <a:chOff x="7797891" y="4840565"/>
            <a:chExt cx="784670" cy="260254"/>
          </a:xfrm>
        </p:grpSpPr>
        <p:grpSp>
          <p:nvGrpSpPr>
            <p:cNvPr id="2" name="Group 1"/>
            <p:cNvGrpSpPr/>
            <p:nvPr userDrawn="1"/>
          </p:nvGrpSpPr>
          <p:grpSpPr>
            <a:xfrm>
              <a:off x="7797891" y="4888105"/>
              <a:ext cx="784670" cy="212714"/>
              <a:chOff x="6829367" y="4717650"/>
              <a:chExt cx="1413455" cy="383169"/>
            </a:xfrm>
          </p:grpSpPr>
          <p:pic>
            <p:nvPicPr>
              <p:cNvPr id="3" name="Picture 2"/>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7684110" y="4717650"/>
                <a:ext cx="558712" cy="383169"/>
              </a:xfrm>
              <a:prstGeom prst="rect">
                <a:avLst/>
              </a:prstGeom>
            </p:spPr>
          </p:pic>
          <p:pic>
            <p:nvPicPr>
              <p:cNvPr id="11" name="Picture 10"/>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6829367" y="4731547"/>
                <a:ext cx="604876" cy="339321"/>
              </a:xfrm>
              <a:prstGeom prst="rect">
                <a:avLst/>
              </a:prstGeom>
            </p:spPr>
          </p:pic>
        </p:grpSp>
        <p:cxnSp>
          <p:nvCxnSpPr>
            <p:cNvPr id="5" name="Straight Connector 4"/>
            <p:cNvCxnSpPr/>
            <p:nvPr userDrawn="1"/>
          </p:nvCxnSpPr>
          <p:spPr bwMode="auto">
            <a:xfrm>
              <a:off x="8210417" y="4840565"/>
              <a:ext cx="0" cy="260254"/>
            </a:xfrm>
            <a:prstGeom prst="line">
              <a:avLst/>
            </a:prstGeom>
            <a:noFill/>
            <a:ln w="9525" cap="flat" cmpd="sng" algn="ctr">
              <a:solidFill>
                <a:schemeClr val="tx2"/>
              </a:solidFill>
              <a:prstDash val="solid"/>
              <a:round/>
              <a:headEnd type="none" w="med" len="med"/>
              <a:tailEnd type="none" w="med" len="med"/>
            </a:ln>
            <a:effectLst/>
          </p:spPr>
        </p:cxnSp>
      </p:grpSp>
    </p:spTree>
    <p:extLst>
      <p:ext uri="{BB962C8B-B14F-4D97-AF65-F5344CB8AC3E}">
        <p14:creationId xmlns:p14="http://schemas.microsoft.com/office/powerpoint/2010/main" val="2351293402"/>
      </p:ext>
    </p:extLst>
  </p:cSld>
  <p:clrMap bg1="dk2" tx1="lt1" bg2="dk1" tx2="lt2" accent1="accent1" accent2="accent2" accent3="accent3" accent4="accent4" accent5="accent5" accent6="accent6" hlink="hlink" folHlink="folHlink"/>
  <mc:AlternateContent xmlns:mc="http://schemas.openxmlformats.org/markup-compatibility/2006" xmlns:p14="http://schemas.microsoft.com/office/powerpoint/2010/main">
    <mc:Choice Requires="p14">
      <p:transition p14:dur="10"/>
    </mc:Choice>
    <mc:Fallback xmlns="">
      <p:transition/>
    </mc:Fallback>
  </mc:AlternateContent>
  <p:hf hdr="0" ftr="0"/>
  <p:txStyles>
    <p:titleStyle>
      <a:lvl1pPr algn="ctr" rtl="0" eaLnBrk="1" fontAlgn="base" hangingPunct="1">
        <a:lnSpc>
          <a:spcPct val="90000"/>
        </a:lnSpc>
        <a:spcBef>
          <a:spcPct val="0"/>
        </a:spcBef>
        <a:spcAft>
          <a:spcPct val="0"/>
        </a:spcAft>
        <a:defRPr sz="4400">
          <a:solidFill>
            <a:schemeClr val="tx1"/>
          </a:solidFill>
          <a:effectLst/>
          <a:latin typeface="+mj-lt"/>
          <a:ea typeface="+mj-ea"/>
          <a:cs typeface="+mj-cs"/>
        </a:defRPr>
      </a:lvl1pPr>
      <a:lvl2pPr algn="ctr" rtl="0" eaLnBrk="1" fontAlgn="base" hangingPunct="1">
        <a:lnSpc>
          <a:spcPct val="90000"/>
        </a:lnSpc>
        <a:spcBef>
          <a:spcPct val="0"/>
        </a:spcBef>
        <a:spcAft>
          <a:spcPct val="0"/>
        </a:spcAft>
        <a:defRPr sz="1750">
          <a:solidFill>
            <a:schemeClr val="tx1"/>
          </a:solidFill>
          <a:effectLst>
            <a:outerShdw blurRad="38100" dist="38100" dir="2700000" algn="tl">
              <a:srgbClr val="000000"/>
            </a:outerShdw>
          </a:effectLst>
          <a:latin typeface="Neo Sans Intel Medium" pitchFamily="34" charset="0"/>
          <a:cs typeface="Arial" charset="0"/>
        </a:defRPr>
      </a:lvl2pPr>
      <a:lvl3pPr algn="ctr" rtl="0" eaLnBrk="1" fontAlgn="base" hangingPunct="1">
        <a:lnSpc>
          <a:spcPct val="90000"/>
        </a:lnSpc>
        <a:spcBef>
          <a:spcPct val="0"/>
        </a:spcBef>
        <a:spcAft>
          <a:spcPct val="0"/>
        </a:spcAft>
        <a:defRPr sz="1750">
          <a:solidFill>
            <a:schemeClr val="tx1"/>
          </a:solidFill>
          <a:effectLst>
            <a:outerShdw blurRad="38100" dist="38100" dir="2700000" algn="tl">
              <a:srgbClr val="000000"/>
            </a:outerShdw>
          </a:effectLst>
          <a:latin typeface="Neo Sans Intel Medium" pitchFamily="34" charset="0"/>
          <a:cs typeface="Arial" charset="0"/>
        </a:defRPr>
      </a:lvl3pPr>
      <a:lvl4pPr algn="ctr" rtl="0" eaLnBrk="1" fontAlgn="base" hangingPunct="1">
        <a:lnSpc>
          <a:spcPct val="90000"/>
        </a:lnSpc>
        <a:spcBef>
          <a:spcPct val="0"/>
        </a:spcBef>
        <a:spcAft>
          <a:spcPct val="0"/>
        </a:spcAft>
        <a:defRPr sz="1750">
          <a:solidFill>
            <a:schemeClr val="tx1"/>
          </a:solidFill>
          <a:effectLst>
            <a:outerShdw blurRad="38100" dist="38100" dir="2700000" algn="tl">
              <a:srgbClr val="000000"/>
            </a:outerShdw>
          </a:effectLst>
          <a:latin typeface="Neo Sans Intel Medium" pitchFamily="34" charset="0"/>
          <a:cs typeface="Arial" charset="0"/>
        </a:defRPr>
      </a:lvl4pPr>
      <a:lvl5pPr algn="ctr" rtl="0" eaLnBrk="1" fontAlgn="base" hangingPunct="1">
        <a:lnSpc>
          <a:spcPct val="90000"/>
        </a:lnSpc>
        <a:spcBef>
          <a:spcPct val="0"/>
        </a:spcBef>
        <a:spcAft>
          <a:spcPct val="0"/>
        </a:spcAft>
        <a:defRPr sz="1750">
          <a:solidFill>
            <a:schemeClr val="tx1"/>
          </a:solidFill>
          <a:effectLst>
            <a:outerShdw blurRad="38100" dist="38100" dir="2700000" algn="tl">
              <a:srgbClr val="000000"/>
            </a:outerShdw>
          </a:effectLst>
          <a:latin typeface="Neo Sans Intel Medium" pitchFamily="34" charset="0"/>
          <a:cs typeface="Arial" charset="0"/>
        </a:defRPr>
      </a:lvl5pPr>
      <a:lvl6pPr marL="250572" algn="ctr" rtl="0" eaLnBrk="1" fontAlgn="base" hangingPunct="1">
        <a:lnSpc>
          <a:spcPct val="90000"/>
        </a:lnSpc>
        <a:spcBef>
          <a:spcPct val="0"/>
        </a:spcBef>
        <a:spcAft>
          <a:spcPct val="0"/>
        </a:spcAft>
        <a:defRPr sz="1750">
          <a:solidFill>
            <a:schemeClr val="tx1"/>
          </a:solidFill>
          <a:effectLst>
            <a:outerShdw blurRad="38100" dist="38100" dir="2700000" algn="tl">
              <a:srgbClr val="000000"/>
            </a:outerShdw>
          </a:effectLst>
          <a:latin typeface="Neo Sans Intel Medium" pitchFamily="34" charset="0"/>
          <a:cs typeface="Arial" charset="0"/>
        </a:defRPr>
      </a:lvl6pPr>
      <a:lvl7pPr marL="501143" algn="ctr" rtl="0" eaLnBrk="1" fontAlgn="base" hangingPunct="1">
        <a:lnSpc>
          <a:spcPct val="90000"/>
        </a:lnSpc>
        <a:spcBef>
          <a:spcPct val="0"/>
        </a:spcBef>
        <a:spcAft>
          <a:spcPct val="0"/>
        </a:spcAft>
        <a:defRPr sz="1750">
          <a:solidFill>
            <a:schemeClr val="tx1"/>
          </a:solidFill>
          <a:effectLst>
            <a:outerShdw blurRad="38100" dist="38100" dir="2700000" algn="tl">
              <a:srgbClr val="000000"/>
            </a:outerShdw>
          </a:effectLst>
          <a:latin typeface="Neo Sans Intel Medium" pitchFamily="34" charset="0"/>
          <a:cs typeface="Arial" charset="0"/>
        </a:defRPr>
      </a:lvl7pPr>
      <a:lvl8pPr marL="751715" algn="ctr" rtl="0" eaLnBrk="1" fontAlgn="base" hangingPunct="1">
        <a:lnSpc>
          <a:spcPct val="90000"/>
        </a:lnSpc>
        <a:spcBef>
          <a:spcPct val="0"/>
        </a:spcBef>
        <a:spcAft>
          <a:spcPct val="0"/>
        </a:spcAft>
        <a:defRPr sz="1750">
          <a:solidFill>
            <a:schemeClr val="tx1"/>
          </a:solidFill>
          <a:effectLst>
            <a:outerShdw blurRad="38100" dist="38100" dir="2700000" algn="tl">
              <a:srgbClr val="000000"/>
            </a:outerShdw>
          </a:effectLst>
          <a:latin typeface="Neo Sans Intel Medium" pitchFamily="34" charset="0"/>
          <a:cs typeface="Arial" charset="0"/>
        </a:defRPr>
      </a:lvl8pPr>
      <a:lvl9pPr marL="1002286" algn="ctr" rtl="0" eaLnBrk="1" fontAlgn="base" hangingPunct="1">
        <a:lnSpc>
          <a:spcPct val="90000"/>
        </a:lnSpc>
        <a:spcBef>
          <a:spcPct val="0"/>
        </a:spcBef>
        <a:spcAft>
          <a:spcPct val="0"/>
        </a:spcAft>
        <a:defRPr sz="1750">
          <a:solidFill>
            <a:schemeClr val="tx1"/>
          </a:solidFill>
          <a:effectLst>
            <a:outerShdw blurRad="38100" dist="38100" dir="2700000" algn="tl">
              <a:srgbClr val="000000"/>
            </a:outerShdw>
          </a:effectLst>
          <a:latin typeface="Neo Sans Intel Medium" pitchFamily="34" charset="0"/>
          <a:cs typeface="Arial" charset="0"/>
        </a:defRPr>
      </a:lvl9pPr>
    </p:titleStyle>
    <p:bodyStyle>
      <a:lvl1pPr marL="123546" indent="-123546" algn="l" rtl="0" eaLnBrk="1" fontAlgn="base" hangingPunct="1">
        <a:lnSpc>
          <a:spcPct val="95000"/>
        </a:lnSpc>
        <a:spcBef>
          <a:spcPct val="30000"/>
        </a:spcBef>
        <a:spcAft>
          <a:spcPct val="0"/>
        </a:spcAft>
        <a:buClr>
          <a:schemeClr val="tx1"/>
        </a:buClr>
        <a:buFont typeface="Arial" pitchFamily="34" charset="0"/>
        <a:buChar char="•"/>
        <a:defRPr sz="2000">
          <a:solidFill>
            <a:schemeClr val="tx1"/>
          </a:solidFill>
          <a:effectLst/>
          <a:latin typeface="+mn-lt"/>
          <a:ea typeface="+mn-ea"/>
          <a:cs typeface="+mn-cs"/>
        </a:defRPr>
      </a:lvl1pPr>
      <a:lvl2pPr marL="312345" indent="-123546" algn="l" rtl="0" eaLnBrk="1" fontAlgn="base" hangingPunct="1">
        <a:lnSpc>
          <a:spcPct val="95000"/>
        </a:lnSpc>
        <a:spcBef>
          <a:spcPct val="30000"/>
        </a:spcBef>
        <a:spcAft>
          <a:spcPct val="0"/>
        </a:spcAft>
        <a:buClr>
          <a:schemeClr val="tx1"/>
        </a:buClr>
        <a:buChar char="–"/>
        <a:defRPr sz="1750">
          <a:solidFill>
            <a:schemeClr val="tx1"/>
          </a:solidFill>
          <a:effectLst/>
          <a:latin typeface="+mn-lt"/>
          <a:cs typeface="+mn-cs"/>
        </a:defRPr>
      </a:lvl2pPr>
      <a:lvl3pPr marL="501143" indent="-123546" algn="l" rtl="0" eaLnBrk="1" fontAlgn="base" hangingPunct="1">
        <a:lnSpc>
          <a:spcPct val="95000"/>
        </a:lnSpc>
        <a:spcBef>
          <a:spcPct val="30000"/>
        </a:spcBef>
        <a:spcAft>
          <a:spcPct val="0"/>
        </a:spcAft>
        <a:buClr>
          <a:schemeClr val="tx1"/>
        </a:buClr>
        <a:buChar char="–"/>
        <a:defRPr sz="1500">
          <a:solidFill>
            <a:schemeClr val="tx1"/>
          </a:solidFill>
          <a:effectLst/>
          <a:latin typeface="+mn-lt"/>
          <a:cs typeface="+mn-cs"/>
        </a:defRPr>
      </a:lvl3pPr>
      <a:lvl4pPr marL="757805" indent="-131377" algn="l" rtl="0" eaLnBrk="1" fontAlgn="base" hangingPunct="1">
        <a:spcBef>
          <a:spcPct val="20000"/>
        </a:spcBef>
        <a:spcAft>
          <a:spcPct val="0"/>
        </a:spcAft>
        <a:buChar char="–"/>
        <a:defRPr sz="1063">
          <a:solidFill>
            <a:schemeClr val="tx1"/>
          </a:solidFill>
          <a:effectLst>
            <a:outerShdw blurRad="38100" dist="38100" dir="2700000" algn="tl">
              <a:srgbClr val="000000"/>
            </a:outerShdw>
          </a:effectLst>
          <a:latin typeface="Arial" charset="0"/>
          <a:cs typeface="+mn-cs"/>
        </a:defRPr>
      </a:lvl4pPr>
      <a:lvl5pPr marL="946604" indent="-126157" algn="l" rtl="0" eaLnBrk="1" fontAlgn="base" hangingPunct="1">
        <a:spcBef>
          <a:spcPct val="20000"/>
        </a:spcBef>
        <a:spcAft>
          <a:spcPct val="0"/>
        </a:spcAft>
        <a:buChar char="•"/>
        <a:defRPr sz="1063">
          <a:solidFill>
            <a:schemeClr val="tx1"/>
          </a:solidFill>
          <a:effectLst>
            <a:outerShdw blurRad="38100" dist="38100" dir="2700000" algn="tl">
              <a:srgbClr val="000000"/>
            </a:outerShdw>
          </a:effectLst>
          <a:latin typeface="Arial" charset="0"/>
          <a:cs typeface="+mn-cs"/>
        </a:defRPr>
      </a:lvl5pPr>
      <a:lvl6pPr marL="1197175" indent="-126157" algn="l" rtl="0" eaLnBrk="1" fontAlgn="base" hangingPunct="1">
        <a:spcBef>
          <a:spcPct val="20000"/>
        </a:spcBef>
        <a:spcAft>
          <a:spcPct val="0"/>
        </a:spcAft>
        <a:buChar char="•"/>
        <a:defRPr sz="1063">
          <a:solidFill>
            <a:schemeClr val="tx1"/>
          </a:solidFill>
          <a:effectLst>
            <a:outerShdw blurRad="38100" dist="38100" dir="2700000" algn="tl">
              <a:srgbClr val="000000"/>
            </a:outerShdw>
          </a:effectLst>
          <a:latin typeface="Arial" charset="0"/>
          <a:cs typeface="+mn-cs"/>
        </a:defRPr>
      </a:lvl6pPr>
      <a:lvl7pPr marL="1447747" indent="-126157" algn="l" rtl="0" eaLnBrk="1" fontAlgn="base" hangingPunct="1">
        <a:spcBef>
          <a:spcPct val="20000"/>
        </a:spcBef>
        <a:spcAft>
          <a:spcPct val="0"/>
        </a:spcAft>
        <a:buChar char="•"/>
        <a:defRPr sz="1063">
          <a:solidFill>
            <a:schemeClr val="tx1"/>
          </a:solidFill>
          <a:effectLst>
            <a:outerShdw blurRad="38100" dist="38100" dir="2700000" algn="tl">
              <a:srgbClr val="000000"/>
            </a:outerShdw>
          </a:effectLst>
          <a:latin typeface="Arial" charset="0"/>
          <a:cs typeface="+mn-cs"/>
        </a:defRPr>
      </a:lvl7pPr>
      <a:lvl8pPr marL="1698317" indent="-126157" algn="l" rtl="0" eaLnBrk="1" fontAlgn="base" hangingPunct="1">
        <a:spcBef>
          <a:spcPct val="20000"/>
        </a:spcBef>
        <a:spcAft>
          <a:spcPct val="0"/>
        </a:spcAft>
        <a:buChar char="•"/>
        <a:defRPr sz="1063">
          <a:solidFill>
            <a:schemeClr val="tx1"/>
          </a:solidFill>
          <a:effectLst>
            <a:outerShdw blurRad="38100" dist="38100" dir="2700000" algn="tl">
              <a:srgbClr val="000000"/>
            </a:outerShdw>
          </a:effectLst>
          <a:latin typeface="Arial" charset="0"/>
          <a:cs typeface="+mn-cs"/>
        </a:defRPr>
      </a:lvl8pPr>
      <a:lvl9pPr marL="1948889" indent="-126157" algn="l" rtl="0" eaLnBrk="1" fontAlgn="base" hangingPunct="1">
        <a:spcBef>
          <a:spcPct val="20000"/>
        </a:spcBef>
        <a:spcAft>
          <a:spcPct val="0"/>
        </a:spcAft>
        <a:buChar char="•"/>
        <a:defRPr sz="1063">
          <a:solidFill>
            <a:schemeClr val="tx1"/>
          </a:solidFill>
          <a:effectLst>
            <a:outerShdw blurRad="38100" dist="38100" dir="2700000" algn="tl">
              <a:srgbClr val="000000"/>
            </a:outerShdw>
          </a:effectLst>
          <a:latin typeface="Arial" charset="0"/>
          <a:cs typeface="+mn-cs"/>
        </a:defRPr>
      </a:lvl9pPr>
    </p:bodyStyle>
    <p:otherStyle>
      <a:defPPr>
        <a:defRPr lang="en-US"/>
      </a:defPPr>
      <a:lvl1pPr marL="0" algn="l" defTabSz="501143" rtl="0" eaLnBrk="1" latinLnBrk="0" hangingPunct="1">
        <a:defRPr sz="1000" kern="1200">
          <a:solidFill>
            <a:schemeClr val="tx1"/>
          </a:solidFill>
          <a:latin typeface="+mn-lt"/>
          <a:ea typeface="+mn-ea"/>
          <a:cs typeface="+mn-cs"/>
        </a:defRPr>
      </a:lvl1pPr>
      <a:lvl2pPr marL="250572" algn="l" defTabSz="501143" rtl="0" eaLnBrk="1" latinLnBrk="0" hangingPunct="1">
        <a:defRPr sz="1000" kern="1200">
          <a:solidFill>
            <a:schemeClr val="tx1"/>
          </a:solidFill>
          <a:latin typeface="+mn-lt"/>
          <a:ea typeface="+mn-ea"/>
          <a:cs typeface="+mn-cs"/>
        </a:defRPr>
      </a:lvl2pPr>
      <a:lvl3pPr marL="501143" algn="l" defTabSz="501143" rtl="0" eaLnBrk="1" latinLnBrk="0" hangingPunct="1">
        <a:defRPr sz="1000" kern="1200">
          <a:solidFill>
            <a:schemeClr val="tx1"/>
          </a:solidFill>
          <a:latin typeface="+mn-lt"/>
          <a:ea typeface="+mn-ea"/>
          <a:cs typeface="+mn-cs"/>
        </a:defRPr>
      </a:lvl3pPr>
      <a:lvl4pPr marL="751715" algn="l" defTabSz="501143" rtl="0" eaLnBrk="1" latinLnBrk="0" hangingPunct="1">
        <a:defRPr sz="1000" kern="1200">
          <a:solidFill>
            <a:schemeClr val="tx1"/>
          </a:solidFill>
          <a:latin typeface="+mn-lt"/>
          <a:ea typeface="+mn-ea"/>
          <a:cs typeface="+mn-cs"/>
        </a:defRPr>
      </a:lvl4pPr>
      <a:lvl5pPr marL="1002286" algn="l" defTabSz="501143" rtl="0" eaLnBrk="1" latinLnBrk="0" hangingPunct="1">
        <a:defRPr sz="1000" kern="1200">
          <a:solidFill>
            <a:schemeClr val="tx1"/>
          </a:solidFill>
          <a:latin typeface="+mn-lt"/>
          <a:ea typeface="+mn-ea"/>
          <a:cs typeface="+mn-cs"/>
        </a:defRPr>
      </a:lvl5pPr>
      <a:lvl6pPr marL="1252858" algn="l" defTabSz="501143" rtl="0" eaLnBrk="1" latinLnBrk="0" hangingPunct="1">
        <a:defRPr sz="1000" kern="1200">
          <a:solidFill>
            <a:schemeClr val="tx1"/>
          </a:solidFill>
          <a:latin typeface="+mn-lt"/>
          <a:ea typeface="+mn-ea"/>
          <a:cs typeface="+mn-cs"/>
        </a:defRPr>
      </a:lvl6pPr>
      <a:lvl7pPr marL="1503428" algn="l" defTabSz="501143" rtl="0" eaLnBrk="1" latinLnBrk="0" hangingPunct="1">
        <a:defRPr sz="1000" kern="1200">
          <a:solidFill>
            <a:schemeClr val="tx1"/>
          </a:solidFill>
          <a:latin typeface="+mn-lt"/>
          <a:ea typeface="+mn-ea"/>
          <a:cs typeface="+mn-cs"/>
        </a:defRPr>
      </a:lvl7pPr>
      <a:lvl8pPr marL="1754000" algn="l" defTabSz="501143" rtl="0" eaLnBrk="1" latinLnBrk="0" hangingPunct="1">
        <a:defRPr sz="1000" kern="1200">
          <a:solidFill>
            <a:schemeClr val="tx1"/>
          </a:solidFill>
          <a:latin typeface="+mn-lt"/>
          <a:ea typeface="+mn-ea"/>
          <a:cs typeface="+mn-cs"/>
        </a:defRPr>
      </a:lvl8pPr>
      <a:lvl9pPr marL="2004571" algn="l" defTabSz="501143" rtl="0" eaLnBrk="1" latinLnBrk="0" hangingPunct="1">
        <a:defRPr sz="10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2" name="Title Placeholder 1"/>
          <p:cNvSpPr>
            <a:spLocks noGrp="1"/>
          </p:cNvSpPr>
          <p:nvPr>
            <p:ph type="title"/>
          </p:nvPr>
        </p:nvSpPr>
        <p:spPr>
          <a:xfrm>
            <a:off x="874645" y="429776"/>
            <a:ext cx="7640707" cy="391418"/>
          </a:xfrm>
          <a:prstGeom prst="rect">
            <a:avLst/>
          </a:prstGeom>
        </p:spPr>
        <p:txBody>
          <a:bodyPr vert="horz" lIns="91440" tIns="45720" rIns="91440" bIns="45720" rtlCol="0" anchor="t">
            <a:noAutofit/>
          </a:bodyPr>
          <a:lstStyle/>
          <a:p>
            <a:endParaRPr lang="en-US" dirty="0"/>
          </a:p>
        </p:txBody>
      </p:sp>
      <p:sp>
        <p:nvSpPr>
          <p:cNvPr id="3" name="Text Placeholder 2"/>
          <p:cNvSpPr>
            <a:spLocks noGrp="1"/>
          </p:cNvSpPr>
          <p:nvPr>
            <p:ph type="body" idx="1"/>
          </p:nvPr>
        </p:nvSpPr>
        <p:spPr>
          <a:xfrm>
            <a:off x="874644" y="939248"/>
            <a:ext cx="7640706" cy="372562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 bullet</a:t>
            </a:r>
          </a:p>
          <a:p>
            <a:pPr lvl="2"/>
            <a:r>
              <a:rPr lang="en-US" dirty="0"/>
              <a:t>Third level bullet</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74644" y="4767264"/>
            <a:ext cx="1811406" cy="273844"/>
          </a:xfrm>
          <a:prstGeom prst="rect">
            <a:avLst/>
          </a:prstGeom>
        </p:spPr>
        <p:txBody>
          <a:bodyPr vert="horz" lIns="91440" tIns="45720" rIns="91440" bIns="45720" rtlCol="0" anchor="ctr"/>
          <a:lstStyle>
            <a:lvl1pPr algn="l">
              <a:defRPr sz="675">
                <a:solidFill>
                  <a:schemeClr val="tx2"/>
                </a:solidFill>
              </a:defRPr>
            </a:lvl1pPr>
          </a:lstStyle>
          <a:p>
            <a:pPr defTabSz="457200" fontAlgn="base">
              <a:lnSpc>
                <a:spcPct val="93000"/>
              </a:lnSpc>
              <a:spcBef>
                <a:spcPct val="0"/>
              </a:spcBef>
              <a:spcAft>
                <a:spcPct val="0"/>
              </a:spcAft>
              <a:buClr>
                <a:srgbClr val="000000"/>
              </a:buClr>
              <a:buSzPct val="100000"/>
              <a:buFont typeface="Times New Roman" pitchFamily="18" charset="0"/>
              <a:buNone/>
            </a:pPr>
            <a:r>
              <a:rPr lang="en-US">
                <a:solidFill>
                  <a:srgbClr val="0D2C40"/>
                </a:solidFill>
                <a:cs typeface="Lucida Sans Unicode" pitchFamily="34" charset="0"/>
              </a:rPr>
              <a:t>July 2018</a:t>
            </a:r>
            <a:endParaRPr lang="en-US" dirty="0">
              <a:solidFill>
                <a:srgbClr val="0D2C40"/>
              </a:solidFill>
              <a:cs typeface="Lucida Sans Unicode" pitchFamily="34" charset="0"/>
            </a:endParaRPr>
          </a:p>
        </p:txBody>
      </p:sp>
      <p:sp>
        <p:nvSpPr>
          <p:cNvPr id="5" name="Footer Placeholder 4"/>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a:defRPr sz="675">
                <a:solidFill>
                  <a:schemeClr val="tx2"/>
                </a:solidFill>
              </a:defRPr>
            </a:lvl1pPr>
          </a:lstStyle>
          <a:p>
            <a:pPr defTabSz="457200" fontAlgn="base">
              <a:lnSpc>
                <a:spcPct val="93000"/>
              </a:lnSpc>
              <a:spcBef>
                <a:spcPct val="0"/>
              </a:spcBef>
              <a:spcAft>
                <a:spcPct val="0"/>
              </a:spcAft>
              <a:buClr>
                <a:srgbClr val="000000"/>
              </a:buClr>
              <a:buSzPct val="100000"/>
              <a:buFont typeface="Times New Roman" pitchFamily="18" charset="0"/>
              <a:buNone/>
            </a:pPr>
            <a:endParaRPr lang="en-US" dirty="0">
              <a:solidFill>
                <a:srgbClr val="0D2C40"/>
              </a:solidFill>
              <a:cs typeface="Lucida Sans Unicode" pitchFamily="34" charset="0"/>
            </a:endParaRPr>
          </a:p>
        </p:txBody>
      </p:sp>
      <p:sp>
        <p:nvSpPr>
          <p:cNvPr id="12" name="Slide Number Placeholder 5"/>
          <p:cNvSpPr>
            <a:spLocks noGrp="1"/>
          </p:cNvSpPr>
          <p:nvPr>
            <p:ph type="sldNum" sz="quarter" idx="4"/>
          </p:nvPr>
        </p:nvSpPr>
        <p:spPr>
          <a:xfrm>
            <a:off x="8691849" y="4785076"/>
            <a:ext cx="256032" cy="256032"/>
          </a:xfrm>
          <a:prstGeom prst="ellipse">
            <a:avLst/>
          </a:prstGeom>
          <a:solidFill>
            <a:schemeClr val="accent1"/>
          </a:solidFill>
        </p:spPr>
        <p:txBody>
          <a:bodyPr vert="horz" lIns="0" tIns="0" rIns="0" bIns="0" rtlCol="0" anchor="ctr"/>
          <a:lstStyle>
            <a:lvl1pPr algn="ctr">
              <a:defRPr sz="900">
                <a:solidFill>
                  <a:schemeClr val="bg1"/>
                </a:solidFill>
              </a:defRPr>
            </a:lvl1pPr>
          </a:lstStyle>
          <a:p>
            <a:pPr defTabSz="457200" fontAlgn="base">
              <a:lnSpc>
                <a:spcPct val="93000"/>
              </a:lnSpc>
              <a:spcBef>
                <a:spcPct val="0"/>
              </a:spcBef>
              <a:spcAft>
                <a:spcPct val="0"/>
              </a:spcAft>
              <a:buClr>
                <a:srgbClr val="000000"/>
              </a:buClr>
              <a:buSzPct val="100000"/>
              <a:buFont typeface="Times New Roman" pitchFamily="18" charset="0"/>
              <a:buNone/>
            </a:pPr>
            <a:fld id="{B1AC83B0-B844-44F1-B4BE-92A8C14C00CC}" type="slidenum">
              <a:rPr lang="en-US" smtClean="0">
                <a:solidFill>
                  <a:prstClr val="white"/>
                </a:solidFill>
                <a:cs typeface="Lucida Sans Unicode" pitchFamily="34" charset="0"/>
              </a:rPr>
              <a:pPr defTabSz="457200" fontAlgn="base">
                <a:lnSpc>
                  <a:spcPct val="93000"/>
                </a:lnSpc>
                <a:spcBef>
                  <a:spcPct val="0"/>
                </a:spcBef>
                <a:spcAft>
                  <a:spcPct val="0"/>
                </a:spcAft>
                <a:buClr>
                  <a:srgbClr val="000000"/>
                </a:buClr>
                <a:buSzPct val="100000"/>
                <a:buFont typeface="Times New Roman" pitchFamily="18" charset="0"/>
                <a:buNone/>
              </a:pPr>
              <a:t>‹#›</a:t>
            </a:fld>
            <a:endParaRPr lang="en-US" dirty="0">
              <a:solidFill>
                <a:prstClr val="white"/>
              </a:solidFill>
              <a:cs typeface="Lucida Sans Unicode" pitchFamily="34" charset="0"/>
            </a:endParaRPr>
          </a:p>
        </p:txBody>
      </p:sp>
    </p:spTree>
    <p:extLst>
      <p:ext uri="{BB962C8B-B14F-4D97-AF65-F5344CB8AC3E}">
        <p14:creationId xmlns:p14="http://schemas.microsoft.com/office/powerpoint/2010/main" val="4258106231"/>
      </p:ext>
    </p:extLst>
  </p:cSld>
  <p:clrMap bg1="lt1" tx1="dk1" bg2="lt2" tx2="dk2" accent1="accent1" accent2="accent2" accent3="accent3" accent4="accent4" accent5="accent5" accent6="accent6" hlink="hlink" folHlink="folHlink"/>
  <p:sldLayoutIdLst>
    <p:sldLayoutId id="2147484040" r:id="rId1"/>
  </p:sldLayoutIdLst>
  <mc:AlternateContent xmlns:mc="http://schemas.openxmlformats.org/markup-compatibility/2006" xmlns:p14="http://schemas.microsoft.com/office/powerpoint/2010/main">
    <mc:Choice Requires="p14">
      <p:transition p14:dur="10"/>
    </mc:Choice>
    <mc:Fallback xmlns="">
      <p:transition/>
    </mc:Fallback>
  </mc:AlternateContent>
  <p:hf hdr="0" ftr="0"/>
  <p:txStyles>
    <p:titleStyle>
      <a:lvl1pPr algn="l" defTabSz="514350" rtl="0" eaLnBrk="1" latinLnBrk="0" hangingPunct="1">
        <a:lnSpc>
          <a:spcPts val="2520"/>
        </a:lnSpc>
        <a:spcBef>
          <a:spcPct val="0"/>
        </a:spcBef>
        <a:buNone/>
        <a:defRPr sz="2100" b="1" kern="1200">
          <a:solidFill>
            <a:srgbClr val="0D2C40"/>
          </a:solidFill>
          <a:latin typeface="Arial" panose="020B0604020202020204" pitchFamily="34" charset="0"/>
          <a:ea typeface="+mj-ea"/>
          <a:cs typeface="Arial" panose="020B0604020202020204" pitchFamily="34" charset="0"/>
        </a:defRPr>
      </a:lvl1pPr>
    </p:titleStyle>
    <p:bodyStyle>
      <a:lvl1pPr marL="0" indent="0" algn="l" defTabSz="514350" rtl="0" eaLnBrk="1" latinLnBrk="0" hangingPunct="1">
        <a:lnSpc>
          <a:spcPct val="100000"/>
        </a:lnSpc>
        <a:spcBef>
          <a:spcPts val="563"/>
        </a:spcBef>
        <a:buFont typeface="Arial" panose="020B0604020202020204" pitchFamily="34" charset="0"/>
        <a:buNone/>
        <a:defRPr sz="1500" b="1" kern="1200" baseline="0">
          <a:solidFill>
            <a:schemeClr val="tx2"/>
          </a:solidFill>
          <a:latin typeface="Arial" panose="020B0604020202020204" pitchFamily="34" charset="0"/>
          <a:ea typeface="+mn-ea"/>
          <a:cs typeface="Arial" panose="020B0604020202020204" pitchFamily="34" charset="0"/>
        </a:defRPr>
      </a:lvl1pPr>
      <a:lvl2pPr marL="129779" indent="-129779" algn="l" defTabSz="514350" rtl="0" eaLnBrk="1" latinLnBrk="0" hangingPunct="1">
        <a:lnSpc>
          <a:spcPct val="100000"/>
        </a:lnSpc>
        <a:spcBef>
          <a:spcPts val="450"/>
        </a:spcBef>
        <a:buFont typeface="Arial" panose="020B0604020202020204" pitchFamily="34" charset="0"/>
        <a:buChar char="•"/>
        <a:defRPr sz="1275" kern="1200">
          <a:solidFill>
            <a:schemeClr val="tx2"/>
          </a:solidFill>
          <a:latin typeface="Arial" panose="020B0604020202020204" pitchFamily="34" charset="0"/>
          <a:ea typeface="+mn-ea"/>
          <a:cs typeface="Arial" panose="020B0604020202020204" pitchFamily="34" charset="0"/>
        </a:defRPr>
      </a:lvl2pPr>
      <a:lvl3pPr marL="213122" indent="-89297" algn="l" defTabSz="516731" rtl="0" eaLnBrk="1" latinLnBrk="0" hangingPunct="1">
        <a:lnSpc>
          <a:spcPct val="100000"/>
        </a:lnSpc>
        <a:spcBef>
          <a:spcPts val="450"/>
        </a:spcBef>
        <a:buFont typeface="Arial" panose="020B0604020202020204" pitchFamily="34" charset="0"/>
        <a:buChar char="-"/>
        <a:defRPr sz="1125" kern="1200">
          <a:solidFill>
            <a:schemeClr val="tx2"/>
          </a:solidFill>
          <a:latin typeface="Arial" panose="020B0604020202020204" pitchFamily="34" charset="0"/>
          <a:ea typeface="+mn-ea"/>
          <a:cs typeface="Arial" panose="020B0604020202020204" pitchFamily="34" charset="0"/>
        </a:defRPr>
      </a:lvl3pPr>
      <a:lvl4pPr marL="297656" indent="-84535" algn="l" defTabSz="514350" rtl="0" eaLnBrk="1" latinLnBrk="0" hangingPunct="1">
        <a:lnSpc>
          <a:spcPct val="100000"/>
        </a:lnSpc>
        <a:spcBef>
          <a:spcPts val="281"/>
        </a:spcBef>
        <a:buFont typeface="Arial" panose="020B0604020202020204" pitchFamily="34" charset="0"/>
        <a:buChar char="•"/>
        <a:defRPr sz="975" kern="1200">
          <a:solidFill>
            <a:schemeClr val="tx2"/>
          </a:solidFill>
          <a:latin typeface="Arial" panose="020B0604020202020204" pitchFamily="34" charset="0"/>
          <a:ea typeface="+mn-ea"/>
          <a:cs typeface="Arial" panose="020B0604020202020204" pitchFamily="34" charset="0"/>
        </a:defRPr>
      </a:lvl4pPr>
      <a:lvl5pPr marL="388144" indent="-84535" algn="l" defTabSz="514350" rtl="0" eaLnBrk="1" latinLnBrk="0" hangingPunct="1">
        <a:lnSpc>
          <a:spcPct val="100000"/>
        </a:lnSpc>
        <a:spcBef>
          <a:spcPts val="281"/>
        </a:spcBef>
        <a:buFont typeface="Arial" panose="020B0604020202020204" pitchFamily="34" charset="0"/>
        <a:buChar char="•"/>
        <a:defRPr sz="825" kern="1200">
          <a:solidFill>
            <a:schemeClr val="tx2"/>
          </a:solidFill>
          <a:latin typeface="Arial" panose="020B0604020202020204" pitchFamily="34" charset="0"/>
          <a:ea typeface="+mn-ea"/>
          <a:cs typeface="Arial" panose="020B0604020202020204" pitchFamily="34" charset="0"/>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97">
          <p15:clr>
            <a:srgbClr val="F26B43"/>
          </p15:clr>
        </p15:guide>
        <p15:guide id="2" pos="199">
          <p15:clr>
            <a:srgbClr val="F26B43"/>
          </p15:clr>
        </p15:guide>
      </p15:sldGuideLst>
    </p:ext>
  </p:extLst>
</p:sldMaster>
</file>

<file path=ppt/slideMasters/slideMaster3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 y="-1"/>
            <a:ext cx="9144001" cy="5143501"/>
          </a:xfrm>
          <a:prstGeom prst="rect">
            <a:avLst/>
          </a:prstGeom>
        </p:spPr>
      </p:pic>
      <p:sp>
        <p:nvSpPr>
          <p:cNvPr id="2" name="Title Placeholder 1"/>
          <p:cNvSpPr>
            <a:spLocks noGrp="1"/>
          </p:cNvSpPr>
          <p:nvPr>
            <p:ph type="title"/>
          </p:nvPr>
        </p:nvSpPr>
        <p:spPr>
          <a:xfrm>
            <a:off x="874645" y="429776"/>
            <a:ext cx="7640707" cy="391418"/>
          </a:xfrm>
          <a:prstGeom prst="rect">
            <a:avLst/>
          </a:prstGeom>
        </p:spPr>
        <p:txBody>
          <a:bodyPr vert="horz" lIns="91440" tIns="45720" rIns="91440" bIns="45720" rtlCol="0" anchor="t">
            <a:noAutofit/>
          </a:bodyPr>
          <a:lstStyle/>
          <a:p>
            <a:endParaRPr lang="en-US" dirty="0"/>
          </a:p>
        </p:txBody>
      </p:sp>
      <p:sp>
        <p:nvSpPr>
          <p:cNvPr id="3" name="Text Placeholder 2"/>
          <p:cNvSpPr>
            <a:spLocks noGrp="1"/>
          </p:cNvSpPr>
          <p:nvPr>
            <p:ph type="body" idx="1"/>
          </p:nvPr>
        </p:nvSpPr>
        <p:spPr>
          <a:xfrm>
            <a:off x="874644" y="939248"/>
            <a:ext cx="7640706" cy="372562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 bullet</a:t>
            </a:r>
          </a:p>
          <a:p>
            <a:pPr lvl="2"/>
            <a:r>
              <a:rPr lang="en-US" dirty="0"/>
              <a:t>Third level bullet</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74644" y="4767264"/>
            <a:ext cx="1811406" cy="273844"/>
          </a:xfrm>
          <a:prstGeom prst="rect">
            <a:avLst/>
          </a:prstGeom>
        </p:spPr>
        <p:txBody>
          <a:bodyPr vert="horz" lIns="91440" tIns="45720" rIns="91440" bIns="45720" rtlCol="0" anchor="ctr"/>
          <a:lstStyle>
            <a:lvl1pPr algn="l">
              <a:defRPr sz="675">
                <a:solidFill>
                  <a:schemeClr val="tx2"/>
                </a:solidFill>
              </a:defRPr>
            </a:lvl1pPr>
          </a:lstStyle>
          <a:p>
            <a:pPr defTabSz="457200" fontAlgn="base">
              <a:lnSpc>
                <a:spcPct val="93000"/>
              </a:lnSpc>
              <a:spcBef>
                <a:spcPct val="0"/>
              </a:spcBef>
              <a:spcAft>
                <a:spcPct val="0"/>
              </a:spcAft>
              <a:buClr>
                <a:srgbClr val="000000"/>
              </a:buClr>
              <a:buSzPct val="100000"/>
              <a:buFont typeface="Times New Roman" pitchFamily="18" charset="0"/>
              <a:buNone/>
            </a:pPr>
            <a:r>
              <a:rPr lang="en-US">
                <a:solidFill>
                  <a:srgbClr val="0D2C40"/>
                </a:solidFill>
                <a:cs typeface="Lucida Sans Unicode" pitchFamily="34" charset="0"/>
              </a:rPr>
              <a:t>July 2018</a:t>
            </a:r>
            <a:endParaRPr lang="en-US" dirty="0">
              <a:solidFill>
                <a:srgbClr val="0D2C40"/>
              </a:solidFill>
              <a:cs typeface="Lucida Sans Unicode" pitchFamily="34" charset="0"/>
            </a:endParaRPr>
          </a:p>
        </p:txBody>
      </p:sp>
      <p:sp>
        <p:nvSpPr>
          <p:cNvPr id="5" name="Footer Placeholder 4"/>
          <p:cNvSpPr>
            <a:spLocks noGrp="1"/>
          </p:cNvSpPr>
          <p:nvPr>
            <p:ph type="ftr" sz="quarter" idx="3"/>
          </p:nvPr>
        </p:nvSpPr>
        <p:spPr>
          <a:xfrm>
            <a:off x="3028949" y="4920853"/>
            <a:ext cx="3086100" cy="273844"/>
          </a:xfrm>
          <a:prstGeom prst="rect">
            <a:avLst/>
          </a:prstGeom>
        </p:spPr>
        <p:txBody>
          <a:bodyPr vert="horz" lIns="91440" tIns="45720" rIns="91440" bIns="45720" rtlCol="0" anchor="ctr"/>
          <a:lstStyle>
            <a:lvl1pPr algn="ctr">
              <a:defRPr sz="675">
                <a:solidFill>
                  <a:schemeClr val="bg2"/>
                </a:solidFill>
              </a:defRPr>
            </a:lvl1pPr>
          </a:lstStyle>
          <a:p>
            <a:pPr defTabSz="457200" fontAlgn="base">
              <a:lnSpc>
                <a:spcPct val="93000"/>
              </a:lnSpc>
              <a:spcBef>
                <a:spcPct val="0"/>
              </a:spcBef>
              <a:spcAft>
                <a:spcPct val="0"/>
              </a:spcAft>
              <a:buClr>
                <a:srgbClr val="000000"/>
              </a:buClr>
              <a:buSzPct val="100000"/>
              <a:buFont typeface="Times New Roman" pitchFamily="18" charset="0"/>
              <a:buNone/>
            </a:pPr>
            <a:endParaRPr lang="en-US" dirty="0">
              <a:solidFill>
                <a:srgbClr val="A7A9AC"/>
              </a:solidFill>
              <a:cs typeface="Lucida Sans Unicode" pitchFamily="34" charset="0"/>
            </a:endParaRPr>
          </a:p>
        </p:txBody>
      </p:sp>
      <p:sp>
        <p:nvSpPr>
          <p:cNvPr id="12" name="Slide Number Placeholder 5"/>
          <p:cNvSpPr>
            <a:spLocks noGrp="1"/>
          </p:cNvSpPr>
          <p:nvPr>
            <p:ph type="sldNum" sz="quarter" idx="4"/>
          </p:nvPr>
        </p:nvSpPr>
        <p:spPr>
          <a:xfrm>
            <a:off x="8691849" y="4785076"/>
            <a:ext cx="256032" cy="256032"/>
          </a:xfrm>
          <a:prstGeom prst="ellipse">
            <a:avLst/>
          </a:prstGeom>
          <a:solidFill>
            <a:schemeClr val="accent1"/>
          </a:solidFill>
        </p:spPr>
        <p:txBody>
          <a:bodyPr vert="horz" lIns="0" tIns="0" rIns="0" bIns="0" rtlCol="0" anchor="ctr"/>
          <a:lstStyle>
            <a:lvl1pPr algn="ctr">
              <a:defRPr sz="900">
                <a:solidFill>
                  <a:schemeClr val="bg1"/>
                </a:solidFill>
              </a:defRPr>
            </a:lvl1pPr>
          </a:lstStyle>
          <a:p>
            <a:pPr defTabSz="457200" fontAlgn="base">
              <a:lnSpc>
                <a:spcPct val="93000"/>
              </a:lnSpc>
              <a:spcBef>
                <a:spcPct val="0"/>
              </a:spcBef>
              <a:spcAft>
                <a:spcPct val="0"/>
              </a:spcAft>
              <a:buClr>
                <a:srgbClr val="000000"/>
              </a:buClr>
              <a:buSzPct val="100000"/>
              <a:buFont typeface="Times New Roman" pitchFamily="18" charset="0"/>
              <a:buNone/>
            </a:pPr>
            <a:fld id="{9ECD2379-BCB4-0D49-BD03-5A2D1A2C17DB}" type="slidenum">
              <a:rPr lang="en-US" smtClean="0">
                <a:solidFill>
                  <a:prstClr val="white"/>
                </a:solidFill>
                <a:cs typeface="Lucida Sans Unicode" pitchFamily="34" charset="0"/>
              </a:rPr>
              <a:pPr defTabSz="457200" fontAlgn="base">
                <a:lnSpc>
                  <a:spcPct val="93000"/>
                </a:lnSpc>
                <a:spcBef>
                  <a:spcPct val="0"/>
                </a:spcBef>
                <a:spcAft>
                  <a:spcPct val="0"/>
                </a:spcAft>
                <a:buClr>
                  <a:srgbClr val="000000"/>
                </a:buClr>
                <a:buSzPct val="100000"/>
                <a:buFont typeface="Times New Roman" pitchFamily="18" charset="0"/>
                <a:buNone/>
              </a:pPr>
              <a:t>‹#›</a:t>
            </a:fld>
            <a:endParaRPr lang="en-US" dirty="0">
              <a:solidFill>
                <a:prstClr val="white"/>
              </a:solidFill>
              <a:cs typeface="Lucida Sans Unicode" pitchFamily="34" charset="0"/>
            </a:endParaRPr>
          </a:p>
        </p:txBody>
      </p:sp>
    </p:spTree>
    <p:extLst>
      <p:ext uri="{BB962C8B-B14F-4D97-AF65-F5344CB8AC3E}">
        <p14:creationId xmlns:p14="http://schemas.microsoft.com/office/powerpoint/2010/main" val="4190007382"/>
      </p:ext>
    </p:extLst>
  </p:cSld>
  <p:clrMap bg1="lt1" tx1="dk1" bg2="lt2" tx2="dk2" accent1="accent1" accent2="accent2" accent3="accent3" accent4="accent4" accent5="accent5" accent6="accent6" hlink="hlink" folHlink="folHlink"/>
  <mc:AlternateContent xmlns:mc="http://schemas.openxmlformats.org/markup-compatibility/2006" xmlns:p14="http://schemas.microsoft.com/office/powerpoint/2010/main">
    <mc:Choice Requires="p14">
      <p:transition p14:dur="10"/>
    </mc:Choice>
    <mc:Fallback xmlns="">
      <p:transition/>
    </mc:Fallback>
  </mc:AlternateContent>
  <p:hf hdr="0" ftr="0"/>
  <p:txStyles>
    <p:titleStyle>
      <a:lvl1pPr algn="l" defTabSz="514350" rtl="0" eaLnBrk="1" latinLnBrk="0" hangingPunct="1">
        <a:lnSpc>
          <a:spcPts val="2520"/>
        </a:lnSpc>
        <a:spcBef>
          <a:spcPct val="0"/>
        </a:spcBef>
        <a:buNone/>
        <a:defRPr sz="2100" b="1" kern="1200">
          <a:solidFill>
            <a:srgbClr val="0D2C40"/>
          </a:solidFill>
          <a:latin typeface="Arial" panose="020B0604020202020204" pitchFamily="34" charset="0"/>
          <a:ea typeface="+mj-ea"/>
          <a:cs typeface="Arial" panose="020B0604020202020204" pitchFamily="34" charset="0"/>
        </a:defRPr>
      </a:lvl1pPr>
    </p:titleStyle>
    <p:bodyStyle>
      <a:lvl1pPr marL="0" indent="0" algn="l" defTabSz="514350" rtl="0" eaLnBrk="1" latinLnBrk="0" hangingPunct="1">
        <a:lnSpc>
          <a:spcPct val="100000"/>
        </a:lnSpc>
        <a:spcBef>
          <a:spcPts val="563"/>
        </a:spcBef>
        <a:buFont typeface="Arial" panose="020B0604020202020204" pitchFamily="34" charset="0"/>
        <a:buNone/>
        <a:defRPr sz="1500" b="1" kern="1200" baseline="0">
          <a:solidFill>
            <a:schemeClr val="tx2"/>
          </a:solidFill>
          <a:latin typeface="Arial" panose="020B0604020202020204" pitchFamily="34" charset="0"/>
          <a:ea typeface="+mn-ea"/>
          <a:cs typeface="Arial" panose="020B0604020202020204" pitchFamily="34" charset="0"/>
        </a:defRPr>
      </a:lvl1pPr>
      <a:lvl2pPr marL="129779" indent="-129779" algn="l" defTabSz="514350" rtl="0" eaLnBrk="1" latinLnBrk="0" hangingPunct="1">
        <a:lnSpc>
          <a:spcPct val="100000"/>
        </a:lnSpc>
        <a:spcBef>
          <a:spcPts val="450"/>
        </a:spcBef>
        <a:buFont typeface="Arial" panose="020B0604020202020204" pitchFamily="34" charset="0"/>
        <a:buChar char="•"/>
        <a:defRPr sz="1275" kern="1200">
          <a:solidFill>
            <a:schemeClr val="tx2"/>
          </a:solidFill>
          <a:latin typeface="Arial" panose="020B0604020202020204" pitchFamily="34" charset="0"/>
          <a:ea typeface="+mn-ea"/>
          <a:cs typeface="Arial" panose="020B0604020202020204" pitchFamily="34" charset="0"/>
        </a:defRPr>
      </a:lvl2pPr>
      <a:lvl3pPr marL="213122" indent="-89297" algn="l" defTabSz="516731" rtl="0" eaLnBrk="1" latinLnBrk="0" hangingPunct="1">
        <a:lnSpc>
          <a:spcPct val="100000"/>
        </a:lnSpc>
        <a:spcBef>
          <a:spcPts val="450"/>
        </a:spcBef>
        <a:buFont typeface="Arial" panose="020B0604020202020204" pitchFamily="34" charset="0"/>
        <a:buChar char="-"/>
        <a:defRPr sz="1125" kern="1200">
          <a:solidFill>
            <a:schemeClr val="tx2"/>
          </a:solidFill>
          <a:latin typeface="Arial" panose="020B0604020202020204" pitchFamily="34" charset="0"/>
          <a:ea typeface="+mn-ea"/>
          <a:cs typeface="Arial" panose="020B0604020202020204" pitchFamily="34" charset="0"/>
        </a:defRPr>
      </a:lvl3pPr>
      <a:lvl4pPr marL="297656" indent="-84535" algn="l" defTabSz="514350" rtl="0" eaLnBrk="1" latinLnBrk="0" hangingPunct="1">
        <a:lnSpc>
          <a:spcPct val="100000"/>
        </a:lnSpc>
        <a:spcBef>
          <a:spcPts val="281"/>
        </a:spcBef>
        <a:buFont typeface="Arial" panose="020B0604020202020204" pitchFamily="34" charset="0"/>
        <a:buChar char="•"/>
        <a:defRPr sz="975" kern="1200">
          <a:solidFill>
            <a:schemeClr val="tx2"/>
          </a:solidFill>
          <a:latin typeface="Arial" panose="020B0604020202020204" pitchFamily="34" charset="0"/>
          <a:ea typeface="+mn-ea"/>
          <a:cs typeface="Arial" panose="020B0604020202020204" pitchFamily="34" charset="0"/>
        </a:defRPr>
      </a:lvl4pPr>
      <a:lvl5pPr marL="388144" indent="-84535" algn="l" defTabSz="514350" rtl="0" eaLnBrk="1" latinLnBrk="0" hangingPunct="1">
        <a:lnSpc>
          <a:spcPct val="100000"/>
        </a:lnSpc>
        <a:spcBef>
          <a:spcPts val="281"/>
        </a:spcBef>
        <a:buFont typeface="Arial" panose="020B0604020202020204" pitchFamily="34" charset="0"/>
        <a:buChar char="•"/>
        <a:defRPr sz="825" kern="1200">
          <a:solidFill>
            <a:schemeClr val="tx2"/>
          </a:solidFill>
          <a:latin typeface="Arial" panose="020B0604020202020204" pitchFamily="34" charset="0"/>
          <a:ea typeface="+mn-ea"/>
          <a:cs typeface="Arial" panose="020B0604020202020204" pitchFamily="34" charset="0"/>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97">
          <p15:clr>
            <a:srgbClr val="F26B43"/>
          </p15:clr>
        </p15:guide>
        <p15:guide id="2" pos="199">
          <p15:clr>
            <a:srgbClr val="F26B43"/>
          </p15:clr>
        </p15:guide>
      </p15:sldGuideLst>
    </p:ext>
  </p:extLst>
</p:sldMaster>
</file>

<file path=ppt/slideMasters/slideMaster3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 y="-1"/>
            <a:ext cx="9144001" cy="5143501"/>
          </a:xfrm>
          <a:prstGeom prst="rect">
            <a:avLst/>
          </a:prstGeom>
        </p:spPr>
      </p:pic>
      <p:sp>
        <p:nvSpPr>
          <p:cNvPr id="2" name="Title Placeholder 1"/>
          <p:cNvSpPr>
            <a:spLocks noGrp="1"/>
          </p:cNvSpPr>
          <p:nvPr>
            <p:ph type="title"/>
          </p:nvPr>
        </p:nvSpPr>
        <p:spPr>
          <a:xfrm>
            <a:off x="874645" y="429776"/>
            <a:ext cx="7640707" cy="391418"/>
          </a:xfrm>
          <a:prstGeom prst="rect">
            <a:avLst/>
          </a:prstGeom>
        </p:spPr>
        <p:txBody>
          <a:bodyPr vert="horz" lIns="91440" tIns="45720" rIns="91440" bIns="45720" rtlCol="0" anchor="t">
            <a:noAutofit/>
          </a:bodyPr>
          <a:lstStyle/>
          <a:p>
            <a:endParaRPr lang="en-US" dirty="0"/>
          </a:p>
        </p:txBody>
      </p:sp>
      <p:sp>
        <p:nvSpPr>
          <p:cNvPr id="3" name="Text Placeholder 2"/>
          <p:cNvSpPr>
            <a:spLocks noGrp="1"/>
          </p:cNvSpPr>
          <p:nvPr>
            <p:ph type="body" idx="1"/>
          </p:nvPr>
        </p:nvSpPr>
        <p:spPr>
          <a:xfrm>
            <a:off x="874644" y="939248"/>
            <a:ext cx="7640706" cy="372562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 bullet</a:t>
            </a:r>
          </a:p>
          <a:p>
            <a:pPr lvl="2"/>
            <a:r>
              <a:rPr lang="en-US" dirty="0"/>
              <a:t>Third level bullet</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74644" y="4767264"/>
            <a:ext cx="1811406" cy="273844"/>
          </a:xfrm>
          <a:prstGeom prst="rect">
            <a:avLst/>
          </a:prstGeom>
        </p:spPr>
        <p:txBody>
          <a:bodyPr vert="horz" lIns="91440" tIns="45720" rIns="91440" bIns="45720" rtlCol="0" anchor="ctr"/>
          <a:lstStyle>
            <a:lvl1pPr algn="l">
              <a:defRPr sz="675">
                <a:solidFill>
                  <a:schemeClr val="tx2"/>
                </a:solidFill>
              </a:defRPr>
            </a:lvl1pPr>
          </a:lstStyle>
          <a:p>
            <a:pPr defTabSz="457200" fontAlgn="base">
              <a:lnSpc>
                <a:spcPct val="93000"/>
              </a:lnSpc>
              <a:spcBef>
                <a:spcPct val="0"/>
              </a:spcBef>
              <a:spcAft>
                <a:spcPct val="0"/>
              </a:spcAft>
              <a:buClr>
                <a:srgbClr val="000000"/>
              </a:buClr>
              <a:buSzPct val="100000"/>
              <a:buFont typeface="Times New Roman" pitchFamily="18" charset="0"/>
              <a:buNone/>
            </a:pPr>
            <a:r>
              <a:rPr lang="en-US">
                <a:solidFill>
                  <a:srgbClr val="0D2C40"/>
                </a:solidFill>
                <a:cs typeface="Lucida Sans Unicode" pitchFamily="34" charset="0"/>
              </a:rPr>
              <a:t>July 2018</a:t>
            </a:r>
            <a:endParaRPr lang="en-US" dirty="0">
              <a:solidFill>
                <a:srgbClr val="0D2C40"/>
              </a:solidFill>
              <a:cs typeface="Lucida Sans Unicode" pitchFamily="34" charset="0"/>
            </a:endParaRPr>
          </a:p>
        </p:txBody>
      </p:sp>
      <p:sp>
        <p:nvSpPr>
          <p:cNvPr id="5" name="Footer Placeholder 4"/>
          <p:cNvSpPr>
            <a:spLocks noGrp="1"/>
          </p:cNvSpPr>
          <p:nvPr>
            <p:ph type="ftr" sz="quarter" idx="3"/>
          </p:nvPr>
        </p:nvSpPr>
        <p:spPr>
          <a:xfrm>
            <a:off x="3028949" y="4920853"/>
            <a:ext cx="3086100" cy="273844"/>
          </a:xfrm>
          <a:prstGeom prst="rect">
            <a:avLst/>
          </a:prstGeom>
        </p:spPr>
        <p:txBody>
          <a:bodyPr vert="horz" lIns="91440" tIns="45720" rIns="91440" bIns="45720" rtlCol="0" anchor="ctr"/>
          <a:lstStyle>
            <a:lvl1pPr algn="ctr">
              <a:defRPr sz="675">
                <a:solidFill>
                  <a:schemeClr val="bg2"/>
                </a:solidFill>
              </a:defRPr>
            </a:lvl1pPr>
          </a:lstStyle>
          <a:p>
            <a:pPr defTabSz="457200" fontAlgn="base">
              <a:lnSpc>
                <a:spcPct val="93000"/>
              </a:lnSpc>
              <a:spcBef>
                <a:spcPct val="0"/>
              </a:spcBef>
              <a:spcAft>
                <a:spcPct val="0"/>
              </a:spcAft>
              <a:buClr>
                <a:srgbClr val="000000"/>
              </a:buClr>
              <a:buSzPct val="100000"/>
              <a:buFont typeface="Times New Roman" pitchFamily="18" charset="0"/>
              <a:buNone/>
            </a:pPr>
            <a:endParaRPr lang="en-US" dirty="0">
              <a:solidFill>
                <a:srgbClr val="A7A9AC"/>
              </a:solidFill>
              <a:cs typeface="Lucida Sans Unicode" pitchFamily="34" charset="0"/>
            </a:endParaRPr>
          </a:p>
        </p:txBody>
      </p:sp>
      <p:sp>
        <p:nvSpPr>
          <p:cNvPr id="12" name="Slide Number Placeholder 5"/>
          <p:cNvSpPr>
            <a:spLocks noGrp="1"/>
          </p:cNvSpPr>
          <p:nvPr>
            <p:ph type="sldNum" sz="quarter" idx="4"/>
          </p:nvPr>
        </p:nvSpPr>
        <p:spPr>
          <a:xfrm>
            <a:off x="8691849" y="4785076"/>
            <a:ext cx="256032" cy="256032"/>
          </a:xfrm>
          <a:prstGeom prst="ellipse">
            <a:avLst/>
          </a:prstGeom>
          <a:solidFill>
            <a:schemeClr val="accent1"/>
          </a:solidFill>
        </p:spPr>
        <p:txBody>
          <a:bodyPr vert="horz" lIns="0" tIns="0" rIns="0" bIns="0" rtlCol="0" anchor="ctr"/>
          <a:lstStyle>
            <a:lvl1pPr algn="ctr">
              <a:defRPr sz="900">
                <a:solidFill>
                  <a:schemeClr val="bg1"/>
                </a:solidFill>
              </a:defRPr>
            </a:lvl1pPr>
          </a:lstStyle>
          <a:p>
            <a:pPr defTabSz="457200" fontAlgn="base">
              <a:lnSpc>
                <a:spcPct val="93000"/>
              </a:lnSpc>
              <a:spcBef>
                <a:spcPct val="0"/>
              </a:spcBef>
              <a:spcAft>
                <a:spcPct val="0"/>
              </a:spcAft>
              <a:buClr>
                <a:srgbClr val="000000"/>
              </a:buClr>
              <a:buSzPct val="100000"/>
              <a:buFont typeface="Times New Roman" pitchFamily="18" charset="0"/>
              <a:buNone/>
            </a:pPr>
            <a:fld id="{9ECD2379-BCB4-0D49-BD03-5A2D1A2C17DB}" type="slidenum">
              <a:rPr lang="en-US" smtClean="0">
                <a:solidFill>
                  <a:prstClr val="white"/>
                </a:solidFill>
                <a:cs typeface="Lucida Sans Unicode" pitchFamily="34" charset="0"/>
              </a:rPr>
              <a:pPr defTabSz="457200" fontAlgn="base">
                <a:lnSpc>
                  <a:spcPct val="93000"/>
                </a:lnSpc>
                <a:spcBef>
                  <a:spcPct val="0"/>
                </a:spcBef>
                <a:spcAft>
                  <a:spcPct val="0"/>
                </a:spcAft>
                <a:buClr>
                  <a:srgbClr val="000000"/>
                </a:buClr>
                <a:buSzPct val="100000"/>
                <a:buFont typeface="Times New Roman" pitchFamily="18" charset="0"/>
                <a:buNone/>
              </a:pPr>
              <a:t>‹#›</a:t>
            </a:fld>
            <a:endParaRPr lang="en-US" dirty="0">
              <a:solidFill>
                <a:prstClr val="white"/>
              </a:solidFill>
              <a:cs typeface="Lucida Sans Unicode" pitchFamily="34" charset="0"/>
            </a:endParaRPr>
          </a:p>
        </p:txBody>
      </p:sp>
    </p:spTree>
    <p:extLst>
      <p:ext uri="{BB962C8B-B14F-4D97-AF65-F5344CB8AC3E}">
        <p14:creationId xmlns:p14="http://schemas.microsoft.com/office/powerpoint/2010/main" val="3470427619"/>
      </p:ext>
    </p:extLst>
  </p:cSld>
  <p:clrMap bg1="lt1" tx1="dk1" bg2="lt2" tx2="dk2" accent1="accent1" accent2="accent2" accent3="accent3" accent4="accent4" accent5="accent5" accent6="accent6" hlink="hlink" folHlink="folHlink"/>
  <p:sldLayoutIdLst>
    <p:sldLayoutId id="2147483883" r:id="rId1"/>
  </p:sldLayoutIdLst>
  <mc:AlternateContent xmlns:mc="http://schemas.openxmlformats.org/markup-compatibility/2006" xmlns:p14="http://schemas.microsoft.com/office/powerpoint/2010/main">
    <mc:Choice Requires="p14">
      <p:transition p14:dur="10"/>
    </mc:Choice>
    <mc:Fallback xmlns="">
      <p:transition/>
    </mc:Fallback>
  </mc:AlternateContent>
  <p:hf hdr="0" ftr="0"/>
  <p:txStyles>
    <p:titleStyle>
      <a:lvl1pPr algn="l" defTabSz="514350" rtl="0" eaLnBrk="1" latinLnBrk="0" hangingPunct="1">
        <a:lnSpc>
          <a:spcPts val="2520"/>
        </a:lnSpc>
        <a:spcBef>
          <a:spcPct val="0"/>
        </a:spcBef>
        <a:buNone/>
        <a:defRPr sz="2100" b="1" kern="1200">
          <a:solidFill>
            <a:srgbClr val="0D2C40"/>
          </a:solidFill>
          <a:latin typeface="Arial" panose="020B0604020202020204" pitchFamily="34" charset="0"/>
          <a:ea typeface="+mj-ea"/>
          <a:cs typeface="Arial" panose="020B0604020202020204" pitchFamily="34" charset="0"/>
        </a:defRPr>
      </a:lvl1pPr>
    </p:titleStyle>
    <p:bodyStyle>
      <a:lvl1pPr marL="0" indent="0" algn="l" defTabSz="514350" rtl="0" eaLnBrk="1" latinLnBrk="0" hangingPunct="1">
        <a:lnSpc>
          <a:spcPct val="100000"/>
        </a:lnSpc>
        <a:spcBef>
          <a:spcPts val="563"/>
        </a:spcBef>
        <a:buFont typeface="Arial" panose="020B0604020202020204" pitchFamily="34" charset="0"/>
        <a:buNone/>
        <a:defRPr sz="1500" b="1" kern="1200" baseline="0">
          <a:solidFill>
            <a:schemeClr val="tx2"/>
          </a:solidFill>
          <a:latin typeface="Arial" panose="020B0604020202020204" pitchFamily="34" charset="0"/>
          <a:ea typeface="+mn-ea"/>
          <a:cs typeface="Arial" panose="020B0604020202020204" pitchFamily="34" charset="0"/>
        </a:defRPr>
      </a:lvl1pPr>
      <a:lvl2pPr marL="129779" indent="-129779" algn="l" defTabSz="514350" rtl="0" eaLnBrk="1" latinLnBrk="0" hangingPunct="1">
        <a:lnSpc>
          <a:spcPct val="100000"/>
        </a:lnSpc>
        <a:spcBef>
          <a:spcPts val="450"/>
        </a:spcBef>
        <a:buFont typeface="Arial" panose="020B0604020202020204" pitchFamily="34" charset="0"/>
        <a:buChar char="•"/>
        <a:defRPr sz="1275" kern="1200">
          <a:solidFill>
            <a:schemeClr val="tx2"/>
          </a:solidFill>
          <a:latin typeface="Arial" panose="020B0604020202020204" pitchFamily="34" charset="0"/>
          <a:ea typeface="+mn-ea"/>
          <a:cs typeface="Arial" panose="020B0604020202020204" pitchFamily="34" charset="0"/>
        </a:defRPr>
      </a:lvl2pPr>
      <a:lvl3pPr marL="213122" indent="-89297" algn="l" defTabSz="516731" rtl="0" eaLnBrk="1" latinLnBrk="0" hangingPunct="1">
        <a:lnSpc>
          <a:spcPct val="100000"/>
        </a:lnSpc>
        <a:spcBef>
          <a:spcPts val="450"/>
        </a:spcBef>
        <a:buFont typeface="Arial" panose="020B0604020202020204" pitchFamily="34" charset="0"/>
        <a:buChar char="-"/>
        <a:defRPr sz="1125" kern="1200">
          <a:solidFill>
            <a:schemeClr val="tx2"/>
          </a:solidFill>
          <a:latin typeface="Arial" panose="020B0604020202020204" pitchFamily="34" charset="0"/>
          <a:ea typeface="+mn-ea"/>
          <a:cs typeface="Arial" panose="020B0604020202020204" pitchFamily="34" charset="0"/>
        </a:defRPr>
      </a:lvl3pPr>
      <a:lvl4pPr marL="297656" indent="-84535" algn="l" defTabSz="514350" rtl="0" eaLnBrk="1" latinLnBrk="0" hangingPunct="1">
        <a:lnSpc>
          <a:spcPct val="100000"/>
        </a:lnSpc>
        <a:spcBef>
          <a:spcPts val="281"/>
        </a:spcBef>
        <a:buFont typeface="Arial" panose="020B0604020202020204" pitchFamily="34" charset="0"/>
        <a:buChar char="•"/>
        <a:defRPr sz="975" kern="1200">
          <a:solidFill>
            <a:schemeClr val="tx2"/>
          </a:solidFill>
          <a:latin typeface="Arial" panose="020B0604020202020204" pitchFamily="34" charset="0"/>
          <a:ea typeface="+mn-ea"/>
          <a:cs typeface="Arial" panose="020B0604020202020204" pitchFamily="34" charset="0"/>
        </a:defRPr>
      </a:lvl4pPr>
      <a:lvl5pPr marL="388144" indent="-84535" algn="l" defTabSz="514350" rtl="0" eaLnBrk="1" latinLnBrk="0" hangingPunct="1">
        <a:lnSpc>
          <a:spcPct val="100000"/>
        </a:lnSpc>
        <a:spcBef>
          <a:spcPts val="281"/>
        </a:spcBef>
        <a:buFont typeface="Arial" panose="020B0604020202020204" pitchFamily="34" charset="0"/>
        <a:buChar char="•"/>
        <a:defRPr sz="825" kern="1200">
          <a:solidFill>
            <a:schemeClr val="tx2"/>
          </a:solidFill>
          <a:latin typeface="Arial" panose="020B0604020202020204" pitchFamily="34" charset="0"/>
          <a:ea typeface="+mn-ea"/>
          <a:cs typeface="Arial" panose="020B0604020202020204" pitchFamily="34" charset="0"/>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97">
          <p15:clr>
            <a:srgbClr val="F26B43"/>
          </p15:clr>
        </p15:guide>
        <p15:guide id="2" pos="199">
          <p15:clr>
            <a:srgbClr val="F26B43"/>
          </p15:clr>
        </p15:guide>
      </p15:sldGuideLst>
    </p:ext>
  </p:extLst>
</p:sldMaster>
</file>

<file path=ppt/slideMasters/slideMaster3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74645" y="342900"/>
            <a:ext cx="7966145" cy="585787"/>
          </a:xfrm>
          <a:prstGeom prst="rect">
            <a:avLst/>
          </a:prstGeom>
        </p:spPr>
        <p:txBody>
          <a:bodyPr vert="horz" lIns="91440" tIns="45720" rIns="91440" bIns="45720" rtlCol="0" anchor="ctr" anchorCtr="0">
            <a:noAutofit/>
          </a:bodyPr>
          <a:lstStyle/>
          <a:p>
            <a:r>
              <a:rPr lang="en-US" dirty="0"/>
              <a:t>Click to add title (28pt)</a:t>
            </a:r>
          </a:p>
        </p:txBody>
      </p:sp>
      <p:sp>
        <p:nvSpPr>
          <p:cNvPr id="3" name="Text Placeholder 2"/>
          <p:cNvSpPr>
            <a:spLocks noGrp="1"/>
          </p:cNvSpPr>
          <p:nvPr>
            <p:ph type="body" idx="1"/>
          </p:nvPr>
        </p:nvSpPr>
        <p:spPr>
          <a:xfrm>
            <a:off x="874644" y="1123950"/>
            <a:ext cx="7966144" cy="3540922"/>
          </a:xfrm>
          <a:prstGeom prst="rect">
            <a:avLst/>
          </a:prstGeom>
        </p:spPr>
        <p:txBody>
          <a:bodyPr vert="horz" lIns="91440" tIns="45720" rIns="91440" bIns="45720" rtlCol="0">
            <a:noAutofit/>
          </a:bodyPr>
          <a:lstStyle/>
          <a:p>
            <a:pPr lvl="0"/>
            <a:r>
              <a:rPr lang="en-US" dirty="0"/>
              <a:t>First level bullet (18pt)</a:t>
            </a:r>
          </a:p>
          <a:p>
            <a:pPr lvl="1"/>
            <a:r>
              <a:rPr lang="en-US" dirty="0"/>
              <a:t>Second level bullet (14pt)</a:t>
            </a:r>
          </a:p>
          <a:p>
            <a:pPr lvl="2"/>
            <a:r>
              <a:rPr lang="en-US" dirty="0"/>
              <a:t>Third level bullet (12pt)</a:t>
            </a:r>
          </a:p>
          <a:p>
            <a:pPr lvl="3"/>
            <a:r>
              <a:rPr lang="en-US" dirty="0"/>
              <a:t>Fourth level (11pt)</a:t>
            </a:r>
          </a:p>
          <a:p>
            <a:pPr lvl="4"/>
            <a:r>
              <a:rPr lang="en-US" dirty="0"/>
              <a:t>Fifth level (10pt)</a:t>
            </a:r>
          </a:p>
        </p:txBody>
      </p:sp>
      <p:sp>
        <p:nvSpPr>
          <p:cNvPr id="4" name="Date Placeholder 3"/>
          <p:cNvSpPr>
            <a:spLocks noGrp="1"/>
          </p:cNvSpPr>
          <p:nvPr>
            <p:ph type="dt" sz="half" idx="2"/>
          </p:nvPr>
        </p:nvSpPr>
        <p:spPr>
          <a:xfrm>
            <a:off x="874644" y="4767264"/>
            <a:ext cx="1811406" cy="273844"/>
          </a:xfrm>
          <a:prstGeom prst="rect">
            <a:avLst/>
          </a:prstGeom>
        </p:spPr>
        <p:txBody>
          <a:bodyPr vert="horz" lIns="91440" tIns="45720" rIns="91440" bIns="45720" rtlCol="0" anchor="ctr"/>
          <a:lstStyle>
            <a:lvl1pPr algn="l">
              <a:defRPr sz="675">
                <a:solidFill>
                  <a:schemeClr val="tx2"/>
                </a:solidFill>
              </a:defRPr>
            </a:lvl1pPr>
          </a:lstStyle>
          <a:p>
            <a:r>
              <a:rPr lang="en-US">
                <a:solidFill>
                  <a:srgbClr val="0D2C40"/>
                </a:solidFill>
              </a:rPr>
              <a:t>July 2018</a:t>
            </a:r>
            <a:endParaRPr lang="en-US" dirty="0">
              <a:solidFill>
                <a:srgbClr val="0D2C40"/>
              </a:solidFill>
            </a:endParaRPr>
          </a:p>
        </p:txBody>
      </p:sp>
      <p:sp>
        <p:nvSpPr>
          <p:cNvPr id="5" name="Footer Placeholder 4"/>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a:defRPr sz="675">
                <a:solidFill>
                  <a:schemeClr val="tx2"/>
                </a:solidFill>
              </a:defRPr>
            </a:lvl1pPr>
          </a:lstStyle>
          <a:p>
            <a:endParaRPr lang="en-US" dirty="0">
              <a:solidFill>
                <a:srgbClr val="0D2C40"/>
              </a:solidFill>
            </a:endParaRPr>
          </a:p>
        </p:txBody>
      </p:sp>
      <p:sp>
        <p:nvSpPr>
          <p:cNvPr id="8" name="Slide Number Placeholder 5"/>
          <p:cNvSpPr>
            <a:spLocks noGrp="1"/>
          </p:cNvSpPr>
          <p:nvPr>
            <p:ph type="sldNum" sz="quarter" idx="4"/>
          </p:nvPr>
        </p:nvSpPr>
        <p:spPr>
          <a:xfrm>
            <a:off x="8709637" y="4806029"/>
            <a:ext cx="192024" cy="192024"/>
          </a:xfrm>
          <a:prstGeom prst="ellipse">
            <a:avLst/>
          </a:prstGeom>
          <a:solidFill>
            <a:schemeClr val="accent1"/>
          </a:solidFill>
        </p:spPr>
        <p:txBody>
          <a:bodyPr vert="horz" lIns="0" tIns="0" rIns="0" bIns="0" rtlCol="0" anchor="ctr"/>
          <a:lstStyle>
            <a:lvl1pPr algn="ctr">
              <a:defRPr sz="675">
                <a:solidFill>
                  <a:schemeClr val="bg1"/>
                </a:solidFill>
              </a:defRPr>
            </a:lvl1pPr>
          </a:lstStyle>
          <a:p>
            <a:fld id="{B1AC83B0-B844-44F1-B4BE-92A8C14C00CC}" type="slidenum">
              <a:rPr lang="en-US" smtClean="0">
                <a:solidFill>
                  <a:prstClr val="white"/>
                </a:solidFill>
              </a:rPr>
              <a:pPr/>
              <a:t>‹#›</a:t>
            </a:fld>
            <a:endParaRPr lang="en-US" dirty="0">
              <a:solidFill>
                <a:prstClr val="white"/>
              </a:solidFill>
            </a:endParaRPr>
          </a:p>
        </p:txBody>
      </p:sp>
      <p:pic>
        <p:nvPicPr>
          <p:cNvPr id="11" name="Picture 10"/>
          <p:cNvPicPr>
            <a:picLocks noChangeAspect="1"/>
          </p:cNvPicPr>
          <p:nvPr userDrawn="1"/>
        </p:nvPicPr>
        <p:blipFill rotWithShape="1">
          <a:blip r:embed="rId18" cstate="print">
            <a:extLst>
              <a:ext uri="{28A0092B-C50C-407E-A947-70E740481C1C}">
                <a14:useLocalDpi xmlns:a14="http://schemas.microsoft.com/office/drawing/2010/main"/>
              </a:ext>
            </a:extLst>
          </a:blip>
          <a:srcRect r="-30239"/>
          <a:stretch/>
        </p:blipFill>
        <p:spPr>
          <a:xfrm>
            <a:off x="0" y="0"/>
            <a:ext cx="414338" cy="5143500"/>
          </a:xfrm>
          <a:prstGeom prst="rect">
            <a:avLst/>
          </a:prstGeom>
        </p:spPr>
      </p:pic>
    </p:spTree>
    <p:extLst>
      <p:ext uri="{BB962C8B-B14F-4D97-AF65-F5344CB8AC3E}">
        <p14:creationId xmlns:p14="http://schemas.microsoft.com/office/powerpoint/2010/main" val="638282433"/>
      </p:ext>
    </p:extLst>
  </p:cSld>
  <p:clrMap bg1="lt1" tx1="dk1" bg2="lt2" tx2="dk2" accent1="accent1" accent2="accent2" accent3="accent3" accent4="accent4" accent5="accent5" accent6="accent6" hlink="hlink" folHlink="folHlink"/>
  <p:sldLayoutIdLst>
    <p:sldLayoutId id="2147483885" r:id="rId1"/>
    <p:sldLayoutId id="2147483886" r:id="rId2"/>
    <p:sldLayoutId id="2147483887" r:id="rId3"/>
    <p:sldLayoutId id="2147483888" r:id="rId4"/>
    <p:sldLayoutId id="2147483889" r:id="rId5"/>
    <p:sldLayoutId id="2147483890" r:id="rId6"/>
    <p:sldLayoutId id="2147483891" r:id="rId7"/>
    <p:sldLayoutId id="2147483892" r:id="rId8"/>
    <p:sldLayoutId id="2147483893" r:id="rId9"/>
    <p:sldLayoutId id="2147483894" r:id="rId10"/>
    <p:sldLayoutId id="2147483895" r:id="rId11"/>
    <p:sldLayoutId id="2147483896" r:id="rId12"/>
    <p:sldLayoutId id="2147483897" r:id="rId13"/>
    <p:sldLayoutId id="2147483898" r:id="rId14"/>
    <p:sldLayoutId id="2147483899" r:id="rId15"/>
    <p:sldLayoutId id="2147483900" r:id="rId16"/>
  </p:sldLayoutIdLst>
  <mc:AlternateContent xmlns:mc="http://schemas.openxmlformats.org/markup-compatibility/2006" xmlns:p14="http://schemas.microsoft.com/office/powerpoint/2010/main">
    <mc:Choice Requires="p14">
      <p:transition p14:dur="10"/>
    </mc:Choice>
    <mc:Fallback xmlns="">
      <p:transition/>
    </mc:Fallback>
  </mc:AlternateContent>
  <p:hf hdr="0" ftr="0"/>
  <p:txStyles>
    <p:titleStyle>
      <a:lvl1pPr algn="l" defTabSz="514350" rtl="0" eaLnBrk="1" latinLnBrk="0" hangingPunct="1">
        <a:lnSpc>
          <a:spcPts val="2520"/>
        </a:lnSpc>
        <a:spcBef>
          <a:spcPct val="0"/>
        </a:spcBef>
        <a:buNone/>
        <a:defRPr sz="2800" b="1" kern="1200" baseline="0">
          <a:solidFill>
            <a:schemeClr val="tx2"/>
          </a:solidFill>
          <a:latin typeface="Arial" panose="020B0604020202020204" pitchFamily="34" charset="0"/>
          <a:ea typeface="+mj-ea"/>
          <a:cs typeface="Arial" panose="020B0604020202020204" pitchFamily="34" charset="0"/>
        </a:defRPr>
      </a:lvl1pPr>
    </p:titleStyle>
    <p:bodyStyle>
      <a:lvl1pPr marL="0" indent="0" algn="l" defTabSz="514350" rtl="0" eaLnBrk="1" latinLnBrk="0" hangingPunct="1">
        <a:lnSpc>
          <a:spcPct val="100000"/>
        </a:lnSpc>
        <a:spcBef>
          <a:spcPts val="0"/>
        </a:spcBef>
        <a:spcAft>
          <a:spcPts val="400"/>
        </a:spcAft>
        <a:buFont typeface="Arial" panose="020B0604020202020204" pitchFamily="34" charset="0"/>
        <a:buNone/>
        <a:defRPr sz="1800" b="1" kern="1200" baseline="0">
          <a:solidFill>
            <a:schemeClr val="tx2"/>
          </a:solidFill>
          <a:latin typeface="Arial" panose="020B0604020202020204" pitchFamily="34" charset="0"/>
          <a:ea typeface="+mn-ea"/>
          <a:cs typeface="Arial" panose="020B0604020202020204" pitchFamily="34" charset="0"/>
        </a:defRPr>
      </a:lvl1pPr>
      <a:lvl2pPr marL="114300" indent="-114300" algn="l" defTabSz="514350" rtl="0" eaLnBrk="1" latinLnBrk="0" hangingPunct="1">
        <a:lnSpc>
          <a:spcPct val="100000"/>
        </a:lnSpc>
        <a:spcBef>
          <a:spcPts val="0"/>
        </a:spcBef>
        <a:spcAft>
          <a:spcPts val="400"/>
        </a:spcAft>
        <a:buFont typeface="Arial" panose="020B0604020202020204" pitchFamily="34" charset="0"/>
        <a:buChar char="•"/>
        <a:defRPr sz="1400" kern="1200">
          <a:solidFill>
            <a:schemeClr val="tx2"/>
          </a:solidFill>
          <a:latin typeface="Arial" panose="020B0604020202020204" pitchFamily="34" charset="0"/>
          <a:ea typeface="+mn-ea"/>
          <a:cs typeface="Arial" panose="020B0604020202020204" pitchFamily="34" charset="0"/>
        </a:defRPr>
      </a:lvl2pPr>
      <a:lvl3pPr marL="228600" indent="-114300" algn="l" defTabSz="516731" rtl="0" eaLnBrk="1" latinLnBrk="0" hangingPunct="1">
        <a:lnSpc>
          <a:spcPct val="100000"/>
        </a:lnSpc>
        <a:spcBef>
          <a:spcPts val="0"/>
        </a:spcBef>
        <a:spcAft>
          <a:spcPts val="400"/>
        </a:spcAft>
        <a:buFont typeface="Arial" panose="020B0604020202020204" pitchFamily="34" charset="0"/>
        <a:buChar char="-"/>
        <a:defRPr sz="1200" kern="1200">
          <a:solidFill>
            <a:schemeClr val="tx2"/>
          </a:solidFill>
          <a:latin typeface="Arial" panose="020B0604020202020204" pitchFamily="34" charset="0"/>
          <a:ea typeface="+mn-ea"/>
          <a:cs typeface="Arial" panose="020B0604020202020204" pitchFamily="34" charset="0"/>
        </a:defRPr>
      </a:lvl3pPr>
      <a:lvl4pPr marL="342900" indent="-114300" algn="l" defTabSz="514350" rtl="0" eaLnBrk="1" latinLnBrk="0" hangingPunct="1">
        <a:lnSpc>
          <a:spcPct val="100000"/>
        </a:lnSpc>
        <a:spcBef>
          <a:spcPts val="0"/>
        </a:spcBef>
        <a:spcAft>
          <a:spcPts val="400"/>
        </a:spcAft>
        <a:buFont typeface="Arial" panose="020B0604020202020204" pitchFamily="34" charset="0"/>
        <a:buChar char="•"/>
        <a:defRPr sz="1100" kern="1200">
          <a:solidFill>
            <a:schemeClr val="tx2"/>
          </a:solidFill>
          <a:latin typeface="Arial" panose="020B0604020202020204" pitchFamily="34" charset="0"/>
          <a:ea typeface="+mn-ea"/>
          <a:cs typeface="Arial" panose="020B0604020202020204" pitchFamily="34" charset="0"/>
        </a:defRPr>
      </a:lvl4pPr>
      <a:lvl5pPr marL="457200" indent="-114300" algn="l" defTabSz="514350" rtl="0" eaLnBrk="1" latinLnBrk="0" hangingPunct="1">
        <a:lnSpc>
          <a:spcPct val="100000"/>
        </a:lnSpc>
        <a:spcBef>
          <a:spcPts val="0"/>
        </a:spcBef>
        <a:spcAft>
          <a:spcPts val="400"/>
        </a:spcAft>
        <a:buFont typeface="Arial" panose="020B0604020202020204" pitchFamily="34" charset="0"/>
        <a:buChar char="•"/>
        <a:defRPr sz="1000" kern="1200">
          <a:solidFill>
            <a:schemeClr val="tx2"/>
          </a:solidFill>
          <a:latin typeface="Arial" panose="020B0604020202020204" pitchFamily="34" charset="0"/>
          <a:ea typeface="+mn-ea"/>
          <a:cs typeface="Arial" panose="020B0604020202020204" pitchFamily="34" charset="0"/>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44">
          <p15:clr>
            <a:srgbClr val="F26B43"/>
          </p15:clr>
        </p15:guide>
        <p15:guide id="2" pos="199">
          <p15:clr>
            <a:srgbClr val="F26B43"/>
          </p15:clr>
        </p15:guide>
        <p15:guide id="3" pos="5569">
          <p15:clr>
            <a:srgbClr val="F26B43"/>
          </p15:clr>
        </p15:guide>
        <p15:guide id="4" pos="549">
          <p15:clr>
            <a:srgbClr val="F26B43"/>
          </p15:clr>
        </p15:guide>
        <p15:guide id="5" pos="5211">
          <p15:clr>
            <a:srgbClr val="F26B43"/>
          </p15:clr>
        </p15:guide>
        <p15:guide id="6" orient="horz" pos="585">
          <p15:clr>
            <a:srgbClr val="F26B43"/>
          </p15:clr>
        </p15:guide>
        <p15:guide id="7" orient="horz" pos="2940">
          <p15:clr>
            <a:srgbClr val="F26B43"/>
          </p15:clr>
        </p15:guide>
        <p15:guide id="8" orient="horz" pos="215">
          <p15:clr>
            <a:srgbClr val="F26B43"/>
          </p15:clr>
        </p15:guide>
        <p15:guide id="9" orient="horz" pos="708">
          <p15:clr>
            <a:srgbClr val="F26B43"/>
          </p15:clr>
        </p15:guide>
      </p15:sldGuideLst>
    </p:ext>
  </p:extLst>
</p:sldMaster>
</file>

<file path=ppt/slideMasters/slideMaster3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74645" y="342900"/>
            <a:ext cx="7966145" cy="585787"/>
          </a:xfrm>
          <a:prstGeom prst="rect">
            <a:avLst/>
          </a:prstGeom>
        </p:spPr>
        <p:txBody>
          <a:bodyPr vert="horz" lIns="91440" tIns="45720" rIns="91440" bIns="45720" rtlCol="0" anchor="ctr" anchorCtr="0">
            <a:noAutofit/>
          </a:bodyPr>
          <a:lstStyle/>
          <a:p>
            <a:r>
              <a:rPr lang="en-US" dirty="0"/>
              <a:t>Click to add title (28pt)</a:t>
            </a:r>
          </a:p>
        </p:txBody>
      </p:sp>
      <p:sp>
        <p:nvSpPr>
          <p:cNvPr id="3" name="Text Placeholder 2"/>
          <p:cNvSpPr>
            <a:spLocks noGrp="1"/>
          </p:cNvSpPr>
          <p:nvPr>
            <p:ph type="body" idx="1"/>
          </p:nvPr>
        </p:nvSpPr>
        <p:spPr>
          <a:xfrm>
            <a:off x="874644" y="1123950"/>
            <a:ext cx="7966144" cy="3540922"/>
          </a:xfrm>
          <a:prstGeom prst="rect">
            <a:avLst/>
          </a:prstGeom>
        </p:spPr>
        <p:txBody>
          <a:bodyPr vert="horz" lIns="91440" tIns="45720" rIns="91440" bIns="45720" rtlCol="0">
            <a:noAutofit/>
          </a:bodyPr>
          <a:lstStyle/>
          <a:p>
            <a:pPr lvl="0"/>
            <a:r>
              <a:rPr lang="en-US" dirty="0"/>
              <a:t>First level bullet (18pt)</a:t>
            </a:r>
          </a:p>
          <a:p>
            <a:pPr lvl="1"/>
            <a:r>
              <a:rPr lang="en-US" dirty="0"/>
              <a:t>Second level bullet (14pt)</a:t>
            </a:r>
          </a:p>
          <a:p>
            <a:pPr lvl="2"/>
            <a:r>
              <a:rPr lang="en-US" dirty="0"/>
              <a:t>Third level bullet (12pt)</a:t>
            </a:r>
          </a:p>
          <a:p>
            <a:pPr lvl="3"/>
            <a:r>
              <a:rPr lang="en-US" dirty="0"/>
              <a:t>Fourth level (11pt)</a:t>
            </a:r>
          </a:p>
          <a:p>
            <a:pPr lvl="4"/>
            <a:r>
              <a:rPr lang="en-US" dirty="0"/>
              <a:t>Fifth level (10pt)</a:t>
            </a:r>
          </a:p>
        </p:txBody>
      </p:sp>
      <p:sp>
        <p:nvSpPr>
          <p:cNvPr id="4" name="Date Placeholder 3"/>
          <p:cNvSpPr>
            <a:spLocks noGrp="1"/>
          </p:cNvSpPr>
          <p:nvPr>
            <p:ph type="dt" sz="half" idx="2"/>
          </p:nvPr>
        </p:nvSpPr>
        <p:spPr>
          <a:xfrm>
            <a:off x="874644" y="4767264"/>
            <a:ext cx="1811406" cy="273844"/>
          </a:xfrm>
          <a:prstGeom prst="rect">
            <a:avLst/>
          </a:prstGeom>
        </p:spPr>
        <p:txBody>
          <a:bodyPr vert="horz" lIns="91440" tIns="45720" rIns="91440" bIns="45720" rtlCol="0" anchor="ctr"/>
          <a:lstStyle>
            <a:lvl1pPr algn="l">
              <a:defRPr sz="675">
                <a:solidFill>
                  <a:schemeClr val="tx2"/>
                </a:solidFill>
              </a:defRPr>
            </a:lvl1pPr>
          </a:lstStyle>
          <a:p>
            <a:r>
              <a:rPr lang="en-US">
                <a:solidFill>
                  <a:srgbClr val="0D2C40"/>
                </a:solidFill>
              </a:rPr>
              <a:t>July 2018</a:t>
            </a:r>
            <a:endParaRPr lang="en-US" dirty="0">
              <a:solidFill>
                <a:srgbClr val="0D2C40"/>
              </a:solidFill>
            </a:endParaRPr>
          </a:p>
        </p:txBody>
      </p:sp>
      <p:sp>
        <p:nvSpPr>
          <p:cNvPr id="5" name="Footer Placeholder 4"/>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a:defRPr sz="675">
                <a:solidFill>
                  <a:schemeClr val="tx2"/>
                </a:solidFill>
              </a:defRPr>
            </a:lvl1pPr>
          </a:lstStyle>
          <a:p>
            <a:endParaRPr lang="en-US" dirty="0">
              <a:solidFill>
                <a:srgbClr val="0D2C40"/>
              </a:solidFill>
            </a:endParaRPr>
          </a:p>
        </p:txBody>
      </p:sp>
      <p:sp>
        <p:nvSpPr>
          <p:cNvPr id="8" name="Slide Number Placeholder 5"/>
          <p:cNvSpPr>
            <a:spLocks noGrp="1"/>
          </p:cNvSpPr>
          <p:nvPr>
            <p:ph type="sldNum" sz="quarter" idx="4"/>
          </p:nvPr>
        </p:nvSpPr>
        <p:spPr>
          <a:xfrm>
            <a:off x="8709637" y="4806029"/>
            <a:ext cx="192024" cy="192024"/>
          </a:xfrm>
          <a:prstGeom prst="ellipse">
            <a:avLst/>
          </a:prstGeom>
          <a:solidFill>
            <a:schemeClr val="accent1"/>
          </a:solidFill>
        </p:spPr>
        <p:txBody>
          <a:bodyPr vert="horz" lIns="0" tIns="0" rIns="0" bIns="0" rtlCol="0" anchor="ctr"/>
          <a:lstStyle>
            <a:lvl1pPr algn="ctr">
              <a:defRPr sz="675">
                <a:solidFill>
                  <a:schemeClr val="bg1"/>
                </a:solidFill>
              </a:defRPr>
            </a:lvl1pPr>
          </a:lstStyle>
          <a:p>
            <a:fld id="{B1AC83B0-B844-44F1-B4BE-92A8C14C00CC}" type="slidenum">
              <a:rPr lang="en-US" smtClean="0">
                <a:solidFill>
                  <a:prstClr val="white"/>
                </a:solidFill>
              </a:rPr>
              <a:pPr/>
              <a:t>‹#›</a:t>
            </a:fld>
            <a:endParaRPr lang="en-US" dirty="0">
              <a:solidFill>
                <a:prstClr val="white"/>
              </a:solidFill>
            </a:endParaRPr>
          </a:p>
        </p:txBody>
      </p:sp>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a:ext>
            </a:extLst>
          </a:blip>
          <a:srcRect r="-30239"/>
          <a:stretch/>
        </p:blipFill>
        <p:spPr>
          <a:xfrm>
            <a:off x="0" y="0"/>
            <a:ext cx="414338" cy="5143500"/>
          </a:xfrm>
          <a:prstGeom prst="rect">
            <a:avLst/>
          </a:prstGeom>
        </p:spPr>
      </p:pic>
    </p:spTree>
    <p:extLst>
      <p:ext uri="{BB962C8B-B14F-4D97-AF65-F5344CB8AC3E}">
        <p14:creationId xmlns:p14="http://schemas.microsoft.com/office/powerpoint/2010/main" val="2639597577"/>
      </p:ext>
    </p:extLst>
  </p:cSld>
  <p:clrMap bg1="lt1" tx1="dk1" bg2="lt2" tx2="dk2" accent1="accent1" accent2="accent2" accent3="accent3" accent4="accent4" accent5="accent5" accent6="accent6" hlink="hlink" folHlink="folHlink"/>
  <mc:AlternateContent xmlns:mc="http://schemas.openxmlformats.org/markup-compatibility/2006" xmlns:p14="http://schemas.microsoft.com/office/powerpoint/2010/main">
    <mc:Choice Requires="p14">
      <p:transition p14:dur="10"/>
    </mc:Choice>
    <mc:Fallback xmlns="">
      <p:transition/>
    </mc:Fallback>
  </mc:AlternateContent>
  <p:hf hdr="0" ftr="0"/>
  <p:txStyles>
    <p:titleStyle>
      <a:lvl1pPr algn="l" defTabSz="514350" rtl="0" eaLnBrk="1" latinLnBrk="0" hangingPunct="1">
        <a:lnSpc>
          <a:spcPts val="2520"/>
        </a:lnSpc>
        <a:spcBef>
          <a:spcPct val="0"/>
        </a:spcBef>
        <a:buNone/>
        <a:defRPr sz="2800" b="1" kern="1200" baseline="0">
          <a:solidFill>
            <a:schemeClr val="tx2"/>
          </a:solidFill>
          <a:latin typeface="Arial" panose="020B0604020202020204" pitchFamily="34" charset="0"/>
          <a:ea typeface="+mj-ea"/>
          <a:cs typeface="Arial" panose="020B0604020202020204" pitchFamily="34" charset="0"/>
        </a:defRPr>
      </a:lvl1pPr>
    </p:titleStyle>
    <p:bodyStyle>
      <a:lvl1pPr marL="0" indent="0" algn="l" defTabSz="514350" rtl="0" eaLnBrk="1" latinLnBrk="0" hangingPunct="1">
        <a:lnSpc>
          <a:spcPct val="100000"/>
        </a:lnSpc>
        <a:spcBef>
          <a:spcPts val="0"/>
        </a:spcBef>
        <a:spcAft>
          <a:spcPts val="400"/>
        </a:spcAft>
        <a:buFont typeface="Arial" panose="020B0604020202020204" pitchFamily="34" charset="0"/>
        <a:buNone/>
        <a:defRPr sz="1800" b="1" kern="1200" baseline="0">
          <a:solidFill>
            <a:schemeClr val="tx2"/>
          </a:solidFill>
          <a:latin typeface="Arial" panose="020B0604020202020204" pitchFamily="34" charset="0"/>
          <a:ea typeface="+mn-ea"/>
          <a:cs typeface="Arial" panose="020B0604020202020204" pitchFamily="34" charset="0"/>
        </a:defRPr>
      </a:lvl1pPr>
      <a:lvl2pPr marL="114300" indent="-114300" algn="l" defTabSz="514350" rtl="0" eaLnBrk="1" latinLnBrk="0" hangingPunct="1">
        <a:lnSpc>
          <a:spcPct val="100000"/>
        </a:lnSpc>
        <a:spcBef>
          <a:spcPts val="0"/>
        </a:spcBef>
        <a:spcAft>
          <a:spcPts val="400"/>
        </a:spcAft>
        <a:buFont typeface="Arial" panose="020B0604020202020204" pitchFamily="34" charset="0"/>
        <a:buChar char="•"/>
        <a:defRPr sz="1400" kern="1200">
          <a:solidFill>
            <a:schemeClr val="tx2"/>
          </a:solidFill>
          <a:latin typeface="Arial" panose="020B0604020202020204" pitchFamily="34" charset="0"/>
          <a:ea typeface="+mn-ea"/>
          <a:cs typeface="Arial" panose="020B0604020202020204" pitchFamily="34" charset="0"/>
        </a:defRPr>
      </a:lvl2pPr>
      <a:lvl3pPr marL="228600" indent="-114300" algn="l" defTabSz="516731" rtl="0" eaLnBrk="1" latinLnBrk="0" hangingPunct="1">
        <a:lnSpc>
          <a:spcPct val="100000"/>
        </a:lnSpc>
        <a:spcBef>
          <a:spcPts val="0"/>
        </a:spcBef>
        <a:spcAft>
          <a:spcPts val="400"/>
        </a:spcAft>
        <a:buFont typeface="Arial" panose="020B0604020202020204" pitchFamily="34" charset="0"/>
        <a:buChar char="-"/>
        <a:defRPr sz="1200" kern="1200">
          <a:solidFill>
            <a:schemeClr val="tx2"/>
          </a:solidFill>
          <a:latin typeface="Arial" panose="020B0604020202020204" pitchFamily="34" charset="0"/>
          <a:ea typeface="+mn-ea"/>
          <a:cs typeface="Arial" panose="020B0604020202020204" pitchFamily="34" charset="0"/>
        </a:defRPr>
      </a:lvl3pPr>
      <a:lvl4pPr marL="342900" indent="-114300" algn="l" defTabSz="514350" rtl="0" eaLnBrk="1" latinLnBrk="0" hangingPunct="1">
        <a:lnSpc>
          <a:spcPct val="100000"/>
        </a:lnSpc>
        <a:spcBef>
          <a:spcPts val="0"/>
        </a:spcBef>
        <a:spcAft>
          <a:spcPts val="400"/>
        </a:spcAft>
        <a:buFont typeface="Arial" panose="020B0604020202020204" pitchFamily="34" charset="0"/>
        <a:buChar char="•"/>
        <a:defRPr sz="1100" kern="1200">
          <a:solidFill>
            <a:schemeClr val="tx2"/>
          </a:solidFill>
          <a:latin typeface="Arial" panose="020B0604020202020204" pitchFamily="34" charset="0"/>
          <a:ea typeface="+mn-ea"/>
          <a:cs typeface="Arial" panose="020B0604020202020204" pitchFamily="34" charset="0"/>
        </a:defRPr>
      </a:lvl4pPr>
      <a:lvl5pPr marL="457200" indent="-114300" algn="l" defTabSz="514350" rtl="0" eaLnBrk="1" latinLnBrk="0" hangingPunct="1">
        <a:lnSpc>
          <a:spcPct val="100000"/>
        </a:lnSpc>
        <a:spcBef>
          <a:spcPts val="0"/>
        </a:spcBef>
        <a:spcAft>
          <a:spcPts val="400"/>
        </a:spcAft>
        <a:buFont typeface="Arial" panose="020B0604020202020204" pitchFamily="34" charset="0"/>
        <a:buChar char="•"/>
        <a:defRPr sz="1000" kern="1200">
          <a:solidFill>
            <a:schemeClr val="tx2"/>
          </a:solidFill>
          <a:latin typeface="Arial" panose="020B0604020202020204" pitchFamily="34" charset="0"/>
          <a:ea typeface="+mn-ea"/>
          <a:cs typeface="Arial" panose="020B0604020202020204" pitchFamily="34" charset="0"/>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44">
          <p15:clr>
            <a:srgbClr val="F26B43"/>
          </p15:clr>
        </p15:guide>
        <p15:guide id="2" pos="199">
          <p15:clr>
            <a:srgbClr val="F26B43"/>
          </p15:clr>
        </p15:guide>
        <p15:guide id="3" pos="5569">
          <p15:clr>
            <a:srgbClr val="F26B43"/>
          </p15:clr>
        </p15:guide>
        <p15:guide id="4" pos="549">
          <p15:clr>
            <a:srgbClr val="F26B43"/>
          </p15:clr>
        </p15:guide>
        <p15:guide id="5" pos="5211">
          <p15:clr>
            <a:srgbClr val="F26B43"/>
          </p15:clr>
        </p15:guide>
        <p15:guide id="6" orient="horz" pos="585">
          <p15:clr>
            <a:srgbClr val="F26B43"/>
          </p15:clr>
        </p15:guide>
        <p15:guide id="7" orient="horz" pos="2940">
          <p15:clr>
            <a:srgbClr val="F26B43"/>
          </p15:clr>
        </p15:guide>
        <p15:guide id="8" orient="horz" pos="215">
          <p15:clr>
            <a:srgbClr val="F26B43"/>
          </p15:clr>
        </p15:guide>
        <p15:guide id="9" orient="horz" pos="708">
          <p15:clr>
            <a:srgbClr val="F26B43"/>
          </p15:clr>
        </p15:guide>
      </p15:sldGuideLst>
    </p:ext>
  </p:extLst>
</p:sldMaster>
</file>

<file path=ppt/slideMasters/slideMaster3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74645" y="429776"/>
            <a:ext cx="7640707" cy="391418"/>
          </a:xfrm>
          <a:prstGeom prst="rect">
            <a:avLst/>
          </a:prstGeom>
        </p:spPr>
        <p:txBody>
          <a:bodyPr vert="horz" lIns="91440" tIns="45720" rIns="91440" bIns="45720" rtlCol="0" anchor="t">
            <a:noAutofit/>
          </a:bodyPr>
          <a:lstStyle/>
          <a:p>
            <a:endParaRPr lang="en-US" dirty="0"/>
          </a:p>
        </p:txBody>
      </p:sp>
      <p:sp>
        <p:nvSpPr>
          <p:cNvPr id="3" name="Text Placeholder 2"/>
          <p:cNvSpPr>
            <a:spLocks noGrp="1"/>
          </p:cNvSpPr>
          <p:nvPr>
            <p:ph type="body" idx="1"/>
          </p:nvPr>
        </p:nvSpPr>
        <p:spPr>
          <a:xfrm>
            <a:off x="874644" y="939249"/>
            <a:ext cx="7640706" cy="372562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 bullet</a:t>
            </a:r>
          </a:p>
          <a:p>
            <a:pPr lvl="2"/>
            <a:r>
              <a:rPr lang="en-US" dirty="0"/>
              <a:t>Third level bullet</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74644" y="4767264"/>
            <a:ext cx="1811406" cy="273844"/>
          </a:xfrm>
          <a:prstGeom prst="rect">
            <a:avLst/>
          </a:prstGeom>
        </p:spPr>
        <p:txBody>
          <a:bodyPr vert="horz" lIns="91440" tIns="45720" rIns="91440" bIns="45720" rtlCol="0" anchor="ctr"/>
          <a:lstStyle>
            <a:lvl1pPr algn="l">
              <a:defRPr sz="675">
                <a:solidFill>
                  <a:schemeClr val="tx2"/>
                </a:solidFill>
              </a:defRPr>
            </a:lvl1pPr>
          </a:lstStyle>
          <a:p>
            <a:r>
              <a:rPr lang="en-US">
                <a:solidFill>
                  <a:srgbClr val="0D2C40"/>
                </a:solidFill>
              </a:rPr>
              <a:t>July 2018</a:t>
            </a:r>
            <a:endParaRPr lang="en-US" dirty="0">
              <a:solidFill>
                <a:srgbClr val="0D2C40"/>
              </a:solidFill>
            </a:endParaRPr>
          </a:p>
        </p:txBody>
      </p:sp>
      <p:sp>
        <p:nvSpPr>
          <p:cNvPr id="5" name="Footer Placeholder 4"/>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a:defRPr sz="675">
                <a:solidFill>
                  <a:schemeClr val="tx2"/>
                </a:solidFill>
              </a:defRPr>
            </a:lvl1pPr>
          </a:lstStyle>
          <a:p>
            <a:endParaRPr lang="en-US" dirty="0">
              <a:solidFill>
                <a:srgbClr val="0D2C40"/>
              </a:solidFill>
            </a:endParaRPr>
          </a:p>
        </p:txBody>
      </p:sp>
      <p:sp>
        <p:nvSpPr>
          <p:cNvPr id="8" name="Slide Number Placeholder 5"/>
          <p:cNvSpPr>
            <a:spLocks noGrp="1"/>
          </p:cNvSpPr>
          <p:nvPr>
            <p:ph type="sldNum" sz="quarter" idx="4"/>
          </p:nvPr>
        </p:nvSpPr>
        <p:spPr>
          <a:xfrm>
            <a:off x="8709637" y="4806029"/>
            <a:ext cx="192024" cy="192024"/>
          </a:xfrm>
          <a:prstGeom prst="ellipse">
            <a:avLst/>
          </a:prstGeom>
          <a:solidFill>
            <a:schemeClr val="accent1"/>
          </a:solidFill>
        </p:spPr>
        <p:txBody>
          <a:bodyPr vert="horz" lIns="0" tIns="0" rIns="0" bIns="0" rtlCol="0" anchor="ctr"/>
          <a:lstStyle>
            <a:lvl1pPr algn="ctr">
              <a:defRPr sz="675">
                <a:solidFill>
                  <a:schemeClr val="bg1"/>
                </a:solidFill>
              </a:defRPr>
            </a:lvl1pPr>
          </a:lstStyle>
          <a:p>
            <a:fld id="{B1AC83B0-B844-44F1-B4BE-92A8C14C00CC}" type="slidenum">
              <a:rPr lang="en-US" smtClean="0">
                <a:solidFill>
                  <a:prstClr val="white"/>
                </a:solidFill>
              </a:rPr>
              <a:pPr/>
              <a:t>‹#›</a:t>
            </a:fld>
            <a:endParaRPr lang="en-US" dirty="0">
              <a:solidFill>
                <a:prstClr val="white"/>
              </a:solidFill>
            </a:endParaRPr>
          </a:p>
        </p:txBody>
      </p:sp>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a:ext>
            </a:extLst>
          </a:blip>
          <a:srcRect r="-30239"/>
          <a:stretch/>
        </p:blipFill>
        <p:spPr>
          <a:xfrm>
            <a:off x="0" y="0"/>
            <a:ext cx="414338" cy="5143500"/>
          </a:xfrm>
          <a:prstGeom prst="rect">
            <a:avLst/>
          </a:prstGeom>
        </p:spPr>
      </p:pic>
    </p:spTree>
    <p:extLst>
      <p:ext uri="{BB962C8B-B14F-4D97-AF65-F5344CB8AC3E}">
        <p14:creationId xmlns:p14="http://schemas.microsoft.com/office/powerpoint/2010/main" val="204437558"/>
      </p:ext>
    </p:extLst>
  </p:cSld>
  <p:clrMap bg1="lt1" tx1="dk1" bg2="lt2" tx2="dk2" accent1="accent1" accent2="accent2" accent3="accent3" accent4="accent4" accent5="accent5" accent6="accent6" hlink="hlink" folHlink="folHlink"/>
  <mc:AlternateContent xmlns:mc="http://schemas.openxmlformats.org/markup-compatibility/2006" xmlns:p14="http://schemas.microsoft.com/office/powerpoint/2010/main">
    <mc:Choice Requires="p14">
      <p:transition p14:dur="10"/>
    </mc:Choice>
    <mc:Fallback xmlns="">
      <p:transition/>
    </mc:Fallback>
  </mc:AlternateContent>
  <p:hf hdr="0" ftr="0"/>
  <p:txStyles>
    <p:titleStyle>
      <a:lvl1pPr algn="l" defTabSz="514350" rtl="0" eaLnBrk="1" latinLnBrk="0" hangingPunct="1">
        <a:lnSpc>
          <a:spcPts val="2520"/>
        </a:lnSpc>
        <a:spcBef>
          <a:spcPct val="0"/>
        </a:spcBef>
        <a:buNone/>
        <a:defRPr sz="2800" b="1" kern="1200">
          <a:solidFill>
            <a:schemeClr val="tx2"/>
          </a:solidFill>
          <a:latin typeface="Arial" panose="020B0604020202020204" pitchFamily="34" charset="0"/>
          <a:ea typeface="+mj-ea"/>
          <a:cs typeface="Arial" panose="020B0604020202020204" pitchFamily="34" charset="0"/>
        </a:defRPr>
      </a:lvl1pPr>
    </p:titleStyle>
    <p:bodyStyle>
      <a:lvl1pPr marL="0" indent="0" algn="l" defTabSz="514350" rtl="0" eaLnBrk="1" latinLnBrk="0" hangingPunct="1">
        <a:lnSpc>
          <a:spcPct val="100000"/>
        </a:lnSpc>
        <a:spcBef>
          <a:spcPts val="563"/>
        </a:spcBef>
        <a:buFont typeface="Arial" panose="020B0604020202020204" pitchFamily="34" charset="0"/>
        <a:buNone/>
        <a:defRPr sz="1800" b="1" kern="1200" baseline="0">
          <a:solidFill>
            <a:schemeClr val="tx2"/>
          </a:solidFill>
          <a:latin typeface="Arial" panose="020B0604020202020204" pitchFamily="34" charset="0"/>
          <a:ea typeface="+mn-ea"/>
          <a:cs typeface="Arial" panose="020B0604020202020204" pitchFamily="34" charset="0"/>
        </a:defRPr>
      </a:lvl1pPr>
      <a:lvl2pPr marL="129779" indent="-129779" algn="l" defTabSz="514350" rtl="0" eaLnBrk="1" latinLnBrk="0" hangingPunct="1">
        <a:lnSpc>
          <a:spcPct val="100000"/>
        </a:lnSpc>
        <a:spcBef>
          <a:spcPts val="450"/>
        </a:spcBef>
        <a:buFont typeface="Arial" panose="020B0604020202020204" pitchFamily="34" charset="0"/>
        <a:buChar char="•"/>
        <a:defRPr sz="1400" kern="1200">
          <a:solidFill>
            <a:schemeClr val="tx2"/>
          </a:solidFill>
          <a:latin typeface="Arial" panose="020B0604020202020204" pitchFamily="34" charset="0"/>
          <a:ea typeface="+mn-ea"/>
          <a:cs typeface="Arial" panose="020B0604020202020204" pitchFamily="34" charset="0"/>
        </a:defRPr>
      </a:lvl2pPr>
      <a:lvl3pPr marL="213122" indent="-89297" algn="l" defTabSz="516731" rtl="0" eaLnBrk="1" latinLnBrk="0" hangingPunct="1">
        <a:lnSpc>
          <a:spcPct val="100000"/>
        </a:lnSpc>
        <a:spcBef>
          <a:spcPts val="450"/>
        </a:spcBef>
        <a:buFont typeface="Arial" panose="020B0604020202020204" pitchFamily="34" charset="0"/>
        <a:buChar char="-"/>
        <a:defRPr sz="1200" kern="1200">
          <a:solidFill>
            <a:schemeClr val="tx2"/>
          </a:solidFill>
          <a:latin typeface="Arial" panose="020B0604020202020204" pitchFamily="34" charset="0"/>
          <a:ea typeface="+mn-ea"/>
          <a:cs typeface="Arial" panose="020B0604020202020204" pitchFamily="34" charset="0"/>
        </a:defRPr>
      </a:lvl3pPr>
      <a:lvl4pPr marL="297656" indent="-84535" algn="l" defTabSz="514350" rtl="0" eaLnBrk="1" latinLnBrk="0" hangingPunct="1">
        <a:lnSpc>
          <a:spcPct val="100000"/>
        </a:lnSpc>
        <a:spcBef>
          <a:spcPts val="281"/>
        </a:spcBef>
        <a:buFont typeface="Arial" panose="020B0604020202020204" pitchFamily="34" charset="0"/>
        <a:buChar char="•"/>
        <a:defRPr sz="1100" kern="1200">
          <a:solidFill>
            <a:schemeClr val="tx2"/>
          </a:solidFill>
          <a:latin typeface="Arial" panose="020B0604020202020204" pitchFamily="34" charset="0"/>
          <a:ea typeface="+mn-ea"/>
          <a:cs typeface="Arial" panose="020B0604020202020204" pitchFamily="34" charset="0"/>
        </a:defRPr>
      </a:lvl4pPr>
      <a:lvl5pPr marL="388144" indent="-84535" algn="l" defTabSz="514350" rtl="0" eaLnBrk="1" latinLnBrk="0" hangingPunct="1">
        <a:lnSpc>
          <a:spcPct val="100000"/>
        </a:lnSpc>
        <a:spcBef>
          <a:spcPts val="281"/>
        </a:spcBef>
        <a:buFont typeface="Arial" panose="020B0604020202020204" pitchFamily="34" charset="0"/>
        <a:buChar char="•"/>
        <a:defRPr sz="1000" kern="1200">
          <a:solidFill>
            <a:schemeClr val="tx2"/>
          </a:solidFill>
          <a:latin typeface="Arial" panose="020B0604020202020204" pitchFamily="34" charset="0"/>
          <a:ea typeface="+mn-ea"/>
          <a:cs typeface="Arial" panose="020B0604020202020204" pitchFamily="34" charset="0"/>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48">
          <p15:clr>
            <a:srgbClr val="F26B43"/>
          </p15:clr>
        </p15:guide>
        <p15:guide id="2" pos="199">
          <p15:clr>
            <a:srgbClr val="F26B43"/>
          </p15:clr>
        </p15:guide>
      </p15:sldGuideLst>
    </p:ext>
  </p:extLst>
</p:sldMaster>
</file>

<file path=ppt/slideMasters/slideMaster3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74645" y="429776"/>
            <a:ext cx="7640707" cy="391418"/>
          </a:xfrm>
          <a:prstGeom prst="rect">
            <a:avLst/>
          </a:prstGeom>
        </p:spPr>
        <p:txBody>
          <a:bodyPr vert="horz" lIns="91440" tIns="45720" rIns="91440" bIns="45720" rtlCol="0" anchor="t">
            <a:noAutofit/>
          </a:bodyPr>
          <a:lstStyle/>
          <a:p>
            <a:endParaRPr lang="en-US" dirty="0"/>
          </a:p>
        </p:txBody>
      </p:sp>
      <p:sp>
        <p:nvSpPr>
          <p:cNvPr id="3" name="Text Placeholder 2"/>
          <p:cNvSpPr>
            <a:spLocks noGrp="1"/>
          </p:cNvSpPr>
          <p:nvPr>
            <p:ph type="body" idx="1"/>
          </p:nvPr>
        </p:nvSpPr>
        <p:spPr>
          <a:xfrm>
            <a:off x="874644" y="939249"/>
            <a:ext cx="7640706" cy="372562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 bullet</a:t>
            </a:r>
          </a:p>
          <a:p>
            <a:pPr lvl="2"/>
            <a:r>
              <a:rPr lang="en-US" dirty="0"/>
              <a:t>Third level bullet</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74644" y="4767264"/>
            <a:ext cx="1811406" cy="273844"/>
          </a:xfrm>
          <a:prstGeom prst="rect">
            <a:avLst/>
          </a:prstGeom>
        </p:spPr>
        <p:txBody>
          <a:bodyPr vert="horz" lIns="91440" tIns="45720" rIns="91440" bIns="45720" rtlCol="0" anchor="ctr"/>
          <a:lstStyle>
            <a:lvl1pPr algn="l">
              <a:defRPr sz="675">
                <a:solidFill>
                  <a:schemeClr val="tx2"/>
                </a:solidFill>
              </a:defRPr>
            </a:lvl1pPr>
          </a:lstStyle>
          <a:p>
            <a:r>
              <a:rPr lang="en-US">
                <a:solidFill>
                  <a:srgbClr val="0D2C40"/>
                </a:solidFill>
              </a:rPr>
              <a:t>July 2018</a:t>
            </a:r>
            <a:endParaRPr lang="en-US" dirty="0">
              <a:solidFill>
                <a:srgbClr val="0D2C40"/>
              </a:solidFill>
            </a:endParaRPr>
          </a:p>
        </p:txBody>
      </p:sp>
      <p:sp>
        <p:nvSpPr>
          <p:cNvPr id="5" name="Footer Placeholder 4"/>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a:defRPr sz="675">
                <a:solidFill>
                  <a:schemeClr val="tx2"/>
                </a:solidFill>
              </a:defRPr>
            </a:lvl1pPr>
          </a:lstStyle>
          <a:p>
            <a:endParaRPr lang="en-US" dirty="0">
              <a:solidFill>
                <a:srgbClr val="0D2C40"/>
              </a:solidFill>
            </a:endParaRPr>
          </a:p>
        </p:txBody>
      </p:sp>
      <p:sp>
        <p:nvSpPr>
          <p:cNvPr id="8" name="Slide Number Placeholder 5"/>
          <p:cNvSpPr>
            <a:spLocks noGrp="1"/>
          </p:cNvSpPr>
          <p:nvPr>
            <p:ph type="sldNum" sz="quarter" idx="4"/>
          </p:nvPr>
        </p:nvSpPr>
        <p:spPr>
          <a:xfrm>
            <a:off x="8709637" y="4806029"/>
            <a:ext cx="192024" cy="192024"/>
          </a:xfrm>
          <a:prstGeom prst="ellipse">
            <a:avLst/>
          </a:prstGeom>
          <a:solidFill>
            <a:schemeClr val="accent1"/>
          </a:solidFill>
        </p:spPr>
        <p:txBody>
          <a:bodyPr vert="horz" lIns="0" tIns="0" rIns="0" bIns="0" rtlCol="0" anchor="ctr"/>
          <a:lstStyle>
            <a:lvl1pPr algn="ctr">
              <a:defRPr sz="675">
                <a:solidFill>
                  <a:schemeClr val="bg1"/>
                </a:solidFill>
              </a:defRPr>
            </a:lvl1pPr>
          </a:lstStyle>
          <a:p>
            <a:fld id="{B1AC83B0-B844-44F1-B4BE-92A8C14C00CC}" type="slidenum">
              <a:rPr lang="en-US" smtClean="0">
                <a:solidFill>
                  <a:prstClr val="white"/>
                </a:solidFill>
              </a:rPr>
              <a:pPr/>
              <a:t>‹#›</a:t>
            </a:fld>
            <a:endParaRPr lang="en-US" dirty="0">
              <a:solidFill>
                <a:prstClr val="white"/>
              </a:solidFill>
            </a:endParaRPr>
          </a:p>
        </p:txBody>
      </p:sp>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a:ext>
            </a:extLst>
          </a:blip>
          <a:srcRect r="-30239"/>
          <a:stretch/>
        </p:blipFill>
        <p:spPr>
          <a:xfrm>
            <a:off x="0" y="0"/>
            <a:ext cx="414338" cy="5143500"/>
          </a:xfrm>
          <a:prstGeom prst="rect">
            <a:avLst/>
          </a:prstGeom>
        </p:spPr>
      </p:pic>
    </p:spTree>
    <p:extLst>
      <p:ext uri="{BB962C8B-B14F-4D97-AF65-F5344CB8AC3E}">
        <p14:creationId xmlns:p14="http://schemas.microsoft.com/office/powerpoint/2010/main" val="577197023"/>
      </p:ext>
    </p:extLst>
  </p:cSld>
  <p:clrMap bg1="lt1" tx1="dk1" bg2="lt2" tx2="dk2" accent1="accent1" accent2="accent2" accent3="accent3" accent4="accent4" accent5="accent5" accent6="accent6" hlink="hlink" folHlink="folHlink"/>
  <mc:AlternateContent xmlns:mc="http://schemas.openxmlformats.org/markup-compatibility/2006" xmlns:p14="http://schemas.microsoft.com/office/powerpoint/2010/main">
    <mc:Choice Requires="p14">
      <p:transition p14:dur="10"/>
    </mc:Choice>
    <mc:Fallback xmlns="">
      <p:transition/>
    </mc:Fallback>
  </mc:AlternateContent>
  <p:hf hdr="0" ftr="0"/>
  <p:txStyles>
    <p:titleStyle>
      <a:lvl1pPr algn="l" defTabSz="514350" rtl="0" eaLnBrk="1" latinLnBrk="0" hangingPunct="1">
        <a:lnSpc>
          <a:spcPts val="2520"/>
        </a:lnSpc>
        <a:spcBef>
          <a:spcPct val="0"/>
        </a:spcBef>
        <a:buNone/>
        <a:defRPr sz="2800" b="1" kern="1200">
          <a:solidFill>
            <a:schemeClr val="tx2"/>
          </a:solidFill>
          <a:latin typeface="Arial" panose="020B0604020202020204" pitchFamily="34" charset="0"/>
          <a:ea typeface="+mj-ea"/>
          <a:cs typeface="Arial" panose="020B0604020202020204" pitchFamily="34" charset="0"/>
        </a:defRPr>
      </a:lvl1pPr>
    </p:titleStyle>
    <p:bodyStyle>
      <a:lvl1pPr marL="0" indent="0" algn="l" defTabSz="514350" rtl="0" eaLnBrk="1" latinLnBrk="0" hangingPunct="1">
        <a:lnSpc>
          <a:spcPct val="100000"/>
        </a:lnSpc>
        <a:spcBef>
          <a:spcPts val="563"/>
        </a:spcBef>
        <a:buFont typeface="Arial" panose="020B0604020202020204" pitchFamily="34" charset="0"/>
        <a:buNone/>
        <a:defRPr sz="1800" b="1" kern="1200" baseline="0">
          <a:solidFill>
            <a:schemeClr val="tx2"/>
          </a:solidFill>
          <a:latin typeface="Arial" panose="020B0604020202020204" pitchFamily="34" charset="0"/>
          <a:ea typeface="+mn-ea"/>
          <a:cs typeface="Arial" panose="020B0604020202020204" pitchFamily="34" charset="0"/>
        </a:defRPr>
      </a:lvl1pPr>
      <a:lvl2pPr marL="129779" indent="-129779" algn="l" defTabSz="514350" rtl="0" eaLnBrk="1" latinLnBrk="0" hangingPunct="1">
        <a:lnSpc>
          <a:spcPct val="100000"/>
        </a:lnSpc>
        <a:spcBef>
          <a:spcPts val="450"/>
        </a:spcBef>
        <a:buFont typeface="Arial" panose="020B0604020202020204" pitchFamily="34" charset="0"/>
        <a:buChar char="•"/>
        <a:defRPr sz="1400" kern="1200">
          <a:solidFill>
            <a:schemeClr val="tx2"/>
          </a:solidFill>
          <a:latin typeface="Arial" panose="020B0604020202020204" pitchFamily="34" charset="0"/>
          <a:ea typeface="+mn-ea"/>
          <a:cs typeface="Arial" panose="020B0604020202020204" pitchFamily="34" charset="0"/>
        </a:defRPr>
      </a:lvl2pPr>
      <a:lvl3pPr marL="213122" indent="-89297" algn="l" defTabSz="516731" rtl="0" eaLnBrk="1" latinLnBrk="0" hangingPunct="1">
        <a:lnSpc>
          <a:spcPct val="100000"/>
        </a:lnSpc>
        <a:spcBef>
          <a:spcPts val="450"/>
        </a:spcBef>
        <a:buFont typeface="Arial" panose="020B0604020202020204" pitchFamily="34" charset="0"/>
        <a:buChar char="-"/>
        <a:defRPr sz="1200" kern="1200">
          <a:solidFill>
            <a:schemeClr val="tx2"/>
          </a:solidFill>
          <a:latin typeface="Arial" panose="020B0604020202020204" pitchFamily="34" charset="0"/>
          <a:ea typeface="+mn-ea"/>
          <a:cs typeface="Arial" panose="020B0604020202020204" pitchFamily="34" charset="0"/>
        </a:defRPr>
      </a:lvl3pPr>
      <a:lvl4pPr marL="297656" indent="-84535" algn="l" defTabSz="514350" rtl="0" eaLnBrk="1" latinLnBrk="0" hangingPunct="1">
        <a:lnSpc>
          <a:spcPct val="100000"/>
        </a:lnSpc>
        <a:spcBef>
          <a:spcPts val="281"/>
        </a:spcBef>
        <a:buFont typeface="Arial" panose="020B0604020202020204" pitchFamily="34" charset="0"/>
        <a:buChar char="•"/>
        <a:defRPr sz="1100" kern="1200">
          <a:solidFill>
            <a:schemeClr val="tx2"/>
          </a:solidFill>
          <a:latin typeface="Arial" panose="020B0604020202020204" pitchFamily="34" charset="0"/>
          <a:ea typeface="+mn-ea"/>
          <a:cs typeface="Arial" panose="020B0604020202020204" pitchFamily="34" charset="0"/>
        </a:defRPr>
      </a:lvl4pPr>
      <a:lvl5pPr marL="388144" indent="-84535" algn="l" defTabSz="514350" rtl="0" eaLnBrk="1" latinLnBrk="0" hangingPunct="1">
        <a:lnSpc>
          <a:spcPct val="100000"/>
        </a:lnSpc>
        <a:spcBef>
          <a:spcPts val="281"/>
        </a:spcBef>
        <a:buFont typeface="Arial" panose="020B0604020202020204" pitchFamily="34" charset="0"/>
        <a:buChar char="•"/>
        <a:defRPr sz="1000" kern="1200">
          <a:solidFill>
            <a:schemeClr val="tx2"/>
          </a:solidFill>
          <a:latin typeface="Arial" panose="020B0604020202020204" pitchFamily="34" charset="0"/>
          <a:ea typeface="+mn-ea"/>
          <a:cs typeface="Arial" panose="020B0604020202020204" pitchFamily="34" charset="0"/>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48">
          <p15:clr>
            <a:srgbClr val="F26B43"/>
          </p15:clr>
        </p15:guide>
        <p15:guide id="2" pos="199">
          <p15:clr>
            <a:srgbClr val="F26B43"/>
          </p15:clr>
        </p15:guide>
      </p15:sldGuideLst>
    </p:ext>
  </p:extLst>
</p:sldMaster>
</file>

<file path=ppt/slideMasters/slideMaster3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74645" y="429776"/>
            <a:ext cx="7640707" cy="391418"/>
          </a:xfrm>
          <a:prstGeom prst="rect">
            <a:avLst/>
          </a:prstGeom>
        </p:spPr>
        <p:txBody>
          <a:bodyPr vert="horz" lIns="91440" tIns="45720" rIns="91440" bIns="45720" rtlCol="0" anchor="t">
            <a:noAutofit/>
          </a:bodyPr>
          <a:lstStyle/>
          <a:p>
            <a:endParaRPr lang="en-US" dirty="0"/>
          </a:p>
        </p:txBody>
      </p:sp>
      <p:sp>
        <p:nvSpPr>
          <p:cNvPr id="3" name="Text Placeholder 2"/>
          <p:cNvSpPr>
            <a:spLocks noGrp="1"/>
          </p:cNvSpPr>
          <p:nvPr>
            <p:ph type="body" idx="1"/>
          </p:nvPr>
        </p:nvSpPr>
        <p:spPr>
          <a:xfrm>
            <a:off x="874644" y="939249"/>
            <a:ext cx="7640706" cy="372562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 bullet</a:t>
            </a:r>
          </a:p>
          <a:p>
            <a:pPr lvl="2"/>
            <a:r>
              <a:rPr lang="en-US" dirty="0"/>
              <a:t>Third level bullet</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74644" y="4767264"/>
            <a:ext cx="1811406" cy="273844"/>
          </a:xfrm>
          <a:prstGeom prst="rect">
            <a:avLst/>
          </a:prstGeom>
        </p:spPr>
        <p:txBody>
          <a:bodyPr vert="horz" lIns="91440" tIns="45720" rIns="91440" bIns="45720" rtlCol="0" anchor="ctr"/>
          <a:lstStyle>
            <a:lvl1pPr algn="l">
              <a:defRPr sz="675">
                <a:solidFill>
                  <a:schemeClr val="tx2"/>
                </a:solidFill>
              </a:defRPr>
            </a:lvl1pPr>
          </a:lstStyle>
          <a:p>
            <a:r>
              <a:rPr lang="en-US">
                <a:solidFill>
                  <a:srgbClr val="0D2C40"/>
                </a:solidFill>
              </a:rPr>
              <a:t>July 2018</a:t>
            </a:r>
            <a:endParaRPr lang="en-US" dirty="0">
              <a:solidFill>
                <a:srgbClr val="0D2C40"/>
              </a:solidFill>
            </a:endParaRPr>
          </a:p>
        </p:txBody>
      </p:sp>
      <p:sp>
        <p:nvSpPr>
          <p:cNvPr id="5" name="Footer Placeholder 4"/>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a:defRPr sz="675">
                <a:solidFill>
                  <a:schemeClr val="tx2"/>
                </a:solidFill>
              </a:defRPr>
            </a:lvl1pPr>
          </a:lstStyle>
          <a:p>
            <a:endParaRPr lang="en-US" dirty="0">
              <a:solidFill>
                <a:srgbClr val="0D2C40"/>
              </a:solidFill>
            </a:endParaRPr>
          </a:p>
        </p:txBody>
      </p:sp>
      <p:sp>
        <p:nvSpPr>
          <p:cNvPr id="8" name="Slide Number Placeholder 5"/>
          <p:cNvSpPr>
            <a:spLocks noGrp="1"/>
          </p:cNvSpPr>
          <p:nvPr>
            <p:ph type="sldNum" sz="quarter" idx="4"/>
          </p:nvPr>
        </p:nvSpPr>
        <p:spPr>
          <a:xfrm>
            <a:off x="8709637" y="4806029"/>
            <a:ext cx="192024" cy="192024"/>
          </a:xfrm>
          <a:prstGeom prst="ellipse">
            <a:avLst/>
          </a:prstGeom>
          <a:solidFill>
            <a:schemeClr val="accent1"/>
          </a:solidFill>
        </p:spPr>
        <p:txBody>
          <a:bodyPr vert="horz" lIns="0" tIns="0" rIns="0" bIns="0" rtlCol="0" anchor="ctr"/>
          <a:lstStyle>
            <a:lvl1pPr algn="ctr">
              <a:defRPr sz="675">
                <a:solidFill>
                  <a:schemeClr val="bg1"/>
                </a:solidFill>
              </a:defRPr>
            </a:lvl1pPr>
          </a:lstStyle>
          <a:p>
            <a:fld id="{B1AC83B0-B844-44F1-B4BE-92A8C14C00CC}" type="slidenum">
              <a:rPr lang="en-US" smtClean="0">
                <a:solidFill>
                  <a:prstClr val="white"/>
                </a:solidFill>
              </a:rPr>
              <a:pPr/>
              <a:t>‹#›</a:t>
            </a:fld>
            <a:endParaRPr lang="en-US" dirty="0">
              <a:solidFill>
                <a:prstClr val="white"/>
              </a:solidFill>
            </a:endParaRPr>
          </a:p>
        </p:txBody>
      </p:sp>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a:ext>
            </a:extLst>
          </a:blip>
          <a:srcRect r="-30239"/>
          <a:stretch/>
        </p:blipFill>
        <p:spPr>
          <a:xfrm>
            <a:off x="0" y="0"/>
            <a:ext cx="414338" cy="5143500"/>
          </a:xfrm>
          <a:prstGeom prst="rect">
            <a:avLst/>
          </a:prstGeom>
        </p:spPr>
      </p:pic>
    </p:spTree>
    <p:extLst>
      <p:ext uri="{BB962C8B-B14F-4D97-AF65-F5344CB8AC3E}">
        <p14:creationId xmlns:p14="http://schemas.microsoft.com/office/powerpoint/2010/main" val="2362991334"/>
      </p:ext>
    </p:extLst>
  </p:cSld>
  <p:clrMap bg1="lt1" tx1="dk1" bg2="lt2" tx2="dk2" accent1="accent1" accent2="accent2" accent3="accent3" accent4="accent4" accent5="accent5" accent6="accent6" hlink="hlink" folHlink="folHlink"/>
  <mc:AlternateContent xmlns:mc="http://schemas.openxmlformats.org/markup-compatibility/2006" xmlns:p14="http://schemas.microsoft.com/office/powerpoint/2010/main">
    <mc:Choice Requires="p14">
      <p:transition p14:dur="10"/>
    </mc:Choice>
    <mc:Fallback xmlns="">
      <p:transition/>
    </mc:Fallback>
  </mc:AlternateContent>
  <p:hf hdr="0" ftr="0"/>
  <p:txStyles>
    <p:titleStyle>
      <a:lvl1pPr algn="l" defTabSz="514350" rtl="0" eaLnBrk="1" latinLnBrk="0" hangingPunct="1">
        <a:lnSpc>
          <a:spcPts val="2520"/>
        </a:lnSpc>
        <a:spcBef>
          <a:spcPct val="0"/>
        </a:spcBef>
        <a:buNone/>
        <a:defRPr sz="2800" b="1" kern="1200">
          <a:solidFill>
            <a:schemeClr val="tx2"/>
          </a:solidFill>
          <a:latin typeface="Arial" panose="020B0604020202020204" pitchFamily="34" charset="0"/>
          <a:ea typeface="+mj-ea"/>
          <a:cs typeface="Arial" panose="020B0604020202020204" pitchFamily="34" charset="0"/>
        </a:defRPr>
      </a:lvl1pPr>
    </p:titleStyle>
    <p:bodyStyle>
      <a:lvl1pPr marL="0" indent="0" algn="l" defTabSz="514350" rtl="0" eaLnBrk="1" latinLnBrk="0" hangingPunct="1">
        <a:lnSpc>
          <a:spcPct val="100000"/>
        </a:lnSpc>
        <a:spcBef>
          <a:spcPts val="563"/>
        </a:spcBef>
        <a:buFont typeface="Arial" panose="020B0604020202020204" pitchFamily="34" charset="0"/>
        <a:buNone/>
        <a:defRPr sz="1800" b="1" kern="1200" baseline="0">
          <a:solidFill>
            <a:schemeClr val="tx2"/>
          </a:solidFill>
          <a:latin typeface="Arial" panose="020B0604020202020204" pitchFamily="34" charset="0"/>
          <a:ea typeface="+mn-ea"/>
          <a:cs typeface="Arial" panose="020B0604020202020204" pitchFamily="34" charset="0"/>
        </a:defRPr>
      </a:lvl1pPr>
      <a:lvl2pPr marL="129779" indent="-129779" algn="l" defTabSz="514350" rtl="0" eaLnBrk="1" latinLnBrk="0" hangingPunct="1">
        <a:lnSpc>
          <a:spcPct val="100000"/>
        </a:lnSpc>
        <a:spcBef>
          <a:spcPts val="450"/>
        </a:spcBef>
        <a:buFont typeface="Arial" panose="020B0604020202020204" pitchFamily="34" charset="0"/>
        <a:buChar char="•"/>
        <a:defRPr sz="1400" kern="1200">
          <a:solidFill>
            <a:schemeClr val="tx2"/>
          </a:solidFill>
          <a:latin typeface="Arial" panose="020B0604020202020204" pitchFamily="34" charset="0"/>
          <a:ea typeface="+mn-ea"/>
          <a:cs typeface="Arial" panose="020B0604020202020204" pitchFamily="34" charset="0"/>
        </a:defRPr>
      </a:lvl2pPr>
      <a:lvl3pPr marL="213122" indent="-89297" algn="l" defTabSz="516731" rtl="0" eaLnBrk="1" latinLnBrk="0" hangingPunct="1">
        <a:lnSpc>
          <a:spcPct val="100000"/>
        </a:lnSpc>
        <a:spcBef>
          <a:spcPts val="450"/>
        </a:spcBef>
        <a:buFont typeface="Arial" panose="020B0604020202020204" pitchFamily="34" charset="0"/>
        <a:buChar char="-"/>
        <a:defRPr sz="1200" kern="1200">
          <a:solidFill>
            <a:schemeClr val="tx2"/>
          </a:solidFill>
          <a:latin typeface="Arial" panose="020B0604020202020204" pitchFamily="34" charset="0"/>
          <a:ea typeface="+mn-ea"/>
          <a:cs typeface="Arial" panose="020B0604020202020204" pitchFamily="34" charset="0"/>
        </a:defRPr>
      </a:lvl3pPr>
      <a:lvl4pPr marL="297656" indent="-84535" algn="l" defTabSz="514350" rtl="0" eaLnBrk="1" latinLnBrk="0" hangingPunct="1">
        <a:lnSpc>
          <a:spcPct val="100000"/>
        </a:lnSpc>
        <a:spcBef>
          <a:spcPts val="281"/>
        </a:spcBef>
        <a:buFont typeface="Arial" panose="020B0604020202020204" pitchFamily="34" charset="0"/>
        <a:buChar char="•"/>
        <a:defRPr sz="1100" kern="1200">
          <a:solidFill>
            <a:schemeClr val="tx2"/>
          </a:solidFill>
          <a:latin typeface="Arial" panose="020B0604020202020204" pitchFamily="34" charset="0"/>
          <a:ea typeface="+mn-ea"/>
          <a:cs typeface="Arial" panose="020B0604020202020204" pitchFamily="34" charset="0"/>
        </a:defRPr>
      </a:lvl4pPr>
      <a:lvl5pPr marL="388144" indent="-84535" algn="l" defTabSz="514350" rtl="0" eaLnBrk="1" latinLnBrk="0" hangingPunct="1">
        <a:lnSpc>
          <a:spcPct val="100000"/>
        </a:lnSpc>
        <a:spcBef>
          <a:spcPts val="281"/>
        </a:spcBef>
        <a:buFont typeface="Arial" panose="020B0604020202020204" pitchFamily="34" charset="0"/>
        <a:buChar char="•"/>
        <a:defRPr sz="1000" kern="1200">
          <a:solidFill>
            <a:schemeClr val="tx2"/>
          </a:solidFill>
          <a:latin typeface="Arial" panose="020B0604020202020204" pitchFamily="34" charset="0"/>
          <a:ea typeface="+mn-ea"/>
          <a:cs typeface="Arial" panose="020B0604020202020204" pitchFamily="34" charset="0"/>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48">
          <p15:clr>
            <a:srgbClr val="F26B43"/>
          </p15:clr>
        </p15:guide>
        <p15:guide id="2" pos="199">
          <p15:clr>
            <a:srgbClr val="F26B43"/>
          </p15:clr>
        </p15:guide>
      </p15:sldGuideLst>
    </p:ext>
  </p:extLst>
</p:sldMaster>
</file>

<file path=ppt/slideMasters/slideMaster3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74645" y="429776"/>
            <a:ext cx="7640707" cy="391418"/>
          </a:xfrm>
          <a:prstGeom prst="rect">
            <a:avLst/>
          </a:prstGeom>
        </p:spPr>
        <p:txBody>
          <a:bodyPr vert="horz" lIns="91440" tIns="45720" rIns="91440" bIns="45720" rtlCol="0" anchor="t">
            <a:noAutofit/>
          </a:bodyPr>
          <a:lstStyle/>
          <a:p>
            <a:endParaRPr lang="en-US" dirty="0"/>
          </a:p>
        </p:txBody>
      </p:sp>
      <p:sp>
        <p:nvSpPr>
          <p:cNvPr id="3" name="Text Placeholder 2"/>
          <p:cNvSpPr>
            <a:spLocks noGrp="1"/>
          </p:cNvSpPr>
          <p:nvPr>
            <p:ph type="body" idx="1"/>
          </p:nvPr>
        </p:nvSpPr>
        <p:spPr>
          <a:xfrm>
            <a:off x="874644" y="939249"/>
            <a:ext cx="7640706" cy="372562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 bullet</a:t>
            </a:r>
          </a:p>
          <a:p>
            <a:pPr lvl="2"/>
            <a:r>
              <a:rPr lang="en-US" dirty="0"/>
              <a:t>Third level bullet</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74644" y="4767264"/>
            <a:ext cx="1811406" cy="273844"/>
          </a:xfrm>
          <a:prstGeom prst="rect">
            <a:avLst/>
          </a:prstGeom>
        </p:spPr>
        <p:txBody>
          <a:bodyPr vert="horz" lIns="91440" tIns="45720" rIns="91440" bIns="45720" rtlCol="0" anchor="ctr"/>
          <a:lstStyle>
            <a:lvl1pPr algn="l">
              <a:defRPr sz="675">
                <a:solidFill>
                  <a:schemeClr val="tx2"/>
                </a:solidFill>
              </a:defRPr>
            </a:lvl1pPr>
          </a:lstStyle>
          <a:p>
            <a:r>
              <a:rPr lang="en-US">
                <a:solidFill>
                  <a:srgbClr val="0D2C40"/>
                </a:solidFill>
              </a:rPr>
              <a:t>July 2018</a:t>
            </a:r>
            <a:endParaRPr lang="en-US" dirty="0">
              <a:solidFill>
                <a:srgbClr val="0D2C40"/>
              </a:solidFill>
            </a:endParaRPr>
          </a:p>
        </p:txBody>
      </p:sp>
      <p:sp>
        <p:nvSpPr>
          <p:cNvPr id="5" name="Footer Placeholder 4"/>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a:defRPr sz="675">
                <a:solidFill>
                  <a:schemeClr val="tx2"/>
                </a:solidFill>
              </a:defRPr>
            </a:lvl1pPr>
          </a:lstStyle>
          <a:p>
            <a:endParaRPr lang="en-US" dirty="0">
              <a:solidFill>
                <a:srgbClr val="0D2C40"/>
              </a:solidFill>
            </a:endParaRPr>
          </a:p>
        </p:txBody>
      </p:sp>
      <p:sp>
        <p:nvSpPr>
          <p:cNvPr id="8" name="Slide Number Placeholder 5"/>
          <p:cNvSpPr>
            <a:spLocks noGrp="1"/>
          </p:cNvSpPr>
          <p:nvPr>
            <p:ph type="sldNum" sz="quarter" idx="4"/>
          </p:nvPr>
        </p:nvSpPr>
        <p:spPr>
          <a:xfrm>
            <a:off x="8709637" y="4806029"/>
            <a:ext cx="192024" cy="192024"/>
          </a:xfrm>
          <a:prstGeom prst="ellipse">
            <a:avLst/>
          </a:prstGeom>
          <a:solidFill>
            <a:schemeClr val="accent1"/>
          </a:solidFill>
        </p:spPr>
        <p:txBody>
          <a:bodyPr vert="horz" lIns="0" tIns="0" rIns="0" bIns="0" rtlCol="0" anchor="ctr"/>
          <a:lstStyle>
            <a:lvl1pPr algn="ctr">
              <a:defRPr sz="675">
                <a:solidFill>
                  <a:schemeClr val="bg1"/>
                </a:solidFill>
              </a:defRPr>
            </a:lvl1pPr>
          </a:lstStyle>
          <a:p>
            <a:fld id="{B1AC83B0-B844-44F1-B4BE-92A8C14C00CC}" type="slidenum">
              <a:rPr lang="en-US" smtClean="0">
                <a:solidFill>
                  <a:prstClr val="white"/>
                </a:solidFill>
              </a:rPr>
              <a:pPr/>
              <a:t>‹#›</a:t>
            </a:fld>
            <a:endParaRPr lang="en-US" dirty="0">
              <a:solidFill>
                <a:prstClr val="white"/>
              </a:solidFill>
            </a:endParaRPr>
          </a:p>
        </p:txBody>
      </p:sp>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a:ext>
            </a:extLst>
          </a:blip>
          <a:srcRect r="-30239"/>
          <a:stretch/>
        </p:blipFill>
        <p:spPr>
          <a:xfrm>
            <a:off x="0" y="0"/>
            <a:ext cx="414338" cy="5143500"/>
          </a:xfrm>
          <a:prstGeom prst="rect">
            <a:avLst/>
          </a:prstGeom>
        </p:spPr>
      </p:pic>
    </p:spTree>
    <p:extLst>
      <p:ext uri="{BB962C8B-B14F-4D97-AF65-F5344CB8AC3E}">
        <p14:creationId xmlns:p14="http://schemas.microsoft.com/office/powerpoint/2010/main" val="39786127"/>
      </p:ext>
    </p:extLst>
  </p:cSld>
  <p:clrMap bg1="lt1" tx1="dk1" bg2="lt2" tx2="dk2" accent1="accent1" accent2="accent2" accent3="accent3" accent4="accent4" accent5="accent5" accent6="accent6" hlink="hlink" folHlink="folHlink"/>
  <mc:AlternateContent xmlns:mc="http://schemas.openxmlformats.org/markup-compatibility/2006" xmlns:p14="http://schemas.microsoft.com/office/powerpoint/2010/main">
    <mc:Choice Requires="p14">
      <p:transition p14:dur="10"/>
    </mc:Choice>
    <mc:Fallback xmlns="">
      <p:transition/>
    </mc:Fallback>
  </mc:AlternateContent>
  <p:hf hdr="0" ftr="0"/>
  <p:txStyles>
    <p:titleStyle>
      <a:lvl1pPr algn="l" defTabSz="514350" rtl="0" eaLnBrk="1" latinLnBrk="0" hangingPunct="1">
        <a:lnSpc>
          <a:spcPts val="2520"/>
        </a:lnSpc>
        <a:spcBef>
          <a:spcPct val="0"/>
        </a:spcBef>
        <a:buNone/>
        <a:defRPr sz="2800" b="1" kern="1200">
          <a:solidFill>
            <a:schemeClr val="tx2"/>
          </a:solidFill>
          <a:latin typeface="Arial" panose="020B0604020202020204" pitchFamily="34" charset="0"/>
          <a:ea typeface="+mj-ea"/>
          <a:cs typeface="Arial" panose="020B0604020202020204" pitchFamily="34" charset="0"/>
        </a:defRPr>
      </a:lvl1pPr>
    </p:titleStyle>
    <p:bodyStyle>
      <a:lvl1pPr marL="0" indent="0" algn="l" defTabSz="514350" rtl="0" eaLnBrk="1" latinLnBrk="0" hangingPunct="1">
        <a:lnSpc>
          <a:spcPct val="100000"/>
        </a:lnSpc>
        <a:spcBef>
          <a:spcPts val="563"/>
        </a:spcBef>
        <a:buFont typeface="Arial" panose="020B0604020202020204" pitchFamily="34" charset="0"/>
        <a:buNone/>
        <a:defRPr sz="1800" b="1" kern="1200" baseline="0">
          <a:solidFill>
            <a:schemeClr val="tx2"/>
          </a:solidFill>
          <a:latin typeface="Arial" panose="020B0604020202020204" pitchFamily="34" charset="0"/>
          <a:ea typeface="+mn-ea"/>
          <a:cs typeface="Arial" panose="020B0604020202020204" pitchFamily="34" charset="0"/>
        </a:defRPr>
      </a:lvl1pPr>
      <a:lvl2pPr marL="129779" indent="-129779" algn="l" defTabSz="514350" rtl="0" eaLnBrk="1" latinLnBrk="0" hangingPunct="1">
        <a:lnSpc>
          <a:spcPct val="100000"/>
        </a:lnSpc>
        <a:spcBef>
          <a:spcPts val="450"/>
        </a:spcBef>
        <a:buFont typeface="Arial" panose="020B0604020202020204" pitchFamily="34" charset="0"/>
        <a:buChar char="•"/>
        <a:defRPr sz="1400" kern="1200">
          <a:solidFill>
            <a:schemeClr val="tx2"/>
          </a:solidFill>
          <a:latin typeface="Arial" panose="020B0604020202020204" pitchFamily="34" charset="0"/>
          <a:ea typeface="+mn-ea"/>
          <a:cs typeface="Arial" panose="020B0604020202020204" pitchFamily="34" charset="0"/>
        </a:defRPr>
      </a:lvl2pPr>
      <a:lvl3pPr marL="213122" indent="-89297" algn="l" defTabSz="516731" rtl="0" eaLnBrk="1" latinLnBrk="0" hangingPunct="1">
        <a:lnSpc>
          <a:spcPct val="100000"/>
        </a:lnSpc>
        <a:spcBef>
          <a:spcPts val="450"/>
        </a:spcBef>
        <a:buFont typeface="Arial" panose="020B0604020202020204" pitchFamily="34" charset="0"/>
        <a:buChar char="-"/>
        <a:defRPr sz="1200" kern="1200">
          <a:solidFill>
            <a:schemeClr val="tx2"/>
          </a:solidFill>
          <a:latin typeface="Arial" panose="020B0604020202020204" pitchFamily="34" charset="0"/>
          <a:ea typeface="+mn-ea"/>
          <a:cs typeface="Arial" panose="020B0604020202020204" pitchFamily="34" charset="0"/>
        </a:defRPr>
      </a:lvl3pPr>
      <a:lvl4pPr marL="297656" indent="-84535" algn="l" defTabSz="514350" rtl="0" eaLnBrk="1" latinLnBrk="0" hangingPunct="1">
        <a:lnSpc>
          <a:spcPct val="100000"/>
        </a:lnSpc>
        <a:spcBef>
          <a:spcPts val="281"/>
        </a:spcBef>
        <a:buFont typeface="Arial" panose="020B0604020202020204" pitchFamily="34" charset="0"/>
        <a:buChar char="•"/>
        <a:defRPr sz="1100" kern="1200">
          <a:solidFill>
            <a:schemeClr val="tx2"/>
          </a:solidFill>
          <a:latin typeface="Arial" panose="020B0604020202020204" pitchFamily="34" charset="0"/>
          <a:ea typeface="+mn-ea"/>
          <a:cs typeface="Arial" panose="020B0604020202020204" pitchFamily="34" charset="0"/>
        </a:defRPr>
      </a:lvl4pPr>
      <a:lvl5pPr marL="388144" indent="-84535" algn="l" defTabSz="514350" rtl="0" eaLnBrk="1" latinLnBrk="0" hangingPunct="1">
        <a:lnSpc>
          <a:spcPct val="100000"/>
        </a:lnSpc>
        <a:spcBef>
          <a:spcPts val="281"/>
        </a:spcBef>
        <a:buFont typeface="Arial" panose="020B0604020202020204" pitchFamily="34" charset="0"/>
        <a:buChar char="•"/>
        <a:defRPr sz="1000" kern="1200">
          <a:solidFill>
            <a:schemeClr val="tx2"/>
          </a:solidFill>
          <a:latin typeface="Arial" panose="020B0604020202020204" pitchFamily="34" charset="0"/>
          <a:ea typeface="+mn-ea"/>
          <a:cs typeface="Arial" panose="020B0604020202020204" pitchFamily="34" charset="0"/>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48">
          <p15:clr>
            <a:srgbClr val="F26B43"/>
          </p15:clr>
        </p15:guide>
        <p15:guide id="2" pos="199">
          <p15:clr>
            <a:srgbClr val="F26B43"/>
          </p15:clr>
        </p15:guide>
      </p15:sldGuideLst>
    </p:ext>
  </p:extLst>
</p:sldMaster>
</file>

<file path=ppt/slideMasters/slideMaster3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74645" y="429776"/>
            <a:ext cx="7640707" cy="391418"/>
          </a:xfrm>
          <a:prstGeom prst="rect">
            <a:avLst/>
          </a:prstGeom>
        </p:spPr>
        <p:txBody>
          <a:bodyPr vert="horz" lIns="91440" tIns="45720" rIns="91440" bIns="45720" rtlCol="0" anchor="t">
            <a:noAutofit/>
          </a:bodyPr>
          <a:lstStyle/>
          <a:p>
            <a:endParaRPr lang="en-US" dirty="0"/>
          </a:p>
        </p:txBody>
      </p:sp>
      <p:sp>
        <p:nvSpPr>
          <p:cNvPr id="3" name="Text Placeholder 2"/>
          <p:cNvSpPr>
            <a:spLocks noGrp="1"/>
          </p:cNvSpPr>
          <p:nvPr>
            <p:ph type="body" idx="1"/>
          </p:nvPr>
        </p:nvSpPr>
        <p:spPr>
          <a:xfrm>
            <a:off x="874644" y="939249"/>
            <a:ext cx="7640706" cy="372562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 bullet</a:t>
            </a:r>
          </a:p>
          <a:p>
            <a:pPr lvl="2"/>
            <a:r>
              <a:rPr lang="en-US" dirty="0"/>
              <a:t>Third level bullet</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74644" y="4767264"/>
            <a:ext cx="1811406" cy="273844"/>
          </a:xfrm>
          <a:prstGeom prst="rect">
            <a:avLst/>
          </a:prstGeom>
        </p:spPr>
        <p:txBody>
          <a:bodyPr vert="horz" lIns="91440" tIns="45720" rIns="91440" bIns="45720" rtlCol="0" anchor="ctr"/>
          <a:lstStyle>
            <a:lvl1pPr algn="l">
              <a:defRPr sz="675">
                <a:solidFill>
                  <a:schemeClr val="tx2"/>
                </a:solidFill>
              </a:defRPr>
            </a:lvl1pPr>
          </a:lstStyle>
          <a:p>
            <a:r>
              <a:rPr lang="en-US">
                <a:solidFill>
                  <a:srgbClr val="0D2C40"/>
                </a:solidFill>
              </a:rPr>
              <a:t>July 2018</a:t>
            </a:r>
            <a:endParaRPr lang="en-US" dirty="0">
              <a:solidFill>
                <a:srgbClr val="0D2C40"/>
              </a:solidFill>
            </a:endParaRPr>
          </a:p>
        </p:txBody>
      </p:sp>
      <p:sp>
        <p:nvSpPr>
          <p:cNvPr id="5" name="Footer Placeholder 4"/>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a:defRPr sz="675">
                <a:solidFill>
                  <a:schemeClr val="tx2"/>
                </a:solidFill>
              </a:defRPr>
            </a:lvl1pPr>
          </a:lstStyle>
          <a:p>
            <a:endParaRPr lang="en-US" dirty="0">
              <a:solidFill>
                <a:srgbClr val="0D2C40"/>
              </a:solidFill>
            </a:endParaRPr>
          </a:p>
        </p:txBody>
      </p:sp>
      <p:sp>
        <p:nvSpPr>
          <p:cNvPr id="8" name="Slide Number Placeholder 5"/>
          <p:cNvSpPr>
            <a:spLocks noGrp="1"/>
          </p:cNvSpPr>
          <p:nvPr>
            <p:ph type="sldNum" sz="quarter" idx="4"/>
          </p:nvPr>
        </p:nvSpPr>
        <p:spPr>
          <a:xfrm>
            <a:off x="8709637" y="4806029"/>
            <a:ext cx="192024" cy="192024"/>
          </a:xfrm>
          <a:prstGeom prst="ellipse">
            <a:avLst/>
          </a:prstGeom>
          <a:solidFill>
            <a:schemeClr val="accent1"/>
          </a:solidFill>
        </p:spPr>
        <p:txBody>
          <a:bodyPr vert="horz" lIns="0" tIns="0" rIns="0" bIns="0" rtlCol="0" anchor="ctr"/>
          <a:lstStyle>
            <a:lvl1pPr algn="ctr">
              <a:defRPr sz="675">
                <a:solidFill>
                  <a:schemeClr val="bg1"/>
                </a:solidFill>
              </a:defRPr>
            </a:lvl1pPr>
          </a:lstStyle>
          <a:p>
            <a:fld id="{B1AC83B0-B844-44F1-B4BE-92A8C14C00CC}" type="slidenum">
              <a:rPr lang="en-US" smtClean="0">
                <a:solidFill>
                  <a:prstClr val="white"/>
                </a:solidFill>
              </a:rPr>
              <a:pPr/>
              <a:t>‹#›</a:t>
            </a:fld>
            <a:endParaRPr lang="en-US" dirty="0">
              <a:solidFill>
                <a:prstClr val="white"/>
              </a:solidFill>
            </a:endParaRPr>
          </a:p>
        </p:txBody>
      </p:sp>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a:ext>
            </a:extLst>
          </a:blip>
          <a:srcRect r="-30239"/>
          <a:stretch/>
        </p:blipFill>
        <p:spPr>
          <a:xfrm>
            <a:off x="0" y="0"/>
            <a:ext cx="414338" cy="5143500"/>
          </a:xfrm>
          <a:prstGeom prst="rect">
            <a:avLst/>
          </a:prstGeom>
        </p:spPr>
      </p:pic>
    </p:spTree>
    <p:extLst>
      <p:ext uri="{BB962C8B-B14F-4D97-AF65-F5344CB8AC3E}">
        <p14:creationId xmlns:p14="http://schemas.microsoft.com/office/powerpoint/2010/main" val="755227796"/>
      </p:ext>
    </p:extLst>
  </p:cSld>
  <p:clrMap bg1="lt1" tx1="dk1" bg2="lt2" tx2="dk2" accent1="accent1" accent2="accent2" accent3="accent3" accent4="accent4" accent5="accent5" accent6="accent6" hlink="hlink" folHlink="folHlink"/>
  <mc:AlternateContent xmlns:mc="http://schemas.openxmlformats.org/markup-compatibility/2006" xmlns:p14="http://schemas.microsoft.com/office/powerpoint/2010/main">
    <mc:Choice Requires="p14">
      <p:transition p14:dur="10"/>
    </mc:Choice>
    <mc:Fallback xmlns="">
      <p:transition/>
    </mc:Fallback>
  </mc:AlternateContent>
  <p:hf hdr="0" ftr="0"/>
  <p:txStyles>
    <p:titleStyle>
      <a:lvl1pPr algn="l" defTabSz="514350" rtl="0" eaLnBrk="1" latinLnBrk="0" hangingPunct="1">
        <a:lnSpc>
          <a:spcPts val="2520"/>
        </a:lnSpc>
        <a:spcBef>
          <a:spcPct val="0"/>
        </a:spcBef>
        <a:buNone/>
        <a:defRPr sz="2800" b="1" kern="1200">
          <a:solidFill>
            <a:schemeClr val="tx2"/>
          </a:solidFill>
          <a:latin typeface="Arial" panose="020B0604020202020204" pitchFamily="34" charset="0"/>
          <a:ea typeface="+mj-ea"/>
          <a:cs typeface="Arial" panose="020B0604020202020204" pitchFamily="34" charset="0"/>
        </a:defRPr>
      </a:lvl1pPr>
    </p:titleStyle>
    <p:bodyStyle>
      <a:lvl1pPr marL="0" indent="0" algn="l" defTabSz="514350" rtl="0" eaLnBrk="1" latinLnBrk="0" hangingPunct="1">
        <a:lnSpc>
          <a:spcPct val="100000"/>
        </a:lnSpc>
        <a:spcBef>
          <a:spcPts val="563"/>
        </a:spcBef>
        <a:buFont typeface="Arial" panose="020B0604020202020204" pitchFamily="34" charset="0"/>
        <a:buNone/>
        <a:defRPr sz="1800" b="1" kern="1200" baseline="0">
          <a:solidFill>
            <a:schemeClr val="tx2"/>
          </a:solidFill>
          <a:latin typeface="Arial" panose="020B0604020202020204" pitchFamily="34" charset="0"/>
          <a:ea typeface="+mn-ea"/>
          <a:cs typeface="Arial" panose="020B0604020202020204" pitchFamily="34" charset="0"/>
        </a:defRPr>
      </a:lvl1pPr>
      <a:lvl2pPr marL="129779" indent="-129779" algn="l" defTabSz="514350" rtl="0" eaLnBrk="1" latinLnBrk="0" hangingPunct="1">
        <a:lnSpc>
          <a:spcPct val="100000"/>
        </a:lnSpc>
        <a:spcBef>
          <a:spcPts val="450"/>
        </a:spcBef>
        <a:buFont typeface="Arial" panose="020B0604020202020204" pitchFamily="34" charset="0"/>
        <a:buChar char="•"/>
        <a:defRPr sz="1400" kern="1200">
          <a:solidFill>
            <a:schemeClr val="tx2"/>
          </a:solidFill>
          <a:latin typeface="Arial" panose="020B0604020202020204" pitchFamily="34" charset="0"/>
          <a:ea typeface="+mn-ea"/>
          <a:cs typeface="Arial" panose="020B0604020202020204" pitchFamily="34" charset="0"/>
        </a:defRPr>
      </a:lvl2pPr>
      <a:lvl3pPr marL="213122" indent="-89297" algn="l" defTabSz="516731" rtl="0" eaLnBrk="1" latinLnBrk="0" hangingPunct="1">
        <a:lnSpc>
          <a:spcPct val="100000"/>
        </a:lnSpc>
        <a:spcBef>
          <a:spcPts val="450"/>
        </a:spcBef>
        <a:buFont typeface="Arial" panose="020B0604020202020204" pitchFamily="34" charset="0"/>
        <a:buChar char="-"/>
        <a:defRPr sz="1200" kern="1200">
          <a:solidFill>
            <a:schemeClr val="tx2"/>
          </a:solidFill>
          <a:latin typeface="Arial" panose="020B0604020202020204" pitchFamily="34" charset="0"/>
          <a:ea typeface="+mn-ea"/>
          <a:cs typeface="Arial" panose="020B0604020202020204" pitchFamily="34" charset="0"/>
        </a:defRPr>
      </a:lvl3pPr>
      <a:lvl4pPr marL="297656" indent="-84535" algn="l" defTabSz="514350" rtl="0" eaLnBrk="1" latinLnBrk="0" hangingPunct="1">
        <a:lnSpc>
          <a:spcPct val="100000"/>
        </a:lnSpc>
        <a:spcBef>
          <a:spcPts val="281"/>
        </a:spcBef>
        <a:buFont typeface="Arial" panose="020B0604020202020204" pitchFamily="34" charset="0"/>
        <a:buChar char="•"/>
        <a:defRPr sz="1100" kern="1200">
          <a:solidFill>
            <a:schemeClr val="tx2"/>
          </a:solidFill>
          <a:latin typeface="Arial" panose="020B0604020202020204" pitchFamily="34" charset="0"/>
          <a:ea typeface="+mn-ea"/>
          <a:cs typeface="Arial" panose="020B0604020202020204" pitchFamily="34" charset="0"/>
        </a:defRPr>
      </a:lvl4pPr>
      <a:lvl5pPr marL="388144" indent="-84535" algn="l" defTabSz="514350" rtl="0" eaLnBrk="1" latinLnBrk="0" hangingPunct="1">
        <a:lnSpc>
          <a:spcPct val="100000"/>
        </a:lnSpc>
        <a:spcBef>
          <a:spcPts val="281"/>
        </a:spcBef>
        <a:buFont typeface="Arial" panose="020B0604020202020204" pitchFamily="34" charset="0"/>
        <a:buChar char="•"/>
        <a:defRPr sz="1000" kern="1200">
          <a:solidFill>
            <a:schemeClr val="tx2"/>
          </a:solidFill>
          <a:latin typeface="Arial" panose="020B0604020202020204" pitchFamily="34" charset="0"/>
          <a:ea typeface="+mn-ea"/>
          <a:cs typeface="Arial" panose="020B0604020202020204" pitchFamily="34" charset="0"/>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48">
          <p15:clr>
            <a:srgbClr val="F26B43"/>
          </p15:clr>
        </p15:guide>
        <p15:guide id="2" pos="199">
          <p15:clr>
            <a:srgbClr val="F26B43"/>
          </p15:clr>
        </p15:guide>
      </p15:sldGuideLst>
    </p:ext>
  </p:extLst>
</p:sldMaster>
</file>

<file path=ppt/slideMasters/slideMaster3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74645" y="429776"/>
            <a:ext cx="7640707" cy="391418"/>
          </a:xfrm>
          <a:prstGeom prst="rect">
            <a:avLst/>
          </a:prstGeom>
        </p:spPr>
        <p:txBody>
          <a:bodyPr vert="horz" lIns="91440" tIns="45720" rIns="91440" bIns="45720" rtlCol="0" anchor="t">
            <a:noAutofit/>
          </a:bodyPr>
          <a:lstStyle/>
          <a:p>
            <a:endParaRPr lang="en-US" dirty="0"/>
          </a:p>
        </p:txBody>
      </p:sp>
      <p:sp>
        <p:nvSpPr>
          <p:cNvPr id="3" name="Text Placeholder 2"/>
          <p:cNvSpPr>
            <a:spLocks noGrp="1"/>
          </p:cNvSpPr>
          <p:nvPr>
            <p:ph type="body" idx="1"/>
          </p:nvPr>
        </p:nvSpPr>
        <p:spPr>
          <a:xfrm>
            <a:off x="874644" y="939249"/>
            <a:ext cx="7640706" cy="372562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 bullet</a:t>
            </a:r>
          </a:p>
          <a:p>
            <a:pPr lvl="2"/>
            <a:r>
              <a:rPr lang="en-US" dirty="0"/>
              <a:t>Third level bullet</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74644" y="4767264"/>
            <a:ext cx="1811406" cy="273844"/>
          </a:xfrm>
          <a:prstGeom prst="rect">
            <a:avLst/>
          </a:prstGeom>
        </p:spPr>
        <p:txBody>
          <a:bodyPr vert="horz" lIns="91440" tIns="45720" rIns="91440" bIns="45720" rtlCol="0" anchor="ctr"/>
          <a:lstStyle>
            <a:lvl1pPr algn="l">
              <a:defRPr sz="675">
                <a:solidFill>
                  <a:schemeClr val="tx2"/>
                </a:solidFill>
              </a:defRPr>
            </a:lvl1pPr>
          </a:lstStyle>
          <a:p>
            <a:r>
              <a:rPr lang="en-US">
                <a:solidFill>
                  <a:srgbClr val="0D2C40"/>
                </a:solidFill>
              </a:rPr>
              <a:t>July 2018</a:t>
            </a:r>
            <a:endParaRPr lang="en-US" dirty="0">
              <a:solidFill>
                <a:srgbClr val="0D2C40"/>
              </a:solidFill>
            </a:endParaRPr>
          </a:p>
        </p:txBody>
      </p:sp>
      <p:sp>
        <p:nvSpPr>
          <p:cNvPr id="5" name="Footer Placeholder 4"/>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a:defRPr sz="675">
                <a:solidFill>
                  <a:schemeClr val="tx2"/>
                </a:solidFill>
              </a:defRPr>
            </a:lvl1pPr>
          </a:lstStyle>
          <a:p>
            <a:endParaRPr lang="en-US" dirty="0">
              <a:solidFill>
                <a:srgbClr val="0D2C40"/>
              </a:solidFill>
            </a:endParaRPr>
          </a:p>
        </p:txBody>
      </p:sp>
      <p:sp>
        <p:nvSpPr>
          <p:cNvPr id="8" name="Slide Number Placeholder 5"/>
          <p:cNvSpPr>
            <a:spLocks noGrp="1"/>
          </p:cNvSpPr>
          <p:nvPr>
            <p:ph type="sldNum" sz="quarter" idx="4"/>
          </p:nvPr>
        </p:nvSpPr>
        <p:spPr>
          <a:xfrm>
            <a:off x="8709637" y="4806029"/>
            <a:ext cx="192024" cy="192024"/>
          </a:xfrm>
          <a:prstGeom prst="ellipse">
            <a:avLst/>
          </a:prstGeom>
          <a:solidFill>
            <a:schemeClr val="accent1"/>
          </a:solidFill>
        </p:spPr>
        <p:txBody>
          <a:bodyPr vert="horz" lIns="0" tIns="0" rIns="0" bIns="0" rtlCol="0" anchor="ctr"/>
          <a:lstStyle>
            <a:lvl1pPr algn="ctr">
              <a:defRPr sz="675">
                <a:solidFill>
                  <a:schemeClr val="bg1"/>
                </a:solidFill>
              </a:defRPr>
            </a:lvl1pPr>
          </a:lstStyle>
          <a:p>
            <a:fld id="{B1AC83B0-B844-44F1-B4BE-92A8C14C00CC}" type="slidenum">
              <a:rPr lang="en-US" smtClean="0">
                <a:solidFill>
                  <a:prstClr val="white"/>
                </a:solidFill>
              </a:rPr>
              <a:pPr/>
              <a:t>‹#›</a:t>
            </a:fld>
            <a:endParaRPr lang="en-US" dirty="0">
              <a:solidFill>
                <a:prstClr val="white"/>
              </a:solidFill>
            </a:endParaRPr>
          </a:p>
        </p:txBody>
      </p:sp>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a:ext>
            </a:extLst>
          </a:blip>
          <a:srcRect r="-30239"/>
          <a:stretch/>
        </p:blipFill>
        <p:spPr>
          <a:xfrm>
            <a:off x="0" y="0"/>
            <a:ext cx="414338" cy="5143500"/>
          </a:xfrm>
          <a:prstGeom prst="rect">
            <a:avLst/>
          </a:prstGeom>
        </p:spPr>
      </p:pic>
    </p:spTree>
    <p:extLst>
      <p:ext uri="{BB962C8B-B14F-4D97-AF65-F5344CB8AC3E}">
        <p14:creationId xmlns:p14="http://schemas.microsoft.com/office/powerpoint/2010/main" val="2014480835"/>
      </p:ext>
    </p:extLst>
  </p:cSld>
  <p:clrMap bg1="lt1" tx1="dk1" bg2="lt2" tx2="dk2" accent1="accent1" accent2="accent2" accent3="accent3" accent4="accent4" accent5="accent5" accent6="accent6" hlink="hlink" folHlink="folHlink"/>
  <mc:AlternateContent xmlns:mc="http://schemas.openxmlformats.org/markup-compatibility/2006" xmlns:p14="http://schemas.microsoft.com/office/powerpoint/2010/main">
    <mc:Choice Requires="p14">
      <p:transition p14:dur="10"/>
    </mc:Choice>
    <mc:Fallback xmlns="">
      <p:transition/>
    </mc:Fallback>
  </mc:AlternateContent>
  <p:hf hdr="0" ftr="0"/>
  <p:txStyles>
    <p:titleStyle>
      <a:lvl1pPr algn="l" defTabSz="514350" rtl="0" eaLnBrk="1" latinLnBrk="0" hangingPunct="1">
        <a:lnSpc>
          <a:spcPts val="2520"/>
        </a:lnSpc>
        <a:spcBef>
          <a:spcPct val="0"/>
        </a:spcBef>
        <a:buNone/>
        <a:defRPr sz="2800" b="1" kern="1200">
          <a:solidFill>
            <a:schemeClr val="tx2"/>
          </a:solidFill>
          <a:latin typeface="Arial" panose="020B0604020202020204" pitchFamily="34" charset="0"/>
          <a:ea typeface="+mj-ea"/>
          <a:cs typeface="Arial" panose="020B0604020202020204" pitchFamily="34" charset="0"/>
        </a:defRPr>
      </a:lvl1pPr>
    </p:titleStyle>
    <p:bodyStyle>
      <a:lvl1pPr marL="0" indent="0" algn="l" defTabSz="514350" rtl="0" eaLnBrk="1" latinLnBrk="0" hangingPunct="1">
        <a:lnSpc>
          <a:spcPct val="100000"/>
        </a:lnSpc>
        <a:spcBef>
          <a:spcPts val="563"/>
        </a:spcBef>
        <a:buFont typeface="Arial" panose="020B0604020202020204" pitchFamily="34" charset="0"/>
        <a:buNone/>
        <a:defRPr sz="1800" b="1" kern="1200" baseline="0">
          <a:solidFill>
            <a:schemeClr val="tx2"/>
          </a:solidFill>
          <a:latin typeface="Arial" panose="020B0604020202020204" pitchFamily="34" charset="0"/>
          <a:ea typeface="+mn-ea"/>
          <a:cs typeface="Arial" panose="020B0604020202020204" pitchFamily="34" charset="0"/>
        </a:defRPr>
      </a:lvl1pPr>
      <a:lvl2pPr marL="129779" indent="-129779" algn="l" defTabSz="514350" rtl="0" eaLnBrk="1" latinLnBrk="0" hangingPunct="1">
        <a:lnSpc>
          <a:spcPct val="100000"/>
        </a:lnSpc>
        <a:spcBef>
          <a:spcPts val="450"/>
        </a:spcBef>
        <a:buFont typeface="Arial" panose="020B0604020202020204" pitchFamily="34" charset="0"/>
        <a:buChar char="•"/>
        <a:defRPr sz="1400" kern="1200">
          <a:solidFill>
            <a:schemeClr val="tx2"/>
          </a:solidFill>
          <a:latin typeface="Arial" panose="020B0604020202020204" pitchFamily="34" charset="0"/>
          <a:ea typeface="+mn-ea"/>
          <a:cs typeface="Arial" panose="020B0604020202020204" pitchFamily="34" charset="0"/>
        </a:defRPr>
      </a:lvl2pPr>
      <a:lvl3pPr marL="213122" indent="-89297" algn="l" defTabSz="516731" rtl="0" eaLnBrk="1" latinLnBrk="0" hangingPunct="1">
        <a:lnSpc>
          <a:spcPct val="100000"/>
        </a:lnSpc>
        <a:spcBef>
          <a:spcPts val="450"/>
        </a:spcBef>
        <a:buFont typeface="Arial" panose="020B0604020202020204" pitchFamily="34" charset="0"/>
        <a:buChar char="-"/>
        <a:defRPr sz="1200" kern="1200">
          <a:solidFill>
            <a:schemeClr val="tx2"/>
          </a:solidFill>
          <a:latin typeface="Arial" panose="020B0604020202020204" pitchFamily="34" charset="0"/>
          <a:ea typeface="+mn-ea"/>
          <a:cs typeface="Arial" panose="020B0604020202020204" pitchFamily="34" charset="0"/>
        </a:defRPr>
      </a:lvl3pPr>
      <a:lvl4pPr marL="297656" indent="-84535" algn="l" defTabSz="514350" rtl="0" eaLnBrk="1" latinLnBrk="0" hangingPunct="1">
        <a:lnSpc>
          <a:spcPct val="100000"/>
        </a:lnSpc>
        <a:spcBef>
          <a:spcPts val="281"/>
        </a:spcBef>
        <a:buFont typeface="Arial" panose="020B0604020202020204" pitchFamily="34" charset="0"/>
        <a:buChar char="•"/>
        <a:defRPr sz="1100" kern="1200">
          <a:solidFill>
            <a:schemeClr val="tx2"/>
          </a:solidFill>
          <a:latin typeface="Arial" panose="020B0604020202020204" pitchFamily="34" charset="0"/>
          <a:ea typeface="+mn-ea"/>
          <a:cs typeface="Arial" panose="020B0604020202020204" pitchFamily="34" charset="0"/>
        </a:defRPr>
      </a:lvl4pPr>
      <a:lvl5pPr marL="388144" indent="-84535" algn="l" defTabSz="514350" rtl="0" eaLnBrk="1" latinLnBrk="0" hangingPunct="1">
        <a:lnSpc>
          <a:spcPct val="100000"/>
        </a:lnSpc>
        <a:spcBef>
          <a:spcPts val="281"/>
        </a:spcBef>
        <a:buFont typeface="Arial" panose="020B0604020202020204" pitchFamily="34" charset="0"/>
        <a:buChar char="•"/>
        <a:defRPr sz="1000" kern="1200">
          <a:solidFill>
            <a:schemeClr val="tx2"/>
          </a:solidFill>
          <a:latin typeface="Arial" panose="020B0604020202020204" pitchFamily="34" charset="0"/>
          <a:ea typeface="+mn-ea"/>
          <a:cs typeface="Arial" panose="020B0604020202020204" pitchFamily="34" charset="0"/>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48">
          <p15:clr>
            <a:srgbClr val="F26B43"/>
          </p15:clr>
        </p15:guide>
        <p15:guide id="2" pos="199">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2" name="Title Placeholder 1"/>
          <p:cNvSpPr>
            <a:spLocks noGrp="1"/>
          </p:cNvSpPr>
          <p:nvPr>
            <p:ph type="title"/>
          </p:nvPr>
        </p:nvSpPr>
        <p:spPr>
          <a:xfrm>
            <a:off x="874645" y="429776"/>
            <a:ext cx="7640707" cy="391418"/>
          </a:xfrm>
          <a:prstGeom prst="rect">
            <a:avLst/>
          </a:prstGeom>
        </p:spPr>
        <p:txBody>
          <a:bodyPr vert="horz" lIns="91440" tIns="45720" rIns="91440" bIns="45720" rtlCol="0" anchor="t">
            <a:noAutofit/>
          </a:bodyPr>
          <a:lstStyle/>
          <a:p>
            <a:endParaRPr lang="en-US" dirty="0"/>
          </a:p>
        </p:txBody>
      </p:sp>
      <p:sp>
        <p:nvSpPr>
          <p:cNvPr id="3" name="Text Placeholder 2"/>
          <p:cNvSpPr>
            <a:spLocks noGrp="1"/>
          </p:cNvSpPr>
          <p:nvPr>
            <p:ph type="body" idx="1"/>
          </p:nvPr>
        </p:nvSpPr>
        <p:spPr>
          <a:xfrm>
            <a:off x="874644" y="939248"/>
            <a:ext cx="7640706" cy="372562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 bullet</a:t>
            </a:r>
          </a:p>
          <a:p>
            <a:pPr lvl="2"/>
            <a:r>
              <a:rPr lang="en-US" dirty="0"/>
              <a:t>Third level bullet</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74644" y="4767264"/>
            <a:ext cx="1811406" cy="273844"/>
          </a:xfrm>
          <a:prstGeom prst="rect">
            <a:avLst/>
          </a:prstGeom>
        </p:spPr>
        <p:txBody>
          <a:bodyPr vert="horz" lIns="91440" tIns="45720" rIns="91440" bIns="45720" rtlCol="0" anchor="ctr"/>
          <a:lstStyle>
            <a:lvl1pPr algn="l">
              <a:defRPr sz="675">
                <a:solidFill>
                  <a:schemeClr val="tx2"/>
                </a:solidFill>
              </a:defRPr>
            </a:lvl1pPr>
          </a:lstStyle>
          <a:p>
            <a:pPr defTabSz="457200" fontAlgn="base">
              <a:lnSpc>
                <a:spcPct val="93000"/>
              </a:lnSpc>
              <a:spcBef>
                <a:spcPct val="0"/>
              </a:spcBef>
              <a:spcAft>
                <a:spcPct val="0"/>
              </a:spcAft>
              <a:buClr>
                <a:srgbClr val="000000"/>
              </a:buClr>
              <a:buSzPct val="100000"/>
              <a:buFont typeface="Times New Roman" pitchFamily="18" charset="0"/>
              <a:buNone/>
            </a:pPr>
            <a:r>
              <a:rPr lang="en-US">
                <a:solidFill>
                  <a:srgbClr val="0D2C40"/>
                </a:solidFill>
                <a:cs typeface="Lucida Sans Unicode" pitchFamily="34" charset="0"/>
              </a:rPr>
              <a:t>July 2018</a:t>
            </a:r>
            <a:endParaRPr lang="en-US" dirty="0">
              <a:solidFill>
                <a:srgbClr val="0D2C40"/>
              </a:solidFill>
              <a:cs typeface="Lucida Sans Unicode" pitchFamily="34" charset="0"/>
            </a:endParaRPr>
          </a:p>
        </p:txBody>
      </p:sp>
      <p:sp>
        <p:nvSpPr>
          <p:cNvPr id="5" name="Footer Placeholder 4"/>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a:defRPr sz="675">
                <a:solidFill>
                  <a:schemeClr val="tx2"/>
                </a:solidFill>
              </a:defRPr>
            </a:lvl1pPr>
          </a:lstStyle>
          <a:p>
            <a:pPr defTabSz="457200" fontAlgn="base">
              <a:lnSpc>
                <a:spcPct val="93000"/>
              </a:lnSpc>
              <a:spcBef>
                <a:spcPct val="0"/>
              </a:spcBef>
              <a:spcAft>
                <a:spcPct val="0"/>
              </a:spcAft>
              <a:buClr>
                <a:srgbClr val="000000"/>
              </a:buClr>
              <a:buSzPct val="100000"/>
              <a:buFont typeface="Times New Roman" pitchFamily="18" charset="0"/>
              <a:buNone/>
            </a:pPr>
            <a:endParaRPr lang="en-US" dirty="0">
              <a:solidFill>
                <a:srgbClr val="0D2C40"/>
              </a:solidFill>
              <a:cs typeface="Lucida Sans Unicode" pitchFamily="34" charset="0"/>
            </a:endParaRPr>
          </a:p>
        </p:txBody>
      </p:sp>
      <p:sp>
        <p:nvSpPr>
          <p:cNvPr id="12" name="Slide Number Placeholder 5"/>
          <p:cNvSpPr>
            <a:spLocks noGrp="1"/>
          </p:cNvSpPr>
          <p:nvPr>
            <p:ph type="sldNum" sz="quarter" idx="4"/>
          </p:nvPr>
        </p:nvSpPr>
        <p:spPr>
          <a:xfrm>
            <a:off x="8691849" y="4785076"/>
            <a:ext cx="256032" cy="256032"/>
          </a:xfrm>
          <a:prstGeom prst="ellipse">
            <a:avLst/>
          </a:prstGeom>
          <a:solidFill>
            <a:schemeClr val="accent1"/>
          </a:solidFill>
        </p:spPr>
        <p:txBody>
          <a:bodyPr vert="horz" lIns="0" tIns="0" rIns="0" bIns="0" rtlCol="0" anchor="ctr"/>
          <a:lstStyle>
            <a:lvl1pPr algn="ctr">
              <a:defRPr sz="900">
                <a:solidFill>
                  <a:schemeClr val="bg1"/>
                </a:solidFill>
              </a:defRPr>
            </a:lvl1pPr>
          </a:lstStyle>
          <a:p>
            <a:pPr defTabSz="457200" fontAlgn="base">
              <a:lnSpc>
                <a:spcPct val="93000"/>
              </a:lnSpc>
              <a:spcBef>
                <a:spcPct val="0"/>
              </a:spcBef>
              <a:spcAft>
                <a:spcPct val="0"/>
              </a:spcAft>
              <a:buClr>
                <a:srgbClr val="000000"/>
              </a:buClr>
              <a:buSzPct val="100000"/>
              <a:buFont typeface="Times New Roman" pitchFamily="18" charset="0"/>
              <a:buNone/>
            </a:pPr>
            <a:fld id="{B1AC83B0-B844-44F1-B4BE-92A8C14C00CC}" type="slidenum">
              <a:rPr lang="en-US" smtClean="0">
                <a:solidFill>
                  <a:prstClr val="white"/>
                </a:solidFill>
                <a:cs typeface="Lucida Sans Unicode" pitchFamily="34" charset="0"/>
              </a:rPr>
              <a:pPr defTabSz="457200" fontAlgn="base">
                <a:lnSpc>
                  <a:spcPct val="93000"/>
                </a:lnSpc>
                <a:spcBef>
                  <a:spcPct val="0"/>
                </a:spcBef>
                <a:spcAft>
                  <a:spcPct val="0"/>
                </a:spcAft>
                <a:buClr>
                  <a:srgbClr val="000000"/>
                </a:buClr>
                <a:buSzPct val="100000"/>
                <a:buFont typeface="Times New Roman" pitchFamily="18" charset="0"/>
                <a:buNone/>
              </a:pPr>
              <a:t>‹#›</a:t>
            </a:fld>
            <a:endParaRPr lang="en-US" dirty="0">
              <a:solidFill>
                <a:prstClr val="white"/>
              </a:solidFill>
              <a:cs typeface="Lucida Sans Unicode" pitchFamily="34" charset="0"/>
            </a:endParaRPr>
          </a:p>
        </p:txBody>
      </p:sp>
    </p:spTree>
    <p:extLst>
      <p:ext uri="{BB962C8B-B14F-4D97-AF65-F5344CB8AC3E}">
        <p14:creationId xmlns:p14="http://schemas.microsoft.com/office/powerpoint/2010/main" val="3740932962"/>
      </p:ext>
    </p:extLst>
  </p:cSld>
  <p:clrMap bg1="lt1" tx1="dk1" bg2="lt2" tx2="dk2" accent1="accent1" accent2="accent2" accent3="accent3" accent4="accent4" accent5="accent5" accent6="accent6" hlink="hlink" folHlink="folHlink"/>
  <p:sldLayoutIdLst>
    <p:sldLayoutId id="2147484041" r:id="rId1"/>
  </p:sldLayoutIdLst>
  <mc:AlternateContent xmlns:mc="http://schemas.openxmlformats.org/markup-compatibility/2006" xmlns:p14="http://schemas.microsoft.com/office/powerpoint/2010/main">
    <mc:Choice Requires="p14">
      <p:transition p14:dur="10"/>
    </mc:Choice>
    <mc:Fallback xmlns="">
      <p:transition/>
    </mc:Fallback>
  </mc:AlternateContent>
  <p:hf hdr="0" ftr="0"/>
  <p:txStyles>
    <p:titleStyle>
      <a:lvl1pPr algn="l" defTabSz="514350" rtl="0" eaLnBrk="1" latinLnBrk="0" hangingPunct="1">
        <a:lnSpc>
          <a:spcPts val="2520"/>
        </a:lnSpc>
        <a:spcBef>
          <a:spcPct val="0"/>
        </a:spcBef>
        <a:buNone/>
        <a:defRPr sz="2100" b="1" kern="1200">
          <a:solidFill>
            <a:srgbClr val="0D2C40"/>
          </a:solidFill>
          <a:latin typeface="Arial" panose="020B0604020202020204" pitchFamily="34" charset="0"/>
          <a:ea typeface="+mj-ea"/>
          <a:cs typeface="Arial" panose="020B0604020202020204" pitchFamily="34" charset="0"/>
        </a:defRPr>
      </a:lvl1pPr>
    </p:titleStyle>
    <p:bodyStyle>
      <a:lvl1pPr marL="0" indent="0" algn="l" defTabSz="514350" rtl="0" eaLnBrk="1" latinLnBrk="0" hangingPunct="1">
        <a:lnSpc>
          <a:spcPct val="100000"/>
        </a:lnSpc>
        <a:spcBef>
          <a:spcPts val="563"/>
        </a:spcBef>
        <a:buFont typeface="Arial" panose="020B0604020202020204" pitchFamily="34" charset="0"/>
        <a:buNone/>
        <a:defRPr sz="1500" b="1" kern="1200" baseline="0">
          <a:solidFill>
            <a:schemeClr val="tx2"/>
          </a:solidFill>
          <a:latin typeface="Arial" panose="020B0604020202020204" pitchFamily="34" charset="0"/>
          <a:ea typeface="+mn-ea"/>
          <a:cs typeface="Arial" panose="020B0604020202020204" pitchFamily="34" charset="0"/>
        </a:defRPr>
      </a:lvl1pPr>
      <a:lvl2pPr marL="129779" indent="-129779" algn="l" defTabSz="514350" rtl="0" eaLnBrk="1" latinLnBrk="0" hangingPunct="1">
        <a:lnSpc>
          <a:spcPct val="100000"/>
        </a:lnSpc>
        <a:spcBef>
          <a:spcPts val="450"/>
        </a:spcBef>
        <a:buFont typeface="Arial" panose="020B0604020202020204" pitchFamily="34" charset="0"/>
        <a:buChar char="•"/>
        <a:defRPr sz="1275" kern="1200">
          <a:solidFill>
            <a:schemeClr val="tx2"/>
          </a:solidFill>
          <a:latin typeface="Arial" panose="020B0604020202020204" pitchFamily="34" charset="0"/>
          <a:ea typeface="+mn-ea"/>
          <a:cs typeface="Arial" panose="020B0604020202020204" pitchFamily="34" charset="0"/>
        </a:defRPr>
      </a:lvl2pPr>
      <a:lvl3pPr marL="213122" indent="-89297" algn="l" defTabSz="516731" rtl="0" eaLnBrk="1" latinLnBrk="0" hangingPunct="1">
        <a:lnSpc>
          <a:spcPct val="100000"/>
        </a:lnSpc>
        <a:spcBef>
          <a:spcPts val="450"/>
        </a:spcBef>
        <a:buFont typeface="Arial" panose="020B0604020202020204" pitchFamily="34" charset="0"/>
        <a:buChar char="-"/>
        <a:defRPr sz="1125" kern="1200">
          <a:solidFill>
            <a:schemeClr val="tx2"/>
          </a:solidFill>
          <a:latin typeface="Arial" panose="020B0604020202020204" pitchFamily="34" charset="0"/>
          <a:ea typeface="+mn-ea"/>
          <a:cs typeface="Arial" panose="020B0604020202020204" pitchFamily="34" charset="0"/>
        </a:defRPr>
      </a:lvl3pPr>
      <a:lvl4pPr marL="297656" indent="-84535" algn="l" defTabSz="514350" rtl="0" eaLnBrk="1" latinLnBrk="0" hangingPunct="1">
        <a:lnSpc>
          <a:spcPct val="100000"/>
        </a:lnSpc>
        <a:spcBef>
          <a:spcPts val="281"/>
        </a:spcBef>
        <a:buFont typeface="Arial" panose="020B0604020202020204" pitchFamily="34" charset="0"/>
        <a:buChar char="•"/>
        <a:defRPr sz="975" kern="1200">
          <a:solidFill>
            <a:schemeClr val="tx2"/>
          </a:solidFill>
          <a:latin typeface="Arial" panose="020B0604020202020204" pitchFamily="34" charset="0"/>
          <a:ea typeface="+mn-ea"/>
          <a:cs typeface="Arial" panose="020B0604020202020204" pitchFamily="34" charset="0"/>
        </a:defRPr>
      </a:lvl4pPr>
      <a:lvl5pPr marL="388144" indent="-84535" algn="l" defTabSz="514350" rtl="0" eaLnBrk="1" latinLnBrk="0" hangingPunct="1">
        <a:lnSpc>
          <a:spcPct val="100000"/>
        </a:lnSpc>
        <a:spcBef>
          <a:spcPts val="281"/>
        </a:spcBef>
        <a:buFont typeface="Arial" panose="020B0604020202020204" pitchFamily="34" charset="0"/>
        <a:buChar char="•"/>
        <a:defRPr sz="825" kern="1200">
          <a:solidFill>
            <a:schemeClr val="tx2"/>
          </a:solidFill>
          <a:latin typeface="Arial" panose="020B0604020202020204" pitchFamily="34" charset="0"/>
          <a:ea typeface="+mn-ea"/>
          <a:cs typeface="Arial" panose="020B0604020202020204" pitchFamily="34" charset="0"/>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97">
          <p15:clr>
            <a:srgbClr val="F26B43"/>
          </p15:clr>
        </p15:guide>
        <p15:guide id="2" pos="199">
          <p15:clr>
            <a:srgbClr val="F26B43"/>
          </p15:clr>
        </p15:guide>
      </p15:sldGuideLst>
    </p:ext>
  </p:extLst>
</p:sldMaster>
</file>

<file path=ppt/slideMasters/slideMaster4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74645" y="429776"/>
            <a:ext cx="7640707" cy="391418"/>
          </a:xfrm>
          <a:prstGeom prst="rect">
            <a:avLst/>
          </a:prstGeom>
        </p:spPr>
        <p:txBody>
          <a:bodyPr vert="horz" lIns="91440" tIns="45720" rIns="91440" bIns="45720" rtlCol="0" anchor="t">
            <a:noAutofit/>
          </a:bodyPr>
          <a:lstStyle/>
          <a:p>
            <a:endParaRPr lang="en-US" dirty="0"/>
          </a:p>
        </p:txBody>
      </p:sp>
      <p:sp>
        <p:nvSpPr>
          <p:cNvPr id="3" name="Text Placeholder 2"/>
          <p:cNvSpPr>
            <a:spLocks noGrp="1"/>
          </p:cNvSpPr>
          <p:nvPr>
            <p:ph type="body" idx="1"/>
          </p:nvPr>
        </p:nvSpPr>
        <p:spPr>
          <a:xfrm>
            <a:off x="874644" y="939249"/>
            <a:ext cx="7640706" cy="372562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 bullet</a:t>
            </a:r>
          </a:p>
          <a:p>
            <a:pPr lvl="2"/>
            <a:r>
              <a:rPr lang="en-US" dirty="0"/>
              <a:t>Third level bullet</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74644" y="4767264"/>
            <a:ext cx="1811406" cy="273844"/>
          </a:xfrm>
          <a:prstGeom prst="rect">
            <a:avLst/>
          </a:prstGeom>
        </p:spPr>
        <p:txBody>
          <a:bodyPr vert="horz" lIns="91440" tIns="45720" rIns="91440" bIns="45720" rtlCol="0" anchor="ctr"/>
          <a:lstStyle>
            <a:lvl1pPr algn="l">
              <a:defRPr sz="675">
                <a:solidFill>
                  <a:schemeClr val="tx2"/>
                </a:solidFill>
              </a:defRPr>
            </a:lvl1pPr>
          </a:lstStyle>
          <a:p>
            <a:r>
              <a:rPr lang="en-US">
                <a:solidFill>
                  <a:srgbClr val="0D2C40"/>
                </a:solidFill>
              </a:rPr>
              <a:t>July 2018</a:t>
            </a:r>
            <a:endParaRPr lang="en-US" dirty="0">
              <a:solidFill>
                <a:srgbClr val="0D2C40"/>
              </a:solidFill>
            </a:endParaRPr>
          </a:p>
        </p:txBody>
      </p:sp>
      <p:sp>
        <p:nvSpPr>
          <p:cNvPr id="5" name="Footer Placeholder 4"/>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a:defRPr sz="675">
                <a:solidFill>
                  <a:schemeClr val="tx2"/>
                </a:solidFill>
              </a:defRPr>
            </a:lvl1pPr>
          </a:lstStyle>
          <a:p>
            <a:endParaRPr lang="en-US" dirty="0">
              <a:solidFill>
                <a:srgbClr val="0D2C40"/>
              </a:solidFill>
            </a:endParaRPr>
          </a:p>
        </p:txBody>
      </p:sp>
      <p:sp>
        <p:nvSpPr>
          <p:cNvPr id="8" name="Slide Number Placeholder 5"/>
          <p:cNvSpPr>
            <a:spLocks noGrp="1"/>
          </p:cNvSpPr>
          <p:nvPr>
            <p:ph type="sldNum" sz="quarter" idx="4"/>
          </p:nvPr>
        </p:nvSpPr>
        <p:spPr>
          <a:xfrm>
            <a:off x="8709637" y="4806029"/>
            <a:ext cx="192024" cy="192024"/>
          </a:xfrm>
          <a:prstGeom prst="ellipse">
            <a:avLst/>
          </a:prstGeom>
          <a:solidFill>
            <a:schemeClr val="accent1"/>
          </a:solidFill>
        </p:spPr>
        <p:txBody>
          <a:bodyPr vert="horz" lIns="0" tIns="0" rIns="0" bIns="0" rtlCol="0" anchor="ctr"/>
          <a:lstStyle>
            <a:lvl1pPr algn="ctr">
              <a:defRPr sz="675">
                <a:solidFill>
                  <a:schemeClr val="bg1"/>
                </a:solidFill>
              </a:defRPr>
            </a:lvl1pPr>
          </a:lstStyle>
          <a:p>
            <a:fld id="{B1AC83B0-B844-44F1-B4BE-92A8C14C00CC}" type="slidenum">
              <a:rPr lang="en-US" smtClean="0">
                <a:solidFill>
                  <a:prstClr val="white"/>
                </a:solidFill>
              </a:rPr>
              <a:pPr/>
              <a:t>‹#›</a:t>
            </a:fld>
            <a:endParaRPr lang="en-US" dirty="0">
              <a:solidFill>
                <a:prstClr val="white"/>
              </a:solidFill>
            </a:endParaRPr>
          </a:p>
        </p:txBody>
      </p:sp>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a:ext>
            </a:extLst>
          </a:blip>
          <a:srcRect r="-30239"/>
          <a:stretch/>
        </p:blipFill>
        <p:spPr>
          <a:xfrm>
            <a:off x="0" y="0"/>
            <a:ext cx="414338" cy="5143500"/>
          </a:xfrm>
          <a:prstGeom prst="rect">
            <a:avLst/>
          </a:prstGeom>
        </p:spPr>
      </p:pic>
    </p:spTree>
    <p:extLst>
      <p:ext uri="{BB962C8B-B14F-4D97-AF65-F5344CB8AC3E}">
        <p14:creationId xmlns:p14="http://schemas.microsoft.com/office/powerpoint/2010/main" val="3053606536"/>
      </p:ext>
    </p:extLst>
  </p:cSld>
  <p:clrMap bg1="lt1" tx1="dk1" bg2="lt2" tx2="dk2" accent1="accent1" accent2="accent2" accent3="accent3" accent4="accent4" accent5="accent5" accent6="accent6" hlink="hlink" folHlink="folHlink"/>
  <mc:AlternateContent xmlns:mc="http://schemas.openxmlformats.org/markup-compatibility/2006" xmlns:p14="http://schemas.microsoft.com/office/powerpoint/2010/main">
    <mc:Choice Requires="p14">
      <p:transition p14:dur="10"/>
    </mc:Choice>
    <mc:Fallback xmlns="">
      <p:transition/>
    </mc:Fallback>
  </mc:AlternateContent>
  <p:hf hdr="0" ftr="0"/>
  <p:txStyles>
    <p:titleStyle>
      <a:lvl1pPr algn="l" defTabSz="514350" rtl="0" eaLnBrk="1" latinLnBrk="0" hangingPunct="1">
        <a:lnSpc>
          <a:spcPts val="2520"/>
        </a:lnSpc>
        <a:spcBef>
          <a:spcPct val="0"/>
        </a:spcBef>
        <a:buNone/>
        <a:defRPr sz="2800" b="1" kern="1200">
          <a:solidFill>
            <a:schemeClr val="tx2"/>
          </a:solidFill>
          <a:latin typeface="Arial" panose="020B0604020202020204" pitchFamily="34" charset="0"/>
          <a:ea typeface="+mj-ea"/>
          <a:cs typeface="Arial" panose="020B0604020202020204" pitchFamily="34" charset="0"/>
        </a:defRPr>
      </a:lvl1pPr>
    </p:titleStyle>
    <p:bodyStyle>
      <a:lvl1pPr marL="0" indent="0" algn="l" defTabSz="514350" rtl="0" eaLnBrk="1" latinLnBrk="0" hangingPunct="1">
        <a:lnSpc>
          <a:spcPct val="100000"/>
        </a:lnSpc>
        <a:spcBef>
          <a:spcPts val="563"/>
        </a:spcBef>
        <a:buFont typeface="Arial" panose="020B0604020202020204" pitchFamily="34" charset="0"/>
        <a:buNone/>
        <a:defRPr sz="1800" b="1" kern="1200" baseline="0">
          <a:solidFill>
            <a:schemeClr val="tx2"/>
          </a:solidFill>
          <a:latin typeface="Arial" panose="020B0604020202020204" pitchFamily="34" charset="0"/>
          <a:ea typeface="+mn-ea"/>
          <a:cs typeface="Arial" panose="020B0604020202020204" pitchFamily="34" charset="0"/>
        </a:defRPr>
      </a:lvl1pPr>
      <a:lvl2pPr marL="129779" indent="-129779" algn="l" defTabSz="514350" rtl="0" eaLnBrk="1" latinLnBrk="0" hangingPunct="1">
        <a:lnSpc>
          <a:spcPct val="100000"/>
        </a:lnSpc>
        <a:spcBef>
          <a:spcPts val="450"/>
        </a:spcBef>
        <a:buFont typeface="Arial" panose="020B0604020202020204" pitchFamily="34" charset="0"/>
        <a:buChar char="•"/>
        <a:defRPr sz="1400" kern="1200">
          <a:solidFill>
            <a:schemeClr val="tx2"/>
          </a:solidFill>
          <a:latin typeface="Arial" panose="020B0604020202020204" pitchFamily="34" charset="0"/>
          <a:ea typeface="+mn-ea"/>
          <a:cs typeface="Arial" panose="020B0604020202020204" pitchFamily="34" charset="0"/>
        </a:defRPr>
      </a:lvl2pPr>
      <a:lvl3pPr marL="213122" indent="-89297" algn="l" defTabSz="516731" rtl="0" eaLnBrk="1" latinLnBrk="0" hangingPunct="1">
        <a:lnSpc>
          <a:spcPct val="100000"/>
        </a:lnSpc>
        <a:spcBef>
          <a:spcPts val="450"/>
        </a:spcBef>
        <a:buFont typeface="Arial" panose="020B0604020202020204" pitchFamily="34" charset="0"/>
        <a:buChar char="-"/>
        <a:defRPr sz="1200" kern="1200">
          <a:solidFill>
            <a:schemeClr val="tx2"/>
          </a:solidFill>
          <a:latin typeface="Arial" panose="020B0604020202020204" pitchFamily="34" charset="0"/>
          <a:ea typeface="+mn-ea"/>
          <a:cs typeface="Arial" panose="020B0604020202020204" pitchFamily="34" charset="0"/>
        </a:defRPr>
      </a:lvl3pPr>
      <a:lvl4pPr marL="297656" indent="-84535" algn="l" defTabSz="514350" rtl="0" eaLnBrk="1" latinLnBrk="0" hangingPunct="1">
        <a:lnSpc>
          <a:spcPct val="100000"/>
        </a:lnSpc>
        <a:spcBef>
          <a:spcPts val="281"/>
        </a:spcBef>
        <a:buFont typeface="Arial" panose="020B0604020202020204" pitchFamily="34" charset="0"/>
        <a:buChar char="•"/>
        <a:defRPr sz="1100" kern="1200">
          <a:solidFill>
            <a:schemeClr val="tx2"/>
          </a:solidFill>
          <a:latin typeface="Arial" panose="020B0604020202020204" pitchFamily="34" charset="0"/>
          <a:ea typeface="+mn-ea"/>
          <a:cs typeface="Arial" panose="020B0604020202020204" pitchFamily="34" charset="0"/>
        </a:defRPr>
      </a:lvl4pPr>
      <a:lvl5pPr marL="388144" indent="-84535" algn="l" defTabSz="514350" rtl="0" eaLnBrk="1" latinLnBrk="0" hangingPunct="1">
        <a:lnSpc>
          <a:spcPct val="100000"/>
        </a:lnSpc>
        <a:spcBef>
          <a:spcPts val="281"/>
        </a:spcBef>
        <a:buFont typeface="Arial" panose="020B0604020202020204" pitchFamily="34" charset="0"/>
        <a:buChar char="•"/>
        <a:defRPr sz="1000" kern="1200">
          <a:solidFill>
            <a:schemeClr val="tx2"/>
          </a:solidFill>
          <a:latin typeface="Arial" panose="020B0604020202020204" pitchFamily="34" charset="0"/>
          <a:ea typeface="+mn-ea"/>
          <a:cs typeface="Arial" panose="020B0604020202020204" pitchFamily="34" charset="0"/>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48">
          <p15:clr>
            <a:srgbClr val="F26B43"/>
          </p15:clr>
        </p15:guide>
        <p15:guide id="2" pos="199">
          <p15:clr>
            <a:srgbClr val="F26B43"/>
          </p15:clr>
        </p15:guide>
      </p15:sldGuideLst>
    </p:ext>
  </p:extLst>
</p:sldMaster>
</file>

<file path=ppt/slideMasters/slideMaster4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74645" y="429776"/>
            <a:ext cx="7640707" cy="391418"/>
          </a:xfrm>
          <a:prstGeom prst="rect">
            <a:avLst/>
          </a:prstGeom>
        </p:spPr>
        <p:txBody>
          <a:bodyPr vert="horz" lIns="91440" tIns="45720" rIns="91440" bIns="45720" rtlCol="0" anchor="t">
            <a:noAutofit/>
          </a:bodyPr>
          <a:lstStyle/>
          <a:p>
            <a:endParaRPr lang="en-US" dirty="0"/>
          </a:p>
        </p:txBody>
      </p:sp>
      <p:sp>
        <p:nvSpPr>
          <p:cNvPr id="3" name="Text Placeholder 2"/>
          <p:cNvSpPr>
            <a:spLocks noGrp="1"/>
          </p:cNvSpPr>
          <p:nvPr>
            <p:ph type="body" idx="1"/>
          </p:nvPr>
        </p:nvSpPr>
        <p:spPr>
          <a:xfrm>
            <a:off x="874644" y="939249"/>
            <a:ext cx="7640706" cy="372562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 bullet</a:t>
            </a:r>
          </a:p>
          <a:p>
            <a:pPr lvl="2"/>
            <a:r>
              <a:rPr lang="en-US" dirty="0"/>
              <a:t>Third level bullet</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74644" y="4767264"/>
            <a:ext cx="1811406" cy="273844"/>
          </a:xfrm>
          <a:prstGeom prst="rect">
            <a:avLst/>
          </a:prstGeom>
        </p:spPr>
        <p:txBody>
          <a:bodyPr vert="horz" lIns="91440" tIns="45720" rIns="91440" bIns="45720" rtlCol="0" anchor="ctr"/>
          <a:lstStyle>
            <a:lvl1pPr algn="l">
              <a:defRPr sz="675">
                <a:solidFill>
                  <a:schemeClr val="tx2"/>
                </a:solidFill>
              </a:defRPr>
            </a:lvl1pPr>
          </a:lstStyle>
          <a:p>
            <a:r>
              <a:rPr lang="en-US">
                <a:solidFill>
                  <a:srgbClr val="0D2C40"/>
                </a:solidFill>
              </a:rPr>
              <a:t>July 2018</a:t>
            </a:r>
            <a:endParaRPr lang="en-US" dirty="0">
              <a:solidFill>
                <a:srgbClr val="0D2C40"/>
              </a:solidFill>
            </a:endParaRPr>
          </a:p>
        </p:txBody>
      </p:sp>
      <p:sp>
        <p:nvSpPr>
          <p:cNvPr id="5" name="Footer Placeholder 4"/>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a:defRPr sz="675">
                <a:solidFill>
                  <a:schemeClr val="tx2"/>
                </a:solidFill>
              </a:defRPr>
            </a:lvl1pPr>
          </a:lstStyle>
          <a:p>
            <a:endParaRPr lang="en-US" dirty="0">
              <a:solidFill>
                <a:srgbClr val="0D2C40"/>
              </a:solidFill>
            </a:endParaRPr>
          </a:p>
        </p:txBody>
      </p:sp>
      <p:sp>
        <p:nvSpPr>
          <p:cNvPr id="8" name="Slide Number Placeholder 5"/>
          <p:cNvSpPr>
            <a:spLocks noGrp="1"/>
          </p:cNvSpPr>
          <p:nvPr>
            <p:ph type="sldNum" sz="quarter" idx="4"/>
          </p:nvPr>
        </p:nvSpPr>
        <p:spPr>
          <a:xfrm>
            <a:off x="8709637" y="4806029"/>
            <a:ext cx="192024" cy="192024"/>
          </a:xfrm>
          <a:prstGeom prst="ellipse">
            <a:avLst/>
          </a:prstGeom>
          <a:solidFill>
            <a:schemeClr val="accent1"/>
          </a:solidFill>
        </p:spPr>
        <p:txBody>
          <a:bodyPr vert="horz" lIns="0" tIns="0" rIns="0" bIns="0" rtlCol="0" anchor="ctr"/>
          <a:lstStyle>
            <a:lvl1pPr algn="ctr">
              <a:defRPr sz="675">
                <a:solidFill>
                  <a:schemeClr val="bg1"/>
                </a:solidFill>
              </a:defRPr>
            </a:lvl1pPr>
          </a:lstStyle>
          <a:p>
            <a:fld id="{B1AC83B0-B844-44F1-B4BE-92A8C14C00CC}" type="slidenum">
              <a:rPr lang="en-US" smtClean="0">
                <a:solidFill>
                  <a:prstClr val="white"/>
                </a:solidFill>
              </a:rPr>
              <a:pPr/>
              <a:t>‹#›</a:t>
            </a:fld>
            <a:endParaRPr lang="en-US" dirty="0">
              <a:solidFill>
                <a:prstClr val="white"/>
              </a:solidFill>
            </a:endParaRPr>
          </a:p>
        </p:txBody>
      </p:sp>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a:ext>
            </a:extLst>
          </a:blip>
          <a:srcRect r="-30239"/>
          <a:stretch/>
        </p:blipFill>
        <p:spPr>
          <a:xfrm>
            <a:off x="0" y="0"/>
            <a:ext cx="414338" cy="5143500"/>
          </a:xfrm>
          <a:prstGeom prst="rect">
            <a:avLst/>
          </a:prstGeom>
        </p:spPr>
      </p:pic>
    </p:spTree>
    <p:extLst>
      <p:ext uri="{BB962C8B-B14F-4D97-AF65-F5344CB8AC3E}">
        <p14:creationId xmlns:p14="http://schemas.microsoft.com/office/powerpoint/2010/main" val="478509193"/>
      </p:ext>
    </p:extLst>
  </p:cSld>
  <p:clrMap bg1="lt1" tx1="dk1" bg2="lt2" tx2="dk2" accent1="accent1" accent2="accent2" accent3="accent3" accent4="accent4" accent5="accent5" accent6="accent6" hlink="hlink" folHlink="folHlink"/>
  <mc:AlternateContent xmlns:mc="http://schemas.openxmlformats.org/markup-compatibility/2006" xmlns:p14="http://schemas.microsoft.com/office/powerpoint/2010/main">
    <mc:Choice Requires="p14">
      <p:transition p14:dur="10"/>
    </mc:Choice>
    <mc:Fallback xmlns="">
      <p:transition/>
    </mc:Fallback>
  </mc:AlternateContent>
  <p:hf hdr="0" ftr="0"/>
  <p:txStyles>
    <p:titleStyle>
      <a:lvl1pPr algn="l" defTabSz="514350" rtl="0" eaLnBrk="1" latinLnBrk="0" hangingPunct="1">
        <a:lnSpc>
          <a:spcPts val="2520"/>
        </a:lnSpc>
        <a:spcBef>
          <a:spcPct val="0"/>
        </a:spcBef>
        <a:buNone/>
        <a:defRPr sz="2800" b="1" kern="1200">
          <a:solidFill>
            <a:schemeClr val="tx2"/>
          </a:solidFill>
          <a:latin typeface="Arial" panose="020B0604020202020204" pitchFamily="34" charset="0"/>
          <a:ea typeface="+mj-ea"/>
          <a:cs typeface="Arial" panose="020B0604020202020204" pitchFamily="34" charset="0"/>
        </a:defRPr>
      </a:lvl1pPr>
    </p:titleStyle>
    <p:bodyStyle>
      <a:lvl1pPr marL="0" indent="0" algn="l" defTabSz="514350" rtl="0" eaLnBrk="1" latinLnBrk="0" hangingPunct="1">
        <a:lnSpc>
          <a:spcPct val="100000"/>
        </a:lnSpc>
        <a:spcBef>
          <a:spcPts val="563"/>
        </a:spcBef>
        <a:buFont typeface="Arial" panose="020B0604020202020204" pitchFamily="34" charset="0"/>
        <a:buNone/>
        <a:defRPr sz="1800" b="1" kern="1200" baseline="0">
          <a:solidFill>
            <a:schemeClr val="tx2"/>
          </a:solidFill>
          <a:latin typeface="Arial" panose="020B0604020202020204" pitchFamily="34" charset="0"/>
          <a:ea typeface="+mn-ea"/>
          <a:cs typeface="Arial" panose="020B0604020202020204" pitchFamily="34" charset="0"/>
        </a:defRPr>
      </a:lvl1pPr>
      <a:lvl2pPr marL="129779" indent="-129779" algn="l" defTabSz="514350" rtl="0" eaLnBrk="1" latinLnBrk="0" hangingPunct="1">
        <a:lnSpc>
          <a:spcPct val="100000"/>
        </a:lnSpc>
        <a:spcBef>
          <a:spcPts val="450"/>
        </a:spcBef>
        <a:buFont typeface="Arial" panose="020B0604020202020204" pitchFamily="34" charset="0"/>
        <a:buChar char="•"/>
        <a:defRPr sz="1400" kern="1200">
          <a:solidFill>
            <a:schemeClr val="tx2"/>
          </a:solidFill>
          <a:latin typeface="Arial" panose="020B0604020202020204" pitchFamily="34" charset="0"/>
          <a:ea typeface="+mn-ea"/>
          <a:cs typeface="Arial" panose="020B0604020202020204" pitchFamily="34" charset="0"/>
        </a:defRPr>
      </a:lvl2pPr>
      <a:lvl3pPr marL="213122" indent="-89297" algn="l" defTabSz="516731" rtl="0" eaLnBrk="1" latinLnBrk="0" hangingPunct="1">
        <a:lnSpc>
          <a:spcPct val="100000"/>
        </a:lnSpc>
        <a:spcBef>
          <a:spcPts val="450"/>
        </a:spcBef>
        <a:buFont typeface="Arial" panose="020B0604020202020204" pitchFamily="34" charset="0"/>
        <a:buChar char="-"/>
        <a:defRPr sz="1200" kern="1200">
          <a:solidFill>
            <a:schemeClr val="tx2"/>
          </a:solidFill>
          <a:latin typeface="Arial" panose="020B0604020202020204" pitchFamily="34" charset="0"/>
          <a:ea typeface="+mn-ea"/>
          <a:cs typeface="Arial" panose="020B0604020202020204" pitchFamily="34" charset="0"/>
        </a:defRPr>
      </a:lvl3pPr>
      <a:lvl4pPr marL="297656" indent="-84535" algn="l" defTabSz="514350" rtl="0" eaLnBrk="1" latinLnBrk="0" hangingPunct="1">
        <a:lnSpc>
          <a:spcPct val="100000"/>
        </a:lnSpc>
        <a:spcBef>
          <a:spcPts val="281"/>
        </a:spcBef>
        <a:buFont typeface="Arial" panose="020B0604020202020204" pitchFamily="34" charset="0"/>
        <a:buChar char="•"/>
        <a:defRPr sz="1100" kern="1200">
          <a:solidFill>
            <a:schemeClr val="tx2"/>
          </a:solidFill>
          <a:latin typeface="Arial" panose="020B0604020202020204" pitchFamily="34" charset="0"/>
          <a:ea typeface="+mn-ea"/>
          <a:cs typeface="Arial" panose="020B0604020202020204" pitchFamily="34" charset="0"/>
        </a:defRPr>
      </a:lvl4pPr>
      <a:lvl5pPr marL="388144" indent="-84535" algn="l" defTabSz="514350" rtl="0" eaLnBrk="1" latinLnBrk="0" hangingPunct="1">
        <a:lnSpc>
          <a:spcPct val="100000"/>
        </a:lnSpc>
        <a:spcBef>
          <a:spcPts val="281"/>
        </a:spcBef>
        <a:buFont typeface="Arial" panose="020B0604020202020204" pitchFamily="34" charset="0"/>
        <a:buChar char="•"/>
        <a:defRPr sz="1000" kern="1200">
          <a:solidFill>
            <a:schemeClr val="tx2"/>
          </a:solidFill>
          <a:latin typeface="Arial" panose="020B0604020202020204" pitchFamily="34" charset="0"/>
          <a:ea typeface="+mn-ea"/>
          <a:cs typeface="Arial" panose="020B0604020202020204" pitchFamily="34" charset="0"/>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48">
          <p15:clr>
            <a:srgbClr val="F26B43"/>
          </p15:clr>
        </p15:guide>
        <p15:guide id="2" pos="199">
          <p15:clr>
            <a:srgbClr val="F26B43"/>
          </p15:clr>
        </p15:guide>
      </p15:sldGuideLst>
    </p:ext>
  </p:extLst>
</p:sldMaster>
</file>

<file path=ppt/slideMasters/slideMaster4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74645" y="429776"/>
            <a:ext cx="7640707" cy="391418"/>
          </a:xfrm>
          <a:prstGeom prst="rect">
            <a:avLst/>
          </a:prstGeom>
        </p:spPr>
        <p:txBody>
          <a:bodyPr vert="horz" lIns="91440" tIns="45720" rIns="91440" bIns="45720" rtlCol="0" anchor="t">
            <a:noAutofit/>
          </a:bodyPr>
          <a:lstStyle/>
          <a:p>
            <a:endParaRPr lang="en-US" dirty="0"/>
          </a:p>
        </p:txBody>
      </p:sp>
      <p:sp>
        <p:nvSpPr>
          <p:cNvPr id="3" name="Text Placeholder 2"/>
          <p:cNvSpPr>
            <a:spLocks noGrp="1"/>
          </p:cNvSpPr>
          <p:nvPr>
            <p:ph type="body" idx="1"/>
          </p:nvPr>
        </p:nvSpPr>
        <p:spPr>
          <a:xfrm>
            <a:off x="874644" y="939249"/>
            <a:ext cx="7640706" cy="372562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 bullet</a:t>
            </a:r>
          </a:p>
          <a:p>
            <a:pPr lvl="2"/>
            <a:r>
              <a:rPr lang="en-US" dirty="0"/>
              <a:t>Third level bullet</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74644" y="4767264"/>
            <a:ext cx="1811406" cy="273844"/>
          </a:xfrm>
          <a:prstGeom prst="rect">
            <a:avLst/>
          </a:prstGeom>
        </p:spPr>
        <p:txBody>
          <a:bodyPr vert="horz" lIns="91440" tIns="45720" rIns="91440" bIns="45720" rtlCol="0" anchor="ctr"/>
          <a:lstStyle>
            <a:lvl1pPr algn="l">
              <a:defRPr sz="675">
                <a:solidFill>
                  <a:schemeClr val="tx2"/>
                </a:solidFill>
              </a:defRPr>
            </a:lvl1pPr>
          </a:lstStyle>
          <a:p>
            <a:r>
              <a:rPr lang="en-US">
                <a:solidFill>
                  <a:srgbClr val="0D2C40"/>
                </a:solidFill>
              </a:rPr>
              <a:t>July 2018</a:t>
            </a:r>
            <a:endParaRPr lang="en-US" dirty="0">
              <a:solidFill>
                <a:srgbClr val="0D2C40"/>
              </a:solidFill>
            </a:endParaRPr>
          </a:p>
        </p:txBody>
      </p:sp>
      <p:sp>
        <p:nvSpPr>
          <p:cNvPr id="5" name="Footer Placeholder 4"/>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a:defRPr sz="675">
                <a:solidFill>
                  <a:schemeClr val="tx2"/>
                </a:solidFill>
              </a:defRPr>
            </a:lvl1pPr>
          </a:lstStyle>
          <a:p>
            <a:endParaRPr lang="en-US" dirty="0">
              <a:solidFill>
                <a:srgbClr val="0D2C40"/>
              </a:solidFill>
            </a:endParaRPr>
          </a:p>
        </p:txBody>
      </p:sp>
      <p:sp>
        <p:nvSpPr>
          <p:cNvPr id="8" name="Slide Number Placeholder 5"/>
          <p:cNvSpPr>
            <a:spLocks noGrp="1"/>
          </p:cNvSpPr>
          <p:nvPr>
            <p:ph type="sldNum" sz="quarter" idx="4"/>
          </p:nvPr>
        </p:nvSpPr>
        <p:spPr>
          <a:xfrm>
            <a:off x="8709637" y="4806029"/>
            <a:ext cx="192024" cy="192024"/>
          </a:xfrm>
          <a:prstGeom prst="ellipse">
            <a:avLst/>
          </a:prstGeom>
          <a:solidFill>
            <a:schemeClr val="accent1"/>
          </a:solidFill>
        </p:spPr>
        <p:txBody>
          <a:bodyPr vert="horz" lIns="0" tIns="0" rIns="0" bIns="0" rtlCol="0" anchor="ctr"/>
          <a:lstStyle>
            <a:lvl1pPr algn="ctr">
              <a:defRPr sz="675">
                <a:solidFill>
                  <a:schemeClr val="bg1"/>
                </a:solidFill>
              </a:defRPr>
            </a:lvl1pPr>
          </a:lstStyle>
          <a:p>
            <a:fld id="{B1AC83B0-B844-44F1-B4BE-92A8C14C00CC}" type="slidenum">
              <a:rPr lang="en-US" smtClean="0">
                <a:solidFill>
                  <a:prstClr val="white"/>
                </a:solidFill>
              </a:rPr>
              <a:pPr/>
              <a:t>‹#›</a:t>
            </a:fld>
            <a:endParaRPr lang="en-US" dirty="0">
              <a:solidFill>
                <a:prstClr val="white"/>
              </a:solidFill>
            </a:endParaRPr>
          </a:p>
        </p:txBody>
      </p:sp>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a:ext>
            </a:extLst>
          </a:blip>
          <a:srcRect r="-30239"/>
          <a:stretch/>
        </p:blipFill>
        <p:spPr>
          <a:xfrm>
            <a:off x="0" y="0"/>
            <a:ext cx="414338" cy="5143500"/>
          </a:xfrm>
          <a:prstGeom prst="rect">
            <a:avLst/>
          </a:prstGeom>
        </p:spPr>
      </p:pic>
    </p:spTree>
    <p:extLst>
      <p:ext uri="{BB962C8B-B14F-4D97-AF65-F5344CB8AC3E}">
        <p14:creationId xmlns:p14="http://schemas.microsoft.com/office/powerpoint/2010/main" val="4279020474"/>
      </p:ext>
    </p:extLst>
  </p:cSld>
  <p:clrMap bg1="lt1" tx1="dk1" bg2="lt2" tx2="dk2" accent1="accent1" accent2="accent2" accent3="accent3" accent4="accent4" accent5="accent5" accent6="accent6" hlink="hlink" folHlink="folHlink"/>
  <mc:AlternateContent xmlns:mc="http://schemas.openxmlformats.org/markup-compatibility/2006" xmlns:p14="http://schemas.microsoft.com/office/powerpoint/2010/main">
    <mc:Choice Requires="p14">
      <p:transition p14:dur="10"/>
    </mc:Choice>
    <mc:Fallback xmlns="">
      <p:transition/>
    </mc:Fallback>
  </mc:AlternateContent>
  <p:hf hdr="0" ftr="0"/>
  <p:txStyles>
    <p:titleStyle>
      <a:lvl1pPr algn="l" defTabSz="514350" rtl="0" eaLnBrk="1" latinLnBrk="0" hangingPunct="1">
        <a:lnSpc>
          <a:spcPts val="2520"/>
        </a:lnSpc>
        <a:spcBef>
          <a:spcPct val="0"/>
        </a:spcBef>
        <a:buNone/>
        <a:defRPr sz="2800" b="1" kern="1200">
          <a:solidFill>
            <a:schemeClr val="tx2"/>
          </a:solidFill>
          <a:latin typeface="Arial" panose="020B0604020202020204" pitchFamily="34" charset="0"/>
          <a:ea typeface="+mj-ea"/>
          <a:cs typeface="Arial" panose="020B0604020202020204" pitchFamily="34" charset="0"/>
        </a:defRPr>
      </a:lvl1pPr>
    </p:titleStyle>
    <p:bodyStyle>
      <a:lvl1pPr marL="0" indent="0" algn="l" defTabSz="514350" rtl="0" eaLnBrk="1" latinLnBrk="0" hangingPunct="1">
        <a:lnSpc>
          <a:spcPct val="100000"/>
        </a:lnSpc>
        <a:spcBef>
          <a:spcPts val="563"/>
        </a:spcBef>
        <a:buFont typeface="Arial" panose="020B0604020202020204" pitchFamily="34" charset="0"/>
        <a:buNone/>
        <a:defRPr sz="1800" b="1" kern="1200" baseline="0">
          <a:solidFill>
            <a:schemeClr val="tx2"/>
          </a:solidFill>
          <a:latin typeface="Arial" panose="020B0604020202020204" pitchFamily="34" charset="0"/>
          <a:ea typeface="+mn-ea"/>
          <a:cs typeface="Arial" panose="020B0604020202020204" pitchFamily="34" charset="0"/>
        </a:defRPr>
      </a:lvl1pPr>
      <a:lvl2pPr marL="129779" indent="-129779" algn="l" defTabSz="514350" rtl="0" eaLnBrk="1" latinLnBrk="0" hangingPunct="1">
        <a:lnSpc>
          <a:spcPct val="100000"/>
        </a:lnSpc>
        <a:spcBef>
          <a:spcPts val="450"/>
        </a:spcBef>
        <a:buFont typeface="Arial" panose="020B0604020202020204" pitchFamily="34" charset="0"/>
        <a:buChar char="•"/>
        <a:defRPr sz="1400" kern="1200">
          <a:solidFill>
            <a:schemeClr val="tx2"/>
          </a:solidFill>
          <a:latin typeface="Arial" panose="020B0604020202020204" pitchFamily="34" charset="0"/>
          <a:ea typeface="+mn-ea"/>
          <a:cs typeface="Arial" panose="020B0604020202020204" pitchFamily="34" charset="0"/>
        </a:defRPr>
      </a:lvl2pPr>
      <a:lvl3pPr marL="213122" indent="-89297" algn="l" defTabSz="516731" rtl="0" eaLnBrk="1" latinLnBrk="0" hangingPunct="1">
        <a:lnSpc>
          <a:spcPct val="100000"/>
        </a:lnSpc>
        <a:spcBef>
          <a:spcPts val="450"/>
        </a:spcBef>
        <a:buFont typeface="Arial" panose="020B0604020202020204" pitchFamily="34" charset="0"/>
        <a:buChar char="-"/>
        <a:defRPr sz="1200" kern="1200">
          <a:solidFill>
            <a:schemeClr val="tx2"/>
          </a:solidFill>
          <a:latin typeface="Arial" panose="020B0604020202020204" pitchFamily="34" charset="0"/>
          <a:ea typeface="+mn-ea"/>
          <a:cs typeface="Arial" panose="020B0604020202020204" pitchFamily="34" charset="0"/>
        </a:defRPr>
      </a:lvl3pPr>
      <a:lvl4pPr marL="297656" indent="-84535" algn="l" defTabSz="514350" rtl="0" eaLnBrk="1" latinLnBrk="0" hangingPunct="1">
        <a:lnSpc>
          <a:spcPct val="100000"/>
        </a:lnSpc>
        <a:spcBef>
          <a:spcPts val="281"/>
        </a:spcBef>
        <a:buFont typeface="Arial" panose="020B0604020202020204" pitchFamily="34" charset="0"/>
        <a:buChar char="•"/>
        <a:defRPr sz="1100" kern="1200">
          <a:solidFill>
            <a:schemeClr val="tx2"/>
          </a:solidFill>
          <a:latin typeface="Arial" panose="020B0604020202020204" pitchFamily="34" charset="0"/>
          <a:ea typeface="+mn-ea"/>
          <a:cs typeface="Arial" panose="020B0604020202020204" pitchFamily="34" charset="0"/>
        </a:defRPr>
      </a:lvl4pPr>
      <a:lvl5pPr marL="388144" indent="-84535" algn="l" defTabSz="514350" rtl="0" eaLnBrk="1" latinLnBrk="0" hangingPunct="1">
        <a:lnSpc>
          <a:spcPct val="100000"/>
        </a:lnSpc>
        <a:spcBef>
          <a:spcPts val="281"/>
        </a:spcBef>
        <a:buFont typeface="Arial" panose="020B0604020202020204" pitchFamily="34" charset="0"/>
        <a:buChar char="•"/>
        <a:defRPr sz="1000" kern="1200">
          <a:solidFill>
            <a:schemeClr val="tx2"/>
          </a:solidFill>
          <a:latin typeface="Arial" panose="020B0604020202020204" pitchFamily="34" charset="0"/>
          <a:ea typeface="+mn-ea"/>
          <a:cs typeface="Arial" panose="020B0604020202020204" pitchFamily="34" charset="0"/>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48">
          <p15:clr>
            <a:srgbClr val="F26B43"/>
          </p15:clr>
        </p15:guide>
        <p15:guide id="2" pos="199">
          <p15:clr>
            <a:srgbClr val="F26B43"/>
          </p15:clr>
        </p15:guide>
      </p15:sldGuideLst>
    </p:ext>
  </p:extLst>
</p:sldMaster>
</file>

<file path=ppt/slideMasters/slideMaster4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74645" y="429776"/>
            <a:ext cx="7640707" cy="391418"/>
          </a:xfrm>
          <a:prstGeom prst="rect">
            <a:avLst/>
          </a:prstGeom>
        </p:spPr>
        <p:txBody>
          <a:bodyPr vert="horz" lIns="91440" tIns="45720" rIns="91440" bIns="45720" rtlCol="0" anchor="t">
            <a:noAutofit/>
          </a:bodyPr>
          <a:lstStyle/>
          <a:p>
            <a:endParaRPr lang="en-US" dirty="0"/>
          </a:p>
        </p:txBody>
      </p:sp>
      <p:sp>
        <p:nvSpPr>
          <p:cNvPr id="3" name="Text Placeholder 2"/>
          <p:cNvSpPr>
            <a:spLocks noGrp="1"/>
          </p:cNvSpPr>
          <p:nvPr>
            <p:ph type="body" idx="1"/>
          </p:nvPr>
        </p:nvSpPr>
        <p:spPr>
          <a:xfrm>
            <a:off x="874644" y="939249"/>
            <a:ext cx="7640706" cy="372562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 bullet</a:t>
            </a:r>
          </a:p>
          <a:p>
            <a:pPr lvl="2"/>
            <a:r>
              <a:rPr lang="en-US" dirty="0"/>
              <a:t>Third level bullet</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74644" y="4767264"/>
            <a:ext cx="1811406" cy="273844"/>
          </a:xfrm>
          <a:prstGeom prst="rect">
            <a:avLst/>
          </a:prstGeom>
        </p:spPr>
        <p:txBody>
          <a:bodyPr vert="horz" lIns="91440" tIns="45720" rIns="91440" bIns="45720" rtlCol="0" anchor="ctr"/>
          <a:lstStyle>
            <a:lvl1pPr algn="l">
              <a:defRPr sz="675">
                <a:solidFill>
                  <a:schemeClr val="tx2"/>
                </a:solidFill>
              </a:defRPr>
            </a:lvl1pPr>
          </a:lstStyle>
          <a:p>
            <a:r>
              <a:rPr lang="en-US">
                <a:solidFill>
                  <a:srgbClr val="0D2C40"/>
                </a:solidFill>
              </a:rPr>
              <a:t>July 2018</a:t>
            </a:r>
            <a:endParaRPr lang="en-US" dirty="0">
              <a:solidFill>
                <a:srgbClr val="0D2C40"/>
              </a:solidFill>
            </a:endParaRPr>
          </a:p>
        </p:txBody>
      </p:sp>
      <p:sp>
        <p:nvSpPr>
          <p:cNvPr id="5" name="Footer Placeholder 4"/>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a:defRPr sz="675">
                <a:solidFill>
                  <a:schemeClr val="tx2"/>
                </a:solidFill>
              </a:defRPr>
            </a:lvl1pPr>
          </a:lstStyle>
          <a:p>
            <a:endParaRPr lang="en-US" dirty="0">
              <a:solidFill>
                <a:srgbClr val="0D2C40"/>
              </a:solidFill>
            </a:endParaRPr>
          </a:p>
        </p:txBody>
      </p:sp>
      <p:sp>
        <p:nvSpPr>
          <p:cNvPr id="8" name="Slide Number Placeholder 5"/>
          <p:cNvSpPr>
            <a:spLocks noGrp="1"/>
          </p:cNvSpPr>
          <p:nvPr>
            <p:ph type="sldNum" sz="quarter" idx="4"/>
          </p:nvPr>
        </p:nvSpPr>
        <p:spPr>
          <a:xfrm>
            <a:off x="8709637" y="4806029"/>
            <a:ext cx="192024" cy="192024"/>
          </a:xfrm>
          <a:prstGeom prst="ellipse">
            <a:avLst/>
          </a:prstGeom>
          <a:solidFill>
            <a:schemeClr val="accent1"/>
          </a:solidFill>
        </p:spPr>
        <p:txBody>
          <a:bodyPr vert="horz" lIns="0" tIns="0" rIns="0" bIns="0" rtlCol="0" anchor="ctr"/>
          <a:lstStyle>
            <a:lvl1pPr algn="ctr">
              <a:defRPr sz="675">
                <a:solidFill>
                  <a:schemeClr val="bg1"/>
                </a:solidFill>
              </a:defRPr>
            </a:lvl1pPr>
          </a:lstStyle>
          <a:p>
            <a:fld id="{B1AC83B0-B844-44F1-B4BE-92A8C14C00CC}" type="slidenum">
              <a:rPr lang="en-US" smtClean="0">
                <a:solidFill>
                  <a:prstClr val="white"/>
                </a:solidFill>
              </a:rPr>
              <a:pPr/>
              <a:t>‹#›</a:t>
            </a:fld>
            <a:endParaRPr lang="en-US" dirty="0">
              <a:solidFill>
                <a:prstClr val="white"/>
              </a:solidFill>
            </a:endParaRPr>
          </a:p>
        </p:txBody>
      </p:sp>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a:ext>
            </a:extLst>
          </a:blip>
          <a:srcRect r="-30239"/>
          <a:stretch/>
        </p:blipFill>
        <p:spPr>
          <a:xfrm>
            <a:off x="0" y="0"/>
            <a:ext cx="414338" cy="5143500"/>
          </a:xfrm>
          <a:prstGeom prst="rect">
            <a:avLst/>
          </a:prstGeom>
        </p:spPr>
      </p:pic>
    </p:spTree>
    <p:extLst>
      <p:ext uri="{BB962C8B-B14F-4D97-AF65-F5344CB8AC3E}">
        <p14:creationId xmlns:p14="http://schemas.microsoft.com/office/powerpoint/2010/main" val="2644795032"/>
      </p:ext>
    </p:extLst>
  </p:cSld>
  <p:clrMap bg1="lt1" tx1="dk1" bg2="lt2" tx2="dk2" accent1="accent1" accent2="accent2" accent3="accent3" accent4="accent4" accent5="accent5" accent6="accent6" hlink="hlink" folHlink="folHlink"/>
  <mc:AlternateContent xmlns:mc="http://schemas.openxmlformats.org/markup-compatibility/2006" xmlns:p14="http://schemas.microsoft.com/office/powerpoint/2010/main">
    <mc:Choice Requires="p14">
      <p:transition p14:dur="10"/>
    </mc:Choice>
    <mc:Fallback xmlns="">
      <p:transition/>
    </mc:Fallback>
  </mc:AlternateContent>
  <p:hf hdr="0" ftr="0"/>
  <p:txStyles>
    <p:titleStyle>
      <a:lvl1pPr algn="l" defTabSz="514350" rtl="0" eaLnBrk="1" latinLnBrk="0" hangingPunct="1">
        <a:lnSpc>
          <a:spcPts val="2520"/>
        </a:lnSpc>
        <a:spcBef>
          <a:spcPct val="0"/>
        </a:spcBef>
        <a:buNone/>
        <a:defRPr sz="2800" b="1" kern="1200">
          <a:solidFill>
            <a:schemeClr val="tx2"/>
          </a:solidFill>
          <a:latin typeface="Arial" panose="020B0604020202020204" pitchFamily="34" charset="0"/>
          <a:ea typeface="+mj-ea"/>
          <a:cs typeface="Arial" panose="020B0604020202020204" pitchFamily="34" charset="0"/>
        </a:defRPr>
      </a:lvl1pPr>
    </p:titleStyle>
    <p:bodyStyle>
      <a:lvl1pPr marL="0" indent="0" algn="l" defTabSz="514350" rtl="0" eaLnBrk="1" latinLnBrk="0" hangingPunct="1">
        <a:lnSpc>
          <a:spcPct val="100000"/>
        </a:lnSpc>
        <a:spcBef>
          <a:spcPts val="563"/>
        </a:spcBef>
        <a:buFont typeface="Arial" panose="020B0604020202020204" pitchFamily="34" charset="0"/>
        <a:buNone/>
        <a:defRPr sz="1800" b="1" kern="1200" baseline="0">
          <a:solidFill>
            <a:schemeClr val="tx2"/>
          </a:solidFill>
          <a:latin typeface="Arial" panose="020B0604020202020204" pitchFamily="34" charset="0"/>
          <a:ea typeface="+mn-ea"/>
          <a:cs typeface="Arial" panose="020B0604020202020204" pitchFamily="34" charset="0"/>
        </a:defRPr>
      </a:lvl1pPr>
      <a:lvl2pPr marL="129779" indent="-129779" algn="l" defTabSz="514350" rtl="0" eaLnBrk="1" latinLnBrk="0" hangingPunct="1">
        <a:lnSpc>
          <a:spcPct val="100000"/>
        </a:lnSpc>
        <a:spcBef>
          <a:spcPts val="450"/>
        </a:spcBef>
        <a:buFont typeface="Arial" panose="020B0604020202020204" pitchFamily="34" charset="0"/>
        <a:buChar char="•"/>
        <a:defRPr sz="1400" kern="1200">
          <a:solidFill>
            <a:schemeClr val="tx2"/>
          </a:solidFill>
          <a:latin typeface="Arial" panose="020B0604020202020204" pitchFamily="34" charset="0"/>
          <a:ea typeface="+mn-ea"/>
          <a:cs typeface="Arial" panose="020B0604020202020204" pitchFamily="34" charset="0"/>
        </a:defRPr>
      </a:lvl2pPr>
      <a:lvl3pPr marL="213122" indent="-89297" algn="l" defTabSz="516731" rtl="0" eaLnBrk="1" latinLnBrk="0" hangingPunct="1">
        <a:lnSpc>
          <a:spcPct val="100000"/>
        </a:lnSpc>
        <a:spcBef>
          <a:spcPts val="450"/>
        </a:spcBef>
        <a:buFont typeface="Arial" panose="020B0604020202020204" pitchFamily="34" charset="0"/>
        <a:buChar char="-"/>
        <a:defRPr sz="1200" kern="1200">
          <a:solidFill>
            <a:schemeClr val="tx2"/>
          </a:solidFill>
          <a:latin typeface="Arial" panose="020B0604020202020204" pitchFamily="34" charset="0"/>
          <a:ea typeface="+mn-ea"/>
          <a:cs typeface="Arial" panose="020B0604020202020204" pitchFamily="34" charset="0"/>
        </a:defRPr>
      </a:lvl3pPr>
      <a:lvl4pPr marL="297656" indent="-84535" algn="l" defTabSz="514350" rtl="0" eaLnBrk="1" latinLnBrk="0" hangingPunct="1">
        <a:lnSpc>
          <a:spcPct val="100000"/>
        </a:lnSpc>
        <a:spcBef>
          <a:spcPts val="281"/>
        </a:spcBef>
        <a:buFont typeface="Arial" panose="020B0604020202020204" pitchFamily="34" charset="0"/>
        <a:buChar char="•"/>
        <a:defRPr sz="1100" kern="1200">
          <a:solidFill>
            <a:schemeClr val="tx2"/>
          </a:solidFill>
          <a:latin typeface="Arial" panose="020B0604020202020204" pitchFamily="34" charset="0"/>
          <a:ea typeface="+mn-ea"/>
          <a:cs typeface="Arial" panose="020B0604020202020204" pitchFamily="34" charset="0"/>
        </a:defRPr>
      </a:lvl4pPr>
      <a:lvl5pPr marL="388144" indent="-84535" algn="l" defTabSz="514350" rtl="0" eaLnBrk="1" latinLnBrk="0" hangingPunct="1">
        <a:lnSpc>
          <a:spcPct val="100000"/>
        </a:lnSpc>
        <a:spcBef>
          <a:spcPts val="281"/>
        </a:spcBef>
        <a:buFont typeface="Arial" panose="020B0604020202020204" pitchFamily="34" charset="0"/>
        <a:buChar char="•"/>
        <a:defRPr sz="1000" kern="1200">
          <a:solidFill>
            <a:schemeClr val="tx2"/>
          </a:solidFill>
          <a:latin typeface="Arial" panose="020B0604020202020204" pitchFamily="34" charset="0"/>
          <a:ea typeface="+mn-ea"/>
          <a:cs typeface="Arial" panose="020B0604020202020204" pitchFamily="34" charset="0"/>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48">
          <p15:clr>
            <a:srgbClr val="F26B43"/>
          </p15:clr>
        </p15:guide>
        <p15:guide id="2" pos="199">
          <p15:clr>
            <a:srgbClr val="F26B43"/>
          </p15:clr>
        </p15:guide>
      </p15:sldGuideLst>
    </p:ext>
  </p:extLst>
</p:sldMaster>
</file>

<file path=ppt/slideMasters/slideMaster4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74645" y="429776"/>
            <a:ext cx="7640707" cy="391418"/>
          </a:xfrm>
          <a:prstGeom prst="rect">
            <a:avLst/>
          </a:prstGeom>
        </p:spPr>
        <p:txBody>
          <a:bodyPr vert="horz" lIns="91440" tIns="45720" rIns="91440" bIns="45720" rtlCol="0" anchor="t">
            <a:noAutofit/>
          </a:bodyPr>
          <a:lstStyle/>
          <a:p>
            <a:endParaRPr lang="en-US" dirty="0"/>
          </a:p>
        </p:txBody>
      </p:sp>
      <p:sp>
        <p:nvSpPr>
          <p:cNvPr id="3" name="Text Placeholder 2"/>
          <p:cNvSpPr>
            <a:spLocks noGrp="1"/>
          </p:cNvSpPr>
          <p:nvPr>
            <p:ph type="body" idx="1"/>
          </p:nvPr>
        </p:nvSpPr>
        <p:spPr>
          <a:xfrm>
            <a:off x="874644" y="939249"/>
            <a:ext cx="7640706" cy="372562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 bullet</a:t>
            </a:r>
          </a:p>
          <a:p>
            <a:pPr lvl="2"/>
            <a:r>
              <a:rPr lang="en-US" dirty="0"/>
              <a:t>Third level bullet</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74644" y="4767264"/>
            <a:ext cx="1811406" cy="273844"/>
          </a:xfrm>
          <a:prstGeom prst="rect">
            <a:avLst/>
          </a:prstGeom>
        </p:spPr>
        <p:txBody>
          <a:bodyPr vert="horz" lIns="91440" tIns="45720" rIns="91440" bIns="45720" rtlCol="0" anchor="ctr"/>
          <a:lstStyle>
            <a:lvl1pPr algn="l">
              <a:defRPr sz="675">
                <a:solidFill>
                  <a:schemeClr val="tx2"/>
                </a:solidFill>
              </a:defRPr>
            </a:lvl1pPr>
          </a:lstStyle>
          <a:p>
            <a:r>
              <a:rPr lang="en-US">
                <a:solidFill>
                  <a:srgbClr val="0D2C40"/>
                </a:solidFill>
              </a:rPr>
              <a:t>July 2018</a:t>
            </a:r>
            <a:endParaRPr lang="en-US" dirty="0">
              <a:solidFill>
                <a:srgbClr val="0D2C40"/>
              </a:solidFill>
            </a:endParaRPr>
          </a:p>
        </p:txBody>
      </p:sp>
      <p:sp>
        <p:nvSpPr>
          <p:cNvPr id="5" name="Footer Placeholder 4"/>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a:defRPr sz="675">
                <a:solidFill>
                  <a:schemeClr val="tx2"/>
                </a:solidFill>
              </a:defRPr>
            </a:lvl1pPr>
          </a:lstStyle>
          <a:p>
            <a:endParaRPr lang="en-US" dirty="0">
              <a:solidFill>
                <a:srgbClr val="0D2C40"/>
              </a:solidFill>
            </a:endParaRPr>
          </a:p>
        </p:txBody>
      </p:sp>
      <p:sp>
        <p:nvSpPr>
          <p:cNvPr id="8" name="Slide Number Placeholder 5"/>
          <p:cNvSpPr>
            <a:spLocks noGrp="1"/>
          </p:cNvSpPr>
          <p:nvPr>
            <p:ph type="sldNum" sz="quarter" idx="4"/>
          </p:nvPr>
        </p:nvSpPr>
        <p:spPr>
          <a:xfrm>
            <a:off x="8709637" y="4806029"/>
            <a:ext cx="192024" cy="192024"/>
          </a:xfrm>
          <a:prstGeom prst="ellipse">
            <a:avLst/>
          </a:prstGeom>
          <a:solidFill>
            <a:schemeClr val="accent1"/>
          </a:solidFill>
        </p:spPr>
        <p:txBody>
          <a:bodyPr vert="horz" lIns="0" tIns="0" rIns="0" bIns="0" rtlCol="0" anchor="ctr"/>
          <a:lstStyle>
            <a:lvl1pPr algn="ctr">
              <a:defRPr sz="675">
                <a:solidFill>
                  <a:schemeClr val="bg1"/>
                </a:solidFill>
              </a:defRPr>
            </a:lvl1pPr>
          </a:lstStyle>
          <a:p>
            <a:fld id="{B1AC83B0-B844-44F1-B4BE-92A8C14C00CC}" type="slidenum">
              <a:rPr lang="en-US" smtClean="0">
                <a:solidFill>
                  <a:prstClr val="white"/>
                </a:solidFill>
              </a:rPr>
              <a:pPr/>
              <a:t>‹#›</a:t>
            </a:fld>
            <a:endParaRPr lang="en-US" dirty="0">
              <a:solidFill>
                <a:prstClr val="white"/>
              </a:solidFill>
            </a:endParaRPr>
          </a:p>
        </p:txBody>
      </p:sp>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a:ext>
            </a:extLst>
          </a:blip>
          <a:srcRect r="-30239"/>
          <a:stretch/>
        </p:blipFill>
        <p:spPr>
          <a:xfrm>
            <a:off x="0" y="0"/>
            <a:ext cx="414338" cy="5143500"/>
          </a:xfrm>
          <a:prstGeom prst="rect">
            <a:avLst/>
          </a:prstGeom>
        </p:spPr>
      </p:pic>
    </p:spTree>
    <p:extLst>
      <p:ext uri="{BB962C8B-B14F-4D97-AF65-F5344CB8AC3E}">
        <p14:creationId xmlns:p14="http://schemas.microsoft.com/office/powerpoint/2010/main" val="1665451962"/>
      </p:ext>
    </p:extLst>
  </p:cSld>
  <p:clrMap bg1="lt1" tx1="dk1" bg2="lt2" tx2="dk2" accent1="accent1" accent2="accent2" accent3="accent3" accent4="accent4" accent5="accent5" accent6="accent6" hlink="hlink" folHlink="folHlink"/>
  <mc:AlternateContent xmlns:mc="http://schemas.openxmlformats.org/markup-compatibility/2006" xmlns:p14="http://schemas.microsoft.com/office/powerpoint/2010/main">
    <mc:Choice Requires="p14">
      <p:transition p14:dur="10"/>
    </mc:Choice>
    <mc:Fallback xmlns="">
      <p:transition/>
    </mc:Fallback>
  </mc:AlternateContent>
  <p:hf hdr="0" ftr="0"/>
  <p:txStyles>
    <p:titleStyle>
      <a:lvl1pPr algn="l" defTabSz="514350" rtl="0" eaLnBrk="1" latinLnBrk="0" hangingPunct="1">
        <a:lnSpc>
          <a:spcPts val="2520"/>
        </a:lnSpc>
        <a:spcBef>
          <a:spcPct val="0"/>
        </a:spcBef>
        <a:buNone/>
        <a:defRPr sz="2800" b="1" kern="1200">
          <a:solidFill>
            <a:schemeClr val="tx2"/>
          </a:solidFill>
          <a:latin typeface="Arial" panose="020B0604020202020204" pitchFamily="34" charset="0"/>
          <a:ea typeface="+mj-ea"/>
          <a:cs typeface="Arial" panose="020B0604020202020204" pitchFamily="34" charset="0"/>
        </a:defRPr>
      </a:lvl1pPr>
    </p:titleStyle>
    <p:bodyStyle>
      <a:lvl1pPr marL="0" indent="0" algn="l" defTabSz="514350" rtl="0" eaLnBrk="1" latinLnBrk="0" hangingPunct="1">
        <a:lnSpc>
          <a:spcPct val="100000"/>
        </a:lnSpc>
        <a:spcBef>
          <a:spcPts val="563"/>
        </a:spcBef>
        <a:buFont typeface="Arial" panose="020B0604020202020204" pitchFamily="34" charset="0"/>
        <a:buNone/>
        <a:defRPr sz="1800" b="1" kern="1200" baseline="0">
          <a:solidFill>
            <a:schemeClr val="tx2"/>
          </a:solidFill>
          <a:latin typeface="Arial" panose="020B0604020202020204" pitchFamily="34" charset="0"/>
          <a:ea typeface="+mn-ea"/>
          <a:cs typeface="Arial" panose="020B0604020202020204" pitchFamily="34" charset="0"/>
        </a:defRPr>
      </a:lvl1pPr>
      <a:lvl2pPr marL="129779" indent="-129779" algn="l" defTabSz="514350" rtl="0" eaLnBrk="1" latinLnBrk="0" hangingPunct="1">
        <a:lnSpc>
          <a:spcPct val="100000"/>
        </a:lnSpc>
        <a:spcBef>
          <a:spcPts val="450"/>
        </a:spcBef>
        <a:buFont typeface="Arial" panose="020B0604020202020204" pitchFamily="34" charset="0"/>
        <a:buChar char="•"/>
        <a:defRPr sz="1400" kern="1200">
          <a:solidFill>
            <a:schemeClr val="tx2"/>
          </a:solidFill>
          <a:latin typeface="Arial" panose="020B0604020202020204" pitchFamily="34" charset="0"/>
          <a:ea typeface="+mn-ea"/>
          <a:cs typeface="Arial" panose="020B0604020202020204" pitchFamily="34" charset="0"/>
        </a:defRPr>
      </a:lvl2pPr>
      <a:lvl3pPr marL="213122" indent="-89297" algn="l" defTabSz="516731" rtl="0" eaLnBrk="1" latinLnBrk="0" hangingPunct="1">
        <a:lnSpc>
          <a:spcPct val="100000"/>
        </a:lnSpc>
        <a:spcBef>
          <a:spcPts val="450"/>
        </a:spcBef>
        <a:buFont typeface="Arial" panose="020B0604020202020204" pitchFamily="34" charset="0"/>
        <a:buChar char="-"/>
        <a:defRPr sz="1200" kern="1200">
          <a:solidFill>
            <a:schemeClr val="tx2"/>
          </a:solidFill>
          <a:latin typeface="Arial" panose="020B0604020202020204" pitchFamily="34" charset="0"/>
          <a:ea typeface="+mn-ea"/>
          <a:cs typeface="Arial" panose="020B0604020202020204" pitchFamily="34" charset="0"/>
        </a:defRPr>
      </a:lvl3pPr>
      <a:lvl4pPr marL="297656" indent="-84535" algn="l" defTabSz="514350" rtl="0" eaLnBrk="1" latinLnBrk="0" hangingPunct="1">
        <a:lnSpc>
          <a:spcPct val="100000"/>
        </a:lnSpc>
        <a:spcBef>
          <a:spcPts val="281"/>
        </a:spcBef>
        <a:buFont typeface="Arial" panose="020B0604020202020204" pitchFamily="34" charset="0"/>
        <a:buChar char="•"/>
        <a:defRPr sz="1100" kern="1200">
          <a:solidFill>
            <a:schemeClr val="tx2"/>
          </a:solidFill>
          <a:latin typeface="Arial" panose="020B0604020202020204" pitchFamily="34" charset="0"/>
          <a:ea typeface="+mn-ea"/>
          <a:cs typeface="Arial" panose="020B0604020202020204" pitchFamily="34" charset="0"/>
        </a:defRPr>
      </a:lvl4pPr>
      <a:lvl5pPr marL="388144" indent="-84535" algn="l" defTabSz="514350" rtl="0" eaLnBrk="1" latinLnBrk="0" hangingPunct="1">
        <a:lnSpc>
          <a:spcPct val="100000"/>
        </a:lnSpc>
        <a:spcBef>
          <a:spcPts val="281"/>
        </a:spcBef>
        <a:buFont typeface="Arial" panose="020B0604020202020204" pitchFamily="34" charset="0"/>
        <a:buChar char="•"/>
        <a:defRPr sz="1000" kern="1200">
          <a:solidFill>
            <a:schemeClr val="tx2"/>
          </a:solidFill>
          <a:latin typeface="Arial" panose="020B0604020202020204" pitchFamily="34" charset="0"/>
          <a:ea typeface="+mn-ea"/>
          <a:cs typeface="Arial" panose="020B0604020202020204" pitchFamily="34" charset="0"/>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48">
          <p15:clr>
            <a:srgbClr val="F26B43"/>
          </p15:clr>
        </p15:guide>
        <p15:guide id="2" pos="199">
          <p15:clr>
            <a:srgbClr val="F26B43"/>
          </p15:clr>
        </p15:guide>
      </p15:sldGuideLst>
    </p:ext>
  </p:extLst>
</p:sldMaster>
</file>

<file path=ppt/slideMasters/slideMaster4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74645" y="429776"/>
            <a:ext cx="7640707" cy="391418"/>
          </a:xfrm>
          <a:prstGeom prst="rect">
            <a:avLst/>
          </a:prstGeom>
        </p:spPr>
        <p:txBody>
          <a:bodyPr vert="horz" lIns="91440" tIns="45720" rIns="91440" bIns="45720" rtlCol="0" anchor="t">
            <a:noAutofit/>
          </a:bodyPr>
          <a:lstStyle/>
          <a:p>
            <a:endParaRPr lang="en-US" dirty="0"/>
          </a:p>
        </p:txBody>
      </p:sp>
      <p:sp>
        <p:nvSpPr>
          <p:cNvPr id="3" name="Text Placeholder 2"/>
          <p:cNvSpPr>
            <a:spLocks noGrp="1"/>
          </p:cNvSpPr>
          <p:nvPr>
            <p:ph type="body" idx="1"/>
          </p:nvPr>
        </p:nvSpPr>
        <p:spPr>
          <a:xfrm>
            <a:off x="874644" y="939249"/>
            <a:ext cx="7640706" cy="372562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 bullet</a:t>
            </a:r>
          </a:p>
          <a:p>
            <a:pPr lvl="2"/>
            <a:r>
              <a:rPr lang="en-US" dirty="0"/>
              <a:t>Third level bullet</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74644" y="4767264"/>
            <a:ext cx="1811406" cy="273844"/>
          </a:xfrm>
          <a:prstGeom prst="rect">
            <a:avLst/>
          </a:prstGeom>
        </p:spPr>
        <p:txBody>
          <a:bodyPr vert="horz" lIns="91440" tIns="45720" rIns="91440" bIns="45720" rtlCol="0" anchor="ctr"/>
          <a:lstStyle>
            <a:lvl1pPr algn="l">
              <a:defRPr sz="675">
                <a:solidFill>
                  <a:schemeClr val="tx2"/>
                </a:solidFill>
              </a:defRPr>
            </a:lvl1pPr>
          </a:lstStyle>
          <a:p>
            <a:r>
              <a:rPr lang="en-US">
                <a:solidFill>
                  <a:srgbClr val="0D2C40"/>
                </a:solidFill>
              </a:rPr>
              <a:t>July 2018</a:t>
            </a:r>
            <a:endParaRPr lang="en-US" dirty="0">
              <a:solidFill>
                <a:srgbClr val="0D2C40"/>
              </a:solidFill>
            </a:endParaRPr>
          </a:p>
        </p:txBody>
      </p:sp>
      <p:sp>
        <p:nvSpPr>
          <p:cNvPr id="5" name="Footer Placeholder 4"/>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a:defRPr sz="675">
                <a:solidFill>
                  <a:schemeClr val="tx2"/>
                </a:solidFill>
              </a:defRPr>
            </a:lvl1pPr>
          </a:lstStyle>
          <a:p>
            <a:endParaRPr lang="en-US" dirty="0">
              <a:solidFill>
                <a:srgbClr val="0D2C40"/>
              </a:solidFill>
            </a:endParaRPr>
          </a:p>
        </p:txBody>
      </p:sp>
      <p:sp>
        <p:nvSpPr>
          <p:cNvPr id="8" name="Slide Number Placeholder 5"/>
          <p:cNvSpPr>
            <a:spLocks noGrp="1"/>
          </p:cNvSpPr>
          <p:nvPr>
            <p:ph type="sldNum" sz="quarter" idx="4"/>
          </p:nvPr>
        </p:nvSpPr>
        <p:spPr>
          <a:xfrm>
            <a:off x="8709637" y="4806029"/>
            <a:ext cx="192024" cy="192024"/>
          </a:xfrm>
          <a:prstGeom prst="ellipse">
            <a:avLst/>
          </a:prstGeom>
          <a:solidFill>
            <a:schemeClr val="accent1"/>
          </a:solidFill>
        </p:spPr>
        <p:txBody>
          <a:bodyPr vert="horz" lIns="0" tIns="0" rIns="0" bIns="0" rtlCol="0" anchor="ctr"/>
          <a:lstStyle>
            <a:lvl1pPr algn="ctr">
              <a:defRPr sz="675">
                <a:solidFill>
                  <a:schemeClr val="bg1"/>
                </a:solidFill>
              </a:defRPr>
            </a:lvl1pPr>
          </a:lstStyle>
          <a:p>
            <a:fld id="{B1AC83B0-B844-44F1-B4BE-92A8C14C00CC}" type="slidenum">
              <a:rPr lang="en-US" smtClean="0">
                <a:solidFill>
                  <a:prstClr val="white"/>
                </a:solidFill>
              </a:rPr>
              <a:pPr/>
              <a:t>‹#›</a:t>
            </a:fld>
            <a:endParaRPr lang="en-US" dirty="0">
              <a:solidFill>
                <a:prstClr val="white"/>
              </a:solidFill>
            </a:endParaRPr>
          </a:p>
        </p:txBody>
      </p:sp>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a:ext>
            </a:extLst>
          </a:blip>
          <a:srcRect r="-30239"/>
          <a:stretch/>
        </p:blipFill>
        <p:spPr>
          <a:xfrm>
            <a:off x="0" y="0"/>
            <a:ext cx="414338" cy="5143500"/>
          </a:xfrm>
          <a:prstGeom prst="rect">
            <a:avLst/>
          </a:prstGeom>
        </p:spPr>
      </p:pic>
    </p:spTree>
    <p:extLst>
      <p:ext uri="{BB962C8B-B14F-4D97-AF65-F5344CB8AC3E}">
        <p14:creationId xmlns:p14="http://schemas.microsoft.com/office/powerpoint/2010/main" val="1312988677"/>
      </p:ext>
    </p:extLst>
  </p:cSld>
  <p:clrMap bg1="lt1" tx1="dk1" bg2="lt2" tx2="dk2" accent1="accent1" accent2="accent2" accent3="accent3" accent4="accent4" accent5="accent5" accent6="accent6" hlink="hlink" folHlink="folHlink"/>
  <mc:AlternateContent xmlns:mc="http://schemas.openxmlformats.org/markup-compatibility/2006" xmlns:p14="http://schemas.microsoft.com/office/powerpoint/2010/main">
    <mc:Choice Requires="p14">
      <p:transition p14:dur="10"/>
    </mc:Choice>
    <mc:Fallback xmlns="">
      <p:transition/>
    </mc:Fallback>
  </mc:AlternateContent>
  <p:hf hdr="0" ftr="0"/>
  <p:txStyles>
    <p:titleStyle>
      <a:lvl1pPr algn="l" defTabSz="514350" rtl="0" eaLnBrk="1" latinLnBrk="0" hangingPunct="1">
        <a:lnSpc>
          <a:spcPts val="2520"/>
        </a:lnSpc>
        <a:spcBef>
          <a:spcPct val="0"/>
        </a:spcBef>
        <a:buNone/>
        <a:defRPr sz="2800" b="1" kern="1200">
          <a:solidFill>
            <a:schemeClr val="tx2"/>
          </a:solidFill>
          <a:latin typeface="Arial" panose="020B0604020202020204" pitchFamily="34" charset="0"/>
          <a:ea typeface="+mj-ea"/>
          <a:cs typeface="Arial" panose="020B0604020202020204" pitchFamily="34" charset="0"/>
        </a:defRPr>
      </a:lvl1pPr>
    </p:titleStyle>
    <p:bodyStyle>
      <a:lvl1pPr marL="0" indent="0" algn="l" defTabSz="514350" rtl="0" eaLnBrk="1" latinLnBrk="0" hangingPunct="1">
        <a:lnSpc>
          <a:spcPct val="100000"/>
        </a:lnSpc>
        <a:spcBef>
          <a:spcPts val="563"/>
        </a:spcBef>
        <a:buFont typeface="Arial" panose="020B0604020202020204" pitchFamily="34" charset="0"/>
        <a:buNone/>
        <a:defRPr sz="1800" b="1" kern="1200" baseline="0">
          <a:solidFill>
            <a:schemeClr val="tx2"/>
          </a:solidFill>
          <a:latin typeface="Arial" panose="020B0604020202020204" pitchFamily="34" charset="0"/>
          <a:ea typeface="+mn-ea"/>
          <a:cs typeface="Arial" panose="020B0604020202020204" pitchFamily="34" charset="0"/>
        </a:defRPr>
      </a:lvl1pPr>
      <a:lvl2pPr marL="129779" indent="-129779" algn="l" defTabSz="514350" rtl="0" eaLnBrk="1" latinLnBrk="0" hangingPunct="1">
        <a:lnSpc>
          <a:spcPct val="100000"/>
        </a:lnSpc>
        <a:spcBef>
          <a:spcPts val="450"/>
        </a:spcBef>
        <a:buFont typeface="Arial" panose="020B0604020202020204" pitchFamily="34" charset="0"/>
        <a:buChar char="•"/>
        <a:defRPr sz="1400" kern="1200">
          <a:solidFill>
            <a:schemeClr val="tx2"/>
          </a:solidFill>
          <a:latin typeface="Arial" panose="020B0604020202020204" pitchFamily="34" charset="0"/>
          <a:ea typeface="+mn-ea"/>
          <a:cs typeface="Arial" panose="020B0604020202020204" pitchFamily="34" charset="0"/>
        </a:defRPr>
      </a:lvl2pPr>
      <a:lvl3pPr marL="213122" indent="-89297" algn="l" defTabSz="516731" rtl="0" eaLnBrk="1" latinLnBrk="0" hangingPunct="1">
        <a:lnSpc>
          <a:spcPct val="100000"/>
        </a:lnSpc>
        <a:spcBef>
          <a:spcPts val="450"/>
        </a:spcBef>
        <a:buFont typeface="Arial" panose="020B0604020202020204" pitchFamily="34" charset="0"/>
        <a:buChar char="-"/>
        <a:defRPr sz="1200" kern="1200">
          <a:solidFill>
            <a:schemeClr val="tx2"/>
          </a:solidFill>
          <a:latin typeface="Arial" panose="020B0604020202020204" pitchFamily="34" charset="0"/>
          <a:ea typeface="+mn-ea"/>
          <a:cs typeface="Arial" panose="020B0604020202020204" pitchFamily="34" charset="0"/>
        </a:defRPr>
      </a:lvl3pPr>
      <a:lvl4pPr marL="297656" indent="-84535" algn="l" defTabSz="514350" rtl="0" eaLnBrk="1" latinLnBrk="0" hangingPunct="1">
        <a:lnSpc>
          <a:spcPct val="100000"/>
        </a:lnSpc>
        <a:spcBef>
          <a:spcPts val="281"/>
        </a:spcBef>
        <a:buFont typeface="Arial" panose="020B0604020202020204" pitchFamily="34" charset="0"/>
        <a:buChar char="•"/>
        <a:defRPr sz="1100" kern="1200">
          <a:solidFill>
            <a:schemeClr val="tx2"/>
          </a:solidFill>
          <a:latin typeface="Arial" panose="020B0604020202020204" pitchFamily="34" charset="0"/>
          <a:ea typeface="+mn-ea"/>
          <a:cs typeface="Arial" panose="020B0604020202020204" pitchFamily="34" charset="0"/>
        </a:defRPr>
      </a:lvl4pPr>
      <a:lvl5pPr marL="388144" indent="-84535" algn="l" defTabSz="514350" rtl="0" eaLnBrk="1" latinLnBrk="0" hangingPunct="1">
        <a:lnSpc>
          <a:spcPct val="100000"/>
        </a:lnSpc>
        <a:spcBef>
          <a:spcPts val="281"/>
        </a:spcBef>
        <a:buFont typeface="Arial" panose="020B0604020202020204" pitchFamily="34" charset="0"/>
        <a:buChar char="•"/>
        <a:defRPr sz="1000" kern="1200">
          <a:solidFill>
            <a:schemeClr val="tx2"/>
          </a:solidFill>
          <a:latin typeface="Arial" panose="020B0604020202020204" pitchFamily="34" charset="0"/>
          <a:ea typeface="+mn-ea"/>
          <a:cs typeface="Arial" panose="020B0604020202020204" pitchFamily="34" charset="0"/>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48">
          <p15:clr>
            <a:srgbClr val="F26B43"/>
          </p15:clr>
        </p15:guide>
        <p15:guide id="2" pos="199">
          <p15:clr>
            <a:srgbClr val="F26B43"/>
          </p15:clr>
        </p15:guide>
      </p15:sldGuideLst>
    </p:ext>
  </p:extLst>
</p:sldMaster>
</file>

<file path=ppt/slideMasters/slideMaster4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74645" y="429776"/>
            <a:ext cx="7640707" cy="391418"/>
          </a:xfrm>
          <a:prstGeom prst="rect">
            <a:avLst/>
          </a:prstGeom>
        </p:spPr>
        <p:txBody>
          <a:bodyPr vert="horz" lIns="91440" tIns="45720" rIns="91440" bIns="45720" rtlCol="0" anchor="t">
            <a:noAutofit/>
          </a:bodyPr>
          <a:lstStyle/>
          <a:p>
            <a:endParaRPr lang="en-US" dirty="0"/>
          </a:p>
        </p:txBody>
      </p:sp>
      <p:sp>
        <p:nvSpPr>
          <p:cNvPr id="3" name="Text Placeholder 2"/>
          <p:cNvSpPr>
            <a:spLocks noGrp="1"/>
          </p:cNvSpPr>
          <p:nvPr>
            <p:ph type="body" idx="1"/>
          </p:nvPr>
        </p:nvSpPr>
        <p:spPr>
          <a:xfrm>
            <a:off x="874644" y="939249"/>
            <a:ext cx="7640706" cy="372562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 bullet</a:t>
            </a:r>
          </a:p>
          <a:p>
            <a:pPr lvl="2"/>
            <a:r>
              <a:rPr lang="en-US" dirty="0"/>
              <a:t>Third level bullet</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74644" y="4767264"/>
            <a:ext cx="1811406" cy="273844"/>
          </a:xfrm>
          <a:prstGeom prst="rect">
            <a:avLst/>
          </a:prstGeom>
        </p:spPr>
        <p:txBody>
          <a:bodyPr vert="horz" lIns="91440" tIns="45720" rIns="91440" bIns="45720" rtlCol="0" anchor="ctr"/>
          <a:lstStyle>
            <a:lvl1pPr algn="l">
              <a:defRPr sz="675">
                <a:solidFill>
                  <a:schemeClr val="tx2"/>
                </a:solidFill>
              </a:defRPr>
            </a:lvl1pPr>
          </a:lstStyle>
          <a:p>
            <a:r>
              <a:rPr lang="en-US">
                <a:solidFill>
                  <a:srgbClr val="0D2C40"/>
                </a:solidFill>
              </a:rPr>
              <a:t>July 2018</a:t>
            </a:r>
            <a:endParaRPr lang="en-US" dirty="0">
              <a:solidFill>
                <a:srgbClr val="0D2C40"/>
              </a:solidFill>
            </a:endParaRPr>
          </a:p>
        </p:txBody>
      </p:sp>
      <p:sp>
        <p:nvSpPr>
          <p:cNvPr id="5" name="Footer Placeholder 4"/>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a:defRPr sz="675">
                <a:solidFill>
                  <a:schemeClr val="tx2"/>
                </a:solidFill>
              </a:defRPr>
            </a:lvl1pPr>
          </a:lstStyle>
          <a:p>
            <a:endParaRPr lang="en-US" dirty="0">
              <a:solidFill>
                <a:srgbClr val="0D2C40"/>
              </a:solidFill>
            </a:endParaRPr>
          </a:p>
        </p:txBody>
      </p:sp>
      <p:sp>
        <p:nvSpPr>
          <p:cNvPr id="8" name="Slide Number Placeholder 5"/>
          <p:cNvSpPr>
            <a:spLocks noGrp="1"/>
          </p:cNvSpPr>
          <p:nvPr>
            <p:ph type="sldNum" sz="quarter" idx="4"/>
          </p:nvPr>
        </p:nvSpPr>
        <p:spPr>
          <a:xfrm>
            <a:off x="8709637" y="4806029"/>
            <a:ext cx="192024" cy="192024"/>
          </a:xfrm>
          <a:prstGeom prst="ellipse">
            <a:avLst/>
          </a:prstGeom>
          <a:solidFill>
            <a:schemeClr val="accent1"/>
          </a:solidFill>
        </p:spPr>
        <p:txBody>
          <a:bodyPr vert="horz" lIns="0" tIns="0" rIns="0" bIns="0" rtlCol="0" anchor="ctr"/>
          <a:lstStyle>
            <a:lvl1pPr algn="ctr">
              <a:defRPr sz="675">
                <a:solidFill>
                  <a:schemeClr val="bg1"/>
                </a:solidFill>
              </a:defRPr>
            </a:lvl1pPr>
          </a:lstStyle>
          <a:p>
            <a:fld id="{B1AC83B0-B844-44F1-B4BE-92A8C14C00CC}" type="slidenum">
              <a:rPr lang="en-US" smtClean="0">
                <a:solidFill>
                  <a:prstClr val="white"/>
                </a:solidFill>
              </a:rPr>
              <a:pPr/>
              <a:t>‹#›</a:t>
            </a:fld>
            <a:endParaRPr lang="en-US" dirty="0">
              <a:solidFill>
                <a:prstClr val="white"/>
              </a:solidFill>
            </a:endParaRPr>
          </a:p>
        </p:txBody>
      </p:sp>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a:ext>
            </a:extLst>
          </a:blip>
          <a:srcRect r="-30239"/>
          <a:stretch/>
        </p:blipFill>
        <p:spPr>
          <a:xfrm>
            <a:off x="0" y="0"/>
            <a:ext cx="414338" cy="5143500"/>
          </a:xfrm>
          <a:prstGeom prst="rect">
            <a:avLst/>
          </a:prstGeom>
        </p:spPr>
      </p:pic>
    </p:spTree>
    <p:extLst>
      <p:ext uri="{BB962C8B-B14F-4D97-AF65-F5344CB8AC3E}">
        <p14:creationId xmlns:p14="http://schemas.microsoft.com/office/powerpoint/2010/main" val="2372484094"/>
      </p:ext>
    </p:extLst>
  </p:cSld>
  <p:clrMap bg1="lt1" tx1="dk1" bg2="lt2" tx2="dk2" accent1="accent1" accent2="accent2" accent3="accent3" accent4="accent4" accent5="accent5" accent6="accent6" hlink="hlink" folHlink="folHlink"/>
  <mc:AlternateContent xmlns:mc="http://schemas.openxmlformats.org/markup-compatibility/2006" xmlns:p14="http://schemas.microsoft.com/office/powerpoint/2010/main">
    <mc:Choice Requires="p14">
      <p:transition p14:dur="10"/>
    </mc:Choice>
    <mc:Fallback xmlns="">
      <p:transition/>
    </mc:Fallback>
  </mc:AlternateContent>
  <p:hf hdr="0" ftr="0"/>
  <p:txStyles>
    <p:titleStyle>
      <a:lvl1pPr algn="l" defTabSz="514350" rtl="0" eaLnBrk="1" latinLnBrk="0" hangingPunct="1">
        <a:lnSpc>
          <a:spcPts val="2520"/>
        </a:lnSpc>
        <a:spcBef>
          <a:spcPct val="0"/>
        </a:spcBef>
        <a:buNone/>
        <a:defRPr sz="2800" b="1" kern="1200">
          <a:solidFill>
            <a:schemeClr val="tx2"/>
          </a:solidFill>
          <a:latin typeface="Arial" panose="020B0604020202020204" pitchFamily="34" charset="0"/>
          <a:ea typeface="+mj-ea"/>
          <a:cs typeface="Arial" panose="020B0604020202020204" pitchFamily="34" charset="0"/>
        </a:defRPr>
      </a:lvl1pPr>
    </p:titleStyle>
    <p:bodyStyle>
      <a:lvl1pPr marL="0" indent="0" algn="l" defTabSz="514350" rtl="0" eaLnBrk="1" latinLnBrk="0" hangingPunct="1">
        <a:lnSpc>
          <a:spcPct val="100000"/>
        </a:lnSpc>
        <a:spcBef>
          <a:spcPts val="563"/>
        </a:spcBef>
        <a:buFont typeface="Arial" panose="020B0604020202020204" pitchFamily="34" charset="0"/>
        <a:buNone/>
        <a:defRPr sz="1800" b="1" kern="1200" baseline="0">
          <a:solidFill>
            <a:schemeClr val="tx2"/>
          </a:solidFill>
          <a:latin typeface="Arial" panose="020B0604020202020204" pitchFamily="34" charset="0"/>
          <a:ea typeface="+mn-ea"/>
          <a:cs typeface="Arial" panose="020B0604020202020204" pitchFamily="34" charset="0"/>
        </a:defRPr>
      </a:lvl1pPr>
      <a:lvl2pPr marL="129779" indent="-129779" algn="l" defTabSz="514350" rtl="0" eaLnBrk="1" latinLnBrk="0" hangingPunct="1">
        <a:lnSpc>
          <a:spcPct val="100000"/>
        </a:lnSpc>
        <a:spcBef>
          <a:spcPts val="450"/>
        </a:spcBef>
        <a:buFont typeface="Arial" panose="020B0604020202020204" pitchFamily="34" charset="0"/>
        <a:buChar char="•"/>
        <a:defRPr sz="1400" kern="1200">
          <a:solidFill>
            <a:schemeClr val="tx2"/>
          </a:solidFill>
          <a:latin typeface="Arial" panose="020B0604020202020204" pitchFamily="34" charset="0"/>
          <a:ea typeface="+mn-ea"/>
          <a:cs typeface="Arial" panose="020B0604020202020204" pitchFamily="34" charset="0"/>
        </a:defRPr>
      </a:lvl2pPr>
      <a:lvl3pPr marL="213122" indent="-89297" algn="l" defTabSz="516731" rtl="0" eaLnBrk="1" latinLnBrk="0" hangingPunct="1">
        <a:lnSpc>
          <a:spcPct val="100000"/>
        </a:lnSpc>
        <a:spcBef>
          <a:spcPts val="450"/>
        </a:spcBef>
        <a:buFont typeface="Arial" panose="020B0604020202020204" pitchFamily="34" charset="0"/>
        <a:buChar char="-"/>
        <a:defRPr sz="1200" kern="1200">
          <a:solidFill>
            <a:schemeClr val="tx2"/>
          </a:solidFill>
          <a:latin typeface="Arial" panose="020B0604020202020204" pitchFamily="34" charset="0"/>
          <a:ea typeface="+mn-ea"/>
          <a:cs typeface="Arial" panose="020B0604020202020204" pitchFamily="34" charset="0"/>
        </a:defRPr>
      </a:lvl3pPr>
      <a:lvl4pPr marL="297656" indent="-84535" algn="l" defTabSz="514350" rtl="0" eaLnBrk="1" latinLnBrk="0" hangingPunct="1">
        <a:lnSpc>
          <a:spcPct val="100000"/>
        </a:lnSpc>
        <a:spcBef>
          <a:spcPts val="281"/>
        </a:spcBef>
        <a:buFont typeface="Arial" panose="020B0604020202020204" pitchFamily="34" charset="0"/>
        <a:buChar char="•"/>
        <a:defRPr sz="1100" kern="1200">
          <a:solidFill>
            <a:schemeClr val="tx2"/>
          </a:solidFill>
          <a:latin typeface="Arial" panose="020B0604020202020204" pitchFamily="34" charset="0"/>
          <a:ea typeface="+mn-ea"/>
          <a:cs typeface="Arial" panose="020B0604020202020204" pitchFamily="34" charset="0"/>
        </a:defRPr>
      </a:lvl4pPr>
      <a:lvl5pPr marL="388144" indent="-84535" algn="l" defTabSz="514350" rtl="0" eaLnBrk="1" latinLnBrk="0" hangingPunct="1">
        <a:lnSpc>
          <a:spcPct val="100000"/>
        </a:lnSpc>
        <a:spcBef>
          <a:spcPts val="281"/>
        </a:spcBef>
        <a:buFont typeface="Arial" panose="020B0604020202020204" pitchFamily="34" charset="0"/>
        <a:buChar char="•"/>
        <a:defRPr sz="1000" kern="1200">
          <a:solidFill>
            <a:schemeClr val="tx2"/>
          </a:solidFill>
          <a:latin typeface="Arial" panose="020B0604020202020204" pitchFamily="34" charset="0"/>
          <a:ea typeface="+mn-ea"/>
          <a:cs typeface="Arial" panose="020B0604020202020204" pitchFamily="34" charset="0"/>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48">
          <p15:clr>
            <a:srgbClr val="F26B43"/>
          </p15:clr>
        </p15:guide>
        <p15:guide id="2" pos="199">
          <p15:clr>
            <a:srgbClr val="F26B43"/>
          </p15:clr>
        </p15:guide>
      </p15:sldGuideLst>
    </p:ext>
  </p:extLst>
</p:sldMaster>
</file>

<file path=ppt/slideMasters/slideMaster4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74645" y="429776"/>
            <a:ext cx="7640707" cy="391418"/>
          </a:xfrm>
          <a:prstGeom prst="rect">
            <a:avLst/>
          </a:prstGeom>
        </p:spPr>
        <p:txBody>
          <a:bodyPr vert="horz" lIns="91440" tIns="45720" rIns="91440" bIns="45720" rtlCol="0" anchor="t">
            <a:noAutofit/>
          </a:bodyPr>
          <a:lstStyle/>
          <a:p>
            <a:endParaRPr lang="en-US" dirty="0"/>
          </a:p>
        </p:txBody>
      </p:sp>
      <p:sp>
        <p:nvSpPr>
          <p:cNvPr id="3" name="Text Placeholder 2"/>
          <p:cNvSpPr>
            <a:spLocks noGrp="1"/>
          </p:cNvSpPr>
          <p:nvPr>
            <p:ph type="body" idx="1"/>
          </p:nvPr>
        </p:nvSpPr>
        <p:spPr>
          <a:xfrm>
            <a:off x="874644" y="939249"/>
            <a:ext cx="7640706" cy="372562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 bullet</a:t>
            </a:r>
          </a:p>
          <a:p>
            <a:pPr lvl="2"/>
            <a:r>
              <a:rPr lang="en-US" dirty="0"/>
              <a:t>Third level bullet</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74644" y="4767264"/>
            <a:ext cx="1811406" cy="273844"/>
          </a:xfrm>
          <a:prstGeom prst="rect">
            <a:avLst/>
          </a:prstGeom>
        </p:spPr>
        <p:txBody>
          <a:bodyPr vert="horz" lIns="91440" tIns="45720" rIns="91440" bIns="45720" rtlCol="0" anchor="ctr"/>
          <a:lstStyle>
            <a:lvl1pPr algn="l">
              <a:defRPr sz="675">
                <a:solidFill>
                  <a:schemeClr val="tx2"/>
                </a:solidFill>
              </a:defRPr>
            </a:lvl1pPr>
          </a:lstStyle>
          <a:p>
            <a:r>
              <a:rPr lang="en-US">
                <a:solidFill>
                  <a:srgbClr val="0D2C40"/>
                </a:solidFill>
              </a:rPr>
              <a:t>July 2018</a:t>
            </a:r>
            <a:endParaRPr lang="en-US" dirty="0">
              <a:solidFill>
                <a:srgbClr val="0D2C40"/>
              </a:solidFill>
            </a:endParaRPr>
          </a:p>
        </p:txBody>
      </p:sp>
      <p:sp>
        <p:nvSpPr>
          <p:cNvPr id="5" name="Footer Placeholder 4"/>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a:defRPr sz="675">
                <a:solidFill>
                  <a:schemeClr val="tx2"/>
                </a:solidFill>
              </a:defRPr>
            </a:lvl1pPr>
          </a:lstStyle>
          <a:p>
            <a:endParaRPr lang="en-US" dirty="0">
              <a:solidFill>
                <a:srgbClr val="0D2C40"/>
              </a:solidFill>
            </a:endParaRPr>
          </a:p>
        </p:txBody>
      </p:sp>
      <p:sp>
        <p:nvSpPr>
          <p:cNvPr id="8" name="Slide Number Placeholder 5"/>
          <p:cNvSpPr>
            <a:spLocks noGrp="1"/>
          </p:cNvSpPr>
          <p:nvPr>
            <p:ph type="sldNum" sz="quarter" idx="4"/>
          </p:nvPr>
        </p:nvSpPr>
        <p:spPr>
          <a:xfrm>
            <a:off x="8709637" y="4806029"/>
            <a:ext cx="192024" cy="192024"/>
          </a:xfrm>
          <a:prstGeom prst="ellipse">
            <a:avLst/>
          </a:prstGeom>
          <a:solidFill>
            <a:schemeClr val="accent1"/>
          </a:solidFill>
        </p:spPr>
        <p:txBody>
          <a:bodyPr vert="horz" lIns="0" tIns="0" rIns="0" bIns="0" rtlCol="0" anchor="ctr"/>
          <a:lstStyle>
            <a:lvl1pPr algn="ctr">
              <a:defRPr sz="675">
                <a:solidFill>
                  <a:schemeClr val="bg1"/>
                </a:solidFill>
              </a:defRPr>
            </a:lvl1pPr>
          </a:lstStyle>
          <a:p>
            <a:fld id="{B1AC83B0-B844-44F1-B4BE-92A8C14C00CC}" type="slidenum">
              <a:rPr lang="en-US" smtClean="0">
                <a:solidFill>
                  <a:prstClr val="white"/>
                </a:solidFill>
              </a:rPr>
              <a:pPr/>
              <a:t>‹#›</a:t>
            </a:fld>
            <a:endParaRPr lang="en-US" dirty="0">
              <a:solidFill>
                <a:prstClr val="white"/>
              </a:solidFill>
            </a:endParaRPr>
          </a:p>
        </p:txBody>
      </p:sp>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a:ext>
            </a:extLst>
          </a:blip>
          <a:srcRect r="-30239"/>
          <a:stretch/>
        </p:blipFill>
        <p:spPr>
          <a:xfrm>
            <a:off x="0" y="0"/>
            <a:ext cx="414338" cy="5143500"/>
          </a:xfrm>
          <a:prstGeom prst="rect">
            <a:avLst/>
          </a:prstGeom>
        </p:spPr>
      </p:pic>
    </p:spTree>
    <p:extLst>
      <p:ext uri="{BB962C8B-B14F-4D97-AF65-F5344CB8AC3E}">
        <p14:creationId xmlns:p14="http://schemas.microsoft.com/office/powerpoint/2010/main" val="4040282531"/>
      </p:ext>
    </p:extLst>
  </p:cSld>
  <p:clrMap bg1="lt1" tx1="dk1" bg2="lt2" tx2="dk2" accent1="accent1" accent2="accent2" accent3="accent3" accent4="accent4" accent5="accent5" accent6="accent6" hlink="hlink" folHlink="folHlink"/>
  <mc:AlternateContent xmlns:mc="http://schemas.openxmlformats.org/markup-compatibility/2006" xmlns:p14="http://schemas.microsoft.com/office/powerpoint/2010/main">
    <mc:Choice Requires="p14">
      <p:transition p14:dur="10"/>
    </mc:Choice>
    <mc:Fallback xmlns="">
      <p:transition/>
    </mc:Fallback>
  </mc:AlternateContent>
  <p:hf hdr="0" ftr="0"/>
  <p:txStyles>
    <p:titleStyle>
      <a:lvl1pPr algn="l" defTabSz="514350" rtl="0" eaLnBrk="1" latinLnBrk="0" hangingPunct="1">
        <a:lnSpc>
          <a:spcPts val="2520"/>
        </a:lnSpc>
        <a:spcBef>
          <a:spcPct val="0"/>
        </a:spcBef>
        <a:buNone/>
        <a:defRPr sz="2800" b="1" kern="1200">
          <a:solidFill>
            <a:schemeClr val="tx2"/>
          </a:solidFill>
          <a:latin typeface="Arial" panose="020B0604020202020204" pitchFamily="34" charset="0"/>
          <a:ea typeface="+mj-ea"/>
          <a:cs typeface="Arial" panose="020B0604020202020204" pitchFamily="34" charset="0"/>
        </a:defRPr>
      </a:lvl1pPr>
    </p:titleStyle>
    <p:bodyStyle>
      <a:lvl1pPr marL="0" indent="0" algn="l" defTabSz="514350" rtl="0" eaLnBrk="1" latinLnBrk="0" hangingPunct="1">
        <a:lnSpc>
          <a:spcPct val="100000"/>
        </a:lnSpc>
        <a:spcBef>
          <a:spcPts val="563"/>
        </a:spcBef>
        <a:buFont typeface="Arial" panose="020B0604020202020204" pitchFamily="34" charset="0"/>
        <a:buNone/>
        <a:defRPr sz="1800" b="1" kern="1200" baseline="0">
          <a:solidFill>
            <a:schemeClr val="tx2"/>
          </a:solidFill>
          <a:latin typeface="Arial" panose="020B0604020202020204" pitchFamily="34" charset="0"/>
          <a:ea typeface="+mn-ea"/>
          <a:cs typeface="Arial" panose="020B0604020202020204" pitchFamily="34" charset="0"/>
        </a:defRPr>
      </a:lvl1pPr>
      <a:lvl2pPr marL="129779" indent="-129779" algn="l" defTabSz="514350" rtl="0" eaLnBrk="1" latinLnBrk="0" hangingPunct="1">
        <a:lnSpc>
          <a:spcPct val="100000"/>
        </a:lnSpc>
        <a:spcBef>
          <a:spcPts val="450"/>
        </a:spcBef>
        <a:buFont typeface="Arial" panose="020B0604020202020204" pitchFamily="34" charset="0"/>
        <a:buChar char="•"/>
        <a:defRPr sz="1400" kern="1200">
          <a:solidFill>
            <a:schemeClr val="tx2"/>
          </a:solidFill>
          <a:latin typeface="Arial" panose="020B0604020202020204" pitchFamily="34" charset="0"/>
          <a:ea typeface="+mn-ea"/>
          <a:cs typeface="Arial" panose="020B0604020202020204" pitchFamily="34" charset="0"/>
        </a:defRPr>
      </a:lvl2pPr>
      <a:lvl3pPr marL="213122" indent="-89297" algn="l" defTabSz="516731" rtl="0" eaLnBrk="1" latinLnBrk="0" hangingPunct="1">
        <a:lnSpc>
          <a:spcPct val="100000"/>
        </a:lnSpc>
        <a:spcBef>
          <a:spcPts val="450"/>
        </a:spcBef>
        <a:buFont typeface="Arial" panose="020B0604020202020204" pitchFamily="34" charset="0"/>
        <a:buChar char="-"/>
        <a:defRPr sz="1200" kern="1200">
          <a:solidFill>
            <a:schemeClr val="tx2"/>
          </a:solidFill>
          <a:latin typeface="Arial" panose="020B0604020202020204" pitchFamily="34" charset="0"/>
          <a:ea typeface="+mn-ea"/>
          <a:cs typeface="Arial" panose="020B0604020202020204" pitchFamily="34" charset="0"/>
        </a:defRPr>
      </a:lvl3pPr>
      <a:lvl4pPr marL="297656" indent="-84535" algn="l" defTabSz="514350" rtl="0" eaLnBrk="1" latinLnBrk="0" hangingPunct="1">
        <a:lnSpc>
          <a:spcPct val="100000"/>
        </a:lnSpc>
        <a:spcBef>
          <a:spcPts val="281"/>
        </a:spcBef>
        <a:buFont typeface="Arial" panose="020B0604020202020204" pitchFamily="34" charset="0"/>
        <a:buChar char="•"/>
        <a:defRPr sz="1100" kern="1200">
          <a:solidFill>
            <a:schemeClr val="tx2"/>
          </a:solidFill>
          <a:latin typeface="Arial" panose="020B0604020202020204" pitchFamily="34" charset="0"/>
          <a:ea typeface="+mn-ea"/>
          <a:cs typeface="Arial" panose="020B0604020202020204" pitchFamily="34" charset="0"/>
        </a:defRPr>
      </a:lvl4pPr>
      <a:lvl5pPr marL="388144" indent="-84535" algn="l" defTabSz="514350" rtl="0" eaLnBrk="1" latinLnBrk="0" hangingPunct="1">
        <a:lnSpc>
          <a:spcPct val="100000"/>
        </a:lnSpc>
        <a:spcBef>
          <a:spcPts val="281"/>
        </a:spcBef>
        <a:buFont typeface="Arial" panose="020B0604020202020204" pitchFamily="34" charset="0"/>
        <a:buChar char="•"/>
        <a:defRPr sz="1000" kern="1200">
          <a:solidFill>
            <a:schemeClr val="tx2"/>
          </a:solidFill>
          <a:latin typeface="Arial" panose="020B0604020202020204" pitchFamily="34" charset="0"/>
          <a:ea typeface="+mn-ea"/>
          <a:cs typeface="Arial" panose="020B0604020202020204" pitchFamily="34" charset="0"/>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48">
          <p15:clr>
            <a:srgbClr val="F26B43"/>
          </p15:clr>
        </p15:guide>
        <p15:guide id="2" pos="199">
          <p15:clr>
            <a:srgbClr val="F26B43"/>
          </p15:clr>
        </p15:guide>
      </p15:sldGuideLst>
    </p:ext>
  </p:extLst>
</p:sldMaster>
</file>

<file path=ppt/slideMasters/slideMaster4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74645" y="429776"/>
            <a:ext cx="7640707" cy="391418"/>
          </a:xfrm>
          <a:prstGeom prst="rect">
            <a:avLst/>
          </a:prstGeom>
        </p:spPr>
        <p:txBody>
          <a:bodyPr vert="horz" lIns="91440" tIns="45720" rIns="91440" bIns="45720" rtlCol="0" anchor="t">
            <a:noAutofit/>
          </a:bodyPr>
          <a:lstStyle/>
          <a:p>
            <a:endParaRPr lang="en-US" dirty="0"/>
          </a:p>
        </p:txBody>
      </p:sp>
      <p:sp>
        <p:nvSpPr>
          <p:cNvPr id="3" name="Text Placeholder 2"/>
          <p:cNvSpPr>
            <a:spLocks noGrp="1"/>
          </p:cNvSpPr>
          <p:nvPr>
            <p:ph type="body" idx="1"/>
          </p:nvPr>
        </p:nvSpPr>
        <p:spPr>
          <a:xfrm>
            <a:off x="874644" y="939249"/>
            <a:ext cx="7640706" cy="372562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 bullet</a:t>
            </a:r>
          </a:p>
          <a:p>
            <a:pPr lvl="2"/>
            <a:r>
              <a:rPr lang="en-US" dirty="0"/>
              <a:t>Third level bullet</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74644" y="4767264"/>
            <a:ext cx="1811406" cy="273844"/>
          </a:xfrm>
          <a:prstGeom prst="rect">
            <a:avLst/>
          </a:prstGeom>
        </p:spPr>
        <p:txBody>
          <a:bodyPr vert="horz" lIns="91440" tIns="45720" rIns="91440" bIns="45720" rtlCol="0" anchor="ctr"/>
          <a:lstStyle>
            <a:lvl1pPr algn="l">
              <a:defRPr sz="675">
                <a:solidFill>
                  <a:schemeClr val="tx2"/>
                </a:solidFill>
              </a:defRPr>
            </a:lvl1pPr>
          </a:lstStyle>
          <a:p>
            <a:r>
              <a:rPr lang="en-US">
                <a:solidFill>
                  <a:srgbClr val="0D2C40"/>
                </a:solidFill>
              </a:rPr>
              <a:t>July 2018</a:t>
            </a:r>
            <a:endParaRPr lang="en-US" dirty="0">
              <a:solidFill>
                <a:srgbClr val="0D2C40"/>
              </a:solidFill>
            </a:endParaRPr>
          </a:p>
        </p:txBody>
      </p:sp>
      <p:sp>
        <p:nvSpPr>
          <p:cNvPr id="5" name="Footer Placeholder 4"/>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a:defRPr sz="675">
                <a:solidFill>
                  <a:schemeClr val="tx2"/>
                </a:solidFill>
              </a:defRPr>
            </a:lvl1pPr>
          </a:lstStyle>
          <a:p>
            <a:endParaRPr lang="en-US" dirty="0">
              <a:solidFill>
                <a:srgbClr val="0D2C40"/>
              </a:solidFill>
            </a:endParaRPr>
          </a:p>
        </p:txBody>
      </p:sp>
      <p:sp>
        <p:nvSpPr>
          <p:cNvPr id="8" name="Slide Number Placeholder 5"/>
          <p:cNvSpPr>
            <a:spLocks noGrp="1"/>
          </p:cNvSpPr>
          <p:nvPr>
            <p:ph type="sldNum" sz="quarter" idx="4"/>
          </p:nvPr>
        </p:nvSpPr>
        <p:spPr>
          <a:xfrm>
            <a:off x="8709637" y="4806029"/>
            <a:ext cx="192024" cy="192024"/>
          </a:xfrm>
          <a:prstGeom prst="ellipse">
            <a:avLst/>
          </a:prstGeom>
          <a:solidFill>
            <a:schemeClr val="accent1"/>
          </a:solidFill>
        </p:spPr>
        <p:txBody>
          <a:bodyPr vert="horz" lIns="0" tIns="0" rIns="0" bIns="0" rtlCol="0" anchor="ctr"/>
          <a:lstStyle>
            <a:lvl1pPr algn="ctr">
              <a:defRPr sz="675">
                <a:solidFill>
                  <a:schemeClr val="bg1"/>
                </a:solidFill>
              </a:defRPr>
            </a:lvl1pPr>
          </a:lstStyle>
          <a:p>
            <a:fld id="{B1AC83B0-B844-44F1-B4BE-92A8C14C00CC}" type="slidenum">
              <a:rPr lang="en-US" smtClean="0">
                <a:solidFill>
                  <a:prstClr val="white"/>
                </a:solidFill>
              </a:rPr>
              <a:pPr/>
              <a:t>‹#›</a:t>
            </a:fld>
            <a:endParaRPr lang="en-US" dirty="0">
              <a:solidFill>
                <a:prstClr val="white"/>
              </a:solidFill>
            </a:endParaRPr>
          </a:p>
        </p:txBody>
      </p:sp>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a:ext>
            </a:extLst>
          </a:blip>
          <a:srcRect r="-30239"/>
          <a:stretch/>
        </p:blipFill>
        <p:spPr>
          <a:xfrm>
            <a:off x="0" y="0"/>
            <a:ext cx="414338" cy="5143500"/>
          </a:xfrm>
          <a:prstGeom prst="rect">
            <a:avLst/>
          </a:prstGeom>
        </p:spPr>
      </p:pic>
    </p:spTree>
    <p:extLst>
      <p:ext uri="{BB962C8B-B14F-4D97-AF65-F5344CB8AC3E}">
        <p14:creationId xmlns:p14="http://schemas.microsoft.com/office/powerpoint/2010/main" val="1726530704"/>
      </p:ext>
    </p:extLst>
  </p:cSld>
  <p:clrMap bg1="lt1" tx1="dk1" bg2="lt2" tx2="dk2" accent1="accent1" accent2="accent2" accent3="accent3" accent4="accent4" accent5="accent5" accent6="accent6" hlink="hlink" folHlink="folHlink"/>
  <mc:AlternateContent xmlns:mc="http://schemas.openxmlformats.org/markup-compatibility/2006" xmlns:p14="http://schemas.microsoft.com/office/powerpoint/2010/main">
    <mc:Choice Requires="p14">
      <p:transition p14:dur="10"/>
    </mc:Choice>
    <mc:Fallback xmlns="">
      <p:transition/>
    </mc:Fallback>
  </mc:AlternateContent>
  <p:hf hdr="0" ftr="0"/>
  <p:txStyles>
    <p:titleStyle>
      <a:lvl1pPr algn="l" defTabSz="514350" rtl="0" eaLnBrk="1" latinLnBrk="0" hangingPunct="1">
        <a:lnSpc>
          <a:spcPts val="2520"/>
        </a:lnSpc>
        <a:spcBef>
          <a:spcPct val="0"/>
        </a:spcBef>
        <a:buNone/>
        <a:defRPr sz="2800" b="1" kern="1200">
          <a:solidFill>
            <a:schemeClr val="tx2"/>
          </a:solidFill>
          <a:latin typeface="Arial" panose="020B0604020202020204" pitchFamily="34" charset="0"/>
          <a:ea typeface="+mj-ea"/>
          <a:cs typeface="Arial" panose="020B0604020202020204" pitchFamily="34" charset="0"/>
        </a:defRPr>
      </a:lvl1pPr>
    </p:titleStyle>
    <p:bodyStyle>
      <a:lvl1pPr marL="0" indent="0" algn="l" defTabSz="514350" rtl="0" eaLnBrk="1" latinLnBrk="0" hangingPunct="1">
        <a:lnSpc>
          <a:spcPct val="100000"/>
        </a:lnSpc>
        <a:spcBef>
          <a:spcPts val="563"/>
        </a:spcBef>
        <a:buFont typeface="Arial" panose="020B0604020202020204" pitchFamily="34" charset="0"/>
        <a:buNone/>
        <a:defRPr sz="1800" b="1" kern="1200" baseline="0">
          <a:solidFill>
            <a:schemeClr val="tx2"/>
          </a:solidFill>
          <a:latin typeface="Arial" panose="020B0604020202020204" pitchFamily="34" charset="0"/>
          <a:ea typeface="+mn-ea"/>
          <a:cs typeface="Arial" panose="020B0604020202020204" pitchFamily="34" charset="0"/>
        </a:defRPr>
      </a:lvl1pPr>
      <a:lvl2pPr marL="129779" indent="-129779" algn="l" defTabSz="514350" rtl="0" eaLnBrk="1" latinLnBrk="0" hangingPunct="1">
        <a:lnSpc>
          <a:spcPct val="100000"/>
        </a:lnSpc>
        <a:spcBef>
          <a:spcPts val="450"/>
        </a:spcBef>
        <a:buFont typeface="Arial" panose="020B0604020202020204" pitchFamily="34" charset="0"/>
        <a:buChar char="•"/>
        <a:defRPr sz="1400" kern="1200">
          <a:solidFill>
            <a:schemeClr val="tx2"/>
          </a:solidFill>
          <a:latin typeface="Arial" panose="020B0604020202020204" pitchFamily="34" charset="0"/>
          <a:ea typeface="+mn-ea"/>
          <a:cs typeface="Arial" panose="020B0604020202020204" pitchFamily="34" charset="0"/>
        </a:defRPr>
      </a:lvl2pPr>
      <a:lvl3pPr marL="213122" indent="-89297" algn="l" defTabSz="516731" rtl="0" eaLnBrk="1" latinLnBrk="0" hangingPunct="1">
        <a:lnSpc>
          <a:spcPct val="100000"/>
        </a:lnSpc>
        <a:spcBef>
          <a:spcPts val="450"/>
        </a:spcBef>
        <a:buFont typeface="Arial" panose="020B0604020202020204" pitchFamily="34" charset="0"/>
        <a:buChar char="-"/>
        <a:defRPr sz="1200" kern="1200">
          <a:solidFill>
            <a:schemeClr val="tx2"/>
          </a:solidFill>
          <a:latin typeface="Arial" panose="020B0604020202020204" pitchFamily="34" charset="0"/>
          <a:ea typeface="+mn-ea"/>
          <a:cs typeface="Arial" panose="020B0604020202020204" pitchFamily="34" charset="0"/>
        </a:defRPr>
      </a:lvl3pPr>
      <a:lvl4pPr marL="297656" indent="-84535" algn="l" defTabSz="514350" rtl="0" eaLnBrk="1" latinLnBrk="0" hangingPunct="1">
        <a:lnSpc>
          <a:spcPct val="100000"/>
        </a:lnSpc>
        <a:spcBef>
          <a:spcPts val="281"/>
        </a:spcBef>
        <a:buFont typeface="Arial" panose="020B0604020202020204" pitchFamily="34" charset="0"/>
        <a:buChar char="•"/>
        <a:defRPr sz="1100" kern="1200">
          <a:solidFill>
            <a:schemeClr val="tx2"/>
          </a:solidFill>
          <a:latin typeface="Arial" panose="020B0604020202020204" pitchFamily="34" charset="0"/>
          <a:ea typeface="+mn-ea"/>
          <a:cs typeface="Arial" panose="020B0604020202020204" pitchFamily="34" charset="0"/>
        </a:defRPr>
      </a:lvl4pPr>
      <a:lvl5pPr marL="388144" indent="-84535" algn="l" defTabSz="514350" rtl="0" eaLnBrk="1" latinLnBrk="0" hangingPunct="1">
        <a:lnSpc>
          <a:spcPct val="100000"/>
        </a:lnSpc>
        <a:spcBef>
          <a:spcPts val="281"/>
        </a:spcBef>
        <a:buFont typeface="Arial" panose="020B0604020202020204" pitchFamily="34" charset="0"/>
        <a:buChar char="•"/>
        <a:defRPr sz="1000" kern="1200">
          <a:solidFill>
            <a:schemeClr val="tx2"/>
          </a:solidFill>
          <a:latin typeface="Arial" panose="020B0604020202020204" pitchFamily="34" charset="0"/>
          <a:ea typeface="+mn-ea"/>
          <a:cs typeface="Arial" panose="020B0604020202020204" pitchFamily="34" charset="0"/>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48">
          <p15:clr>
            <a:srgbClr val="F26B43"/>
          </p15:clr>
        </p15:guide>
        <p15:guide id="2" pos="199">
          <p15:clr>
            <a:srgbClr val="F26B43"/>
          </p15:clr>
        </p15:guide>
      </p15:sldGuideLst>
    </p:ext>
  </p:extLst>
</p:sldMaster>
</file>

<file path=ppt/slideMasters/slideMaster4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74645" y="429776"/>
            <a:ext cx="7640707" cy="391418"/>
          </a:xfrm>
          <a:prstGeom prst="rect">
            <a:avLst/>
          </a:prstGeom>
        </p:spPr>
        <p:txBody>
          <a:bodyPr vert="horz" lIns="91440" tIns="45720" rIns="91440" bIns="45720" rtlCol="0" anchor="t">
            <a:noAutofit/>
          </a:bodyPr>
          <a:lstStyle/>
          <a:p>
            <a:endParaRPr lang="en-US" dirty="0"/>
          </a:p>
        </p:txBody>
      </p:sp>
      <p:sp>
        <p:nvSpPr>
          <p:cNvPr id="3" name="Text Placeholder 2"/>
          <p:cNvSpPr>
            <a:spLocks noGrp="1"/>
          </p:cNvSpPr>
          <p:nvPr>
            <p:ph type="body" idx="1"/>
          </p:nvPr>
        </p:nvSpPr>
        <p:spPr>
          <a:xfrm>
            <a:off x="874644" y="939249"/>
            <a:ext cx="7640706" cy="372562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 bullet</a:t>
            </a:r>
          </a:p>
          <a:p>
            <a:pPr lvl="2"/>
            <a:r>
              <a:rPr lang="en-US" dirty="0"/>
              <a:t>Third level bullet</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74644" y="4767264"/>
            <a:ext cx="1811406" cy="273844"/>
          </a:xfrm>
          <a:prstGeom prst="rect">
            <a:avLst/>
          </a:prstGeom>
        </p:spPr>
        <p:txBody>
          <a:bodyPr vert="horz" lIns="91440" tIns="45720" rIns="91440" bIns="45720" rtlCol="0" anchor="ctr"/>
          <a:lstStyle>
            <a:lvl1pPr algn="l">
              <a:defRPr sz="675">
                <a:solidFill>
                  <a:schemeClr val="tx2"/>
                </a:solidFill>
              </a:defRPr>
            </a:lvl1pPr>
          </a:lstStyle>
          <a:p>
            <a:r>
              <a:rPr lang="en-US">
                <a:solidFill>
                  <a:srgbClr val="0D2C40"/>
                </a:solidFill>
              </a:rPr>
              <a:t>July 2018</a:t>
            </a:r>
            <a:endParaRPr lang="en-US" dirty="0">
              <a:solidFill>
                <a:srgbClr val="0D2C40"/>
              </a:solidFill>
            </a:endParaRPr>
          </a:p>
        </p:txBody>
      </p:sp>
      <p:sp>
        <p:nvSpPr>
          <p:cNvPr id="5" name="Footer Placeholder 4"/>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a:defRPr sz="675">
                <a:solidFill>
                  <a:schemeClr val="tx2"/>
                </a:solidFill>
              </a:defRPr>
            </a:lvl1pPr>
          </a:lstStyle>
          <a:p>
            <a:endParaRPr lang="en-US" dirty="0">
              <a:solidFill>
                <a:srgbClr val="0D2C40"/>
              </a:solidFill>
            </a:endParaRPr>
          </a:p>
        </p:txBody>
      </p:sp>
      <p:sp>
        <p:nvSpPr>
          <p:cNvPr id="8" name="Slide Number Placeholder 5"/>
          <p:cNvSpPr>
            <a:spLocks noGrp="1"/>
          </p:cNvSpPr>
          <p:nvPr>
            <p:ph type="sldNum" sz="quarter" idx="4"/>
          </p:nvPr>
        </p:nvSpPr>
        <p:spPr>
          <a:xfrm>
            <a:off x="8709637" y="4806029"/>
            <a:ext cx="192024" cy="192024"/>
          </a:xfrm>
          <a:prstGeom prst="ellipse">
            <a:avLst/>
          </a:prstGeom>
          <a:solidFill>
            <a:schemeClr val="accent1"/>
          </a:solidFill>
        </p:spPr>
        <p:txBody>
          <a:bodyPr vert="horz" lIns="0" tIns="0" rIns="0" bIns="0" rtlCol="0" anchor="ctr"/>
          <a:lstStyle>
            <a:lvl1pPr algn="ctr">
              <a:defRPr sz="675">
                <a:solidFill>
                  <a:schemeClr val="bg1"/>
                </a:solidFill>
              </a:defRPr>
            </a:lvl1pPr>
          </a:lstStyle>
          <a:p>
            <a:fld id="{B1AC83B0-B844-44F1-B4BE-92A8C14C00CC}" type="slidenum">
              <a:rPr lang="en-US" smtClean="0">
                <a:solidFill>
                  <a:prstClr val="white"/>
                </a:solidFill>
              </a:rPr>
              <a:pPr/>
              <a:t>‹#›</a:t>
            </a:fld>
            <a:endParaRPr lang="en-US" dirty="0">
              <a:solidFill>
                <a:prstClr val="white"/>
              </a:solidFill>
            </a:endParaRPr>
          </a:p>
        </p:txBody>
      </p:sp>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a:ext>
            </a:extLst>
          </a:blip>
          <a:srcRect r="-30239"/>
          <a:stretch/>
        </p:blipFill>
        <p:spPr>
          <a:xfrm>
            <a:off x="0" y="0"/>
            <a:ext cx="414338" cy="5143500"/>
          </a:xfrm>
          <a:prstGeom prst="rect">
            <a:avLst/>
          </a:prstGeom>
        </p:spPr>
      </p:pic>
    </p:spTree>
    <p:extLst>
      <p:ext uri="{BB962C8B-B14F-4D97-AF65-F5344CB8AC3E}">
        <p14:creationId xmlns:p14="http://schemas.microsoft.com/office/powerpoint/2010/main" val="2092701878"/>
      </p:ext>
    </p:extLst>
  </p:cSld>
  <p:clrMap bg1="lt1" tx1="dk1" bg2="lt2" tx2="dk2" accent1="accent1" accent2="accent2" accent3="accent3" accent4="accent4" accent5="accent5" accent6="accent6" hlink="hlink" folHlink="folHlink"/>
  <mc:AlternateContent xmlns:mc="http://schemas.openxmlformats.org/markup-compatibility/2006" xmlns:p14="http://schemas.microsoft.com/office/powerpoint/2010/main">
    <mc:Choice Requires="p14">
      <p:transition p14:dur="10"/>
    </mc:Choice>
    <mc:Fallback xmlns="">
      <p:transition/>
    </mc:Fallback>
  </mc:AlternateContent>
  <p:hf hdr="0" ftr="0"/>
  <p:txStyles>
    <p:titleStyle>
      <a:lvl1pPr algn="l" defTabSz="514350" rtl="0" eaLnBrk="1" latinLnBrk="0" hangingPunct="1">
        <a:lnSpc>
          <a:spcPts val="2520"/>
        </a:lnSpc>
        <a:spcBef>
          <a:spcPct val="0"/>
        </a:spcBef>
        <a:buNone/>
        <a:defRPr sz="2800" b="1" kern="1200">
          <a:solidFill>
            <a:schemeClr val="tx2"/>
          </a:solidFill>
          <a:latin typeface="Arial" panose="020B0604020202020204" pitchFamily="34" charset="0"/>
          <a:ea typeface="+mj-ea"/>
          <a:cs typeface="Arial" panose="020B0604020202020204" pitchFamily="34" charset="0"/>
        </a:defRPr>
      </a:lvl1pPr>
    </p:titleStyle>
    <p:bodyStyle>
      <a:lvl1pPr marL="0" indent="0" algn="l" defTabSz="514350" rtl="0" eaLnBrk="1" latinLnBrk="0" hangingPunct="1">
        <a:lnSpc>
          <a:spcPct val="100000"/>
        </a:lnSpc>
        <a:spcBef>
          <a:spcPts val="563"/>
        </a:spcBef>
        <a:buFont typeface="Arial" panose="020B0604020202020204" pitchFamily="34" charset="0"/>
        <a:buNone/>
        <a:defRPr sz="1800" b="1" kern="1200" baseline="0">
          <a:solidFill>
            <a:schemeClr val="tx2"/>
          </a:solidFill>
          <a:latin typeface="Arial" panose="020B0604020202020204" pitchFamily="34" charset="0"/>
          <a:ea typeface="+mn-ea"/>
          <a:cs typeface="Arial" panose="020B0604020202020204" pitchFamily="34" charset="0"/>
        </a:defRPr>
      </a:lvl1pPr>
      <a:lvl2pPr marL="129779" indent="-129779" algn="l" defTabSz="514350" rtl="0" eaLnBrk="1" latinLnBrk="0" hangingPunct="1">
        <a:lnSpc>
          <a:spcPct val="100000"/>
        </a:lnSpc>
        <a:spcBef>
          <a:spcPts val="450"/>
        </a:spcBef>
        <a:buFont typeface="Arial" panose="020B0604020202020204" pitchFamily="34" charset="0"/>
        <a:buChar char="•"/>
        <a:defRPr sz="1400" kern="1200">
          <a:solidFill>
            <a:schemeClr val="tx2"/>
          </a:solidFill>
          <a:latin typeface="Arial" panose="020B0604020202020204" pitchFamily="34" charset="0"/>
          <a:ea typeface="+mn-ea"/>
          <a:cs typeface="Arial" panose="020B0604020202020204" pitchFamily="34" charset="0"/>
        </a:defRPr>
      </a:lvl2pPr>
      <a:lvl3pPr marL="213122" indent="-89297" algn="l" defTabSz="516731" rtl="0" eaLnBrk="1" latinLnBrk="0" hangingPunct="1">
        <a:lnSpc>
          <a:spcPct val="100000"/>
        </a:lnSpc>
        <a:spcBef>
          <a:spcPts val="450"/>
        </a:spcBef>
        <a:buFont typeface="Arial" panose="020B0604020202020204" pitchFamily="34" charset="0"/>
        <a:buChar char="-"/>
        <a:defRPr sz="1200" kern="1200">
          <a:solidFill>
            <a:schemeClr val="tx2"/>
          </a:solidFill>
          <a:latin typeface="Arial" panose="020B0604020202020204" pitchFamily="34" charset="0"/>
          <a:ea typeface="+mn-ea"/>
          <a:cs typeface="Arial" panose="020B0604020202020204" pitchFamily="34" charset="0"/>
        </a:defRPr>
      </a:lvl3pPr>
      <a:lvl4pPr marL="297656" indent="-84535" algn="l" defTabSz="514350" rtl="0" eaLnBrk="1" latinLnBrk="0" hangingPunct="1">
        <a:lnSpc>
          <a:spcPct val="100000"/>
        </a:lnSpc>
        <a:spcBef>
          <a:spcPts val="281"/>
        </a:spcBef>
        <a:buFont typeface="Arial" panose="020B0604020202020204" pitchFamily="34" charset="0"/>
        <a:buChar char="•"/>
        <a:defRPr sz="1100" kern="1200">
          <a:solidFill>
            <a:schemeClr val="tx2"/>
          </a:solidFill>
          <a:latin typeface="Arial" panose="020B0604020202020204" pitchFamily="34" charset="0"/>
          <a:ea typeface="+mn-ea"/>
          <a:cs typeface="Arial" panose="020B0604020202020204" pitchFamily="34" charset="0"/>
        </a:defRPr>
      </a:lvl4pPr>
      <a:lvl5pPr marL="388144" indent="-84535" algn="l" defTabSz="514350" rtl="0" eaLnBrk="1" latinLnBrk="0" hangingPunct="1">
        <a:lnSpc>
          <a:spcPct val="100000"/>
        </a:lnSpc>
        <a:spcBef>
          <a:spcPts val="281"/>
        </a:spcBef>
        <a:buFont typeface="Arial" panose="020B0604020202020204" pitchFamily="34" charset="0"/>
        <a:buChar char="•"/>
        <a:defRPr sz="1000" kern="1200">
          <a:solidFill>
            <a:schemeClr val="tx2"/>
          </a:solidFill>
          <a:latin typeface="Arial" panose="020B0604020202020204" pitchFamily="34" charset="0"/>
          <a:ea typeface="+mn-ea"/>
          <a:cs typeface="Arial" panose="020B0604020202020204" pitchFamily="34" charset="0"/>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48">
          <p15:clr>
            <a:srgbClr val="F26B43"/>
          </p15:clr>
        </p15:guide>
        <p15:guide id="2" pos="199">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2" name="Title Placeholder 1"/>
          <p:cNvSpPr>
            <a:spLocks noGrp="1"/>
          </p:cNvSpPr>
          <p:nvPr>
            <p:ph type="title"/>
          </p:nvPr>
        </p:nvSpPr>
        <p:spPr>
          <a:xfrm>
            <a:off x="874645" y="429776"/>
            <a:ext cx="7640707" cy="391418"/>
          </a:xfrm>
          <a:prstGeom prst="rect">
            <a:avLst/>
          </a:prstGeom>
        </p:spPr>
        <p:txBody>
          <a:bodyPr vert="horz" lIns="91440" tIns="45720" rIns="91440" bIns="45720" rtlCol="0" anchor="t">
            <a:noAutofit/>
          </a:bodyPr>
          <a:lstStyle/>
          <a:p>
            <a:endParaRPr lang="en-US" dirty="0"/>
          </a:p>
        </p:txBody>
      </p:sp>
      <p:sp>
        <p:nvSpPr>
          <p:cNvPr id="3" name="Text Placeholder 2"/>
          <p:cNvSpPr>
            <a:spLocks noGrp="1"/>
          </p:cNvSpPr>
          <p:nvPr>
            <p:ph type="body" idx="1"/>
          </p:nvPr>
        </p:nvSpPr>
        <p:spPr>
          <a:xfrm>
            <a:off x="874644" y="939248"/>
            <a:ext cx="7640706" cy="372562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 bullet</a:t>
            </a:r>
          </a:p>
          <a:p>
            <a:pPr lvl="2"/>
            <a:r>
              <a:rPr lang="en-US" dirty="0"/>
              <a:t>Third level bullet</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74644" y="4767264"/>
            <a:ext cx="1811406" cy="273844"/>
          </a:xfrm>
          <a:prstGeom prst="rect">
            <a:avLst/>
          </a:prstGeom>
        </p:spPr>
        <p:txBody>
          <a:bodyPr vert="horz" lIns="91440" tIns="45720" rIns="91440" bIns="45720" rtlCol="0" anchor="ctr"/>
          <a:lstStyle>
            <a:lvl1pPr algn="l">
              <a:defRPr sz="675">
                <a:solidFill>
                  <a:schemeClr val="tx2"/>
                </a:solidFill>
              </a:defRPr>
            </a:lvl1pPr>
          </a:lstStyle>
          <a:p>
            <a:pPr defTabSz="457200" fontAlgn="base">
              <a:lnSpc>
                <a:spcPct val="93000"/>
              </a:lnSpc>
              <a:spcBef>
                <a:spcPct val="0"/>
              </a:spcBef>
              <a:spcAft>
                <a:spcPct val="0"/>
              </a:spcAft>
              <a:buClr>
                <a:srgbClr val="000000"/>
              </a:buClr>
              <a:buSzPct val="100000"/>
              <a:buFont typeface="Times New Roman" pitchFamily="18" charset="0"/>
              <a:buNone/>
            </a:pPr>
            <a:r>
              <a:rPr lang="en-US">
                <a:solidFill>
                  <a:srgbClr val="0D2C40"/>
                </a:solidFill>
                <a:cs typeface="Lucida Sans Unicode" pitchFamily="34" charset="0"/>
              </a:rPr>
              <a:t>July 2018</a:t>
            </a:r>
            <a:endParaRPr lang="en-US" dirty="0">
              <a:solidFill>
                <a:srgbClr val="0D2C40"/>
              </a:solidFill>
              <a:cs typeface="Lucida Sans Unicode" pitchFamily="34" charset="0"/>
            </a:endParaRPr>
          </a:p>
        </p:txBody>
      </p:sp>
      <p:sp>
        <p:nvSpPr>
          <p:cNvPr id="5" name="Footer Placeholder 4"/>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a:defRPr sz="675">
                <a:solidFill>
                  <a:schemeClr val="tx2"/>
                </a:solidFill>
              </a:defRPr>
            </a:lvl1pPr>
          </a:lstStyle>
          <a:p>
            <a:pPr defTabSz="457200" fontAlgn="base">
              <a:lnSpc>
                <a:spcPct val="93000"/>
              </a:lnSpc>
              <a:spcBef>
                <a:spcPct val="0"/>
              </a:spcBef>
              <a:spcAft>
                <a:spcPct val="0"/>
              </a:spcAft>
              <a:buClr>
                <a:srgbClr val="000000"/>
              </a:buClr>
              <a:buSzPct val="100000"/>
              <a:buFont typeface="Times New Roman" pitchFamily="18" charset="0"/>
              <a:buNone/>
            </a:pPr>
            <a:endParaRPr lang="en-US" dirty="0">
              <a:solidFill>
                <a:srgbClr val="0D2C40"/>
              </a:solidFill>
              <a:cs typeface="Lucida Sans Unicode" pitchFamily="34" charset="0"/>
            </a:endParaRPr>
          </a:p>
        </p:txBody>
      </p:sp>
      <p:sp>
        <p:nvSpPr>
          <p:cNvPr id="12" name="Slide Number Placeholder 5"/>
          <p:cNvSpPr>
            <a:spLocks noGrp="1"/>
          </p:cNvSpPr>
          <p:nvPr>
            <p:ph type="sldNum" sz="quarter" idx="4"/>
          </p:nvPr>
        </p:nvSpPr>
        <p:spPr>
          <a:xfrm>
            <a:off x="8691849" y="4785076"/>
            <a:ext cx="256032" cy="256032"/>
          </a:xfrm>
          <a:prstGeom prst="ellipse">
            <a:avLst/>
          </a:prstGeom>
          <a:solidFill>
            <a:schemeClr val="accent1"/>
          </a:solidFill>
        </p:spPr>
        <p:txBody>
          <a:bodyPr vert="horz" lIns="0" tIns="0" rIns="0" bIns="0" rtlCol="0" anchor="ctr"/>
          <a:lstStyle>
            <a:lvl1pPr algn="ctr">
              <a:defRPr sz="900">
                <a:solidFill>
                  <a:schemeClr val="bg1"/>
                </a:solidFill>
              </a:defRPr>
            </a:lvl1pPr>
          </a:lstStyle>
          <a:p>
            <a:pPr defTabSz="457200" fontAlgn="base">
              <a:lnSpc>
                <a:spcPct val="93000"/>
              </a:lnSpc>
              <a:spcBef>
                <a:spcPct val="0"/>
              </a:spcBef>
              <a:spcAft>
                <a:spcPct val="0"/>
              </a:spcAft>
              <a:buClr>
                <a:srgbClr val="000000"/>
              </a:buClr>
              <a:buSzPct val="100000"/>
              <a:buFont typeface="Times New Roman" pitchFamily="18" charset="0"/>
              <a:buNone/>
            </a:pPr>
            <a:fld id="{B1AC83B0-B844-44F1-B4BE-92A8C14C00CC}" type="slidenum">
              <a:rPr lang="en-US" smtClean="0">
                <a:solidFill>
                  <a:prstClr val="white"/>
                </a:solidFill>
                <a:cs typeface="Lucida Sans Unicode" pitchFamily="34" charset="0"/>
              </a:rPr>
              <a:pPr defTabSz="457200" fontAlgn="base">
                <a:lnSpc>
                  <a:spcPct val="93000"/>
                </a:lnSpc>
                <a:spcBef>
                  <a:spcPct val="0"/>
                </a:spcBef>
                <a:spcAft>
                  <a:spcPct val="0"/>
                </a:spcAft>
                <a:buClr>
                  <a:srgbClr val="000000"/>
                </a:buClr>
                <a:buSzPct val="100000"/>
                <a:buFont typeface="Times New Roman" pitchFamily="18" charset="0"/>
                <a:buNone/>
              </a:pPr>
              <a:t>‹#›</a:t>
            </a:fld>
            <a:endParaRPr lang="en-US" dirty="0">
              <a:solidFill>
                <a:prstClr val="white"/>
              </a:solidFill>
              <a:cs typeface="Lucida Sans Unicode" pitchFamily="34" charset="0"/>
            </a:endParaRPr>
          </a:p>
        </p:txBody>
      </p:sp>
    </p:spTree>
    <p:extLst>
      <p:ext uri="{BB962C8B-B14F-4D97-AF65-F5344CB8AC3E}">
        <p14:creationId xmlns:p14="http://schemas.microsoft.com/office/powerpoint/2010/main" val="3848303297"/>
      </p:ext>
    </p:extLst>
  </p:cSld>
  <p:clrMap bg1="lt1" tx1="dk1" bg2="lt2" tx2="dk2" accent1="accent1" accent2="accent2" accent3="accent3" accent4="accent4" accent5="accent5" accent6="accent6" hlink="hlink" folHlink="folHlink"/>
  <p:sldLayoutIdLst>
    <p:sldLayoutId id="2147484042" r:id="rId1"/>
  </p:sldLayoutIdLst>
  <mc:AlternateContent xmlns:mc="http://schemas.openxmlformats.org/markup-compatibility/2006" xmlns:p14="http://schemas.microsoft.com/office/powerpoint/2010/main">
    <mc:Choice Requires="p14">
      <p:transition p14:dur="10"/>
    </mc:Choice>
    <mc:Fallback xmlns="">
      <p:transition/>
    </mc:Fallback>
  </mc:AlternateContent>
  <p:hf hdr="0" ftr="0"/>
  <p:txStyles>
    <p:titleStyle>
      <a:lvl1pPr algn="l" defTabSz="514350" rtl="0" eaLnBrk="1" latinLnBrk="0" hangingPunct="1">
        <a:lnSpc>
          <a:spcPts val="2520"/>
        </a:lnSpc>
        <a:spcBef>
          <a:spcPct val="0"/>
        </a:spcBef>
        <a:buNone/>
        <a:defRPr sz="2100" b="1" kern="1200">
          <a:solidFill>
            <a:srgbClr val="0D2C40"/>
          </a:solidFill>
          <a:latin typeface="Arial" panose="020B0604020202020204" pitchFamily="34" charset="0"/>
          <a:ea typeface="+mj-ea"/>
          <a:cs typeface="Arial" panose="020B0604020202020204" pitchFamily="34" charset="0"/>
        </a:defRPr>
      </a:lvl1pPr>
    </p:titleStyle>
    <p:bodyStyle>
      <a:lvl1pPr marL="0" indent="0" algn="l" defTabSz="514350" rtl="0" eaLnBrk="1" latinLnBrk="0" hangingPunct="1">
        <a:lnSpc>
          <a:spcPct val="100000"/>
        </a:lnSpc>
        <a:spcBef>
          <a:spcPts val="563"/>
        </a:spcBef>
        <a:buFont typeface="Arial" panose="020B0604020202020204" pitchFamily="34" charset="0"/>
        <a:buNone/>
        <a:defRPr sz="1500" b="1" kern="1200" baseline="0">
          <a:solidFill>
            <a:schemeClr val="tx2"/>
          </a:solidFill>
          <a:latin typeface="Arial" panose="020B0604020202020204" pitchFamily="34" charset="0"/>
          <a:ea typeface="+mn-ea"/>
          <a:cs typeface="Arial" panose="020B0604020202020204" pitchFamily="34" charset="0"/>
        </a:defRPr>
      </a:lvl1pPr>
      <a:lvl2pPr marL="129779" indent="-129779" algn="l" defTabSz="514350" rtl="0" eaLnBrk="1" latinLnBrk="0" hangingPunct="1">
        <a:lnSpc>
          <a:spcPct val="100000"/>
        </a:lnSpc>
        <a:spcBef>
          <a:spcPts val="450"/>
        </a:spcBef>
        <a:buFont typeface="Arial" panose="020B0604020202020204" pitchFamily="34" charset="0"/>
        <a:buChar char="•"/>
        <a:defRPr sz="1275" kern="1200">
          <a:solidFill>
            <a:schemeClr val="tx2"/>
          </a:solidFill>
          <a:latin typeface="Arial" panose="020B0604020202020204" pitchFamily="34" charset="0"/>
          <a:ea typeface="+mn-ea"/>
          <a:cs typeface="Arial" panose="020B0604020202020204" pitchFamily="34" charset="0"/>
        </a:defRPr>
      </a:lvl2pPr>
      <a:lvl3pPr marL="213122" indent="-89297" algn="l" defTabSz="516731" rtl="0" eaLnBrk="1" latinLnBrk="0" hangingPunct="1">
        <a:lnSpc>
          <a:spcPct val="100000"/>
        </a:lnSpc>
        <a:spcBef>
          <a:spcPts val="450"/>
        </a:spcBef>
        <a:buFont typeface="Arial" panose="020B0604020202020204" pitchFamily="34" charset="0"/>
        <a:buChar char="-"/>
        <a:defRPr sz="1125" kern="1200">
          <a:solidFill>
            <a:schemeClr val="tx2"/>
          </a:solidFill>
          <a:latin typeface="Arial" panose="020B0604020202020204" pitchFamily="34" charset="0"/>
          <a:ea typeface="+mn-ea"/>
          <a:cs typeface="Arial" panose="020B0604020202020204" pitchFamily="34" charset="0"/>
        </a:defRPr>
      </a:lvl3pPr>
      <a:lvl4pPr marL="297656" indent="-84535" algn="l" defTabSz="514350" rtl="0" eaLnBrk="1" latinLnBrk="0" hangingPunct="1">
        <a:lnSpc>
          <a:spcPct val="100000"/>
        </a:lnSpc>
        <a:spcBef>
          <a:spcPts val="281"/>
        </a:spcBef>
        <a:buFont typeface="Arial" panose="020B0604020202020204" pitchFamily="34" charset="0"/>
        <a:buChar char="•"/>
        <a:defRPr sz="975" kern="1200">
          <a:solidFill>
            <a:schemeClr val="tx2"/>
          </a:solidFill>
          <a:latin typeface="Arial" panose="020B0604020202020204" pitchFamily="34" charset="0"/>
          <a:ea typeface="+mn-ea"/>
          <a:cs typeface="Arial" panose="020B0604020202020204" pitchFamily="34" charset="0"/>
        </a:defRPr>
      </a:lvl4pPr>
      <a:lvl5pPr marL="388144" indent="-84535" algn="l" defTabSz="514350" rtl="0" eaLnBrk="1" latinLnBrk="0" hangingPunct="1">
        <a:lnSpc>
          <a:spcPct val="100000"/>
        </a:lnSpc>
        <a:spcBef>
          <a:spcPts val="281"/>
        </a:spcBef>
        <a:buFont typeface="Arial" panose="020B0604020202020204" pitchFamily="34" charset="0"/>
        <a:buChar char="•"/>
        <a:defRPr sz="825" kern="1200">
          <a:solidFill>
            <a:schemeClr val="tx2"/>
          </a:solidFill>
          <a:latin typeface="Arial" panose="020B0604020202020204" pitchFamily="34" charset="0"/>
          <a:ea typeface="+mn-ea"/>
          <a:cs typeface="Arial" panose="020B0604020202020204" pitchFamily="34" charset="0"/>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97">
          <p15:clr>
            <a:srgbClr val="F26B43"/>
          </p15:clr>
        </p15:guide>
        <p15:guide id="2" pos="199">
          <p15:clr>
            <a:srgbClr val="F26B43"/>
          </p15:clr>
        </p15:guide>
      </p15:sldGuideLst>
    </p:ext>
  </p:extLst>
</p:sldMaster>
</file>

<file path=ppt/slideMasters/slideMaster5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74645" y="429776"/>
            <a:ext cx="7640707" cy="391418"/>
          </a:xfrm>
          <a:prstGeom prst="rect">
            <a:avLst/>
          </a:prstGeom>
        </p:spPr>
        <p:txBody>
          <a:bodyPr vert="horz" lIns="91440" tIns="45720" rIns="91440" bIns="45720" rtlCol="0" anchor="t">
            <a:noAutofit/>
          </a:bodyPr>
          <a:lstStyle/>
          <a:p>
            <a:endParaRPr lang="en-US" dirty="0"/>
          </a:p>
        </p:txBody>
      </p:sp>
      <p:sp>
        <p:nvSpPr>
          <p:cNvPr id="3" name="Text Placeholder 2"/>
          <p:cNvSpPr>
            <a:spLocks noGrp="1"/>
          </p:cNvSpPr>
          <p:nvPr>
            <p:ph type="body" idx="1"/>
          </p:nvPr>
        </p:nvSpPr>
        <p:spPr>
          <a:xfrm>
            <a:off x="874644" y="939249"/>
            <a:ext cx="7640706" cy="372562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 bullet</a:t>
            </a:r>
          </a:p>
          <a:p>
            <a:pPr lvl="2"/>
            <a:r>
              <a:rPr lang="en-US" dirty="0"/>
              <a:t>Third level bullet</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74644" y="4767264"/>
            <a:ext cx="1811406" cy="273844"/>
          </a:xfrm>
          <a:prstGeom prst="rect">
            <a:avLst/>
          </a:prstGeom>
        </p:spPr>
        <p:txBody>
          <a:bodyPr vert="horz" lIns="91440" tIns="45720" rIns="91440" bIns="45720" rtlCol="0" anchor="ctr"/>
          <a:lstStyle>
            <a:lvl1pPr algn="l">
              <a:defRPr sz="675">
                <a:solidFill>
                  <a:schemeClr val="tx2"/>
                </a:solidFill>
              </a:defRPr>
            </a:lvl1pPr>
          </a:lstStyle>
          <a:p>
            <a:r>
              <a:rPr lang="en-US">
                <a:solidFill>
                  <a:srgbClr val="0D2C40"/>
                </a:solidFill>
              </a:rPr>
              <a:t>July 2018</a:t>
            </a:r>
            <a:endParaRPr lang="en-US" dirty="0">
              <a:solidFill>
                <a:srgbClr val="0D2C40"/>
              </a:solidFill>
            </a:endParaRPr>
          </a:p>
        </p:txBody>
      </p:sp>
      <p:sp>
        <p:nvSpPr>
          <p:cNvPr id="5" name="Footer Placeholder 4"/>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a:defRPr sz="675">
                <a:solidFill>
                  <a:schemeClr val="tx2"/>
                </a:solidFill>
              </a:defRPr>
            </a:lvl1pPr>
          </a:lstStyle>
          <a:p>
            <a:endParaRPr lang="en-US" dirty="0">
              <a:solidFill>
                <a:srgbClr val="0D2C40"/>
              </a:solidFill>
            </a:endParaRPr>
          </a:p>
        </p:txBody>
      </p:sp>
      <p:sp>
        <p:nvSpPr>
          <p:cNvPr id="8" name="Slide Number Placeholder 5"/>
          <p:cNvSpPr>
            <a:spLocks noGrp="1"/>
          </p:cNvSpPr>
          <p:nvPr>
            <p:ph type="sldNum" sz="quarter" idx="4"/>
          </p:nvPr>
        </p:nvSpPr>
        <p:spPr>
          <a:xfrm>
            <a:off x="8709637" y="4806029"/>
            <a:ext cx="192024" cy="192024"/>
          </a:xfrm>
          <a:prstGeom prst="ellipse">
            <a:avLst/>
          </a:prstGeom>
          <a:solidFill>
            <a:schemeClr val="accent1"/>
          </a:solidFill>
        </p:spPr>
        <p:txBody>
          <a:bodyPr vert="horz" lIns="0" tIns="0" rIns="0" bIns="0" rtlCol="0" anchor="ctr"/>
          <a:lstStyle>
            <a:lvl1pPr algn="ctr">
              <a:defRPr sz="675">
                <a:solidFill>
                  <a:schemeClr val="bg1"/>
                </a:solidFill>
              </a:defRPr>
            </a:lvl1pPr>
          </a:lstStyle>
          <a:p>
            <a:fld id="{B1AC83B0-B844-44F1-B4BE-92A8C14C00CC}" type="slidenum">
              <a:rPr lang="en-US" smtClean="0">
                <a:solidFill>
                  <a:prstClr val="white"/>
                </a:solidFill>
              </a:rPr>
              <a:pPr/>
              <a:t>‹#›</a:t>
            </a:fld>
            <a:endParaRPr lang="en-US" dirty="0">
              <a:solidFill>
                <a:prstClr val="white"/>
              </a:solidFill>
            </a:endParaRPr>
          </a:p>
        </p:txBody>
      </p:sp>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a:ext>
            </a:extLst>
          </a:blip>
          <a:srcRect r="-30239"/>
          <a:stretch/>
        </p:blipFill>
        <p:spPr>
          <a:xfrm>
            <a:off x="0" y="0"/>
            <a:ext cx="414338" cy="5143500"/>
          </a:xfrm>
          <a:prstGeom prst="rect">
            <a:avLst/>
          </a:prstGeom>
        </p:spPr>
      </p:pic>
    </p:spTree>
    <p:extLst>
      <p:ext uri="{BB962C8B-B14F-4D97-AF65-F5344CB8AC3E}">
        <p14:creationId xmlns:p14="http://schemas.microsoft.com/office/powerpoint/2010/main" val="292258791"/>
      </p:ext>
    </p:extLst>
  </p:cSld>
  <p:clrMap bg1="lt1" tx1="dk1" bg2="lt2" tx2="dk2" accent1="accent1" accent2="accent2" accent3="accent3" accent4="accent4" accent5="accent5" accent6="accent6" hlink="hlink" folHlink="folHlink"/>
  <mc:AlternateContent xmlns:mc="http://schemas.openxmlformats.org/markup-compatibility/2006" xmlns:p14="http://schemas.microsoft.com/office/powerpoint/2010/main">
    <mc:Choice Requires="p14">
      <p:transition p14:dur="10"/>
    </mc:Choice>
    <mc:Fallback xmlns="">
      <p:transition/>
    </mc:Fallback>
  </mc:AlternateContent>
  <p:hf hdr="0" ftr="0"/>
  <p:txStyles>
    <p:titleStyle>
      <a:lvl1pPr algn="l" defTabSz="514350" rtl="0" eaLnBrk="1" latinLnBrk="0" hangingPunct="1">
        <a:lnSpc>
          <a:spcPts val="2520"/>
        </a:lnSpc>
        <a:spcBef>
          <a:spcPct val="0"/>
        </a:spcBef>
        <a:buNone/>
        <a:defRPr sz="2800" b="1" kern="1200">
          <a:solidFill>
            <a:schemeClr val="tx2"/>
          </a:solidFill>
          <a:latin typeface="Arial" panose="020B0604020202020204" pitchFamily="34" charset="0"/>
          <a:ea typeface="+mj-ea"/>
          <a:cs typeface="Arial" panose="020B0604020202020204" pitchFamily="34" charset="0"/>
        </a:defRPr>
      </a:lvl1pPr>
    </p:titleStyle>
    <p:bodyStyle>
      <a:lvl1pPr marL="0" indent="0" algn="l" defTabSz="514350" rtl="0" eaLnBrk="1" latinLnBrk="0" hangingPunct="1">
        <a:lnSpc>
          <a:spcPct val="100000"/>
        </a:lnSpc>
        <a:spcBef>
          <a:spcPts val="563"/>
        </a:spcBef>
        <a:buFont typeface="Arial" panose="020B0604020202020204" pitchFamily="34" charset="0"/>
        <a:buNone/>
        <a:defRPr sz="1800" b="1" kern="1200" baseline="0">
          <a:solidFill>
            <a:schemeClr val="tx2"/>
          </a:solidFill>
          <a:latin typeface="Arial" panose="020B0604020202020204" pitchFamily="34" charset="0"/>
          <a:ea typeface="+mn-ea"/>
          <a:cs typeface="Arial" panose="020B0604020202020204" pitchFamily="34" charset="0"/>
        </a:defRPr>
      </a:lvl1pPr>
      <a:lvl2pPr marL="129779" indent="-129779" algn="l" defTabSz="514350" rtl="0" eaLnBrk="1" latinLnBrk="0" hangingPunct="1">
        <a:lnSpc>
          <a:spcPct val="100000"/>
        </a:lnSpc>
        <a:spcBef>
          <a:spcPts val="450"/>
        </a:spcBef>
        <a:buFont typeface="Arial" panose="020B0604020202020204" pitchFamily="34" charset="0"/>
        <a:buChar char="•"/>
        <a:defRPr sz="1400" kern="1200">
          <a:solidFill>
            <a:schemeClr val="tx2"/>
          </a:solidFill>
          <a:latin typeface="Arial" panose="020B0604020202020204" pitchFamily="34" charset="0"/>
          <a:ea typeface="+mn-ea"/>
          <a:cs typeface="Arial" panose="020B0604020202020204" pitchFamily="34" charset="0"/>
        </a:defRPr>
      </a:lvl2pPr>
      <a:lvl3pPr marL="213122" indent="-89297" algn="l" defTabSz="516731" rtl="0" eaLnBrk="1" latinLnBrk="0" hangingPunct="1">
        <a:lnSpc>
          <a:spcPct val="100000"/>
        </a:lnSpc>
        <a:spcBef>
          <a:spcPts val="450"/>
        </a:spcBef>
        <a:buFont typeface="Arial" panose="020B0604020202020204" pitchFamily="34" charset="0"/>
        <a:buChar char="-"/>
        <a:defRPr sz="1200" kern="1200">
          <a:solidFill>
            <a:schemeClr val="tx2"/>
          </a:solidFill>
          <a:latin typeface="Arial" panose="020B0604020202020204" pitchFamily="34" charset="0"/>
          <a:ea typeface="+mn-ea"/>
          <a:cs typeface="Arial" panose="020B0604020202020204" pitchFamily="34" charset="0"/>
        </a:defRPr>
      </a:lvl3pPr>
      <a:lvl4pPr marL="297656" indent="-84535" algn="l" defTabSz="514350" rtl="0" eaLnBrk="1" latinLnBrk="0" hangingPunct="1">
        <a:lnSpc>
          <a:spcPct val="100000"/>
        </a:lnSpc>
        <a:spcBef>
          <a:spcPts val="281"/>
        </a:spcBef>
        <a:buFont typeface="Arial" panose="020B0604020202020204" pitchFamily="34" charset="0"/>
        <a:buChar char="•"/>
        <a:defRPr sz="1100" kern="1200">
          <a:solidFill>
            <a:schemeClr val="tx2"/>
          </a:solidFill>
          <a:latin typeface="Arial" panose="020B0604020202020204" pitchFamily="34" charset="0"/>
          <a:ea typeface="+mn-ea"/>
          <a:cs typeface="Arial" panose="020B0604020202020204" pitchFamily="34" charset="0"/>
        </a:defRPr>
      </a:lvl4pPr>
      <a:lvl5pPr marL="388144" indent="-84535" algn="l" defTabSz="514350" rtl="0" eaLnBrk="1" latinLnBrk="0" hangingPunct="1">
        <a:lnSpc>
          <a:spcPct val="100000"/>
        </a:lnSpc>
        <a:spcBef>
          <a:spcPts val="281"/>
        </a:spcBef>
        <a:buFont typeface="Arial" panose="020B0604020202020204" pitchFamily="34" charset="0"/>
        <a:buChar char="•"/>
        <a:defRPr sz="1000" kern="1200">
          <a:solidFill>
            <a:schemeClr val="tx2"/>
          </a:solidFill>
          <a:latin typeface="Arial" panose="020B0604020202020204" pitchFamily="34" charset="0"/>
          <a:ea typeface="+mn-ea"/>
          <a:cs typeface="Arial" panose="020B0604020202020204" pitchFamily="34" charset="0"/>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48">
          <p15:clr>
            <a:srgbClr val="F26B43"/>
          </p15:clr>
        </p15:guide>
        <p15:guide id="2" pos="199">
          <p15:clr>
            <a:srgbClr val="F26B43"/>
          </p15:clr>
        </p15:guide>
      </p15:sldGuideLst>
    </p:ext>
  </p:extLst>
</p:sldMaster>
</file>

<file path=ppt/slideMasters/slideMaster5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74645" y="429776"/>
            <a:ext cx="7640707" cy="391418"/>
          </a:xfrm>
          <a:prstGeom prst="rect">
            <a:avLst/>
          </a:prstGeom>
        </p:spPr>
        <p:txBody>
          <a:bodyPr vert="horz" lIns="91440" tIns="45720" rIns="91440" bIns="45720" rtlCol="0" anchor="t">
            <a:noAutofit/>
          </a:bodyPr>
          <a:lstStyle/>
          <a:p>
            <a:endParaRPr lang="en-US" dirty="0"/>
          </a:p>
        </p:txBody>
      </p:sp>
      <p:sp>
        <p:nvSpPr>
          <p:cNvPr id="3" name="Text Placeholder 2"/>
          <p:cNvSpPr>
            <a:spLocks noGrp="1"/>
          </p:cNvSpPr>
          <p:nvPr>
            <p:ph type="body" idx="1"/>
          </p:nvPr>
        </p:nvSpPr>
        <p:spPr>
          <a:xfrm>
            <a:off x="874644" y="939249"/>
            <a:ext cx="7640706" cy="372562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 bullet</a:t>
            </a:r>
          </a:p>
          <a:p>
            <a:pPr lvl="2"/>
            <a:r>
              <a:rPr lang="en-US" dirty="0"/>
              <a:t>Third level bullet</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74644" y="4767264"/>
            <a:ext cx="1811406" cy="273844"/>
          </a:xfrm>
          <a:prstGeom prst="rect">
            <a:avLst/>
          </a:prstGeom>
        </p:spPr>
        <p:txBody>
          <a:bodyPr vert="horz" lIns="91440" tIns="45720" rIns="91440" bIns="45720" rtlCol="0" anchor="ctr"/>
          <a:lstStyle>
            <a:lvl1pPr algn="l">
              <a:defRPr sz="675">
                <a:solidFill>
                  <a:schemeClr val="tx2"/>
                </a:solidFill>
              </a:defRPr>
            </a:lvl1pPr>
          </a:lstStyle>
          <a:p>
            <a:r>
              <a:rPr lang="en-US">
                <a:solidFill>
                  <a:srgbClr val="0D2C40"/>
                </a:solidFill>
              </a:rPr>
              <a:t>July 2018</a:t>
            </a:r>
            <a:endParaRPr lang="en-US" dirty="0">
              <a:solidFill>
                <a:srgbClr val="0D2C40"/>
              </a:solidFill>
            </a:endParaRPr>
          </a:p>
        </p:txBody>
      </p:sp>
      <p:sp>
        <p:nvSpPr>
          <p:cNvPr id="5" name="Footer Placeholder 4"/>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a:defRPr sz="675">
                <a:solidFill>
                  <a:schemeClr val="tx2"/>
                </a:solidFill>
              </a:defRPr>
            </a:lvl1pPr>
          </a:lstStyle>
          <a:p>
            <a:endParaRPr lang="en-US" dirty="0">
              <a:solidFill>
                <a:srgbClr val="0D2C40"/>
              </a:solidFill>
            </a:endParaRPr>
          </a:p>
        </p:txBody>
      </p:sp>
      <p:sp>
        <p:nvSpPr>
          <p:cNvPr id="8" name="Slide Number Placeholder 5"/>
          <p:cNvSpPr>
            <a:spLocks noGrp="1"/>
          </p:cNvSpPr>
          <p:nvPr>
            <p:ph type="sldNum" sz="quarter" idx="4"/>
          </p:nvPr>
        </p:nvSpPr>
        <p:spPr>
          <a:xfrm>
            <a:off x="8709637" y="4806029"/>
            <a:ext cx="192024" cy="192024"/>
          </a:xfrm>
          <a:prstGeom prst="ellipse">
            <a:avLst/>
          </a:prstGeom>
          <a:solidFill>
            <a:schemeClr val="accent1"/>
          </a:solidFill>
        </p:spPr>
        <p:txBody>
          <a:bodyPr vert="horz" lIns="0" tIns="0" rIns="0" bIns="0" rtlCol="0" anchor="ctr"/>
          <a:lstStyle>
            <a:lvl1pPr algn="ctr">
              <a:defRPr sz="675">
                <a:solidFill>
                  <a:schemeClr val="bg1"/>
                </a:solidFill>
              </a:defRPr>
            </a:lvl1pPr>
          </a:lstStyle>
          <a:p>
            <a:fld id="{B1AC83B0-B844-44F1-B4BE-92A8C14C00CC}" type="slidenum">
              <a:rPr lang="en-US" smtClean="0">
                <a:solidFill>
                  <a:prstClr val="white"/>
                </a:solidFill>
              </a:rPr>
              <a:pPr/>
              <a:t>‹#›</a:t>
            </a:fld>
            <a:endParaRPr lang="en-US" dirty="0">
              <a:solidFill>
                <a:prstClr val="white"/>
              </a:solidFill>
            </a:endParaRPr>
          </a:p>
        </p:txBody>
      </p:sp>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a:ext>
            </a:extLst>
          </a:blip>
          <a:srcRect r="-30239"/>
          <a:stretch/>
        </p:blipFill>
        <p:spPr>
          <a:xfrm>
            <a:off x="0" y="0"/>
            <a:ext cx="414338" cy="5143500"/>
          </a:xfrm>
          <a:prstGeom prst="rect">
            <a:avLst/>
          </a:prstGeom>
        </p:spPr>
      </p:pic>
    </p:spTree>
    <p:extLst>
      <p:ext uri="{BB962C8B-B14F-4D97-AF65-F5344CB8AC3E}">
        <p14:creationId xmlns:p14="http://schemas.microsoft.com/office/powerpoint/2010/main" val="3008722776"/>
      </p:ext>
    </p:extLst>
  </p:cSld>
  <p:clrMap bg1="lt1" tx1="dk1" bg2="lt2" tx2="dk2" accent1="accent1" accent2="accent2" accent3="accent3" accent4="accent4" accent5="accent5" accent6="accent6" hlink="hlink" folHlink="folHlink"/>
  <mc:AlternateContent xmlns:mc="http://schemas.openxmlformats.org/markup-compatibility/2006" xmlns:p14="http://schemas.microsoft.com/office/powerpoint/2010/main">
    <mc:Choice Requires="p14">
      <p:transition p14:dur="10"/>
    </mc:Choice>
    <mc:Fallback xmlns="">
      <p:transition/>
    </mc:Fallback>
  </mc:AlternateContent>
  <p:hf hdr="0" ftr="0"/>
  <p:txStyles>
    <p:titleStyle>
      <a:lvl1pPr algn="l" defTabSz="514350" rtl="0" eaLnBrk="1" latinLnBrk="0" hangingPunct="1">
        <a:lnSpc>
          <a:spcPts val="2520"/>
        </a:lnSpc>
        <a:spcBef>
          <a:spcPct val="0"/>
        </a:spcBef>
        <a:buNone/>
        <a:defRPr sz="2800" b="1" kern="1200">
          <a:solidFill>
            <a:schemeClr val="tx2"/>
          </a:solidFill>
          <a:latin typeface="Arial" panose="020B0604020202020204" pitchFamily="34" charset="0"/>
          <a:ea typeface="+mj-ea"/>
          <a:cs typeface="Arial" panose="020B0604020202020204" pitchFamily="34" charset="0"/>
        </a:defRPr>
      </a:lvl1pPr>
    </p:titleStyle>
    <p:bodyStyle>
      <a:lvl1pPr marL="0" indent="0" algn="l" defTabSz="514350" rtl="0" eaLnBrk="1" latinLnBrk="0" hangingPunct="1">
        <a:lnSpc>
          <a:spcPct val="100000"/>
        </a:lnSpc>
        <a:spcBef>
          <a:spcPts val="563"/>
        </a:spcBef>
        <a:buFont typeface="Arial" panose="020B0604020202020204" pitchFamily="34" charset="0"/>
        <a:buNone/>
        <a:defRPr sz="1800" b="1" kern="1200" baseline="0">
          <a:solidFill>
            <a:schemeClr val="tx2"/>
          </a:solidFill>
          <a:latin typeface="Arial" panose="020B0604020202020204" pitchFamily="34" charset="0"/>
          <a:ea typeface="+mn-ea"/>
          <a:cs typeface="Arial" panose="020B0604020202020204" pitchFamily="34" charset="0"/>
        </a:defRPr>
      </a:lvl1pPr>
      <a:lvl2pPr marL="129779" indent="-129779" algn="l" defTabSz="514350" rtl="0" eaLnBrk="1" latinLnBrk="0" hangingPunct="1">
        <a:lnSpc>
          <a:spcPct val="100000"/>
        </a:lnSpc>
        <a:spcBef>
          <a:spcPts val="450"/>
        </a:spcBef>
        <a:buFont typeface="Arial" panose="020B0604020202020204" pitchFamily="34" charset="0"/>
        <a:buChar char="•"/>
        <a:defRPr sz="1400" kern="1200">
          <a:solidFill>
            <a:schemeClr val="tx2"/>
          </a:solidFill>
          <a:latin typeface="Arial" panose="020B0604020202020204" pitchFamily="34" charset="0"/>
          <a:ea typeface="+mn-ea"/>
          <a:cs typeface="Arial" panose="020B0604020202020204" pitchFamily="34" charset="0"/>
        </a:defRPr>
      </a:lvl2pPr>
      <a:lvl3pPr marL="213122" indent="-89297" algn="l" defTabSz="516731" rtl="0" eaLnBrk="1" latinLnBrk="0" hangingPunct="1">
        <a:lnSpc>
          <a:spcPct val="100000"/>
        </a:lnSpc>
        <a:spcBef>
          <a:spcPts val="450"/>
        </a:spcBef>
        <a:buFont typeface="Arial" panose="020B0604020202020204" pitchFamily="34" charset="0"/>
        <a:buChar char="-"/>
        <a:defRPr sz="1200" kern="1200">
          <a:solidFill>
            <a:schemeClr val="tx2"/>
          </a:solidFill>
          <a:latin typeface="Arial" panose="020B0604020202020204" pitchFamily="34" charset="0"/>
          <a:ea typeface="+mn-ea"/>
          <a:cs typeface="Arial" panose="020B0604020202020204" pitchFamily="34" charset="0"/>
        </a:defRPr>
      </a:lvl3pPr>
      <a:lvl4pPr marL="297656" indent="-84535" algn="l" defTabSz="514350" rtl="0" eaLnBrk="1" latinLnBrk="0" hangingPunct="1">
        <a:lnSpc>
          <a:spcPct val="100000"/>
        </a:lnSpc>
        <a:spcBef>
          <a:spcPts val="281"/>
        </a:spcBef>
        <a:buFont typeface="Arial" panose="020B0604020202020204" pitchFamily="34" charset="0"/>
        <a:buChar char="•"/>
        <a:defRPr sz="1100" kern="1200">
          <a:solidFill>
            <a:schemeClr val="tx2"/>
          </a:solidFill>
          <a:latin typeface="Arial" panose="020B0604020202020204" pitchFamily="34" charset="0"/>
          <a:ea typeface="+mn-ea"/>
          <a:cs typeface="Arial" panose="020B0604020202020204" pitchFamily="34" charset="0"/>
        </a:defRPr>
      </a:lvl4pPr>
      <a:lvl5pPr marL="388144" indent="-84535" algn="l" defTabSz="514350" rtl="0" eaLnBrk="1" latinLnBrk="0" hangingPunct="1">
        <a:lnSpc>
          <a:spcPct val="100000"/>
        </a:lnSpc>
        <a:spcBef>
          <a:spcPts val="281"/>
        </a:spcBef>
        <a:buFont typeface="Arial" panose="020B0604020202020204" pitchFamily="34" charset="0"/>
        <a:buChar char="•"/>
        <a:defRPr sz="1000" kern="1200">
          <a:solidFill>
            <a:schemeClr val="tx2"/>
          </a:solidFill>
          <a:latin typeface="Arial" panose="020B0604020202020204" pitchFamily="34" charset="0"/>
          <a:ea typeface="+mn-ea"/>
          <a:cs typeface="Arial" panose="020B0604020202020204" pitchFamily="34" charset="0"/>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48">
          <p15:clr>
            <a:srgbClr val="F26B43"/>
          </p15:clr>
        </p15:guide>
        <p15:guide id="2" pos="199">
          <p15:clr>
            <a:srgbClr val="F26B43"/>
          </p15:clr>
        </p15:guide>
      </p15:sldGuideLst>
    </p:ext>
  </p:extLst>
</p:sldMaster>
</file>

<file path=ppt/slideMasters/slideMaster5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74645" y="429776"/>
            <a:ext cx="7640707" cy="391418"/>
          </a:xfrm>
          <a:prstGeom prst="rect">
            <a:avLst/>
          </a:prstGeom>
        </p:spPr>
        <p:txBody>
          <a:bodyPr vert="horz" lIns="91440" tIns="45720" rIns="91440" bIns="45720" rtlCol="0" anchor="t">
            <a:noAutofit/>
          </a:bodyPr>
          <a:lstStyle/>
          <a:p>
            <a:endParaRPr lang="en-US" dirty="0"/>
          </a:p>
        </p:txBody>
      </p:sp>
      <p:sp>
        <p:nvSpPr>
          <p:cNvPr id="3" name="Text Placeholder 2"/>
          <p:cNvSpPr>
            <a:spLocks noGrp="1"/>
          </p:cNvSpPr>
          <p:nvPr>
            <p:ph type="body" idx="1"/>
          </p:nvPr>
        </p:nvSpPr>
        <p:spPr>
          <a:xfrm>
            <a:off x="874644" y="939249"/>
            <a:ext cx="7640706" cy="372562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 bullet</a:t>
            </a:r>
          </a:p>
          <a:p>
            <a:pPr lvl="2"/>
            <a:r>
              <a:rPr lang="en-US" dirty="0"/>
              <a:t>Third level bullet</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74644" y="4767264"/>
            <a:ext cx="1811406" cy="273844"/>
          </a:xfrm>
          <a:prstGeom prst="rect">
            <a:avLst/>
          </a:prstGeom>
        </p:spPr>
        <p:txBody>
          <a:bodyPr vert="horz" lIns="91440" tIns="45720" rIns="91440" bIns="45720" rtlCol="0" anchor="ctr"/>
          <a:lstStyle>
            <a:lvl1pPr algn="l">
              <a:defRPr sz="675">
                <a:solidFill>
                  <a:schemeClr val="tx2"/>
                </a:solidFill>
              </a:defRPr>
            </a:lvl1pPr>
          </a:lstStyle>
          <a:p>
            <a:r>
              <a:rPr lang="en-US">
                <a:solidFill>
                  <a:srgbClr val="0D2C40"/>
                </a:solidFill>
              </a:rPr>
              <a:t>July 2018</a:t>
            </a:r>
            <a:endParaRPr lang="en-US" dirty="0">
              <a:solidFill>
                <a:srgbClr val="0D2C40"/>
              </a:solidFill>
            </a:endParaRPr>
          </a:p>
        </p:txBody>
      </p:sp>
      <p:sp>
        <p:nvSpPr>
          <p:cNvPr id="5" name="Footer Placeholder 4"/>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a:defRPr sz="675">
                <a:solidFill>
                  <a:schemeClr val="tx2"/>
                </a:solidFill>
              </a:defRPr>
            </a:lvl1pPr>
          </a:lstStyle>
          <a:p>
            <a:endParaRPr lang="en-US" dirty="0">
              <a:solidFill>
                <a:srgbClr val="0D2C40"/>
              </a:solidFill>
            </a:endParaRPr>
          </a:p>
        </p:txBody>
      </p:sp>
      <p:sp>
        <p:nvSpPr>
          <p:cNvPr id="8" name="Slide Number Placeholder 5"/>
          <p:cNvSpPr>
            <a:spLocks noGrp="1"/>
          </p:cNvSpPr>
          <p:nvPr>
            <p:ph type="sldNum" sz="quarter" idx="4"/>
          </p:nvPr>
        </p:nvSpPr>
        <p:spPr>
          <a:xfrm>
            <a:off x="8709637" y="4806029"/>
            <a:ext cx="192024" cy="192024"/>
          </a:xfrm>
          <a:prstGeom prst="ellipse">
            <a:avLst/>
          </a:prstGeom>
          <a:solidFill>
            <a:schemeClr val="accent1"/>
          </a:solidFill>
        </p:spPr>
        <p:txBody>
          <a:bodyPr vert="horz" lIns="0" tIns="0" rIns="0" bIns="0" rtlCol="0" anchor="ctr"/>
          <a:lstStyle>
            <a:lvl1pPr algn="ctr">
              <a:defRPr sz="675">
                <a:solidFill>
                  <a:schemeClr val="bg1"/>
                </a:solidFill>
              </a:defRPr>
            </a:lvl1pPr>
          </a:lstStyle>
          <a:p>
            <a:fld id="{B1AC83B0-B844-44F1-B4BE-92A8C14C00CC}" type="slidenum">
              <a:rPr lang="en-US" smtClean="0">
                <a:solidFill>
                  <a:prstClr val="white"/>
                </a:solidFill>
              </a:rPr>
              <a:pPr/>
              <a:t>‹#›</a:t>
            </a:fld>
            <a:endParaRPr lang="en-US" dirty="0">
              <a:solidFill>
                <a:prstClr val="white"/>
              </a:solidFill>
            </a:endParaRPr>
          </a:p>
        </p:txBody>
      </p:sp>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a:ext>
            </a:extLst>
          </a:blip>
          <a:srcRect r="-30239"/>
          <a:stretch/>
        </p:blipFill>
        <p:spPr>
          <a:xfrm>
            <a:off x="0" y="0"/>
            <a:ext cx="414338" cy="5143500"/>
          </a:xfrm>
          <a:prstGeom prst="rect">
            <a:avLst/>
          </a:prstGeom>
        </p:spPr>
      </p:pic>
    </p:spTree>
    <p:extLst>
      <p:ext uri="{BB962C8B-B14F-4D97-AF65-F5344CB8AC3E}">
        <p14:creationId xmlns:p14="http://schemas.microsoft.com/office/powerpoint/2010/main" val="1408698183"/>
      </p:ext>
    </p:extLst>
  </p:cSld>
  <p:clrMap bg1="lt1" tx1="dk1" bg2="lt2" tx2="dk2" accent1="accent1" accent2="accent2" accent3="accent3" accent4="accent4" accent5="accent5" accent6="accent6" hlink="hlink" folHlink="folHlink"/>
  <mc:AlternateContent xmlns:mc="http://schemas.openxmlformats.org/markup-compatibility/2006" xmlns:p14="http://schemas.microsoft.com/office/powerpoint/2010/main">
    <mc:Choice Requires="p14">
      <p:transition p14:dur="10"/>
    </mc:Choice>
    <mc:Fallback xmlns="">
      <p:transition/>
    </mc:Fallback>
  </mc:AlternateContent>
  <p:hf hdr="0" ftr="0"/>
  <p:txStyles>
    <p:titleStyle>
      <a:lvl1pPr algn="l" defTabSz="514350" rtl="0" eaLnBrk="1" latinLnBrk="0" hangingPunct="1">
        <a:lnSpc>
          <a:spcPts val="2520"/>
        </a:lnSpc>
        <a:spcBef>
          <a:spcPct val="0"/>
        </a:spcBef>
        <a:buNone/>
        <a:defRPr sz="2800" b="1" kern="1200">
          <a:solidFill>
            <a:schemeClr val="tx2"/>
          </a:solidFill>
          <a:latin typeface="Arial" panose="020B0604020202020204" pitchFamily="34" charset="0"/>
          <a:ea typeface="+mj-ea"/>
          <a:cs typeface="Arial" panose="020B0604020202020204" pitchFamily="34" charset="0"/>
        </a:defRPr>
      </a:lvl1pPr>
    </p:titleStyle>
    <p:bodyStyle>
      <a:lvl1pPr marL="0" indent="0" algn="l" defTabSz="514350" rtl="0" eaLnBrk="1" latinLnBrk="0" hangingPunct="1">
        <a:lnSpc>
          <a:spcPct val="100000"/>
        </a:lnSpc>
        <a:spcBef>
          <a:spcPts val="563"/>
        </a:spcBef>
        <a:buFont typeface="Arial" panose="020B0604020202020204" pitchFamily="34" charset="0"/>
        <a:buNone/>
        <a:defRPr sz="1800" b="1" kern="1200" baseline="0">
          <a:solidFill>
            <a:schemeClr val="tx2"/>
          </a:solidFill>
          <a:latin typeface="Arial" panose="020B0604020202020204" pitchFamily="34" charset="0"/>
          <a:ea typeface="+mn-ea"/>
          <a:cs typeface="Arial" panose="020B0604020202020204" pitchFamily="34" charset="0"/>
        </a:defRPr>
      </a:lvl1pPr>
      <a:lvl2pPr marL="129779" indent="-129779" algn="l" defTabSz="514350" rtl="0" eaLnBrk="1" latinLnBrk="0" hangingPunct="1">
        <a:lnSpc>
          <a:spcPct val="100000"/>
        </a:lnSpc>
        <a:spcBef>
          <a:spcPts val="450"/>
        </a:spcBef>
        <a:buFont typeface="Arial" panose="020B0604020202020204" pitchFamily="34" charset="0"/>
        <a:buChar char="•"/>
        <a:defRPr sz="1400" kern="1200">
          <a:solidFill>
            <a:schemeClr val="tx2"/>
          </a:solidFill>
          <a:latin typeface="Arial" panose="020B0604020202020204" pitchFamily="34" charset="0"/>
          <a:ea typeface="+mn-ea"/>
          <a:cs typeface="Arial" panose="020B0604020202020204" pitchFamily="34" charset="0"/>
        </a:defRPr>
      </a:lvl2pPr>
      <a:lvl3pPr marL="213122" indent="-89297" algn="l" defTabSz="516731" rtl="0" eaLnBrk="1" latinLnBrk="0" hangingPunct="1">
        <a:lnSpc>
          <a:spcPct val="100000"/>
        </a:lnSpc>
        <a:spcBef>
          <a:spcPts val="450"/>
        </a:spcBef>
        <a:buFont typeface="Arial" panose="020B0604020202020204" pitchFamily="34" charset="0"/>
        <a:buChar char="-"/>
        <a:defRPr sz="1200" kern="1200">
          <a:solidFill>
            <a:schemeClr val="tx2"/>
          </a:solidFill>
          <a:latin typeface="Arial" panose="020B0604020202020204" pitchFamily="34" charset="0"/>
          <a:ea typeface="+mn-ea"/>
          <a:cs typeface="Arial" panose="020B0604020202020204" pitchFamily="34" charset="0"/>
        </a:defRPr>
      </a:lvl3pPr>
      <a:lvl4pPr marL="297656" indent="-84535" algn="l" defTabSz="514350" rtl="0" eaLnBrk="1" latinLnBrk="0" hangingPunct="1">
        <a:lnSpc>
          <a:spcPct val="100000"/>
        </a:lnSpc>
        <a:spcBef>
          <a:spcPts val="281"/>
        </a:spcBef>
        <a:buFont typeface="Arial" panose="020B0604020202020204" pitchFamily="34" charset="0"/>
        <a:buChar char="•"/>
        <a:defRPr sz="1100" kern="1200">
          <a:solidFill>
            <a:schemeClr val="tx2"/>
          </a:solidFill>
          <a:latin typeface="Arial" panose="020B0604020202020204" pitchFamily="34" charset="0"/>
          <a:ea typeface="+mn-ea"/>
          <a:cs typeface="Arial" panose="020B0604020202020204" pitchFamily="34" charset="0"/>
        </a:defRPr>
      </a:lvl4pPr>
      <a:lvl5pPr marL="388144" indent="-84535" algn="l" defTabSz="514350" rtl="0" eaLnBrk="1" latinLnBrk="0" hangingPunct="1">
        <a:lnSpc>
          <a:spcPct val="100000"/>
        </a:lnSpc>
        <a:spcBef>
          <a:spcPts val="281"/>
        </a:spcBef>
        <a:buFont typeface="Arial" panose="020B0604020202020204" pitchFamily="34" charset="0"/>
        <a:buChar char="•"/>
        <a:defRPr sz="1000" kern="1200">
          <a:solidFill>
            <a:schemeClr val="tx2"/>
          </a:solidFill>
          <a:latin typeface="Arial" panose="020B0604020202020204" pitchFamily="34" charset="0"/>
          <a:ea typeface="+mn-ea"/>
          <a:cs typeface="Arial" panose="020B0604020202020204" pitchFamily="34" charset="0"/>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48">
          <p15:clr>
            <a:srgbClr val="F26B43"/>
          </p15:clr>
        </p15:guide>
        <p15:guide id="2" pos="199">
          <p15:clr>
            <a:srgbClr val="F26B43"/>
          </p15:clr>
        </p15:guide>
      </p15:sldGuideLst>
    </p:ext>
  </p:extLst>
</p:sldMaster>
</file>

<file path=ppt/slideMasters/slideMaster5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74645" y="429776"/>
            <a:ext cx="7640707" cy="391418"/>
          </a:xfrm>
          <a:prstGeom prst="rect">
            <a:avLst/>
          </a:prstGeom>
        </p:spPr>
        <p:txBody>
          <a:bodyPr vert="horz" lIns="91440" tIns="45720" rIns="91440" bIns="45720" rtlCol="0" anchor="t">
            <a:noAutofit/>
          </a:bodyPr>
          <a:lstStyle/>
          <a:p>
            <a:endParaRPr lang="en-US" dirty="0"/>
          </a:p>
        </p:txBody>
      </p:sp>
      <p:sp>
        <p:nvSpPr>
          <p:cNvPr id="3" name="Text Placeholder 2"/>
          <p:cNvSpPr>
            <a:spLocks noGrp="1"/>
          </p:cNvSpPr>
          <p:nvPr>
            <p:ph type="body" idx="1"/>
          </p:nvPr>
        </p:nvSpPr>
        <p:spPr>
          <a:xfrm>
            <a:off x="874644" y="939249"/>
            <a:ext cx="7640706" cy="372562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 bullet</a:t>
            </a:r>
          </a:p>
          <a:p>
            <a:pPr lvl="2"/>
            <a:r>
              <a:rPr lang="en-US" dirty="0"/>
              <a:t>Third level bullet</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74644" y="4767264"/>
            <a:ext cx="1811406" cy="273844"/>
          </a:xfrm>
          <a:prstGeom prst="rect">
            <a:avLst/>
          </a:prstGeom>
        </p:spPr>
        <p:txBody>
          <a:bodyPr vert="horz" lIns="91440" tIns="45720" rIns="91440" bIns="45720" rtlCol="0" anchor="ctr"/>
          <a:lstStyle>
            <a:lvl1pPr algn="l">
              <a:defRPr sz="675">
                <a:solidFill>
                  <a:schemeClr val="tx2"/>
                </a:solidFill>
              </a:defRPr>
            </a:lvl1pPr>
          </a:lstStyle>
          <a:p>
            <a:r>
              <a:rPr lang="en-US">
                <a:solidFill>
                  <a:srgbClr val="0D2C40"/>
                </a:solidFill>
              </a:rPr>
              <a:t>July 2018</a:t>
            </a:r>
            <a:endParaRPr lang="en-US" dirty="0">
              <a:solidFill>
                <a:srgbClr val="0D2C40"/>
              </a:solidFill>
            </a:endParaRPr>
          </a:p>
        </p:txBody>
      </p:sp>
      <p:sp>
        <p:nvSpPr>
          <p:cNvPr id="5" name="Footer Placeholder 4"/>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a:defRPr sz="675">
                <a:solidFill>
                  <a:schemeClr val="tx2"/>
                </a:solidFill>
              </a:defRPr>
            </a:lvl1pPr>
          </a:lstStyle>
          <a:p>
            <a:endParaRPr lang="en-US" dirty="0">
              <a:solidFill>
                <a:srgbClr val="0D2C40"/>
              </a:solidFill>
            </a:endParaRPr>
          </a:p>
        </p:txBody>
      </p:sp>
      <p:sp>
        <p:nvSpPr>
          <p:cNvPr id="8" name="Slide Number Placeholder 5"/>
          <p:cNvSpPr>
            <a:spLocks noGrp="1"/>
          </p:cNvSpPr>
          <p:nvPr>
            <p:ph type="sldNum" sz="quarter" idx="4"/>
          </p:nvPr>
        </p:nvSpPr>
        <p:spPr>
          <a:xfrm>
            <a:off x="8709637" y="4806029"/>
            <a:ext cx="192024" cy="192024"/>
          </a:xfrm>
          <a:prstGeom prst="ellipse">
            <a:avLst/>
          </a:prstGeom>
          <a:solidFill>
            <a:schemeClr val="accent1"/>
          </a:solidFill>
        </p:spPr>
        <p:txBody>
          <a:bodyPr vert="horz" lIns="0" tIns="0" rIns="0" bIns="0" rtlCol="0" anchor="ctr"/>
          <a:lstStyle>
            <a:lvl1pPr algn="ctr">
              <a:defRPr sz="675">
                <a:solidFill>
                  <a:schemeClr val="bg1"/>
                </a:solidFill>
              </a:defRPr>
            </a:lvl1pPr>
          </a:lstStyle>
          <a:p>
            <a:fld id="{B1AC83B0-B844-44F1-B4BE-92A8C14C00CC}" type="slidenum">
              <a:rPr lang="en-US" smtClean="0">
                <a:solidFill>
                  <a:prstClr val="white"/>
                </a:solidFill>
              </a:rPr>
              <a:pPr/>
              <a:t>‹#›</a:t>
            </a:fld>
            <a:endParaRPr lang="en-US" dirty="0">
              <a:solidFill>
                <a:prstClr val="white"/>
              </a:solidFill>
            </a:endParaRPr>
          </a:p>
        </p:txBody>
      </p:sp>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a:ext>
            </a:extLst>
          </a:blip>
          <a:srcRect r="-30239"/>
          <a:stretch/>
        </p:blipFill>
        <p:spPr>
          <a:xfrm>
            <a:off x="0" y="0"/>
            <a:ext cx="414338" cy="5143500"/>
          </a:xfrm>
          <a:prstGeom prst="rect">
            <a:avLst/>
          </a:prstGeom>
        </p:spPr>
      </p:pic>
    </p:spTree>
    <p:extLst>
      <p:ext uri="{BB962C8B-B14F-4D97-AF65-F5344CB8AC3E}">
        <p14:creationId xmlns:p14="http://schemas.microsoft.com/office/powerpoint/2010/main" val="2358880495"/>
      </p:ext>
    </p:extLst>
  </p:cSld>
  <p:clrMap bg1="lt1" tx1="dk1" bg2="lt2" tx2="dk2" accent1="accent1" accent2="accent2" accent3="accent3" accent4="accent4" accent5="accent5" accent6="accent6" hlink="hlink" folHlink="folHlink"/>
  <mc:AlternateContent xmlns:mc="http://schemas.openxmlformats.org/markup-compatibility/2006" xmlns:p14="http://schemas.microsoft.com/office/powerpoint/2010/main">
    <mc:Choice Requires="p14">
      <p:transition p14:dur="10"/>
    </mc:Choice>
    <mc:Fallback xmlns="">
      <p:transition/>
    </mc:Fallback>
  </mc:AlternateContent>
  <p:hf hdr="0" ftr="0"/>
  <p:txStyles>
    <p:titleStyle>
      <a:lvl1pPr algn="l" defTabSz="514350" rtl="0" eaLnBrk="1" latinLnBrk="0" hangingPunct="1">
        <a:lnSpc>
          <a:spcPts val="2520"/>
        </a:lnSpc>
        <a:spcBef>
          <a:spcPct val="0"/>
        </a:spcBef>
        <a:buNone/>
        <a:defRPr sz="2800" b="1" kern="1200">
          <a:solidFill>
            <a:schemeClr val="tx2"/>
          </a:solidFill>
          <a:latin typeface="Arial" panose="020B0604020202020204" pitchFamily="34" charset="0"/>
          <a:ea typeface="+mj-ea"/>
          <a:cs typeface="Arial" panose="020B0604020202020204" pitchFamily="34" charset="0"/>
        </a:defRPr>
      </a:lvl1pPr>
    </p:titleStyle>
    <p:bodyStyle>
      <a:lvl1pPr marL="0" indent="0" algn="l" defTabSz="514350" rtl="0" eaLnBrk="1" latinLnBrk="0" hangingPunct="1">
        <a:lnSpc>
          <a:spcPct val="100000"/>
        </a:lnSpc>
        <a:spcBef>
          <a:spcPts val="563"/>
        </a:spcBef>
        <a:buFont typeface="Arial" panose="020B0604020202020204" pitchFamily="34" charset="0"/>
        <a:buNone/>
        <a:defRPr sz="1800" b="1" kern="1200" baseline="0">
          <a:solidFill>
            <a:schemeClr val="tx2"/>
          </a:solidFill>
          <a:latin typeface="Arial" panose="020B0604020202020204" pitchFamily="34" charset="0"/>
          <a:ea typeface="+mn-ea"/>
          <a:cs typeface="Arial" panose="020B0604020202020204" pitchFamily="34" charset="0"/>
        </a:defRPr>
      </a:lvl1pPr>
      <a:lvl2pPr marL="129779" indent="-129779" algn="l" defTabSz="514350" rtl="0" eaLnBrk="1" latinLnBrk="0" hangingPunct="1">
        <a:lnSpc>
          <a:spcPct val="100000"/>
        </a:lnSpc>
        <a:spcBef>
          <a:spcPts val="450"/>
        </a:spcBef>
        <a:buFont typeface="Arial" panose="020B0604020202020204" pitchFamily="34" charset="0"/>
        <a:buChar char="•"/>
        <a:defRPr sz="1400" kern="1200">
          <a:solidFill>
            <a:schemeClr val="tx2"/>
          </a:solidFill>
          <a:latin typeface="Arial" panose="020B0604020202020204" pitchFamily="34" charset="0"/>
          <a:ea typeface="+mn-ea"/>
          <a:cs typeface="Arial" panose="020B0604020202020204" pitchFamily="34" charset="0"/>
        </a:defRPr>
      </a:lvl2pPr>
      <a:lvl3pPr marL="213122" indent="-89297" algn="l" defTabSz="516731" rtl="0" eaLnBrk="1" latinLnBrk="0" hangingPunct="1">
        <a:lnSpc>
          <a:spcPct val="100000"/>
        </a:lnSpc>
        <a:spcBef>
          <a:spcPts val="450"/>
        </a:spcBef>
        <a:buFont typeface="Arial" panose="020B0604020202020204" pitchFamily="34" charset="0"/>
        <a:buChar char="-"/>
        <a:defRPr sz="1200" kern="1200">
          <a:solidFill>
            <a:schemeClr val="tx2"/>
          </a:solidFill>
          <a:latin typeface="Arial" panose="020B0604020202020204" pitchFamily="34" charset="0"/>
          <a:ea typeface="+mn-ea"/>
          <a:cs typeface="Arial" panose="020B0604020202020204" pitchFamily="34" charset="0"/>
        </a:defRPr>
      </a:lvl3pPr>
      <a:lvl4pPr marL="297656" indent="-84535" algn="l" defTabSz="514350" rtl="0" eaLnBrk="1" latinLnBrk="0" hangingPunct="1">
        <a:lnSpc>
          <a:spcPct val="100000"/>
        </a:lnSpc>
        <a:spcBef>
          <a:spcPts val="281"/>
        </a:spcBef>
        <a:buFont typeface="Arial" panose="020B0604020202020204" pitchFamily="34" charset="0"/>
        <a:buChar char="•"/>
        <a:defRPr sz="1100" kern="1200">
          <a:solidFill>
            <a:schemeClr val="tx2"/>
          </a:solidFill>
          <a:latin typeface="Arial" panose="020B0604020202020204" pitchFamily="34" charset="0"/>
          <a:ea typeface="+mn-ea"/>
          <a:cs typeface="Arial" panose="020B0604020202020204" pitchFamily="34" charset="0"/>
        </a:defRPr>
      </a:lvl4pPr>
      <a:lvl5pPr marL="388144" indent="-84535" algn="l" defTabSz="514350" rtl="0" eaLnBrk="1" latinLnBrk="0" hangingPunct="1">
        <a:lnSpc>
          <a:spcPct val="100000"/>
        </a:lnSpc>
        <a:spcBef>
          <a:spcPts val="281"/>
        </a:spcBef>
        <a:buFont typeface="Arial" panose="020B0604020202020204" pitchFamily="34" charset="0"/>
        <a:buChar char="•"/>
        <a:defRPr sz="1000" kern="1200">
          <a:solidFill>
            <a:schemeClr val="tx2"/>
          </a:solidFill>
          <a:latin typeface="Arial" panose="020B0604020202020204" pitchFamily="34" charset="0"/>
          <a:ea typeface="+mn-ea"/>
          <a:cs typeface="Arial" panose="020B0604020202020204" pitchFamily="34" charset="0"/>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48">
          <p15:clr>
            <a:srgbClr val="F26B43"/>
          </p15:clr>
        </p15:guide>
        <p15:guide id="2" pos="199">
          <p15:clr>
            <a:srgbClr val="F26B43"/>
          </p15:clr>
        </p15:guide>
      </p15:sldGuideLst>
    </p:ext>
  </p:extLst>
</p:sldMaster>
</file>

<file path=ppt/slideMasters/slideMaster5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74645" y="429776"/>
            <a:ext cx="7640707" cy="391418"/>
          </a:xfrm>
          <a:prstGeom prst="rect">
            <a:avLst/>
          </a:prstGeom>
        </p:spPr>
        <p:txBody>
          <a:bodyPr vert="horz" lIns="91440" tIns="45720" rIns="91440" bIns="45720" rtlCol="0" anchor="t">
            <a:noAutofit/>
          </a:bodyPr>
          <a:lstStyle/>
          <a:p>
            <a:endParaRPr lang="en-US" dirty="0"/>
          </a:p>
        </p:txBody>
      </p:sp>
      <p:sp>
        <p:nvSpPr>
          <p:cNvPr id="3" name="Text Placeholder 2"/>
          <p:cNvSpPr>
            <a:spLocks noGrp="1"/>
          </p:cNvSpPr>
          <p:nvPr>
            <p:ph type="body" idx="1"/>
          </p:nvPr>
        </p:nvSpPr>
        <p:spPr>
          <a:xfrm>
            <a:off x="874644" y="939249"/>
            <a:ext cx="7640706" cy="372562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 bullet</a:t>
            </a:r>
          </a:p>
          <a:p>
            <a:pPr lvl="2"/>
            <a:r>
              <a:rPr lang="en-US" dirty="0"/>
              <a:t>Third level bullet</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74644" y="4767264"/>
            <a:ext cx="1811406" cy="273844"/>
          </a:xfrm>
          <a:prstGeom prst="rect">
            <a:avLst/>
          </a:prstGeom>
        </p:spPr>
        <p:txBody>
          <a:bodyPr vert="horz" lIns="91440" tIns="45720" rIns="91440" bIns="45720" rtlCol="0" anchor="ctr"/>
          <a:lstStyle>
            <a:lvl1pPr algn="l">
              <a:defRPr sz="675">
                <a:solidFill>
                  <a:schemeClr val="tx2"/>
                </a:solidFill>
              </a:defRPr>
            </a:lvl1pPr>
          </a:lstStyle>
          <a:p>
            <a:r>
              <a:rPr lang="en-US">
                <a:solidFill>
                  <a:srgbClr val="0D2C40"/>
                </a:solidFill>
              </a:rPr>
              <a:t>July 2018</a:t>
            </a:r>
            <a:endParaRPr lang="en-US" dirty="0">
              <a:solidFill>
                <a:srgbClr val="0D2C40"/>
              </a:solidFill>
            </a:endParaRPr>
          </a:p>
        </p:txBody>
      </p:sp>
      <p:sp>
        <p:nvSpPr>
          <p:cNvPr id="5" name="Footer Placeholder 4"/>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a:defRPr sz="675">
                <a:solidFill>
                  <a:schemeClr val="tx2"/>
                </a:solidFill>
              </a:defRPr>
            </a:lvl1pPr>
          </a:lstStyle>
          <a:p>
            <a:endParaRPr lang="en-US" dirty="0">
              <a:solidFill>
                <a:srgbClr val="0D2C40"/>
              </a:solidFill>
            </a:endParaRPr>
          </a:p>
        </p:txBody>
      </p:sp>
      <p:sp>
        <p:nvSpPr>
          <p:cNvPr id="8" name="Slide Number Placeholder 5"/>
          <p:cNvSpPr>
            <a:spLocks noGrp="1"/>
          </p:cNvSpPr>
          <p:nvPr>
            <p:ph type="sldNum" sz="quarter" idx="4"/>
          </p:nvPr>
        </p:nvSpPr>
        <p:spPr>
          <a:xfrm>
            <a:off x="8709637" y="4806029"/>
            <a:ext cx="192024" cy="192024"/>
          </a:xfrm>
          <a:prstGeom prst="ellipse">
            <a:avLst/>
          </a:prstGeom>
          <a:solidFill>
            <a:schemeClr val="accent1"/>
          </a:solidFill>
        </p:spPr>
        <p:txBody>
          <a:bodyPr vert="horz" lIns="0" tIns="0" rIns="0" bIns="0" rtlCol="0" anchor="ctr"/>
          <a:lstStyle>
            <a:lvl1pPr algn="ctr">
              <a:defRPr sz="675">
                <a:solidFill>
                  <a:schemeClr val="bg1"/>
                </a:solidFill>
              </a:defRPr>
            </a:lvl1pPr>
          </a:lstStyle>
          <a:p>
            <a:fld id="{B1AC83B0-B844-44F1-B4BE-92A8C14C00CC}" type="slidenum">
              <a:rPr lang="en-US" smtClean="0">
                <a:solidFill>
                  <a:prstClr val="white"/>
                </a:solidFill>
              </a:rPr>
              <a:pPr/>
              <a:t>‹#›</a:t>
            </a:fld>
            <a:endParaRPr lang="en-US" dirty="0">
              <a:solidFill>
                <a:prstClr val="white"/>
              </a:solidFill>
            </a:endParaRPr>
          </a:p>
        </p:txBody>
      </p:sp>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a:ext>
            </a:extLst>
          </a:blip>
          <a:srcRect r="-30239"/>
          <a:stretch/>
        </p:blipFill>
        <p:spPr>
          <a:xfrm>
            <a:off x="0" y="0"/>
            <a:ext cx="414338" cy="5143500"/>
          </a:xfrm>
          <a:prstGeom prst="rect">
            <a:avLst/>
          </a:prstGeom>
        </p:spPr>
      </p:pic>
    </p:spTree>
    <p:extLst>
      <p:ext uri="{BB962C8B-B14F-4D97-AF65-F5344CB8AC3E}">
        <p14:creationId xmlns:p14="http://schemas.microsoft.com/office/powerpoint/2010/main" val="141035356"/>
      </p:ext>
    </p:extLst>
  </p:cSld>
  <p:clrMap bg1="lt1" tx1="dk1" bg2="lt2" tx2="dk2" accent1="accent1" accent2="accent2" accent3="accent3" accent4="accent4" accent5="accent5" accent6="accent6" hlink="hlink" folHlink="folHlink"/>
  <mc:AlternateContent xmlns:mc="http://schemas.openxmlformats.org/markup-compatibility/2006" xmlns:p14="http://schemas.microsoft.com/office/powerpoint/2010/main">
    <mc:Choice Requires="p14">
      <p:transition p14:dur="10"/>
    </mc:Choice>
    <mc:Fallback xmlns="">
      <p:transition/>
    </mc:Fallback>
  </mc:AlternateContent>
  <p:hf hdr="0" ftr="0"/>
  <p:txStyles>
    <p:titleStyle>
      <a:lvl1pPr algn="l" defTabSz="514350" rtl="0" eaLnBrk="1" latinLnBrk="0" hangingPunct="1">
        <a:lnSpc>
          <a:spcPts val="2520"/>
        </a:lnSpc>
        <a:spcBef>
          <a:spcPct val="0"/>
        </a:spcBef>
        <a:buNone/>
        <a:defRPr sz="2800" b="1" kern="1200">
          <a:solidFill>
            <a:schemeClr val="tx2"/>
          </a:solidFill>
          <a:latin typeface="Arial" panose="020B0604020202020204" pitchFamily="34" charset="0"/>
          <a:ea typeface="+mj-ea"/>
          <a:cs typeface="Arial" panose="020B0604020202020204" pitchFamily="34" charset="0"/>
        </a:defRPr>
      </a:lvl1pPr>
    </p:titleStyle>
    <p:bodyStyle>
      <a:lvl1pPr marL="0" indent="0" algn="l" defTabSz="514350" rtl="0" eaLnBrk="1" latinLnBrk="0" hangingPunct="1">
        <a:lnSpc>
          <a:spcPct val="100000"/>
        </a:lnSpc>
        <a:spcBef>
          <a:spcPts val="563"/>
        </a:spcBef>
        <a:buFont typeface="Arial" panose="020B0604020202020204" pitchFamily="34" charset="0"/>
        <a:buNone/>
        <a:defRPr sz="1800" b="1" kern="1200" baseline="0">
          <a:solidFill>
            <a:schemeClr val="tx2"/>
          </a:solidFill>
          <a:latin typeface="Arial" panose="020B0604020202020204" pitchFamily="34" charset="0"/>
          <a:ea typeface="+mn-ea"/>
          <a:cs typeface="Arial" panose="020B0604020202020204" pitchFamily="34" charset="0"/>
        </a:defRPr>
      </a:lvl1pPr>
      <a:lvl2pPr marL="129779" indent="-129779" algn="l" defTabSz="514350" rtl="0" eaLnBrk="1" latinLnBrk="0" hangingPunct="1">
        <a:lnSpc>
          <a:spcPct val="100000"/>
        </a:lnSpc>
        <a:spcBef>
          <a:spcPts val="450"/>
        </a:spcBef>
        <a:buFont typeface="Arial" panose="020B0604020202020204" pitchFamily="34" charset="0"/>
        <a:buChar char="•"/>
        <a:defRPr sz="1400" kern="1200">
          <a:solidFill>
            <a:schemeClr val="tx2"/>
          </a:solidFill>
          <a:latin typeface="Arial" panose="020B0604020202020204" pitchFamily="34" charset="0"/>
          <a:ea typeface="+mn-ea"/>
          <a:cs typeface="Arial" panose="020B0604020202020204" pitchFamily="34" charset="0"/>
        </a:defRPr>
      </a:lvl2pPr>
      <a:lvl3pPr marL="213122" indent="-89297" algn="l" defTabSz="516731" rtl="0" eaLnBrk="1" latinLnBrk="0" hangingPunct="1">
        <a:lnSpc>
          <a:spcPct val="100000"/>
        </a:lnSpc>
        <a:spcBef>
          <a:spcPts val="450"/>
        </a:spcBef>
        <a:buFont typeface="Arial" panose="020B0604020202020204" pitchFamily="34" charset="0"/>
        <a:buChar char="-"/>
        <a:defRPr sz="1200" kern="1200">
          <a:solidFill>
            <a:schemeClr val="tx2"/>
          </a:solidFill>
          <a:latin typeface="Arial" panose="020B0604020202020204" pitchFamily="34" charset="0"/>
          <a:ea typeface="+mn-ea"/>
          <a:cs typeface="Arial" panose="020B0604020202020204" pitchFamily="34" charset="0"/>
        </a:defRPr>
      </a:lvl3pPr>
      <a:lvl4pPr marL="297656" indent="-84535" algn="l" defTabSz="514350" rtl="0" eaLnBrk="1" latinLnBrk="0" hangingPunct="1">
        <a:lnSpc>
          <a:spcPct val="100000"/>
        </a:lnSpc>
        <a:spcBef>
          <a:spcPts val="281"/>
        </a:spcBef>
        <a:buFont typeface="Arial" panose="020B0604020202020204" pitchFamily="34" charset="0"/>
        <a:buChar char="•"/>
        <a:defRPr sz="1100" kern="1200">
          <a:solidFill>
            <a:schemeClr val="tx2"/>
          </a:solidFill>
          <a:latin typeface="Arial" panose="020B0604020202020204" pitchFamily="34" charset="0"/>
          <a:ea typeface="+mn-ea"/>
          <a:cs typeface="Arial" panose="020B0604020202020204" pitchFamily="34" charset="0"/>
        </a:defRPr>
      </a:lvl4pPr>
      <a:lvl5pPr marL="388144" indent="-84535" algn="l" defTabSz="514350" rtl="0" eaLnBrk="1" latinLnBrk="0" hangingPunct="1">
        <a:lnSpc>
          <a:spcPct val="100000"/>
        </a:lnSpc>
        <a:spcBef>
          <a:spcPts val="281"/>
        </a:spcBef>
        <a:buFont typeface="Arial" panose="020B0604020202020204" pitchFamily="34" charset="0"/>
        <a:buChar char="•"/>
        <a:defRPr sz="1000" kern="1200">
          <a:solidFill>
            <a:schemeClr val="tx2"/>
          </a:solidFill>
          <a:latin typeface="Arial" panose="020B0604020202020204" pitchFamily="34" charset="0"/>
          <a:ea typeface="+mn-ea"/>
          <a:cs typeface="Arial" panose="020B0604020202020204" pitchFamily="34" charset="0"/>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48">
          <p15:clr>
            <a:srgbClr val="F26B43"/>
          </p15:clr>
        </p15:guide>
        <p15:guide id="2" pos="199">
          <p15:clr>
            <a:srgbClr val="F26B43"/>
          </p15:clr>
        </p15:guide>
      </p15:sldGuideLst>
    </p:ext>
  </p:extLst>
</p:sldMaster>
</file>

<file path=ppt/slideMasters/slideMaster5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74645" y="429776"/>
            <a:ext cx="7640707" cy="391418"/>
          </a:xfrm>
          <a:prstGeom prst="rect">
            <a:avLst/>
          </a:prstGeom>
        </p:spPr>
        <p:txBody>
          <a:bodyPr vert="horz" lIns="91440" tIns="45720" rIns="91440" bIns="45720" rtlCol="0" anchor="t">
            <a:noAutofit/>
          </a:bodyPr>
          <a:lstStyle/>
          <a:p>
            <a:endParaRPr lang="en-US"/>
          </a:p>
        </p:txBody>
      </p:sp>
      <p:sp>
        <p:nvSpPr>
          <p:cNvPr id="3" name="Text Placeholder 2"/>
          <p:cNvSpPr>
            <a:spLocks noGrp="1"/>
          </p:cNvSpPr>
          <p:nvPr>
            <p:ph type="body" idx="1"/>
          </p:nvPr>
        </p:nvSpPr>
        <p:spPr>
          <a:xfrm>
            <a:off x="874644" y="939248"/>
            <a:ext cx="7640706" cy="3725623"/>
          </a:xfrm>
          <a:prstGeom prst="rect">
            <a:avLst/>
          </a:prstGeom>
        </p:spPr>
        <p:txBody>
          <a:bodyPr vert="horz" lIns="91440" tIns="45720" rIns="91440" bIns="45720" rtlCol="0">
            <a:noAutofit/>
          </a:bodyPr>
          <a:lstStyle/>
          <a:p>
            <a:pPr lvl="0"/>
            <a:r>
              <a:rPr lang="en-US"/>
              <a:t>Click to edit master text styles</a:t>
            </a:r>
          </a:p>
          <a:p>
            <a:pPr lvl="1"/>
            <a:r>
              <a:rPr lang="en-US"/>
              <a:t>Second level bullet</a:t>
            </a:r>
          </a:p>
          <a:p>
            <a:pPr lvl="2"/>
            <a:r>
              <a:rPr lang="en-US"/>
              <a:t>Third level bullet</a:t>
            </a:r>
          </a:p>
          <a:p>
            <a:pPr lvl="3"/>
            <a:r>
              <a:rPr lang="en-US"/>
              <a:t>Fourth level</a:t>
            </a:r>
          </a:p>
          <a:p>
            <a:pPr lvl="4"/>
            <a:r>
              <a:rPr lang="en-US"/>
              <a:t>Fifth level</a:t>
            </a:r>
          </a:p>
        </p:txBody>
      </p:sp>
      <p:sp>
        <p:nvSpPr>
          <p:cNvPr id="4" name="Date Placeholder 3"/>
          <p:cNvSpPr>
            <a:spLocks noGrp="1"/>
          </p:cNvSpPr>
          <p:nvPr>
            <p:ph type="dt" sz="half" idx="2"/>
          </p:nvPr>
        </p:nvSpPr>
        <p:spPr>
          <a:xfrm>
            <a:off x="874644" y="4767264"/>
            <a:ext cx="1811406" cy="273844"/>
          </a:xfrm>
          <a:prstGeom prst="rect">
            <a:avLst/>
          </a:prstGeom>
        </p:spPr>
        <p:txBody>
          <a:bodyPr vert="horz" lIns="91440" tIns="45720" rIns="91440" bIns="45720" rtlCol="0" anchor="ctr"/>
          <a:lstStyle>
            <a:lvl1pPr algn="l">
              <a:defRPr sz="675">
                <a:solidFill>
                  <a:schemeClr val="tx2"/>
                </a:solidFill>
              </a:defRPr>
            </a:lvl1pPr>
          </a:lstStyle>
          <a:p>
            <a:pPr defTabSz="914400"/>
            <a:r>
              <a:rPr lang="en-US">
                <a:solidFill>
                  <a:srgbClr val="0D2C40"/>
                </a:solidFill>
                <a:cs typeface="Arial"/>
                <a:sym typeface="Arial"/>
              </a:rPr>
              <a:t>July 2018</a:t>
            </a:r>
            <a:endParaRPr lang="en-US" dirty="0">
              <a:solidFill>
                <a:srgbClr val="0D2C40"/>
              </a:solidFill>
              <a:cs typeface="Arial"/>
              <a:sym typeface="Arial"/>
            </a:endParaRPr>
          </a:p>
        </p:txBody>
      </p:sp>
      <p:sp>
        <p:nvSpPr>
          <p:cNvPr id="5" name="Footer Placeholder 4"/>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a:defRPr sz="675">
                <a:solidFill>
                  <a:schemeClr val="tx2"/>
                </a:solidFill>
              </a:defRPr>
            </a:lvl1pPr>
          </a:lstStyle>
          <a:p>
            <a:pPr defTabSz="914400"/>
            <a:endParaRPr lang="en-US" dirty="0">
              <a:solidFill>
                <a:srgbClr val="0D2C40"/>
              </a:solidFill>
              <a:cs typeface="Arial"/>
              <a:sym typeface="Arial"/>
            </a:endParaRPr>
          </a:p>
        </p:txBody>
      </p:sp>
      <p:sp>
        <p:nvSpPr>
          <p:cNvPr id="10" name="Slide Number Placeholder 5"/>
          <p:cNvSpPr>
            <a:spLocks noGrp="1"/>
          </p:cNvSpPr>
          <p:nvPr>
            <p:ph type="sldNum" sz="quarter" idx="4"/>
          </p:nvPr>
        </p:nvSpPr>
        <p:spPr>
          <a:xfrm>
            <a:off x="8691849" y="4806029"/>
            <a:ext cx="256032" cy="192024"/>
          </a:xfrm>
          <a:prstGeom prst="ellipse">
            <a:avLst/>
          </a:prstGeom>
          <a:solidFill>
            <a:schemeClr val="accent1"/>
          </a:solidFill>
        </p:spPr>
        <p:txBody>
          <a:bodyPr vert="horz" lIns="0" tIns="0" rIns="0" bIns="0" rtlCol="0" anchor="ctr"/>
          <a:lstStyle>
            <a:lvl1pPr algn="ctr">
              <a:defRPr sz="675">
                <a:solidFill>
                  <a:schemeClr val="bg1"/>
                </a:solidFill>
              </a:defRPr>
            </a:lvl1pPr>
          </a:lstStyle>
          <a:p>
            <a:pPr defTabSz="914400"/>
            <a:fld id="{E5C0B622-5A0B-8B4A-A270-A8D02DF20C9E}" type="slidenum">
              <a:rPr lang="en-US" smtClean="0">
                <a:solidFill>
                  <a:prstClr val="white"/>
                </a:solidFill>
                <a:cs typeface="Arial"/>
                <a:sym typeface="Arial"/>
              </a:rPr>
              <a:pPr defTabSz="914400"/>
              <a:t>‹#›</a:t>
            </a:fld>
            <a:endParaRPr lang="en-US" dirty="0">
              <a:solidFill>
                <a:prstClr val="white"/>
              </a:solidFill>
              <a:cs typeface="Arial"/>
              <a:sym typeface="Arial"/>
            </a:endParaRPr>
          </a:p>
        </p:txBody>
      </p:sp>
      <p:pic>
        <p:nvPicPr>
          <p:cNvPr id="9" name="Picture 8"/>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 y="0"/>
            <a:ext cx="318135" cy="5143500"/>
          </a:xfrm>
          <a:prstGeom prst="rect">
            <a:avLst/>
          </a:prstGeom>
        </p:spPr>
      </p:pic>
    </p:spTree>
    <p:extLst>
      <p:ext uri="{BB962C8B-B14F-4D97-AF65-F5344CB8AC3E}">
        <p14:creationId xmlns:p14="http://schemas.microsoft.com/office/powerpoint/2010/main" val="4071051877"/>
      </p:ext>
    </p:extLst>
  </p:cSld>
  <p:clrMap bg1="lt1" tx1="dk1" bg2="lt2" tx2="dk2" accent1="accent1" accent2="accent2" accent3="accent3" accent4="accent4" accent5="accent5" accent6="accent6" hlink="hlink" folHlink="folHlink"/>
  <mc:AlternateContent xmlns:mc="http://schemas.openxmlformats.org/markup-compatibility/2006" xmlns:p14="http://schemas.microsoft.com/office/powerpoint/2010/main">
    <mc:Choice Requires="p14">
      <p:transition p14:dur="10"/>
    </mc:Choice>
    <mc:Fallback xmlns="">
      <p:transition/>
    </mc:Fallback>
  </mc:AlternateContent>
  <p:hf hdr="0" ftr="0"/>
  <p:txStyles>
    <p:titleStyle>
      <a:lvl1pPr algn="l" defTabSz="514350" rtl="0" eaLnBrk="1" latinLnBrk="0" hangingPunct="1">
        <a:lnSpc>
          <a:spcPts val="2520"/>
        </a:lnSpc>
        <a:spcBef>
          <a:spcPct val="0"/>
        </a:spcBef>
        <a:buNone/>
        <a:defRPr sz="2100" b="1" kern="1200">
          <a:solidFill>
            <a:schemeClr val="tx2"/>
          </a:solidFill>
          <a:latin typeface="Arial" panose="020B0604020202020204" pitchFamily="34" charset="0"/>
          <a:ea typeface="+mj-ea"/>
          <a:cs typeface="Arial" panose="020B0604020202020204" pitchFamily="34" charset="0"/>
        </a:defRPr>
      </a:lvl1pPr>
    </p:titleStyle>
    <p:bodyStyle>
      <a:lvl1pPr marL="0" indent="0" algn="l" defTabSz="514350" rtl="0" eaLnBrk="1" latinLnBrk="0" hangingPunct="1">
        <a:lnSpc>
          <a:spcPct val="100000"/>
        </a:lnSpc>
        <a:spcBef>
          <a:spcPts val="563"/>
        </a:spcBef>
        <a:buFont typeface="Arial" panose="020B0604020202020204" pitchFamily="34" charset="0"/>
        <a:buNone/>
        <a:defRPr sz="1500" b="1" kern="1200" baseline="0">
          <a:solidFill>
            <a:schemeClr val="tx2"/>
          </a:solidFill>
          <a:latin typeface="Arial" panose="020B0604020202020204" pitchFamily="34" charset="0"/>
          <a:ea typeface="+mn-ea"/>
          <a:cs typeface="Arial" panose="020B0604020202020204" pitchFamily="34" charset="0"/>
        </a:defRPr>
      </a:lvl1pPr>
      <a:lvl2pPr marL="129779" indent="-129779" algn="l" defTabSz="514350" rtl="0" eaLnBrk="1" latinLnBrk="0" hangingPunct="1">
        <a:lnSpc>
          <a:spcPct val="100000"/>
        </a:lnSpc>
        <a:spcBef>
          <a:spcPts val="450"/>
        </a:spcBef>
        <a:buFont typeface="Arial" panose="020B0604020202020204" pitchFamily="34" charset="0"/>
        <a:buChar char="•"/>
        <a:defRPr sz="1275" kern="1200">
          <a:solidFill>
            <a:schemeClr val="tx2"/>
          </a:solidFill>
          <a:latin typeface="Arial" panose="020B0604020202020204" pitchFamily="34" charset="0"/>
          <a:ea typeface="+mn-ea"/>
          <a:cs typeface="Arial" panose="020B0604020202020204" pitchFamily="34" charset="0"/>
        </a:defRPr>
      </a:lvl2pPr>
      <a:lvl3pPr marL="213122" indent="-89297" algn="l" defTabSz="516731" rtl="0" eaLnBrk="1" latinLnBrk="0" hangingPunct="1">
        <a:lnSpc>
          <a:spcPct val="100000"/>
        </a:lnSpc>
        <a:spcBef>
          <a:spcPts val="450"/>
        </a:spcBef>
        <a:buFont typeface="Arial" panose="020B0604020202020204" pitchFamily="34" charset="0"/>
        <a:buChar char="-"/>
        <a:defRPr sz="1125" kern="1200">
          <a:solidFill>
            <a:schemeClr val="tx2"/>
          </a:solidFill>
          <a:latin typeface="Arial" panose="020B0604020202020204" pitchFamily="34" charset="0"/>
          <a:ea typeface="+mn-ea"/>
          <a:cs typeface="Arial" panose="020B0604020202020204" pitchFamily="34" charset="0"/>
        </a:defRPr>
      </a:lvl3pPr>
      <a:lvl4pPr marL="297656" indent="-84535" algn="l" defTabSz="514350" rtl="0" eaLnBrk="1" latinLnBrk="0" hangingPunct="1">
        <a:lnSpc>
          <a:spcPct val="100000"/>
        </a:lnSpc>
        <a:spcBef>
          <a:spcPts val="281"/>
        </a:spcBef>
        <a:buFont typeface="Arial" panose="020B0604020202020204" pitchFamily="34" charset="0"/>
        <a:buChar char="•"/>
        <a:defRPr sz="975" kern="1200">
          <a:solidFill>
            <a:schemeClr val="tx2"/>
          </a:solidFill>
          <a:latin typeface="Arial" panose="020B0604020202020204" pitchFamily="34" charset="0"/>
          <a:ea typeface="+mn-ea"/>
          <a:cs typeface="Arial" panose="020B0604020202020204" pitchFamily="34" charset="0"/>
        </a:defRPr>
      </a:lvl4pPr>
      <a:lvl5pPr marL="388144" indent="-84535" algn="l" defTabSz="514350" rtl="0" eaLnBrk="1" latinLnBrk="0" hangingPunct="1">
        <a:lnSpc>
          <a:spcPct val="100000"/>
        </a:lnSpc>
        <a:spcBef>
          <a:spcPts val="281"/>
        </a:spcBef>
        <a:buFont typeface="Arial" panose="020B0604020202020204" pitchFamily="34" charset="0"/>
        <a:buChar char="•"/>
        <a:defRPr sz="825" kern="1200">
          <a:solidFill>
            <a:schemeClr val="tx2"/>
          </a:solidFill>
          <a:latin typeface="Arial" panose="020B0604020202020204" pitchFamily="34" charset="0"/>
          <a:ea typeface="+mn-ea"/>
          <a:cs typeface="Arial" panose="020B0604020202020204" pitchFamily="34" charset="0"/>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97">
          <p15:clr>
            <a:srgbClr val="F26B43"/>
          </p15:clr>
        </p15:guide>
        <p15:guide id="2" pos="199">
          <p15:clr>
            <a:srgbClr val="F26B43"/>
          </p15:clr>
        </p15:guide>
      </p15:sldGuideLst>
    </p:ext>
  </p:extLst>
</p:sldMaster>
</file>

<file path=ppt/slideMasters/slideMaster5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74645" y="429776"/>
            <a:ext cx="7640707" cy="391418"/>
          </a:xfrm>
          <a:prstGeom prst="rect">
            <a:avLst/>
          </a:prstGeom>
        </p:spPr>
        <p:txBody>
          <a:bodyPr vert="horz" lIns="91440" tIns="45720" rIns="91440" bIns="45720" rtlCol="0" anchor="t">
            <a:noAutofit/>
          </a:bodyPr>
          <a:lstStyle/>
          <a:p>
            <a:endParaRPr lang="en-US"/>
          </a:p>
        </p:txBody>
      </p:sp>
      <p:sp>
        <p:nvSpPr>
          <p:cNvPr id="3" name="Text Placeholder 2"/>
          <p:cNvSpPr>
            <a:spLocks noGrp="1"/>
          </p:cNvSpPr>
          <p:nvPr>
            <p:ph type="body" idx="1"/>
          </p:nvPr>
        </p:nvSpPr>
        <p:spPr>
          <a:xfrm>
            <a:off x="874644" y="939248"/>
            <a:ext cx="7640706" cy="3725623"/>
          </a:xfrm>
          <a:prstGeom prst="rect">
            <a:avLst/>
          </a:prstGeom>
        </p:spPr>
        <p:txBody>
          <a:bodyPr vert="horz" lIns="91440" tIns="45720" rIns="91440" bIns="45720" rtlCol="0">
            <a:noAutofit/>
          </a:bodyPr>
          <a:lstStyle/>
          <a:p>
            <a:pPr lvl="0"/>
            <a:r>
              <a:rPr lang="en-US"/>
              <a:t>Click to edit master text styles</a:t>
            </a:r>
          </a:p>
          <a:p>
            <a:pPr lvl="1"/>
            <a:r>
              <a:rPr lang="en-US"/>
              <a:t>Second level bullet</a:t>
            </a:r>
          </a:p>
          <a:p>
            <a:pPr lvl="2"/>
            <a:r>
              <a:rPr lang="en-US"/>
              <a:t>Third level bullet</a:t>
            </a:r>
          </a:p>
          <a:p>
            <a:pPr lvl="3"/>
            <a:r>
              <a:rPr lang="en-US"/>
              <a:t>Fourth level</a:t>
            </a:r>
          </a:p>
          <a:p>
            <a:pPr lvl="4"/>
            <a:r>
              <a:rPr lang="en-US"/>
              <a:t>Fifth level</a:t>
            </a:r>
          </a:p>
        </p:txBody>
      </p:sp>
      <p:sp>
        <p:nvSpPr>
          <p:cNvPr id="4" name="Date Placeholder 3"/>
          <p:cNvSpPr>
            <a:spLocks noGrp="1"/>
          </p:cNvSpPr>
          <p:nvPr>
            <p:ph type="dt" sz="half" idx="2"/>
          </p:nvPr>
        </p:nvSpPr>
        <p:spPr>
          <a:xfrm>
            <a:off x="874644" y="4767264"/>
            <a:ext cx="1811406" cy="273844"/>
          </a:xfrm>
          <a:prstGeom prst="rect">
            <a:avLst/>
          </a:prstGeom>
        </p:spPr>
        <p:txBody>
          <a:bodyPr vert="horz" lIns="91440" tIns="45720" rIns="91440" bIns="45720" rtlCol="0" anchor="ctr"/>
          <a:lstStyle>
            <a:lvl1pPr algn="l">
              <a:defRPr sz="675">
                <a:solidFill>
                  <a:schemeClr val="tx2"/>
                </a:solidFill>
              </a:defRPr>
            </a:lvl1pPr>
          </a:lstStyle>
          <a:p>
            <a:pPr defTabSz="914400"/>
            <a:r>
              <a:rPr lang="en-US">
                <a:solidFill>
                  <a:srgbClr val="0D2C40"/>
                </a:solidFill>
                <a:cs typeface="Arial"/>
                <a:sym typeface="Arial"/>
              </a:rPr>
              <a:t>July 2018</a:t>
            </a:r>
            <a:endParaRPr lang="en-US" dirty="0">
              <a:solidFill>
                <a:srgbClr val="0D2C40"/>
              </a:solidFill>
              <a:cs typeface="Arial"/>
              <a:sym typeface="Arial"/>
            </a:endParaRPr>
          </a:p>
        </p:txBody>
      </p:sp>
      <p:sp>
        <p:nvSpPr>
          <p:cNvPr id="5" name="Footer Placeholder 4"/>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a:defRPr sz="675">
                <a:solidFill>
                  <a:schemeClr val="tx2"/>
                </a:solidFill>
              </a:defRPr>
            </a:lvl1pPr>
          </a:lstStyle>
          <a:p>
            <a:pPr defTabSz="914400"/>
            <a:endParaRPr lang="en-US" dirty="0">
              <a:solidFill>
                <a:srgbClr val="0D2C40"/>
              </a:solidFill>
              <a:cs typeface="Arial"/>
              <a:sym typeface="Arial"/>
            </a:endParaRPr>
          </a:p>
        </p:txBody>
      </p:sp>
      <p:sp>
        <p:nvSpPr>
          <p:cNvPr id="10" name="Slide Number Placeholder 5"/>
          <p:cNvSpPr>
            <a:spLocks noGrp="1"/>
          </p:cNvSpPr>
          <p:nvPr>
            <p:ph type="sldNum" sz="quarter" idx="4"/>
          </p:nvPr>
        </p:nvSpPr>
        <p:spPr>
          <a:xfrm>
            <a:off x="8691849" y="4806029"/>
            <a:ext cx="256032" cy="192024"/>
          </a:xfrm>
          <a:prstGeom prst="ellipse">
            <a:avLst/>
          </a:prstGeom>
          <a:solidFill>
            <a:schemeClr val="accent1"/>
          </a:solidFill>
        </p:spPr>
        <p:txBody>
          <a:bodyPr vert="horz" lIns="0" tIns="0" rIns="0" bIns="0" rtlCol="0" anchor="ctr"/>
          <a:lstStyle>
            <a:lvl1pPr algn="ctr">
              <a:defRPr sz="675">
                <a:solidFill>
                  <a:schemeClr val="bg1"/>
                </a:solidFill>
              </a:defRPr>
            </a:lvl1pPr>
          </a:lstStyle>
          <a:p>
            <a:pPr defTabSz="914400"/>
            <a:fld id="{E5C0B622-5A0B-8B4A-A270-A8D02DF20C9E}" type="slidenum">
              <a:rPr lang="en-US" smtClean="0">
                <a:solidFill>
                  <a:prstClr val="white"/>
                </a:solidFill>
                <a:cs typeface="Arial"/>
                <a:sym typeface="Arial"/>
              </a:rPr>
              <a:pPr defTabSz="914400"/>
              <a:t>‹#›</a:t>
            </a:fld>
            <a:endParaRPr lang="en-US" dirty="0">
              <a:solidFill>
                <a:prstClr val="white"/>
              </a:solidFill>
              <a:cs typeface="Arial"/>
              <a:sym typeface="Arial"/>
            </a:endParaRPr>
          </a:p>
        </p:txBody>
      </p:sp>
      <p:pic>
        <p:nvPicPr>
          <p:cNvPr id="9" name="Picture 8"/>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 y="0"/>
            <a:ext cx="318135" cy="5143500"/>
          </a:xfrm>
          <a:prstGeom prst="rect">
            <a:avLst/>
          </a:prstGeom>
        </p:spPr>
      </p:pic>
    </p:spTree>
    <p:extLst>
      <p:ext uri="{BB962C8B-B14F-4D97-AF65-F5344CB8AC3E}">
        <p14:creationId xmlns:p14="http://schemas.microsoft.com/office/powerpoint/2010/main" val="1961926213"/>
      </p:ext>
    </p:extLst>
  </p:cSld>
  <p:clrMap bg1="lt1" tx1="dk1" bg2="lt2" tx2="dk2" accent1="accent1" accent2="accent2" accent3="accent3" accent4="accent4" accent5="accent5" accent6="accent6" hlink="hlink" folHlink="folHlink"/>
  <mc:AlternateContent xmlns:mc="http://schemas.openxmlformats.org/markup-compatibility/2006" xmlns:p14="http://schemas.microsoft.com/office/powerpoint/2010/main">
    <mc:Choice Requires="p14">
      <p:transition p14:dur="10"/>
    </mc:Choice>
    <mc:Fallback xmlns="">
      <p:transition/>
    </mc:Fallback>
  </mc:AlternateContent>
  <p:hf hdr="0" ftr="0"/>
  <p:txStyles>
    <p:titleStyle>
      <a:lvl1pPr algn="l" defTabSz="514350" rtl="0" eaLnBrk="1" latinLnBrk="0" hangingPunct="1">
        <a:lnSpc>
          <a:spcPts val="2520"/>
        </a:lnSpc>
        <a:spcBef>
          <a:spcPct val="0"/>
        </a:spcBef>
        <a:buNone/>
        <a:defRPr sz="2100" b="1" kern="1200">
          <a:solidFill>
            <a:schemeClr val="tx2"/>
          </a:solidFill>
          <a:latin typeface="Arial" panose="020B0604020202020204" pitchFamily="34" charset="0"/>
          <a:ea typeface="+mj-ea"/>
          <a:cs typeface="Arial" panose="020B0604020202020204" pitchFamily="34" charset="0"/>
        </a:defRPr>
      </a:lvl1pPr>
    </p:titleStyle>
    <p:bodyStyle>
      <a:lvl1pPr marL="0" indent="0" algn="l" defTabSz="514350" rtl="0" eaLnBrk="1" latinLnBrk="0" hangingPunct="1">
        <a:lnSpc>
          <a:spcPct val="100000"/>
        </a:lnSpc>
        <a:spcBef>
          <a:spcPts val="563"/>
        </a:spcBef>
        <a:buFont typeface="Arial" panose="020B0604020202020204" pitchFamily="34" charset="0"/>
        <a:buNone/>
        <a:defRPr sz="1500" b="1" kern="1200" baseline="0">
          <a:solidFill>
            <a:schemeClr val="tx2"/>
          </a:solidFill>
          <a:latin typeface="Arial" panose="020B0604020202020204" pitchFamily="34" charset="0"/>
          <a:ea typeface="+mn-ea"/>
          <a:cs typeface="Arial" panose="020B0604020202020204" pitchFamily="34" charset="0"/>
        </a:defRPr>
      </a:lvl1pPr>
      <a:lvl2pPr marL="129779" indent="-129779" algn="l" defTabSz="514350" rtl="0" eaLnBrk="1" latinLnBrk="0" hangingPunct="1">
        <a:lnSpc>
          <a:spcPct val="100000"/>
        </a:lnSpc>
        <a:spcBef>
          <a:spcPts val="450"/>
        </a:spcBef>
        <a:buFont typeface="Arial" panose="020B0604020202020204" pitchFamily="34" charset="0"/>
        <a:buChar char="•"/>
        <a:defRPr sz="1275" kern="1200">
          <a:solidFill>
            <a:schemeClr val="tx2"/>
          </a:solidFill>
          <a:latin typeface="Arial" panose="020B0604020202020204" pitchFamily="34" charset="0"/>
          <a:ea typeface="+mn-ea"/>
          <a:cs typeface="Arial" panose="020B0604020202020204" pitchFamily="34" charset="0"/>
        </a:defRPr>
      </a:lvl2pPr>
      <a:lvl3pPr marL="213122" indent="-89297" algn="l" defTabSz="516731" rtl="0" eaLnBrk="1" latinLnBrk="0" hangingPunct="1">
        <a:lnSpc>
          <a:spcPct val="100000"/>
        </a:lnSpc>
        <a:spcBef>
          <a:spcPts val="450"/>
        </a:spcBef>
        <a:buFont typeface="Arial" panose="020B0604020202020204" pitchFamily="34" charset="0"/>
        <a:buChar char="-"/>
        <a:defRPr sz="1125" kern="1200">
          <a:solidFill>
            <a:schemeClr val="tx2"/>
          </a:solidFill>
          <a:latin typeface="Arial" panose="020B0604020202020204" pitchFamily="34" charset="0"/>
          <a:ea typeface="+mn-ea"/>
          <a:cs typeface="Arial" panose="020B0604020202020204" pitchFamily="34" charset="0"/>
        </a:defRPr>
      </a:lvl3pPr>
      <a:lvl4pPr marL="297656" indent="-84535" algn="l" defTabSz="514350" rtl="0" eaLnBrk="1" latinLnBrk="0" hangingPunct="1">
        <a:lnSpc>
          <a:spcPct val="100000"/>
        </a:lnSpc>
        <a:spcBef>
          <a:spcPts val="281"/>
        </a:spcBef>
        <a:buFont typeface="Arial" panose="020B0604020202020204" pitchFamily="34" charset="0"/>
        <a:buChar char="•"/>
        <a:defRPr sz="975" kern="1200">
          <a:solidFill>
            <a:schemeClr val="tx2"/>
          </a:solidFill>
          <a:latin typeface="Arial" panose="020B0604020202020204" pitchFamily="34" charset="0"/>
          <a:ea typeface="+mn-ea"/>
          <a:cs typeface="Arial" panose="020B0604020202020204" pitchFamily="34" charset="0"/>
        </a:defRPr>
      </a:lvl4pPr>
      <a:lvl5pPr marL="388144" indent="-84535" algn="l" defTabSz="514350" rtl="0" eaLnBrk="1" latinLnBrk="0" hangingPunct="1">
        <a:lnSpc>
          <a:spcPct val="100000"/>
        </a:lnSpc>
        <a:spcBef>
          <a:spcPts val="281"/>
        </a:spcBef>
        <a:buFont typeface="Arial" panose="020B0604020202020204" pitchFamily="34" charset="0"/>
        <a:buChar char="•"/>
        <a:defRPr sz="825" kern="1200">
          <a:solidFill>
            <a:schemeClr val="tx2"/>
          </a:solidFill>
          <a:latin typeface="Arial" panose="020B0604020202020204" pitchFamily="34" charset="0"/>
          <a:ea typeface="+mn-ea"/>
          <a:cs typeface="Arial" panose="020B0604020202020204" pitchFamily="34" charset="0"/>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97">
          <p15:clr>
            <a:srgbClr val="F26B43"/>
          </p15:clr>
        </p15:guide>
        <p15:guide id="2" pos="199">
          <p15:clr>
            <a:srgbClr val="F26B43"/>
          </p15:clr>
        </p15:guide>
      </p15:sldGuideLst>
    </p:ext>
  </p:extLst>
</p:sldMaster>
</file>

<file path=ppt/slideMasters/slideMaster5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74645" y="429776"/>
            <a:ext cx="7640707" cy="391418"/>
          </a:xfrm>
          <a:prstGeom prst="rect">
            <a:avLst/>
          </a:prstGeom>
        </p:spPr>
        <p:txBody>
          <a:bodyPr vert="horz" lIns="91440" tIns="45720" rIns="91440" bIns="45720" rtlCol="0" anchor="t">
            <a:noAutofit/>
          </a:bodyPr>
          <a:lstStyle/>
          <a:p>
            <a:endParaRPr lang="en-US"/>
          </a:p>
        </p:txBody>
      </p:sp>
      <p:sp>
        <p:nvSpPr>
          <p:cNvPr id="3" name="Text Placeholder 2"/>
          <p:cNvSpPr>
            <a:spLocks noGrp="1"/>
          </p:cNvSpPr>
          <p:nvPr>
            <p:ph type="body" idx="1"/>
          </p:nvPr>
        </p:nvSpPr>
        <p:spPr>
          <a:xfrm>
            <a:off x="874644" y="939248"/>
            <a:ext cx="7640706" cy="3725623"/>
          </a:xfrm>
          <a:prstGeom prst="rect">
            <a:avLst/>
          </a:prstGeom>
        </p:spPr>
        <p:txBody>
          <a:bodyPr vert="horz" lIns="91440" tIns="45720" rIns="91440" bIns="45720" rtlCol="0">
            <a:noAutofit/>
          </a:bodyPr>
          <a:lstStyle/>
          <a:p>
            <a:pPr lvl="0"/>
            <a:r>
              <a:rPr lang="en-US"/>
              <a:t>Click to edit master text styles</a:t>
            </a:r>
          </a:p>
          <a:p>
            <a:pPr lvl="1"/>
            <a:r>
              <a:rPr lang="en-US"/>
              <a:t>Second level bullet</a:t>
            </a:r>
          </a:p>
          <a:p>
            <a:pPr lvl="2"/>
            <a:r>
              <a:rPr lang="en-US"/>
              <a:t>Third level bullet</a:t>
            </a:r>
          </a:p>
          <a:p>
            <a:pPr lvl="3"/>
            <a:r>
              <a:rPr lang="en-US"/>
              <a:t>Fourth level</a:t>
            </a:r>
          </a:p>
          <a:p>
            <a:pPr lvl="4"/>
            <a:r>
              <a:rPr lang="en-US"/>
              <a:t>Fifth level</a:t>
            </a:r>
          </a:p>
        </p:txBody>
      </p:sp>
      <p:sp>
        <p:nvSpPr>
          <p:cNvPr id="4" name="Date Placeholder 3"/>
          <p:cNvSpPr>
            <a:spLocks noGrp="1"/>
          </p:cNvSpPr>
          <p:nvPr>
            <p:ph type="dt" sz="half" idx="2"/>
          </p:nvPr>
        </p:nvSpPr>
        <p:spPr>
          <a:xfrm>
            <a:off x="874644" y="4767264"/>
            <a:ext cx="1811406" cy="273844"/>
          </a:xfrm>
          <a:prstGeom prst="rect">
            <a:avLst/>
          </a:prstGeom>
        </p:spPr>
        <p:txBody>
          <a:bodyPr vert="horz" lIns="91440" tIns="45720" rIns="91440" bIns="45720" rtlCol="0" anchor="ctr"/>
          <a:lstStyle>
            <a:lvl1pPr algn="l">
              <a:defRPr sz="675">
                <a:solidFill>
                  <a:schemeClr val="tx2"/>
                </a:solidFill>
              </a:defRPr>
            </a:lvl1pPr>
          </a:lstStyle>
          <a:p>
            <a:pPr defTabSz="914400"/>
            <a:r>
              <a:rPr lang="en-US">
                <a:solidFill>
                  <a:srgbClr val="0D2C40"/>
                </a:solidFill>
                <a:cs typeface="Arial"/>
                <a:sym typeface="Arial"/>
              </a:rPr>
              <a:t>July 2018</a:t>
            </a:r>
            <a:endParaRPr lang="en-US" dirty="0">
              <a:solidFill>
                <a:srgbClr val="0D2C40"/>
              </a:solidFill>
              <a:cs typeface="Arial"/>
              <a:sym typeface="Arial"/>
            </a:endParaRPr>
          </a:p>
        </p:txBody>
      </p:sp>
      <p:sp>
        <p:nvSpPr>
          <p:cNvPr id="5" name="Footer Placeholder 4"/>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a:defRPr sz="675">
                <a:solidFill>
                  <a:schemeClr val="tx2"/>
                </a:solidFill>
              </a:defRPr>
            </a:lvl1pPr>
          </a:lstStyle>
          <a:p>
            <a:pPr defTabSz="914400"/>
            <a:endParaRPr lang="en-US" dirty="0">
              <a:solidFill>
                <a:srgbClr val="0D2C40"/>
              </a:solidFill>
              <a:cs typeface="Arial"/>
              <a:sym typeface="Arial"/>
            </a:endParaRPr>
          </a:p>
        </p:txBody>
      </p:sp>
      <p:sp>
        <p:nvSpPr>
          <p:cNvPr id="10" name="Slide Number Placeholder 5"/>
          <p:cNvSpPr>
            <a:spLocks noGrp="1"/>
          </p:cNvSpPr>
          <p:nvPr>
            <p:ph type="sldNum" sz="quarter" idx="4"/>
          </p:nvPr>
        </p:nvSpPr>
        <p:spPr>
          <a:xfrm>
            <a:off x="8691849" y="4806029"/>
            <a:ext cx="256032" cy="192024"/>
          </a:xfrm>
          <a:prstGeom prst="ellipse">
            <a:avLst/>
          </a:prstGeom>
          <a:solidFill>
            <a:schemeClr val="accent1"/>
          </a:solidFill>
        </p:spPr>
        <p:txBody>
          <a:bodyPr vert="horz" lIns="0" tIns="0" rIns="0" bIns="0" rtlCol="0" anchor="ctr"/>
          <a:lstStyle>
            <a:lvl1pPr algn="ctr">
              <a:defRPr sz="675">
                <a:solidFill>
                  <a:schemeClr val="bg1"/>
                </a:solidFill>
              </a:defRPr>
            </a:lvl1pPr>
          </a:lstStyle>
          <a:p>
            <a:pPr defTabSz="914400"/>
            <a:fld id="{E5C0B622-5A0B-8B4A-A270-A8D02DF20C9E}" type="slidenum">
              <a:rPr lang="en-US" smtClean="0">
                <a:solidFill>
                  <a:prstClr val="white"/>
                </a:solidFill>
                <a:cs typeface="Arial"/>
                <a:sym typeface="Arial"/>
              </a:rPr>
              <a:pPr defTabSz="914400"/>
              <a:t>‹#›</a:t>
            </a:fld>
            <a:endParaRPr lang="en-US" dirty="0">
              <a:solidFill>
                <a:prstClr val="white"/>
              </a:solidFill>
              <a:cs typeface="Arial"/>
              <a:sym typeface="Arial"/>
            </a:endParaRPr>
          </a:p>
        </p:txBody>
      </p:sp>
      <p:pic>
        <p:nvPicPr>
          <p:cNvPr id="9" name="Picture 8"/>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 y="0"/>
            <a:ext cx="318135" cy="5143500"/>
          </a:xfrm>
          <a:prstGeom prst="rect">
            <a:avLst/>
          </a:prstGeom>
        </p:spPr>
      </p:pic>
    </p:spTree>
    <p:extLst>
      <p:ext uri="{BB962C8B-B14F-4D97-AF65-F5344CB8AC3E}">
        <p14:creationId xmlns:p14="http://schemas.microsoft.com/office/powerpoint/2010/main" val="3655147346"/>
      </p:ext>
    </p:extLst>
  </p:cSld>
  <p:clrMap bg1="lt1" tx1="dk1" bg2="lt2" tx2="dk2" accent1="accent1" accent2="accent2" accent3="accent3" accent4="accent4" accent5="accent5" accent6="accent6" hlink="hlink" folHlink="folHlink"/>
  <mc:AlternateContent xmlns:mc="http://schemas.openxmlformats.org/markup-compatibility/2006" xmlns:p14="http://schemas.microsoft.com/office/powerpoint/2010/main">
    <mc:Choice Requires="p14">
      <p:transition p14:dur="10"/>
    </mc:Choice>
    <mc:Fallback xmlns="">
      <p:transition/>
    </mc:Fallback>
  </mc:AlternateContent>
  <p:hf hdr="0" ftr="0"/>
  <p:txStyles>
    <p:titleStyle>
      <a:lvl1pPr algn="l" defTabSz="514350" rtl="0" eaLnBrk="1" latinLnBrk="0" hangingPunct="1">
        <a:lnSpc>
          <a:spcPts val="2520"/>
        </a:lnSpc>
        <a:spcBef>
          <a:spcPct val="0"/>
        </a:spcBef>
        <a:buNone/>
        <a:defRPr sz="2100" b="1" kern="1200">
          <a:solidFill>
            <a:schemeClr val="tx2"/>
          </a:solidFill>
          <a:latin typeface="Arial" panose="020B0604020202020204" pitchFamily="34" charset="0"/>
          <a:ea typeface="+mj-ea"/>
          <a:cs typeface="Arial" panose="020B0604020202020204" pitchFamily="34" charset="0"/>
        </a:defRPr>
      </a:lvl1pPr>
    </p:titleStyle>
    <p:bodyStyle>
      <a:lvl1pPr marL="0" indent="0" algn="l" defTabSz="514350" rtl="0" eaLnBrk="1" latinLnBrk="0" hangingPunct="1">
        <a:lnSpc>
          <a:spcPct val="100000"/>
        </a:lnSpc>
        <a:spcBef>
          <a:spcPts val="563"/>
        </a:spcBef>
        <a:buFont typeface="Arial" panose="020B0604020202020204" pitchFamily="34" charset="0"/>
        <a:buNone/>
        <a:defRPr sz="1500" b="1" kern="1200" baseline="0">
          <a:solidFill>
            <a:schemeClr val="tx2"/>
          </a:solidFill>
          <a:latin typeface="Arial" panose="020B0604020202020204" pitchFamily="34" charset="0"/>
          <a:ea typeface="+mn-ea"/>
          <a:cs typeface="Arial" panose="020B0604020202020204" pitchFamily="34" charset="0"/>
        </a:defRPr>
      </a:lvl1pPr>
      <a:lvl2pPr marL="129779" indent="-129779" algn="l" defTabSz="514350" rtl="0" eaLnBrk="1" latinLnBrk="0" hangingPunct="1">
        <a:lnSpc>
          <a:spcPct val="100000"/>
        </a:lnSpc>
        <a:spcBef>
          <a:spcPts val="450"/>
        </a:spcBef>
        <a:buFont typeface="Arial" panose="020B0604020202020204" pitchFamily="34" charset="0"/>
        <a:buChar char="•"/>
        <a:defRPr sz="1275" kern="1200">
          <a:solidFill>
            <a:schemeClr val="tx2"/>
          </a:solidFill>
          <a:latin typeface="Arial" panose="020B0604020202020204" pitchFamily="34" charset="0"/>
          <a:ea typeface="+mn-ea"/>
          <a:cs typeface="Arial" panose="020B0604020202020204" pitchFamily="34" charset="0"/>
        </a:defRPr>
      </a:lvl2pPr>
      <a:lvl3pPr marL="213122" indent="-89297" algn="l" defTabSz="516731" rtl="0" eaLnBrk="1" latinLnBrk="0" hangingPunct="1">
        <a:lnSpc>
          <a:spcPct val="100000"/>
        </a:lnSpc>
        <a:spcBef>
          <a:spcPts val="450"/>
        </a:spcBef>
        <a:buFont typeface="Arial" panose="020B0604020202020204" pitchFamily="34" charset="0"/>
        <a:buChar char="-"/>
        <a:defRPr sz="1125" kern="1200">
          <a:solidFill>
            <a:schemeClr val="tx2"/>
          </a:solidFill>
          <a:latin typeface="Arial" panose="020B0604020202020204" pitchFamily="34" charset="0"/>
          <a:ea typeface="+mn-ea"/>
          <a:cs typeface="Arial" panose="020B0604020202020204" pitchFamily="34" charset="0"/>
        </a:defRPr>
      </a:lvl3pPr>
      <a:lvl4pPr marL="297656" indent="-84535" algn="l" defTabSz="514350" rtl="0" eaLnBrk="1" latinLnBrk="0" hangingPunct="1">
        <a:lnSpc>
          <a:spcPct val="100000"/>
        </a:lnSpc>
        <a:spcBef>
          <a:spcPts val="281"/>
        </a:spcBef>
        <a:buFont typeface="Arial" panose="020B0604020202020204" pitchFamily="34" charset="0"/>
        <a:buChar char="•"/>
        <a:defRPr sz="975" kern="1200">
          <a:solidFill>
            <a:schemeClr val="tx2"/>
          </a:solidFill>
          <a:latin typeface="Arial" panose="020B0604020202020204" pitchFamily="34" charset="0"/>
          <a:ea typeface="+mn-ea"/>
          <a:cs typeface="Arial" panose="020B0604020202020204" pitchFamily="34" charset="0"/>
        </a:defRPr>
      </a:lvl4pPr>
      <a:lvl5pPr marL="388144" indent="-84535" algn="l" defTabSz="514350" rtl="0" eaLnBrk="1" latinLnBrk="0" hangingPunct="1">
        <a:lnSpc>
          <a:spcPct val="100000"/>
        </a:lnSpc>
        <a:spcBef>
          <a:spcPts val="281"/>
        </a:spcBef>
        <a:buFont typeface="Arial" panose="020B0604020202020204" pitchFamily="34" charset="0"/>
        <a:buChar char="•"/>
        <a:defRPr sz="825" kern="1200">
          <a:solidFill>
            <a:schemeClr val="tx2"/>
          </a:solidFill>
          <a:latin typeface="Arial" panose="020B0604020202020204" pitchFamily="34" charset="0"/>
          <a:ea typeface="+mn-ea"/>
          <a:cs typeface="Arial" panose="020B0604020202020204" pitchFamily="34" charset="0"/>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97">
          <p15:clr>
            <a:srgbClr val="F26B43"/>
          </p15:clr>
        </p15:guide>
        <p15:guide id="2" pos="199">
          <p15:clr>
            <a:srgbClr val="F26B43"/>
          </p15:clr>
        </p15:guide>
      </p15:sldGuideLst>
    </p:ext>
  </p:extLst>
</p:sldMaster>
</file>

<file path=ppt/slideMasters/slideMaster5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74645" y="429776"/>
            <a:ext cx="7640707" cy="391418"/>
          </a:xfrm>
          <a:prstGeom prst="rect">
            <a:avLst/>
          </a:prstGeom>
        </p:spPr>
        <p:txBody>
          <a:bodyPr vert="horz" lIns="91440" tIns="45720" rIns="91440" bIns="45720" rtlCol="0" anchor="t">
            <a:noAutofit/>
          </a:bodyPr>
          <a:lstStyle/>
          <a:p>
            <a:endParaRPr lang="en-US"/>
          </a:p>
        </p:txBody>
      </p:sp>
      <p:sp>
        <p:nvSpPr>
          <p:cNvPr id="3" name="Text Placeholder 2"/>
          <p:cNvSpPr>
            <a:spLocks noGrp="1"/>
          </p:cNvSpPr>
          <p:nvPr>
            <p:ph type="body" idx="1"/>
          </p:nvPr>
        </p:nvSpPr>
        <p:spPr>
          <a:xfrm>
            <a:off x="874644" y="939248"/>
            <a:ext cx="7640706" cy="3725623"/>
          </a:xfrm>
          <a:prstGeom prst="rect">
            <a:avLst/>
          </a:prstGeom>
        </p:spPr>
        <p:txBody>
          <a:bodyPr vert="horz" lIns="91440" tIns="45720" rIns="91440" bIns="45720" rtlCol="0">
            <a:noAutofit/>
          </a:bodyPr>
          <a:lstStyle/>
          <a:p>
            <a:pPr lvl="0"/>
            <a:r>
              <a:rPr lang="en-US"/>
              <a:t>Click to edit master text styles</a:t>
            </a:r>
          </a:p>
          <a:p>
            <a:pPr lvl="1"/>
            <a:r>
              <a:rPr lang="en-US"/>
              <a:t>Second level bullet</a:t>
            </a:r>
          </a:p>
          <a:p>
            <a:pPr lvl="2"/>
            <a:r>
              <a:rPr lang="en-US"/>
              <a:t>Third level bullet</a:t>
            </a:r>
          </a:p>
          <a:p>
            <a:pPr lvl="3"/>
            <a:r>
              <a:rPr lang="en-US"/>
              <a:t>Fourth level</a:t>
            </a:r>
          </a:p>
          <a:p>
            <a:pPr lvl="4"/>
            <a:r>
              <a:rPr lang="en-US"/>
              <a:t>Fifth level</a:t>
            </a:r>
          </a:p>
        </p:txBody>
      </p:sp>
      <p:sp>
        <p:nvSpPr>
          <p:cNvPr id="4" name="Date Placeholder 3"/>
          <p:cNvSpPr>
            <a:spLocks noGrp="1"/>
          </p:cNvSpPr>
          <p:nvPr>
            <p:ph type="dt" sz="half" idx="2"/>
          </p:nvPr>
        </p:nvSpPr>
        <p:spPr>
          <a:xfrm>
            <a:off x="874644" y="4767264"/>
            <a:ext cx="1811406" cy="273844"/>
          </a:xfrm>
          <a:prstGeom prst="rect">
            <a:avLst/>
          </a:prstGeom>
        </p:spPr>
        <p:txBody>
          <a:bodyPr vert="horz" lIns="91440" tIns="45720" rIns="91440" bIns="45720" rtlCol="0" anchor="ctr"/>
          <a:lstStyle>
            <a:lvl1pPr algn="l">
              <a:defRPr sz="675">
                <a:solidFill>
                  <a:schemeClr val="tx2"/>
                </a:solidFill>
              </a:defRPr>
            </a:lvl1pPr>
          </a:lstStyle>
          <a:p>
            <a:pPr defTabSz="914400"/>
            <a:r>
              <a:rPr lang="en-US">
                <a:solidFill>
                  <a:srgbClr val="0D2C40"/>
                </a:solidFill>
                <a:cs typeface="Arial"/>
                <a:sym typeface="Arial"/>
              </a:rPr>
              <a:t>July 2018</a:t>
            </a:r>
            <a:endParaRPr lang="en-US" dirty="0">
              <a:solidFill>
                <a:srgbClr val="0D2C40"/>
              </a:solidFill>
              <a:cs typeface="Arial"/>
              <a:sym typeface="Arial"/>
            </a:endParaRPr>
          </a:p>
        </p:txBody>
      </p:sp>
      <p:sp>
        <p:nvSpPr>
          <p:cNvPr id="5" name="Footer Placeholder 4"/>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a:defRPr sz="675">
                <a:solidFill>
                  <a:schemeClr val="tx2"/>
                </a:solidFill>
              </a:defRPr>
            </a:lvl1pPr>
          </a:lstStyle>
          <a:p>
            <a:pPr defTabSz="914400"/>
            <a:endParaRPr lang="en-US" dirty="0">
              <a:solidFill>
                <a:srgbClr val="0D2C40"/>
              </a:solidFill>
              <a:cs typeface="Arial"/>
              <a:sym typeface="Arial"/>
            </a:endParaRPr>
          </a:p>
        </p:txBody>
      </p:sp>
      <p:sp>
        <p:nvSpPr>
          <p:cNvPr id="10" name="Slide Number Placeholder 5"/>
          <p:cNvSpPr>
            <a:spLocks noGrp="1"/>
          </p:cNvSpPr>
          <p:nvPr>
            <p:ph type="sldNum" sz="quarter" idx="4"/>
          </p:nvPr>
        </p:nvSpPr>
        <p:spPr>
          <a:xfrm>
            <a:off x="8691849" y="4806029"/>
            <a:ext cx="256032" cy="192024"/>
          </a:xfrm>
          <a:prstGeom prst="ellipse">
            <a:avLst/>
          </a:prstGeom>
          <a:solidFill>
            <a:schemeClr val="accent1"/>
          </a:solidFill>
        </p:spPr>
        <p:txBody>
          <a:bodyPr vert="horz" lIns="0" tIns="0" rIns="0" bIns="0" rtlCol="0" anchor="ctr"/>
          <a:lstStyle>
            <a:lvl1pPr algn="ctr">
              <a:defRPr sz="675">
                <a:solidFill>
                  <a:schemeClr val="bg1"/>
                </a:solidFill>
              </a:defRPr>
            </a:lvl1pPr>
          </a:lstStyle>
          <a:p>
            <a:pPr defTabSz="914400"/>
            <a:fld id="{E5C0B622-5A0B-8B4A-A270-A8D02DF20C9E}" type="slidenum">
              <a:rPr lang="en-US" smtClean="0">
                <a:solidFill>
                  <a:prstClr val="white"/>
                </a:solidFill>
                <a:cs typeface="Arial"/>
                <a:sym typeface="Arial"/>
              </a:rPr>
              <a:pPr defTabSz="914400"/>
              <a:t>‹#›</a:t>
            </a:fld>
            <a:endParaRPr lang="en-US" dirty="0">
              <a:solidFill>
                <a:prstClr val="white"/>
              </a:solidFill>
              <a:cs typeface="Arial"/>
              <a:sym typeface="Arial"/>
            </a:endParaRPr>
          </a:p>
        </p:txBody>
      </p:sp>
      <p:pic>
        <p:nvPicPr>
          <p:cNvPr id="9" name="Picture 8"/>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 y="0"/>
            <a:ext cx="318135" cy="5143500"/>
          </a:xfrm>
          <a:prstGeom prst="rect">
            <a:avLst/>
          </a:prstGeom>
        </p:spPr>
      </p:pic>
    </p:spTree>
    <p:extLst>
      <p:ext uri="{BB962C8B-B14F-4D97-AF65-F5344CB8AC3E}">
        <p14:creationId xmlns:p14="http://schemas.microsoft.com/office/powerpoint/2010/main" val="2346150157"/>
      </p:ext>
    </p:extLst>
  </p:cSld>
  <p:clrMap bg1="lt1" tx1="dk1" bg2="lt2" tx2="dk2" accent1="accent1" accent2="accent2" accent3="accent3" accent4="accent4" accent5="accent5" accent6="accent6" hlink="hlink" folHlink="folHlink"/>
  <mc:AlternateContent xmlns:mc="http://schemas.openxmlformats.org/markup-compatibility/2006" xmlns:p14="http://schemas.microsoft.com/office/powerpoint/2010/main">
    <mc:Choice Requires="p14">
      <p:transition p14:dur="10"/>
    </mc:Choice>
    <mc:Fallback xmlns="">
      <p:transition/>
    </mc:Fallback>
  </mc:AlternateContent>
  <p:hf hdr="0" ftr="0"/>
  <p:txStyles>
    <p:titleStyle>
      <a:lvl1pPr algn="l" defTabSz="514350" rtl="0" eaLnBrk="1" latinLnBrk="0" hangingPunct="1">
        <a:lnSpc>
          <a:spcPts val="2520"/>
        </a:lnSpc>
        <a:spcBef>
          <a:spcPct val="0"/>
        </a:spcBef>
        <a:buNone/>
        <a:defRPr sz="2100" b="1" kern="1200">
          <a:solidFill>
            <a:schemeClr val="tx2"/>
          </a:solidFill>
          <a:latin typeface="Arial" panose="020B0604020202020204" pitchFamily="34" charset="0"/>
          <a:ea typeface="+mj-ea"/>
          <a:cs typeface="Arial" panose="020B0604020202020204" pitchFamily="34" charset="0"/>
        </a:defRPr>
      </a:lvl1pPr>
    </p:titleStyle>
    <p:bodyStyle>
      <a:lvl1pPr marL="0" indent="0" algn="l" defTabSz="514350" rtl="0" eaLnBrk="1" latinLnBrk="0" hangingPunct="1">
        <a:lnSpc>
          <a:spcPct val="100000"/>
        </a:lnSpc>
        <a:spcBef>
          <a:spcPts val="563"/>
        </a:spcBef>
        <a:buFont typeface="Arial" panose="020B0604020202020204" pitchFamily="34" charset="0"/>
        <a:buNone/>
        <a:defRPr sz="1500" b="1" kern="1200" baseline="0">
          <a:solidFill>
            <a:schemeClr val="tx2"/>
          </a:solidFill>
          <a:latin typeface="Arial" panose="020B0604020202020204" pitchFamily="34" charset="0"/>
          <a:ea typeface="+mn-ea"/>
          <a:cs typeface="Arial" panose="020B0604020202020204" pitchFamily="34" charset="0"/>
        </a:defRPr>
      </a:lvl1pPr>
      <a:lvl2pPr marL="129779" indent="-129779" algn="l" defTabSz="514350" rtl="0" eaLnBrk="1" latinLnBrk="0" hangingPunct="1">
        <a:lnSpc>
          <a:spcPct val="100000"/>
        </a:lnSpc>
        <a:spcBef>
          <a:spcPts val="450"/>
        </a:spcBef>
        <a:buFont typeface="Arial" panose="020B0604020202020204" pitchFamily="34" charset="0"/>
        <a:buChar char="•"/>
        <a:defRPr sz="1275" kern="1200">
          <a:solidFill>
            <a:schemeClr val="tx2"/>
          </a:solidFill>
          <a:latin typeface="Arial" panose="020B0604020202020204" pitchFamily="34" charset="0"/>
          <a:ea typeface="+mn-ea"/>
          <a:cs typeface="Arial" panose="020B0604020202020204" pitchFamily="34" charset="0"/>
        </a:defRPr>
      </a:lvl2pPr>
      <a:lvl3pPr marL="213122" indent="-89297" algn="l" defTabSz="516731" rtl="0" eaLnBrk="1" latinLnBrk="0" hangingPunct="1">
        <a:lnSpc>
          <a:spcPct val="100000"/>
        </a:lnSpc>
        <a:spcBef>
          <a:spcPts val="450"/>
        </a:spcBef>
        <a:buFont typeface="Arial" panose="020B0604020202020204" pitchFamily="34" charset="0"/>
        <a:buChar char="-"/>
        <a:defRPr sz="1125" kern="1200">
          <a:solidFill>
            <a:schemeClr val="tx2"/>
          </a:solidFill>
          <a:latin typeface="Arial" panose="020B0604020202020204" pitchFamily="34" charset="0"/>
          <a:ea typeface="+mn-ea"/>
          <a:cs typeface="Arial" panose="020B0604020202020204" pitchFamily="34" charset="0"/>
        </a:defRPr>
      </a:lvl3pPr>
      <a:lvl4pPr marL="297656" indent="-84535" algn="l" defTabSz="514350" rtl="0" eaLnBrk="1" latinLnBrk="0" hangingPunct="1">
        <a:lnSpc>
          <a:spcPct val="100000"/>
        </a:lnSpc>
        <a:spcBef>
          <a:spcPts val="281"/>
        </a:spcBef>
        <a:buFont typeface="Arial" panose="020B0604020202020204" pitchFamily="34" charset="0"/>
        <a:buChar char="•"/>
        <a:defRPr sz="975" kern="1200">
          <a:solidFill>
            <a:schemeClr val="tx2"/>
          </a:solidFill>
          <a:latin typeface="Arial" panose="020B0604020202020204" pitchFamily="34" charset="0"/>
          <a:ea typeface="+mn-ea"/>
          <a:cs typeface="Arial" panose="020B0604020202020204" pitchFamily="34" charset="0"/>
        </a:defRPr>
      </a:lvl4pPr>
      <a:lvl5pPr marL="388144" indent="-84535" algn="l" defTabSz="514350" rtl="0" eaLnBrk="1" latinLnBrk="0" hangingPunct="1">
        <a:lnSpc>
          <a:spcPct val="100000"/>
        </a:lnSpc>
        <a:spcBef>
          <a:spcPts val="281"/>
        </a:spcBef>
        <a:buFont typeface="Arial" panose="020B0604020202020204" pitchFamily="34" charset="0"/>
        <a:buChar char="•"/>
        <a:defRPr sz="825" kern="1200">
          <a:solidFill>
            <a:schemeClr val="tx2"/>
          </a:solidFill>
          <a:latin typeface="Arial" panose="020B0604020202020204" pitchFamily="34" charset="0"/>
          <a:ea typeface="+mn-ea"/>
          <a:cs typeface="Arial" panose="020B0604020202020204" pitchFamily="34" charset="0"/>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97">
          <p15:clr>
            <a:srgbClr val="F26B43"/>
          </p15:clr>
        </p15:guide>
        <p15:guide id="2" pos="199">
          <p15:clr>
            <a:srgbClr val="F26B43"/>
          </p15:clr>
        </p15:guide>
      </p15:sldGuideLst>
    </p:ext>
  </p:extLst>
</p:sldMaster>
</file>

<file path=ppt/slideMasters/slideMaster5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74645" y="429776"/>
            <a:ext cx="7640707" cy="391418"/>
          </a:xfrm>
          <a:prstGeom prst="rect">
            <a:avLst/>
          </a:prstGeom>
        </p:spPr>
        <p:txBody>
          <a:bodyPr vert="horz" lIns="91440" tIns="45720" rIns="91440" bIns="45720" rtlCol="0" anchor="t">
            <a:noAutofit/>
          </a:bodyPr>
          <a:lstStyle/>
          <a:p>
            <a:endParaRPr lang="en-US"/>
          </a:p>
        </p:txBody>
      </p:sp>
      <p:sp>
        <p:nvSpPr>
          <p:cNvPr id="3" name="Text Placeholder 2"/>
          <p:cNvSpPr>
            <a:spLocks noGrp="1"/>
          </p:cNvSpPr>
          <p:nvPr>
            <p:ph type="body" idx="1"/>
          </p:nvPr>
        </p:nvSpPr>
        <p:spPr>
          <a:xfrm>
            <a:off x="874644" y="939248"/>
            <a:ext cx="7640706" cy="3725623"/>
          </a:xfrm>
          <a:prstGeom prst="rect">
            <a:avLst/>
          </a:prstGeom>
        </p:spPr>
        <p:txBody>
          <a:bodyPr vert="horz" lIns="91440" tIns="45720" rIns="91440" bIns="45720" rtlCol="0">
            <a:noAutofit/>
          </a:bodyPr>
          <a:lstStyle/>
          <a:p>
            <a:pPr lvl="0"/>
            <a:r>
              <a:rPr lang="en-US"/>
              <a:t>Click to edit master text styles</a:t>
            </a:r>
          </a:p>
          <a:p>
            <a:pPr lvl="1"/>
            <a:r>
              <a:rPr lang="en-US"/>
              <a:t>Second level bullet</a:t>
            </a:r>
          </a:p>
          <a:p>
            <a:pPr lvl="2"/>
            <a:r>
              <a:rPr lang="en-US"/>
              <a:t>Third level bullet</a:t>
            </a:r>
          </a:p>
          <a:p>
            <a:pPr lvl="3"/>
            <a:r>
              <a:rPr lang="en-US"/>
              <a:t>Fourth level</a:t>
            </a:r>
          </a:p>
          <a:p>
            <a:pPr lvl="4"/>
            <a:r>
              <a:rPr lang="en-US"/>
              <a:t>Fifth level</a:t>
            </a:r>
          </a:p>
        </p:txBody>
      </p:sp>
      <p:sp>
        <p:nvSpPr>
          <p:cNvPr id="4" name="Date Placeholder 3"/>
          <p:cNvSpPr>
            <a:spLocks noGrp="1"/>
          </p:cNvSpPr>
          <p:nvPr>
            <p:ph type="dt" sz="half" idx="2"/>
          </p:nvPr>
        </p:nvSpPr>
        <p:spPr>
          <a:xfrm>
            <a:off x="874644" y="4767264"/>
            <a:ext cx="1811406" cy="273844"/>
          </a:xfrm>
          <a:prstGeom prst="rect">
            <a:avLst/>
          </a:prstGeom>
        </p:spPr>
        <p:txBody>
          <a:bodyPr vert="horz" lIns="91440" tIns="45720" rIns="91440" bIns="45720" rtlCol="0" anchor="ctr"/>
          <a:lstStyle>
            <a:lvl1pPr algn="l">
              <a:defRPr sz="675">
                <a:solidFill>
                  <a:schemeClr val="tx2"/>
                </a:solidFill>
              </a:defRPr>
            </a:lvl1pPr>
          </a:lstStyle>
          <a:p>
            <a:pPr defTabSz="914400"/>
            <a:r>
              <a:rPr lang="en-US">
                <a:solidFill>
                  <a:srgbClr val="0D2C40"/>
                </a:solidFill>
                <a:cs typeface="Arial"/>
                <a:sym typeface="Arial"/>
              </a:rPr>
              <a:t>July 2018</a:t>
            </a:r>
            <a:endParaRPr lang="en-US" dirty="0">
              <a:solidFill>
                <a:srgbClr val="0D2C40"/>
              </a:solidFill>
              <a:cs typeface="Arial"/>
              <a:sym typeface="Arial"/>
            </a:endParaRPr>
          </a:p>
        </p:txBody>
      </p:sp>
      <p:sp>
        <p:nvSpPr>
          <p:cNvPr id="5" name="Footer Placeholder 4"/>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a:defRPr sz="675">
                <a:solidFill>
                  <a:schemeClr val="tx2"/>
                </a:solidFill>
              </a:defRPr>
            </a:lvl1pPr>
          </a:lstStyle>
          <a:p>
            <a:pPr defTabSz="914400"/>
            <a:endParaRPr lang="en-US" dirty="0">
              <a:solidFill>
                <a:srgbClr val="0D2C40"/>
              </a:solidFill>
              <a:cs typeface="Arial"/>
              <a:sym typeface="Arial"/>
            </a:endParaRPr>
          </a:p>
        </p:txBody>
      </p:sp>
      <p:sp>
        <p:nvSpPr>
          <p:cNvPr id="10" name="Slide Number Placeholder 5"/>
          <p:cNvSpPr>
            <a:spLocks noGrp="1"/>
          </p:cNvSpPr>
          <p:nvPr>
            <p:ph type="sldNum" sz="quarter" idx="4"/>
          </p:nvPr>
        </p:nvSpPr>
        <p:spPr>
          <a:xfrm>
            <a:off x="8691849" y="4806029"/>
            <a:ext cx="256032" cy="192024"/>
          </a:xfrm>
          <a:prstGeom prst="ellipse">
            <a:avLst/>
          </a:prstGeom>
          <a:solidFill>
            <a:schemeClr val="accent1"/>
          </a:solidFill>
        </p:spPr>
        <p:txBody>
          <a:bodyPr vert="horz" lIns="0" tIns="0" rIns="0" bIns="0" rtlCol="0" anchor="ctr"/>
          <a:lstStyle>
            <a:lvl1pPr algn="ctr">
              <a:defRPr sz="675">
                <a:solidFill>
                  <a:schemeClr val="bg1"/>
                </a:solidFill>
              </a:defRPr>
            </a:lvl1pPr>
          </a:lstStyle>
          <a:p>
            <a:pPr defTabSz="914400"/>
            <a:fld id="{E5C0B622-5A0B-8B4A-A270-A8D02DF20C9E}" type="slidenum">
              <a:rPr lang="en-US" smtClean="0">
                <a:solidFill>
                  <a:prstClr val="white"/>
                </a:solidFill>
                <a:cs typeface="Arial"/>
                <a:sym typeface="Arial"/>
              </a:rPr>
              <a:pPr defTabSz="914400"/>
              <a:t>‹#›</a:t>
            </a:fld>
            <a:endParaRPr lang="en-US" dirty="0">
              <a:solidFill>
                <a:prstClr val="white"/>
              </a:solidFill>
              <a:cs typeface="Arial"/>
              <a:sym typeface="Arial"/>
            </a:endParaRPr>
          </a:p>
        </p:txBody>
      </p:sp>
      <p:pic>
        <p:nvPicPr>
          <p:cNvPr id="9" name="Picture 8"/>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 y="0"/>
            <a:ext cx="318135" cy="5143500"/>
          </a:xfrm>
          <a:prstGeom prst="rect">
            <a:avLst/>
          </a:prstGeom>
        </p:spPr>
      </p:pic>
    </p:spTree>
    <p:extLst>
      <p:ext uri="{BB962C8B-B14F-4D97-AF65-F5344CB8AC3E}">
        <p14:creationId xmlns:p14="http://schemas.microsoft.com/office/powerpoint/2010/main" val="2117643213"/>
      </p:ext>
    </p:extLst>
  </p:cSld>
  <p:clrMap bg1="lt1" tx1="dk1" bg2="lt2" tx2="dk2" accent1="accent1" accent2="accent2" accent3="accent3" accent4="accent4" accent5="accent5" accent6="accent6" hlink="hlink" folHlink="folHlink"/>
  <mc:AlternateContent xmlns:mc="http://schemas.openxmlformats.org/markup-compatibility/2006" xmlns:p14="http://schemas.microsoft.com/office/powerpoint/2010/main">
    <mc:Choice Requires="p14">
      <p:transition p14:dur="10"/>
    </mc:Choice>
    <mc:Fallback xmlns="">
      <p:transition/>
    </mc:Fallback>
  </mc:AlternateContent>
  <p:hf hdr="0" ftr="0"/>
  <p:txStyles>
    <p:titleStyle>
      <a:lvl1pPr algn="l" defTabSz="514350" rtl="0" eaLnBrk="1" latinLnBrk="0" hangingPunct="1">
        <a:lnSpc>
          <a:spcPts val="2520"/>
        </a:lnSpc>
        <a:spcBef>
          <a:spcPct val="0"/>
        </a:spcBef>
        <a:buNone/>
        <a:defRPr sz="2100" b="1" kern="1200">
          <a:solidFill>
            <a:schemeClr val="tx2"/>
          </a:solidFill>
          <a:latin typeface="Arial" panose="020B0604020202020204" pitchFamily="34" charset="0"/>
          <a:ea typeface="+mj-ea"/>
          <a:cs typeface="Arial" panose="020B0604020202020204" pitchFamily="34" charset="0"/>
        </a:defRPr>
      </a:lvl1pPr>
    </p:titleStyle>
    <p:bodyStyle>
      <a:lvl1pPr marL="0" indent="0" algn="l" defTabSz="514350" rtl="0" eaLnBrk="1" latinLnBrk="0" hangingPunct="1">
        <a:lnSpc>
          <a:spcPct val="100000"/>
        </a:lnSpc>
        <a:spcBef>
          <a:spcPts val="563"/>
        </a:spcBef>
        <a:buFont typeface="Arial" panose="020B0604020202020204" pitchFamily="34" charset="0"/>
        <a:buNone/>
        <a:defRPr sz="1500" b="1" kern="1200" baseline="0">
          <a:solidFill>
            <a:schemeClr val="tx2"/>
          </a:solidFill>
          <a:latin typeface="Arial" panose="020B0604020202020204" pitchFamily="34" charset="0"/>
          <a:ea typeface="+mn-ea"/>
          <a:cs typeface="Arial" panose="020B0604020202020204" pitchFamily="34" charset="0"/>
        </a:defRPr>
      </a:lvl1pPr>
      <a:lvl2pPr marL="129779" indent="-129779" algn="l" defTabSz="514350" rtl="0" eaLnBrk="1" latinLnBrk="0" hangingPunct="1">
        <a:lnSpc>
          <a:spcPct val="100000"/>
        </a:lnSpc>
        <a:spcBef>
          <a:spcPts val="450"/>
        </a:spcBef>
        <a:buFont typeface="Arial" panose="020B0604020202020204" pitchFamily="34" charset="0"/>
        <a:buChar char="•"/>
        <a:defRPr sz="1275" kern="1200">
          <a:solidFill>
            <a:schemeClr val="tx2"/>
          </a:solidFill>
          <a:latin typeface="Arial" panose="020B0604020202020204" pitchFamily="34" charset="0"/>
          <a:ea typeface="+mn-ea"/>
          <a:cs typeface="Arial" panose="020B0604020202020204" pitchFamily="34" charset="0"/>
        </a:defRPr>
      </a:lvl2pPr>
      <a:lvl3pPr marL="213122" indent="-89297" algn="l" defTabSz="516731" rtl="0" eaLnBrk="1" latinLnBrk="0" hangingPunct="1">
        <a:lnSpc>
          <a:spcPct val="100000"/>
        </a:lnSpc>
        <a:spcBef>
          <a:spcPts val="450"/>
        </a:spcBef>
        <a:buFont typeface="Arial" panose="020B0604020202020204" pitchFamily="34" charset="0"/>
        <a:buChar char="-"/>
        <a:defRPr sz="1125" kern="1200">
          <a:solidFill>
            <a:schemeClr val="tx2"/>
          </a:solidFill>
          <a:latin typeface="Arial" panose="020B0604020202020204" pitchFamily="34" charset="0"/>
          <a:ea typeface="+mn-ea"/>
          <a:cs typeface="Arial" panose="020B0604020202020204" pitchFamily="34" charset="0"/>
        </a:defRPr>
      </a:lvl3pPr>
      <a:lvl4pPr marL="297656" indent="-84535" algn="l" defTabSz="514350" rtl="0" eaLnBrk="1" latinLnBrk="0" hangingPunct="1">
        <a:lnSpc>
          <a:spcPct val="100000"/>
        </a:lnSpc>
        <a:spcBef>
          <a:spcPts val="281"/>
        </a:spcBef>
        <a:buFont typeface="Arial" panose="020B0604020202020204" pitchFamily="34" charset="0"/>
        <a:buChar char="•"/>
        <a:defRPr sz="975" kern="1200">
          <a:solidFill>
            <a:schemeClr val="tx2"/>
          </a:solidFill>
          <a:latin typeface="Arial" panose="020B0604020202020204" pitchFamily="34" charset="0"/>
          <a:ea typeface="+mn-ea"/>
          <a:cs typeface="Arial" panose="020B0604020202020204" pitchFamily="34" charset="0"/>
        </a:defRPr>
      </a:lvl4pPr>
      <a:lvl5pPr marL="388144" indent="-84535" algn="l" defTabSz="514350" rtl="0" eaLnBrk="1" latinLnBrk="0" hangingPunct="1">
        <a:lnSpc>
          <a:spcPct val="100000"/>
        </a:lnSpc>
        <a:spcBef>
          <a:spcPts val="281"/>
        </a:spcBef>
        <a:buFont typeface="Arial" panose="020B0604020202020204" pitchFamily="34" charset="0"/>
        <a:buChar char="•"/>
        <a:defRPr sz="825" kern="1200">
          <a:solidFill>
            <a:schemeClr val="tx2"/>
          </a:solidFill>
          <a:latin typeface="Arial" panose="020B0604020202020204" pitchFamily="34" charset="0"/>
          <a:ea typeface="+mn-ea"/>
          <a:cs typeface="Arial" panose="020B0604020202020204" pitchFamily="34" charset="0"/>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97">
          <p15:clr>
            <a:srgbClr val="F26B43"/>
          </p15:clr>
        </p15:guide>
        <p15:guide id="2" pos="199">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2" name="Title Placeholder 1"/>
          <p:cNvSpPr>
            <a:spLocks noGrp="1"/>
          </p:cNvSpPr>
          <p:nvPr>
            <p:ph type="title"/>
          </p:nvPr>
        </p:nvSpPr>
        <p:spPr>
          <a:xfrm>
            <a:off x="874645" y="429776"/>
            <a:ext cx="7640707" cy="391418"/>
          </a:xfrm>
          <a:prstGeom prst="rect">
            <a:avLst/>
          </a:prstGeom>
        </p:spPr>
        <p:txBody>
          <a:bodyPr vert="horz" lIns="91440" tIns="45720" rIns="91440" bIns="45720" rtlCol="0" anchor="t">
            <a:noAutofit/>
          </a:bodyPr>
          <a:lstStyle/>
          <a:p>
            <a:endParaRPr lang="en-US" dirty="0"/>
          </a:p>
        </p:txBody>
      </p:sp>
      <p:sp>
        <p:nvSpPr>
          <p:cNvPr id="3" name="Text Placeholder 2"/>
          <p:cNvSpPr>
            <a:spLocks noGrp="1"/>
          </p:cNvSpPr>
          <p:nvPr>
            <p:ph type="body" idx="1"/>
          </p:nvPr>
        </p:nvSpPr>
        <p:spPr>
          <a:xfrm>
            <a:off x="874644" y="939248"/>
            <a:ext cx="7640706" cy="372562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 bullet</a:t>
            </a:r>
          </a:p>
          <a:p>
            <a:pPr lvl="2"/>
            <a:r>
              <a:rPr lang="en-US" dirty="0"/>
              <a:t>Third level bullet</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74644" y="4767264"/>
            <a:ext cx="1811406" cy="273844"/>
          </a:xfrm>
          <a:prstGeom prst="rect">
            <a:avLst/>
          </a:prstGeom>
        </p:spPr>
        <p:txBody>
          <a:bodyPr vert="horz" lIns="91440" tIns="45720" rIns="91440" bIns="45720" rtlCol="0" anchor="ctr"/>
          <a:lstStyle>
            <a:lvl1pPr algn="l">
              <a:defRPr sz="675">
                <a:solidFill>
                  <a:schemeClr val="tx2"/>
                </a:solidFill>
              </a:defRPr>
            </a:lvl1pPr>
          </a:lstStyle>
          <a:p>
            <a:pPr defTabSz="457200" fontAlgn="base">
              <a:lnSpc>
                <a:spcPct val="93000"/>
              </a:lnSpc>
              <a:spcBef>
                <a:spcPct val="0"/>
              </a:spcBef>
              <a:spcAft>
                <a:spcPct val="0"/>
              </a:spcAft>
              <a:buClr>
                <a:srgbClr val="000000"/>
              </a:buClr>
              <a:buSzPct val="100000"/>
              <a:buFont typeface="Times New Roman" pitchFamily="18" charset="0"/>
              <a:buNone/>
            </a:pPr>
            <a:r>
              <a:rPr lang="en-US">
                <a:solidFill>
                  <a:srgbClr val="0D2C40"/>
                </a:solidFill>
                <a:cs typeface="Lucida Sans Unicode" pitchFamily="34" charset="0"/>
              </a:rPr>
              <a:t>July 2018</a:t>
            </a:r>
            <a:endParaRPr lang="en-US" dirty="0">
              <a:solidFill>
                <a:srgbClr val="0D2C40"/>
              </a:solidFill>
              <a:cs typeface="Lucida Sans Unicode" pitchFamily="34" charset="0"/>
            </a:endParaRPr>
          </a:p>
        </p:txBody>
      </p:sp>
      <p:sp>
        <p:nvSpPr>
          <p:cNvPr id="5" name="Footer Placeholder 4"/>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a:defRPr sz="675">
                <a:solidFill>
                  <a:schemeClr val="tx2"/>
                </a:solidFill>
              </a:defRPr>
            </a:lvl1pPr>
          </a:lstStyle>
          <a:p>
            <a:pPr defTabSz="457200" fontAlgn="base">
              <a:lnSpc>
                <a:spcPct val="93000"/>
              </a:lnSpc>
              <a:spcBef>
                <a:spcPct val="0"/>
              </a:spcBef>
              <a:spcAft>
                <a:spcPct val="0"/>
              </a:spcAft>
              <a:buClr>
                <a:srgbClr val="000000"/>
              </a:buClr>
              <a:buSzPct val="100000"/>
              <a:buFont typeface="Times New Roman" pitchFamily="18" charset="0"/>
              <a:buNone/>
            </a:pPr>
            <a:endParaRPr lang="en-US" dirty="0">
              <a:solidFill>
                <a:srgbClr val="0D2C40"/>
              </a:solidFill>
              <a:cs typeface="Lucida Sans Unicode" pitchFamily="34" charset="0"/>
            </a:endParaRPr>
          </a:p>
        </p:txBody>
      </p:sp>
      <p:sp>
        <p:nvSpPr>
          <p:cNvPr id="12" name="Slide Number Placeholder 5"/>
          <p:cNvSpPr>
            <a:spLocks noGrp="1"/>
          </p:cNvSpPr>
          <p:nvPr>
            <p:ph type="sldNum" sz="quarter" idx="4"/>
          </p:nvPr>
        </p:nvSpPr>
        <p:spPr>
          <a:xfrm>
            <a:off x="8691849" y="4785076"/>
            <a:ext cx="256032" cy="256032"/>
          </a:xfrm>
          <a:prstGeom prst="ellipse">
            <a:avLst/>
          </a:prstGeom>
          <a:solidFill>
            <a:schemeClr val="accent1"/>
          </a:solidFill>
        </p:spPr>
        <p:txBody>
          <a:bodyPr vert="horz" lIns="0" tIns="0" rIns="0" bIns="0" rtlCol="0" anchor="ctr"/>
          <a:lstStyle>
            <a:lvl1pPr algn="ctr">
              <a:defRPr sz="900">
                <a:solidFill>
                  <a:schemeClr val="bg1"/>
                </a:solidFill>
              </a:defRPr>
            </a:lvl1pPr>
          </a:lstStyle>
          <a:p>
            <a:pPr defTabSz="457200" fontAlgn="base">
              <a:lnSpc>
                <a:spcPct val="93000"/>
              </a:lnSpc>
              <a:spcBef>
                <a:spcPct val="0"/>
              </a:spcBef>
              <a:spcAft>
                <a:spcPct val="0"/>
              </a:spcAft>
              <a:buClr>
                <a:srgbClr val="000000"/>
              </a:buClr>
              <a:buSzPct val="100000"/>
              <a:buFont typeface="Times New Roman" pitchFamily="18" charset="0"/>
              <a:buNone/>
            </a:pPr>
            <a:fld id="{B1AC83B0-B844-44F1-B4BE-92A8C14C00CC}" type="slidenum">
              <a:rPr lang="en-US" smtClean="0">
                <a:solidFill>
                  <a:prstClr val="white"/>
                </a:solidFill>
                <a:cs typeface="Lucida Sans Unicode" pitchFamily="34" charset="0"/>
              </a:rPr>
              <a:pPr defTabSz="457200" fontAlgn="base">
                <a:lnSpc>
                  <a:spcPct val="93000"/>
                </a:lnSpc>
                <a:spcBef>
                  <a:spcPct val="0"/>
                </a:spcBef>
                <a:spcAft>
                  <a:spcPct val="0"/>
                </a:spcAft>
                <a:buClr>
                  <a:srgbClr val="000000"/>
                </a:buClr>
                <a:buSzPct val="100000"/>
                <a:buFont typeface="Times New Roman" pitchFamily="18" charset="0"/>
                <a:buNone/>
              </a:pPr>
              <a:t>‹#›</a:t>
            </a:fld>
            <a:endParaRPr lang="en-US" dirty="0">
              <a:solidFill>
                <a:prstClr val="white"/>
              </a:solidFill>
              <a:cs typeface="Lucida Sans Unicode" pitchFamily="34" charset="0"/>
            </a:endParaRPr>
          </a:p>
        </p:txBody>
      </p:sp>
    </p:spTree>
    <p:extLst>
      <p:ext uri="{BB962C8B-B14F-4D97-AF65-F5344CB8AC3E}">
        <p14:creationId xmlns:p14="http://schemas.microsoft.com/office/powerpoint/2010/main" val="908302589"/>
      </p:ext>
    </p:extLst>
  </p:cSld>
  <p:clrMap bg1="lt1" tx1="dk1" bg2="lt2" tx2="dk2" accent1="accent1" accent2="accent2" accent3="accent3" accent4="accent4" accent5="accent5" accent6="accent6" hlink="hlink" folHlink="folHlink"/>
  <p:sldLayoutIdLst>
    <p:sldLayoutId id="2147484043" r:id="rId1"/>
  </p:sldLayoutIdLst>
  <mc:AlternateContent xmlns:mc="http://schemas.openxmlformats.org/markup-compatibility/2006" xmlns:p14="http://schemas.microsoft.com/office/powerpoint/2010/main">
    <mc:Choice Requires="p14">
      <p:transition p14:dur="10"/>
    </mc:Choice>
    <mc:Fallback xmlns="">
      <p:transition/>
    </mc:Fallback>
  </mc:AlternateContent>
  <p:hf hdr="0" ftr="0"/>
  <p:txStyles>
    <p:titleStyle>
      <a:lvl1pPr algn="l" defTabSz="514350" rtl="0" eaLnBrk="1" latinLnBrk="0" hangingPunct="1">
        <a:lnSpc>
          <a:spcPts val="2520"/>
        </a:lnSpc>
        <a:spcBef>
          <a:spcPct val="0"/>
        </a:spcBef>
        <a:buNone/>
        <a:defRPr sz="2100" b="1" kern="1200">
          <a:solidFill>
            <a:srgbClr val="0D2C40"/>
          </a:solidFill>
          <a:latin typeface="Arial" panose="020B0604020202020204" pitchFamily="34" charset="0"/>
          <a:ea typeface="+mj-ea"/>
          <a:cs typeface="Arial" panose="020B0604020202020204" pitchFamily="34" charset="0"/>
        </a:defRPr>
      </a:lvl1pPr>
    </p:titleStyle>
    <p:bodyStyle>
      <a:lvl1pPr marL="0" indent="0" algn="l" defTabSz="514350" rtl="0" eaLnBrk="1" latinLnBrk="0" hangingPunct="1">
        <a:lnSpc>
          <a:spcPct val="100000"/>
        </a:lnSpc>
        <a:spcBef>
          <a:spcPts val="563"/>
        </a:spcBef>
        <a:buFont typeface="Arial" panose="020B0604020202020204" pitchFamily="34" charset="0"/>
        <a:buNone/>
        <a:defRPr sz="1500" b="1" kern="1200" baseline="0">
          <a:solidFill>
            <a:schemeClr val="tx2"/>
          </a:solidFill>
          <a:latin typeface="Arial" panose="020B0604020202020204" pitchFamily="34" charset="0"/>
          <a:ea typeface="+mn-ea"/>
          <a:cs typeface="Arial" panose="020B0604020202020204" pitchFamily="34" charset="0"/>
        </a:defRPr>
      </a:lvl1pPr>
      <a:lvl2pPr marL="129779" indent="-129779" algn="l" defTabSz="514350" rtl="0" eaLnBrk="1" latinLnBrk="0" hangingPunct="1">
        <a:lnSpc>
          <a:spcPct val="100000"/>
        </a:lnSpc>
        <a:spcBef>
          <a:spcPts val="450"/>
        </a:spcBef>
        <a:buFont typeface="Arial" panose="020B0604020202020204" pitchFamily="34" charset="0"/>
        <a:buChar char="•"/>
        <a:defRPr sz="1275" kern="1200">
          <a:solidFill>
            <a:schemeClr val="tx2"/>
          </a:solidFill>
          <a:latin typeface="Arial" panose="020B0604020202020204" pitchFamily="34" charset="0"/>
          <a:ea typeface="+mn-ea"/>
          <a:cs typeface="Arial" panose="020B0604020202020204" pitchFamily="34" charset="0"/>
        </a:defRPr>
      </a:lvl2pPr>
      <a:lvl3pPr marL="213122" indent="-89297" algn="l" defTabSz="516731" rtl="0" eaLnBrk="1" latinLnBrk="0" hangingPunct="1">
        <a:lnSpc>
          <a:spcPct val="100000"/>
        </a:lnSpc>
        <a:spcBef>
          <a:spcPts val="450"/>
        </a:spcBef>
        <a:buFont typeface="Arial" panose="020B0604020202020204" pitchFamily="34" charset="0"/>
        <a:buChar char="-"/>
        <a:defRPr sz="1125" kern="1200">
          <a:solidFill>
            <a:schemeClr val="tx2"/>
          </a:solidFill>
          <a:latin typeface="Arial" panose="020B0604020202020204" pitchFamily="34" charset="0"/>
          <a:ea typeface="+mn-ea"/>
          <a:cs typeface="Arial" panose="020B0604020202020204" pitchFamily="34" charset="0"/>
        </a:defRPr>
      </a:lvl3pPr>
      <a:lvl4pPr marL="297656" indent="-84535" algn="l" defTabSz="514350" rtl="0" eaLnBrk="1" latinLnBrk="0" hangingPunct="1">
        <a:lnSpc>
          <a:spcPct val="100000"/>
        </a:lnSpc>
        <a:spcBef>
          <a:spcPts val="281"/>
        </a:spcBef>
        <a:buFont typeface="Arial" panose="020B0604020202020204" pitchFamily="34" charset="0"/>
        <a:buChar char="•"/>
        <a:defRPr sz="975" kern="1200">
          <a:solidFill>
            <a:schemeClr val="tx2"/>
          </a:solidFill>
          <a:latin typeface="Arial" panose="020B0604020202020204" pitchFamily="34" charset="0"/>
          <a:ea typeface="+mn-ea"/>
          <a:cs typeface="Arial" panose="020B0604020202020204" pitchFamily="34" charset="0"/>
        </a:defRPr>
      </a:lvl4pPr>
      <a:lvl5pPr marL="388144" indent="-84535" algn="l" defTabSz="514350" rtl="0" eaLnBrk="1" latinLnBrk="0" hangingPunct="1">
        <a:lnSpc>
          <a:spcPct val="100000"/>
        </a:lnSpc>
        <a:spcBef>
          <a:spcPts val="281"/>
        </a:spcBef>
        <a:buFont typeface="Arial" panose="020B0604020202020204" pitchFamily="34" charset="0"/>
        <a:buChar char="•"/>
        <a:defRPr sz="825" kern="1200">
          <a:solidFill>
            <a:schemeClr val="tx2"/>
          </a:solidFill>
          <a:latin typeface="Arial" panose="020B0604020202020204" pitchFamily="34" charset="0"/>
          <a:ea typeface="+mn-ea"/>
          <a:cs typeface="Arial" panose="020B0604020202020204" pitchFamily="34" charset="0"/>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97">
          <p15:clr>
            <a:srgbClr val="F26B43"/>
          </p15:clr>
        </p15:guide>
        <p15:guide id="2" pos="199">
          <p15:clr>
            <a:srgbClr val="F26B43"/>
          </p15:clr>
        </p15:guide>
      </p15:sldGuideLst>
    </p:ext>
  </p:extLst>
</p:sldMaster>
</file>

<file path=ppt/slideMasters/slideMaster6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74645" y="429776"/>
            <a:ext cx="7640707" cy="391418"/>
          </a:xfrm>
          <a:prstGeom prst="rect">
            <a:avLst/>
          </a:prstGeom>
        </p:spPr>
        <p:txBody>
          <a:bodyPr vert="horz" lIns="91440" tIns="45720" rIns="91440" bIns="45720" rtlCol="0" anchor="t">
            <a:noAutofit/>
          </a:bodyPr>
          <a:lstStyle/>
          <a:p>
            <a:endParaRPr lang="en-US"/>
          </a:p>
        </p:txBody>
      </p:sp>
      <p:sp>
        <p:nvSpPr>
          <p:cNvPr id="3" name="Text Placeholder 2"/>
          <p:cNvSpPr>
            <a:spLocks noGrp="1"/>
          </p:cNvSpPr>
          <p:nvPr>
            <p:ph type="body" idx="1"/>
          </p:nvPr>
        </p:nvSpPr>
        <p:spPr>
          <a:xfrm>
            <a:off x="874644" y="939248"/>
            <a:ext cx="7640706" cy="3725623"/>
          </a:xfrm>
          <a:prstGeom prst="rect">
            <a:avLst/>
          </a:prstGeom>
        </p:spPr>
        <p:txBody>
          <a:bodyPr vert="horz" lIns="91440" tIns="45720" rIns="91440" bIns="45720" rtlCol="0">
            <a:noAutofit/>
          </a:bodyPr>
          <a:lstStyle/>
          <a:p>
            <a:pPr lvl="0"/>
            <a:r>
              <a:rPr lang="en-US"/>
              <a:t>Click to edit master text styles</a:t>
            </a:r>
          </a:p>
          <a:p>
            <a:pPr lvl="1"/>
            <a:r>
              <a:rPr lang="en-US"/>
              <a:t>Second level bullet</a:t>
            </a:r>
          </a:p>
          <a:p>
            <a:pPr lvl="2"/>
            <a:r>
              <a:rPr lang="en-US"/>
              <a:t>Third level bullet</a:t>
            </a:r>
          </a:p>
          <a:p>
            <a:pPr lvl="3"/>
            <a:r>
              <a:rPr lang="en-US"/>
              <a:t>Fourth level</a:t>
            </a:r>
          </a:p>
          <a:p>
            <a:pPr lvl="4"/>
            <a:r>
              <a:rPr lang="en-US"/>
              <a:t>Fifth level</a:t>
            </a:r>
          </a:p>
        </p:txBody>
      </p:sp>
      <p:sp>
        <p:nvSpPr>
          <p:cNvPr id="4" name="Date Placeholder 3"/>
          <p:cNvSpPr>
            <a:spLocks noGrp="1"/>
          </p:cNvSpPr>
          <p:nvPr>
            <p:ph type="dt" sz="half" idx="2"/>
          </p:nvPr>
        </p:nvSpPr>
        <p:spPr>
          <a:xfrm>
            <a:off x="874644" y="4767264"/>
            <a:ext cx="1811406" cy="273844"/>
          </a:xfrm>
          <a:prstGeom prst="rect">
            <a:avLst/>
          </a:prstGeom>
        </p:spPr>
        <p:txBody>
          <a:bodyPr vert="horz" lIns="91440" tIns="45720" rIns="91440" bIns="45720" rtlCol="0" anchor="ctr"/>
          <a:lstStyle>
            <a:lvl1pPr algn="l">
              <a:defRPr sz="675">
                <a:solidFill>
                  <a:schemeClr val="tx2"/>
                </a:solidFill>
              </a:defRPr>
            </a:lvl1pPr>
          </a:lstStyle>
          <a:p>
            <a:pPr defTabSz="914400"/>
            <a:r>
              <a:rPr lang="en-US">
                <a:solidFill>
                  <a:srgbClr val="0D2C40"/>
                </a:solidFill>
                <a:cs typeface="Arial"/>
                <a:sym typeface="Arial"/>
              </a:rPr>
              <a:t>July 2018</a:t>
            </a:r>
            <a:endParaRPr lang="en-US" dirty="0">
              <a:solidFill>
                <a:srgbClr val="0D2C40"/>
              </a:solidFill>
              <a:cs typeface="Arial"/>
              <a:sym typeface="Arial"/>
            </a:endParaRPr>
          </a:p>
        </p:txBody>
      </p:sp>
      <p:sp>
        <p:nvSpPr>
          <p:cNvPr id="5" name="Footer Placeholder 4"/>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a:defRPr sz="675">
                <a:solidFill>
                  <a:schemeClr val="tx2"/>
                </a:solidFill>
              </a:defRPr>
            </a:lvl1pPr>
          </a:lstStyle>
          <a:p>
            <a:pPr defTabSz="914400"/>
            <a:endParaRPr lang="en-US" dirty="0">
              <a:solidFill>
                <a:srgbClr val="0D2C40"/>
              </a:solidFill>
              <a:cs typeface="Arial"/>
              <a:sym typeface="Arial"/>
            </a:endParaRPr>
          </a:p>
        </p:txBody>
      </p:sp>
      <p:sp>
        <p:nvSpPr>
          <p:cNvPr id="10" name="Slide Number Placeholder 5"/>
          <p:cNvSpPr>
            <a:spLocks noGrp="1"/>
          </p:cNvSpPr>
          <p:nvPr>
            <p:ph type="sldNum" sz="quarter" idx="4"/>
          </p:nvPr>
        </p:nvSpPr>
        <p:spPr>
          <a:xfrm>
            <a:off x="8691849" y="4806029"/>
            <a:ext cx="256032" cy="192024"/>
          </a:xfrm>
          <a:prstGeom prst="ellipse">
            <a:avLst/>
          </a:prstGeom>
          <a:solidFill>
            <a:schemeClr val="accent1"/>
          </a:solidFill>
        </p:spPr>
        <p:txBody>
          <a:bodyPr vert="horz" lIns="0" tIns="0" rIns="0" bIns="0" rtlCol="0" anchor="ctr"/>
          <a:lstStyle>
            <a:lvl1pPr algn="ctr">
              <a:defRPr sz="675">
                <a:solidFill>
                  <a:schemeClr val="bg1"/>
                </a:solidFill>
              </a:defRPr>
            </a:lvl1pPr>
          </a:lstStyle>
          <a:p>
            <a:pPr defTabSz="914400"/>
            <a:fld id="{E5C0B622-5A0B-8B4A-A270-A8D02DF20C9E}" type="slidenum">
              <a:rPr lang="en-US" smtClean="0">
                <a:solidFill>
                  <a:prstClr val="white"/>
                </a:solidFill>
                <a:cs typeface="Arial"/>
                <a:sym typeface="Arial"/>
              </a:rPr>
              <a:pPr defTabSz="914400"/>
              <a:t>‹#›</a:t>
            </a:fld>
            <a:endParaRPr lang="en-US" dirty="0">
              <a:solidFill>
                <a:prstClr val="white"/>
              </a:solidFill>
              <a:cs typeface="Arial"/>
              <a:sym typeface="Arial"/>
            </a:endParaRPr>
          </a:p>
        </p:txBody>
      </p:sp>
      <p:pic>
        <p:nvPicPr>
          <p:cNvPr id="9" name="Picture 8"/>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 y="0"/>
            <a:ext cx="318135" cy="5143500"/>
          </a:xfrm>
          <a:prstGeom prst="rect">
            <a:avLst/>
          </a:prstGeom>
        </p:spPr>
      </p:pic>
    </p:spTree>
    <p:extLst>
      <p:ext uri="{BB962C8B-B14F-4D97-AF65-F5344CB8AC3E}">
        <p14:creationId xmlns:p14="http://schemas.microsoft.com/office/powerpoint/2010/main" val="1550299765"/>
      </p:ext>
    </p:extLst>
  </p:cSld>
  <p:clrMap bg1="lt1" tx1="dk1" bg2="lt2" tx2="dk2" accent1="accent1" accent2="accent2" accent3="accent3" accent4="accent4" accent5="accent5" accent6="accent6" hlink="hlink" folHlink="folHlink"/>
  <mc:AlternateContent xmlns:mc="http://schemas.openxmlformats.org/markup-compatibility/2006" xmlns:p14="http://schemas.microsoft.com/office/powerpoint/2010/main">
    <mc:Choice Requires="p14">
      <p:transition p14:dur="10"/>
    </mc:Choice>
    <mc:Fallback xmlns="">
      <p:transition/>
    </mc:Fallback>
  </mc:AlternateContent>
  <p:hf hdr="0" ftr="0"/>
  <p:txStyles>
    <p:titleStyle>
      <a:lvl1pPr algn="l" defTabSz="514350" rtl="0" eaLnBrk="1" latinLnBrk="0" hangingPunct="1">
        <a:lnSpc>
          <a:spcPts val="2520"/>
        </a:lnSpc>
        <a:spcBef>
          <a:spcPct val="0"/>
        </a:spcBef>
        <a:buNone/>
        <a:defRPr sz="2100" b="1" kern="1200">
          <a:solidFill>
            <a:schemeClr val="tx2"/>
          </a:solidFill>
          <a:latin typeface="Arial" panose="020B0604020202020204" pitchFamily="34" charset="0"/>
          <a:ea typeface="+mj-ea"/>
          <a:cs typeface="Arial" panose="020B0604020202020204" pitchFamily="34" charset="0"/>
        </a:defRPr>
      </a:lvl1pPr>
    </p:titleStyle>
    <p:bodyStyle>
      <a:lvl1pPr marL="0" indent="0" algn="l" defTabSz="514350" rtl="0" eaLnBrk="1" latinLnBrk="0" hangingPunct="1">
        <a:lnSpc>
          <a:spcPct val="100000"/>
        </a:lnSpc>
        <a:spcBef>
          <a:spcPts val="563"/>
        </a:spcBef>
        <a:buFont typeface="Arial" panose="020B0604020202020204" pitchFamily="34" charset="0"/>
        <a:buNone/>
        <a:defRPr sz="1500" b="1" kern="1200" baseline="0">
          <a:solidFill>
            <a:schemeClr val="tx2"/>
          </a:solidFill>
          <a:latin typeface="Arial" panose="020B0604020202020204" pitchFamily="34" charset="0"/>
          <a:ea typeface="+mn-ea"/>
          <a:cs typeface="Arial" panose="020B0604020202020204" pitchFamily="34" charset="0"/>
        </a:defRPr>
      </a:lvl1pPr>
      <a:lvl2pPr marL="129779" indent="-129779" algn="l" defTabSz="514350" rtl="0" eaLnBrk="1" latinLnBrk="0" hangingPunct="1">
        <a:lnSpc>
          <a:spcPct val="100000"/>
        </a:lnSpc>
        <a:spcBef>
          <a:spcPts val="450"/>
        </a:spcBef>
        <a:buFont typeface="Arial" panose="020B0604020202020204" pitchFamily="34" charset="0"/>
        <a:buChar char="•"/>
        <a:defRPr sz="1275" kern="1200">
          <a:solidFill>
            <a:schemeClr val="tx2"/>
          </a:solidFill>
          <a:latin typeface="Arial" panose="020B0604020202020204" pitchFamily="34" charset="0"/>
          <a:ea typeface="+mn-ea"/>
          <a:cs typeface="Arial" panose="020B0604020202020204" pitchFamily="34" charset="0"/>
        </a:defRPr>
      </a:lvl2pPr>
      <a:lvl3pPr marL="213122" indent="-89297" algn="l" defTabSz="516731" rtl="0" eaLnBrk="1" latinLnBrk="0" hangingPunct="1">
        <a:lnSpc>
          <a:spcPct val="100000"/>
        </a:lnSpc>
        <a:spcBef>
          <a:spcPts val="450"/>
        </a:spcBef>
        <a:buFont typeface="Arial" panose="020B0604020202020204" pitchFamily="34" charset="0"/>
        <a:buChar char="-"/>
        <a:defRPr sz="1125" kern="1200">
          <a:solidFill>
            <a:schemeClr val="tx2"/>
          </a:solidFill>
          <a:latin typeface="Arial" panose="020B0604020202020204" pitchFamily="34" charset="0"/>
          <a:ea typeface="+mn-ea"/>
          <a:cs typeface="Arial" panose="020B0604020202020204" pitchFamily="34" charset="0"/>
        </a:defRPr>
      </a:lvl3pPr>
      <a:lvl4pPr marL="297656" indent="-84535" algn="l" defTabSz="514350" rtl="0" eaLnBrk="1" latinLnBrk="0" hangingPunct="1">
        <a:lnSpc>
          <a:spcPct val="100000"/>
        </a:lnSpc>
        <a:spcBef>
          <a:spcPts val="281"/>
        </a:spcBef>
        <a:buFont typeface="Arial" panose="020B0604020202020204" pitchFamily="34" charset="0"/>
        <a:buChar char="•"/>
        <a:defRPr sz="975" kern="1200">
          <a:solidFill>
            <a:schemeClr val="tx2"/>
          </a:solidFill>
          <a:latin typeface="Arial" panose="020B0604020202020204" pitchFamily="34" charset="0"/>
          <a:ea typeface="+mn-ea"/>
          <a:cs typeface="Arial" panose="020B0604020202020204" pitchFamily="34" charset="0"/>
        </a:defRPr>
      </a:lvl4pPr>
      <a:lvl5pPr marL="388144" indent="-84535" algn="l" defTabSz="514350" rtl="0" eaLnBrk="1" latinLnBrk="0" hangingPunct="1">
        <a:lnSpc>
          <a:spcPct val="100000"/>
        </a:lnSpc>
        <a:spcBef>
          <a:spcPts val="281"/>
        </a:spcBef>
        <a:buFont typeface="Arial" panose="020B0604020202020204" pitchFamily="34" charset="0"/>
        <a:buChar char="•"/>
        <a:defRPr sz="825" kern="1200">
          <a:solidFill>
            <a:schemeClr val="tx2"/>
          </a:solidFill>
          <a:latin typeface="Arial" panose="020B0604020202020204" pitchFamily="34" charset="0"/>
          <a:ea typeface="+mn-ea"/>
          <a:cs typeface="Arial" panose="020B0604020202020204" pitchFamily="34" charset="0"/>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97">
          <p15:clr>
            <a:srgbClr val="F26B43"/>
          </p15:clr>
        </p15:guide>
        <p15:guide id="2" pos="199">
          <p15:clr>
            <a:srgbClr val="F26B43"/>
          </p15:clr>
        </p15:guide>
      </p15:sldGuideLst>
    </p:ext>
  </p:extLst>
</p:sldMaster>
</file>

<file path=ppt/slideMasters/slideMaster6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74645" y="429776"/>
            <a:ext cx="7640707" cy="391418"/>
          </a:xfrm>
          <a:prstGeom prst="rect">
            <a:avLst/>
          </a:prstGeom>
        </p:spPr>
        <p:txBody>
          <a:bodyPr vert="horz" lIns="91440" tIns="45720" rIns="91440" bIns="45720" rtlCol="0" anchor="t">
            <a:noAutofit/>
          </a:bodyPr>
          <a:lstStyle/>
          <a:p>
            <a:endParaRPr lang="en-US"/>
          </a:p>
        </p:txBody>
      </p:sp>
      <p:sp>
        <p:nvSpPr>
          <p:cNvPr id="3" name="Text Placeholder 2"/>
          <p:cNvSpPr>
            <a:spLocks noGrp="1"/>
          </p:cNvSpPr>
          <p:nvPr>
            <p:ph type="body" idx="1"/>
          </p:nvPr>
        </p:nvSpPr>
        <p:spPr>
          <a:xfrm>
            <a:off x="874644" y="939248"/>
            <a:ext cx="7640706" cy="3725623"/>
          </a:xfrm>
          <a:prstGeom prst="rect">
            <a:avLst/>
          </a:prstGeom>
        </p:spPr>
        <p:txBody>
          <a:bodyPr vert="horz" lIns="91440" tIns="45720" rIns="91440" bIns="45720" rtlCol="0">
            <a:noAutofit/>
          </a:bodyPr>
          <a:lstStyle/>
          <a:p>
            <a:pPr lvl="0"/>
            <a:r>
              <a:rPr lang="en-US"/>
              <a:t>Click to edit master text styles</a:t>
            </a:r>
          </a:p>
          <a:p>
            <a:pPr lvl="1"/>
            <a:r>
              <a:rPr lang="en-US"/>
              <a:t>Second level bullet</a:t>
            </a:r>
          </a:p>
          <a:p>
            <a:pPr lvl="2"/>
            <a:r>
              <a:rPr lang="en-US"/>
              <a:t>Third level bullet</a:t>
            </a:r>
          </a:p>
          <a:p>
            <a:pPr lvl="3"/>
            <a:r>
              <a:rPr lang="en-US"/>
              <a:t>Fourth level</a:t>
            </a:r>
          </a:p>
          <a:p>
            <a:pPr lvl="4"/>
            <a:r>
              <a:rPr lang="en-US"/>
              <a:t>Fifth level</a:t>
            </a:r>
          </a:p>
        </p:txBody>
      </p:sp>
      <p:sp>
        <p:nvSpPr>
          <p:cNvPr id="4" name="Date Placeholder 3"/>
          <p:cNvSpPr>
            <a:spLocks noGrp="1"/>
          </p:cNvSpPr>
          <p:nvPr>
            <p:ph type="dt" sz="half" idx="2"/>
          </p:nvPr>
        </p:nvSpPr>
        <p:spPr>
          <a:xfrm>
            <a:off x="874644" y="4767264"/>
            <a:ext cx="1811406" cy="273844"/>
          </a:xfrm>
          <a:prstGeom prst="rect">
            <a:avLst/>
          </a:prstGeom>
        </p:spPr>
        <p:txBody>
          <a:bodyPr vert="horz" lIns="91440" tIns="45720" rIns="91440" bIns="45720" rtlCol="0" anchor="ctr"/>
          <a:lstStyle>
            <a:lvl1pPr algn="l">
              <a:defRPr sz="675">
                <a:solidFill>
                  <a:schemeClr val="tx2"/>
                </a:solidFill>
              </a:defRPr>
            </a:lvl1pPr>
          </a:lstStyle>
          <a:p>
            <a:pPr defTabSz="914400"/>
            <a:r>
              <a:rPr lang="en-US">
                <a:solidFill>
                  <a:srgbClr val="0D2C40"/>
                </a:solidFill>
                <a:cs typeface="Arial"/>
                <a:sym typeface="Arial"/>
              </a:rPr>
              <a:t>July 2018</a:t>
            </a:r>
            <a:endParaRPr lang="en-US" dirty="0">
              <a:solidFill>
                <a:srgbClr val="0D2C40"/>
              </a:solidFill>
              <a:cs typeface="Arial"/>
              <a:sym typeface="Arial"/>
            </a:endParaRPr>
          </a:p>
        </p:txBody>
      </p:sp>
      <p:sp>
        <p:nvSpPr>
          <p:cNvPr id="5" name="Footer Placeholder 4"/>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a:defRPr sz="675">
                <a:solidFill>
                  <a:schemeClr val="tx2"/>
                </a:solidFill>
              </a:defRPr>
            </a:lvl1pPr>
          </a:lstStyle>
          <a:p>
            <a:pPr defTabSz="914400"/>
            <a:endParaRPr lang="en-US" dirty="0">
              <a:solidFill>
                <a:srgbClr val="0D2C40"/>
              </a:solidFill>
              <a:cs typeface="Arial"/>
              <a:sym typeface="Arial"/>
            </a:endParaRPr>
          </a:p>
        </p:txBody>
      </p:sp>
      <p:sp>
        <p:nvSpPr>
          <p:cNvPr id="10" name="Slide Number Placeholder 5"/>
          <p:cNvSpPr>
            <a:spLocks noGrp="1"/>
          </p:cNvSpPr>
          <p:nvPr>
            <p:ph type="sldNum" sz="quarter" idx="4"/>
          </p:nvPr>
        </p:nvSpPr>
        <p:spPr>
          <a:xfrm>
            <a:off x="8691849" y="4806029"/>
            <a:ext cx="256032" cy="192024"/>
          </a:xfrm>
          <a:prstGeom prst="ellipse">
            <a:avLst/>
          </a:prstGeom>
          <a:solidFill>
            <a:schemeClr val="accent1"/>
          </a:solidFill>
        </p:spPr>
        <p:txBody>
          <a:bodyPr vert="horz" lIns="0" tIns="0" rIns="0" bIns="0" rtlCol="0" anchor="ctr"/>
          <a:lstStyle>
            <a:lvl1pPr algn="ctr">
              <a:defRPr sz="675">
                <a:solidFill>
                  <a:schemeClr val="bg1"/>
                </a:solidFill>
              </a:defRPr>
            </a:lvl1pPr>
          </a:lstStyle>
          <a:p>
            <a:pPr defTabSz="914400"/>
            <a:fld id="{E5C0B622-5A0B-8B4A-A270-A8D02DF20C9E}" type="slidenum">
              <a:rPr lang="en-US" smtClean="0">
                <a:solidFill>
                  <a:prstClr val="white"/>
                </a:solidFill>
                <a:cs typeface="Arial"/>
                <a:sym typeface="Arial"/>
              </a:rPr>
              <a:pPr defTabSz="914400"/>
              <a:t>‹#›</a:t>
            </a:fld>
            <a:endParaRPr lang="en-US" dirty="0">
              <a:solidFill>
                <a:prstClr val="white"/>
              </a:solidFill>
              <a:cs typeface="Arial"/>
              <a:sym typeface="Arial"/>
            </a:endParaRPr>
          </a:p>
        </p:txBody>
      </p:sp>
      <p:pic>
        <p:nvPicPr>
          <p:cNvPr id="9" name="Picture 8"/>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 y="0"/>
            <a:ext cx="318135" cy="5143500"/>
          </a:xfrm>
          <a:prstGeom prst="rect">
            <a:avLst/>
          </a:prstGeom>
        </p:spPr>
      </p:pic>
    </p:spTree>
    <p:extLst>
      <p:ext uri="{BB962C8B-B14F-4D97-AF65-F5344CB8AC3E}">
        <p14:creationId xmlns:p14="http://schemas.microsoft.com/office/powerpoint/2010/main" val="3492075486"/>
      </p:ext>
    </p:extLst>
  </p:cSld>
  <p:clrMap bg1="lt1" tx1="dk1" bg2="lt2" tx2="dk2" accent1="accent1" accent2="accent2" accent3="accent3" accent4="accent4" accent5="accent5" accent6="accent6" hlink="hlink" folHlink="folHlink"/>
  <mc:AlternateContent xmlns:mc="http://schemas.openxmlformats.org/markup-compatibility/2006" xmlns:p14="http://schemas.microsoft.com/office/powerpoint/2010/main">
    <mc:Choice Requires="p14">
      <p:transition p14:dur="10"/>
    </mc:Choice>
    <mc:Fallback xmlns="">
      <p:transition/>
    </mc:Fallback>
  </mc:AlternateContent>
  <p:hf hdr="0" ftr="0"/>
  <p:txStyles>
    <p:titleStyle>
      <a:lvl1pPr algn="l" defTabSz="514350" rtl="0" eaLnBrk="1" latinLnBrk="0" hangingPunct="1">
        <a:lnSpc>
          <a:spcPts val="2520"/>
        </a:lnSpc>
        <a:spcBef>
          <a:spcPct val="0"/>
        </a:spcBef>
        <a:buNone/>
        <a:defRPr sz="2100" b="1" kern="1200">
          <a:solidFill>
            <a:schemeClr val="tx2"/>
          </a:solidFill>
          <a:latin typeface="Arial" panose="020B0604020202020204" pitchFamily="34" charset="0"/>
          <a:ea typeface="+mj-ea"/>
          <a:cs typeface="Arial" panose="020B0604020202020204" pitchFamily="34" charset="0"/>
        </a:defRPr>
      </a:lvl1pPr>
    </p:titleStyle>
    <p:bodyStyle>
      <a:lvl1pPr marL="0" indent="0" algn="l" defTabSz="514350" rtl="0" eaLnBrk="1" latinLnBrk="0" hangingPunct="1">
        <a:lnSpc>
          <a:spcPct val="100000"/>
        </a:lnSpc>
        <a:spcBef>
          <a:spcPts val="563"/>
        </a:spcBef>
        <a:buFont typeface="Arial" panose="020B0604020202020204" pitchFamily="34" charset="0"/>
        <a:buNone/>
        <a:defRPr sz="1500" b="1" kern="1200" baseline="0">
          <a:solidFill>
            <a:schemeClr val="tx2"/>
          </a:solidFill>
          <a:latin typeface="Arial" panose="020B0604020202020204" pitchFamily="34" charset="0"/>
          <a:ea typeface="+mn-ea"/>
          <a:cs typeface="Arial" panose="020B0604020202020204" pitchFamily="34" charset="0"/>
        </a:defRPr>
      </a:lvl1pPr>
      <a:lvl2pPr marL="129779" indent="-129779" algn="l" defTabSz="514350" rtl="0" eaLnBrk="1" latinLnBrk="0" hangingPunct="1">
        <a:lnSpc>
          <a:spcPct val="100000"/>
        </a:lnSpc>
        <a:spcBef>
          <a:spcPts val="450"/>
        </a:spcBef>
        <a:buFont typeface="Arial" panose="020B0604020202020204" pitchFamily="34" charset="0"/>
        <a:buChar char="•"/>
        <a:defRPr sz="1275" kern="1200">
          <a:solidFill>
            <a:schemeClr val="tx2"/>
          </a:solidFill>
          <a:latin typeface="Arial" panose="020B0604020202020204" pitchFamily="34" charset="0"/>
          <a:ea typeface="+mn-ea"/>
          <a:cs typeface="Arial" panose="020B0604020202020204" pitchFamily="34" charset="0"/>
        </a:defRPr>
      </a:lvl2pPr>
      <a:lvl3pPr marL="213122" indent="-89297" algn="l" defTabSz="516731" rtl="0" eaLnBrk="1" latinLnBrk="0" hangingPunct="1">
        <a:lnSpc>
          <a:spcPct val="100000"/>
        </a:lnSpc>
        <a:spcBef>
          <a:spcPts val="450"/>
        </a:spcBef>
        <a:buFont typeface="Arial" panose="020B0604020202020204" pitchFamily="34" charset="0"/>
        <a:buChar char="-"/>
        <a:defRPr sz="1125" kern="1200">
          <a:solidFill>
            <a:schemeClr val="tx2"/>
          </a:solidFill>
          <a:latin typeface="Arial" panose="020B0604020202020204" pitchFamily="34" charset="0"/>
          <a:ea typeface="+mn-ea"/>
          <a:cs typeface="Arial" panose="020B0604020202020204" pitchFamily="34" charset="0"/>
        </a:defRPr>
      </a:lvl3pPr>
      <a:lvl4pPr marL="297656" indent="-84535" algn="l" defTabSz="514350" rtl="0" eaLnBrk="1" latinLnBrk="0" hangingPunct="1">
        <a:lnSpc>
          <a:spcPct val="100000"/>
        </a:lnSpc>
        <a:spcBef>
          <a:spcPts val="281"/>
        </a:spcBef>
        <a:buFont typeface="Arial" panose="020B0604020202020204" pitchFamily="34" charset="0"/>
        <a:buChar char="•"/>
        <a:defRPr sz="975" kern="1200">
          <a:solidFill>
            <a:schemeClr val="tx2"/>
          </a:solidFill>
          <a:latin typeface="Arial" panose="020B0604020202020204" pitchFamily="34" charset="0"/>
          <a:ea typeface="+mn-ea"/>
          <a:cs typeface="Arial" panose="020B0604020202020204" pitchFamily="34" charset="0"/>
        </a:defRPr>
      </a:lvl4pPr>
      <a:lvl5pPr marL="388144" indent="-84535" algn="l" defTabSz="514350" rtl="0" eaLnBrk="1" latinLnBrk="0" hangingPunct="1">
        <a:lnSpc>
          <a:spcPct val="100000"/>
        </a:lnSpc>
        <a:spcBef>
          <a:spcPts val="281"/>
        </a:spcBef>
        <a:buFont typeface="Arial" panose="020B0604020202020204" pitchFamily="34" charset="0"/>
        <a:buChar char="•"/>
        <a:defRPr sz="825" kern="1200">
          <a:solidFill>
            <a:schemeClr val="tx2"/>
          </a:solidFill>
          <a:latin typeface="Arial" panose="020B0604020202020204" pitchFamily="34" charset="0"/>
          <a:ea typeface="+mn-ea"/>
          <a:cs typeface="Arial" panose="020B0604020202020204" pitchFamily="34" charset="0"/>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97">
          <p15:clr>
            <a:srgbClr val="F26B43"/>
          </p15:clr>
        </p15:guide>
        <p15:guide id="2" pos="199">
          <p15:clr>
            <a:srgbClr val="F26B43"/>
          </p15:clr>
        </p15:guide>
      </p15:sldGuideLst>
    </p:ext>
  </p:extLst>
</p:sldMaster>
</file>

<file path=ppt/slideMasters/slideMaster6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74645" y="342900"/>
            <a:ext cx="7966145" cy="585787"/>
          </a:xfrm>
          <a:prstGeom prst="rect">
            <a:avLst/>
          </a:prstGeom>
        </p:spPr>
        <p:txBody>
          <a:bodyPr vert="horz" lIns="91440" tIns="45720" rIns="91440" bIns="45720" rtlCol="0" anchor="ctr" anchorCtr="0">
            <a:noAutofit/>
          </a:bodyPr>
          <a:lstStyle/>
          <a:p>
            <a:r>
              <a:rPr lang="en-US" dirty="0"/>
              <a:t>Click to add title (28pt)</a:t>
            </a:r>
          </a:p>
        </p:txBody>
      </p:sp>
      <p:sp>
        <p:nvSpPr>
          <p:cNvPr id="3" name="Text Placeholder 2"/>
          <p:cNvSpPr>
            <a:spLocks noGrp="1"/>
          </p:cNvSpPr>
          <p:nvPr>
            <p:ph type="body" idx="1"/>
          </p:nvPr>
        </p:nvSpPr>
        <p:spPr>
          <a:xfrm>
            <a:off x="874644" y="1123950"/>
            <a:ext cx="7966144" cy="3540922"/>
          </a:xfrm>
          <a:prstGeom prst="rect">
            <a:avLst/>
          </a:prstGeom>
        </p:spPr>
        <p:txBody>
          <a:bodyPr vert="horz" lIns="91440" tIns="45720" rIns="91440" bIns="45720" rtlCol="0">
            <a:noAutofit/>
          </a:bodyPr>
          <a:lstStyle/>
          <a:p>
            <a:pPr lvl="0"/>
            <a:r>
              <a:rPr lang="en-US" dirty="0"/>
              <a:t>First level bullet (18pt)</a:t>
            </a:r>
          </a:p>
          <a:p>
            <a:pPr lvl="1"/>
            <a:r>
              <a:rPr lang="en-US" dirty="0"/>
              <a:t>Second level bullet (14pt)</a:t>
            </a:r>
          </a:p>
          <a:p>
            <a:pPr lvl="2"/>
            <a:r>
              <a:rPr lang="en-US" dirty="0"/>
              <a:t>Third level bullet (12pt)</a:t>
            </a:r>
          </a:p>
          <a:p>
            <a:pPr lvl="3"/>
            <a:r>
              <a:rPr lang="en-US" dirty="0"/>
              <a:t>Fourth level (11pt)</a:t>
            </a:r>
          </a:p>
          <a:p>
            <a:pPr lvl="4"/>
            <a:r>
              <a:rPr lang="en-US" dirty="0"/>
              <a:t>Fifth level (10pt)</a:t>
            </a:r>
          </a:p>
        </p:txBody>
      </p:sp>
      <p:sp>
        <p:nvSpPr>
          <p:cNvPr id="4" name="Date Placeholder 3"/>
          <p:cNvSpPr>
            <a:spLocks noGrp="1"/>
          </p:cNvSpPr>
          <p:nvPr>
            <p:ph type="dt" sz="half" idx="2"/>
          </p:nvPr>
        </p:nvSpPr>
        <p:spPr>
          <a:xfrm>
            <a:off x="874644" y="4767264"/>
            <a:ext cx="1811406" cy="273844"/>
          </a:xfrm>
          <a:prstGeom prst="rect">
            <a:avLst/>
          </a:prstGeom>
        </p:spPr>
        <p:txBody>
          <a:bodyPr vert="horz" lIns="91440" tIns="45720" rIns="91440" bIns="45720" rtlCol="0" anchor="ctr"/>
          <a:lstStyle>
            <a:lvl1pPr algn="l">
              <a:defRPr sz="675">
                <a:solidFill>
                  <a:schemeClr val="tx2"/>
                </a:solidFill>
              </a:defRPr>
            </a:lvl1pPr>
          </a:lstStyle>
          <a:p>
            <a:r>
              <a:rPr lang="en-US">
                <a:solidFill>
                  <a:srgbClr val="0D2C40"/>
                </a:solidFill>
              </a:rPr>
              <a:t>July 2018</a:t>
            </a:r>
            <a:endParaRPr lang="en-US" dirty="0">
              <a:solidFill>
                <a:srgbClr val="0D2C40"/>
              </a:solidFill>
            </a:endParaRPr>
          </a:p>
        </p:txBody>
      </p:sp>
      <p:sp>
        <p:nvSpPr>
          <p:cNvPr id="5" name="Footer Placeholder 4"/>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a:defRPr sz="675">
                <a:solidFill>
                  <a:schemeClr val="tx2"/>
                </a:solidFill>
              </a:defRPr>
            </a:lvl1pPr>
          </a:lstStyle>
          <a:p>
            <a:endParaRPr lang="en-US" dirty="0">
              <a:solidFill>
                <a:srgbClr val="0D2C40"/>
              </a:solidFill>
            </a:endParaRPr>
          </a:p>
        </p:txBody>
      </p:sp>
      <p:sp>
        <p:nvSpPr>
          <p:cNvPr id="8" name="Slide Number Placeholder 5"/>
          <p:cNvSpPr>
            <a:spLocks noGrp="1"/>
          </p:cNvSpPr>
          <p:nvPr>
            <p:ph type="sldNum" sz="quarter" idx="4"/>
          </p:nvPr>
        </p:nvSpPr>
        <p:spPr>
          <a:xfrm>
            <a:off x="8709637" y="4806029"/>
            <a:ext cx="192024" cy="192024"/>
          </a:xfrm>
          <a:prstGeom prst="ellipse">
            <a:avLst/>
          </a:prstGeom>
          <a:solidFill>
            <a:schemeClr val="accent1"/>
          </a:solidFill>
        </p:spPr>
        <p:txBody>
          <a:bodyPr vert="horz" lIns="0" tIns="0" rIns="0" bIns="0" rtlCol="0" anchor="ctr"/>
          <a:lstStyle>
            <a:lvl1pPr algn="ctr">
              <a:defRPr sz="675">
                <a:solidFill>
                  <a:schemeClr val="bg1"/>
                </a:solidFill>
              </a:defRPr>
            </a:lvl1pPr>
          </a:lstStyle>
          <a:p>
            <a:fld id="{B1AC83B0-B844-44F1-B4BE-92A8C14C00CC}" type="slidenum">
              <a:rPr lang="en-US" smtClean="0">
                <a:solidFill>
                  <a:prstClr val="white"/>
                </a:solidFill>
              </a:rPr>
              <a:pPr/>
              <a:t>‹#›</a:t>
            </a:fld>
            <a:endParaRPr lang="en-US" dirty="0">
              <a:solidFill>
                <a:prstClr val="white"/>
              </a:solidFill>
            </a:endParaRPr>
          </a:p>
        </p:txBody>
      </p:sp>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a:ext>
            </a:extLst>
          </a:blip>
          <a:srcRect r="-30239"/>
          <a:stretch/>
        </p:blipFill>
        <p:spPr>
          <a:xfrm>
            <a:off x="0" y="0"/>
            <a:ext cx="414338" cy="5143500"/>
          </a:xfrm>
          <a:prstGeom prst="rect">
            <a:avLst/>
          </a:prstGeom>
        </p:spPr>
      </p:pic>
    </p:spTree>
    <p:extLst>
      <p:ext uri="{BB962C8B-B14F-4D97-AF65-F5344CB8AC3E}">
        <p14:creationId xmlns:p14="http://schemas.microsoft.com/office/powerpoint/2010/main" val="167655622"/>
      </p:ext>
    </p:extLst>
  </p:cSld>
  <p:clrMap bg1="lt1" tx1="dk1" bg2="lt2" tx2="dk2" accent1="accent1" accent2="accent2" accent3="accent3" accent4="accent4" accent5="accent5" accent6="accent6" hlink="hlink" folHlink="folHlink"/>
  <mc:AlternateContent xmlns:mc="http://schemas.openxmlformats.org/markup-compatibility/2006" xmlns:p14="http://schemas.microsoft.com/office/powerpoint/2010/main">
    <mc:Choice Requires="p14">
      <p:transition p14:dur="10"/>
    </mc:Choice>
    <mc:Fallback xmlns="">
      <p:transition/>
    </mc:Fallback>
  </mc:AlternateContent>
  <p:hf hdr="0" ftr="0"/>
  <p:txStyles>
    <p:titleStyle>
      <a:lvl1pPr algn="l" defTabSz="514350" rtl="0" eaLnBrk="1" latinLnBrk="0" hangingPunct="1">
        <a:lnSpc>
          <a:spcPts val="2520"/>
        </a:lnSpc>
        <a:spcBef>
          <a:spcPct val="0"/>
        </a:spcBef>
        <a:buNone/>
        <a:defRPr sz="2800" b="1" kern="1200" baseline="0">
          <a:solidFill>
            <a:schemeClr val="tx2"/>
          </a:solidFill>
          <a:latin typeface="Arial" panose="020B0604020202020204" pitchFamily="34" charset="0"/>
          <a:ea typeface="+mj-ea"/>
          <a:cs typeface="Arial" panose="020B0604020202020204" pitchFamily="34" charset="0"/>
        </a:defRPr>
      </a:lvl1pPr>
    </p:titleStyle>
    <p:bodyStyle>
      <a:lvl1pPr marL="0" indent="0" algn="l" defTabSz="514350" rtl="0" eaLnBrk="1" latinLnBrk="0" hangingPunct="1">
        <a:lnSpc>
          <a:spcPct val="100000"/>
        </a:lnSpc>
        <a:spcBef>
          <a:spcPts val="0"/>
        </a:spcBef>
        <a:spcAft>
          <a:spcPts val="400"/>
        </a:spcAft>
        <a:buFont typeface="Arial" panose="020B0604020202020204" pitchFamily="34" charset="0"/>
        <a:buNone/>
        <a:defRPr sz="1800" b="1" kern="1200" baseline="0">
          <a:solidFill>
            <a:schemeClr val="tx2"/>
          </a:solidFill>
          <a:latin typeface="Arial" panose="020B0604020202020204" pitchFamily="34" charset="0"/>
          <a:ea typeface="+mn-ea"/>
          <a:cs typeface="Arial" panose="020B0604020202020204" pitchFamily="34" charset="0"/>
        </a:defRPr>
      </a:lvl1pPr>
      <a:lvl2pPr marL="114300" indent="-114300" algn="l" defTabSz="514350" rtl="0" eaLnBrk="1" latinLnBrk="0" hangingPunct="1">
        <a:lnSpc>
          <a:spcPct val="100000"/>
        </a:lnSpc>
        <a:spcBef>
          <a:spcPts val="0"/>
        </a:spcBef>
        <a:spcAft>
          <a:spcPts val="400"/>
        </a:spcAft>
        <a:buFont typeface="Arial" panose="020B0604020202020204" pitchFamily="34" charset="0"/>
        <a:buChar char="•"/>
        <a:defRPr sz="1400" kern="1200">
          <a:solidFill>
            <a:schemeClr val="tx2"/>
          </a:solidFill>
          <a:latin typeface="Arial" panose="020B0604020202020204" pitchFamily="34" charset="0"/>
          <a:ea typeface="+mn-ea"/>
          <a:cs typeface="Arial" panose="020B0604020202020204" pitchFamily="34" charset="0"/>
        </a:defRPr>
      </a:lvl2pPr>
      <a:lvl3pPr marL="228600" indent="-114300" algn="l" defTabSz="516731" rtl="0" eaLnBrk="1" latinLnBrk="0" hangingPunct="1">
        <a:lnSpc>
          <a:spcPct val="100000"/>
        </a:lnSpc>
        <a:spcBef>
          <a:spcPts val="0"/>
        </a:spcBef>
        <a:spcAft>
          <a:spcPts val="400"/>
        </a:spcAft>
        <a:buFont typeface="Arial" panose="020B0604020202020204" pitchFamily="34" charset="0"/>
        <a:buChar char="-"/>
        <a:defRPr sz="1200" kern="1200">
          <a:solidFill>
            <a:schemeClr val="tx2"/>
          </a:solidFill>
          <a:latin typeface="Arial" panose="020B0604020202020204" pitchFamily="34" charset="0"/>
          <a:ea typeface="+mn-ea"/>
          <a:cs typeface="Arial" panose="020B0604020202020204" pitchFamily="34" charset="0"/>
        </a:defRPr>
      </a:lvl3pPr>
      <a:lvl4pPr marL="342900" indent="-114300" algn="l" defTabSz="514350" rtl="0" eaLnBrk="1" latinLnBrk="0" hangingPunct="1">
        <a:lnSpc>
          <a:spcPct val="100000"/>
        </a:lnSpc>
        <a:spcBef>
          <a:spcPts val="0"/>
        </a:spcBef>
        <a:spcAft>
          <a:spcPts val="400"/>
        </a:spcAft>
        <a:buFont typeface="Arial" panose="020B0604020202020204" pitchFamily="34" charset="0"/>
        <a:buChar char="•"/>
        <a:defRPr sz="1100" kern="1200">
          <a:solidFill>
            <a:schemeClr val="tx2"/>
          </a:solidFill>
          <a:latin typeface="Arial" panose="020B0604020202020204" pitchFamily="34" charset="0"/>
          <a:ea typeface="+mn-ea"/>
          <a:cs typeface="Arial" panose="020B0604020202020204" pitchFamily="34" charset="0"/>
        </a:defRPr>
      </a:lvl4pPr>
      <a:lvl5pPr marL="457200" indent="-114300" algn="l" defTabSz="514350" rtl="0" eaLnBrk="1" latinLnBrk="0" hangingPunct="1">
        <a:lnSpc>
          <a:spcPct val="100000"/>
        </a:lnSpc>
        <a:spcBef>
          <a:spcPts val="0"/>
        </a:spcBef>
        <a:spcAft>
          <a:spcPts val="400"/>
        </a:spcAft>
        <a:buFont typeface="Arial" panose="020B0604020202020204" pitchFamily="34" charset="0"/>
        <a:buChar char="•"/>
        <a:defRPr sz="1000" kern="1200">
          <a:solidFill>
            <a:schemeClr val="tx2"/>
          </a:solidFill>
          <a:latin typeface="Arial" panose="020B0604020202020204" pitchFamily="34" charset="0"/>
          <a:ea typeface="+mn-ea"/>
          <a:cs typeface="Arial" panose="020B0604020202020204" pitchFamily="34" charset="0"/>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44">
          <p15:clr>
            <a:srgbClr val="F26B43"/>
          </p15:clr>
        </p15:guide>
        <p15:guide id="2" pos="199">
          <p15:clr>
            <a:srgbClr val="F26B43"/>
          </p15:clr>
        </p15:guide>
        <p15:guide id="3" pos="5569">
          <p15:clr>
            <a:srgbClr val="F26B43"/>
          </p15:clr>
        </p15:guide>
        <p15:guide id="4" pos="549">
          <p15:clr>
            <a:srgbClr val="F26B43"/>
          </p15:clr>
        </p15:guide>
        <p15:guide id="5" pos="5211">
          <p15:clr>
            <a:srgbClr val="F26B43"/>
          </p15:clr>
        </p15:guide>
        <p15:guide id="6" orient="horz" pos="585">
          <p15:clr>
            <a:srgbClr val="F26B43"/>
          </p15:clr>
        </p15:guide>
        <p15:guide id="7" orient="horz" pos="2940">
          <p15:clr>
            <a:srgbClr val="F26B43"/>
          </p15:clr>
        </p15:guide>
        <p15:guide id="8" orient="horz" pos="215">
          <p15:clr>
            <a:srgbClr val="F26B43"/>
          </p15:clr>
        </p15:guide>
        <p15:guide id="9" orient="horz" pos="708">
          <p15:clr>
            <a:srgbClr val="F26B43"/>
          </p15:clr>
        </p15:guide>
      </p15:sldGuideLst>
    </p:ext>
  </p:extLst>
</p:sldMaster>
</file>

<file path=ppt/slideMasters/slideMaster6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74645" y="342900"/>
            <a:ext cx="7966145" cy="585787"/>
          </a:xfrm>
          <a:prstGeom prst="rect">
            <a:avLst/>
          </a:prstGeom>
        </p:spPr>
        <p:txBody>
          <a:bodyPr vert="horz" lIns="91440" tIns="45720" rIns="91440" bIns="45720" rtlCol="0" anchor="ctr" anchorCtr="0">
            <a:noAutofit/>
          </a:bodyPr>
          <a:lstStyle/>
          <a:p>
            <a:r>
              <a:rPr lang="en-US" dirty="0"/>
              <a:t>Click to add title (28pt)</a:t>
            </a:r>
          </a:p>
        </p:txBody>
      </p:sp>
      <p:sp>
        <p:nvSpPr>
          <p:cNvPr id="3" name="Text Placeholder 2"/>
          <p:cNvSpPr>
            <a:spLocks noGrp="1"/>
          </p:cNvSpPr>
          <p:nvPr>
            <p:ph type="body" idx="1"/>
          </p:nvPr>
        </p:nvSpPr>
        <p:spPr>
          <a:xfrm>
            <a:off x="874644" y="1123950"/>
            <a:ext cx="7966144" cy="3540922"/>
          </a:xfrm>
          <a:prstGeom prst="rect">
            <a:avLst/>
          </a:prstGeom>
        </p:spPr>
        <p:txBody>
          <a:bodyPr vert="horz" lIns="91440" tIns="45720" rIns="91440" bIns="45720" rtlCol="0">
            <a:noAutofit/>
          </a:bodyPr>
          <a:lstStyle/>
          <a:p>
            <a:pPr lvl="0"/>
            <a:r>
              <a:rPr lang="en-US" dirty="0"/>
              <a:t>First level bullet (18pt)</a:t>
            </a:r>
          </a:p>
          <a:p>
            <a:pPr lvl="1"/>
            <a:r>
              <a:rPr lang="en-US" dirty="0"/>
              <a:t>Second level bullet (14pt)</a:t>
            </a:r>
          </a:p>
          <a:p>
            <a:pPr lvl="2"/>
            <a:r>
              <a:rPr lang="en-US" dirty="0"/>
              <a:t>Third level bullet (12pt)</a:t>
            </a:r>
          </a:p>
          <a:p>
            <a:pPr lvl="3"/>
            <a:r>
              <a:rPr lang="en-US" dirty="0"/>
              <a:t>Fourth level (11pt)</a:t>
            </a:r>
          </a:p>
          <a:p>
            <a:pPr lvl="4"/>
            <a:r>
              <a:rPr lang="en-US" dirty="0"/>
              <a:t>Fifth level (10pt)</a:t>
            </a:r>
          </a:p>
        </p:txBody>
      </p:sp>
      <p:sp>
        <p:nvSpPr>
          <p:cNvPr id="4" name="Date Placeholder 3"/>
          <p:cNvSpPr>
            <a:spLocks noGrp="1"/>
          </p:cNvSpPr>
          <p:nvPr>
            <p:ph type="dt" sz="half" idx="2"/>
          </p:nvPr>
        </p:nvSpPr>
        <p:spPr>
          <a:xfrm>
            <a:off x="874644" y="4767264"/>
            <a:ext cx="1811406" cy="273844"/>
          </a:xfrm>
          <a:prstGeom prst="rect">
            <a:avLst/>
          </a:prstGeom>
        </p:spPr>
        <p:txBody>
          <a:bodyPr vert="horz" lIns="91440" tIns="45720" rIns="91440" bIns="45720" rtlCol="0" anchor="ctr"/>
          <a:lstStyle>
            <a:lvl1pPr algn="l">
              <a:defRPr sz="675">
                <a:solidFill>
                  <a:schemeClr val="tx2"/>
                </a:solidFill>
              </a:defRPr>
            </a:lvl1pPr>
          </a:lstStyle>
          <a:p>
            <a:r>
              <a:rPr lang="en-US">
                <a:solidFill>
                  <a:srgbClr val="0D2C40"/>
                </a:solidFill>
              </a:rPr>
              <a:t>July 2018</a:t>
            </a:r>
            <a:endParaRPr lang="en-US" dirty="0">
              <a:solidFill>
                <a:srgbClr val="0D2C40"/>
              </a:solidFill>
            </a:endParaRPr>
          </a:p>
        </p:txBody>
      </p:sp>
      <p:sp>
        <p:nvSpPr>
          <p:cNvPr id="5" name="Footer Placeholder 4"/>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a:defRPr sz="675">
                <a:solidFill>
                  <a:schemeClr val="tx2"/>
                </a:solidFill>
              </a:defRPr>
            </a:lvl1pPr>
          </a:lstStyle>
          <a:p>
            <a:endParaRPr lang="en-US" dirty="0">
              <a:solidFill>
                <a:srgbClr val="0D2C40"/>
              </a:solidFill>
            </a:endParaRPr>
          </a:p>
        </p:txBody>
      </p:sp>
      <p:sp>
        <p:nvSpPr>
          <p:cNvPr id="8" name="Slide Number Placeholder 5"/>
          <p:cNvSpPr>
            <a:spLocks noGrp="1"/>
          </p:cNvSpPr>
          <p:nvPr>
            <p:ph type="sldNum" sz="quarter" idx="4"/>
          </p:nvPr>
        </p:nvSpPr>
        <p:spPr>
          <a:xfrm>
            <a:off x="8709637" y="4806029"/>
            <a:ext cx="192024" cy="192024"/>
          </a:xfrm>
          <a:prstGeom prst="ellipse">
            <a:avLst/>
          </a:prstGeom>
          <a:solidFill>
            <a:schemeClr val="accent1"/>
          </a:solidFill>
        </p:spPr>
        <p:txBody>
          <a:bodyPr vert="horz" lIns="0" tIns="0" rIns="0" bIns="0" rtlCol="0" anchor="ctr"/>
          <a:lstStyle>
            <a:lvl1pPr algn="ctr">
              <a:defRPr sz="675">
                <a:solidFill>
                  <a:schemeClr val="bg1"/>
                </a:solidFill>
              </a:defRPr>
            </a:lvl1pPr>
          </a:lstStyle>
          <a:p>
            <a:fld id="{B1AC83B0-B844-44F1-B4BE-92A8C14C00CC}" type="slidenum">
              <a:rPr lang="en-US" smtClean="0">
                <a:solidFill>
                  <a:prstClr val="white"/>
                </a:solidFill>
              </a:rPr>
              <a:pPr/>
              <a:t>‹#›</a:t>
            </a:fld>
            <a:endParaRPr lang="en-US" dirty="0">
              <a:solidFill>
                <a:prstClr val="white"/>
              </a:solidFill>
            </a:endParaRPr>
          </a:p>
        </p:txBody>
      </p:sp>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a:ext>
            </a:extLst>
          </a:blip>
          <a:srcRect r="-30239"/>
          <a:stretch/>
        </p:blipFill>
        <p:spPr>
          <a:xfrm>
            <a:off x="0" y="0"/>
            <a:ext cx="414338" cy="5143500"/>
          </a:xfrm>
          <a:prstGeom prst="rect">
            <a:avLst/>
          </a:prstGeom>
        </p:spPr>
      </p:pic>
    </p:spTree>
    <p:extLst>
      <p:ext uri="{BB962C8B-B14F-4D97-AF65-F5344CB8AC3E}">
        <p14:creationId xmlns:p14="http://schemas.microsoft.com/office/powerpoint/2010/main" val="2990435170"/>
      </p:ext>
    </p:extLst>
  </p:cSld>
  <p:clrMap bg1="lt1" tx1="dk1" bg2="lt2" tx2="dk2" accent1="accent1" accent2="accent2" accent3="accent3" accent4="accent4" accent5="accent5" accent6="accent6" hlink="hlink" folHlink="folHlink"/>
  <mc:AlternateContent xmlns:mc="http://schemas.openxmlformats.org/markup-compatibility/2006" xmlns:p14="http://schemas.microsoft.com/office/powerpoint/2010/main">
    <mc:Choice Requires="p14">
      <p:transition p14:dur="10"/>
    </mc:Choice>
    <mc:Fallback xmlns="">
      <p:transition/>
    </mc:Fallback>
  </mc:AlternateContent>
  <p:hf hdr="0" ftr="0"/>
  <p:txStyles>
    <p:titleStyle>
      <a:lvl1pPr algn="l" defTabSz="514350" rtl="0" eaLnBrk="1" latinLnBrk="0" hangingPunct="1">
        <a:lnSpc>
          <a:spcPts val="2520"/>
        </a:lnSpc>
        <a:spcBef>
          <a:spcPct val="0"/>
        </a:spcBef>
        <a:buNone/>
        <a:defRPr sz="2800" b="1" kern="1200" baseline="0">
          <a:solidFill>
            <a:schemeClr val="tx2"/>
          </a:solidFill>
          <a:latin typeface="Arial" panose="020B0604020202020204" pitchFamily="34" charset="0"/>
          <a:ea typeface="+mj-ea"/>
          <a:cs typeface="Arial" panose="020B0604020202020204" pitchFamily="34" charset="0"/>
        </a:defRPr>
      </a:lvl1pPr>
    </p:titleStyle>
    <p:bodyStyle>
      <a:lvl1pPr marL="0" indent="0" algn="l" defTabSz="514350" rtl="0" eaLnBrk="1" latinLnBrk="0" hangingPunct="1">
        <a:lnSpc>
          <a:spcPct val="100000"/>
        </a:lnSpc>
        <a:spcBef>
          <a:spcPts val="0"/>
        </a:spcBef>
        <a:spcAft>
          <a:spcPts val="400"/>
        </a:spcAft>
        <a:buFont typeface="Arial" panose="020B0604020202020204" pitchFamily="34" charset="0"/>
        <a:buNone/>
        <a:defRPr sz="1800" b="1" kern="1200" baseline="0">
          <a:solidFill>
            <a:schemeClr val="tx2"/>
          </a:solidFill>
          <a:latin typeface="Arial" panose="020B0604020202020204" pitchFamily="34" charset="0"/>
          <a:ea typeface="+mn-ea"/>
          <a:cs typeface="Arial" panose="020B0604020202020204" pitchFamily="34" charset="0"/>
        </a:defRPr>
      </a:lvl1pPr>
      <a:lvl2pPr marL="114300" indent="-114300" algn="l" defTabSz="514350" rtl="0" eaLnBrk="1" latinLnBrk="0" hangingPunct="1">
        <a:lnSpc>
          <a:spcPct val="100000"/>
        </a:lnSpc>
        <a:spcBef>
          <a:spcPts val="0"/>
        </a:spcBef>
        <a:spcAft>
          <a:spcPts val="400"/>
        </a:spcAft>
        <a:buFont typeface="Arial" panose="020B0604020202020204" pitchFamily="34" charset="0"/>
        <a:buChar char="•"/>
        <a:defRPr sz="1400" kern="1200">
          <a:solidFill>
            <a:schemeClr val="tx2"/>
          </a:solidFill>
          <a:latin typeface="Arial" panose="020B0604020202020204" pitchFamily="34" charset="0"/>
          <a:ea typeface="+mn-ea"/>
          <a:cs typeface="Arial" panose="020B0604020202020204" pitchFamily="34" charset="0"/>
        </a:defRPr>
      </a:lvl2pPr>
      <a:lvl3pPr marL="228600" indent="-114300" algn="l" defTabSz="516731" rtl="0" eaLnBrk="1" latinLnBrk="0" hangingPunct="1">
        <a:lnSpc>
          <a:spcPct val="100000"/>
        </a:lnSpc>
        <a:spcBef>
          <a:spcPts val="0"/>
        </a:spcBef>
        <a:spcAft>
          <a:spcPts val="400"/>
        </a:spcAft>
        <a:buFont typeface="Arial" panose="020B0604020202020204" pitchFamily="34" charset="0"/>
        <a:buChar char="-"/>
        <a:defRPr sz="1200" kern="1200">
          <a:solidFill>
            <a:schemeClr val="tx2"/>
          </a:solidFill>
          <a:latin typeface="Arial" panose="020B0604020202020204" pitchFamily="34" charset="0"/>
          <a:ea typeface="+mn-ea"/>
          <a:cs typeface="Arial" panose="020B0604020202020204" pitchFamily="34" charset="0"/>
        </a:defRPr>
      </a:lvl3pPr>
      <a:lvl4pPr marL="342900" indent="-114300" algn="l" defTabSz="514350" rtl="0" eaLnBrk="1" latinLnBrk="0" hangingPunct="1">
        <a:lnSpc>
          <a:spcPct val="100000"/>
        </a:lnSpc>
        <a:spcBef>
          <a:spcPts val="0"/>
        </a:spcBef>
        <a:spcAft>
          <a:spcPts val="400"/>
        </a:spcAft>
        <a:buFont typeface="Arial" panose="020B0604020202020204" pitchFamily="34" charset="0"/>
        <a:buChar char="•"/>
        <a:defRPr sz="1100" kern="1200">
          <a:solidFill>
            <a:schemeClr val="tx2"/>
          </a:solidFill>
          <a:latin typeface="Arial" panose="020B0604020202020204" pitchFamily="34" charset="0"/>
          <a:ea typeface="+mn-ea"/>
          <a:cs typeface="Arial" panose="020B0604020202020204" pitchFamily="34" charset="0"/>
        </a:defRPr>
      </a:lvl4pPr>
      <a:lvl5pPr marL="457200" indent="-114300" algn="l" defTabSz="514350" rtl="0" eaLnBrk="1" latinLnBrk="0" hangingPunct="1">
        <a:lnSpc>
          <a:spcPct val="100000"/>
        </a:lnSpc>
        <a:spcBef>
          <a:spcPts val="0"/>
        </a:spcBef>
        <a:spcAft>
          <a:spcPts val="400"/>
        </a:spcAft>
        <a:buFont typeface="Arial" panose="020B0604020202020204" pitchFamily="34" charset="0"/>
        <a:buChar char="•"/>
        <a:defRPr sz="1000" kern="1200">
          <a:solidFill>
            <a:schemeClr val="tx2"/>
          </a:solidFill>
          <a:latin typeface="Arial" panose="020B0604020202020204" pitchFamily="34" charset="0"/>
          <a:ea typeface="+mn-ea"/>
          <a:cs typeface="Arial" panose="020B0604020202020204" pitchFamily="34" charset="0"/>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44">
          <p15:clr>
            <a:srgbClr val="F26B43"/>
          </p15:clr>
        </p15:guide>
        <p15:guide id="2" pos="199">
          <p15:clr>
            <a:srgbClr val="F26B43"/>
          </p15:clr>
        </p15:guide>
        <p15:guide id="3" pos="5569">
          <p15:clr>
            <a:srgbClr val="F26B43"/>
          </p15:clr>
        </p15:guide>
        <p15:guide id="4" pos="549">
          <p15:clr>
            <a:srgbClr val="F26B43"/>
          </p15:clr>
        </p15:guide>
        <p15:guide id="5" pos="5211">
          <p15:clr>
            <a:srgbClr val="F26B43"/>
          </p15:clr>
        </p15:guide>
        <p15:guide id="6" orient="horz" pos="585">
          <p15:clr>
            <a:srgbClr val="F26B43"/>
          </p15:clr>
        </p15:guide>
        <p15:guide id="7" orient="horz" pos="2940">
          <p15:clr>
            <a:srgbClr val="F26B43"/>
          </p15:clr>
        </p15:guide>
        <p15:guide id="8" orient="horz" pos="215">
          <p15:clr>
            <a:srgbClr val="F26B43"/>
          </p15:clr>
        </p15:guide>
        <p15:guide id="9" orient="horz" pos="708">
          <p15:clr>
            <a:srgbClr val="F26B43"/>
          </p15:clr>
        </p15:guide>
      </p15:sldGuideLst>
    </p:ext>
  </p:extLst>
</p:sldMaster>
</file>

<file path=ppt/slideMasters/slideMaster6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74645" y="342900"/>
            <a:ext cx="7966145" cy="585787"/>
          </a:xfrm>
          <a:prstGeom prst="rect">
            <a:avLst/>
          </a:prstGeom>
        </p:spPr>
        <p:txBody>
          <a:bodyPr vert="horz" lIns="91440" tIns="45720" rIns="91440" bIns="45720" rtlCol="0" anchor="ctr" anchorCtr="0">
            <a:noAutofit/>
          </a:bodyPr>
          <a:lstStyle/>
          <a:p>
            <a:r>
              <a:rPr lang="en-US" dirty="0"/>
              <a:t>Click to add title (28pt)</a:t>
            </a:r>
          </a:p>
        </p:txBody>
      </p:sp>
      <p:sp>
        <p:nvSpPr>
          <p:cNvPr id="3" name="Text Placeholder 2"/>
          <p:cNvSpPr>
            <a:spLocks noGrp="1"/>
          </p:cNvSpPr>
          <p:nvPr>
            <p:ph type="body" idx="1"/>
          </p:nvPr>
        </p:nvSpPr>
        <p:spPr>
          <a:xfrm>
            <a:off x="874644" y="1123950"/>
            <a:ext cx="7966144" cy="3540922"/>
          </a:xfrm>
          <a:prstGeom prst="rect">
            <a:avLst/>
          </a:prstGeom>
        </p:spPr>
        <p:txBody>
          <a:bodyPr vert="horz" lIns="91440" tIns="45720" rIns="91440" bIns="45720" rtlCol="0">
            <a:noAutofit/>
          </a:bodyPr>
          <a:lstStyle/>
          <a:p>
            <a:pPr lvl="0"/>
            <a:r>
              <a:rPr lang="en-US" dirty="0"/>
              <a:t>First level bullet (18pt)</a:t>
            </a:r>
          </a:p>
          <a:p>
            <a:pPr lvl="1"/>
            <a:r>
              <a:rPr lang="en-US" dirty="0"/>
              <a:t>Second level bullet (14pt)</a:t>
            </a:r>
          </a:p>
          <a:p>
            <a:pPr lvl="2"/>
            <a:r>
              <a:rPr lang="en-US" dirty="0"/>
              <a:t>Third level bullet (12pt)</a:t>
            </a:r>
          </a:p>
          <a:p>
            <a:pPr lvl="3"/>
            <a:r>
              <a:rPr lang="en-US" dirty="0"/>
              <a:t>Fourth level (11pt)</a:t>
            </a:r>
          </a:p>
          <a:p>
            <a:pPr lvl="4"/>
            <a:r>
              <a:rPr lang="en-US" dirty="0"/>
              <a:t>Fifth level (10pt)</a:t>
            </a:r>
          </a:p>
        </p:txBody>
      </p:sp>
      <p:sp>
        <p:nvSpPr>
          <p:cNvPr id="4" name="Date Placeholder 3"/>
          <p:cNvSpPr>
            <a:spLocks noGrp="1"/>
          </p:cNvSpPr>
          <p:nvPr>
            <p:ph type="dt" sz="half" idx="2"/>
          </p:nvPr>
        </p:nvSpPr>
        <p:spPr>
          <a:xfrm>
            <a:off x="874644" y="4767264"/>
            <a:ext cx="1811406" cy="273844"/>
          </a:xfrm>
          <a:prstGeom prst="rect">
            <a:avLst/>
          </a:prstGeom>
        </p:spPr>
        <p:txBody>
          <a:bodyPr vert="horz" lIns="91440" tIns="45720" rIns="91440" bIns="45720" rtlCol="0" anchor="ctr"/>
          <a:lstStyle>
            <a:lvl1pPr algn="l">
              <a:defRPr sz="675">
                <a:solidFill>
                  <a:schemeClr val="tx2"/>
                </a:solidFill>
              </a:defRPr>
            </a:lvl1pPr>
          </a:lstStyle>
          <a:p>
            <a:r>
              <a:rPr lang="en-US">
                <a:solidFill>
                  <a:srgbClr val="0D2C40"/>
                </a:solidFill>
              </a:rPr>
              <a:t>July 2018</a:t>
            </a:r>
            <a:endParaRPr lang="en-US" dirty="0">
              <a:solidFill>
                <a:srgbClr val="0D2C40"/>
              </a:solidFill>
            </a:endParaRPr>
          </a:p>
        </p:txBody>
      </p:sp>
      <p:sp>
        <p:nvSpPr>
          <p:cNvPr id="5" name="Footer Placeholder 4"/>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a:defRPr sz="675">
                <a:solidFill>
                  <a:schemeClr val="tx2"/>
                </a:solidFill>
              </a:defRPr>
            </a:lvl1pPr>
          </a:lstStyle>
          <a:p>
            <a:endParaRPr lang="en-US" dirty="0">
              <a:solidFill>
                <a:srgbClr val="0D2C40"/>
              </a:solidFill>
            </a:endParaRPr>
          </a:p>
        </p:txBody>
      </p:sp>
      <p:sp>
        <p:nvSpPr>
          <p:cNvPr id="8" name="Slide Number Placeholder 5"/>
          <p:cNvSpPr>
            <a:spLocks noGrp="1"/>
          </p:cNvSpPr>
          <p:nvPr>
            <p:ph type="sldNum" sz="quarter" idx="4"/>
          </p:nvPr>
        </p:nvSpPr>
        <p:spPr>
          <a:xfrm>
            <a:off x="8709637" y="4806029"/>
            <a:ext cx="192024" cy="192024"/>
          </a:xfrm>
          <a:prstGeom prst="ellipse">
            <a:avLst/>
          </a:prstGeom>
          <a:solidFill>
            <a:schemeClr val="accent1"/>
          </a:solidFill>
        </p:spPr>
        <p:txBody>
          <a:bodyPr vert="horz" lIns="0" tIns="0" rIns="0" bIns="0" rtlCol="0" anchor="ctr"/>
          <a:lstStyle>
            <a:lvl1pPr algn="ctr">
              <a:defRPr sz="675">
                <a:solidFill>
                  <a:schemeClr val="bg1"/>
                </a:solidFill>
              </a:defRPr>
            </a:lvl1pPr>
          </a:lstStyle>
          <a:p>
            <a:fld id="{B1AC83B0-B844-44F1-B4BE-92A8C14C00CC}" type="slidenum">
              <a:rPr lang="en-US" smtClean="0">
                <a:solidFill>
                  <a:prstClr val="white"/>
                </a:solidFill>
              </a:rPr>
              <a:pPr/>
              <a:t>‹#›</a:t>
            </a:fld>
            <a:endParaRPr lang="en-US" dirty="0">
              <a:solidFill>
                <a:prstClr val="white"/>
              </a:solidFill>
            </a:endParaRPr>
          </a:p>
        </p:txBody>
      </p:sp>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a:ext>
            </a:extLst>
          </a:blip>
          <a:srcRect r="-30239"/>
          <a:stretch/>
        </p:blipFill>
        <p:spPr>
          <a:xfrm>
            <a:off x="0" y="0"/>
            <a:ext cx="414338" cy="5143500"/>
          </a:xfrm>
          <a:prstGeom prst="rect">
            <a:avLst/>
          </a:prstGeom>
        </p:spPr>
      </p:pic>
    </p:spTree>
    <p:extLst>
      <p:ext uri="{BB962C8B-B14F-4D97-AF65-F5344CB8AC3E}">
        <p14:creationId xmlns:p14="http://schemas.microsoft.com/office/powerpoint/2010/main" val="1047501422"/>
      </p:ext>
    </p:extLst>
  </p:cSld>
  <p:clrMap bg1="lt1" tx1="dk1" bg2="lt2" tx2="dk2" accent1="accent1" accent2="accent2" accent3="accent3" accent4="accent4" accent5="accent5" accent6="accent6" hlink="hlink" folHlink="folHlink"/>
  <mc:AlternateContent xmlns:mc="http://schemas.openxmlformats.org/markup-compatibility/2006" xmlns:p14="http://schemas.microsoft.com/office/powerpoint/2010/main">
    <mc:Choice Requires="p14">
      <p:transition p14:dur="10"/>
    </mc:Choice>
    <mc:Fallback xmlns="">
      <p:transition/>
    </mc:Fallback>
  </mc:AlternateContent>
  <p:hf hdr="0" ftr="0"/>
  <p:txStyles>
    <p:titleStyle>
      <a:lvl1pPr algn="l" defTabSz="514350" rtl="0" eaLnBrk="1" latinLnBrk="0" hangingPunct="1">
        <a:lnSpc>
          <a:spcPts val="2520"/>
        </a:lnSpc>
        <a:spcBef>
          <a:spcPct val="0"/>
        </a:spcBef>
        <a:buNone/>
        <a:defRPr sz="2800" b="1" kern="1200" baseline="0">
          <a:solidFill>
            <a:schemeClr val="tx2"/>
          </a:solidFill>
          <a:latin typeface="Arial" panose="020B0604020202020204" pitchFamily="34" charset="0"/>
          <a:ea typeface="+mj-ea"/>
          <a:cs typeface="Arial" panose="020B0604020202020204" pitchFamily="34" charset="0"/>
        </a:defRPr>
      </a:lvl1pPr>
    </p:titleStyle>
    <p:bodyStyle>
      <a:lvl1pPr marL="0" indent="0" algn="l" defTabSz="514350" rtl="0" eaLnBrk="1" latinLnBrk="0" hangingPunct="1">
        <a:lnSpc>
          <a:spcPct val="100000"/>
        </a:lnSpc>
        <a:spcBef>
          <a:spcPts val="0"/>
        </a:spcBef>
        <a:spcAft>
          <a:spcPts val="400"/>
        </a:spcAft>
        <a:buFont typeface="Arial" panose="020B0604020202020204" pitchFamily="34" charset="0"/>
        <a:buNone/>
        <a:defRPr sz="1800" b="1" kern="1200" baseline="0">
          <a:solidFill>
            <a:schemeClr val="tx2"/>
          </a:solidFill>
          <a:latin typeface="Arial" panose="020B0604020202020204" pitchFamily="34" charset="0"/>
          <a:ea typeface="+mn-ea"/>
          <a:cs typeface="Arial" panose="020B0604020202020204" pitchFamily="34" charset="0"/>
        </a:defRPr>
      </a:lvl1pPr>
      <a:lvl2pPr marL="114300" indent="-114300" algn="l" defTabSz="514350" rtl="0" eaLnBrk="1" latinLnBrk="0" hangingPunct="1">
        <a:lnSpc>
          <a:spcPct val="100000"/>
        </a:lnSpc>
        <a:spcBef>
          <a:spcPts val="0"/>
        </a:spcBef>
        <a:spcAft>
          <a:spcPts val="400"/>
        </a:spcAft>
        <a:buFont typeface="Arial" panose="020B0604020202020204" pitchFamily="34" charset="0"/>
        <a:buChar char="•"/>
        <a:defRPr sz="1400" kern="1200">
          <a:solidFill>
            <a:schemeClr val="tx2"/>
          </a:solidFill>
          <a:latin typeface="Arial" panose="020B0604020202020204" pitchFamily="34" charset="0"/>
          <a:ea typeface="+mn-ea"/>
          <a:cs typeface="Arial" panose="020B0604020202020204" pitchFamily="34" charset="0"/>
        </a:defRPr>
      </a:lvl2pPr>
      <a:lvl3pPr marL="228600" indent="-114300" algn="l" defTabSz="516731" rtl="0" eaLnBrk="1" latinLnBrk="0" hangingPunct="1">
        <a:lnSpc>
          <a:spcPct val="100000"/>
        </a:lnSpc>
        <a:spcBef>
          <a:spcPts val="0"/>
        </a:spcBef>
        <a:spcAft>
          <a:spcPts val="400"/>
        </a:spcAft>
        <a:buFont typeface="Arial" panose="020B0604020202020204" pitchFamily="34" charset="0"/>
        <a:buChar char="-"/>
        <a:defRPr sz="1200" kern="1200">
          <a:solidFill>
            <a:schemeClr val="tx2"/>
          </a:solidFill>
          <a:latin typeface="Arial" panose="020B0604020202020204" pitchFamily="34" charset="0"/>
          <a:ea typeface="+mn-ea"/>
          <a:cs typeface="Arial" panose="020B0604020202020204" pitchFamily="34" charset="0"/>
        </a:defRPr>
      </a:lvl3pPr>
      <a:lvl4pPr marL="342900" indent="-114300" algn="l" defTabSz="514350" rtl="0" eaLnBrk="1" latinLnBrk="0" hangingPunct="1">
        <a:lnSpc>
          <a:spcPct val="100000"/>
        </a:lnSpc>
        <a:spcBef>
          <a:spcPts val="0"/>
        </a:spcBef>
        <a:spcAft>
          <a:spcPts val="400"/>
        </a:spcAft>
        <a:buFont typeface="Arial" panose="020B0604020202020204" pitchFamily="34" charset="0"/>
        <a:buChar char="•"/>
        <a:defRPr sz="1100" kern="1200">
          <a:solidFill>
            <a:schemeClr val="tx2"/>
          </a:solidFill>
          <a:latin typeface="Arial" panose="020B0604020202020204" pitchFamily="34" charset="0"/>
          <a:ea typeface="+mn-ea"/>
          <a:cs typeface="Arial" panose="020B0604020202020204" pitchFamily="34" charset="0"/>
        </a:defRPr>
      </a:lvl4pPr>
      <a:lvl5pPr marL="457200" indent="-114300" algn="l" defTabSz="514350" rtl="0" eaLnBrk="1" latinLnBrk="0" hangingPunct="1">
        <a:lnSpc>
          <a:spcPct val="100000"/>
        </a:lnSpc>
        <a:spcBef>
          <a:spcPts val="0"/>
        </a:spcBef>
        <a:spcAft>
          <a:spcPts val="400"/>
        </a:spcAft>
        <a:buFont typeface="Arial" panose="020B0604020202020204" pitchFamily="34" charset="0"/>
        <a:buChar char="•"/>
        <a:defRPr sz="1000" kern="1200">
          <a:solidFill>
            <a:schemeClr val="tx2"/>
          </a:solidFill>
          <a:latin typeface="Arial" panose="020B0604020202020204" pitchFamily="34" charset="0"/>
          <a:ea typeface="+mn-ea"/>
          <a:cs typeface="Arial" panose="020B0604020202020204" pitchFamily="34" charset="0"/>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44">
          <p15:clr>
            <a:srgbClr val="F26B43"/>
          </p15:clr>
        </p15:guide>
        <p15:guide id="2" pos="199">
          <p15:clr>
            <a:srgbClr val="F26B43"/>
          </p15:clr>
        </p15:guide>
        <p15:guide id="3" pos="5569">
          <p15:clr>
            <a:srgbClr val="F26B43"/>
          </p15:clr>
        </p15:guide>
        <p15:guide id="4" pos="549">
          <p15:clr>
            <a:srgbClr val="F26B43"/>
          </p15:clr>
        </p15:guide>
        <p15:guide id="5" pos="5211">
          <p15:clr>
            <a:srgbClr val="F26B43"/>
          </p15:clr>
        </p15:guide>
        <p15:guide id="6" orient="horz" pos="585">
          <p15:clr>
            <a:srgbClr val="F26B43"/>
          </p15:clr>
        </p15:guide>
        <p15:guide id="7" orient="horz" pos="2940">
          <p15:clr>
            <a:srgbClr val="F26B43"/>
          </p15:clr>
        </p15:guide>
        <p15:guide id="8" orient="horz" pos="215">
          <p15:clr>
            <a:srgbClr val="F26B43"/>
          </p15:clr>
        </p15:guide>
        <p15:guide id="9" orient="horz" pos="708">
          <p15:clr>
            <a:srgbClr val="F26B43"/>
          </p15:clr>
        </p15:guide>
      </p15:sldGuideLst>
    </p:ext>
  </p:extLst>
</p:sldMaster>
</file>

<file path=ppt/slideMasters/slideMaster6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74645" y="342900"/>
            <a:ext cx="7966145" cy="585787"/>
          </a:xfrm>
          <a:prstGeom prst="rect">
            <a:avLst/>
          </a:prstGeom>
        </p:spPr>
        <p:txBody>
          <a:bodyPr vert="horz" lIns="91440" tIns="45720" rIns="91440" bIns="45720" rtlCol="0" anchor="ctr" anchorCtr="0">
            <a:noAutofit/>
          </a:bodyPr>
          <a:lstStyle/>
          <a:p>
            <a:r>
              <a:rPr lang="en-US" dirty="0"/>
              <a:t>Click to add title (28pt)</a:t>
            </a:r>
          </a:p>
        </p:txBody>
      </p:sp>
      <p:sp>
        <p:nvSpPr>
          <p:cNvPr id="3" name="Text Placeholder 2"/>
          <p:cNvSpPr>
            <a:spLocks noGrp="1"/>
          </p:cNvSpPr>
          <p:nvPr>
            <p:ph type="body" idx="1"/>
          </p:nvPr>
        </p:nvSpPr>
        <p:spPr>
          <a:xfrm>
            <a:off x="874644" y="1123950"/>
            <a:ext cx="7966144" cy="3540922"/>
          </a:xfrm>
          <a:prstGeom prst="rect">
            <a:avLst/>
          </a:prstGeom>
        </p:spPr>
        <p:txBody>
          <a:bodyPr vert="horz" lIns="91440" tIns="45720" rIns="91440" bIns="45720" rtlCol="0">
            <a:noAutofit/>
          </a:bodyPr>
          <a:lstStyle/>
          <a:p>
            <a:pPr lvl="0"/>
            <a:r>
              <a:rPr lang="en-US" dirty="0"/>
              <a:t>First level bullet (18pt)</a:t>
            </a:r>
          </a:p>
          <a:p>
            <a:pPr lvl="1"/>
            <a:r>
              <a:rPr lang="en-US" dirty="0"/>
              <a:t>Second level bullet (14pt)</a:t>
            </a:r>
          </a:p>
          <a:p>
            <a:pPr lvl="2"/>
            <a:r>
              <a:rPr lang="en-US" dirty="0"/>
              <a:t>Third level bullet (12pt)</a:t>
            </a:r>
          </a:p>
          <a:p>
            <a:pPr lvl="3"/>
            <a:r>
              <a:rPr lang="en-US" dirty="0"/>
              <a:t>Fourth level (11pt)</a:t>
            </a:r>
          </a:p>
          <a:p>
            <a:pPr lvl="4"/>
            <a:r>
              <a:rPr lang="en-US" dirty="0"/>
              <a:t>Fifth level (10pt)</a:t>
            </a:r>
          </a:p>
        </p:txBody>
      </p:sp>
      <p:sp>
        <p:nvSpPr>
          <p:cNvPr id="4" name="Date Placeholder 3"/>
          <p:cNvSpPr>
            <a:spLocks noGrp="1"/>
          </p:cNvSpPr>
          <p:nvPr>
            <p:ph type="dt" sz="half" idx="2"/>
          </p:nvPr>
        </p:nvSpPr>
        <p:spPr>
          <a:xfrm>
            <a:off x="874644" y="4767264"/>
            <a:ext cx="1811406" cy="273844"/>
          </a:xfrm>
          <a:prstGeom prst="rect">
            <a:avLst/>
          </a:prstGeom>
        </p:spPr>
        <p:txBody>
          <a:bodyPr vert="horz" lIns="91440" tIns="45720" rIns="91440" bIns="45720" rtlCol="0" anchor="ctr"/>
          <a:lstStyle>
            <a:lvl1pPr algn="l">
              <a:defRPr sz="675">
                <a:solidFill>
                  <a:schemeClr val="tx2"/>
                </a:solidFill>
              </a:defRPr>
            </a:lvl1pPr>
          </a:lstStyle>
          <a:p>
            <a:r>
              <a:rPr lang="en-US">
                <a:solidFill>
                  <a:srgbClr val="0D2C40"/>
                </a:solidFill>
              </a:rPr>
              <a:t>July 2018</a:t>
            </a:r>
            <a:endParaRPr lang="en-US" dirty="0">
              <a:solidFill>
                <a:srgbClr val="0D2C40"/>
              </a:solidFill>
            </a:endParaRPr>
          </a:p>
        </p:txBody>
      </p:sp>
      <p:sp>
        <p:nvSpPr>
          <p:cNvPr id="5" name="Footer Placeholder 4"/>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a:defRPr sz="675">
                <a:solidFill>
                  <a:schemeClr val="tx2"/>
                </a:solidFill>
              </a:defRPr>
            </a:lvl1pPr>
          </a:lstStyle>
          <a:p>
            <a:endParaRPr lang="en-US" dirty="0">
              <a:solidFill>
                <a:srgbClr val="0D2C40"/>
              </a:solidFill>
            </a:endParaRPr>
          </a:p>
        </p:txBody>
      </p:sp>
      <p:sp>
        <p:nvSpPr>
          <p:cNvPr id="8" name="Slide Number Placeholder 5"/>
          <p:cNvSpPr>
            <a:spLocks noGrp="1"/>
          </p:cNvSpPr>
          <p:nvPr>
            <p:ph type="sldNum" sz="quarter" idx="4"/>
          </p:nvPr>
        </p:nvSpPr>
        <p:spPr>
          <a:xfrm>
            <a:off x="8709637" y="4806029"/>
            <a:ext cx="192024" cy="192024"/>
          </a:xfrm>
          <a:prstGeom prst="ellipse">
            <a:avLst/>
          </a:prstGeom>
          <a:solidFill>
            <a:schemeClr val="accent1"/>
          </a:solidFill>
        </p:spPr>
        <p:txBody>
          <a:bodyPr vert="horz" lIns="0" tIns="0" rIns="0" bIns="0" rtlCol="0" anchor="ctr"/>
          <a:lstStyle>
            <a:lvl1pPr algn="ctr">
              <a:defRPr sz="675">
                <a:solidFill>
                  <a:schemeClr val="bg1"/>
                </a:solidFill>
              </a:defRPr>
            </a:lvl1pPr>
          </a:lstStyle>
          <a:p>
            <a:fld id="{B1AC83B0-B844-44F1-B4BE-92A8C14C00CC}" type="slidenum">
              <a:rPr lang="en-US" smtClean="0">
                <a:solidFill>
                  <a:prstClr val="white"/>
                </a:solidFill>
              </a:rPr>
              <a:pPr/>
              <a:t>‹#›</a:t>
            </a:fld>
            <a:endParaRPr lang="en-US" dirty="0">
              <a:solidFill>
                <a:prstClr val="white"/>
              </a:solidFill>
            </a:endParaRPr>
          </a:p>
        </p:txBody>
      </p:sp>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a:ext>
            </a:extLst>
          </a:blip>
          <a:srcRect r="-30239"/>
          <a:stretch/>
        </p:blipFill>
        <p:spPr>
          <a:xfrm>
            <a:off x="0" y="0"/>
            <a:ext cx="414338" cy="5143500"/>
          </a:xfrm>
          <a:prstGeom prst="rect">
            <a:avLst/>
          </a:prstGeom>
        </p:spPr>
      </p:pic>
    </p:spTree>
    <p:extLst>
      <p:ext uri="{BB962C8B-B14F-4D97-AF65-F5344CB8AC3E}">
        <p14:creationId xmlns:p14="http://schemas.microsoft.com/office/powerpoint/2010/main" val="1638195304"/>
      </p:ext>
    </p:extLst>
  </p:cSld>
  <p:clrMap bg1="lt1" tx1="dk1" bg2="lt2" tx2="dk2" accent1="accent1" accent2="accent2" accent3="accent3" accent4="accent4" accent5="accent5" accent6="accent6" hlink="hlink" folHlink="folHlink"/>
  <mc:AlternateContent xmlns:mc="http://schemas.openxmlformats.org/markup-compatibility/2006" xmlns:p14="http://schemas.microsoft.com/office/powerpoint/2010/main">
    <mc:Choice Requires="p14">
      <p:transition p14:dur="10"/>
    </mc:Choice>
    <mc:Fallback xmlns="">
      <p:transition/>
    </mc:Fallback>
  </mc:AlternateContent>
  <p:hf hdr="0" ftr="0"/>
  <p:txStyles>
    <p:titleStyle>
      <a:lvl1pPr algn="l" defTabSz="514350" rtl="0" eaLnBrk="1" latinLnBrk="0" hangingPunct="1">
        <a:lnSpc>
          <a:spcPts val="2520"/>
        </a:lnSpc>
        <a:spcBef>
          <a:spcPct val="0"/>
        </a:spcBef>
        <a:buNone/>
        <a:defRPr sz="2800" b="1" kern="1200" baseline="0">
          <a:solidFill>
            <a:schemeClr val="tx2"/>
          </a:solidFill>
          <a:latin typeface="Arial" panose="020B0604020202020204" pitchFamily="34" charset="0"/>
          <a:ea typeface="+mj-ea"/>
          <a:cs typeface="Arial" panose="020B0604020202020204" pitchFamily="34" charset="0"/>
        </a:defRPr>
      </a:lvl1pPr>
    </p:titleStyle>
    <p:bodyStyle>
      <a:lvl1pPr marL="0" indent="0" algn="l" defTabSz="514350" rtl="0" eaLnBrk="1" latinLnBrk="0" hangingPunct="1">
        <a:lnSpc>
          <a:spcPct val="100000"/>
        </a:lnSpc>
        <a:spcBef>
          <a:spcPts val="0"/>
        </a:spcBef>
        <a:spcAft>
          <a:spcPts val="400"/>
        </a:spcAft>
        <a:buFont typeface="Arial" panose="020B0604020202020204" pitchFamily="34" charset="0"/>
        <a:buNone/>
        <a:defRPr sz="1800" b="1" kern="1200" baseline="0">
          <a:solidFill>
            <a:schemeClr val="tx2"/>
          </a:solidFill>
          <a:latin typeface="Arial" panose="020B0604020202020204" pitchFamily="34" charset="0"/>
          <a:ea typeface="+mn-ea"/>
          <a:cs typeface="Arial" panose="020B0604020202020204" pitchFamily="34" charset="0"/>
        </a:defRPr>
      </a:lvl1pPr>
      <a:lvl2pPr marL="114300" indent="-114300" algn="l" defTabSz="514350" rtl="0" eaLnBrk="1" latinLnBrk="0" hangingPunct="1">
        <a:lnSpc>
          <a:spcPct val="100000"/>
        </a:lnSpc>
        <a:spcBef>
          <a:spcPts val="0"/>
        </a:spcBef>
        <a:spcAft>
          <a:spcPts val="400"/>
        </a:spcAft>
        <a:buFont typeface="Arial" panose="020B0604020202020204" pitchFamily="34" charset="0"/>
        <a:buChar char="•"/>
        <a:defRPr sz="1400" kern="1200">
          <a:solidFill>
            <a:schemeClr val="tx2"/>
          </a:solidFill>
          <a:latin typeface="Arial" panose="020B0604020202020204" pitchFamily="34" charset="0"/>
          <a:ea typeface="+mn-ea"/>
          <a:cs typeface="Arial" panose="020B0604020202020204" pitchFamily="34" charset="0"/>
        </a:defRPr>
      </a:lvl2pPr>
      <a:lvl3pPr marL="228600" indent="-114300" algn="l" defTabSz="516731" rtl="0" eaLnBrk="1" latinLnBrk="0" hangingPunct="1">
        <a:lnSpc>
          <a:spcPct val="100000"/>
        </a:lnSpc>
        <a:spcBef>
          <a:spcPts val="0"/>
        </a:spcBef>
        <a:spcAft>
          <a:spcPts val="400"/>
        </a:spcAft>
        <a:buFont typeface="Arial" panose="020B0604020202020204" pitchFamily="34" charset="0"/>
        <a:buChar char="-"/>
        <a:defRPr sz="1200" kern="1200">
          <a:solidFill>
            <a:schemeClr val="tx2"/>
          </a:solidFill>
          <a:latin typeface="Arial" panose="020B0604020202020204" pitchFamily="34" charset="0"/>
          <a:ea typeface="+mn-ea"/>
          <a:cs typeface="Arial" panose="020B0604020202020204" pitchFamily="34" charset="0"/>
        </a:defRPr>
      </a:lvl3pPr>
      <a:lvl4pPr marL="342900" indent="-114300" algn="l" defTabSz="514350" rtl="0" eaLnBrk="1" latinLnBrk="0" hangingPunct="1">
        <a:lnSpc>
          <a:spcPct val="100000"/>
        </a:lnSpc>
        <a:spcBef>
          <a:spcPts val="0"/>
        </a:spcBef>
        <a:spcAft>
          <a:spcPts val="400"/>
        </a:spcAft>
        <a:buFont typeface="Arial" panose="020B0604020202020204" pitchFamily="34" charset="0"/>
        <a:buChar char="•"/>
        <a:defRPr sz="1100" kern="1200">
          <a:solidFill>
            <a:schemeClr val="tx2"/>
          </a:solidFill>
          <a:latin typeface="Arial" panose="020B0604020202020204" pitchFamily="34" charset="0"/>
          <a:ea typeface="+mn-ea"/>
          <a:cs typeface="Arial" panose="020B0604020202020204" pitchFamily="34" charset="0"/>
        </a:defRPr>
      </a:lvl4pPr>
      <a:lvl5pPr marL="457200" indent="-114300" algn="l" defTabSz="514350" rtl="0" eaLnBrk="1" latinLnBrk="0" hangingPunct="1">
        <a:lnSpc>
          <a:spcPct val="100000"/>
        </a:lnSpc>
        <a:spcBef>
          <a:spcPts val="0"/>
        </a:spcBef>
        <a:spcAft>
          <a:spcPts val="400"/>
        </a:spcAft>
        <a:buFont typeface="Arial" panose="020B0604020202020204" pitchFamily="34" charset="0"/>
        <a:buChar char="•"/>
        <a:defRPr sz="1000" kern="1200">
          <a:solidFill>
            <a:schemeClr val="tx2"/>
          </a:solidFill>
          <a:latin typeface="Arial" panose="020B0604020202020204" pitchFamily="34" charset="0"/>
          <a:ea typeface="+mn-ea"/>
          <a:cs typeface="Arial" panose="020B0604020202020204" pitchFamily="34" charset="0"/>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44">
          <p15:clr>
            <a:srgbClr val="F26B43"/>
          </p15:clr>
        </p15:guide>
        <p15:guide id="2" pos="199">
          <p15:clr>
            <a:srgbClr val="F26B43"/>
          </p15:clr>
        </p15:guide>
        <p15:guide id="3" pos="5569">
          <p15:clr>
            <a:srgbClr val="F26B43"/>
          </p15:clr>
        </p15:guide>
        <p15:guide id="4" pos="549">
          <p15:clr>
            <a:srgbClr val="F26B43"/>
          </p15:clr>
        </p15:guide>
        <p15:guide id="5" pos="5211">
          <p15:clr>
            <a:srgbClr val="F26B43"/>
          </p15:clr>
        </p15:guide>
        <p15:guide id="6" orient="horz" pos="585">
          <p15:clr>
            <a:srgbClr val="F26B43"/>
          </p15:clr>
        </p15:guide>
        <p15:guide id="7" orient="horz" pos="2940">
          <p15:clr>
            <a:srgbClr val="F26B43"/>
          </p15:clr>
        </p15:guide>
        <p15:guide id="8" orient="horz" pos="215">
          <p15:clr>
            <a:srgbClr val="F26B43"/>
          </p15:clr>
        </p15:guide>
        <p15:guide id="9" orient="horz" pos="708">
          <p15:clr>
            <a:srgbClr val="F26B43"/>
          </p15:clr>
        </p15:guide>
      </p15:sldGuideLst>
    </p:ext>
  </p:extLst>
</p:sldMaster>
</file>

<file path=ppt/slideMasters/slideMaster6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74645" y="342900"/>
            <a:ext cx="7966145" cy="585787"/>
          </a:xfrm>
          <a:prstGeom prst="rect">
            <a:avLst/>
          </a:prstGeom>
        </p:spPr>
        <p:txBody>
          <a:bodyPr vert="horz" lIns="91440" tIns="45720" rIns="91440" bIns="45720" rtlCol="0" anchor="ctr" anchorCtr="0">
            <a:noAutofit/>
          </a:bodyPr>
          <a:lstStyle/>
          <a:p>
            <a:r>
              <a:rPr lang="en-US" dirty="0"/>
              <a:t>Click to add title (28pt)</a:t>
            </a:r>
          </a:p>
        </p:txBody>
      </p:sp>
      <p:sp>
        <p:nvSpPr>
          <p:cNvPr id="3" name="Text Placeholder 2"/>
          <p:cNvSpPr>
            <a:spLocks noGrp="1"/>
          </p:cNvSpPr>
          <p:nvPr>
            <p:ph type="body" idx="1"/>
          </p:nvPr>
        </p:nvSpPr>
        <p:spPr>
          <a:xfrm>
            <a:off x="874644" y="1123950"/>
            <a:ext cx="7966144" cy="3540922"/>
          </a:xfrm>
          <a:prstGeom prst="rect">
            <a:avLst/>
          </a:prstGeom>
        </p:spPr>
        <p:txBody>
          <a:bodyPr vert="horz" lIns="91440" tIns="45720" rIns="91440" bIns="45720" rtlCol="0">
            <a:noAutofit/>
          </a:bodyPr>
          <a:lstStyle/>
          <a:p>
            <a:pPr lvl="0"/>
            <a:r>
              <a:rPr lang="en-US" dirty="0"/>
              <a:t>First level bullet (18pt)</a:t>
            </a:r>
          </a:p>
          <a:p>
            <a:pPr lvl="1"/>
            <a:r>
              <a:rPr lang="en-US" dirty="0"/>
              <a:t>Second level bullet (14pt)</a:t>
            </a:r>
          </a:p>
          <a:p>
            <a:pPr lvl="2"/>
            <a:r>
              <a:rPr lang="en-US" dirty="0"/>
              <a:t>Third level bullet (12pt)</a:t>
            </a:r>
          </a:p>
          <a:p>
            <a:pPr lvl="3"/>
            <a:r>
              <a:rPr lang="en-US" dirty="0"/>
              <a:t>Fourth level (11pt)</a:t>
            </a:r>
          </a:p>
          <a:p>
            <a:pPr lvl="4"/>
            <a:r>
              <a:rPr lang="en-US" dirty="0"/>
              <a:t>Fifth level (10pt)</a:t>
            </a:r>
          </a:p>
        </p:txBody>
      </p:sp>
      <p:sp>
        <p:nvSpPr>
          <p:cNvPr id="4" name="Date Placeholder 3"/>
          <p:cNvSpPr>
            <a:spLocks noGrp="1"/>
          </p:cNvSpPr>
          <p:nvPr>
            <p:ph type="dt" sz="half" idx="2"/>
          </p:nvPr>
        </p:nvSpPr>
        <p:spPr>
          <a:xfrm>
            <a:off x="874644" y="4767264"/>
            <a:ext cx="1811406" cy="273844"/>
          </a:xfrm>
          <a:prstGeom prst="rect">
            <a:avLst/>
          </a:prstGeom>
        </p:spPr>
        <p:txBody>
          <a:bodyPr vert="horz" lIns="91440" tIns="45720" rIns="91440" bIns="45720" rtlCol="0" anchor="ctr"/>
          <a:lstStyle>
            <a:lvl1pPr algn="l">
              <a:defRPr sz="675">
                <a:solidFill>
                  <a:schemeClr val="tx2"/>
                </a:solidFill>
              </a:defRPr>
            </a:lvl1pPr>
          </a:lstStyle>
          <a:p>
            <a:r>
              <a:rPr lang="en-US">
                <a:solidFill>
                  <a:srgbClr val="0D2C40"/>
                </a:solidFill>
              </a:rPr>
              <a:t>July 2018</a:t>
            </a:r>
            <a:endParaRPr lang="en-US" dirty="0">
              <a:solidFill>
                <a:srgbClr val="0D2C40"/>
              </a:solidFill>
            </a:endParaRPr>
          </a:p>
        </p:txBody>
      </p:sp>
      <p:sp>
        <p:nvSpPr>
          <p:cNvPr id="5" name="Footer Placeholder 4"/>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a:defRPr sz="675">
                <a:solidFill>
                  <a:schemeClr val="tx2"/>
                </a:solidFill>
              </a:defRPr>
            </a:lvl1pPr>
          </a:lstStyle>
          <a:p>
            <a:endParaRPr lang="en-US" dirty="0">
              <a:solidFill>
                <a:srgbClr val="0D2C40"/>
              </a:solidFill>
            </a:endParaRPr>
          </a:p>
        </p:txBody>
      </p:sp>
      <p:sp>
        <p:nvSpPr>
          <p:cNvPr id="8" name="Slide Number Placeholder 5"/>
          <p:cNvSpPr>
            <a:spLocks noGrp="1"/>
          </p:cNvSpPr>
          <p:nvPr>
            <p:ph type="sldNum" sz="quarter" idx="4"/>
          </p:nvPr>
        </p:nvSpPr>
        <p:spPr>
          <a:xfrm>
            <a:off x="8709637" y="4806029"/>
            <a:ext cx="192024" cy="192024"/>
          </a:xfrm>
          <a:prstGeom prst="ellipse">
            <a:avLst/>
          </a:prstGeom>
          <a:solidFill>
            <a:schemeClr val="accent1"/>
          </a:solidFill>
        </p:spPr>
        <p:txBody>
          <a:bodyPr vert="horz" lIns="0" tIns="0" rIns="0" bIns="0" rtlCol="0" anchor="ctr"/>
          <a:lstStyle>
            <a:lvl1pPr algn="ctr">
              <a:defRPr sz="675">
                <a:solidFill>
                  <a:schemeClr val="bg1"/>
                </a:solidFill>
              </a:defRPr>
            </a:lvl1pPr>
          </a:lstStyle>
          <a:p>
            <a:fld id="{B1AC83B0-B844-44F1-B4BE-92A8C14C00CC}" type="slidenum">
              <a:rPr lang="en-US" smtClean="0">
                <a:solidFill>
                  <a:prstClr val="white"/>
                </a:solidFill>
              </a:rPr>
              <a:pPr/>
              <a:t>‹#›</a:t>
            </a:fld>
            <a:endParaRPr lang="en-US" dirty="0">
              <a:solidFill>
                <a:prstClr val="white"/>
              </a:solidFill>
            </a:endParaRPr>
          </a:p>
        </p:txBody>
      </p:sp>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a:ext>
            </a:extLst>
          </a:blip>
          <a:srcRect r="-30239"/>
          <a:stretch/>
        </p:blipFill>
        <p:spPr>
          <a:xfrm>
            <a:off x="0" y="0"/>
            <a:ext cx="414338" cy="5143500"/>
          </a:xfrm>
          <a:prstGeom prst="rect">
            <a:avLst/>
          </a:prstGeom>
        </p:spPr>
      </p:pic>
    </p:spTree>
    <p:extLst>
      <p:ext uri="{BB962C8B-B14F-4D97-AF65-F5344CB8AC3E}">
        <p14:creationId xmlns:p14="http://schemas.microsoft.com/office/powerpoint/2010/main" val="278185138"/>
      </p:ext>
    </p:extLst>
  </p:cSld>
  <p:clrMap bg1="lt1" tx1="dk1" bg2="lt2" tx2="dk2" accent1="accent1" accent2="accent2" accent3="accent3" accent4="accent4" accent5="accent5" accent6="accent6" hlink="hlink" folHlink="folHlink"/>
  <mc:AlternateContent xmlns:mc="http://schemas.openxmlformats.org/markup-compatibility/2006" xmlns:p14="http://schemas.microsoft.com/office/powerpoint/2010/main">
    <mc:Choice Requires="p14">
      <p:transition p14:dur="10"/>
    </mc:Choice>
    <mc:Fallback xmlns="">
      <p:transition/>
    </mc:Fallback>
  </mc:AlternateContent>
  <p:hf hdr="0" ftr="0"/>
  <p:txStyles>
    <p:titleStyle>
      <a:lvl1pPr algn="l" defTabSz="514350" rtl="0" eaLnBrk="1" latinLnBrk="0" hangingPunct="1">
        <a:lnSpc>
          <a:spcPts val="2520"/>
        </a:lnSpc>
        <a:spcBef>
          <a:spcPct val="0"/>
        </a:spcBef>
        <a:buNone/>
        <a:defRPr sz="2800" b="1" kern="1200" baseline="0">
          <a:solidFill>
            <a:schemeClr val="tx2"/>
          </a:solidFill>
          <a:latin typeface="Arial" panose="020B0604020202020204" pitchFamily="34" charset="0"/>
          <a:ea typeface="+mj-ea"/>
          <a:cs typeface="Arial" panose="020B0604020202020204" pitchFamily="34" charset="0"/>
        </a:defRPr>
      </a:lvl1pPr>
    </p:titleStyle>
    <p:bodyStyle>
      <a:lvl1pPr marL="0" indent="0" algn="l" defTabSz="514350" rtl="0" eaLnBrk="1" latinLnBrk="0" hangingPunct="1">
        <a:lnSpc>
          <a:spcPct val="100000"/>
        </a:lnSpc>
        <a:spcBef>
          <a:spcPts val="0"/>
        </a:spcBef>
        <a:spcAft>
          <a:spcPts val="400"/>
        </a:spcAft>
        <a:buFont typeface="Arial" panose="020B0604020202020204" pitchFamily="34" charset="0"/>
        <a:buNone/>
        <a:defRPr sz="1800" b="1" kern="1200" baseline="0">
          <a:solidFill>
            <a:schemeClr val="tx2"/>
          </a:solidFill>
          <a:latin typeface="Arial" panose="020B0604020202020204" pitchFamily="34" charset="0"/>
          <a:ea typeface="+mn-ea"/>
          <a:cs typeface="Arial" panose="020B0604020202020204" pitchFamily="34" charset="0"/>
        </a:defRPr>
      </a:lvl1pPr>
      <a:lvl2pPr marL="114300" indent="-114300" algn="l" defTabSz="514350" rtl="0" eaLnBrk="1" latinLnBrk="0" hangingPunct="1">
        <a:lnSpc>
          <a:spcPct val="100000"/>
        </a:lnSpc>
        <a:spcBef>
          <a:spcPts val="0"/>
        </a:spcBef>
        <a:spcAft>
          <a:spcPts val="400"/>
        </a:spcAft>
        <a:buFont typeface="Arial" panose="020B0604020202020204" pitchFamily="34" charset="0"/>
        <a:buChar char="•"/>
        <a:defRPr sz="1400" kern="1200">
          <a:solidFill>
            <a:schemeClr val="tx2"/>
          </a:solidFill>
          <a:latin typeface="Arial" panose="020B0604020202020204" pitchFamily="34" charset="0"/>
          <a:ea typeface="+mn-ea"/>
          <a:cs typeface="Arial" panose="020B0604020202020204" pitchFamily="34" charset="0"/>
        </a:defRPr>
      </a:lvl2pPr>
      <a:lvl3pPr marL="228600" indent="-114300" algn="l" defTabSz="516731" rtl="0" eaLnBrk="1" latinLnBrk="0" hangingPunct="1">
        <a:lnSpc>
          <a:spcPct val="100000"/>
        </a:lnSpc>
        <a:spcBef>
          <a:spcPts val="0"/>
        </a:spcBef>
        <a:spcAft>
          <a:spcPts val="400"/>
        </a:spcAft>
        <a:buFont typeface="Arial" panose="020B0604020202020204" pitchFamily="34" charset="0"/>
        <a:buChar char="-"/>
        <a:defRPr sz="1200" kern="1200">
          <a:solidFill>
            <a:schemeClr val="tx2"/>
          </a:solidFill>
          <a:latin typeface="Arial" panose="020B0604020202020204" pitchFamily="34" charset="0"/>
          <a:ea typeface="+mn-ea"/>
          <a:cs typeface="Arial" panose="020B0604020202020204" pitchFamily="34" charset="0"/>
        </a:defRPr>
      </a:lvl3pPr>
      <a:lvl4pPr marL="342900" indent="-114300" algn="l" defTabSz="514350" rtl="0" eaLnBrk="1" latinLnBrk="0" hangingPunct="1">
        <a:lnSpc>
          <a:spcPct val="100000"/>
        </a:lnSpc>
        <a:spcBef>
          <a:spcPts val="0"/>
        </a:spcBef>
        <a:spcAft>
          <a:spcPts val="400"/>
        </a:spcAft>
        <a:buFont typeface="Arial" panose="020B0604020202020204" pitchFamily="34" charset="0"/>
        <a:buChar char="•"/>
        <a:defRPr sz="1100" kern="1200">
          <a:solidFill>
            <a:schemeClr val="tx2"/>
          </a:solidFill>
          <a:latin typeface="Arial" panose="020B0604020202020204" pitchFamily="34" charset="0"/>
          <a:ea typeface="+mn-ea"/>
          <a:cs typeface="Arial" panose="020B0604020202020204" pitchFamily="34" charset="0"/>
        </a:defRPr>
      </a:lvl4pPr>
      <a:lvl5pPr marL="457200" indent="-114300" algn="l" defTabSz="514350" rtl="0" eaLnBrk="1" latinLnBrk="0" hangingPunct="1">
        <a:lnSpc>
          <a:spcPct val="100000"/>
        </a:lnSpc>
        <a:spcBef>
          <a:spcPts val="0"/>
        </a:spcBef>
        <a:spcAft>
          <a:spcPts val="400"/>
        </a:spcAft>
        <a:buFont typeface="Arial" panose="020B0604020202020204" pitchFamily="34" charset="0"/>
        <a:buChar char="•"/>
        <a:defRPr sz="1000" kern="1200">
          <a:solidFill>
            <a:schemeClr val="tx2"/>
          </a:solidFill>
          <a:latin typeface="Arial" panose="020B0604020202020204" pitchFamily="34" charset="0"/>
          <a:ea typeface="+mn-ea"/>
          <a:cs typeface="Arial" panose="020B0604020202020204" pitchFamily="34" charset="0"/>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44">
          <p15:clr>
            <a:srgbClr val="F26B43"/>
          </p15:clr>
        </p15:guide>
        <p15:guide id="2" pos="199">
          <p15:clr>
            <a:srgbClr val="F26B43"/>
          </p15:clr>
        </p15:guide>
        <p15:guide id="3" pos="5569">
          <p15:clr>
            <a:srgbClr val="F26B43"/>
          </p15:clr>
        </p15:guide>
        <p15:guide id="4" pos="549">
          <p15:clr>
            <a:srgbClr val="F26B43"/>
          </p15:clr>
        </p15:guide>
        <p15:guide id="5" pos="5211">
          <p15:clr>
            <a:srgbClr val="F26B43"/>
          </p15:clr>
        </p15:guide>
        <p15:guide id="6" orient="horz" pos="585">
          <p15:clr>
            <a:srgbClr val="F26B43"/>
          </p15:clr>
        </p15:guide>
        <p15:guide id="7" orient="horz" pos="2940">
          <p15:clr>
            <a:srgbClr val="F26B43"/>
          </p15:clr>
        </p15:guide>
        <p15:guide id="8" orient="horz" pos="215">
          <p15:clr>
            <a:srgbClr val="F26B43"/>
          </p15:clr>
        </p15:guide>
        <p15:guide id="9" orient="horz" pos="708">
          <p15:clr>
            <a:srgbClr val="F26B43"/>
          </p15:clr>
        </p15:guide>
      </p15:sldGuideLst>
    </p:ext>
  </p:extLst>
</p:sldMaster>
</file>

<file path=ppt/slideMasters/slideMaster6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74645" y="342900"/>
            <a:ext cx="7966145" cy="585787"/>
          </a:xfrm>
          <a:prstGeom prst="rect">
            <a:avLst/>
          </a:prstGeom>
        </p:spPr>
        <p:txBody>
          <a:bodyPr vert="horz" lIns="91440" tIns="45720" rIns="91440" bIns="45720" rtlCol="0" anchor="ctr" anchorCtr="0">
            <a:noAutofit/>
          </a:bodyPr>
          <a:lstStyle/>
          <a:p>
            <a:r>
              <a:rPr lang="en-US" dirty="0"/>
              <a:t>Click to add title (28pt)</a:t>
            </a:r>
          </a:p>
        </p:txBody>
      </p:sp>
      <p:sp>
        <p:nvSpPr>
          <p:cNvPr id="3" name="Text Placeholder 2"/>
          <p:cNvSpPr>
            <a:spLocks noGrp="1"/>
          </p:cNvSpPr>
          <p:nvPr>
            <p:ph type="body" idx="1"/>
          </p:nvPr>
        </p:nvSpPr>
        <p:spPr>
          <a:xfrm>
            <a:off x="874644" y="1123950"/>
            <a:ext cx="7966144" cy="3540922"/>
          </a:xfrm>
          <a:prstGeom prst="rect">
            <a:avLst/>
          </a:prstGeom>
        </p:spPr>
        <p:txBody>
          <a:bodyPr vert="horz" lIns="91440" tIns="45720" rIns="91440" bIns="45720" rtlCol="0">
            <a:noAutofit/>
          </a:bodyPr>
          <a:lstStyle/>
          <a:p>
            <a:pPr lvl="0"/>
            <a:r>
              <a:rPr lang="en-US" dirty="0"/>
              <a:t>First level bullet (18pt)</a:t>
            </a:r>
          </a:p>
          <a:p>
            <a:pPr lvl="1"/>
            <a:r>
              <a:rPr lang="en-US" dirty="0"/>
              <a:t>Second level bullet (14pt)</a:t>
            </a:r>
          </a:p>
          <a:p>
            <a:pPr lvl="2"/>
            <a:r>
              <a:rPr lang="en-US" dirty="0"/>
              <a:t>Third level bullet (12pt)</a:t>
            </a:r>
          </a:p>
          <a:p>
            <a:pPr lvl="3"/>
            <a:r>
              <a:rPr lang="en-US" dirty="0"/>
              <a:t>Fourth level (11pt)</a:t>
            </a:r>
          </a:p>
          <a:p>
            <a:pPr lvl="4"/>
            <a:r>
              <a:rPr lang="en-US" dirty="0"/>
              <a:t>Fifth level (10pt)</a:t>
            </a:r>
          </a:p>
        </p:txBody>
      </p:sp>
      <p:sp>
        <p:nvSpPr>
          <p:cNvPr id="4" name="Date Placeholder 3"/>
          <p:cNvSpPr>
            <a:spLocks noGrp="1"/>
          </p:cNvSpPr>
          <p:nvPr>
            <p:ph type="dt" sz="half" idx="2"/>
          </p:nvPr>
        </p:nvSpPr>
        <p:spPr>
          <a:xfrm>
            <a:off x="874644" y="4767264"/>
            <a:ext cx="1811406" cy="273844"/>
          </a:xfrm>
          <a:prstGeom prst="rect">
            <a:avLst/>
          </a:prstGeom>
        </p:spPr>
        <p:txBody>
          <a:bodyPr vert="horz" lIns="91440" tIns="45720" rIns="91440" bIns="45720" rtlCol="0" anchor="ctr"/>
          <a:lstStyle>
            <a:lvl1pPr algn="l">
              <a:defRPr sz="675">
                <a:solidFill>
                  <a:schemeClr val="tx2"/>
                </a:solidFill>
              </a:defRPr>
            </a:lvl1pPr>
          </a:lstStyle>
          <a:p>
            <a:r>
              <a:rPr lang="en-US">
                <a:solidFill>
                  <a:srgbClr val="0D2C40"/>
                </a:solidFill>
              </a:rPr>
              <a:t>July 2018</a:t>
            </a:r>
            <a:endParaRPr lang="en-US" dirty="0">
              <a:solidFill>
                <a:srgbClr val="0D2C40"/>
              </a:solidFill>
            </a:endParaRPr>
          </a:p>
        </p:txBody>
      </p:sp>
      <p:sp>
        <p:nvSpPr>
          <p:cNvPr id="5" name="Footer Placeholder 4"/>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a:defRPr sz="675">
                <a:solidFill>
                  <a:schemeClr val="tx2"/>
                </a:solidFill>
              </a:defRPr>
            </a:lvl1pPr>
          </a:lstStyle>
          <a:p>
            <a:endParaRPr lang="en-US" dirty="0">
              <a:solidFill>
                <a:srgbClr val="0D2C40"/>
              </a:solidFill>
            </a:endParaRPr>
          </a:p>
        </p:txBody>
      </p:sp>
      <p:sp>
        <p:nvSpPr>
          <p:cNvPr id="8" name="Slide Number Placeholder 5"/>
          <p:cNvSpPr>
            <a:spLocks noGrp="1"/>
          </p:cNvSpPr>
          <p:nvPr>
            <p:ph type="sldNum" sz="quarter" idx="4"/>
          </p:nvPr>
        </p:nvSpPr>
        <p:spPr>
          <a:xfrm>
            <a:off x="8709637" y="4806029"/>
            <a:ext cx="192024" cy="192024"/>
          </a:xfrm>
          <a:prstGeom prst="ellipse">
            <a:avLst/>
          </a:prstGeom>
          <a:solidFill>
            <a:schemeClr val="accent1"/>
          </a:solidFill>
        </p:spPr>
        <p:txBody>
          <a:bodyPr vert="horz" lIns="0" tIns="0" rIns="0" bIns="0" rtlCol="0" anchor="ctr"/>
          <a:lstStyle>
            <a:lvl1pPr algn="ctr">
              <a:defRPr sz="675">
                <a:solidFill>
                  <a:schemeClr val="bg1"/>
                </a:solidFill>
              </a:defRPr>
            </a:lvl1pPr>
          </a:lstStyle>
          <a:p>
            <a:fld id="{B1AC83B0-B844-44F1-B4BE-92A8C14C00CC}" type="slidenum">
              <a:rPr lang="en-US" smtClean="0">
                <a:solidFill>
                  <a:prstClr val="white"/>
                </a:solidFill>
              </a:rPr>
              <a:pPr/>
              <a:t>‹#›</a:t>
            </a:fld>
            <a:endParaRPr lang="en-US" dirty="0">
              <a:solidFill>
                <a:prstClr val="white"/>
              </a:solidFill>
            </a:endParaRPr>
          </a:p>
        </p:txBody>
      </p:sp>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a:ext>
            </a:extLst>
          </a:blip>
          <a:srcRect r="-30239"/>
          <a:stretch/>
        </p:blipFill>
        <p:spPr>
          <a:xfrm>
            <a:off x="0" y="0"/>
            <a:ext cx="414338" cy="5143500"/>
          </a:xfrm>
          <a:prstGeom prst="rect">
            <a:avLst/>
          </a:prstGeom>
        </p:spPr>
      </p:pic>
    </p:spTree>
    <p:extLst>
      <p:ext uri="{BB962C8B-B14F-4D97-AF65-F5344CB8AC3E}">
        <p14:creationId xmlns:p14="http://schemas.microsoft.com/office/powerpoint/2010/main" val="1232817519"/>
      </p:ext>
    </p:extLst>
  </p:cSld>
  <p:clrMap bg1="lt1" tx1="dk1" bg2="lt2" tx2="dk2" accent1="accent1" accent2="accent2" accent3="accent3" accent4="accent4" accent5="accent5" accent6="accent6" hlink="hlink" folHlink="folHlink"/>
  <mc:AlternateContent xmlns:mc="http://schemas.openxmlformats.org/markup-compatibility/2006" xmlns:p14="http://schemas.microsoft.com/office/powerpoint/2010/main">
    <mc:Choice Requires="p14">
      <p:transition p14:dur="10"/>
    </mc:Choice>
    <mc:Fallback xmlns="">
      <p:transition/>
    </mc:Fallback>
  </mc:AlternateContent>
  <p:hf hdr="0" ftr="0"/>
  <p:txStyles>
    <p:titleStyle>
      <a:lvl1pPr algn="l" defTabSz="514350" rtl="0" eaLnBrk="1" latinLnBrk="0" hangingPunct="1">
        <a:lnSpc>
          <a:spcPts val="2520"/>
        </a:lnSpc>
        <a:spcBef>
          <a:spcPct val="0"/>
        </a:spcBef>
        <a:buNone/>
        <a:defRPr sz="2800" b="1" kern="1200" baseline="0">
          <a:solidFill>
            <a:schemeClr val="tx2"/>
          </a:solidFill>
          <a:latin typeface="Arial" panose="020B0604020202020204" pitchFamily="34" charset="0"/>
          <a:ea typeface="+mj-ea"/>
          <a:cs typeface="Arial" panose="020B0604020202020204" pitchFamily="34" charset="0"/>
        </a:defRPr>
      </a:lvl1pPr>
    </p:titleStyle>
    <p:bodyStyle>
      <a:lvl1pPr marL="0" indent="0" algn="l" defTabSz="514350" rtl="0" eaLnBrk="1" latinLnBrk="0" hangingPunct="1">
        <a:lnSpc>
          <a:spcPct val="100000"/>
        </a:lnSpc>
        <a:spcBef>
          <a:spcPts val="0"/>
        </a:spcBef>
        <a:spcAft>
          <a:spcPts val="400"/>
        </a:spcAft>
        <a:buFont typeface="Arial" panose="020B0604020202020204" pitchFamily="34" charset="0"/>
        <a:buNone/>
        <a:defRPr sz="1800" b="1" kern="1200" baseline="0">
          <a:solidFill>
            <a:schemeClr val="tx2"/>
          </a:solidFill>
          <a:latin typeface="Arial" panose="020B0604020202020204" pitchFamily="34" charset="0"/>
          <a:ea typeface="+mn-ea"/>
          <a:cs typeface="Arial" panose="020B0604020202020204" pitchFamily="34" charset="0"/>
        </a:defRPr>
      </a:lvl1pPr>
      <a:lvl2pPr marL="114300" indent="-114300" algn="l" defTabSz="514350" rtl="0" eaLnBrk="1" latinLnBrk="0" hangingPunct="1">
        <a:lnSpc>
          <a:spcPct val="100000"/>
        </a:lnSpc>
        <a:spcBef>
          <a:spcPts val="0"/>
        </a:spcBef>
        <a:spcAft>
          <a:spcPts val="400"/>
        </a:spcAft>
        <a:buFont typeface="Arial" panose="020B0604020202020204" pitchFamily="34" charset="0"/>
        <a:buChar char="•"/>
        <a:defRPr sz="1400" kern="1200">
          <a:solidFill>
            <a:schemeClr val="tx2"/>
          </a:solidFill>
          <a:latin typeface="Arial" panose="020B0604020202020204" pitchFamily="34" charset="0"/>
          <a:ea typeface="+mn-ea"/>
          <a:cs typeface="Arial" panose="020B0604020202020204" pitchFamily="34" charset="0"/>
        </a:defRPr>
      </a:lvl2pPr>
      <a:lvl3pPr marL="228600" indent="-114300" algn="l" defTabSz="516731" rtl="0" eaLnBrk="1" latinLnBrk="0" hangingPunct="1">
        <a:lnSpc>
          <a:spcPct val="100000"/>
        </a:lnSpc>
        <a:spcBef>
          <a:spcPts val="0"/>
        </a:spcBef>
        <a:spcAft>
          <a:spcPts val="400"/>
        </a:spcAft>
        <a:buFont typeface="Arial" panose="020B0604020202020204" pitchFamily="34" charset="0"/>
        <a:buChar char="-"/>
        <a:defRPr sz="1200" kern="1200">
          <a:solidFill>
            <a:schemeClr val="tx2"/>
          </a:solidFill>
          <a:latin typeface="Arial" panose="020B0604020202020204" pitchFamily="34" charset="0"/>
          <a:ea typeface="+mn-ea"/>
          <a:cs typeface="Arial" panose="020B0604020202020204" pitchFamily="34" charset="0"/>
        </a:defRPr>
      </a:lvl3pPr>
      <a:lvl4pPr marL="342900" indent="-114300" algn="l" defTabSz="514350" rtl="0" eaLnBrk="1" latinLnBrk="0" hangingPunct="1">
        <a:lnSpc>
          <a:spcPct val="100000"/>
        </a:lnSpc>
        <a:spcBef>
          <a:spcPts val="0"/>
        </a:spcBef>
        <a:spcAft>
          <a:spcPts val="400"/>
        </a:spcAft>
        <a:buFont typeface="Arial" panose="020B0604020202020204" pitchFamily="34" charset="0"/>
        <a:buChar char="•"/>
        <a:defRPr sz="1100" kern="1200">
          <a:solidFill>
            <a:schemeClr val="tx2"/>
          </a:solidFill>
          <a:latin typeface="Arial" panose="020B0604020202020204" pitchFamily="34" charset="0"/>
          <a:ea typeface="+mn-ea"/>
          <a:cs typeface="Arial" panose="020B0604020202020204" pitchFamily="34" charset="0"/>
        </a:defRPr>
      </a:lvl4pPr>
      <a:lvl5pPr marL="457200" indent="-114300" algn="l" defTabSz="514350" rtl="0" eaLnBrk="1" latinLnBrk="0" hangingPunct="1">
        <a:lnSpc>
          <a:spcPct val="100000"/>
        </a:lnSpc>
        <a:spcBef>
          <a:spcPts val="0"/>
        </a:spcBef>
        <a:spcAft>
          <a:spcPts val="400"/>
        </a:spcAft>
        <a:buFont typeface="Arial" panose="020B0604020202020204" pitchFamily="34" charset="0"/>
        <a:buChar char="•"/>
        <a:defRPr sz="1000" kern="1200">
          <a:solidFill>
            <a:schemeClr val="tx2"/>
          </a:solidFill>
          <a:latin typeface="Arial" panose="020B0604020202020204" pitchFamily="34" charset="0"/>
          <a:ea typeface="+mn-ea"/>
          <a:cs typeface="Arial" panose="020B0604020202020204" pitchFamily="34" charset="0"/>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44">
          <p15:clr>
            <a:srgbClr val="F26B43"/>
          </p15:clr>
        </p15:guide>
        <p15:guide id="2" pos="199">
          <p15:clr>
            <a:srgbClr val="F26B43"/>
          </p15:clr>
        </p15:guide>
        <p15:guide id="3" pos="5569">
          <p15:clr>
            <a:srgbClr val="F26B43"/>
          </p15:clr>
        </p15:guide>
        <p15:guide id="4" pos="549">
          <p15:clr>
            <a:srgbClr val="F26B43"/>
          </p15:clr>
        </p15:guide>
        <p15:guide id="5" pos="5211">
          <p15:clr>
            <a:srgbClr val="F26B43"/>
          </p15:clr>
        </p15:guide>
        <p15:guide id="6" orient="horz" pos="585">
          <p15:clr>
            <a:srgbClr val="F26B43"/>
          </p15:clr>
        </p15:guide>
        <p15:guide id="7" orient="horz" pos="2940">
          <p15:clr>
            <a:srgbClr val="F26B43"/>
          </p15:clr>
        </p15:guide>
        <p15:guide id="8" orient="horz" pos="215">
          <p15:clr>
            <a:srgbClr val="F26B43"/>
          </p15:clr>
        </p15:guide>
        <p15:guide id="9" orient="horz" pos="708">
          <p15:clr>
            <a:srgbClr val="F26B43"/>
          </p15:clr>
        </p15:guide>
      </p15:sldGuideLst>
    </p:ext>
  </p:extLst>
</p:sldMaster>
</file>

<file path=ppt/slideMasters/slideMaster6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74645" y="342900"/>
            <a:ext cx="7966145" cy="585787"/>
          </a:xfrm>
          <a:prstGeom prst="rect">
            <a:avLst/>
          </a:prstGeom>
        </p:spPr>
        <p:txBody>
          <a:bodyPr vert="horz" lIns="91440" tIns="45720" rIns="91440" bIns="45720" rtlCol="0" anchor="ctr" anchorCtr="0">
            <a:noAutofit/>
          </a:bodyPr>
          <a:lstStyle/>
          <a:p>
            <a:r>
              <a:rPr lang="en-US" dirty="0"/>
              <a:t>Click to add title (28pt)</a:t>
            </a:r>
          </a:p>
        </p:txBody>
      </p:sp>
      <p:sp>
        <p:nvSpPr>
          <p:cNvPr id="3" name="Text Placeholder 2"/>
          <p:cNvSpPr>
            <a:spLocks noGrp="1"/>
          </p:cNvSpPr>
          <p:nvPr>
            <p:ph type="body" idx="1"/>
          </p:nvPr>
        </p:nvSpPr>
        <p:spPr>
          <a:xfrm>
            <a:off x="874644" y="1123950"/>
            <a:ext cx="7966144" cy="3540922"/>
          </a:xfrm>
          <a:prstGeom prst="rect">
            <a:avLst/>
          </a:prstGeom>
        </p:spPr>
        <p:txBody>
          <a:bodyPr vert="horz" lIns="91440" tIns="45720" rIns="91440" bIns="45720" rtlCol="0">
            <a:noAutofit/>
          </a:bodyPr>
          <a:lstStyle/>
          <a:p>
            <a:pPr lvl="0"/>
            <a:r>
              <a:rPr lang="en-US" dirty="0"/>
              <a:t>First level bullet (18pt)</a:t>
            </a:r>
          </a:p>
          <a:p>
            <a:pPr lvl="1"/>
            <a:r>
              <a:rPr lang="en-US" dirty="0"/>
              <a:t>Second level bullet (14pt)</a:t>
            </a:r>
          </a:p>
          <a:p>
            <a:pPr lvl="2"/>
            <a:r>
              <a:rPr lang="en-US" dirty="0"/>
              <a:t>Third level bullet (12pt)</a:t>
            </a:r>
          </a:p>
          <a:p>
            <a:pPr lvl="3"/>
            <a:r>
              <a:rPr lang="en-US" dirty="0"/>
              <a:t>Fourth level (11pt)</a:t>
            </a:r>
          </a:p>
          <a:p>
            <a:pPr lvl="4"/>
            <a:r>
              <a:rPr lang="en-US" dirty="0"/>
              <a:t>Fifth level (10pt)</a:t>
            </a:r>
          </a:p>
        </p:txBody>
      </p:sp>
      <p:sp>
        <p:nvSpPr>
          <p:cNvPr id="4" name="Date Placeholder 3"/>
          <p:cNvSpPr>
            <a:spLocks noGrp="1"/>
          </p:cNvSpPr>
          <p:nvPr>
            <p:ph type="dt" sz="half" idx="2"/>
          </p:nvPr>
        </p:nvSpPr>
        <p:spPr>
          <a:xfrm>
            <a:off x="874644" y="4767264"/>
            <a:ext cx="1811406" cy="273844"/>
          </a:xfrm>
          <a:prstGeom prst="rect">
            <a:avLst/>
          </a:prstGeom>
        </p:spPr>
        <p:txBody>
          <a:bodyPr vert="horz" lIns="91440" tIns="45720" rIns="91440" bIns="45720" rtlCol="0" anchor="ctr"/>
          <a:lstStyle>
            <a:lvl1pPr algn="l">
              <a:defRPr sz="675">
                <a:solidFill>
                  <a:schemeClr val="tx2"/>
                </a:solidFill>
              </a:defRPr>
            </a:lvl1pPr>
          </a:lstStyle>
          <a:p>
            <a:r>
              <a:rPr lang="en-US">
                <a:solidFill>
                  <a:srgbClr val="0D2C40"/>
                </a:solidFill>
              </a:rPr>
              <a:t>July 2018</a:t>
            </a:r>
            <a:endParaRPr lang="en-US" dirty="0">
              <a:solidFill>
                <a:srgbClr val="0D2C40"/>
              </a:solidFill>
            </a:endParaRPr>
          </a:p>
        </p:txBody>
      </p:sp>
      <p:sp>
        <p:nvSpPr>
          <p:cNvPr id="5" name="Footer Placeholder 4"/>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a:defRPr sz="675">
                <a:solidFill>
                  <a:schemeClr val="tx2"/>
                </a:solidFill>
              </a:defRPr>
            </a:lvl1pPr>
          </a:lstStyle>
          <a:p>
            <a:endParaRPr lang="en-US" dirty="0">
              <a:solidFill>
                <a:srgbClr val="0D2C40"/>
              </a:solidFill>
            </a:endParaRPr>
          </a:p>
        </p:txBody>
      </p:sp>
      <p:sp>
        <p:nvSpPr>
          <p:cNvPr id="8" name="Slide Number Placeholder 5"/>
          <p:cNvSpPr>
            <a:spLocks noGrp="1"/>
          </p:cNvSpPr>
          <p:nvPr>
            <p:ph type="sldNum" sz="quarter" idx="4"/>
          </p:nvPr>
        </p:nvSpPr>
        <p:spPr>
          <a:xfrm>
            <a:off x="8709637" y="4806029"/>
            <a:ext cx="192024" cy="192024"/>
          </a:xfrm>
          <a:prstGeom prst="ellipse">
            <a:avLst/>
          </a:prstGeom>
          <a:solidFill>
            <a:schemeClr val="accent1"/>
          </a:solidFill>
        </p:spPr>
        <p:txBody>
          <a:bodyPr vert="horz" lIns="0" tIns="0" rIns="0" bIns="0" rtlCol="0" anchor="ctr"/>
          <a:lstStyle>
            <a:lvl1pPr algn="ctr">
              <a:defRPr sz="675">
                <a:solidFill>
                  <a:schemeClr val="bg1"/>
                </a:solidFill>
              </a:defRPr>
            </a:lvl1pPr>
          </a:lstStyle>
          <a:p>
            <a:fld id="{B1AC83B0-B844-44F1-B4BE-92A8C14C00CC}" type="slidenum">
              <a:rPr lang="en-US" smtClean="0">
                <a:solidFill>
                  <a:prstClr val="white"/>
                </a:solidFill>
              </a:rPr>
              <a:pPr/>
              <a:t>‹#›</a:t>
            </a:fld>
            <a:endParaRPr lang="en-US" dirty="0">
              <a:solidFill>
                <a:prstClr val="white"/>
              </a:solidFill>
            </a:endParaRPr>
          </a:p>
        </p:txBody>
      </p:sp>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a:ext>
            </a:extLst>
          </a:blip>
          <a:srcRect r="-30239"/>
          <a:stretch/>
        </p:blipFill>
        <p:spPr>
          <a:xfrm>
            <a:off x="0" y="0"/>
            <a:ext cx="414338" cy="5143500"/>
          </a:xfrm>
          <a:prstGeom prst="rect">
            <a:avLst/>
          </a:prstGeom>
        </p:spPr>
      </p:pic>
    </p:spTree>
    <p:extLst>
      <p:ext uri="{BB962C8B-B14F-4D97-AF65-F5344CB8AC3E}">
        <p14:creationId xmlns:p14="http://schemas.microsoft.com/office/powerpoint/2010/main" val="254487310"/>
      </p:ext>
    </p:extLst>
  </p:cSld>
  <p:clrMap bg1="lt1" tx1="dk1" bg2="lt2" tx2="dk2" accent1="accent1" accent2="accent2" accent3="accent3" accent4="accent4" accent5="accent5" accent6="accent6" hlink="hlink" folHlink="folHlink"/>
  <mc:AlternateContent xmlns:mc="http://schemas.openxmlformats.org/markup-compatibility/2006" xmlns:p14="http://schemas.microsoft.com/office/powerpoint/2010/main">
    <mc:Choice Requires="p14">
      <p:transition p14:dur="10"/>
    </mc:Choice>
    <mc:Fallback xmlns="">
      <p:transition/>
    </mc:Fallback>
  </mc:AlternateContent>
  <p:hf hdr="0" ftr="0"/>
  <p:txStyles>
    <p:titleStyle>
      <a:lvl1pPr algn="l" defTabSz="514350" rtl="0" eaLnBrk="1" latinLnBrk="0" hangingPunct="1">
        <a:lnSpc>
          <a:spcPts val="2520"/>
        </a:lnSpc>
        <a:spcBef>
          <a:spcPct val="0"/>
        </a:spcBef>
        <a:buNone/>
        <a:defRPr sz="2800" b="1" kern="1200" baseline="0">
          <a:solidFill>
            <a:schemeClr val="tx2"/>
          </a:solidFill>
          <a:latin typeface="Arial" panose="020B0604020202020204" pitchFamily="34" charset="0"/>
          <a:ea typeface="+mj-ea"/>
          <a:cs typeface="Arial" panose="020B0604020202020204" pitchFamily="34" charset="0"/>
        </a:defRPr>
      </a:lvl1pPr>
    </p:titleStyle>
    <p:bodyStyle>
      <a:lvl1pPr marL="0" indent="0" algn="l" defTabSz="514350" rtl="0" eaLnBrk="1" latinLnBrk="0" hangingPunct="1">
        <a:lnSpc>
          <a:spcPct val="100000"/>
        </a:lnSpc>
        <a:spcBef>
          <a:spcPts val="0"/>
        </a:spcBef>
        <a:spcAft>
          <a:spcPts val="400"/>
        </a:spcAft>
        <a:buFont typeface="Arial" panose="020B0604020202020204" pitchFamily="34" charset="0"/>
        <a:buNone/>
        <a:defRPr sz="1800" b="1" kern="1200" baseline="0">
          <a:solidFill>
            <a:schemeClr val="tx2"/>
          </a:solidFill>
          <a:latin typeface="Arial" panose="020B0604020202020204" pitchFamily="34" charset="0"/>
          <a:ea typeface="+mn-ea"/>
          <a:cs typeface="Arial" panose="020B0604020202020204" pitchFamily="34" charset="0"/>
        </a:defRPr>
      </a:lvl1pPr>
      <a:lvl2pPr marL="114300" indent="-114300" algn="l" defTabSz="514350" rtl="0" eaLnBrk="1" latinLnBrk="0" hangingPunct="1">
        <a:lnSpc>
          <a:spcPct val="100000"/>
        </a:lnSpc>
        <a:spcBef>
          <a:spcPts val="0"/>
        </a:spcBef>
        <a:spcAft>
          <a:spcPts val="400"/>
        </a:spcAft>
        <a:buFont typeface="Arial" panose="020B0604020202020204" pitchFamily="34" charset="0"/>
        <a:buChar char="•"/>
        <a:defRPr sz="1400" kern="1200">
          <a:solidFill>
            <a:schemeClr val="tx2"/>
          </a:solidFill>
          <a:latin typeface="Arial" panose="020B0604020202020204" pitchFamily="34" charset="0"/>
          <a:ea typeface="+mn-ea"/>
          <a:cs typeface="Arial" panose="020B0604020202020204" pitchFamily="34" charset="0"/>
        </a:defRPr>
      </a:lvl2pPr>
      <a:lvl3pPr marL="228600" indent="-114300" algn="l" defTabSz="516731" rtl="0" eaLnBrk="1" latinLnBrk="0" hangingPunct="1">
        <a:lnSpc>
          <a:spcPct val="100000"/>
        </a:lnSpc>
        <a:spcBef>
          <a:spcPts val="0"/>
        </a:spcBef>
        <a:spcAft>
          <a:spcPts val="400"/>
        </a:spcAft>
        <a:buFont typeface="Arial" panose="020B0604020202020204" pitchFamily="34" charset="0"/>
        <a:buChar char="-"/>
        <a:defRPr sz="1200" kern="1200">
          <a:solidFill>
            <a:schemeClr val="tx2"/>
          </a:solidFill>
          <a:latin typeface="Arial" panose="020B0604020202020204" pitchFamily="34" charset="0"/>
          <a:ea typeface="+mn-ea"/>
          <a:cs typeface="Arial" panose="020B0604020202020204" pitchFamily="34" charset="0"/>
        </a:defRPr>
      </a:lvl3pPr>
      <a:lvl4pPr marL="342900" indent="-114300" algn="l" defTabSz="514350" rtl="0" eaLnBrk="1" latinLnBrk="0" hangingPunct="1">
        <a:lnSpc>
          <a:spcPct val="100000"/>
        </a:lnSpc>
        <a:spcBef>
          <a:spcPts val="0"/>
        </a:spcBef>
        <a:spcAft>
          <a:spcPts val="400"/>
        </a:spcAft>
        <a:buFont typeface="Arial" panose="020B0604020202020204" pitchFamily="34" charset="0"/>
        <a:buChar char="•"/>
        <a:defRPr sz="1100" kern="1200">
          <a:solidFill>
            <a:schemeClr val="tx2"/>
          </a:solidFill>
          <a:latin typeface="Arial" panose="020B0604020202020204" pitchFamily="34" charset="0"/>
          <a:ea typeface="+mn-ea"/>
          <a:cs typeface="Arial" panose="020B0604020202020204" pitchFamily="34" charset="0"/>
        </a:defRPr>
      </a:lvl4pPr>
      <a:lvl5pPr marL="457200" indent="-114300" algn="l" defTabSz="514350" rtl="0" eaLnBrk="1" latinLnBrk="0" hangingPunct="1">
        <a:lnSpc>
          <a:spcPct val="100000"/>
        </a:lnSpc>
        <a:spcBef>
          <a:spcPts val="0"/>
        </a:spcBef>
        <a:spcAft>
          <a:spcPts val="400"/>
        </a:spcAft>
        <a:buFont typeface="Arial" panose="020B0604020202020204" pitchFamily="34" charset="0"/>
        <a:buChar char="•"/>
        <a:defRPr sz="1000" kern="1200">
          <a:solidFill>
            <a:schemeClr val="tx2"/>
          </a:solidFill>
          <a:latin typeface="Arial" panose="020B0604020202020204" pitchFamily="34" charset="0"/>
          <a:ea typeface="+mn-ea"/>
          <a:cs typeface="Arial" panose="020B0604020202020204" pitchFamily="34" charset="0"/>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44">
          <p15:clr>
            <a:srgbClr val="F26B43"/>
          </p15:clr>
        </p15:guide>
        <p15:guide id="2" pos="199">
          <p15:clr>
            <a:srgbClr val="F26B43"/>
          </p15:clr>
        </p15:guide>
        <p15:guide id="3" pos="5569">
          <p15:clr>
            <a:srgbClr val="F26B43"/>
          </p15:clr>
        </p15:guide>
        <p15:guide id="4" pos="549">
          <p15:clr>
            <a:srgbClr val="F26B43"/>
          </p15:clr>
        </p15:guide>
        <p15:guide id="5" pos="5211">
          <p15:clr>
            <a:srgbClr val="F26B43"/>
          </p15:clr>
        </p15:guide>
        <p15:guide id="6" orient="horz" pos="585">
          <p15:clr>
            <a:srgbClr val="F26B43"/>
          </p15:clr>
        </p15:guide>
        <p15:guide id="7" orient="horz" pos="2940">
          <p15:clr>
            <a:srgbClr val="F26B43"/>
          </p15:clr>
        </p15:guide>
        <p15:guide id="8" orient="horz" pos="215">
          <p15:clr>
            <a:srgbClr val="F26B43"/>
          </p15:clr>
        </p15:guide>
        <p15:guide id="9" orient="horz" pos="708">
          <p15:clr>
            <a:srgbClr val="F26B43"/>
          </p15:clr>
        </p15:guide>
      </p15:sldGuideLst>
    </p:ext>
  </p:extLst>
</p:sldMaster>
</file>

<file path=ppt/slideMasters/slideMaster6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74645" y="342900"/>
            <a:ext cx="7966145" cy="585787"/>
          </a:xfrm>
          <a:prstGeom prst="rect">
            <a:avLst/>
          </a:prstGeom>
        </p:spPr>
        <p:txBody>
          <a:bodyPr vert="horz" lIns="91440" tIns="45720" rIns="91440" bIns="45720" rtlCol="0" anchor="ctr" anchorCtr="0">
            <a:noAutofit/>
          </a:bodyPr>
          <a:lstStyle/>
          <a:p>
            <a:r>
              <a:rPr lang="en-US" dirty="0"/>
              <a:t>Click to add title (28pt)</a:t>
            </a:r>
          </a:p>
        </p:txBody>
      </p:sp>
      <p:sp>
        <p:nvSpPr>
          <p:cNvPr id="3" name="Text Placeholder 2"/>
          <p:cNvSpPr>
            <a:spLocks noGrp="1"/>
          </p:cNvSpPr>
          <p:nvPr>
            <p:ph type="body" idx="1"/>
          </p:nvPr>
        </p:nvSpPr>
        <p:spPr>
          <a:xfrm>
            <a:off x="874644" y="1123950"/>
            <a:ext cx="7966144" cy="3540922"/>
          </a:xfrm>
          <a:prstGeom prst="rect">
            <a:avLst/>
          </a:prstGeom>
        </p:spPr>
        <p:txBody>
          <a:bodyPr vert="horz" lIns="91440" tIns="45720" rIns="91440" bIns="45720" rtlCol="0">
            <a:noAutofit/>
          </a:bodyPr>
          <a:lstStyle/>
          <a:p>
            <a:pPr lvl="0"/>
            <a:r>
              <a:rPr lang="en-US" dirty="0"/>
              <a:t>First level bullet (18pt)</a:t>
            </a:r>
          </a:p>
          <a:p>
            <a:pPr lvl="1"/>
            <a:r>
              <a:rPr lang="en-US" dirty="0"/>
              <a:t>Second level bullet (14pt)</a:t>
            </a:r>
          </a:p>
          <a:p>
            <a:pPr lvl="2"/>
            <a:r>
              <a:rPr lang="en-US" dirty="0"/>
              <a:t>Third level bullet (12pt)</a:t>
            </a:r>
          </a:p>
          <a:p>
            <a:pPr lvl="3"/>
            <a:r>
              <a:rPr lang="en-US" dirty="0"/>
              <a:t>Fourth level (11pt)</a:t>
            </a:r>
          </a:p>
          <a:p>
            <a:pPr lvl="4"/>
            <a:r>
              <a:rPr lang="en-US" dirty="0"/>
              <a:t>Fifth level (10pt)</a:t>
            </a:r>
          </a:p>
        </p:txBody>
      </p:sp>
      <p:sp>
        <p:nvSpPr>
          <p:cNvPr id="4" name="Date Placeholder 3"/>
          <p:cNvSpPr>
            <a:spLocks noGrp="1"/>
          </p:cNvSpPr>
          <p:nvPr>
            <p:ph type="dt" sz="half" idx="2"/>
          </p:nvPr>
        </p:nvSpPr>
        <p:spPr>
          <a:xfrm>
            <a:off x="874644" y="4767264"/>
            <a:ext cx="1811406" cy="273844"/>
          </a:xfrm>
          <a:prstGeom prst="rect">
            <a:avLst/>
          </a:prstGeom>
        </p:spPr>
        <p:txBody>
          <a:bodyPr vert="horz" lIns="91440" tIns="45720" rIns="91440" bIns="45720" rtlCol="0" anchor="ctr"/>
          <a:lstStyle>
            <a:lvl1pPr algn="l">
              <a:defRPr sz="675">
                <a:solidFill>
                  <a:schemeClr val="tx2"/>
                </a:solidFill>
              </a:defRPr>
            </a:lvl1pPr>
          </a:lstStyle>
          <a:p>
            <a:r>
              <a:rPr lang="en-US">
                <a:solidFill>
                  <a:srgbClr val="0D2C40"/>
                </a:solidFill>
              </a:rPr>
              <a:t>July 2018</a:t>
            </a:r>
            <a:endParaRPr lang="en-US" dirty="0">
              <a:solidFill>
                <a:srgbClr val="0D2C40"/>
              </a:solidFill>
            </a:endParaRPr>
          </a:p>
        </p:txBody>
      </p:sp>
      <p:sp>
        <p:nvSpPr>
          <p:cNvPr id="5" name="Footer Placeholder 4"/>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a:defRPr sz="675">
                <a:solidFill>
                  <a:schemeClr val="tx2"/>
                </a:solidFill>
              </a:defRPr>
            </a:lvl1pPr>
          </a:lstStyle>
          <a:p>
            <a:endParaRPr lang="en-US" dirty="0">
              <a:solidFill>
                <a:srgbClr val="0D2C40"/>
              </a:solidFill>
            </a:endParaRPr>
          </a:p>
        </p:txBody>
      </p:sp>
      <p:sp>
        <p:nvSpPr>
          <p:cNvPr id="8" name="Slide Number Placeholder 5"/>
          <p:cNvSpPr>
            <a:spLocks noGrp="1"/>
          </p:cNvSpPr>
          <p:nvPr>
            <p:ph type="sldNum" sz="quarter" idx="4"/>
          </p:nvPr>
        </p:nvSpPr>
        <p:spPr>
          <a:xfrm>
            <a:off x="8709637" y="4806029"/>
            <a:ext cx="192024" cy="192024"/>
          </a:xfrm>
          <a:prstGeom prst="ellipse">
            <a:avLst/>
          </a:prstGeom>
          <a:solidFill>
            <a:schemeClr val="accent1"/>
          </a:solidFill>
        </p:spPr>
        <p:txBody>
          <a:bodyPr vert="horz" lIns="0" tIns="0" rIns="0" bIns="0" rtlCol="0" anchor="ctr"/>
          <a:lstStyle>
            <a:lvl1pPr algn="ctr">
              <a:defRPr sz="675">
                <a:solidFill>
                  <a:schemeClr val="bg1"/>
                </a:solidFill>
              </a:defRPr>
            </a:lvl1pPr>
          </a:lstStyle>
          <a:p>
            <a:fld id="{B1AC83B0-B844-44F1-B4BE-92A8C14C00CC}" type="slidenum">
              <a:rPr lang="en-US" smtClean="0">
                <a:solidFill>
                  <a:prstClr val="white"/>
                </a:solidFill>
              </a:rPr>
              <a:pPr/>
              <a:t>‹#›</a:t>
            </a:fld>
            <a:endParaRPr lang="en-US" dirty="0">
              <a:solidFill>
                <a:prstClr val="white"/>
              </a:solidFill>
            </a:endParaRPr>
          </a:p>
        </p:txBody>
      </p:sp>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a:ext>
            </a:extLst>
          </a:blip>
          <a:srcRect r="-30239"/>
          <a:stretch/>
        </p:blipFill>
        <p:spPr>
          <a:xfrm>
            <a:off x="0" y="0"/>
            <a:ext cx="414338" cy="5143500"/>
          </a:xfrm>
          <a:prstGeom prst="rect">
            <a:avLst/>
          </a:prstGeom>
        </p:spPr>
      </p:pic>
    </p:spTree>
    <p:extLst>
      <p:ext uri="{BB962C8B-B14F-4D97-AF65-F5344CB8AC3E}">
        <p14:creationId xmlns:p14="http://schemas.microsoft.com/office/powerpoint/2010/main" val="372232247"/>
      </p:ext>
    </p:extLst>
  </p:cSld>
  <p:clrMap bg1="lt1" tx1="dk1" bg2="lt2" tx2="dk2" accent1="accent1" accent2="accent2" accent3="accent3" accent4="accent4" accent5="accent5" accent6="accent6" hlink="hlink" folHlink="folHlink"/>
  <mc:AlternateContent xmlns:mc="http://schemas.openxmlformats.org/markup-compatibility/2006" xmlns:p14="http://schemas.microsoft.com/office/powerpoint/2010/main">
    <mc:Choice Requires="p14">
      <p:transition p14:dur="10"/>
    </mc:Choice>
    <mc:Fallback xmlns="">
      <p:transition/>
    </mc:Fallback>
  </mc:AlternateContent>
  <p:hf hdr="0" ftr="0"/>
  <p:txStyles>
    <p:titleStyle>
      <a:lvl1pPr algn="l" defTabSz="514350" rtl="0" eaLnBrk="1" latinLnBrk="0" hangingPunct="1">
        <a:lnSpc>
          <a:spcPts val="2520"/>
        </a:lnSpc>
        <a:spcBef>
          <a:spcPct val="0"/>
        </a:spcBef>
        <a:buNone/>
        <a:defRPr sz="2800" b="1" kern="1200" baseline="0">
          <a:solidFill>
            <a:schemeClr val="tx2"/>
          </a:solidFill>
          <a:latin typeface="Arial" panose="020B0604020202020204" pitchFamily="34" charset="0"/>
          <a:ea typeface="+mj-ea"/>
          <a:cs typeface="Arial" panose="020B0604020202020204" pitchFamily="34" charset="0"/>
        </a:defRPr>
      </a:lvl1pPr>
    </p:titleStyle>
    <p:bodyStyle>
      <a:lvl1pPr marL="0" indent="0" algn="l" defTabSz="514350" rtl="0" eaLnBrk="1" latinLnBrk="0" hangingPunct="1">
        <a:lnSpc>
          <a:spcPct val="100000"/>
        </a:lnSpc>
        <a:spcBef>
          <a:spcPts val="0"/>
        </a:spcBef>
        <a:spcAft>
          <a:spcPts val="400"/>
        </a:spcAft>
        <a:buFont typeface="Arial" panose="020B0604020202020204" pitchFamily="34" charset="0"/>
        <a:buNone/>
        <a:defRPr sz="1800" b="1" kern="1200" baseline="0">
          <a:solidFill>
            <a:schemeClr val="tx2"/>
          </a:solidFill>
          <a:latin typeface="Arial" panose="020B0604020202020204" pitchFamily="34" charset="0"/>
          <a:ea typeface="+mn-ea"/>
          <a:cs typeface="Arial" panose="020B0604020202020204" pitchFamily="34" charset="0"/>
        </a:defRPr>
      </a:lvl1pPr>
      <a:lvl2pPr marL="114300" indent="-114300" algn="l" defTabSz="514350" rtl="0" eaLnBrk="1" latinLnBrk="0" hangingPunct="1">
        <a:lnSpc>
          <a:spcPct val="100000"/>
        </a:lnSpc>
        <a:spcBef>
          <a:spcPts val="0"/>
        </a:spcBef>
        <a:spcAft>
          <a:spcPts val="400"/>
        </a:spcAft>
        <a:buFont typeface="Arial" panose="020B0604020202020204" pitchFamily="34" charset="0"/>
        <a:buChar char="•"/>
        <a:defRPr sz="1400" kern="1200">
          <a:solidFill>
            <a:schemeClr val="tx2"/>
          </a:solidFill>
          <a:latin typeface="Arial" panose="020B0604020202020204" pitchFamily="34" charset="0"/>
          <a:ea typeface="+mn-ea"/>
          <a:cs typeface="Arial" panose="020B0604020202020204" pitchFamily="34" charset="0"/>
        </a:defRPr>
      </a:lvl2pPr>
      <a:lvl3pPr marL="228600" indent="-114300" algn="l" defTabSz="516731" rtl="0" eaLnBrk="1" latinLnBrk="0" hangingPunct="1">
        <a:lnSpc>
          <a:spcPct val="100000"/>
        </a:lnSpc>
        <a:spcBef>
          <a:spcPts val="0"/>
        </a:spcBef>
        <a:spcAft>
          <a:spcPts val="400"/>
        </a:spcAft>
        <a:buFont typeface="Arial" panose="020B0604020202020204" pitchFamily="34" charset="0"/>
        <a:buChar char="-"/>
        <a:defRPr sz="1200" kern="1200">
          <a:solidFill>
            <a:schemeClr val="tx2"/>
          </a:solidFill>
          <a:latin typeface="Arial" panose="020B0604020202020204" pitchFamily="34" charset="0"/>
          <a:ea typeface="+mn-ea"/>
          <a:cs typeface="Arial" panose="020B0604020202020204" pitchFamily="34" charset="0"/>
        </a:defRPr>
      </a:lvl3pPr>
      <a:lvl4pPr marL="342900" indent="-114300" algn="l" defTabSz="514350" rtl="0" eaLnBrk="1" latinLnBrk="0" hangingPunct="1">
        <a:lnSpc>
          <a:spcPct val="100000"/>
        </a:lnSpc>
        <a:spcBef>
          <a:spcPts val="0"/>
        </a:spcBef>
        <a:spcAft>
          <a:spcPts val="400"/>
        </a:spcAft>
        <a:buFont typeface="Arial" panose="020B0604020202020204" pitchFamily="34" charset="0"/>
        <a:buChar char="•"/>
        <a:defRPr sz="1100" kern="1200">
          <a:solidFill>
            <a:schemeClr val="tx2"/>
          </a:solidFill>
          <a:latin typeface="Arial" panose="020B0604020202020204" pitchFamily="34" charset="0"/>
          <a:ea typeface="+mn-ea"/>
          <a:cs typeface="Arial" panose="020B0604020202020204" pitchFamily="34" charset="0"/>
        </a:defRPr>
      </a:lvl4pPr>
      <a:lvl5pPr marL="457200" indent="-114300" algn="l" defTabSz="514350" rtl="0" eaLnBrk="1" latinLnBrk="0" hangingPunct="1">
        <a:lnSpc>
          <a:spcPct val="100000"/>
        </a:lnSpc>
        <a:spcBef>
          <a:spcPts val="0"/>
        </a:spcBef>
        <a:spcAft>
          <a:spcPts val="400"/>
        </a:spcAft>
        <a:buFont typeface="Arial" panose="020B0604020202020204" pitchFamily="34" charset="0"/>
        <a:buChar char="•"/>
        <a:defRPr sz="1000" kern="1200">
          <a:solidFill>
            <a:schemeClr val="tx2"/>
          </a:solidFill>
          <a:latin typeface="Arial" panose="020B0604020202020204" pitchFamily="34" charset="0"/>
          <a:ea typeface="+mn-ea"/>
          <a:cs typeface="Arial" panose="020B0604020202020204" pitchFamily="34" charset="0"/>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44">
          <p15:clr>
            <a:srgbClr val="F26B43"/>
          </p15:clr>
        </p15:guide>
        <p15:guide id="2" pos="199">
          <p15:clr>
            <a:srgbClr val="F26B43"/>
          </p15:clr>
        </p15:guide>
        <p15:guide id="3" pos="5569">
          <p15:clr>
            <a:srgbClr val="F26B43"/>
          </p15:clr>
        </p15:guide>
        <p15:guide id="4" pos="549">
          <p15:clr>
            <a:srgbClr val="F26B43"/>
          </p15:clr>
        </p15:guide>
        <p15:guide id="5" pos="5211">
          <p15:clr>
            <a:srgbClr val="F26B43"/>
          </p15:clr>
        </p15:guide>
        <p15:guide id="6" orient="horz" pos="585">
          <p15:clr>
            <a:srgbClr val="F26B43"/>
          </p15:clr>
        </p15:guide>
        <p15:guide id="7" orient="horz" pos="2940">
          <p15:clr>
            <a:srgbClr val="F26B43"/>
          </p15:clr>
        </p15:guide>
        <p15:guide id="8" orient="horz" pos="215">
          <p15:clr>
            <a:srgbClr val="F26B43"/>
          </p15:clr>
        </p15:guide>
        <p15:guide id="9" orient="horz" pos="708">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2" name="Title Placeholder 1"/>
          <p:cNvSpPr>
            <a:spLocks noGrp="1"/>
          </p:cNvSpPr>
          <p:nvPr>
            <p:ph type="title"/>
          </p:nvPr>
        </p:nvSpPr>
        <p:spPr>
          <a:xfrm>
            <a:off x="874645" y="429776"/>
            <a:ext cx="7640707" cy="391418"/>
          </a:xfrm>
          <a:prstGeom prst="rect">
            <a:avLst/>
          </a:prstGeom>
        </p:spPr>
        <p:txBody>
          <a:bodyPr vert="horz" lIns="91440" tIns="45720" rIns="91440" bIns="45720" rtlCol="0" anchor="t">
            <a:noAutofit/>
          </a:bodyPr>
          <a:lstStyle/>
          <a:p>
            <a:endParaRPr lang="en-US" dirty="0"/>
          </a:p>
        </p:txBody>
      </p:sp>
      <p:sp>
        <p:nvSpPr>
          <p:cNvPr id="3" name="Text Placeholder 2"/>
          <p:cNvSpPr>
            <a:spLocks noGrp="1"/>
          </p:cNvSpPr>
          <p:nvPr>
            <p:ph type="body" idx="1"/>
          </p:nvPr>
        </p:nvSpPr>
        <p:spPr>
          <a:xfrm>
            <a:off x="874644" y="939248"/>
            <a:ext cx="7640706" cy="372562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 bullet</a:t>
            </a:r>
          </a:p>
          <a:p>
            <a:pPr lvl="2"/>
            <a:r>
              <a:rPr lang="en-US" dirty="0"/>
              <a:t>Third level bullet</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74644" y="4767264"/>
            <a:ext cx="1811406" cy="273844"/>
          </a:xfrm>
          <a:prstGeom prst="rect">
            <a:avLst/>
          </a:prstGeom>
        </p:spPr>
        <p:txBody>
          <a:bodyPr vert="horz" lIns="91440" tIns="45720" rIns="91440" bIns="45720" rtlCol="0" anchor="ctr"/>
          <a:lstStyle>
            <a:lvl1pPr algn="l">
              <a:defRPr sz="675">
                <a:solidFill>
                  <a:schemeClr val="tx2"/>
                </a:solidFill>
              </a:defRPr>
            </a:lvl1pPr>
          </a:lstStyle>
          <a:p>
            <a:pPr defTabSz="457200" fontAlgn="base">
              <a:lnSpc>
                <a:spcPct val="93000"/>
              </a:lnSpc>
              <a:spcBef>
                <a:spcPct val="0"/>
              </a:spcBef>
              <a:spcAft>
                <a:spcPct val="0"/>
              </a:spcAft>
              <a:buClr>
                <a:srgbClr val="000000"/>
              </a:buClr>
              <a:buSzPct val="100000"/>
              <a:buFont typeface="Times New Roman" pitchFamily="18" charset="0"/>
              <a:buNone/>
            </a:pPr>
            <a:r>
              <a:rPr lang="en-US">
                <a:solidFill>
                  <a:srgbClr val="0D2C40"/>
                </a:solidFill>
                <a:cs typeface="Lucida Sans Unicode" pitchFamily="34" charset="0"/>
              </a:rPr>
              <a:t>July 2018</a:t>
            </a:r>
            <a:endParaRPr lang="en-US" dirty="0">
              <a:solidFill>
                <a:srgbClr val="0D2C40"/>
              </a:solidFill>
              <a:cs typeface="Lucida Sans Unicode" pitchFamily="34" charset="0"/>
            </a:endParaRPr>
          </a:p>
        </p:txBody>
      </p:sp>
      <p:sp>
        <p:nvSpPr>
          <p:cNvPr id="5" name="Footer Placeholder 4"/>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a:defRPr sz="675">
                <a:solidFill>
                  <a:schemeClr val="tx2"/>
                </a:solidFill>
              </a:defRPr>
            </a:lvl1pPr>
          </a:lstStyle>
          <a:p>
            <a:pPr defTabSz="457200" fontAlgn="base">
              <a:lnSpc>
                <a:spcPct val="93000"/>
              </a:lnSpc>
              <a:spcBef>
                <a:spcPct val="0"/>
              </a:spcBef>
              <a:spcAft>
                <a:spcPct val="0"/>
              </a:spcAft>
              <a:buClr>
                <a:srgbClr val="000000"/>
              </a:buClr>
              <a:buSzPct val="100000"/>
              <a:buFont typeface="Times New Roman" pitchFamily="18" charset="0"/>
              <a:buNone/>
            </a:pPr>
            <a:endParaRPr lang="en-US" dirty="0">
              <a:solidFill>
                <a:srgbClr val="0D2C40"/>
              </a:solidFill>
              <a:cs typeface="Lucida Sans Unicode" pitchFamily="34" charset="0"/>
            </a:endParaRPr>
          </a:p>
        </p:txBody>
      </p:sp>
      <p:sp>
        <p:nvSpPr>
          <p:cNvPr id="12" name="Slide Number Placeholder 5"/>
          <p:cNvSpPr>
            <a:spLocks noGrp="1"/>
          </p:cNvSpPr>
          <p:nvPr>
            <p:ph type="sldNum" sz="quarter" idx="4"/>
          </p:nvPr>
        </p:nvSpPr>
        <p:spPr>
          <a:xfrm>
            <a:off x="8691849" y="4785076"/>
            <a:ext cx="256032" cy="256032"/>
          </a:xfrm>
          <a:prstGeom prst="ellipse">
            <a:avLst/>
          </a:prstGeom>
          <a:solidFill>
            <a:schemeClr val="accent1"/>
          </a:solidFill>
        </p:spPr>
        <p:txBody>
          <a:bodyPr vert="horz" lIns="0" tIns="0" rIns="0" bIns="0" rtlCol="0" anchor="ctr"/>
          <a:lstStyle>
            <a:lvl1pPr algn="ctr">
              <a:defRPr sz="900">
                <a:solidFill>
                  <a:schemeClr val="bg1"/>
                </a:solidFill>
              </a:defRPr>
            </a:lvl1pPr>
          </a:lstStyle>
          <a:p>
            <a:pPr defTabSz="457200" fontAlgn="base">
              <a:lnSpc>
                <a:spcPct val="93000"/>
              </a:lnSpc>
              <a:spcBef>
                <a:spcPct val="0"/>
              </a:spcBef>
              <a:spcAft>
                <a:spcPct val="0"/>
              </a:spcAft>
              <a:buClr>
                <a:srgbClr val="000000"/>
              </a:buClr>
              <a:buSzPct val="100000"/>
              <a:buFont typeface="Times New Roman" pitchFamily="18" charset="0"/>
              <a:buNone/>
            </a:pPr>
            <a:fld id="{B1AC83B0-B844-44F1-B4BE-92A8C14C00CC}" type="slidenum">
              <a:rPr lang="en-US" smtClean="0">
                <a:solidFill>
                  <a:prstClr val="white"/>
                </a:solidFill>
                <a:cs typeface="Lucida Sans Unicode" pitchFamily="34" charset="0"/>
              </a:rPr>
              <a:pPr defTabSz="457200" fontAlgn="base">
                <a:lnSpc>
                  <a:spcPct val="93000"/>
                </a:lnSpc>
                <a:spcBef>
                  <a:spcPct val="0"/>
                </a:spcBef>
                <a:spcAft>
                  <a:spcPct val="0"/>
                </a:spcAft>
                <a:buClr>
                  <a:srgbClr val="000000"/>
                </a:buClr>
                <a:buSzPct val="100000"/>
                <a:buFont typeface="Times New Roman" pitchFamily="18" charset="0"/>
                <a:buNone/>
              </a:pPr>
              <a:t>‹#›</a:t>
            </a:fld>
            <a:endParaRPr lang="en-US" dirty="0">
              <a:solidFill>
                <a:prstClr val="white"/>
              </a:solidFill>
              <a:cs typeface="Lucida Sans Unicode" pitchFamily="34" charset="0"/>
            </a:endParaRPr>
          </a:p>
        </p:txBody>
      </p:sp>
    </p:spTree>
    <p:extLst>
      <p:ext uri="{BB962C8B-B14F-4D97-AF65-F5344CB8AC3E}">
        <p14:creationId xmlns:p14="http://schemas.microsoft.com/office/powerpoint/2010/main" val="952757072"/>
      </p:ext>
    </p:extLst>
  </p:cSld>
  <p:clrMap bg1="lt1" tx1="dk1" bg2="lt2" tx2="dk2" accent1="accent1" accent2="accent2" accent3="accent3" accent4="accent4" accent5="accent5" accent6="accent6" hlink="hlink" folHlink="folHlink"/>
  <p:sldLayoutIdLst>
    <p:sldLayoutId id="2147484044" r:id="rId1"/>
  </p:sldLayoutIdLst>
  <mc:AlternateContent xmlns:mc="http://schemas.openxmlformats.org/markup-compatibility/2006" xmlns:p14="http://schemas.microsoft.com/office/powerpoint/2010/main">
    <mc:Choice Requires="p14">
      <p:transition p14:dur="10"/>
    </mc:Choice>
    <mc:Fallback xmlns="">
      <p:transition/>
    </mc:Fallback>
  </mc:AlternateContent>
  <p:hf hdr="0" ftr="0"/>
  <p:txStyles>
    <p:titleStyle>
      <a:lvl1pPr algn="l" defTabSz="514350" rtl="0" eaLnBrk="1" latinLnBrk="0" hangingPunct="1">
        <a:lnSpc>
          <a:spcPts val="2520"/>
        </a:lnSpc>
        <a:spcBef>
          <a:spcPct val="0"/>
        </a:spcBef>
        <a:buNone/>
        <a:defRPr sz="2100" b="1" kern="1200">
          <a:solidFill>
            <a:srgbClr val="0D2C40"/>
          </a:solidFill>
          <a:latin typeface="Arial" panose="020B0604020202020204" pitchFamily="34" charset="0"/>
          <a:ea typeface="+mj-ea"/>
          <a:cs typeface="Arial" panose="020B0604020202020204" pitchFamily="34" charset="0"/>
        </a:defRPr>
      </a:lvl1pPr>
    </p:titleStyle>
    <p:bodyStyle>
      <a:lvl1pPr marL="0" indent="0" algn="l" defTabSz="514350" rtl="0" eaLnBrk="1" latinLnBrk="0" hangingPunct="1">
        <a:lnSpc>
          <a:spcPct val="100000"/>
        </a:lnSpc>
        <a:spcBef>
          <a:spcPts val="563"/>
        </a:spcBef>
        <a:buFont typeface="Arial" panose="020B0604020202020204" pitchFamily="34" charset="0"/>
        <a:buNone/>
        <a:defRPr sz="1500" b="1" kern="1200" baseline="0">
          <a:solidFill>
            <a:schemeClr val="tx2"/>
          </a:solidFill>
          <a:latin typeface="Arial" panose="020B0604020202020204" pitchFamily="34" charset="0"/>
          <a:ea typeface="+mn-ea"/>
          <a:cs typeface="Arial" panose="020B0604020202020204" pitchFamily="34" charset="0"/>
        </a:defRPr>
      </a:lvl1pPr>
      <a:lvl2pPr marL="129779" indent="-129779" algn="l" defTabSz="514350" rtl="0" eaLnBrk="1" latinLnBrk="0" hangingPunct="1">
        <a:lnSpc>
          <a:spcPct val="100000"/>
        </a:lnSpc>
        <a:spcBef>
          <a:spcPts val="450"/>
        </a:spcBef>
        <a:buFont typeface="Arial" panose="020B0604020202020204" pitchFamily="34" charset="0"/>
        <a:buChar char="•"/>
        <a:defRPr sz="1275" kern="1200">
          <a:solidFill>
            <a:schemeClr val="tx2"/>
          </a:solidFill>
          <a:latin typeface="Arial" panose="020B0604020202020204" pitchFamily="34" charset="0"/>
          <a:ea typeface="+mn-ea"/>
          <a:cs typeface="Arial" panose="020B0604020202020204" pitchFamily="34" charset="0"/>
        </a:defRPr>
      </a:lvl2pPr>
      <a:lvl3pPr marL="213122" indent="-89297" algn="l" defTabSz="516731" rtl="0" eaLnBrk="1" latinLnBrk="0" hangingPunct="1">
        <a:lnSpc>
          <a:spcPct val="100000"/>
        </a:lnSpc>
        <a:spcBef>
          <a:spcPts val="450"/>
        </a:spcBef>
        <a:buFont typeface="Arial" panose="020B0604020202020204" pitchFamily="34" charset="0"/>
        <a:buChar char="-"/>
        <a:defRPr sz="1125" kern="1200">
          <a:solidFill>
            <a:schemeClr val="tx2"/>
          </a:solidFill>
          <a:latin typeface="Arial" panose="020B0604020202020204" pitchFamily="34" charset="0"/>
          <a:ea typeface="+mn-ea"/>
          <a:cs typeface="Arial" panose="020B0604020202020204" pitchFamily="34" charset="0"/>
        </a:defRPr>
      </a:lvl3pPr>
      <a:lvl4pPr marL="297656" indent="-84535" algn="l" defTabSz="514350" rtl="0" eaLnBrk="1" latinLnBrk="0" hangingPunct="1">
        <a:lnSpc>
          <a:spcPct val="100000"/>
        </a:lnSpc>
        <a:spcBef>
          <a:spcPts val="281"/>
        </a:spcBef>
        <a:buFont typeface="Arial" panose="020B0604020202020204" pitchFamily="34" charset="0"/>
        <a:buChar char="•"/>
        <a:defRPr sz="975" kern="1200">
          <a:solidFill>
            <a:schemeClr val="tx2"/>
          </a:solidFill>
          <a:latin typeface="Arial" panose="020B0604020202020204" pitchFamily="34" charset="0"/>
          <a:ea typeface="+mn-ea"/>
          <a:cs typeface="Arial" panose="020B0604020202020204" pitchFamily="34" charset="0"/>
        </a:defRPr>
      </a:lvl4pPr>
      <a:lvl5pPr marL="388144" indent="-84535" algn="l" defTabSz="514350" rtl="0" eaLnBrk="1" latinLnBrk="0" hangingPunct="1">
        <a:lnSpc>
          <a:spcPct val="100000"/>
        </a:lnSpc>
        <a:spcBef>
          <a:spcPts val="281"/>
        </a:spcBef>
        <a:buFont typeface="Arial" panose="020B0604020202020204" pitchFamily="34" charset="0"/>
        <a:buChar char="•"/>
        <a:defRPr sz="825" kern="1200">
          <a:solidFill>
            <a:schemeClr val="tx2"/>
          </a:solidFill>
          <a:latin typeface="Arial" panose="020B0604020202020204" pitchFamily="34" charset="0"/>
          <a:ea typeface="+mn-ea"/>
          <a:cs typeface="Arial" panose="020B0604020202020204" pitchFamily="34" charset="0"/>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97">
          <p15:clr>
            <a:srgbClr val="F26B43"/>
          </p15:clr>
        </p15:guide>
        <p15:guide id="2" pos="199">
          <p15:clr>
            <a:srgbClr val="F26B43"/>
          </p15:clr>
        </p15:guide>
      </p15:sldGuideLst>
    </p:ext>
  </p:extLst>
</p:sldMaster>
</file>

<file path=ppt/slideMasters/slideMaster7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74645" y="342900"/>
            <a:ext cx="7966145" cy="585787"/>
          </a:xfrm>
          <a:prstGeom prst="rect">
            <a:avLst/>
          </a:prstGeom>
        </p:spPr>
        <p:txBody>
          <a:bodyPr vert="horz" lIns="91440" tIns="45720" rIns="91440" bIns="45720" rtlCol="0" anchor="ctr" anchorCtr="0">
            <a:noAutofit/>
          </a:bodyPr>
          <a:lstStyle/>
          <a:p>
            <a:r>
              <a:rPr lang="en-US" dirty="0"/>
              <a:t>Click to add title (28pt)</a:t>
            </a:r>
          </a:p>
        </p:txBody>
      </p:sp>
      <p:sp>
        <p:nvSpPr>
          <p:cNvPr id="3" name="Text Placeholder 2"/>
          <p:cNvSpPr>
            <a:spLocks noGrp="1"/>
          </p:cNvSpPr>
          <p:nvPr>
            <p:ph type="body" idx="1"/>
          </p:nvPr>
        </p:nvSpPr>
        <p:spPr>
          <a:xfrm>
            <a:off x="874644" y="1123950"/>
            <a:ext cx="7966144" cy="3540922"/>
          </a:xfrm>
          <a:prstGeom prst="rect">
            <a:avLst/>
          </a:prstGeom>
        </p:spPr>
        <p:txBody>
          <a:bodyPr vert="horz" lIns="91440" tIns="45720" rIns="91440" bIns="45720" rtlCol="0">
            <a:noAutofit/>
          </a:bodyPr>
          <a:lstStyle/>
          <a:p>
            <a:pPr lvl="0"/>
            <a:r>
              <a:rPr lang="en-US" dirty="0"/>
              <a:t>First level bullet (18pt)</a:t>
            </a:r>
          </a:p>
          <a:p>
            <a:pPr lvl="1"/>
            <a:r>
              <a:rPr lang="en-US" dirty="0"/>
              <a:t>Second level bullet (14pt)</a:t>
            </a:r>
          </a:p>
          <a:p>
            <a:pPr lvl="2"/>
            <a:r>
              <a:rPr lang="en-US" dirty="0"/>
              <a:t>Third level bullet (12pt)</a:t>
            </a:r>
          </a:p>
          <a:p>
            <a:pPr lvl="3"/>
            <a:r>
              <a:rPr lang="en-US" dirty="0"/>
              <a:t>Fourth level (11pt)</a:t>
            </a:r>
          </a:p>
          <a:p>
            <a:pPr lvl="4"/>
            <a:r>
              <a:rPr lang="en-US" dirty="0"/>
              <a:t>Fifth level (10pt)</a:t>
            </a:r>
          </a:p>
        </p:txBody>
      </p:sp>
      <p:sp>
        <p:nvSpPr>
          <p:cNvPr id="4" name="Date Placeholder 3"/>
          <p:cNvSpPr>
            <a:spLocks noGrp="1"/>
          </p:cNvSpPr>
          <p:nvPr>
            <p:ph type="dt" sz="half" idx="2"/>
          </p:nvPr>
        </p:nvSpPr>
        <p:spPr>
          <a:xfrm>
            <a:off x="874644" y="4767264"/>
            <a:ext cx="1811406" cy="273844"/>
          </a:xfrm>
          <a:prstGeom prst="rect">
            <a:avLst/>
          </a:prstGeom>
        </p:spPr>
        <p:txBody>
          <a:bodyPr vert="horz" lIns="91440" tIns="45720" rIns="91440" bIns="45720" rtlCol="0" anchor="ctr"/>
          <a:lstStyle>
            <a:lvl1pPr algn="l">
              <a:defRPr sz="675">
                <a:solidFill>
                  <a:schemeClr val="tx2"/>
                </a:solidFill>
              </a:defRPr>
            </a:lvl1pPr>
          </a:lstStyle>
          <a:p>
            <a:r>
              <a:rPr lang="en-US">
                <a:solidFill>
                  <a:srgbClr val="0D2C40"/>
                </a:solidFill>
              </a:rPr>
              <a:t>July 2018</a:t>
            </a:r>
            <a:endParaRPr lang="en-US" dirty="0">
              <a:solidFill>
                <a:srgbClr val="0D2C40"/>
              </a:solidFill>
            </a:endParaRPr>
          </a:p>
        </p:txBody>
      </p:sp>
      <p:sp>
        <p:nvSpPr>
          <p:cNvPr id="5" name="Footer Placeholder 4"/>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a:defRPr sz="675">
                <a:solidFill>
                  <a:schemeClr val="tx2"/>
                </a:solidFill>
              </a:defRPr>
            </a:lvl1pPr>
          </a:lstStyle>
          <a:p>
            <a:endParaRPr lang="en-US" dirty="0">
              <a:solidFill>
                <a:srgbClr val="0D2C40"/>
              </a:solidFill>
            </a:endParaRPr>
          </a:p>
        </p:txBody>
      </p:sp>
      <p:sp>
        <p:nvSpPr>
          <p:cNvPr id="8" name="Slide Number Placeholder 5"/>
          <p:cNvSpPr>
            <a:spLocks noGrp="1"/>
          </p:cNvSpPr>
          <p:nvPr>
            <p:ph type="sldNum" sz="quarter" idx="4"/>
          </p:nvPr>
        </p:nvSpPr>
        <p:spPr>
          <a:xfrm>
            <a:off x="8709637" y="4806029"/>
            <a:ext cx="192024" cy="192024"/>
          </a:xfrm>
          <a:prstGeom prst="ellipse">
            <a:avLst/>
          </a:prstGeom>
          <a:solidFill>
            <a:schemeClr val="accent1"/>
          </a:solidFill>
        </p:spPr>
        <p:txBody>
          <a:bodyPr vert="horz" lIns="0" tIns="0" rIns="0" bIns="0" rtlCol="0" anchor="ctr"/>
          <a:lstStyle>
            <a:lvl1pPr algn="ctr">
              <a:defRPr sz="675">
                <a:solidFill>
                  <a:schemeClr val="bg1"/>
                </a:solidFill>
              </a:defRPr>
            </a:lvl1pPr>
          </a:lstStyle>
          <a:p>
            <a:fld id="{B1AC83B0-B844-44F1-B4BE-92A8C14C00CC}" type="slidenum">
              <a:rPr lang="en-US" smtClean="0">
                <a:solidFill>
                  <a:prstClr val="white"/>
                </a:solidFill>
              </a:rPr>
              <a:pPr/>
              <a:t>‹#›</a:t>
            </a:fld>
            <a:endParaRPr lang="en-US" dirty="0">
              <a:solidFill>
                <a:prstClr val="white"/>
              </a:solidFill>
            </a:endParaRPr>
          </a:p>
        </p:txBody>
      </p:sp>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a:ext>
            </a:extLst>
          </a:blip>
          <a:srcRect r="-30239"/>
          <a:stretch/>
        </p:blipFill>
        <p:spPr>
          <a:xfrm>
            <a:off x="0" y="0"/>
            <a:ext cx="414338" cy="5143500"/>
          </a:xfrm>
          <a:prstGeom prst="rect">
            <a:avLst/>
          </a:prstGeom>
        </p:spPr>
      </p:pic>
    </p:spTree>
    <p:extLst>
      <p:ext uri="{BB962C8B-B14F-4D97-AF65-F5344CB8AC3E}">
        <p14:creationId xmlns:p14="http://schemas.microsoft.com/office/powerpoint/2010/main" val="3080135539"/>
      </p:ext>
    </p:extLst>
  </p:cSld>
  <p:clrMap bg1="lt1" tx1="dk1" bg2="lt2" tx2="dk2" accent1="accent1" accent2="accent2" accent3="accent3" accent4="accent4" accent5="accent5" accent6="accent6" hlink="hlink" folHlink="folHlink"/>
  <mc:AlternateContent xmlns:mc="http://schemas.openxmlformats.org/markup-compatibility/2006" xmlns:p14="http://schemas.microsoft.com/office/powerpoint/2010/main">
    <mc:Choice Requires="p14">
      <p:transition p14:dur="10"/>
    </mc:Choice>
    <mc:Fallback xmlns="">
      <p:transition/>
    </mc:Fallback>
  </mc:AlternateContent>
  <p:hf hdr="0" ftr="0"/>
  <p:txStyles>
    <p:titleStyle>
      <a:lvl1pPr algn="l" defTabSz="514350" rtl="0" eaLnBrk="1" latinLnBrk="0" hangingPunct="1">
        <a:lnSpc>
          <a:spcPts val="2520"/>
        </a:lnSpc>
        <a:spcBef>
          <a:spcPct val="0"/>
        </a:spcBef>
        <a:buNone/>
        <a:defRPr sz="2800" b="1" kern="1200" baseline="0">
          <a:solidFill>
            <a:schemeClr val="tx2"/>
          </a:solidFill>
          <a:latin typeface="Arial" panose="020B0604020202020204" pitchFamily="34" charset="0"/>
          <a:ea typeface="+mj-ea"/>
          <a:cs typeface="Arial" panose="020B0604020202020204" pitchFamily="34" charset="0"/>
        </a:defRPr>
      </a:lvl1pPr>
    </p:titleStyle>
    <p:bodyStyle>
      <a:lvl1pPr marL="0" indent="0" algn="l" defTabSz="514350" rtl="0" eaLnBrk="1" latinLnBrk="0" hangingPunct="1">
        <a:lnSpc>
          <a:spcPct val="100000"/>
        </a:lnSpc>
        <a:spcBef>
          <a:spcPts val="0"/>
        </a:spcBef>
        <a:spcAft>
          <a:spcPts val="400"/>
        </a:spcAft>
        <a:buFont typeface="Arial" panose="020B0604020202020204" pitchFamily="34" charset="0"/>
        <a:buNone/>
        <a:defRPr sz="1800" b="1" kern="1200" baseline="0">
          <a:solidFill>
            <a:schemeClr val="tx2"/>
          </a:solidFill>
          <a:latin typeface="Arial" panose="020B0604020202020204" pitchFamily="34" charset="0"/>
          <a:ea typeface="+mn-ea"/>
          <a:cs typeface="Arial" panose="020B0604020202020204" pitchFamily="34" charset="0"/>
        </a:defRPr>
      </a:lvl1pPr>
      <a:lvl2pPr marL="114300" indent="-114300" algn="l" defTabSz="514350" rtl="0" eaLnBrk="1" latinLnBrk="0" hangingPunct="1">
        <a:lnSpc>
          <a:spcPct val="100000"/>
        </a:lnSpc>
        <a:spcBef>
          <a:spcPts val="0"/>
        </a:spcBef>
        <a:spcAft>
          <a:spcPts val="400"/>
        </a:spcAft>
        <a:buFont typeface="Arial" panose="020B0604020202020204" pitchFamily="34" charset="0"/>
        <a:buChar char="•"/>
        <a:defRPr sz="1400" kern="1200">
          <a:solidFill>
            <a:schemeClr val="tx2"/>
          </a:solidFill>
          <a:latin typeface="Arial" panose="020B0604020202020204" pitchFamily="34" charset="0"/>
          <a:ea typeface="+mn-ea"/>
          <a:cs typeface="Arial" panose="020B0604020202020204" pitchFamily="34" charset="0"/>
        </a:defRPr>
      </a:lvl2pPr>
      <a:lvl3pPr marL="228600" indent="-114300" algn="l" defTabSz="516731" rtl="0" eaLnBrk="1" latinLnBrk="0" hangingPunct="1">
        <a:lnSpc>
          <a:spcPct val="100000"/>
        </a:lnSpc>
        <a:spcBef>
          <a:spcPts val="0"/>
        </a:spcBef>
        <a:spcAft>
          <a:spcPts val="400"/>
        </a:spcAft>
        <a:buFont typeface="Arial" panose="020B0604020202020204" pitchFamily="34" charset="0"/>
        <a:buChar char="-"/>
        <a:defRPr sz="1200" kern="1200">
          <a:solidFill>
            <a:schemeClr val="tx2"/>
          </a:solidFill>
          <a:latin typeface="Arial" panose="020B0604020202020204" pitchFamily="34" charset="0"/>
          <a:ea typeface="+mn-ea"/>
          <a:cs typeface="Arial" panose="020B0604020202020204" pitchFamily="34" charset="0"/>
        </a:defRPr>
      </a:lvl3pPr>
      <a:lvl4pPr marL="342900" indent="-114300" algn="l" defTabSz="514350" rtl="0" eaLnBrk="1" latinLnBrk="0" hangingPunct="1">
        <a:lnSpc>
          <a:spcPct val="100000"/>
        </a:lnSpc>
        <a:spcBef>
          <a:spcPts val="0"/>
        </a:spcBef>
        <a:spcAft>
          <a:spcPts val="400"/>
        </a:spcAft>
        <a:buFont typeface="Arial" panose="020B0604020202020204" pitchFamily="34" charset="0"/>
        <a:buChar char="•"/>
        <a:defRPr sz="1100" kern="1200">
          <a:solidFill>
            <a:schemeClr val="tx2"/>
          </a:solidFill>
          <a:latin typeface="Arial" panose="020B0604020202020204" pitchFamily="34" charset="0"/>
          <a:ea typeface="+mn-ea"/>
          <a:cs typeface="Arial" panose="020B0604020202020204" pitchFamily="34" charset="0"/>
        </a:defRPr>
      </a:lvl4pPr>
      <a:lvl5pPr marL="457200" indent="-114300" algn="l" defTabSz="514350" rtl="0" eaLnBrk="1" latinLnBrk="0" hangingPunct="1">
        <a:lnSpc>
          <a:spcPct val="100000"/>
        </a:lnSpc>
        <a:spcBef>
          <a:spcPts val="0"/>
        </a:spcBef>
        <a:spcAft>
          <a:spcPts val="400"/>
        </a:spcAft>
        <a:buFont typeface="Arial" panose="020B0604020202020204" pitchFamily="34" charset="0"/>
        <a:buChar char="•"/>
        <a:defRPr sz="1000" kern="1200">
          <a:solidFill>
            <a:schemeClr val="tx2"/>
          </a:solidFill>
          <a:latin typeface="Arial" panose="020B0604020202020204" pitchFamily="34" charset="0"/>
          <a:ea typeface="+mn-ea"/>
          <a:cs typeface="Arial" panose="020B0604020202020204" pitchFamily="34" charset="0"/>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44">
          <p15:clr>
            <a:srgbClr val="F26B43"/>
          </p15:clr>
        </p15:guide>
        <p15:guide id="2" pos="199">
          <p15:clr>
            <a:srgbClr val="F26B43"/>
          </p15:clr>
        </p15:guide>
        <p15:guide id="3" pos="5569">
          <p15:clr>
            <a:srgbClr val="F26B43"/>
          </p15:clr>
        </p15:guide>
        <p15:guide id="4" pos="549">
          <p15:clr>
            <a:srgbClr val="F26B43"/>
          </p15:clr>
        </p15:guide>
        <p15:guide id="5" pos="5211">
          <p15:clr>
            <a:srgbClr val="F26B43"/>
          </p15:clr>
        </p15:guide>
        <p15:guide id="6" orient="horz" pos="585">
          <p15:clr>
            <a:srgbClr val="F26B43"/>
          </p15:clr>
        </p15:guide>
        <p15:guide id="7" orient="horz" pos="2940">
          <p15:clr>
            <a:srgbClr val="F26B43"/>
          </p15:clr>
        </p15:guide>
        <p15:guide id="8" orient="horz" pos="215">
          <p15:clr>
            <a:srgbClr val="F26B43"/>
          </p15:clr>
        </p15:guide>
        <p15:guide id="9" orient="horz" pos="708">
          <p15:clr>
            <a:srgbClr val="F26B43"/>
          </p15:clr>
        </p15:guide>
      </p15:sldGuideLst>
    </p:ext>
  </p:extLst>
</p:sldMaster>
</file>

<file path=ppt/slideMasters/slideMaster7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74645" y="342900"/>
            <a:ext cx="7966145" cy="585787"/>
          </a:xfrm>
          <a:prstGeom prst="rect">
            <a:avLst/>
          </a:prstGeom>
        </p:spPr>
        <p:txBody>
          <a:bodyPr vert="horz" lIns="91440" tIns="45720" rIns="91440" bIns="45720" rtlCol="0" anchor="ctr" anchorCtr="0">
            <a:noAutofit/>
          </a:bodyPr>
          <a:lstStyle/>
          <a:p>
            <a:r>
              <a:rPr lang="en-US" dirty="0"/>
              <a:t>Click to add title (28pt)</a:t>
            </a:r>
          </a:p>
        </p:txBody>
      </p:sp>
      <p:sp>
        <p:nvSpPr>
          <p:cNvPr id="3" name="Text Placeholder 2"/>
          <p:cNvSpPr>
            <a:spLocks noGrp="1"/>
          </p:cNvSpPr>
          <p:nvPr>
            <p:ph type="body" idx="1"/>
          </p:nvPr>
        </p:nvSpPr>
        <p:spPr>
          <a:xfrm>
            <a:off x="874644" y="1123950"/>
            <a:ext cx="7966144" cy="3540922"/>
          </a:xfrm>
          <a:prstGeom prst="rect">
            <a:avLst/>
          </a:prstGeom>
        </p:spPr>
        <p:txBody>
          <a:bodyPr vert="horz" lIns="91440" tIns="45720" rIns="91440" bIns="45720" rtlCol="0">
            <a:noAutofit/>
          </a:bodyPr>
          <a:lstStyle/>
          <a:p>
            <a:pPr lvl="0"/>
            <a:r>
              <a:rPr lang="en-US" dirty="0"/>
              <a:t>First level bullet (18pt)</a:t>
            </a:r>
          </a:p>
          <a:p>
            <a:pPr lvl="1"/>
            <a:r>
              <a:rPr lang="en-US" dirty="0"/>
              <a:t>Second level bullet (14pt)</a:t>
            </a:r>
          </a:p>
          <a:p>
            <a:pPr lvl="2"/>
            <a:r>
              <a:rPr lang="en-US" dirty="0"/>
              <a:t>Third level bullet (12pt)</a:t>
            </a:r>
          </a:p>
          <a:p>
            <a:pPr lvl="3"/>
            <a:r>
              <a:rPr lang="en-US" dirty="0"/>
              <a:t>Fourth level (11pt)</a:t>
            </a:r>
          </a:p>
          <a:p>
            <a:pPr lvl="4"/>
            <a:r>
              <a:rPr lang="en-US" dirty="0"/>
              <a:t>Fifth level (10pt)</a:t>
            </a:r>
          </a:p>
        </p:txBody>
      </p:sp>
      <p:sp>
        <p:nvSpPr>
          <p:cNvPr id="4" name="Date Placeholder 3"/>
          <p:cNvSpPr>
            <a:spLocks noGrp="1"/>
          </p:cNvSpPr>
          <p:nvPr>
            <p:ph type="dt" sz="half" idx="2"/>
          </p:nvPr>
        </p:nvSpPr>
        <p:spPr>
          <a:xfrm>
            <a:off x="874644" y="4767264"/>
            <a:ext cx="1811406" cy="273844"/>
          </a:xfrm>
          <a:prstGeom prst="rect">
            <a:avLst/>
          </a:prstGeom>
        </p:spPr>
        <p:txBody>
          <a:bodyPr vert="horz" lIns="91440" tIns="45720" rIns="91440" bIns="45720" rtlCol="0" anchor="ctr"/>
          <a:lstStyle>
            <a:lvl1pPr algn="l">
              <a:defRPr sz="675">
                <a:solidFill>
                  <a:schemeClr val="tx2"/>
                </a:solidFill>
              </a:defRPr>
            </a:lvl1pPr>
          </a:lstStyle>
          <a:p>
            <a:r>
              <a:rPr lang="en-US">
                <a:solidFill>
                  <a:srgbClr val="0D2C40"/>
                </a:solidFill>
              </a:rPr>
              <a:t>July 2018</a:t>
            </a:r>
            <a:endParaRPr lang="en-US" dirty="0">
              <a:solidFill>
                <a:srgbClr val="0D2C40"/>
              </a:solidFill>
            </a:endParaRPr>
          </a:p>
        </p:txBody>
      </p:sp>
      <p:sp>
        <p:nvSpPr>
          <p:cNvPr id="5" name="Footer Placeholder 4"/>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a:defRPr sz="675">
                <a:solidFill>
                  <a:schemeClr val="tx2"/>
                </a:solidFill>
              </a:defRPr>
            </a:lvl1pPr>
          </a:lstStyle>
          <a:p>
            <a:endParaRPr lang="en-US" dirty="0">
              <a:solidFill>
                <a:srgbClr val="0D2C40"/>
              </a:solidFill>
            </a:endParaRPr>
          </a:p>
        </p:txBody>
      </p:sp>
      <p:sp>
        <p:nvSpPr>
          <p:cNvPr id="8" name="Slide Number Placeholder 5"/>
          <p:cNvSpPr>
            <a:spLocks noGrp="1"/>
          </p:cNvSpPr>
          <p:nvPr>
            <p:ph type="sldNum" sz="quarter" idx="4"/>
          </p:nvPr>
        </p:nvSpPr>
        <p:spPr>
          <a:xfrm>
            <a:off x="8709637" y="4806029"/>
            <a:ext cx="192024" cy="192024"/>
          </a:xfrm>
          <a:prstGeom prst="ellipse">
            <a:avLst/>
          </a:prstGeom>
          <a:solidFill>
            <a:schemeClr val="accent1"/>
          </a:solidFill>
        </p:spPr>
        <p:txBody>
          <a:bodyPr vert="horz" lIns="0" tIns="0" rIns="0" bIns="0" rtlCol="0" anchor="ctr"/>
          <a:lstStyle>
            <a:lvl1pPr algn="ctr">
              <a:defRPr sz="675">
                <a:solidFill>
                  <a:schemeClr val="bg1"/>
                </a:solidFill>
              </a:defRPr>
            </a:lvl1pPr>
          </a:lstStyle>
          <a:p>
            <a:fld id="{B1AC83B0-B844-44F1-B4BE-92A8C14C00CC}" type="slidenum">
              <a:rPr lang="en-US" smtClean="0">
                <a:solidFill>
                  <a:prstClr val="white"/>
                </a:solidFill>
              </a:rPr>
              <a:pPr/>
              <a:t>‹#›</a:t>
            </a:fld>
            <a:endParaRPr lang="en-US" dirty="0">
              <a:solidFill>
                <a:prstClr val="white"/>
              </a:solidFill>
            </a:endParaRPr>
          </a:p>
        </p:txBody>
      </p:sp>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a:ext>
            </a:extLst>
          </a:blip>
          <a:srcRect r="-30239"/>
          <a:stretch/>
        </p:blipFill>
        <p:spPr>
          <a:xfrm>
            <a:off x="0" y="0"/>
            <a:ext cx="414338" cy="5143500"/>
          </a:xfrm>
          <a:prstGeom prst="rect">
            <a:avLst/>
          </a:prstGeom>
        </p:spPr>
      </p:pic>
    </p:spTree>
    <p:extLst>
      <p:ext uri="{BB962C8B-B14F-4D97-AF65-F5344CB8AC3E}">
        <p14:creationId xmlns:p14="http://schemas.microsoft.com/office/powerpoint/2010/main" val="1369725780"/>
      </p:ext>
    </p:extLst>
  </p:cSld>
  <p:clrMap bg1="lt1" tx1="dk1" bg2="lt2" tx2="dk2" accent1="accent1" accent2="accent2" accent3="accent3" accent4="accent4" accent5="accent5" accent6="accent6" hlink="hlink" folHlink="folHlink"/>
  <mc:AlternateContent xmlns:mc="http://schemas.openxmlformats.org/markup-compatibility/2006" xmlns:p14="http://schemas.microsoft.com/office/powerpoint/2010/main">
    <mc:Choice Requires="p14">
      <p:transition p14:dur="10"/>
    </mc:Choice>
    <mc:Fallback xmlns="">
      <p:transition/>
    </mc:Fallback>
  </mc:AlternateContent>
  <p:hf hdr="0" ftr="0"/>
  <p:txStyles>
    <p:titleStyle>
      <a:lvl1pPr algn="l" defTabSz="514350" rtl="0" eaLnBrk="1" latinLnBrk="0" hangingPunct="1">
        <a:lnSpc>
          <a:spcPts val="2520"/>
        </a:lnSpc>
        <a:spcBef>
          <a:spcPct val="0"/>
        </a:spcBef>
        <a:buNone/>
        <a:defRPr sz="2800" b="1" kern="1200" baseline="0">
          <a:solidFill>
            <a:schemeClr val="tx2"/>
          </a:solidFill>
          <a:latin typeface="Arial" panose="020B0604020202020204" pitchFamily="34" charset="0"/>
          <a:ea typeface="+mj-ea"/>
          <a:cs typeface="Arial" panose="020B0604020202020204" pitchFamily="34" charset="0"/>
        </a:defRPr>
      </a:lvl1pPr>
    </p:titleStyle>
    <p:bodyStyle>
      <a:lvl1pPr marL="0" indent="0" algn="l" defTabSz="514350" rtl="0" eaLnBrk="1" latinLnBrk="0" hangingPunct="1">
        <a:lnSpc>
          <a:spcPct val="100000"/>
        </a:lnSpc>
        <a:spcBef>
          <a:spcPts val="0"/>
        </a:spcBef>
        <a:spcAft>
          <a:spcPts val="400"/>
        </a:spcAft>
        <a:buFont typeface="Arial" panose="020B0604020202020204" pitchFamily="34" charset="0"/>
        <a:buNone/>
        <a:defRPr sz="1800" b="1" kern="1200" baseline="0">
          <a:solidFill>
            <a:schemeClr val="tx2"/>
          </a:solidFill>
          <a:latin typeface="Arial" panose="020B0604020202020204" pitchFamily="34" charset="0"/>
          <a:ea typeface="+mn-ea"/>
          <a:cs typeface="Arial" panose="020B0604020202020204" pitchFamily="34" charset="0"/>
        </a:defRPr>
      </a:lvl1pPr>
      <a:lvl2pPr marL="114300" indent="-114300" algn="l" defTabSz="514350" rtl="0" eaLnBrk="1" latinLnBrk="0" hangingPunct="1">
        <a:lnSpc>
          <a:spcPct val="100000"/>
        </a:lnSpc>
        <a:spcBef>
          <a:spcPts val="0"/>
        </a:spcBef>
        <a:spcAft>
          <a:spcPts val="400"/>
        </a:spcAft>
        <a:buFont typeface="Arial" panose="020B0604020202020204" pitchFamily="34" charset="0"/>
        <a:buChar char="•"/>
        <a:defRPr sz="1400" kern="1200">
          <a:solidFill>
            <a:schemeClr val="tx2"/>
          </a:solidFill>
          <a:latin typeface="Arial" panose="020B0604020202020204" pitchFamily="34" charset="0"/>
          <a:ea typeface="+mn-ea"/>
          <a:cs typeface="Arial" panose="020B0604020202020204" pitchFamily="34" charset="0"/>
        </a:defRPr>
      </a:lvl2pPr>
      <a:lvl3pPr marL="228600" indent="-114300" algn="l" defTabSz="516731" rtl="0" eaLnBrk="1" latinLnBrk="0" hangingPunct="1">
        <a:lnSpc>
          <a:spcPct val="100000"/>
        </a:lnSpc>
        <a:spcBef>
          <a:spcPts val="0"/>
        </a:spcBef>
        <a:spcAft>
          <a:spcPts val="400"/>
        </a:spcAft>
        <a:buFont typeface="Arial" panose="020B0604020202020204" pitchFamily="34" charset="0"/>
        <a:buChar char="-"/>
        <a:defRPr sz="1200" kern="1200">
          <a:solidFill>
            <a:schemeClr val="tx2"/>
          </a:solidFill>
          <a:latin typeface="Arial" panose="020B0604020202020204" pitchFamily="34" charset="0"/>
          <a:ea typeface="+mn-ea"/>
          <a:cs typeface="Arial" panose="020B0604020202020204" pitchFamily="34" charset="0"/>
        </a:defRPr>
      </a:lvl3pPr>
      <a:lvl4pPr marL="342900" indent="-114300" algn="l" defTabSz="514350" rtl="0" eaLnBrk="1" latinLnBrk="0" hangingPunct="1">
        <a:lnSpc>
          <a:spcPct val="100000"/>
        </a:lnSpc>
        <a:spcBef>
          <a:spcPts val="0"/>
        </a:spcBef>
        <a:spcAft>
          <a:spcPts val="400"/>
        </a:spcAft>
        <a:buFont typeface="Arial" panose="020B0604020202020204" pitchFamily="34" charset="0"/>
        <a:buChar char="•"/>
        <a:defRPr sz="1100" kern="1200">
          <a:solidFill>
            <a:schemeClr val="tx2"/>
          </a:solidFill>
          <a:latin typeface="Arial" panose="020B0604020202020204" pitchFamily="34" charset="0"/>
          <a:ea typeface="+mn-ea"/>
          <a:cs typeface="Arial" panose="020B0604020202020204" pitchFamily="34" charset="0"/>
        </a:defRPr>
      </a:lvl4pPr>
      <a:lvl5pPr marL="457200" indent="-114300" algn="l" defTabSz="514350" rtl="0" eaLnBrk="1" latinLnBrk="0" hangingPunct="1">
        <a:lnSpc>
          <a:spcPct val="100000"/>
        </a:lnSpc>
        <a:spcBef>
          <a:spcPts val="0"/>
        </a:spcBef>
        <a:spcAft>
          <a:spcPts val="400"/>
        </a:spcAft>
        <a:buFont typeface="Arial" panose="020B0604020202020204" pitchFamily="34" charset="0"/>
        <a:buChar char="•"/>
        <a:defRPr sz="1000" kern="1200">
          <a:solidFill>
            <a:schemeClr val="tx2"/>
          </a:solidFill>
          <a:latin typeface="Arial" panose="020B0604020202020204" pitchFamily="34" charset="0"/>
          <a:ea typeface="+mn-ea"/>
          <a:cs typeface="Arial" panose="020B0604020202020204" pitchFamily="34" charset="0"/>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44">
          <p15:clr>
            <a:srgbClr val="F26B43"/>
          </p15:clr>
        </p15:guide>
        <p15:guide id="2" pos="199">
          <p15:clr>
            <a:srgbClr val="F26B43"/>
          </p15:clr>
        </p15:guide>
        <p15:guide id="3" pos="5569">
          <p15:clr>
            <a:srgbClr val="F26B43"/>
          </p15:clr>
        </p15:guide>
        <p15:guide id="4" pos="549">
          <p15:clr>
            <a:srgbClr val="F26B43"/>
          </p15:clr>
        </p15:guide>
        <p15:guide id="5" pos="5211">
          <p15:clr>
            <a:srgbClr val="F26B43"/>
          </p15:clr>
        </p15:guide>
        <p15:guide id="6" orient="horz" pos="585">
          <p15:clr>
            <a:srgbClr val="F26B43"/>
          </p15:clr>
        </p15:guide>
        <p15:guide id="7" orient="horz" pos="2940">
          <p15:clr>
            <a:srgbClr val="F26B43"/>
          </p15:clr>
        </p15:guide>
        <p15:guide id="8" orient="horz" pos="215">
          <p15:clr>
            <a:srgbClr val="F26B43"/>
          </p15:clr>
        </p15:guide>
        <p15:guide id="9" orient="horz" pos="708">
          <p15:clr>
            <a:srgbClr val="F26B43"/>
          </p15:clr>
        </p15:guide>
      </p15:sldGuideLst>
    </p:ext>
  </p:extLst>
</p:sldMaster>
</file>

<file path=ppt/slideMasters/slideMaster7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74645" y="342900"/>
            <a:ext cx="7966145" cy="585787"/>
          </a:xfrm>
          <a:prstGeom prst="rect">
            <a:avLst/>
          </a:prstGeom>
        </p:spPr>
        <p:txBody>
          <a:bodyPr vert="horz" lIns="91440" tIns="45720" rIns="91440" bIns="45720" rtlCol="0" anchor="ctr" anchorCtr="0">
            <a:noAutofit/>
          </a:bodyPr>
          <a:lstStyle/>
          <a:p>
            <a:r>
              <a:rPr lang="en-US" dirty="0"/>
              <a:t>Click to add title (28pt)</a:t>
            </a:r>
          </a:p>
        </p:txBody>
      </p:sp>
      <p:sp>
        <p:nvSpPr>
          <p:cNvPr id="3" name="Text Placeholder 2"/>
          <p:cNvSpPr>
            <a:spLocks noGrp="1"/>
          </p:cNvSpPr>
          <p:nvPr>
            <p:ph type="body" idx="1"/>
          </p:nvPr>
        </p:nvSpPr>
        <p:spPr>
          <a:xfrm>
            <a:off x="874644" y="1123950"/>
            <a:ext cx="7966144" cy="3540922"/>
          </a:xfrm>
          <a:prstGeom prst="rect">
            <a:avLst/>
          </a:prstGeom>
        </p:spPr>
        <p:txBody>
          <a:bodyPr vert="horz" lIns="91440" tIns="45720" rIns="91440" bIns="45720" rtlCol="0">
            <a:noAutofit/>
          </a:bodyPr>
          <a:lstStyle/>
          <a:p>
            <a:pPr lvl="0"/>
            <a:r>
              <a:rPr lang="en-US" dirty="0"/>
              <a:t>First level bullet (18pt)</a:t>
            </a:r>
          </a:p>
          <a:p>
            <a:pPr lvl="1"/>
            <a:r>
              <a:rPr lang="en-US" dirty="0"/>
              <a:t>Second level bullet (14pt)</a:t>
            </a:r>
          </a:p>
          <a:p>
            <a:pPr lvl="2"/>
            <a:r>
              <a:rPr lang="en-US" dirty="0"/>
              <a:t>Third level bullet (12pt)</a:t>
            </a:r>
          </a:p>
          <a:p>
            <a:pPr lvl="3"/>
            <a:r>
              <a:rPr lang="en-US" dirty="0"/>
              <a:t>Fourth level (11pt)</a:t>
            </a:r>
          </a:p>
          <a:p>
            <a:pPr lvl="4"/>
            <a:r>
              <a:rPr lang="en-US" dirty="0"/>
              <a:t>Fifth level (10pt)</a:t>
            </a:r>
          </a:p>
        </p:txBody>
      </p:sp>
      <p:sp>
        <p:nvSpPr>
          <p:cNvPr id="4" name="Date Placeholder 3"/>
          <p:cNvSpPr>
            <a:spLocks noGrp="1"/>
          </p:cNvSpPr>
          <p:nvPr>
            <p:ph type="dt" sz="half" idx="2"/>
          </p:nvPr>
        </p:nvSpPr>
        <p:spPr>
          <a:xfrm>
            <a:off x="874644" y="4767264"/>
            <a:ext cx="1811406" cy="273844"/>
          </a:xfrm>
          <a:prstGeom prst="rect">
            <a:avLst/>
          </a:prstGeom>
        </p:spPr>
        <p:txBody>
          <a:bodyPr vert="horz" lIns="91440" tIns="45720" rIns="91440" bIns="45720" rtlCol="0" anchor="ctr"/>
          <a:lstStyle>
            <a:lvl1pPr algn="l">
              <a:defRPr sz="675">
                <a:solidFill>
                  <a:schemeClr val="tx2"/>
                </a:solidFill>
              </a:defRPr>
            </a:lvl1pPr>
          </a:lstStyle>
          <a:p>
            <a:r>
              <a:rPr lang="en-US">
                <a:solidFill>
                  <a:srgbClr val="0D2C40"/>
                </a:solidFill>
              </a:rPr>
              <a:t>July 2018</a:t>
            </a:r>
            <a:endParaRPr lang="en-US" dirty="0">
              <a:solidFill>
                <a:srgbClr val="0D2C40"/>
              </a:solidFill>
            </a:endParaRPr>
          </a:p>
        </p:txBody>
      </p:sp>
      <p:sp>
        <p:nvSpPr>
          <p:cNvPr id="5" name="Footer Placeholder 4"/>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a:defRPr sz="675">
                <a:solidFill>
                  <a:schemeClr val="tx2"/>
                </a:solidFill>
              </a:defRPr>
            </a:lvl1pPr>
          </a:lstStyle>
          <a:p>
            <a:endParaRPr lang="en-US" dirty="0">
              <a:solidFill>
                <a:srgbClr val="0D2C40"/>
              </a:solidFill>
            </a:endParaRPr>
          </a:p>
        </p:txBody>
      </p:sp>
      <p:sp>
        <p:nvSpPr>
          <p:cNvPr id="8" name="Slide Number Placeholder 5"/>
          <p:cNvSpPr>
            <a:spLocks noGrp="1"/>
          </p:cNvSpPr>
          <p:nvPr>
            <p:ph type="sldNum" sz="quarter" idx="4"/>
          </p:nvPr>
        </p:nvSpPr>
        <p:spPr>
          <a:xfrm>
            <a:off x="8709637" y="4806029"/>
            <a:ext cx="192024" cy="192024"/>
          </a:xfrm>
          <a:prstGeom prst="ellipse">
            <a:avLst/>
          </a:prstGeom>
          <a:solidFill>
            <a:schemeClr val="accent1"/>
          </a:solidFill>
        </p:spPr>
        <p:txBody>
          <a:bodyPr vert="horz" lIns="0" tIns="0" rIns="0" bIns="0" rtlCol="0" anchor="ctr"/>
          <a:lstStyle>
            <a:lvl1pPr algn="ctr">
              <a:defRPr sz="675">
                <a:solidFill>
                  <a:schemeClr val="bg1"/>
                </a:solidFill>
              </a:defRPr>
            </a:lvl1pPr>
          </a:lstStyle>
          <a:p>
            <a:fld id="{B1AC83B0-B844-44F1-B4BE-92A8C14C00CC}" type="slidenum">
              <a:rPr lang="en-US" smtClean="0">
                <a:solidFill>
                  <a:prstClr val="white"/>
                </a:solidFill>
              </a:rPr>
              <a:pPr/>
              <a:t>‹#›</a:t>
            </a:fld>
            <a:endParaRPr lang="en-US" dirty="0">
              <a:solidFill>
                <a:prstClr val="white"/>
              </a:solidFill>
            </a:endParaRPr>
          </a:p>
        </p:txBody>
      </p:sp>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a:ext>
            </a:extLst>
          </a:blip>
          <a:srcRect r="-30239"/>
          <a:stretch/>
        </p:blipFill>
        <p:spPr>
          <a:xfrm>
            <a:off x="0" y="0"/>
            <a:ext cx="414338" cy="5143500"/>
          </a:xfrm>
          <a:prstGeom prst="rect">
            <a:avLst/>
          </a:prstGeom>
        </p:spPr>
      </p:pic>
    </p:spTree>
    <p:extLst>
      <p:ext uri="{BB962C8B-B14F-4D97-AF65-F5344CB8AC3E}">
        <p14:creationId xmlns:p14="http://schemas.microsoft.com/office/powerpoint/2010/main" val="2694970051"/>
      </p:ext>
    </p:extLst>
  </p:cSld>
  <p:clrMap bg1="lt1" tx1="dk1" bg2="lt2" tx2="dk2" accent1="accent1" accent2="accent2" accent3="accent3" accent4="accent4" accent5="accent5" accent6="accent6" hlink="hlink" folHlink="folHlink"/>
  <mc:AlternateContent xmlns:mc="http://schemas.openxmlformats.org/markup-compatibility/2006" xmlns:p14="http://schemas.microsoft.com/office/powerpoint/2010/main">
    <mc:Choice Requires="p14">
      <p:transition p14:dur="10"/>
    </mc:Choice>
    <mc:Fallback xmlns="">
      <p:transition/>
    </mc:Fallback>
  </mc:AlternateContent>
  <p:hf hdr="0" ftr="0"/>
  <p:txStyles>
    <p:titleStyle>
      <a:lvl1pPr algn="l" defTabSz="514350" rtl="0" eaLnBrk="1" latinLnBrk="0" hangingPunct="1">
        <a:lnSpc>
          <a:spcPts val="2520"/>
        </a:lnSpc>
        <a:spcBef>
          <a:spcPct val="0"/>
        </a:spcBef>
        <a:buNone/>
        <a:defRPr sz="2800" b="1" kern="1200" baseline="0">
          <a:solidFill>
            <a:schemeClr val="tx2"/>
          </a:solidFill>
          <a:latin typeface="Arial" panose="020B0604020202020204" pitchFamily="34" charset="0"/>
          <a:ea typeface="+mj-ea"/>
          <a:cs typeface="Arial" panose="020B0604020202020204" pitchFamily="34" charset="0"/>
        </a:defRPr>
      </a:lvl1pPr>
    </p:titleStyle>
    <p:bodyStyle>
      <a:lvl1pPr marL="0" indent="0" algn="l" defTabSz="514350" rtl="0" eaLnBrk="1" latinLnBrk="0" hangingPunct="1">
        <a:lnSpc>
          <a:spcPct val="100000"/>
        </a:lnSpc>
        <a:spcBef>
          <a:spcPts val="0"/>
        </a:spcBef>
        <a:spcAft>
          <a:spcPts val="400"/>
        </a:spcAft>
        <a:buFont typeface="Arial" panose="020B0604020202020204" pitchFamily="34" charset="0"/>
        <a:buNone/>
        <a:defRPr sz="1800" b="1" kern="1200" baseline="0">
          <a:solidFill>
            <a:schemeClr val="tx2"/>
          </a:solidFill>
          <a:latin typeface="Arial" panose="020B0604020202020204" pitchFamily="34" charset="0"/>
          <a:ea typeface="+mn-ea"/>
          <a:cs typeface="Arial" panose="020B0604020202020204" pitchFamily="34" charset="0"/>
        </a:defRPr>
      </a:lvl1pPr>
      <a:lvl2pPr marL="114300" indent="-114300" algn="l" defTabSz="514350" rtl="0" eaLnBrk="1" latinLnBrk="0" hangingPunct="1">
        <a:lnSpc>
          <a:spcPct val="100000"/>
        </a:lnSpc>
        <a:spcBef>
          <a:spcPts val="0"/>
        </a:spcBef>
        <a:spcAft>
          <a:spcPts val="400"/>
        </a:spcAft>
        <a:buFont typeface="Arial" panose="020B0604020202020204" pitchFamily="34" charset="0"/>
        <a:buChar char="•"/>
        <a:defRPr sz="1400" kern="1200">
          <a:solidFill>
            <a:schemeClr val="tx2"/>
          </a:solidFill>
          <a:latin typeface="Arial" panose="020B0604020202020204" pitchFamily="34" charset="0"/>
          <a:ea typeface="+mn-ea"/>
          <a:cs typeface="Arial" panose="020B0604020202020204" pitchFamily="34" charset="0"/>
        </a:defRPr>
      </a:lvl2pPr>
      <a:lvl3pPr marL="228600" indent="-114300" algn="l" defTabSz="516731" rtl="0" eaLnBrk="1" latinLnBrk="0" hangingPunct="1">
        <a:lnSpc>
          <a:spcPct val="100000"/>
        </a:lnSpc>
        <a:spcBef>
          <a:spcPts val="0"/>
        </a:spcBef>
        <a:spcAft>
          <a:spcPts val="400"/>
        </a:spcAft>
        <a:buFont typeface="Arial" panose="020B0604020202020204" pitchFamily="34" charset="0"/>
        <a:buChar char="-"/>
        <a:defRPr sz="1200" kern="1200">
          <a:solidFill>
            <a:schemeClr val="tx2"/>
          </a:solidFill>
          <a:latin typeface="Arial" panose="020B0604020202020204" pitchFamily="34" charset="0"/>
          <a:ea typeface="+mn-ea"/>
          <a:cs typeface="Arial" panose="020B0604020202020204" pitchFamily="34" charset="0"/>
        </a:defRPr>
      </a:lvl3pPr>
      <a:lvl4pPr marL="342900" indent="-114300" algn="l" defTabSz="514350" rtl="0" eaLnBrk="1" latinLnBrk="0" hangingPunct="1">
        <a:lnSpc>
          <a:spcPct val="100000"/>
        </a:lnSpc>
        <a:spcBef>
          <a:spcPts val="0"/>
        </a:spcBef>
        <a:spcAft>
          <a:spcPts val="400"/>
        </a:spcAft>
        <a:buFont typeface="Arial" panose="020B0604020202020204" pitchFamily="34" charset="0"/>
        <a:buChar char="•"/>
        <a:defRPr sz="1100" kern="1200">
          <a:solidFill>
            <a:schemeClr val="tx2"/>
          </a:solidFill>
          <a:latin typeface="Arial" panose="020B0604020202020204" pitchFamily="34" charset="0"/>
          <a:ea typeface="+mn-ea"/>
          <a:cs typeface="Arial" panose="020B0604020202020204" pitchFamily="34" charset="0"/>
        </a:defRPr>
      </a:lvl4pPr>
      <a:lvl5pPr marL="457200" indent="-114300" algn="l" defTabSz="514350" rtl="0" eaLnBrk="1" latinLnBrk="0" hangingPunct="1">
        <a:lnSpc>
          <a:spcPct val="100000"/>
        </a:lnSpc>
        <a:spcBef>
          <a:spcPts val="0"/>
        </a:spcBef>
        <a:spcAft>
          <a:spcPts val="400"/>
        </a:spcAft>
        <a:buFont typeface="Arial" panose="020B0604020202020204" pitchFamily="34" charset="0"/>
        <a:buChar char="•"/>
        <a:defRPr sz="1000" kern="1200">
          <a:solidFill>
            <a:schemeClr val="tx2"/>
          </a:solidFill>
          <a:latin typeface="Arial" panose="020B0604020202020204" pitchFamily="34" charset="0"/>
          <a:ea typeface="+mn-ea"/>
          <a:cs typeface="Arial" panose="020B0604020202020204" pitchFamily="34" charset="0"/>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44">
          <p15:clr>
            <a:srgbClr val="F26B43"/>
          </p15:clr>
        </p15:guide>
        <p15:guide id="2" pos="199">
          <p15:clr>
            <a:srgbClr val="F26B43"/>
          </p15:clr>
        </p15:guide>
        <p15:guide id="3" pos="5569">
          <p15:clr>
            <a:srgbClr val="F26B43"/>
          </p15:clr>
        </p15:guide>
        <p15:guide id="4" pos="549">
          <p15:clr>
            <a:srgbClr val="F26B43"/>
          </p15:clr>
        </p15:guide>
        <p15:guide id="5" pos="5211">
          <p15:clr>
            <a:srgbClr val="F26B43"/>
          </p15:clr>
        </p15:guide>
        <p15:guide id="6" orient="horz" pos="585">
          <p15:clr>
            <a:srgbClr val="F26B43"/>
          </p15:clr>
        </p15:guide>
        <p15:guide id="7" orient="horz" pos="2940">
          <p15:clr>
            <a:srgbClr val="F26B43"/>
          </p15:clr>
        </p15:guide>
        <p15:guide id="8" orient="horz" pos="215">
          <p15:clr>
            <a:srgbClr val="F26B43"/>
          </p15:clr>
        </p15:guide>
        <p15:guide id="9" orient="horz" pos="708">
          <p15:clr>
            <a:srgbClr val="F26B43"/>
          </p15:clr>
        </p15:guide>
      </p15:sldGuideLst>
    </p:ext>
  </p:extLst>
</p:sldMaster>
</file>

<file path=ppt/slideMasters/slideMaster7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74645" y="342900"/>
            <a:ext cx="7966145" cy="585787"/>
          </a:xfrm>
          <a:prstGeom prst="rect">
            <a:avLst/>
          </a:prstGeom>
        </p:spPr>
        <p:txBody>
          <a:bodyPr vert="horz" lIns="91440" tIns="45720" rIns="91440" bIns="45720" rtlCol="0" anchor="ctr" anchorCtr="0">
            <a:noAutofit/>
          </a:bodyPr>
          <a:lstStyle/>
          <a:p>
            <a:r>
              <a:rPr lang="en-US" dirty="0"/>
              <a:t>Click to add title (28pt)</a:t>
            </a:r>
          </a:p>
        </p:txBody>
      </p:sp>
      <p:sp>
        <p:nvSpPr>
          <p:cNvPr id="3" name="Text Placeholder 2"/>
          <p:cNvSpPr>
            <a:spLocks noGrp="1"/>
          </p:cNvSpPr>
          <p:nvPr>
            <p:ph type="body" idx="1"/>
          </p:nvPr>
        </p:nvSpPr>
        <p:spPr>
          <a:xfrm>
            <a:off x="874644" y="1123950"/>
            <a:ext cx="7966144" cy="3540922"/>
          </a:xfrm>
          <a:prstGeom prst="rect">
            <a:avLst/>
          </a:prstGeom>
        </p:spPr>
        <p:txBody>
          <a:bodyPr vert="horz" lIns="91440" tIns="45720" rIns="91440" bIns="45720" rtlCol="0">
            <a:noAutofit/>
          </a:bodyPr>
          <a:lstStyle/>
          <a:p>
            <a:pPr lvl="0"/>
            <a:r>
              <a:rPr lang="en-US" dirty="0"/>
              <a:t>First level bullet (18pt)</a:t>
            </a:r>
          </a:p>
          <a:p>
            <a:pPr lvl="1"/>
            <a:r>
              <a:rPr lang="en-US" dirty="0"/>
              <a:t>Second level bullet (14pt)</a:t>
            </a:r>
          </a:p>
          <a:p>
            <a:pPr lvl="2"/>
            <a:r>
              <a:rPr lang="en-US" dirty="0"/>
              <a:t>Third level bullet (12pt)</a:t>
            </a:r>
          </a:p>
          <a:p>
            <a:pPr lvl="3"/>
            <a:r>
              <a:rPr lang="en-US" dirty="0"/>
              <a:t>Fourth level (11pt)</a:t>
            </a:r>
          </a:p>
          <a:p>
            <a:pPr lvl="4"/>
            <a:r>
              <a:rPr lang="en-US" dirty="0"/>
              <a:t>Fifth level (10pt)</a:t>
            </a:r>
          </a:p>
        </p:txBody>
      </p:sp>
      <p:sp>
        <p:nvSpPr>
          <p:cNvPr id="4" name="Date Placeholder 3"/>
          <p:cNvSpPr>
            <a:spLocks noGrp="1"/>
          </p:cNvSpPr>
          <p:nvPr>
            <p:ph type="dt" sz="half" idx="2"/>
          </p:nvPr>
        </p:nvSpPr>
        <p:spPr>
          <a:xfrm>
            <a:off x="874644" y="4767264"/>
            <a:ext cx="1811406" cy="273844"/>
          </a:xfrm>
          <a:prstGeom prst="rect">
            <a:avLst/>
          </a:prstGeom>
        </p:spPr>
        <p:txBody>
          <a:bodyPr vert="horz" lIns="91440" tIns="45720" rIns="91440" bIns="45720" rtlCol="0" anchor="ctr"/>
          <a:lstStyle>
            <a:lvl1pPr algn="l">
              <a:defRPr sz="675">
                <a:solidFill>
                  <a:schemeClr val="tx2"/>
                </a:solidFill>
              </a:defRPr>
            </a:lvl1pPr>
          </a:lstStyle>
          <a:p>
            <a:r>
              <a:rPr lang="en-US">
                <a:solidFill>
                  <a:srgbClr val="0D2C40"/>
                </a:solidFill>
              </a:rPr>
              <a:t>July 2018</a:t>
            </a:r>
            <a:endParaRPr lang="en-US" dirty="0">
              <a:solidFill>
                <a:srgbClr val="0D2C40"/>
              </a:solidFill>
            </a:endParaRPr>
          </a:p>
        </p:txBody>
      </p:sp>
      <p:sp>
        <p:nvSpPr>
          <p:cNvPr id="5" name="Footer Placeholder 4"/>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a:defRPr sz="675">
                <a:solidFill>
                  <a:schemeClr val="tx2"/>
                </a:solidFill>
              </a:defRPr>
            </a:lvl1pPr>
          </a:lstStyle>
          <a:p>
            <a:endParaRPr lang="en-US" dirty="0">
              <a:solidFill>
                <a:srgbClr val="0D2C40"/>
              </a:solidFill>
            </a:endParaRPr>
          </a:p>
        </p:txBody>
      </p:sp>
      <p:sp>
        <p:nvSpPr>
          <p:cNvPr id="8" name="Slide Number Placeholder 5"/>
          <p:cNvSpPr>
            <a:spLocks noGrp="1"/>
          </p:cNvSpPr>
          <p:nvPr>
            <p:ph type="sldNum" sz="quarter" idx="4"/>
          </p:nvPr>
        </p:nvSpPr>
        <p:spPr>
          <a:xfrm>
            <a:off x="8709637" y="4806029"/>
            <a:ext cx="192024" cy="192024"/>
          </a:xfrm>
          <a:prstGeom prst="ellipse">
            <a:avLst/>
          </a:prstGeom>
          <a:solidFill>
            <a:schemeClr val="accent1"/>
          </a:solidFill>
        </p:spPr>
        <p:txBody>
          <a:bodyPr vert="horz" lIns="0" tIns="0" rIns="0" bIns="0" rtlCol="0" anchor="ctr"/>
          <a:lstStyle>
            <a:lvl1pPr algn="ctr">
              <a:defRPr sz="675">
                <a:solidFill>
                  <a:schemeClr val="bg1"/>
                </a:solidFill>
              </a:defRPr>
            </a:lvl1pPr>
          </a:lstStyle>
          <a:p>
            <a:fld id="{B1AC83B0-B844-44F1-B4BE-92A8C14C00CC}" type="slidenum">
              <a:rPr lang="en-US" smtClean="0">
                <a:solidFill>
                  <a:prstClr val="white"/>
                </a:solidFill>
              </a:rPr>
              <a:pPr/>
              <a:t>‹#›</a:t>
            </a:fld>
            <a:endParaRPr lang="en-US" dirty="0">
              <a:solidFill>
                <a:prstClr val="white"/>
              </a:solidFill>
            </a:endParaRPr>
          </a:p>
        </p:txBody>
      </p:sp>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a:ext>
            </a:extLst>
          </a:blip>
          <a:srcRect r="-30239"/>
          <a:stretch/>
        </p:blipFill>
        <p:spPr>
          <a:xfrm>
            <a:off x="0" y="0"/>
            <a:ext cx="414338" cy="5143500"/>
          </a:xfrm>
          <a:prstGeom prst="rect">
            <a:avLst/>
          </a:prstGeom>
        </p:spPr>
      </p:pic>
    </p:spTree>
    <p:extLst>
      <p:ext uri="{BB962C8B-B14F-4D97-AF65-F5344CB8AC3E}">
        <p14:creationId xmlns:p14="http://schemas.microsoft.com/office/powerpoint/2010/main" val="1526525067"/>
      </p:ext>
    </p:extLst>
  </p:cSld>
  <p:clrMap bg1="lt1" tx1="dk1" bg2="lt2" tx2="dk2" accent1="accent1" accent2="accent2" accent3="accent3" accent4="accent4" accent5="accent5" accent6="accent6" hlink="hlink" folHlink="folHlink"/>
  <mc:AlternateContent xmlns:mc="http://schemas.openxmlformats.org/markup-compatibility/2006" xmlns:p14="http://schemas.microsoft.com/office/powerpoint/2010/main">
    <mc:Choice Requires="p14">
      <p:transition p14:dur="10"/>
    </mc:Choice>
    <mc:Fallback xmlns="">
      <p:transition/>
    </mc:Fallback>
  </mc:AlternateContent>
  <p:hf hdr="0" ftr="0"/>
  <p:txStyles>
    <p:titleStyle>
      <a:lvl1pPr algn="l" defTabSz="514350" rtl="0" eaLnBrk="1" latinLnBrk="0" hangingPunct="1">
        <a:lnSpc>
          <a:spcPts val="2520"/>
        </a:lnSpc>
        <a:spcBef>
          <a:spcPct val="0"/>
        </a:spcBef>
        <a:buNone/>
        <a:defRPr sz="2800" b="1" kern="1200" baseline="0">
          <a:solidFill>
            <a:schemeClr val="tx2"/>
          </a:solidFill>
          <a:latin typeface="Arial" panose="020B0604020202020204" pitchFamily="34" charset="0"/>
          <a:ea typeface="+mj-ea"/>
          <a:cs typeface="Arial" panose="020B0604020202020204" pitchFamily="34" charset="0"/>
        </a:defRPr>
      </a:lvl1pPr>
    </p:titleStyle>
    <p:bodyStyle>
      <a:lvl1pPr marL="0" indent="0" algn="l" defTabSz="514350" rtl="0" eaLnBrk="1" latinLnBrk="0" hangingPunct="1">
        <a:lnSpc>
          <a:spcPct val="100000"/>
        </a:lnSpc>
        <a:spcBef>
          <a:spcPts val="0"/>
        </a:spcBef>
        <a:spcAft>
          <a:spcPts val="400"/>
        </a:spcAft>
        <a:buFont typeface="Arial" panose="020B0604020202020204" pitchFamily="34" charset="0"/>
        <a:buNone/>
        <a:defRPr sz="1800" b="1" kern="1200" baseline="0">
          <a:solidFill>
            <a:schemeClr val="tx2"/>
          </a:solidFill>
          <a:latin typeface="Arial" panose="020B0604020202020204" pitchFamily="34" charset="0"/>
          <a:ea typeface="+mn-ea"/>
          <a:cs typeface="Arial" panose="020B0604020202020204" pitchFamily="34" charset="0"/>
        </a:defRPr>
      </a:lvl1pPr>
      <a:lvl2pPr marL="114300" indent="-114300" algn="l" defTabSz="514350" rtl="0" eaLnBrk="1" latinLnBrk="0" hangingPunct="1">
        <a:lnSpc>
          <a:spcPct val="100000"/>
        </a:lnSpc>
        <a:spcBef>
          <a:spcPts val="0"/>
        </a:spcBef>
        <a:spcAft>
          <a:spcPts val="400"/>
        </a:spcAft>
        <a:buFont typeface="Arial" panose="020B0604020202020204" pitchFamily="34" charset="0"/>
        <a:buChar char="•"/>
        <a:defRPr sz="1400" kern="1200">
          <a:solidFill>
            <a:schemeClr val="tx2"/>
          </a:solidFill>
          <a:latin typeface="Arial" panose="020B0604020202020204" pitchFamily="34" charset="0"/>
          <a:ea typeface="+mn-ea"/>
          <a:cs typeface="Arial" panose="020B0604020202020204" pitchFamily="34" charset="0"/>
        </a:defRPr>
      </a:lvl2pPr>
      <a:lvl3pPr marL="228600" indent="-114300" algn="l" defTabSz="516731" rtl="0" eaLnBrk="1" latinLnBrk="0" hangingPunct="1">
        <a:lnSpc>
          <a:spcPct val="100000"/>
        </a:lnSpc>
        <a:spcBef>
          <a:spcPts val="0"/>
        </a:spcBef>
        <a:spcAft>
          <a:spcPts val="400"/>
        </a:spcAft>
        <a:buFont typeface="Arial" panose="020B0604020202020204" pitchFamily="34" charset="0"/>
        <a:buChar char="-"/>
        <a:defRPr sz="1200" kern="1200">
          <a:solidFill>
            <a:schemeClr val="tx2"/>
          </a:solidFill>
          <a:latin typeface="Arial" panose="020B0604020202020204" pitchFamily="34" charset="0"/>
          <a:ea typeface="+mn-ea"/>
          <a:cs typeface="Arial" panose="020B0604020202020204" pitchFamily="34" charset="0"/>
        </a:defRPr>
      </a:lvl3pPr>
      <a:lvl4pPr marL="342900" indent="-114300" algn="l" defTabSz="514350" rtl="0" eaLnBrk="1" latinLnBrk="0" hangingPunct="1">
        <a:lnSpc>
          <a:spcPct val="100000"/>
        </a:lnSpc>
        <a:spcBef>
          <a:spcPts val="0"/>
        </a:spcBef>
        <a:spcAft>
          <a:spcPts val="400"/>
        </a:spcAft>
        <a:buFont typeface="Arial" panose="020B0604020202020204" pitchFamily="34" charset="0"/>
        <a:buChar char="•"/>
        <a:defRPr sz="1100" kern="1200">
          <a:solidFill>
            <a:schemeClr val="tx2"/>
          </a:solidFill>
          <a:latin typeface="Arial" panose="020B0604020202020204" pitchFamily="34" charset="0"/>
          <a:ea typeface="+mn-ea"/>
          <a:cs typeface="Arial" panose="020B0604020202020204" pitchFamily="34" charset="0"/>
        </a:defRPr>
      </a:lvl4pPr>
      <a:lvl5pPr marL="457200" indent="-114300" algn="l" defTabSz="514350" rtl="0" eaLnBrk="1" latinLnBrk="0" hangingPunct="1">
        <a:lnSpc>
          <a:spcPct val="100000"/>
        </a:lnSpc>
        <a:spcBef>
          <a:spcPts val="0"/>
        </a:spcBef>
        <a:spcAft>
          <a:spcPts val="400"/>
        </a:spcAft>
        <a:buFont typeface="Arial" panose="020B0604020202020204" pitchFamily="34" charset="0"/>
        <a:buChar char="•"/>
        <a:defRPr sz="1000" kern="1200">
          <a:solidFill>
            <a:schemeClr val="tx2"/>
          </a:solidFill>
          <a:latin typeface="Arial" panose="020B0604020202020204" pitchFamily="34" charset="0"/>
          <a:ea typeface="+mn-ea"/>
          <a:cs typeface="Arial" panose="020B0604020202020204" pitchFamily="34" charset="0"/>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44">
          <p15:clr>
            <a:srgbClr val="F26B43"/>
          </p15:clr>
        </p15:guide>
        <p15:guide id="2" pos="199">
          <p15:clr>
            <a:srgbClr val="F26B43"/>
          </p15:clr>
        </p15:guide>
        <p15:guide id="3" pos="5569">
          <p15:clr>
            <a:srgbClr val="F26B43"/>
          </p15:clr>
        </p15:guide>
        <p15:guide id="4" pos="549">
          <p15:clr>
            <a:srgbClr val="F26B43"/>
          </p15:clr>
        </p15:guide>
        <p15:guide id="5" pos="5211">
          <p15:clr>
            <a:srgbClr val="F26B43"/>
          </p15:clr>
        </p15:guide>
        <p15:guide id="6" orient="horz" pos="585">
          <p15:clr>
            <a:srgbClr val="F26B43"/>
          </p15:clr>
        </p15:guide>
        <p15:guide id="7" orient="horz" pos="2940">
          <p15:clr>
            <a:srgbClr val="F26B43"/>
          </p15:clr>
        </p15:guide>
        <p15:guide id="8" orient="horz" pos="215">
          <p15:clr>
            <a:srgbClr val="F26B43"/>
          </p15:clr>
        </p15:guide>
        <p15:guide id="9" orient="horz" pos="708">
          <p15:clr>
            <a:srgbClr val="F26B43"/>
          </p15:clr>
        </p15:guide>
      </p15:sldGuideLst>
    </p:ext>
  </p:extLst>
</p:sldMaster>
</file>

<file path=ppt/slideMasters/slideMaster7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74644" y="232266"/>
            <a:ext cx="7640707" cy="391418"/>
          </a:xfrm>
          <a:prstGeom prst="rect">
            <a:avLst/>
          </a:prstGeom>
        </p:spPr>
        <p:txBody>
          <a:bodyPr vert="horz" lIns="91440" tIns="45720" rIns="91440" bIns="45720" rtlCol="0" anchor="t">
            <a:noAutofit/>
          </a:bodyPr>
          <a:lstStyle/>
          <a:p>
            <a:endParaRPr lang="en-US" dirty="0"/>
          </a:p>
        </p:txBody>
      </p:sp>
      <p:sp>
        <p:nvSpPr>
          <p:cNvPr id="3" name="Text Placeholder 2"/>
          <p:cNvSpPr>
            <a:spLocks noGrp="1"/>
          </p:cNvSpPr>
          <p:nvPr>
            <p:ph type="body" idx="1"/>
          </p:nvPr>
        </p:nvSpPr>
        <p:spPr>
          <a:xfrm>
            <a:off x="874644" y="939249"/>
            <a:ext cx="7640706" cy="372562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 bullet</a:t>
            </a:r>
          </a:p>
          <a:p>
            <a:pPr lvl="2"/>
            <a:r>
              <a:rPr lang="en-US" dirty="0"/>
              <a:t>Third level bullet</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74644" y="4855044"/>
            <a:ext cx="1811406" cy="273844"/>
          </a:xfrm>
          <a:prstGeom prst="rect">
            <a:avLst/>
          </a:prstGeom>
        </p:spPr>
        <p:txBody>
          <a:bodyPr vert="horz" lIns="91440" tIns="45720" rIns="91440" bIns="45720" rtlCol="0" anchor="ctr"/>
          <a:lstStyle>
            <a:lvl1pPr algn="l">
              <a:defRPr sz="675">
                <a:solidFill>
                  <a:schemeClr val="tx2"/>
                </a:solidFill>
              </a:defRPr>
            </a:lvl1pPr>
          </a:lstStyle>
          <a:p>
            <a:r>
              <a:rPr lang="en-US">
                <a:solidFill>
                  <a:srgbClr val="0D2C40"/>
                </a:solidFill>
              </a:rPr>
              <a:t>July 2018</a:t>
            </a:r>
            <a:endParaRPr lang="en-US" dirty="0">
              <a:solidFill>
                <a:srgbClr val="0D2C40"/>
              </a:solidFill>
            </a:endParaRPr>
          </a:p>
        </p:txBody>
      </p:sp>
      <p:sp>
        <p:nvSpPr>
          <p:cNvPr id="5" name="Footer Placeholder 4"/>
          <p:cNvSpPr>
            <a:spLocks noGrp="1"/>
          </p:cNvSpPr>
          <p:nvPr>
            <p:ph type="ftr" sz="quarter" idx="3"/>
          </p:nvPr>
        </p:nvSpPr>
        <p:spPr>
          <a:xfrm>
            <a:off x="3028950" y="4855044"/>
            <a:ext cx="3086100" cy="273844"/>
          </a:xfrm>
          <a:prstGeom prst="rect">
            <a:avLst/>
          </a:prstGeom>
        </p:spPr>
        <p:txBody>
          <a:bodyPr vert="horz" lIns="91440" tIns="45720" rIns="91440" bIns="45720" rtlCol="0" anchor="ctr"/>
          <a:lstStyle>
            <a:lvl1pPr algn="ctr">
              <a:defRPr sz="675">
                <a:solidFill>
                  <a:schemeClr val="tx2"/>
                </a:solidFill>
              </a:defRPr>
            </a:lvl1pPr>
          </a:lstStyle>
          <a:p>
            <a:endParaRPr lang="en-US" dirty="0">
              <a:solidFill>
                <a:srgbClr val="0D2C40"/>
              </a:solidFill>
            </a:endParaRPr>
          </a:p>
        </p:txBody>
      </p:sp>
      <p:sp>
        <p:nvSpPr>
          <p:cNvPr id="8" name="Slide Number Placeholder 5"/>
          <p:cNvSpPr>
            <a:spLocks noGrp="1"/>
          </p:cNvSpPr>
          <p:nvPr>
            <p:ph type="sldNum" sz="quarter" idx="4"/>
          </p:nvPr>
        </p:nvSpPr>
        <p:spPr>
          <a:xfrm>
            <a:off x="8709637" y="4806029"/>
            <a:ext cx="192024" cy="192024"/>
          </a:xfrm>
          <a:prstGeom prst="ellipse">
            <a:avLst/>
          </a:prstGeom>
          <a:solidFill>
            <a:schemeClr val="accent1"/>
          </a:solidFill>
        </p:spPr>
        <p:txBody>
          <a:bodyPr vert="horz" lIns="0" tIns="0" rIns="0" bIns="0" rtlCol="0" anchor="ctr"/>
          <a:lstStyle>
            <a:lvl1pPr algn="ctr">
              <a:defRPr sz="675">
                <a:solidFill>
                  <a:schemeClr val="bg1"/>
                </a:solidFill>
              </a:defRPr>
            </a:lvl1pPr>
          </a:lstStyle>
          <a:p>
            <a:fld id="{B1AC83B0-B844-44F1-B4BE-92A8C14C00CC}" type="slidenum">
              <a:rPr lang="en-US" smtClean="0">
                <a:solidFill>
                  <a:prstClr val="white"/>
                </a:solidFill>
              </a:rPr>
              <a:pPr/>
              <a:t>‹#›</a:t>
            </a:fld>
            <a:endParaRPr lang="en-US" dirty="0">
              <a:solidFill>
                <a:prstClr val="white"/>
              </a:solidFill>
            </a:endParaRPr>
          </a:p>
        </p:txBody>
      </p:sp>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a:ext>
            </a:extLst>
          </a:blip>
          <a:srcRect r="-30239"/>
          <a:stretch/>
        </p:blipFill>
        <p:spPr>
          <a:xfrm>
            <a:off x="0" y="0"/>
            <a:ext cx="414338" cy="5143500"/>
          </a:xfrm>
          <a:prstGeom prst="rect">
            <a:avLst/>
          </a:prstGeom>
        </p:spPr>
      </p:pic>
    </p:spTree>
    <p:extLst>
      <p:ext uri="{BB962C8B-B14F-4D97-AF65-F5344CB8AC3E}">
        <p14:creationId xmlns:p14="http://schemas.microsoft.com/office/powerpoint/2010/main" val="929471103"/>
      </p:ext>
    </p:extLst>
  </p:cSld>
  <p:clrMap bg1="lt1" tx1="dk1" bg2="lt2" tx2="dk2" accent1="accent1" accent2="accent2" accent3="accent3" accent4="accent4" accent5="accent5" accent6="accent6" hlink="hlink" folHlink="folHlink"/>
  <mc:AlternateContent xmlns:mc="http://schemas.openxmlformats.org/markup-compatibility/2006" xmlns:p14="http://schemas.microsoft.com/office/powerpoint/2010/main">
    <mc:Choice Requires="p14">
      <p:transition p14:dur="10"/>
    </mc:Choice>
    <mc:Fallback xmlns="">
      <p:transition/>
    </mc:Fallback>
  </mc:AlternateContent>
  <p:hf hdr="0" ftr="0"/>
  <p:txStyles>
    <p:titleStyle>
      <a:lvl1pPr algn="l" defTabSz="514350" rtl="0" eaLnBrk="1" latinLnBrk="0" hangingPunct="1">
        <a:lnSpc>
          <a:spcPts val="2520"/>
        </a:lnSpc>
        <a:spcBef>
          <a:spcPct val="0"/>
        </a:spcBef>
        <a:buNone/>
        <a:defRPr sz="2800" b="1" kern="1200">
          <a:solidFill>
            <a:schemeClr val="tx2"/>
          </a:solidFill>
          <a:latin typeface="Arial" panose="020B0604020202020204" pitchFamily="34" charset="0"/>
          <a:ea typeface="+mj-ea"/>
          <a:cs typeface="Arial" panose="020B0604020202020204" pitchFamily="34" charset="0"/>
        </a:defRPr>
      </a:lvl1pPr>
    </p:titleStyle>
    <p:bodyStyle>
      <a:lvl1pPr marL="0" indent="0" algn="l" defTabSz="514350" rtl="0" eaLnBrk="1" latinLnBrk="0" hangingPunct="1">
        <a:lnSpc>
          <a:spcPct val="100000"/>
        </a:lnSpc>
        <a:spcBef>
          <a:spcPts val="563"/>
        </a:spcBef>
        <a:buFont typeface="Arial" panose="020B0604020202020204" pitchFamily="34" charset="0"/>
        <a:buNone/>
        <a:defRPr sz="1800" b="1" kern="1200" baseline="0">
          <a:solidFill>
            <a:schemeClr val="tx2"/>
          </a:solidFill>
          <a:latin typeface="Arial" panose="020B0604020202020204" pitchFamily="34" charset="0"/>
          <a:ea typeface="+mn-ea"/>
          <a:cs typeface="Arial" panose="020B0604020202020204" pitchFamily="34" charset="0"/>
        </a:defRPr>
      </a:lvl1pPr>
      <a:lvl2pPr marL="129779" indent="-129779" algn="l" defTabSz="514350" rtl="0" eaLnBrk="1" latinLnBrk="0" hangingPunct="1">
        <a:lnSpc>
          <a:spcPct val="100000"/>
        </a:lnSpc>
        <a:spcBef>
          <a:spcPts val="450"/>
        </a:spcBef>
        <a:buFont typeface="Arial" panose="020B0604020202020204" pitchFamily="34" charset="0"/>
        <a:buChar char="•"/>
        <a:defRPr sz="1400" kern="1200">
          <a:solidFill>
            <a:srgbClr val="358200"/>
          </a:solidFill>
          <a:latin typeface="Arial" panose="020B0604020202020204" pitchFamily="34" charset="0"/>
          <a:ea typeface="+mn-ea"/>
          <a:cs typeface="Arial" panose="020B0604020202020204" pitchFamily="34" charset="0"/>
        </a:defRPr>
      </a:lvl2pPr>
      <a:lvl3pPr marL="213122" indent="-89297" algn="l" defTabSz="516731" rtl="0" eaLnBrk="1" latinLnBrk="0" hangingPunct="1">
        <a:lnSpc>
          <a:spcPct val="100000"/>
        </a:lnSpc>
        <a:spcBef>
          <a:spcPts val="450"/>
        </a:spcBef>
        <a:buFont typeface="Arial" panose="020B0604020202020204" pitchFamily="34" charset="0"/>
        <a:buChar char="-"/>
        <a:defRPr sz="1200" kern="1200">
          <a:solidFill>
            <a:schemeClr val="tx2"/>
          </a:solidFill>
          <a:latin typeface="Arial" panose="020B0604020202020204" pitchFamily="34" charset="0"/>
          <a:ea typeface="+mn-ea"/>
          <a:cs typeface="Arial" panose="020B0604020202020204" pitchFamily="34" charset="0"/>
        </a:defRPr>
      </a:lvl3pPr>
      <a:lvl4pPr marL="297656" indent="-84535" algn="l" defTabSz="514350" rtl="0" eaLnBrk="1" latinLnBrk="0" hangingPunct="1">
        <a:lnSpc>
          <a:spcPct val="100000"/>
        </a:lnSpc>
        <a:spcBef>
          <a:spcPts val="281"/>
        </a:spcBef>
        <a:buFont typeface="Arial" panose="020B0604020202020204" pitchFamily="34" charset="0"/>
        <a:buChar char="•"/>
        <a:defRPr sz="1100" kern="1200">
          <a:solidFill>
            <a:schemeClr val="tx2"/>
          </a:solidFill>
          <a:latin typeface="Arial" panose="020B0604020202020204" pitchFamily="34" charset="0"/>
          <a:ea typeface="+mn-ea"/>
          <a:cs typeface="Arial" panose="020B0604020202020204" pitchFamily="34" charset="0"/>
        </a:defRPr>
      </a:lvl4pPr>
      <a:lvl5pPr marL="388144" indent="-84535" algn="l" defTabSz="514350" rtl="0" eaLnBrk="1" latinLnBrk="0" hangingPunct="1">
        <a:lnSpc>
          <a:spcPct val="100000"/>
        </a:lnSpc>
        <a:spcBef>
          <a:spcPts val="281"/>
        </a:spcBef>
        <a:buFont typeface="Arial" panose="020B0604020202020204" pitchFamily="34" charset="0"/>
        <a:buChar char="•"/>
        <a:defRPr sz="1000" kern="1200">
          <a:solidFill>
            <a:schemeClr val="tx2"/>
          </a:solidFill>
          <a:latin typeface="Arial" panose="020B0604020202020204" pitchFamily="34" charset="0"/>
          <a:ea typeface="+mn-ea"/>
          <a:cs typeface="Arial" panose="020B0604020202020204" pitchFamily="34" charset="0"/>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48">
          <p15:clr>
            <a:srgbClr val="F26B43"/>
          </p15:clr>
        </p15:guide>
        <p15:guide id="2" pos="199">
          <p15:clr>
            <a:srgbClr val="F26B43"/>
          </p15:clr>
        </p15:guide>
      </p15:sldGuideLst>
    </p:ext>
  </p:extLst>
</p:sldMaster>
</file>

<file path=ppt/slideMasters/slideMaster7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74644" y="232266"/>
            <a:ext cx="7640707" cy="391418"/>
          </a:xfrm>
          <a:prstGeom prst="rect">
            <a:avLst/>
          </a:prstGeom>
        </p:spPr>
        <p:txBody>
          <a:bodyPr vert="horz" lIns="91440" tIns="45720" rIns="91440" bIns="45720" rtlCol="0" anchor="t">
            <a:noAutofit/>
          </a:bodyPr>
          <a:lstStyle/>
          <a:p>
            <a:endParaRPr lang="en-US" dirty="0"/>
          </a:p>
        </p:txBody>
      </p:sp>
      <p:sp>
        <p:nvSpPr>
          <p:cNvPr id="3" name="Text Placeholder 2"/>
          <p:cNvSpPr>
            <a:spLocks noGrp="1"/>
          </p:cNvSpPr>
          <p:nvPr>
            <p:ph type="body" idx="1"/>
          </p:nvPr>
        </p:nvSpPr>
        <p:spPr>
          <a:xfrm>
            <a:off x="874644" y="939249"/>
            <a:ext cx="7640706" cy="372562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 bullet</a:t>
            </a:r>
          </a:p>
          <a:p>
            <a:pPr lvl="2"/>
            <a:r>
              <a:rPr lang="en-US" dirty="0"/>
              <a:t>Third level bullet</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74644" y="4855044"/>
            <a:ext cx="1811406" cy="273844"/>
          </a:xfrm>
          <a:prstGeom prst="rect">
            <a:avLst/>
          </a:prstGeom>
        </p:spPr>
        <p:txBody>
          <a:bodyPr vert="horz" lIns="91440" tIns="45720" rIns="91440" bIns="45720" rtlCol="0" anchor="ctr"/>
          <a:lstStyle>
            <a:lvl1pPr algn="l">
              <a:defRPr sz="675">
                <a:solidFill>
                  <a:schemeClr val="tx2"/>
                </a:solidFill>
              </a:defRPr>
            </a:lvl1pPr>
          </a:lstStyle>
          <a:p>
            <a:r>
              <a:rPr lang="en-US">
                <a:solidFill>
                  <a:srgbClr val="0D2C40"/>
                </a:solidFill>
              </a:rPr>
              <a:t>July 2018</a:t>
            </a:r>
            <a:endParaRPr lang="en-US" dirty="0">
              <a:solidFill>
                <a:srgbClr val="0D2C40"/>
              </a:solidFill>
            </a:endParaRPr>
          </a:p>
        </p:txBody>
      </p:sp>
      <p:sp>
        <p:nvSpPr>
          <p:cNvPr id="5" name="Footer Placeholder 4"/>
          <p:cNvSpPr>
            <a:spLocks noGrp="1"/>
          </p:cNvSpPr>
          <p:nvPr>
            <p:ph type="ftr" sz="quarter" idx="3"/>
          </p:nvPr>
        </p:nvSpPr>
        <p:spPr>
          <a:xfrm>
            <a:off x="3028950" y="4855044"/>
            <a:ext cx="3086100" cy="273844"/>
          </a:xfrm>
          <a:prstGeom prst="rect">
            <a:avLst/>
          </a:prstGeom>
        </p:spPr>
        <p:txBody>
          <a:bodyPr vert="horz" lIns="91440" tIns="45720" rIns="91440" bIns="45720" rtlCol="0" anchor="ctr"/>
          <a:lstStyle>
            <a:lvl1pPr algn="ctr">
              <a:defRPr sz="675">
                <a:solidFill>
                  <a:schemeClr val="tx2"/>
                </a:solidFill>
              </a:defRPr>
            </a:lvl1pPr>
          </a:lstStyle>
          <a:p>
            <a:endParaRPr lang="en-US" dirty="0">
              <a:solidFill>
                <a:srgbClr val="0D2C40"/>
              </a:solidFill>
            </a:endParaRPr>
          </a:p>
        </p:txBody>
      </p:sp>
      <p:sp>
        <p:nvSpPr>
          <p:cNvPr id="8" name="Slide Number Placeholder 5"/>
          <p:cNvSpPr>
            <a:spLocks noGrp="1"/>
          </p:cNvSpPr>
          <p:nvPr>
            <p:ph type="sldNum" sz="quarter" idx="4"/>
          </p:nvPr>
        </p:nvSpPr>
        <p:spPr>
          <a:xfrm>
            <a:off x="8709637" y="4806029"/>
            <a:ext cx="192024" cy="192024"/>
          </a:xfrm>
          <a:prstGeom prst="ellipse">
            <a:avLst/>
          </a:prstGeom>
          <a:solidFill>
            <a:schemeClr val="accent1"/>
          </a:solidFill>
        </p:spPr>
        <p:txBody>
          <a:bodyPr vert="horz" lIns="0" tIns="0" rIns="0" bIns="0" rtlCol="0" anchor="ctr"/>
          <a:lstStyle>
            <a:lvl1pPr algn="ctr">
              <a:defRPr sz="675">
                <a:solidFill>
                  <a:schemeClr val="bg1"/>
                </a:solidFill>
              </a:defRPr>
            </a:lvl1pPr>
          </a:lstStyle>
          <a:p>
            <a:fld id="{B1AC83B0-B844-44F1-B4BE-92A8C14C00CC}" type="slidenum">
              <a:rPr lang="en-US" smtClean="0">
                <a:solidFill>
                  <a:prstClr val="white"/>
                </a:solidFill>
              </a:rPr>
              <a:pPr/>
              <a:t>‹#›</a:t>
            </a:fld>
            <a:endParaRPr lang="en-US" dirty="0">
              <a:solidFill>
                <a:prstClr val="white"/>
              </a:solidFill>
            </a:endParaRPr>
          </a:p>
        </p:txBody>
      </p:sp>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a:ext>
            </a:extLst>
          </a:blip>
          <a:srcRect r="-30239"/>
          <a:stretch/>
        </p:blipFill>
        <p:spPr>
          <a:xfrm>
            <a:off x="0" y="0"/>
            <a:ext cx="414338" cy="5143500"/>
          </a:xfrm>
          <a:prstGeom prst="rect">
            <a:avLst/>
          </a:prstGeom>
        </p:spPr>
      </p:pic>
    </p:spTree>
    <p:extLst>
      <p:ext uri="{BB962C8B-B14F-4D97-AF65-F5344CB8AC3E}">
        <p14:creationId xmlns:p14="http://schemas.microsoft.com/office/powerpoint/2010/main" val="1015712495"/>
      </p:ext>
    </p:extLst>
  </p:cSld>
  <p:clrMap bg1="lt1" tx1="dk1" bg2="lt2" tx2="dk2" accent1="accent1" accent2="accent2" accent3="accent3" accent4="accent4" accent5="accent5" accent6="accent6" hlink="hlink" folHlink="folHlink"/>
  <mc:AlternateContent xmlns:mc="http://schemas.openxmlformats.org/markup-compatibility/2006" xmlns:p14="http://schemas.microsoft.com/office/powerpoint/2010/main">
    <mc:Choice Requires="p14">
      <p:transition p14:dur="10"/>
    </mc:Choice>
    <mc:Fallback xmlns="">
      <p:transition/>
    </mc:Fallback>
  </mc:AlternateContent>
  <p:hf hdr="0" ftr="0"/>
  <p:txStyles>
    <p:titleStyle>
      <a:lvl1pPr algn="l" defTabSz="514350" rtl="0" eaLnBrk="1" latinLnBrk="0" hangingPunct="1">
        <a:lnSpc>
          <a:spcPts val="2520"/>
        </a:lnSpc>
        <a:spcBef>
          <a:spcPct val="0"/>
        </a:spcBef>
        <a:buNone/>
        <a:defRPr sz="2800" b="1" kern="1200">
          <a:solidFill>
            <a:schemeClr val="tx2"/>
          </a:solidFill>
          <a:latin typeface="Arial" panose="020B0604020202020204" pitchFamily="34" charset="0"/>
          <a:ea typeface="+mj-ea"/>
          <a:cs typeface="Arial" panose="020B0604020202020204" pitchFamily="34" charset="0"/>
        </a:defRPr>
      </a:lvl1pPr>
    </p:titleStyle>
    <p:bodyStyle>
      <a:lvl1pPr marL="0" indent="0" algn="l" defTabSz="514350" rtl="0" eaLnBrk="1" latinLnBrk="0" hangingPunct="1">
        <a:lnSpc>
          <a:spcPct val="100000"/>
        </a:lnSpc>
        <a:spcBef>
          <a:spcPts val="563"/>
        </a:spcBef>
        <a:buFont typeface="Arial" panose="020B0604020202020204" pitchFamily="34" charset="0"/>
        <a:buNone/>
        <a:defRPr sz="1800" b="1" kern="1200" baseline="0">
          <a:solidFill>
            <a:schemeClr val="tx2"/>
          </a:solidFill>
          <a:latin typeface="Arial" panose="020B0604020202020204" pitchFamily="34" charset="0"/>
          <a:ea typeface="+mn-ea"/>
          <a:cs typeface="Arial" panose="020B0604020202020204" pitchFamily="34" charset="0"/>
        </a:defRPr>
      </a:lvl1pPr>
      <a:lvl2pPr marL="129779" indent="-129779" algn="l" defTabSz="514350" rtl="0" eaLnBrk="1" latinLnBrk="0" hangingPunct="1">
        <a:lnSpc>
          <a:spcPct val="100000"/>
        </a:lnSpc>
        <a:spcBef>
          <a:spcPts val="450"/>
        </a:spcBef>
        <a:buFont typeface="Arial" panose="020B0604020202020204" pitchFamily="34" charset="0"/>
        <a:buChar char="•"/>
        <a:defRPr sz="1400" kern="1200">
          <a:solidFill>
            <a:srgbClr val="358200"/>
          </a:solidFill>
          <a:latin typeface="Arial" panose="020B0604020202020204" pitchFamily="34" charset="0"/>
          <a:ea typeface="+mn-ea"/>
          <a:cs typeface="Arial" panose="020B0604020202020204" pitchFamily="34" charset="0"/>
        </a:defRPr>
      </a:lvl2pPr>
      <a:lvl3pPr marL="213122" indent="-89297" algn="l" defTabSz="516731" rtl="0" eaLnBrk="1" latinLnBrk="0" hangingPunct="1">
        <a:lnSpc>
          <a:spcPct val="100000"/>
        </a:lnSpc>
        <a:spcBef>
          <a:spcPts val="450"/>
        </a:spcBef>
        <a:buFont typeface="Arial" panose="020B0604020202020204" pitchFamily="34" charset="0"/>
        <a:buChar char="-"/>
        <a:defRPr sz="1200" kern="1200">
          <a:solidFill>
            <a:schemeClr val="tx2"/>
          </a:solidFill>
          <a:latin typeface="Arial" panose="020B0604020202020204" pitchFamily="34" charset="0"/>
          <a:ea typeface="+mn-ea"/>
          <a:cs typeface="Arial" panose="020B0604020202020204" pitchFamily="34" charset="0"/>
        </a:defRPr>
      </a:lvl3pPr>
      <a:lvl4pPr marL="297656" indent="-84535" algn="l" defTabSz="514350" rtl="0" eaLnBrk="1" latinLnBrk="0" hangingPunct="1">
        <a:lnSpc>
          <a:spcPct val="100000"/>
        </a:lnSpc>
        <a:spcBef>
          <a:spcPts val="281"/>
        </a:spcBef>
        <a:buFont typeface="Arial" panose="020B0604020202020204" pitchFamily="34" charset="0"/>
        <a:buChar char="•"/>
        <a:defRPr sz="1100" kern="1200">
          <a:solidFill>
            <a:schemeClr val="tx2"/>
          </a:solidFill>
          <a:latin typeface="Arial" panose="020B0604020202020204" pitchFamily="34" charset="0"/>
          <a:ea typeface="+mn-ea"/>
          <a:cs typeface="Arial" panose="020B0604020202020204" pitchFamily="34" charset="0"/>
        </a:defRPr>
      </a:lvl4pPr>
      <a:lvl5pPr marL="388144" indent="-84535" algn="l" defTabSz="514350" rtl="0" eaLnBrk="1" latinLnBrk="0" hangingPunct="1">
        <a:lnSpc>
          <a:spcPct val="100000"/>
        </a:lnSpc>
        <a:spcBef>
          <a:spcPts val="281"/>
        </a:spcBef>
        <a:buFont typeface="Arial" panose="020B0604020202020204" pitchFamily="34" charset="0"/>
        <a:buChar char="•"/>
        <a:defRPr sz="1000" kern="1200">
          <a:solidFill>
            <a:schemeClr val="tx2"/>
          </a:solidFill>
          <a:latin typeface="Arial" panose="020B0604020202020204" pitchFamily="34" charset="0"/>
          <a:ea typeface="+mn-ea"/>
          <a:cs typeface="Arial" panose="020B0604020202020204" pitchFamily="34" charset="0"/>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48">
          <p15:clr>
            <a:srgbClr val="F26B43"/>
          </p15:clr>
        </p15:guide>
        <p15:guide id="2" pos="199">
          <p15:clr>
            <a:srgbClr val="F26B43"/>
          </p15:clr>
        </p15:guide>
      </p15:sldGuideLst>
    </p:ext>
  </p:extLst>
</p:sldMaster>
</file>

<file path=ppt/slideMasters/slideMaster7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74644" y="232266"/>
            <a:ext cx="7640707" cy="391418"/>
          </a:xfrm>
          <a:prstGeom prst="rect">
            <a:avLst/>
          </a:prstGeom>
        </p:spPr>
        <p:txBody>
          <a:bodyPr vert="horz" lIns="91440" tIns="45720" rIns="91440" bIns="45720" rtlCol="0" anchor="t">
            <a:noAutofit/>
          </a:bodyPr>
          <a:lstStyle/>
          <a:p>
            <a:endParaRPr lang="en-US" dirty="0"/>
          </a:p>
        </p:txBody>
      </p:sp>
      <p:sp>
        <p:nvSpPr>
          <p:cNvPr id="3" name="Text Placeholder 2"/>
          <p:cNvSpPr>
            <a:spLocks noGrp="1"/>
          </p:cNvSpPr>
          <p:nvPr>
            <p:ph type="body" idx="1"/>
          </p:nvPr>
        </p:nvSpPr>
        <p:spPr>
          <a:xfrm>
            <a:off x="874644" y="939249"/>
            <a:ext cx="7640706" cy="372562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 bullet</a:t>
            </a:r>
          </a:p>
          <a:p>
            <a:pPr lvl="2"/>
            <a:r>
              <a:rPr lang="en-US" dirty="0"/>
              <a:t>Third level bullet</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74644" y="4855044"/>
            <a:ext cx="1811406" cy="273844"/>
          </a:xfrm>
          <a:prstGeom prst="rect">
            <a:avLst/>
          </a:prstGeom>
        </p:spPr>
        <p:txBody>
          <a:bodyPr vert="horz" lIns="91440" tIns="45720" rIns="91440" bIns="45720" rtlCol="0" anchor="ctr"/>
          <a:lstStyle>
            <a:lvl1pPr algn="l">
              <a:defRPr sz="675">
                <a:solidFill>
                  <a:schemeClr val="tx2"/>
                </a:solidFill>
              </a:defRPr>
            </a:lvl1pPr>
          </a:lstStyle>
          <a:p>
            <a:r>
              <a:rPr lang="en-US">
                <a:solidFill>
                  <a:srgbClr val="0D2C40"/>
                </a:solidFill>
              </a:rPr>
              <a:t>July 2018</a:t>
            </a:r>
            <a:endParaRPr lang="en-US" dirty="0">
              <a:solidFill>
                <a:srgbClr val="0D2C40"/>
              </a:solidFill>
            </a:endParaRPr>
          </a:p>
        </p:txBody>
      </p:sp>
      <p:sp>
        <p:nvSpPr>
          <p:cNvPr id="5" name="Footer Placeholder 4"/>
          <p:cNvSpPr>
            <a:spLocks noGrp="1"/>
          </p:cNvSpPr>
          <p:nvPr>
            <p:ph type="ftr" sz="quarter" idx="3"/>
          </p:nvPr>
        </p:nvSpPr>
        <p:spPr>
          <a:xfrm>
            <a:off x="3028950" y="4855044"/>
            <a:ext cx="3086100" cy="273844"/>
          </a:xfrm>
          <a:prstGeom prst="rect">
            <a:avLst/>
          </a:prstGeom>
        </p:spPr>
        <p:txBody>
          <a:bodyPr vert="horz" lIns="91440" tIns="45720" rIns="91440" bIns="45720" rtlCol="0" anchor="ctr"/>
          <a:lstStyle>
            <a:lvl1pPr algn="ctr">
              <a:defRPr sz="675">
                <a:solidFill>
                  <a:schemeClr val="tx2"/>
                </a:solidFill>
              </a:defRPr>
            </a:lvl1pPr>
          </a:lstStyle>
          <a:p>
            <a:endParaRPr lang="en-US" dirty="0">
              <a:solidFill>
                <a:srgbClr val="0D2C40"/>
              </a:solidFill>
            </a:endParaRPr>
          </a:p>
        </p:txBody>
      </p:sp>
      <p:sp>
        <p:nvSpPr>
          <p:cNvPr id="8" name="Slide Number Placeholder 5"/>
          <p:cNvSpPr>
            <a:spLocks noGrp="1"/>
          </p:cNvSpPr>
          <p:nvPr>
            <p:ph type="sldNum" sz="quarter" idx="4"/>
          </p:nvPr>
        </p:nvSpPr>
        <p:spPr>
          <a:xfrm>
            <a:off x="8709637" y="4806029"/>
            <a:ext cx="192024" cy="192024"/>
          </a:xfrm>
          <a:prstGeom prst="ellipse">
            <a:avLst/>
          </a:prstGeom>
          <a:solidFill>
            <a:schemeClr val="accent1"/>
          </a:solidFill>
        </p:spPr>
        <p:txBody>
          <a:bodyPr vert="horz" lIns="0" tIns="0" rIns="0" bIns="0" rtlCol="0" anchor="ctr"/>
          <a:lstStyle>
            <a:lvl1pPr algn="ctr">
              <a:defRPr sz="675">
                <a:solidFill>
                  <a:schemeClr val="bg1"/>
                </a:solidFill>
              </a:defRPr>
            </a:lvl1pPr>
          </a:lstStyle>
          <a:p>
            <a:fld id="{B1AC83B0-B844-44F1-B4BE-92A8C14C00CC}" type="slidenum">
              <a:rPr lang="en-US" smtClean="0">
                <a:solidFill>
                  <a:prstClr val="white"/>
                </a:solidFill>
              </a:rPr>
              <a:pPr/>
              <a:t>‹#›</a:t>
            </a:fld>
            <a:endParaRPr lang="en-US" dirty="0">
              <a:solidFill>
                <a:prstClr val="white"/>
              </a:solidFill>
            </a:endParaRPr>
          </a:p>
        </p:txBody>
      </p:sp>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a:ext>
            </a:extLst>
          </a:blip>
          <a:srcRect r="-30239"/>
          <a:stretch/>
        </p:blipFill>
        <p:spPr>
          <a:xfrm>
            <a:off x="0" y="0"/>
            <a:ext cx="414338" cy="5143500"/>
          </a:xfrm>
          <a:prstGeom prst="rect">
            <a:avLst/>
          </a:prstGeom>
        </p:spPr>
      </p:pic>
    </p:spTree>
    <p:extLst>
      <p:ext uri="{BB962C8B-B14F-4D97-AF65-F5344CB8AC3E}">
        <p14:creationId xmlns:p14="http://schemas.microsoft.com/office/powerpoint/2010/main" val="118467634"/>
      </p:ext>
    </p:extLst>
  </p:cSld>
  <p:clrMap bg1="lt1" tx1="dk1" bg2="lt2" tx2="dk2" accent1="accent1" accent2="accent2" accent3="accent3" accent4="accent4" accent5="accent5" accent6="accent6" hlink="hlink" folHlink="folHlink"/>
  <mc:AlternateContent xmlns:mc="http://schemas.openxmlformats.org/markup-compatibility/2006" xmlns:p14="http://schemas.microsoft.com/office/powerpoint/2010/main">
    <mc:Choice Requires="p14">
      <p:transition p14:dur="10"/>
    </mc:Choice>
    <mc:Fallback xmlns="">
      <p:transition/>
    </mc:Fallback>
  </mc:AlternateContent>
  <p:hf hdr="0" ftr="0"/>
  <p:txStyles>
    <p:titleStyle>
      <a:lvl1pPr algn="l" defTabSz="514350" rtl="0" eaLnBrk="1" latinLnBrk="0" hangingPunct="1">
        <a:lnSpc>
          <a:spcPts val="2520"/>
        </a:lnSpc>
        <a:spcBef>
          <a:spcPct val="0"/>
        </a:spcBef>
        <a:buNone/>
        <a:defRPr sz="2800" b="1" kern="1200">
          <a:solidFill>
            <a:schemeClr val="tx2"/>
          </a:solidFill>
          <a:latin typeface="Arial" panose="020B0604020202020204" pitchFamily="34" charset="0"/>
          <a:ea typeface="+mj-ea"/>
          <a:cs typeface="Arial" panose="020B0604020202020204" pitchFamily="34" charset="0"/>
        </a:defRPr>
      </a:lvl1pPr>
    </p:titleStyle>
    <p:bodyStyle>
      <a:lvl1pPr marL="0" indent="0" algn="l" defTabSz="514350" rtl="0" eaLnBrk="1" latinLnBrk="0" hangingPunct="1">
        <a:lnSpc>
          <a:spcPct val="100000"/>
        </a:lnSpc>
        <a:spcBef>
          <a:spcPts val="563"/>
        </a:spcBef>
        <a:buFont typeface="Arial" panose="020B0604020202020204" pitchFamily="34" charset="0"/>
        <a:buNone/>
        <a:defRPr sz="1800" b="1" kern="1200" baseline="0">
          <a:solidFill>
            <a:schemeClr val="tx2"/>
          </a:solidFill>
          <a:latin typeface="Arial" panose="020B0604020202020204" pitchFamily="34" charset="0"/>
          <a:ea typeface="+mn-ea"/>
          <a:cs typeface="Arial" panose="020B0604020202020204" pitchFamily="34" charset="0"/>
        </a:defRPr>
      </a:lvl1pPr>
      <a:lvl2pPr marL="129779" indent="-129779" algn="l" defTabSz="514350" rtl="0" eaLnBrk="1" latinLnBrk="0" hangingPunct="1">
        <a:lnSpc>
          <a:spcPct val="100000"/>
        </a:lnSpc>
        <a:spcBef>
          <a:spcPts val="450"/>
        </a:spcBef>
        <a:buFont typeface="Arial" panose="020B0604020202020204" pitchFamily="34" charset="0"/>
        <a:buChar char="•"/>
        <a:defRPr sz="1400" kern="1200">
          <a:solidFill>
            <a:srgbClr val="358200"/>
          </a:solidFill>
          <a:latin typeface="Arial" panose="020B0604020202020204" pitchFamily="34" charset="0"/>
          <a:ea typeface="+mn-ea"/>
          <a:cs typeface="Arial" panose="020B0604020202020204" pitchFamily="34" charset="0"/>
        </a:defRPr>
      </a:lvl2pPr>
      <a:lvl3pPr marL="213122" indent="-89297" algn="l" defTabSz="516731" rtl="0" eaLnBrk="1" latinLnBrk="0" hangingPunct="1">
        <a:lnSpc>
          <a:spcPct val="100000"/>
        </a:lnSpc>
        <a:spcBef>
          <a:spcPts val="450"/>
        </a:spcBef>
        <a:buFont typeface="Arial" panose="020B0604020202020204" pitchFamily="34" charset="0"/>
        <a:buChar char="-"/>
        <a:defRPr sz="1200" kern="1200">
          <a:solidFill>
            <a:schemeClr val="tx2"/>
          </a:solidFill>
          <a:latin typeface="Arial" panose="020B0604020202020204" pitchFamily="34" charset="0"/>
          <a:ea typeface="+mn-ea"/>
          <a:cs typeface="Arial" panose="020B0604020202020204" pitchFamily="34" charset="0"/>
        </a:defRPr>
      </a:lvl3pPr>
      <a:lvl4pPr marL="297656" indent="-84535" algn="l" defTabSz="514350" rtl="0" eaLnBrk="1" latinLnBrk="0" hangingPunct="1">
        <a:lnSpc>
          <a:spcPct val="100000"/>
        </a:lnSpc>
        <a:spcBef>
          <a:spcPts val="281"/>
        </a:spcBef>
        <a:buFont typeface="Arial" panose="020B0604020202020204" pitchFamily="34" charset="0"/>
        <a:buChar char="•"/>
        <a:defRPr sz="1100" kern="1200">
          <a:solidFill>
            <a:schemeClr val="tx2"/>
          </a:solidFill>
          <a:latin typeface="Arial" panose="020B0604020202020204" pitchFamily="34" charset="0"/>
          <a:ea typeface="+mn-ea"/>
          <a:cs typeface="Arial" panose="020B0604020202020204" pitchFamily="34" charset="0"/>
        </a:defRPr>
      </a:lvl4pPr>
      <a:lvl5pPr marL="388144" indent="-84535" algn="l" defTabSz="514350" rtl="0" eaLnBrk="1" latinLnBrk="0" hangingPunct="1">
        <a:lnSpc>
          <a:spcPct val="100000"/>
        </a:lnSpc>
        <a:spcBef>
          <a:spcPts val="281"/>
        </a:spcBef>
        <a:buFont typeface="Arial" panose="020B0604020202020204" pitchFamily="34" charset="0"/>
        <a:buChar char="•"/>
        <a:defRPr sz="1000" kern="1200">
          <a:solidFill>
            <a:schemeClr val="tx2"/>
          </a:solidFill>
          <a:latin typeface="Arial" panose="020B0604020202020204" pitchFamily="34" charset="0"/>
          <a:ea typeface="+mn-ea"/>
          <a:cs typeface="Arial" panose="020B0604020202020204" pitchFamily="34" charset="0"/>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48">
          <p15:clr>
            <a:srgbClr val="F26B43"/>
          </p15:clr>
        </p15:guide>
        <p15:guide id="2" pos="199">
          <p15:clr>
            <a:srgbClr val="F26B43"/>
          </p15:clr>
        </p15:guide>
      </p15:sldGuideLst>
    </p:ext>
  </p:extLst>
</p:sldMaster>
</file>

<file path=ppt/slideMasters/slideMaster7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74644" y="232266"/>
            <a:ext cx="7640707" cy="391418"/>
          </a:xfrm>
          <a:prstGeom prst="rect">
            <a:avLst/>
          </a:prstGeom>
        </p:spPr>
        <p:txBody>
          <a:bodyPr vert="horz" lIns="91440" tIns="45720" rIns="91440" bIns="45720" rtlCol="0" anchor="t">
            <a:noAutofit/>
          </a:bodyPr>
          <a:lstStyle/>
          <a:p>
            <a:endParaRPr lang="en-US" dirty="0"/>
          </a:p>
        </p:txBody>
      </p:sp>
      <p:sp>
        <p:nvSpPr>
          <p:cNvPr id="3" name="Text Placeholder 2"/>
          <p:cNvSpPr>
            <a:spLocks noGrp="1"/>
          </p:cNvSpPr>
          <p:nvPr>
            <p:ph type="body" idx="1"/>
          </p:nvPr>
        </p:nvSpPr>
        <p:spPr>
          <a:xfrm>
            <a:off x="874644" y="939249"/>
            <a:ext cx="7640706" cy="372562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 bullet</a:t>
            </a:r>
          </a:p>
          <a:p>
            <a:pPr lvl="2"/>
            <a:r>
              <a:rPr lang="en-US" dirty="0"/>
              <a:t>Third level bullet</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74644" y="4855044"/>
            <a:ext cx="1811406" cy="273844"/>
          </a:xfrm>
          <a:prstGeom prst="rect">
            <a:avLst/>
          </a:prstGeom>
        </p:spPr>
        <p:txBody>
          <a:bodyPr vert="horz" lIns="91440" tIns="45720" rIns="91440" bIns="45720" rtlCol="0" anchor="ctr"/>
          <a:lstStyle>
            <a:lvl1pPr algn="l">
              <a:defRPr sz="675">
                <a:solidFill>
                  <a:schemeClr val="tx2"/>
                </a:solidFill>
              </a:defRPr>
            </a:lvl1pPr>
          </a:lstStyle>
          <a:p>
            <a:r>
              <a:rPr lang="en-US">
                <a:solidFill>
                  <a:srgbClr val="0D2C40"/>
                </a:solidFill>
              </a:rPr>
              <a:t>July 2018</a:t>
            </a:r>
            <a:endParaRPr lang="en-US" dirty="0">
              <a:solidFill>
                <a:srgbClr val="0D2C40"/>
              </a:solidFill>
            </a:endParaRPr>
          </a:p>
        </p:txBody>
      </p:sp>
      <p:sp>
        <p:nvSpPr>
          <p:cNvPr id="5" name="Footer Placeholder 4"/>
          <p:cNvSpPr>
            <a:spLocks noGrp="1"/>
          </p:cNvSpPr>
          <p:nvPr>
            <p:ph type="ftr" sz="quarter" idx="3"/>
          </p:nvPr>
        </p:nvSpPr>
        <p:spPr>
          <a:xfrm>
            <a:off x="3028950" y="4855044"/>
            <a:ext cx="3086100" cy="273844"/>
          </a:xfrm>
          <a:prstGeom prst="rect">
            <a:avLst/>
          </a:prstGeom>
        </p:spPr>
        <p:txBody>
          <a:bodyPr vert="horz" lIns="91440" tIns="45720" rIns="91440" bIns="45720" rtlCol="0" anchor="ctr"/>
          <a:lstStyle>
            <a:lvl1pPr algn="ctr">
              <a:defRPr sz="675">
                <a:solidFill>
                  <a:schemeClr val="tx2"/>
                </a:solidFill>
              </a:defRPr>
            </a:lvl1pPr>
          </a:lstStyle>
          <a:p>
            <a:endParaRPr lang="en-US" dirty="0">
              <a:solidFill>
                <a:srgbClr val="0D2C40"/>
              </a:solidFill>
            </a:endParaRPr>
          </a:p>
        </p:txBody>
      </p:sp>
      <p:sp>
        <p:nvSpPr>
          <p:cNvPr id="8" name="Slide Number Placeholder 5"/>
          <p:cNvSpPr>
            <a:spLocks noGrp="1"/>
          </p:cNvSpPr>
          <p:nvPr>
            <p:ph type="sldNum" sz="quarter" idx="4"/>
          </p:nvPr>
        </p:nvSpPr>
        <p:spPr>
          <a:xfrm>
            <a:off x="8709637" y="4806029"/>
            <a:ext cx="192024" cy="192024"/>
          </a:xfrm>
          <a:prstGeom prst="ellipse">
            <a:avLst/>
          </a:prstGeom>
          <a:solidFill>
            <a:schemeClr val="accent1"/>
          </a:solidFill>
        </p:spPr>
        <p:txBody>
          <a:bodyPr vert="horz" lIns="0" tIns="0" rIns="0" bIns="0" rtlCol="0" anchor="ctr"/>
          <a:lstStyle>
            <a:lvl1pPr algn="ctr">
              <a:defRPr sz="675">
                <a:solidFill>
                  <a:schemeClr val="bg1"/>
                </a:solidFill>
              </a:defRPr>
            </a:lvl1pPr>
          </a:lstStyle>
          <a:p>
            <a:fld id="{B1AC83B0-B844-44F1-B4BE-92A8C14C00CC}" type="slidenum">
              <a:rPr lang="en-US" smtClean="0">
                <a:solidFill>
                  <a:prstClr val="white"/>
                </a:solidFill>
              </a:rPr>
              <a:pPr/>
              <a:t>‹#›</a:t>
            </a:fld>
            <a:endParaRPr lang="en-US" dirty="0">
              <a:solidFill>
                <a:prstClr val="white"/>
              </a:solidFill>
            </a:endParaRPr>
          </a:p>
        </p:txBody>
      </p:sp>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a:ext>
            </a:extLst>
          </a:blip>
          <a:srcRect r="-30239"/>
          <a:stretch/>
        </p:blipFill>
        <p:spPr>
          <a:xfrm>
            <a:off x="0" y="0"/>
            <a:ext cx="414338" cy="5143500"/>
          </a:xfrm>
          <a:prstGeom prst="rect">
            <a:avLst/>
          </a:prstGeom>
        </p:spPr>
      </p:pic>
    </p:spTree>
    <p:extLst>
      <p:ext uri="{BB962C8B-B14F-4D97-AF65-F5344CB8AC3E}">
        <p14:creationId xmlns:p14="http://schemas.microsoft.com/office/powerpoint/2010/main" val="2741290247"/>
      </p:ext>
    </p:extLst>
  </p:cSld>
  <p:clrMap bg1="lt1" tx1="dk1" bg2="lt2" tx2="dk2" accent1="accent1" accent2="accent2" accent3="accent3" accent4="accent4" accent5="accent5" accent6="accent6" hlink="hlink" folHlink="folHlink"/>
  <mc:AlternateContent xmlns:mc="http://schemas.openxmlformats.org/markup-compatibility/2006" xmlns:p14="http://schemas.microsoft.com/office/powerpoint/2010/main">
    <mc:Choice Requires="p14">
      <p:transition p14:dur="10"/>
    </mc:Choice>
    <mc:Fallback xmlns="">
      <p:transition/>
    </mc:Fallback>
  </mc:AlternateContent>
  <p:hf hdr="0" ftr="0"/>
  <p:txStyles>
    <p:titleStyle>
      <a:lvl1pPr algn="l" defTabSz="514350" rtl="0" eaLnBrk="1" latinLnBrk="0" hangingPunct="1">
        <a:lnSpc>
          <a:spcPts val="2520"/>
        </a:lnSpc>
        <a:spcBef>
          <a:spcPct val="0"/>
        </a:spcBef>
        <a:buNone/>
        <a:defRPr sz="2800" b="1" kern="1200">
          <a:solidFill>
            <a:schemeClr val="tx2"/>
          </a:solidFill>
          <a:latin typeface="Arial" panose="020B0604020202020204" pitchFamily="34" charset="0"/>
          <a:ea typeface="+mj-ea"/>
          <a:cs typeface="Arial" panose="020B0604020202020204" pitchFamily="34" charset="0"/>
        </a:defRPr>
      </a:lvl1pPr>
    </p:titleStyle>
    <p:bodyStyle>
      <a:lvl1pPr marL="0" indent="0" algn="l" defTabSz="514350" rtl="0" eaLnBrk="1" latinLnBrk="0" hangingPunct="1">
        <a:lnSpc>
          <a:spcPct val="100000"/>
        </a:lnSpc>
        <a:spcBef>
          <a:spcPts val="563"/>
        </a:spcBef>
        <a:buFont typeface="Arial" panose="020B0604020202020204" pitchFamily="34" charset="0"/>
        <a:buNone/>
        <a:defRPr sz="1800" b="1" kern="1200" baseline="0">
          <a:solidFill>
            <a:schemeClr val="tx2"/>
          </a:solidFill>
          <a:latin typeface="Arial" panose="020B0604020202020204" pitchFamily="34" charset="0"/>
          <a:ea typeface="+mn-ea"/>
          <a:cs typeface="Arial" panose="020B0604020202020204" pitchFamily="34" charset="0"/>
        </a:defRPr>
      </a:lvl1pPr>
      <a:lvl2pPr marL="129779" indent="-129779" algn="l" defTabSz="514350" rtl="0" eaLnBrk="1" latinLnBrk="0" hangingPunct="1">
        <a:lnSpc>
          <a:spcPct val="100000"/>
        </a:lnSpc>
        <a:spcBef>
          <a:spcPts val="450"/>
        </a:spcBef>
        <a:buFont typeface="Arial" panose="020B0604020202020204" pitchFamily="34" charset="0"/>
        <a:buChar char="•"/>
        <a:defRPr sz="1400" kern="1200">
          <a:solidFill>
            <a:srgbClr val="358200"/>
          </a:solidFill>
          <a:latin typeface="Arial" panose="020B0604020202020204" pitchFamily="34" charset="0"/>
          <a:ea typeface="+mn-ea"/>
          <a:cs typeface="Arial" panose="020B0604020202020204" pitchFamily="34" charset="0"/>
        </a:defRPr>
      </a:lvl2pPr>
      <a:lvl3pPr marL="213122" indent="-89297" algn="l" defTabSz="516731" rtl="0" eaLnBrk="1" latinLnBrk="0" hangingPunct="1">
        <a:lnSpc>
          <a:spcPct val="100000"/>
        </a:lnSpc>
        <a:spcBef>
          <a:spcPts val="450"/>
        </a:spcBef>
        <a:buFont typeface="Arial" panose="020B0604020202020204" pitchFamily="34" charset="0"/>
        <a:buChar char="-"/>
        <a:defRPr sz="1200" kern="1200">
          <a:solidFill>
            <a:schemeClr val="tx2"/>
          </a:solidFill>
          <a:latin typeface="Arial" panose="020B0604020202020204" pitchFamily="34" charset="0"/>
          <a:ea typeface="+mn-ea"/>
          <a:cs typeface="Arial" panose="020B0604020202020204" pitchFamily="34" charset="0"/>
        </a:defRPr>
      </a:lvl3pPr>
      <a:lvl4pPr marL="297656" indent="-84535" algn="l" defTabSz="514350" rtl="0" eaLnBrk="1" latinLnBrk="0" hangingPunct="1">
        <a:lnSpc>
          <a:spcPct val="100000"/>
        </a:lnSpc>
        <a:spcBef>
          <a:spcPts val="281"/>
        </a:spcBef>
        <a:buFont typeface="Arial" panose="020B0604020202020204" pitchFamily="34" charset="0"/>
        <a:buChar char="•"/>
        <a:defRPr sz="1100" kern="1200">
          <a:solidFill>
            <a:schemeClr val="tx2"/>
          </a:solidFill>
          <a:latin typeface="Arial" panose="020B0604020202020204" pitchFamily="34" charset="0"/>
          <a:ea typeface="+mn-ea"/>
          <a:cs typeface="Arial" panose="020B0604020202020204" pitchFamily="34" charset="0"/>
        </a:defRPr>
      </a:lvl4pPr>
      <a:lvl5pPr marL="388144" indent="-84535" algn="l" defTabSz="514350" rtl="0" eaLnBrk="1" latinLnBrk="0" hangingPunct="1">
        <a:lnSpc>
          <a:spcPct val="100000"/>
        </a:lnSpc>
        <a:spcBef>
          <a:spcPts val="281"/>
        </a:spcBef>
        <a:buFont typeface="Arial" panose="020B0604020202020204" pitchFamily="34" charset="0"/>
        <a:buChar char="•"/>
        <a:defRPr sz="1000" kern="1200">
          <a:solidFill>
            <a:schemeClr val="tx2"/>
          </a:solidFill>
          <a:latin typeface="Arial" panose="020B0604020202020204" pitchFamily="34" charset="0"/>
          <a:ea typeface="+mn-ea"/>
          <a:cs typeface="Arial" panose="020B0604020202020204" pitchFamily="34" charset="0"/>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48">
          <p15:clr>
            <a:srgbClr val="F26B43"/>
          </p15:clr>
        </p15:guide>
        <p15:guide id="2" pos="199">
          <p15:clr>
            <a:srgbClr val="F26B43"/>
          </p15:clr>
        </p15:guide>
      </p15:sldGuideLst>
    </p:ext>
  </p:extLst>
</p:sldMaster>
</file>

<file path=ppt/slideMasters/slideMaster7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74644" y="232266"/>
            <a:ext cx="7640707" cy="391418"/>
          </a:xfrm>
          <a:prstGeom prst="rect">
            <a:avLst/>
          </a:prstGeom>
        </p:spPr>
        <p:txBody>
          <a:bodyPr vert="horz" lIns="91440" tIns="45720" rIns="91440" bIns="45720" rtlCol="0" anchor="t">
            <a:noAutofit/>
          </a:bodyPr>
          <a:lstStyle/>
          <a:p>
            <a:endParaRPr lang="en-US" dirty="0"/>
          </a:p>
        </p:txBody>
      </p:sp>
      <p:sp>
        <p:nvSpPr>
          <p:cNvPr id="3" name="Text Placeholder 2"/>
          <p:cNvSpPr>
            <a:spLocks noGrp="1"/>
          </p:cNvSpPr>
          <p:nvPr>
            <p:ph type="body" idx="1"/>
          </p:nvPr>
        </p:nvSpPr>
        <p:spPr>
          <a:xfrm>
            <a:off x="874644" y="939249"/>
            <a:ext cx="7640706" cy="372562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 bullet</a:t>
            </a:r>
          </a:p>
          <a:p>
            <a:pPr lvl="2"/>
            <a:r>
              <a:rPr lang="en-US" dirty="0"/>
              <a:t>Third level bullet</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74644" y="4855044"/>
            <a:ext cx="1811406" cy="273844"/>
          </a:xfrm>
          <a:prstGeom prst="rect">
            <a:avLst/>
          </a:prstGeom>
        </p:spPr>
        <p:txBody>
          <a:bodyPr vert="horz" lIns="91440" tIns="45720" rIns="91440" bIns="45720" rtlCol="0" anchor="ctr"/>
          <a:lstStyle>
            <a:lvl1pPr algn="l">
              <a:defRPr sz="675">
                <a:solidFill>
                  <a:schemeClr val="tx2"/>
                </a:solidFill>
              </a:defRPr>
            </a:lvl1pPr>
          </a:lstStyle>
          <a:p>
            <a:r>
              <a:rPr lang="en-US">
                <a:solidFill>
                  <a:srgbClr val="0D2C40"/>
                </a:solidFill>
              </a:rPr>
              <a:t>July 2018</a:t>
            </a:r>
            <a:endParaRPr lang="en-US" dirty="0">
              <a:solidFill>
                <a:srgbClr val="0D2C40"/>
              </a:solidFill>
            </a:endParaRPr>
          </a:p>
        </p:txBody>
      </p:sp>
      <p:sp>
        <p:nvSpPr>
          <p:cNvPr id="5" name="Footer Placeholder 4"/>
          <p:cNvSpPr>
            <a:spLocks noGrp="1"/>
          </p:cNvSpPr>
          <p:nvPr>
            <p:ph type="ftr" sz="quarter" idx="3"/>
          </p:nvPr>
        </p:nvSpPr>
        <p:spPr>
          <a:xfrm>
            <a:off x="3028950" y="4855044"/>
            <a:ext cx="3086100" cy="273844"/>
          </a:xfrm>
          <a:prstGeom prst="rect">
            <a:avLst/>
          </a:prstGeom>
        </p:spPr>
        <p:txBody>
          <a:bodyPr vert="horz" lIns="91440" tIns="45720" rIns="91440" bIns="45720" rtlCol="0" anchor="ctr"/>
          <a:lstStyle>
            <a:lvl1pPr algn="ctr">
              <a:defRPr sz="675">
                <a:solidFill>
                  <a:schemeClr val="tx2"/>
                </a:solidFill>
              </a:defRPr>
            </a:lvl1pPr>
          </a:lstStyle>
          <a:p>
            <a:endParaRPr lang="en-US" dirty="0">
              <a:solidFill>
                <a:srgbClr val="0D2C40"/>
              </a:solidFill>
            </a:endParaRPr>
          </a:p>
        </p:txBody>
      </p:sp>
      <p:sp>
        <p:nvSpPr>
          <p:cNvPr id="8" name="Slide Number Placeholder 5"/>
          <p:cNvSpPr>
            <a:spLocks noGrp="1"/>
          </p:cNvSpPr>
          <p:nvPr>
            <p:ph type="sldNum" sz="quarter" idx="4"/>
          </p:nvPr>
        </p:nvSpPr>
        <p:spPr>
          <a:xfrm>
            <a:off x="8709637" y="4806029"/>
            <a:ext cx="192024" cy="192024"/>
          </a:xfrm>
          <a:prstGeom prst="ellipse">
            <a:avLst/>
          </a:prstGeom>
          <a:solidFill>
            <a:schemeClr val="accent1"/>
          </a:solidFill>
        </p:spPr>
        <p:txBody>
          <a:bodyPr vert="horz" lIns="0" tIns="0" rIns="0" bIns="0" rtlCol="0" anchor="ctr"/>
          <a:lstStyle>
            <a:lvl1pPr algn="ctr">
              <a:defRPr sz="675">
                <a:solidFill>
                  <a:schemeClr val="bg1"/>
                </a:solidFill>
              </a:defRPr>
            </a:lvl1pPr>
          </a:lstStyle>
          <a:p>
            <a:fld id="{B1AC83B0-B844-44F1-B4BE-92A8C14C00CC}" type="slidenum">
              <a:rPr lang="en-US" smtClean="0">
                <a:solidFill>
                  <a:prstClr val="white"/>
                </a:solidFill>
              </a:rPr>
              <a:pPr/>
              <a:t>‹#›</a:t>
            </a:fld>
            <a:endParaRPr lang="en-US" dirty="0">
              <a:solidFill>
                <a:prstClr val="white"/>
              </a:solidFill>
            </a:endParaRPr>
          </a:p>
        </p:txBody>
      </p:sp>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a:ext>
            </a:extLst>
          </a:blip>
          <a:srcRect r="-30239"/>
          <a:stretch/>
        </p:blipFill>
        <p:spPr>
          <a:xfrm>
            <a:off x="0" y="0"/>
            <a:ext cx="414338" cy="5143500"/>
          </a:xfrm>
          <a:prstGeom prst="rect">
            <a:avLst/>
          </a:prstGeom>
        </p:spPr>
      </p:pic>
    </p:spTree>
    <p:extLst>
      <p:ext uri="{BB962C8B-B14F-4D97-AF65-F5344CB8AC3E}">
        <p14:creationId xmlns:p14="http://schemas.microsoft.com/office/powerpoint/2010/main" val="1841919417"/>
      </p:ext>
    </p:extLst>
  </p:cSld>
  <p:clrMap bg1="lt1" tx1="dk1" bg2="lt2" tx2="dk2" accent1="accent1" accent2="accent2" accent3="accent3" accent4="accent4" accent5="accent5" accent6="accent6" hlink="hlink" folHlink="folHlink"/>
  <mc:AlternateContent xmlns:mc="http://schemas.openxmlformats.org/markup-compatibility/2006" xmlns:p14="http://schemas.microsoft.com/office/powerpoint/2010/main">
    <mc:Choice Requires="p14">
      <p:transition p14:dur="10"/>
    </mc:Choice>
    <mc:Fallback xmlns="">
      <p:transition/>
    </mc:Fallback>
  </mc:AlternateContent>
  <p:hf hdr="0" ftr="0"/>
  <p:txStyles>
    <p:titleStyle>
      <a:lvl1pPr algn="l" defTabSz="514350" rtl="0" eaLnBrk="1" latinLnBrk="0" hangingPunct="1">
        <a:lnSpc>
          <a:spcPts val="2520"/>
        </a:lnSpc>
        <a:spcBef>
          <a:spcPct val="0"/>
        </a:spcBef>
        <a:buNone/>
        <a:defRPr sz="2800" b="1" kern="1200">
          <a:solidFill>
            <a:schemeClr val="tx2"/>
          </a:solidFill>
          <a:latin typeface="Arial" panose="020B0604020202020204" pitchFamily="34" charset="0"/>
          <a:ea typeface="+mj-ea"/>
          <a:cs typeface="Arial" panose="020B0604020202020204" pitchFamily="34" charset="0"/>
        </a:defRPr>
      </a:lvl1pPr>
    </p:titleStyle>
    <p:bodyStyle>
      <a:lvl1pPr marL="0" indent="0" algn="l" defTabSz="514350" rtl="0" eaLnBrk="1" latinLnBrk="0" hangingPunct="1">
        <a:lnSpc>
          <a:spcPct val="100000"/>
        </a:lnSpc>
        <a:spcBef>
          <a:spcPts val="563"/>
        </a:spcBef>
        <a:buFont typeface="Arial" panose="020B0604020202020204" pitchFamily="34" charset="0"/>
        <a:buNone/>
        <a:defRPr sz="1800" b="1" kern="1200" baseline="0">
          <a:solidFill>
            <a:schemeClr val="tx2"/>
          </a:solidFill>
          <a:latin typeface="Arial" panose="020B0604020202020204" pitchFamily="34" charset="0"/>
          <a:ea typeface="+mn-ea"/>
          <a:cs typeface="Arial" panose="020B0604020202020204" pitchFamily="34" charset="0"/>
        </a:defRPr>
      </a:lvl1pPr>
      <a:lvl2pPr marL="129779" indent="-129779" algn="l" defTabSz="514350" rtl="0" eaLnBrk="1" latinLnBrk="0" hangingPunct="1">
        <a:lnSpc>
          <a:spcPct val="100000"/>
        </a:lnSpc>
        <a:spcBef>
          <a:spcPts val="450"/>
        </a:spcBef>
        <a:buFont typeface="Arial" panose="020B0604020202020204" pitchFamily="34" charset="0"/>
        <a:buChar char="•"/>
        <a:defRPr sz="1400" kern="1200">
          <a:solidFill>
            <a:srgbClr val="358200"/>
          </a:solidFill>
          <a:latin typeface="Arial" panose="020B0604020202020204" pitchFamily="34" charset="0"/>
          <a:ea typeface="+mn-ea"/>
          <a:cs typeface="Arial" panose="020B0604020202020204" pitchFamily="34" charset="0"/>
        </a:defRPr>
      </a:lvl2pPr>
      <a:lvl3pPr marL="213122" indent="-89297" algn="l" defTabSz="516731" rtl="0" eaLnBrk="1" latinLnBrk="0" hangingPunct="1">
        <a:lnSpc>
          <a:spcPct val="100000"/>
        </a:lnSpc>
        <a:spcBef>
          <a:spcPts val="450"/>
        </a:spcBef>
        <a:buFont typeface="Arial" panose="020B0604020202020204" pitchFamily="34" charset="0"/>
        <a:buChar char="-"/>
        <a:defRPr sz="1200" kern="1200">
          <a:solidFill>
            <a:schemeClr val="tx2"/>
          </a:solidFill>
          <a:latin typeface="Arial" panose="020B0604020202020204" pitchFamily="34" charset="0"/>
          <a:ea typeface="+mn-ea"/>
          <a:cs typeface="Arial" panose="020B0604020202020204" pitchFamily="34" charset="0"/>
        </a:defRPr>
      </a:lvl3pPr>
      <a:lvl4pPr marL="297656" indent="-84535" algn="l" defTabSz="514350" rtl="0" eaLnBrk="1" latinLnBrk="0" hangingPunct="1">
        <a:lnSpc>
          <a:spcPct val="100000"/>
        </a:lnSpc>
        <a:spcBef>
          <a:spcPts val="281"/>
        </a:spcBef>
        <a:buFont typeface="Arial" panose="020B0604020202020204" pitchFamily="34" charset="0"/>
        <a:buChar char="•"/>
        <a:defRPr sz="1100" kern="1200">
          <a:solidFill>
            <a:schemeClr val="tx2"/>
          </a:solidFill>
          <a:latin typeface="Arial" panose="020B0604020202020204" pitchFamily="34" charset="0"/>
          <a:ea typeface="+mn-ea"/>
          <a:cs typeface="Arial" panose="020B0604020202020204" pitchFamily="34" charset="0"/>
        </a:defRPr>
      </a:lvl4pPr>
      <a:lvl5pPr marL="388144" indent="-84535" algn="l" defTabSz="514350" rtl="0" eaLnBrk="1" latinLnBrk="0" hangingPunct="1">
        <a:lnSpc>
          <a:spcPct val="100000"/>
        </a:lnSpc>
        <a:spcBef>
          <a:spcPts val="281"/>
        </a:spcBef>
        <a:buFont typeface="Arial" panose="020B0604020202020204" pitchFamily="34" charset="0"/>
        <a:buChar char="•"/>
        <a:defRPr sz="1000" kern="1200">
          <a:solidFill>
            <a:schemeClr val="tx2"/>
          </a:solidFill>
          <a:latin typeface="Arial" panose="020B0604020202020204" pitchFamily="34" charset="0"/>
          <a:ea typeface="+mn-ea"/>
          <a:cs typeface="Arial" panose="020B0604020202020204" pitchFamily="34" charset="0"/>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48">
          <p15:clr>
            <a:srgbClr val="F26B43"/>
          </p15:clr>
        </p15:guide>
        <p15:guide id="2" pos="199">
          <p15:clr>
            <a:srgbClr val="F26B43"/>
          </p15:clr>
        </p15:guide>
      </p15:sldGuideLst>
    </p:ext>
  </p:extLst>
</p:sldMaster>
</file>

<file path=ppt/slideMasters/slideMaster7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74644" y="232266"/>
            <a:ext cx="7640707" cy="391418"/>
          </a:xfrm>
          <a:prstGeom prst="rect">
            <a:avLst/>
          </a:prstGeom>
        </p:spPr>
        <p:txBody>
          <a:bodyPr vert="horz" lIns="91440" tIns="45720" rIns="91440" bIns="45720" rtlCol="0" anchor="t">
            <a:noAutofit/>
          </a:bodyPr>
          <a:lstStyle/>
          <a:p>
            <a:endParaRPr lang="en-US" dirty="0"/>
          </a:p>
        </p:txBody>
      </p:sp>
      <p:sp>
        <p:nvSpPr>
          <p:cNvPr id="3" name="Text Placeholder 2"/>
          <p:cNvSpPr>
            <a:spLocks noGrp="1"/>
          </p:cNvSpPr>
          <p:nvPr>
            <p:ph type="body" idx="1"/>
          </p:nvPr>
        </p:nvSpPr>
        <p:spPr>
          <a:xfrm>
            <a:off x="874644" y="939249"/>
            <a:ext cx="7640706" cy="372562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 bullet</a:t>
            </a:r>
          </a:p>
          <a:p>
            <a:pPr lvl="2"/>
            <a:r>
              <a:rPr lang="en-US" dirty="0"/>
              <a:t>Third level bullet</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74644" y="4855044"/>
            <a:ext cx="1811406" cy="273844"/>
          </a:xfrm>
          <a:prstGeom prst="rect">
            <a:avLst/>
          </a:prstGeom>
        </p:spPr>
        <p:txBody>
          <a:bodyPr vert="horz" lIns="91440" tIns="45720" rIns="91440" bIns="45720" rtlCol="0" anchor="ctr"/>
          <a:lstStyle>
            <a:lvl1pPr algn="l">
              <a:defRPr sz="675">
                <a:solidFill>
                  <a:schemeClr val="tx2"/>
                </a:solidFill>
              </a:defRPr>
            </a:lvl1pPr>
          </a:lstStyle>
          <a:p>
            <a:r>
              <a:rPr lang="en-US">
                <a:solidFill>
                  <a:srgbClr val="0D2C40"/>
                </a:solidFill>
              </a:rPr>
              <a:t>July 2018</a:t>
            </a:r>
            <a:endParaRPr lang="en-US" dirty="0">
              <a:solidFill>
                <a:srgbClr val="0D2C40"/>
              </a:solidFill>
            </a:endParaRPr>
          </a:p>
        </p:txBody>
      </p:sp>
      <p:sp>
        <p:nvSpPr>
          <p:cNvPr id="5" name="Footer Placeholder 4"/>
          <p:cNvSpPr>
            <a:spLocks noGrp="1"/>
          </p:cNvSpPr>
          <p:nvPr>
            <p:ph type="ftr" sz="quarter" idx="3"/>
          </p:nvPr>
        </p:nvSpPr>
        <p:spPr>
          <a:xfrm>
            <a:off x="3028950" y="4855044"/>
            <a:ext cx="3086100" cy="273844"/>
          </a:xfrm>
          <a:prstGeom prst="rect">
            <a:avLst/>
          </a:prstGeom>
        </p:spPr>
        <p:txBody>
          <a:bodyPr vert="horz" lIns="91440" tIns="45720" rIns="91440" bIns="45720" rtlCol="0" anchor="ctr"/>
          <a:lstStyle>
            <a:lvl1pPr algn="ctr">
              <a:defRPr sz="675">
                <a:solidFill>
                  <a:schemeClr val="tx2"/>
                </a:solidFill>
              </a:defRPr>
            </a:lvl1pPr>
          </a:lstStyle>
          <a:p>
            <a:endParaRPr lang="en-US" dirty="0">
              <a:solidFill>
                <a:srgbClr val="0D2C40"/>
              </a:solidFill>
            </a:endParaRPr>
          </a:p>
        </p:txBody>
      </p:sp>
      <p:sp>
        <p:nvSpPr>
          <p:cNvPr id="8" name="Slide Number Placeholder 5"/>
          <p:cNvSpPr>
            <a:spLocks noGrp="1"/>
          </p:cNvSpPr>
          <p:nvPr>
            <p:ph type="sldNum" sz="quarter" idx="4"/>
          </p:nvPr>
        </p:nvSpPr>
        <p:spPr>
          <a:xfrm>
            <a:off x="8709637" y="4806029"/>
            <a:ext cx="192024" cy="192024"/>
          </a:xfrm>
          <a:prstGeom prst="ellipse">
            <a:avLst/>
          </a:prstGeom>
          <a:solidFill>
            <a:schemeClr val="accent1"/>
          </a:solidFill>
        </p:spPr>
        <p:txBody>
          <a:bodyPr vert="horz" lIns="0" tIns="0" rIns="0" bIns="0" rtlCol="0" anchor="ctr"/>
          <a:lstStyle>
            <a:lvl1pPr algn="ctr">
              <a:defRPr sz="675">
                <a:solidFill>
                  <a:schemeClr val="bg1"/>
                </a:solidFill>
              </a:defRPr>
            </a:lvl1pPr>
          </a:lstStyle>
          <a:p>
            <a:fld id="{B1AC83B0-B844-44F1-B4BE-92A8C14C00CC}" type="slidenum">
              <a:rPr lang="en-US" smtClean="0">
                <a:solidFill>
                  <a:prstClr val="white"/>
                </a:solidFill>
              </a:rPr>
              <a:pPr/>
              <a:t>‹#›</a:t>
            </a:fld>
            <a:endParaRPr lang="en-US" dirty="0">
              <a:solidFill>
                <a:prstClr val="white"/>
              </a:solidFill>
            </a:endParaRPr>
          </a:p>
        </p:txBody>
      </p:sp>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a:ext>
            </a:extLst>
          </a:blip>
          <a:srcRect r="-30239"/>
          <a:stretch/>
        </p:blipFill>
        <p:spPr>
          <a:xfrm>
            <a:off x="0" y="0"/>
            <a:ext cx="414338" cy="5143500"/>
          </a:xfrm>
          <a:prstGeom prst="rect">
            <a:avLst/>
          </a:prstGeom>
        </p:spPr>
      </p:pic>
    </p:spTree>
    <p:extLst>
      <p:ext uri="{BB962C8B-B14F-4D97-AF65-F5344CB8AC3E}">
        <p14:creationId xmlns:p14="http://schemas.microsoft.com/office/powerpoint/2010/main" val="2329596576"/>
      </p:ext>
    </p:extLst>
  </p:cSld>
  <p:clrMap bg1="lt1" tx1="dk1" bg2="lt2" tx2="dk2" accent1="accent1" accent2="accent2" accent3="accent3" accent4="accent4" accent5="accent5" accent6="accent6" hlink="hlink" folHlink="folHlink"/>
  <mc:AlternateContent xmlns:mc="http://schemas.openxmlformats.org/markup-compatibility/2006" xmlns:p14="http://schemas.microsoft.com/office/powerpoint/2010/main">
    <mc:Choice Requires="p14">
      <p:transition p14:dur="10"/>
    </mc:Choice>
    <mc:Fallback xmlns="">
      <p:transition/>
    </mc:Fallback>
  </mc:AlternateContent>
  <p:hf hdr="0" ftr="0"/>
  <p:txStyles>
    <p:titleStyle>
      <a:lvl1pPr algn="l" defTabSz="514350" rtl="0" eaLnBrk="1" latinLnBrk="0" hangingPunct="1">
        <a:lnSpc>
          <a:spcPts val="2520"/>
        </a:lnSpc>
        <a:spcBef>
          <a:spcPct val="0"/>
        </a:spcBef>
        <a:buNone/>
        <a:defRPr sz="2800" b="1" kern="1200">
          <a:solidFill>
            <a:schemeClr val="tx2"/>
          </a:solidFill>
          <a:latin typeface="Arial" panose="020B0604020202020204" pitchFamily="34" charset="0"/>
          <a:ea typeface="+mj-ea"/>
          <a:cs typeface="Arial" panose="020B0604020202020204" pitchFamily="34" charset="0"/>
        </a:defRPr>
      </a:lvl1pPr>
    </p:titleStyle>
    <p:bodyStyle>
      <a:lvl1pPr marL="0" indent="0" algn="l" defTabSz="514350" rtl="0" eaLnBrk="1" latinLnBrk="0" hangingPunct="1">
        <a:lnSpc>
          <a:spcPct val="100000"/>
        </a:lnSpc>
        <a:spcBef>
          <a:spcPts val="563"/>
        </a:spcBef>
        <a:buFont typeface="Arial" panose="020B0604020202020204" pitchFamily="34" charset="0"/>
        <a:buNone/>
        <a:defRPr sz="1800" b="1" kern="1200" baseline="0">
          <a:solidFill>
            <a:schemeClr val="tx2"/>
          </a:solidFill>
          <a:latin typeface="Arial" panose="020B0604020202020204" pitchFamily="34" charset="0"/>
          <a:ea typeface="+mn-ea"/>
          <a:cs typeface="Arial" panose="020B0604020202020204" pitchFamily="34" charset="0"/>
        </a:defRPr>
      </a:lvl1pPr>
      <a:lvl2pPr marL="129779" indent="-129779" algn="l" defTabSz="514350" rtl="0" eaLnBrk="1" latinLnBrk="0" hangingPunct="1">
        <a:lnSpc>
          <a:spcPct val="100000"/>
        </a:lnSpc>
        <a:spcBef>
          <a:spcPts val="450"/>
        </a:spcBef>
        <a:buFont typeface="Arial" panose="020B0604020202020204" pitchFamily="34" charset="0"/>
        <a:buChar char="•"/>
        <a:defRPr sz="1400" kern="1200">
          <a:solidFill>
            <a:srgbClr val="358200"/>
          </a:solidFill>
          <a:latin typeface="Arial" panose="020B0604020202020204" pitchFamily="34" charset="0"/>
          <a:ea typeface="+mn-ea"/>
          <a:cs typeface="Arial" panose="020B0604020202020204" pitchFamily="34" charset="0"/>
        </a:defRPr>
      </a:lvl2pPr>
      <a:lvl3pPr marL="213122" indent="-89297" algn="l" defTabSz="516731" rtl="0" eaLnBrk="1" latinLnBrk="0" hangingPunct="1">
        <a:lnSpc>
          <a:spcPct val="100000"/>
        </a:lnSpc>
        <a:spcBef>
          <a:spcPts val="450"/>
        </a:spcBef>
        <a:buFont typeface="Arial" panose="020B0604020202020204" pitchFamily="34" charset="0"/>
        <a:buChar char="-"/>
        <a:defRPr sz="1200" kern="1200">
          <a:solidFill>
            <a:schemeClr val="tx2"/>
          </a:solidFill>
          <a:latin typeface="Arial" panose="020B0604020202020204" pitchFamily="34" charset="0"/>
          <a:ea typeface="+mn-ea"/>
          <a:cs typeface="Arial" panose="020B0604020202020204" pitchFamily="34" charset="0"/>
        </a:defRPr>
      </a:lvl3pPr>
      <a:lvl4pPr marL="297656" indent="-84535" algn="l" defTabSz="514350" rtl="0" eaLnBrk="1" latinLnBrk="0" hangingPunct="1">
        <a:lnSpc>
          <a:spcPct val="100000"/>
        </a:lnSpc>
        <a:spcBef>
          <a:spcPts val="281"/>
        </a:spcBef>
        <a:buFont typeface="Arial" panose="020B0604020202020204" pitchFamily="34" charset="0"/>
        <a:buChar char="•"/>
        <a:defRPr sz="1100" kern="1200">
          <a:solidFill>
            <a:schemeClr val="tx2"/>
          </a:solidFill>
          <a:latin typeface="Arial" panose="020B0604020202020204" pitchFamily="34" charset="0"/>
          <a:ea typeface="+mn-ea"/>
          <a:cs typeface="Arial" panose="020B0604020202020204" pitchFamily="34" charset="0"/>
        </a:defRPr>
      </a:lvl4pPr>
      <a:lvl5pPr marL="388144" indent="-84535" algn="l" defTabSz="514350" rtl="0" eaLnBrk="1" latinLnBrk="0" hangingPunct="1">
        <a:lnSpc>
          <a:spcPct val="100000"/>
        </a:lnSpc>
        <a:spcBef>
          <a:spcPts val="281"/>
        </a:spcBef>
        <a:buFont typeface="Arial" panose="020B0604020202020204" pitchFamily="34" charset="0"/>
        <a:buChar char="•"/>
        <a:defRPr sz="1000" kern="1200">
          <a:solidFill>
            <a:schemeClr val="tx2"/>
          </a:solidFill>
          <a:latin typeface="Arial" panose="020B0604020202020204" pitchFamily="34" charset="0"/>
          <a:ea typeface="+mn-ea"/>
          <a:cs typeface="Arial" panose="020B0604020202020204" pitchFamily="34" charset="0"/>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48">
          <p15:clr>
            <a:srgbClr val="F26B43"/>
          </p15:clr>
        </p15:guide>
        <p15:guide id="2" pos="199">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74645" y="429776"/>
            <a:ext cx="7640707" cy="391418"/>
          </a:xfrm>
          <a:prstGeom prst="rect">
            <a:avLst/>
          </a:prstGeom>
        </p:spPr>
        <p:txBody>
          <a:bodyPr vert="horz" lIns="91440" tIns="45720" rIns="91440" bIns="45720" rtlCol="0" anchor="t">
            <a:noAutofit/>
          </a:bodyPr>
          <a:lstStyle/>
          <a:p>
            <a:endParaRPr lang="en-US"/>
          </a:p>
        </p:txBody>
      </p:sp>
      <p:sp>
        <p:nvSpPr>
          <p:cNvPr id="3" name="Text Placeholder 2"/>
          <p:cNvSpPr>
            <a:spLocks noGrp="1"/>
          </p:cNvSpPr>
          <p:nvPr>
            <p:ph type="body" idx="1"/>
          </p:nvPr>
        </p:nvSpPr>
        <p:spPr>
          <a:xfrm>
            <a:off x="874644" y="939248"/>
            <a:ext cx="7640706" cy="3725623"/>
          </a:xfrm>
          <a:prstGeom prst="rect">
            <a:avLst/>
          </a:prstGeom>
        </p:spPr>
        <p:txBody>
          <a:bodyPr vert="horz" lIns="91440" tIns="45720" rIns="91440" bIns="45720" rtlCol="0">
            <a:noAutofit/>
          </a:bodyPr>
          <a:lstStyle/>
          <a:p>
            <a:pPr lvl="0"/>
            <a:r>
              <a:rPr lang="en-US"/>
              <a:t>Click to edit master text styles</a:t>
            </a:r>
          </a:p>
          <a:p>
            <a:pPr lvl="1"/>
            <a:r>
              <a:rPr lang="en-US"/>
              <a:t>Second level bullet</a:t>
            </a:r>
          </a:p>
          <a:p>
            <a:pPr lvl="2"/>
            <a:r>
              <a:rPr lang="en-US"/>
              <a:t>Third level bullet</a:t>
            </a:r>
          </a:p>
          <a:p>
            <a:pPr lvl="3"/>
            <a:r>
              <a:rPr lang="en-US"/>
              <a:t>Fourth level</a:t>
            </a:r>
          </a:p>
          <a:p>
            <a:pPr lvl="4"/>
            <a:r>
              <a:rPr lang="en-US"/>
              <a:t>Fifth level</a:t>
            </a:r>
          </a:p>
        </p:txBody>
      </p:sp>
      <p:sp>
        <p:nvSpPr>
          <p:cNvPr id="4" name="Date Placeholder 3"/>
          <p:cNvSpPr>
            <a:spLocks noGrp="1"/>
          </p:cNvSpPr>
          <p:nvPr>
            <p:ph type="dt" sz="half" idx="2"/>
          </p:nvPr>
        </p:nvSpPr>
        <p:spPr>
          <a:xfrm>
            <a:off x="874644" y="4767264"/>
            <a:ext cx="1811406" cy="273844"/>
          </a:xfrm>
          <a:prstGeom prst="rect">
            <a:avLst/>
          </a:prstGeom>
        </p:spPr>
        <p:txBody>
          <a:bodyPr vert="horz" lIns="91440" tIns="45720" rIns="91440" bIns="45720" rtlCol="0" anchor="ctr"/>
          <a:lstStyle>
            <a:lvl1pPr algn="l">
              <a:defRPr sz="675">
                <a:solidFill>
                  <a:schemeClr val="tx2"/>
                </a:solidFill>
              </a:defRPr>
            </a:lvl1pPr>
          </a:lstStyle>
          <a:p>
            <a:r>
              <a:rPr lang="en-US">
                <a:solidFill>
                  <a:srgbClr val="0D2C40"/>
                </a:solidFill>
              </a:rPr>
              <a:t>July 2018</a:t>
            </a:r>
            <a:endParaRPr lang="en-US" dirty="0">
              <a:solidFill>
                <a:srgbClr val="0D2C40"/>
              </a:solidFill>
            </a:endParaRPr>
          </a:p>
        </p:txBody>
      </p:sp>
      <p:sp>
        <p:nvSpPr>
          <p:cNvPr id="5" name="Footer Placeholder 4"/>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a:defRPr sz="675">
                <a:solidFill>
                  <a:schemeClr val="tx2"/>
                </a:solidFill>
              </a:defRPr>
            </a:lvl1pPr>
          </a:lstStyle>
          <a:p>
            <a:endParaRPr lang="en-US" dirty="0">
              <a:solidFill>
                <a:srgbClr val="0D2C40"/>
              </a:solidFill>
            </a:endParaRPr>
          </a:p>
        </p:txBody>
      </p:sp>
      <p:sp>
        <p:nvSpPr>
          <p:cNvPr id="10" name="Slide Number Placeholder 5"/>
          <p:cNvSpPr>
            <a:spLocks noGrp="1"/>
          </p:cNvSpPr>
          <p:nvPr>
            <p:ph type="sldNum" sz="quarter" idx="4"/>
          </p:nvPr>
        </p:nvSpPr>
        <p:spPr>
          <a:xfrm>
            <a:off x="8691849" y="4806029"/>
            <a:ext cx="256032" cy="192024"/>
          </a:xfrm>
          <a:prstGeom prst="ellipse">
            <a:avLst/>
          </a:prstGeom>
          <a:solidFill>
            <a:schemeClr val="accent1"/>
          </a:solidFill>
        </p:spPr>
        <p:txBody>
          <a:bodyPr vert="horz" lIns="0" tIns="0" rIns="0" bIns="0" rtlCol="0" anchor="ctr"/>
          <a:lstStyle>
            <a:lvl1pPr algn="ctr">
              <a:defRPr sz="675">
                <a:solidFill>
                  <a:schemeClr val="bg1"/>
                </a:solidFill>
              </a:defRPr>
            </a:lvl1pPr>
          </a:lstStyle>
          <a:p>
            <a:fld id="{B1AC83B0-B844-44F1-B4BE-92A8C14C00CC}" type="slidenum">
              <a:rPr lang="en-US" smtClean="0">
                <a:solidFill>
                  <a:prstClr val="white"/>
                </a:solidFill>
              </a:rPr>
              <a:pPr/>
              <a:t>‹#›</a:t>
            </a:fld>
            <a:endParaRPr lang="en-US" dirty="0">
              <a:solidFill>
                <a:prstClr val="white"/>
              </a:solidFill>
            </a:endParaRPr>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 y="0"/>
            <a:ext cx="318135" cy="5143500"/>
          </a:xfrm>
          <a:prstGeom prst="rect">
            <a:avLst/>
          </a:prstGeom>
        </p:spPr>
      </p:pic>
    </p:spTree>
    <p:extLst>
      <p:ext uri="{BB962C8B-B14F-4D97-AF65-F5344CB8AC3E}">
        <p14:creationId xmlns:p14="http://schemas.microsoft.com/office/powerpoint/2010/main" val="2983309768"/>
      </p:ext>
    </p:extLst>
  </p:cSld>
  <p:clrMap bg1="lt1" tx1="dk1" bg2="lt2" tx2="dk2" accent1="accent1" accent2="accent2" accent3="accent3" accent4="accent4" accent5="accent5" accent6="accent6" hlink="hlink" folHlink="folHlink"/>
  <p:sldLayoutIdLst>
    <p:sldLayoutId id="2147484045" r:id="rId1"/>
  </p:sldLayoutIdLst>
  <mc:AlternateContent xmlns:mc="http://schemas.openxmlformats.org/markup-compatibility/2006" xmlns:p14="http://schemas.microsoft.com/office/powerpoint/2010/main">
    <mc:Choice Requires="p14">
      <p:transition p14:dur="10"/>
    </mc:Choice>
    <mc:Fallback xmlns="">
      <p:transition/>
    </mc:Fallback>
  </mc:AlternateContent>
  <p:hf hdr="0" ftr="0"/>
  <p:txStyles>
    <p:titleStyle>
      <a:lvl1pPr algn="l" defTabSz="514350" rtl="0" eaLnBrk="1" latinLnBrk="0" hangingPunct="1">
        <a:lnSpc>
          <a:spcPts val="2520"/>
        </a:lnSpc>
        <a:spcBef>
          <a:spcPct val="0"/>
        </a:spcBef>
        <a:buNone/>
        <a:defRPr sz="2100" b="1" kern="1200">
          <a:solidFill>
            <a:schemeClr val="tx2"/>
          </a:solidFill>
          <a:latin typeface="Arial" panose="020B0604020202020204" pitchFamily="34" charset="0"/>
          <a:ea typeface="+mj-ea"/>
          <a:cs typeface="Arial" panose="020B0604020202020204" pitchFamily="34" charset="0"/>
        </a:defRPr>
      </a:lvl1pPr>
    </p:titleStyle>
    <p:bodyStyle>
      <a:lvl1pPr marL="0" indent="0" algn="l" defTabSz="514350" rtl="0" eaLnBrk="1" latinLnBrk="0" hangingPunct="1">
        <a:lnSpc>
          <a:spcPct val="100000"/>
        </a:lnSpc>
        <a:spcBef>
          <a:spcPts val="563"/>
        </a:spcBef>
        <a:buFont typeface="Arial" panose="020B0604020202020204" pitchFamily="34" charset="0"/>
        <a:buNone/>
        <a:defRPr sz="1500" b="1" kern="1200" baseline="0">
          <a:solidFill>
            <a:schemeClr val="tx2"/>
          </a:solidFill>
          <a:latin typeface="Arial" panose="020B0604020202020204" pitchFamily="34" charset="0"/>
          <a:ea typeface="+mn-ea"/>
          <a:cs typeface="Arial" panose="020B0604020202020204" pitchFamily="34" charset="0"/>
        </a:defRPr>
      </a:lvl1pPr>
      <a:lvl2pPr marL="129779" indent="-129779" algn="l" defTabSz="514350" rtl="0" eaLnBrk="1" latinLnBrk="0" hangingPunct="1">
        <a:lnSpc>
          <a:spcPct val="100000"/>
        </a:lnSpc>
        <a:spcBef>
          <a:spcPts val="450"/>
        </a:spcBef>
        <a:buFont typeface="Arial" panose="020B0604020202020204" pitchFamily="34" charset="0"/>
        <a:buChar char="•"/>
        <a:defRPr sz="1275" kern="1200">
          <a:solidFill>
            <a:schemeClr val="tx2"/>
          </a:solidFill>
          <a:latin typeface="Arial" panose="020B0604020202020204" pitchFamily="34" charset="0"/>
          <a:ea typeface="+mn-ea"/>
          <a:cs typeface="Arial" panose="020B0604020202020204" pitchFamily="34" charset="0"/>
        </a:defRPr>
      </a:lvl2pPr>
      <a:lvl3pPr marL="213122" indent="-89297" algn="l" defTabSz="516731" rtl="0" eaLnBrk="1" latinLnBrk="0" hangingPunct="1">
        <a:lnSpc>
          <a:spcPct val="100000"/>
        </a:lnSpc>
        <a:spcBef>
          <a:spcPts val="450"/>
        </a:spcBef>
        <a:buFont typeface="Arial" panose="020B0604020202020204" pitchFamily="34" charset="0"/>
        <a:buChar char="-"/>
        <a:defRPr sz="1125" kern="1200">
          <a:solidFill>
            <a:schemeClr val="tx2"/>
          </a:solidFill>
          <a:latin typeface="Arial" panose="020B0604020202020204" pitchFamily="34" charset="0"/>
          <a:ea typeface="+mn-ea"/>
          <a:cs typeface="Arial" panose="020B0604020202020204" pitchFamily="34" charset="0"/>
        </a:defRPr>
      </a:lvl3pPr>
      <a:lvl4pPr marL="297656" indent="-84535" algn="l" defTabSz="514350" rtl="0" eaLnBrk="1" latinLnBrk="0" hangingPunct="1">
        <a:lnSpc>
          <a:spcPct val="100000"/>
        </a:lnSpc>
        <a:spcBef>
          <a:spcPts val="281"/>
        </a:spcBef>
        <a:buFont typeface="Arial" panose="020B0604020202020204" pitchFamily="34" charset="0"/>
        <a:buChar char="•"/>
        <a:defRPr sz="975" kern="1200">
          <a:solidFill>
            <a:schemeClr val="tx2"/>
          </a:solidFill>
          <a:latin typeface="Arial" panose="020B0604020202020204" pitchFamily="34" charset="0"/>
          <a:ea typeface="+mn-ea"/>
          <a:cs typeface="Arial" panose="020B0604020202020204" pitchFamily="34" charset="0"/>
        </a:defRPr>
      </a:lvl4pPr>
      <a:lvl5pPr marL="388144" indent="-84535" algn="l" defTabSz="514350" rtl="0" eaLnBrk="1" latinLnBrk="0" hangingPunct="1">
        <a:lnSpc>
          <a:spcPct val="100000"/>
        </a:lnSpc>
        <a:spcBef>
          <a:spcPts val="281"/>
        </a:spcBef>
        <a:buFont typeface="Arial" panose="020B0604020202020204" pitchFamily="34" charset="0"/>
        <a:buChar char="•"/>
        <a:defRPr sz="825" kern="1200">
          <a:solidFill>
            <a:schemeClr val="tx2"/>
          </a:solidFill>
          <a:latin typeface="Arial" panose="020B0604020202020204" pitchFamily="34" charset="0"/>
          <a:ea typeface="+mn-ea"/>
          <a:cs typeface="Arial" panose="020B0604020202020204" pitchFamily="34" charset="0"/>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97">
          <p15:clr>
            <a:srgbClr val="F26B43"/>
          </p15:clr>
        </p15:guide>
        <p15:guide id="2" pos="199">
          <p15:clr>
            <a:srgbClr val="F26B43"/>
          </p15:clr>
        </p15:guide>
      </p15:sldGuideLst>
    </p:ext>
  </p:extLst>
</p:sldMaster>
</file>

<file path=ppt/slideMasters/slideMaster8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74644" y="232266"/>
            <a:ext cx="7640707" cy="391418"/>
          </a:xfrm>
          <a:prstGeom prst="rect">
            <a:avLst/>
          </a:prstGeom>
        </p:spPr>
        <p:txBody>
          <a:bodyPr vert="horz" lIns="91440" tIns="45720" rIns="91440" bIns="45720" rtlCol="0" anchor="t">
            <a:noAutofit/>
          </a:bodyPr>
          <a:lstStyle/>
          <a:p>
            <a:endParaRPr lang="en-US" dirty="0"/>
          </a:p>
        </p:txBody>
      </p:sp>
      <p:sp>
        <p:nvSpPr>
          <p:cNvPr id="3" name="Text Placeholder 2"/>
          <p:cNvSpPr>
            <a:spLocks noGrp="1"/>
          </p:cNvSpPr>
          <p:nvPr>
            <p:ph type="body" idx="1"/>
          </p:nvPr>
        </p:nvSpPr>
        <p:spPr>
          <a:xfrm>
            <a:off x="874644" y="939249"/>
            <a:ext cx="7640706" cy="372562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 bullet</a:t>
            </a:r>
          </a:p>
          <a:p>
            <a:pPr lvl="2"/>
            <a:r>
              <a:rPr lang="en-US" dirty="0"/>
              <a:t>Third level bullet</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74644" y="4855044"/>
            <a:ext cx="1811406" cy="273844"/>
          </a:xfrm>
          <a:prstGeom prst="rect">
            <a:avLst/>
          </a:prstGeom>
        </p:spPr>
        <p:txBody>
          <a:bodyPr vert="horz" lIns="91440" tIns="45720" rIns="91440" bIns="45720" rtlCol="0" anchor="ctr"/>
          <a:lstStyle>
            <a:lvl1pPr algn="l">
              <a:defRPr sz="675">
                <a:solidFill>
                  <a:schemeClr val="tx2"/>
                </a:solidFill>
              </a:defRPr>
            </a:lvl1pPr>
          </a:lstStyle>
          <a:p>
            <a:r>
              <a:rPr lang="en-US">
                <a:solidFill>
                  <a:srgbClr val="0D2C40"/>
                </a:solidFill>
              </a:rPr>
              <a:t>July 2018</a:t>
            </a:r>
            <a:endParaRPr lang="en-US" dirty="0">
              <a:solidFill>
                <a:srgbClr val="0D2C40"/>
              </a:solidFill>
            </a:endParaRPr>
          </a:p>
        </p:txBody>
      </p:sp>
      <p:sp>
        <p:nvSpPr>
          <p:cNvPr id="5" name="Footer Placeholder 4"/>
          <p:cNvSpPr>
            <a:spLocks noGrp="1"/>
          </p:cNvSpPr>
          <p:nvPr>
            <p:ph type="ftr" sz="quarter" idx="3"/>
          </p:nvPr>
        </p:nvSpPr>
        <p:spPr>
          <a:xfrm>
            <a:off x="3028950" y="4855044"/>
            <a:ext cx="3086100" cy="273844"/>
          </a:xfrm>
          <a:prstGeom prst="rect">
            <a:avLst/>
          </a:prstGeom>
        </p:spPr>
        <p:txBody>
          <a:bodyPr vert="horz" lIns="91440" tIns="45720" rIns="91440" bIns="45720" rtlCol="0" anchor="ctr"/>
          <a:lstStyle>
            <a:lvl1pPr algn="ctr">
              <a:defRPr sz="675">
                <a:solidFill>
                  <a:schemeClr val="tx2"/>
                </a:solidFill>
              </a:defRPr>
            </a:lvl1pPr>
          </a:lstStyle>
          <a:p>
            <a:endParaRPr lang="en-US" dirty="0">
              <a:solidFill>
                <a:srgbClr val="0D2C40"/>
              </a:solidFill>
            </a:endParaRPr>
          </a:p>
        </p:txBody>
      </p:sp>
      <p:sp>
        <p:nvSpPr>
          <p:cNvPr id="8" name="Slide Number Placeholder 5"/>
          <p:cNvSpPr>
            <a:spLocks noGrp="1"/>
          </p:cNvSpPr>
          <p:nvPr>
            <p:ph type="sldNum" sz="quarter" idx="4"/>
          </p:nvPr>
        </p:nvSpPr>
        <p:spPr>
          <a:xfrm>
            <a:off x="8709637" y="4806029"/>
            <a:ext cx="192024" cy="192024"/>
          </a:xfrm>
          <a:prstGeom prst="ellipse">
            <a:avLst/>
          </a:prstGeom>
          <a:solidFill>
            <a:schemeClr val="accent1"/>
          </a:solidFill>
        </p:spPr>
        <p:txBody>
          <a:bodyPr vert="horz" lIns="0" tIns="0" rIns="0" bIns="0" rtlCol="0" anchor="ctr"/>
          <a:lstStyle>
            <a:lvl1pPr algn="ctr">
              <a:defRPr sz="675">
                <a:solidFill>
                  <a:schemeClr val="bg1"/>
                </a:solidFill>
              </a:defRPr>
            </a:lvl1pPr>
          </a:lstStyle>
          <a:p>
            <a:fld id="{B1AC83B0-B844-44F1-B4BE-92A8C14C00CC}" type="slidenum">
              <a:rPr lang="en-US" smtClean="0">
                <a:solidFill>
                  <a:prstClr val="white"/>
                </a:solidFill>
              </a:rPr>
              <a:pPr/>
              <a:t>‹#›</a:t>
            </a:fld>
            <a:endParaRPr lang="en-US" dirty="0">
              <a:solidFill>
                <a:prstClr val="white"/>
              </a:solidFill>
            </a:endParaRPr>
          </a:p>
        </p:txBody>
      </p:sp>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a:ext>
            </a:extLst>
          </a:blip>
          <a:srcRect r="-30239"/>
          <a:stretch/>
        </p:blipFill>
        <p:spPr>
          <a:xfrm>
            <a:off x="0" y="0"/>
            <a:ext cx="414338" cy="5143500"/>
          </a:xfrm>
          <a:prstGeom prst="rect">
            <a:avLst/>
          </a:prstGeom>
        </p:spPr>
      </p:pic>
    </p:spTree>
    <p:extLst>
      <p:ext uri="{BB962C8B-B14F-4D97-AF65-F5344CB8AC3E}">
        <p14:creationId xmlns:p14="http://schemas.microsoft.com/office/powerpoint/2010/main" val="2677616417"/>
      </p:ext>
    </p:extLst>
  </p:cSld>
  <p:clrMap bg1="lt1" tx1="dk1" bg2="lt2" tx2="dk2" accent1="accent1" accent2="accent2" accent3="accent3" accent4="accent4" accent5="accent5" accent6="accent6" hlink="hlink" folHlink="folHlink"/>
  <mc:AlternateContent xmlns:mc="http://schemas.openxmlformats.org/markup-compatibility/2006" xmlns:p14="http://schemas.microsoft.com/office/powerpoint/2010/main">
    <mc:Choice Requires="p14">
      <p:transition p14:dur="10"/>
    </mc:Choice>
    <mc:Fallback xmlns="">
      <p:transition/>
    </mc:Fallback>
  </mc:AlternateContent>
  <p:hf hdr="0" ftr="0"/>
  <p:txStyles>
    <p:titleStyle>
      <a:lvl1pPr algn="l" defTabSz="514350" rtl="0" eaLnBrk="1" latinLnBrk="0" hangingPunct="1">
        <a:lnSpc>
          <a:spcPts val="2520"/>
        </a:lnSpc>
        <a:spcBef>
          <a:spcPct val="0"/>
        </a:spcBef>
        <a:buNone/>
        <a:defRPr sz="2800" b="1" kern="1200">
          <a:solidFill>
            <a:schemeClr val="tx2"/>
          </a:solidFill>
          <a:latin typeface="Arial" panose="020B0604020202020204" pitchFamily="34" charset="0"/>
          <a:ea typeface="+mj-ea"/>
          <a:cs typeface="Arial" panose="020B0604020202020204" pitchFamily="34" charset="0"/>
        </a:defRPr>
      </a:lvl1pPr>
    </p:titleStyle>
    <p:bodyStyle>
      <a:lvl1pPr marL="0" indent="0" algn="l" defTabSz="514350" rtl="0" eaLnBrk="1" latinLnBrk="0" hangingPunct="1">
        <a:lnSpc>
          <a:spcPct val="100000"/>
        </a:lnSpc>
        <a:spcBef>
          <a:spcPts val="563"/>
        </a:spcBef>
        <a:buFont typeface="Arial" panose="020B0604020202020204" pitchFamily="34" charset="0"/>
        <a:buNone/>
        <a:defRPr sz="1800" b="1" kern="1200" baseline="0">
          <a:solidFill>
            <a:schemeClr val="tx2"/>
          </a:solidFill>
          <a:latin typeface="Arial" panose="020B0604020202020204" pitchFamily="34" charset="0"/>
          <a:ea typeface="+mn-ea"/>
          <a:cs typeface="Arial" panose="020B0604020202020204" pitchFamily="34" charset="0"/>
        </a:defRPr>
      </a:lvl1pPr>
      <a:lvl2pPr marL="129779" indent="-129779" algn="l" defTabSz="514350" rtl="0" eaLnBrk="1" latinLnBrk="0" hangingPunct="1">
        <a:lnSpc>
          <a:spcPct val="100000"/>
        </a:lnSpc>
        <a:spcBef>
          <a:spcPts val="450"/>
        </a:spcBef>
        <a:buFont typeface="Arial" panose="020B0604020202020204" pitchFamily="34" charset="0"/>
        <a:buChar char="•"/>
        <a:defRPr sz="1400" kern="1200">
          <a:solidFill>
            <a:srgbClr val="358200"/>
          </a:solidFill>
          <a:latin typeface="Arial" panose="020B0604020202020204" pitchFamily="34" charset="0"/>
          <a:ea typeface="+mn-ea"/>
          <a:cs typeface="Arial" panose="020B0604020202020204" pitchFamily="34" charset="0"/>
        </a:defRPr>
      </a:lvl2pPr>
      <a:lvl3pPr marL="213122" indent="-89297" algn="l" defTabSz="516731" rtl="0" eaLnBrk="1" latinLnBrk="0" hangingPunct="1">
        <a:lnSpc>
          <a:spcPct val="100000"/>
        </a:lnSpc>
        <a:spcBef>
          <a:spcPts val="450"/>
        </a:spcBef>
        <a:buFont typeface="Arial" panose="020B0604020202020204" pitchFamily="34" charset="0"/>
        <a:buChar char="-"/>
        <a:defRPr sz="1200" kern="1200">
          <a:solidFill>
            <a:schemeClr val="tx2"/>
          </a:solidFill>
          <a:latin typeface="Arial" panose="020B0604020202020204" pitchFamily="34" charset="0"/>
          <a:ea typeface="+mn-ea"/>
          <a:cs typeface="Arial" panose="020B0604020202020204" pitchFamily="34" charset="0"/>
        </a:defRPr>
      </a:lvl3pPr>
      <a:lvl4pPr marL="297656" indent="-84535" algn="l" defTabSz="514350" rtl="0" eaLnBrk="1" latinLnBrk="0" hangingPunct="1">
        <a:lnSpc>
          <a:spcPct val="100000"/>
        </a:lnSpc>
        <a:spcBef>
          <a:spcPts val="281"/>
        </a:spcBef>
        <a:buFont typeface="Arial" panose="020B0604020202020204" pitchFamily="34" charset="0"/>
        <a:buChar char="•"/>
        <a:defRPr sz="1100" kern="1200">
          <a:solidFill>
            <a:schemeClr val="tx2"/>
          </a:solidFill>
          <a:latin typeface="Arial" panose="020B0604020202020204" pitchFamily="34" charset="0"/>
          <a:ea typeface="+mn-ea"/>
          <a:cs typeface="Arial" panose="020B0604020202020204" pitchFamily="34" charset="0"/>
        </a:defRPr>
      </a:lvl4pPr>
      <a:lvl5pPr marL="388144" indent="-84535" algn="l" defTabSz="514350" rtl="0" eaLnBrk="1" latinLnBrk="0" hangingPunct="1">
        <a:lnSpc>
          <a:spcPct val="100000"/>
        </a:lnSpc>
        <a:spcBef>
          <a:spcPts val="281"/>
        </a:spcBef>
        <a:buFont typeface="Arial" panose="020B0604020202020204" pitchFamily="34" charset="0"/>
        <a:buChar char="•"/>
        <a:defRPr sz="1000" kern="1200">
          <a:solidFill>
            <a:schemeClr val="tx2"/>
          </a:solidFill>
          <a:latin typeface="Arial" panose="020B0604020202020204" pitchFamily="34" charset="0"/>
          <a:ea typeface="+mn-ea"/>
          <a:cs typeface="Arial" panose="020B0604020202020204" pitchFamily="34" charset="0"/>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48">
          <p15:clr>
            <a:srgbClr val="F26B43"/>
          </p15:clr>
        </p15:guide>
        <p15:guide id="2" pos="199">
          <p15:clr>
            <a:srgbClr val="F26B43"/>
          </p15:clr>
        </p15:guide>
      </p15:sldGuideLst>
    </p:ext>
  </p:extLst>
</p:sldMaster>
</file>

<file path=ppt/slideMasters/slideMaster8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74644" y="232266"/>
            <a:ext cx="7640707" cy="391418"/>
          </a:xfrm>
          <a:prstGeom prst="rect">
            <a:avLst/>
          </a:prstGeom>
        </p:spPr>
        <p:txBody>
          <a:bodyPr vert="horz" lIns="91440" tIns="45720" rIns="91440" bIns="45720" rtlCol="0" anchor="t">
            <a:noAutofit/>
          </a:bodyPr>
          <a:lstStyle/>
          <a:p>
            <a:endParaRPr lang="en-US" dirty="0"/>
          </a:p>
        </p:txBody>
      </p:sp>
      <p:sp>
        <p:nvSpPr>
          <p:cNvPr id="3" name="Text Placeholder 2"/>
          <p:cNvSpPr>
            <a:spLocks noGrp="1"/>
          </p:cNvSpPr>
          <p:nvPr>
            <p:ph type="body" idx="1"/>
          </p:nvPr>
        </p:nvSpPr>
        <p:spPr>
          <a:xfrm>
            <a:off x="874644" y="939249"/>
            <a:ext cx="7640706" cy="372562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 bullet</a:t>
            </a:r>
          </a:p>
          <a:p>
            <a:pPr lvl="2"/>
            <a:r>
              <a:rPr lang="en-US" dirty="0"/>
              <a:t>Third level bullet</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74644" y="4855044"/>
            <a:ext cx="1811406" cy="273844"/>
          </a:xfrm>
          <a:prstGeom prst="rect">
            <a:avLst/>
          </a:prstGeom>
        </p:spPr>
        <p:txBody>
          <a:bodyPr vert="horz" lIns="91440" tIns="45720" rIns="91440" bIns="45720" rtlCol="0" anchor="ctr"/>
          <a:lstStyle>
            <a:lvl1pPr algn="l">
              <a:defRPr sz="675">
                <a:solidFill>
                  <a:schemeClr val="tx2"/>
                </a:solidFill>
              </a:defRPr>
            </a:lvl1pPr>
          </a:lstStyle>
          <a:p>
            <a:r>
              <a:rPr lang="en-US">
                <a:solidFill>
                  <a:srgbClr val="0D2C40"/>
                </a:solidFill>
              </a:rPr>
              <a:t>July 2018</a:t>
            </a:r>
            <a:endParaRPr lang="en-US" dirty="0">
              <a:solidFill>
                <a:srgbClr val="0D2C40"/>
              </a:solidFill>
            </a:endParaRPr>
          </a:p>
        </p:txBody>
      </p:sp>
      <p:sp>
        <p:nvSpPr>
          <p:cNvPr id="5" name="Footer Placeholder 4"/>
          <p:cNvSpPr>
            <a:spLocks noGrp="1"/>
          </p:cNvSpPr>
          <p:nvPr>
            <p:ph type="ftr" sz="quarter" idx="3"/>
          </p:nvPr>
        </p:nvSpPr>
        <p:spPr>
          <a:xfrm>
            <a:off x="3028950" y="4855044"/>
            <a:ext cx="3086100" cy="273844"/>
          </a:xfrm>
          <a:prstGeom prst="rect">
            <a:avLst/>
          </a:prstGeom>
        </p:spPr>
        <p:txBody>
          <a:bodyPr vert="horz" lIns="91440" tIns="45720" rIns="91440" bIns="45720" rtlCol="0" anchor="ctr"/>
          <a:lstStyle>
            <a:lvl1pPr algn="ctr">
              <a:defRPr sz="675">
                <a:solidFill>
                  <a:schemeClr val="tx2"/>
                </a:solidFill>
              </a:defRPr>
            </a:lvl1pPr>
          </a:lstStyle>
          <a:p>
            <a:endParaRPr lang="en-US" dirty="0">
              <a:solidFill>
                <a:srgbClr val="0D2C40"/>
              </a:solidFill>
            </a:endParaRPr>
          </a:p>
        </p:txBody>
      </p:sp>
      <p:sp>
        <p:nvSpPr>
          <p:cNvPr id="8" name="Slide Number Placeholder 5"/>
          <p:cNvSpPr>
            <a:spLocks noGrp="1"/>
          </p:cNvSpPr>
          <p:nvPr>
            <p:ph type="sldNum" sz="quarter" idx="4"/>
          </p:nvPr>
        </p:nvSpPr>
        <p:spPr>
          <a:xfrm>
            <a:off x="8709637" y="4806029"/>
            <a:ext cx="192024" cy="192024"/>
          </a:xfrm>
          <a:prstGeom prst="ellipse">
            <a:avLst/>
          </a:prstGeom>
          <a:solidFill>
            <a:schemeClr val="accent1"/>
          </a:solidFill>
        </p:spPr>
        <p:txBody>
          <a:bodyPr vert="horz" lIns="0" tIns="0" rIns="0" bIns="0" rtlCol="0" anchor="ctr"/>
          <a:lstStyle>
            <a:lvl1pPr algn="ctr">
              <a:defRPr sz="675">
                <a:solidFill>
                  <a:schemeClr val="bg1"/>
                </a:solidFill>
              </a:defRPr>
            </a:lvl1pPr>
          </a:lstStyle>
          <a:p>
            <a:fld id="{B1AC83B0-B844-44F1-B4BE-92A8C14C00CC}" type="slidenum">
              <a:rPr lang="en-US" smtClean="0">
                <a:solidFill>
                  <a:prstClr val="white"/>
                </a:solidFill>
              </a:rPr>
              <a:pPr/>
              <a:t>‹#›</a:t>
            </a:fld>
            <a:endParaRPr lang="en-US" dirty="0">
              <a:solidFill>
                <a:prstClr val="white"/>
              </a:solidFill>
            </a:endParaRPr>
          </a:p>
        </p:txBody>
      </p:sp>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a:ext>
            </a:extLst>
          </a:blip>
          <a:srcRect r="-30239"/>
          <a:stretch/>
        </p:blipFill>
        <p:spPr>
          <a:xfrm>
            <a:off x="0" y="0"/>
            <a:ext cx="414338" cy="5143500"/>
          </a:xfrm>
          <a:prstGeom prst="rect">
            <a:avLst/>
          </a:prstGeom>
        </p:spPr>
      </p:pic>
    </p:spTree>
    <p:extLst>
      <p:ext uri="{BB962C8B-B14F-4D97-AF65-F5344CB8AC3E}">
        <p14:creationId xmlns:p14="http://schemas.microsoft.com/office/powerpoint/2010/main" val="582618933"/>
      </p:ext>
    </p:extLst>
  </p:cSld>
  <p:clrMap bg1="lt1" tx1="dk1" bg2="lt2" tx2="dk2" accent1="accent1" accent2="accent2" accent3="accent3" accent4="accent4" accent5="accent5" accent6="accent6" hlink="hlink" folHlink="folHlink"/>
  <mc:AlternateContent xmlns:mc="http://schemas.openxmlformats.org/markup-compatibility/2006" xmlns:p14="http://schemas.microsoft.com/office/powerpoint/2010/main">
    <mc:Choice Requires="p14">
      <p:transition p14:dur="10"/>
    </mc:Choice>
    <mc:Fallback xmlns="">
      <p:transition/>
    </mc:Fallback>
  </mc:AlternateContent>
  <p:hf hdr="0" ftr="0"/>
  <p:txStyles>
    <p:titleStyle>
      <a:lvl1pPr algn="l" defTabSz="514350" rtl="0" eaLnBrk="1" latinLnBrk="0" hangingPunct="1">
        <a:lnSpc>
          <a:spcPts val="2520"/>
        </a:lnSpc>
        <a:spcBef>
          <a:spcPct val="0"/>
        </a:spcBef>
        <a:buNone/>
        <a:defRPr sz="2800" b="1" kern="1200">
          <a:solidFill>
            <a:schemeClr val="tx2"/>
          </a:solidFill>
          <a:latin typeface="Arial" panose="020B0604020202020204" pitchFamily="34" charset="0"/>
          <a:ea typeface="+mj-ea"/>
          <a:cs typeface="Arial" panose="020B0604020202020204" pitchFamily="34" charset="0"/>
        </a:defRPr>
      </a:lvl1pPr>
    </p:titleStyle>
    <p:bodyStyle>
      <a:lvl1pPr marL="0" indent="0" algn="l" defTabSz="514350" rtl="0" eaLnBrk="1" latinLnBrk="0" hangingPunct="1">
        <a:lnSpc>
          <a:spcPct val="100000"/>
        </a:lnSpc>
        <a:spcBef>
          <a:spcPts val="563"/>
        </a:spcBef>
        <a:buFont typeface="Arial" panose="020B0604020202020204" pitchFamily="34" charset="0"/>
        <a:buNone/>
        <a:defRPr sz="1800" b="1" kern="1200" baseline="0">
          <a:solidFill>
            <a:schemeClr val="tx2"/>
          </a:solidFill>
          <a:latin typeface="Arial" panose="020B0604020202020204" pitchFamily="34" charset="0"/>
          <a:ea typeface="+mn-ea"/>
          <a:cs typeface="Arial" panose="020B0604020202020204" pitchFamily="34" charset="0"/>
        </a:defRPr>
      </a:lvl1pPr>
      <a:lvl2pPr marL="129779" indent="-129779" algn="l" defTabSz="514350" rtl="0" eaLnBrk="1" latinLnBrk="0" hangingPunct="1">
        <a:lnSpc>
          <a:spcPct val="100000"/>
        </a:lnSpc>
        <a:spcBef>
          <a:spcPts val="450"/>
        </a:spcBef>
        <a:buFont typeface="Arial" panose="020B0604020202020204" pitchFamily="34" charset="0"/>
        <a:buChar char="•"/>
        <a:defRPr sz="1400" kern="1200">
          <a:solidFill>
            <a:srgbClr val="358200"/>
          </a:solidFill>
          <a:latin typeface="Arial" panose="020B0604020202020204" pitchFamily="34" charset="0"/>
          <a:ea typeface="+mn-ea"/>
          <a:cs typeface="Arial" panose="020B0604020202020204" pitchFamily="34" charset="0"/>
        </a:defRPr>
      </a:lvl2pPr>
      <a:lvl3pPr marL="213122" indent="-89297" algn="l" defTabSz="516731" rtl="0" eaLnBrk="1" latinLnBrk="0" hangingPunct="1">
        <a:lnSpc>
          <a:spcPct val="100000"/>
        </a:lnSpc>
        <a:spcBef>
          <a:spcPts val="450"/>
        </a:spcBef>
        <a:buFont typeface="Arial" panose="020B0604020202020204" pitchFamily="34" charset="0"/>
        <a:buChar char="-"/>
        <a:defRPr sz="1200" kern="1200">
          <a:solidFill>
            <a:schemeClr val="tx2"/>
          </a:solidFill>
          <a:latin typeface="Arial" panose="020B0604020202020204" pitchFamily="34" charset="0"/>
          <a:ea typeface="+mn-ea"/>
          <a:cs typeface="Arial" panose="020B0604020202020204" pitchFamily="34" charset="0"/>
        </a:defRPr>
      </a:lvl3pPr>
      <a:lvl4pPr marL="297656" indent="-84535" algn="l" defTabSz="514350" rtl="0" eaLnBrk="1" latinLnBrk="0" hangingPunct="1">
        <a:lnSpc>
          <a:spcPct val="100000"/>
        </a:lnSpc>
        <a:spcBef>
          <a:spcPts val="281"/>
        </a:spcBef>
        <a:buFont typeface="Arial" panose="020B0604020202020204" pitchFamily="34" charset="0"/>
        <a:buChar char="•"/>
        <a:defRPr sz="1100" kern="1200">
          <a:solidFill>
            <a:schemeClr val="tx2"/>
          </a:solidFill>
          <a:latin typeface="Arial" panose="020B0604020202020204" pitchFamily="34" charset="0"/>
          <a:ea typeface="+mn-ea"/>
          <a:cs typeface="Arial" panose="020B0604020202020204" pitchFamily="34" charset="0"/>
        </a:defRPr>
      </a:lvl4pPr>
      <a:lvl5pPr marL="388144" indent="-84535" algn="l" defTabSz="514350" rtl="0" eaLnBrk="1" latinLnBrk="0" hangingPunct="1">
        <a:lnSpc>
          <a:spcPct val="100000"/>
        </a:lnSpc>
        <a:spcBef>
          <a:spcPts val="281"/>
        </a:spcBef>
        <a:buFont typeface="Arial" panose="020B0604020202020204" pitchFamily="34" charset="0"/>
        <a:buChar char="•"/>
        <a:defRPr sz="1000" kern="1200">
          <a:solidFill>
            <a:schemeClr val="tx2"/>
          </a:solidFill>
          <a:latin typeface="Arial" panose="020B0604020202020204" pitchFamily="34" charset="0"/>
          <a:ea typeface="+mn-ea"/>
          <a:cs typeface="Arial" panose="020B0604020202020204" pitchFamily="34" charset="0"/>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48">
          <p15:clr>
            <a:srgbClr val="F26B43"/>
          </p15:clr>
        </p15:guide>
        <p15:guide id="2" pos="199">
          <p15:clr>
            <a:srgbClr val="F26B43"/>
          </p15:clr>
        </p15:guide>
      </p15:sldGuideLst>
    </p:ext>
  </p:extLst>
</p:sldMaster>
</file>

<file path=ppt/slideMasters/slideMaster8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74644" y="232266"/>
            <a:ext cx="7640707" cy="391418"/>
          </a:xfrm>
          <a:prstGeom prst="rect">
            <a:avLst/>
          </a:prstGeom>
        </p:spPr>
        <p:txBody>
          <a:bodyPr vert="horz" lIns="91440" tIns="45720" rIns="91440" bIns="45720" rtlCol="0" anchor="t">
            <a:noAutofit/>
          </a:bodyPr>
          <a:lstStyle/>
          <a:p>
            <a:endParaRPr lang="en-US" dirty="0"/>
          </a:p>
        </p:txBody>
      </p:sp>
      <p:sp>
        <p:nvSpPr>
          <p:cNvPr id="3" name="Text Placeholder 2"/>
          <p:cNvSpPr>
            <a:spLocks noGrp="1"/>
          </p:cNvSpPr>
          <p:nvPr>
            <p:ph type="body" idx="1"/>
          </p:nvPr>
        </p:nvSpPr>
        <p:spPr>
          <a:xfrm>
            <a:off x="874644" y="939249"/>
            <a:ext cx="7640706" cy="372562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 bullet</a:t>
            </a:r>
          </a:p>
          <a:p>
            <a:pPr lvl="2"/>
            <a:r>
              <a:rPr lang="en-US" dirty="0"/>
              <a:t>Third level bullet</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74644" y="4855044"/>
            <a:ext cx="1811406" cy="273844"/>
          </a:xfrm>
          <a:prstGeom prst="rect">
            <a:avLst/>
          </a:prstGeom>
        </p:spPr>
        <p:txBody>
          <a:bodyPr vert="horz" lIns="91440" tIns="45720" rIns="91440" bIns="45720" rtlCol="0" anchor="ctr"/>
          <a:lstStyle>
            <a:lvl1pPr algn="l">
              <a:defRPr sz="675">
                <a:solidFill>
                  <a:schemeClr val="tx2"/>
                </a:solidFill>
              </a:defRPr>
            </a:lvl1pPr>
          </a:lstStyle>
          <a:p>
            <a:r>
              <a:rPr lang="en-US">
                <a:solidFill>
                  <a:srgbClr val="0D2C40"/>
                </a:solidFill>
              </a:rPr>
              <a:t>July 2018</a:t>
            </a:r>
            <a:endParaRPr lang="en-US" dirty="0">
              <a:solidFill>
                <a:srgbClr val="0D2C40"/>
              </a:solidFill>
            </a:endParaRPr>
          </a:p>
        </p:txBody>
      </p:sp>
      <p:sp>
        <p:nvSpPr>
          <p:cNvPr id="5" name="Footer Placeholder 4"/>
          <p:cNvSpPr>
            <a:spLocks noGrp="1"/>
          </p:cNvSpPr>
          <p:nvPr>
            <p:ph type="ftr" sz="quarter" idx="3"/>
          </p:nvPr>
        </p:nvSpPr>
        <p:spPr>
          <a:xfrm>
            <a:off x="3028950" y="4855044"/>
            <a:ext cx="3086100" cy="273844"/>
          </a:xfrm>
          <a:prstGeom prst="rect">
            <a:avLst/>
          </a:prstGeom>
        </p:spPr>
        <p:txBody>
          <a:bodyPr vert="horz" lIns="91440" tIns="45720" rIns="91440" bIns="45720" rtlCol="0" anchor="ctr"/>
          <a:lstStyle>
            <a:lvl1pPr algn="ctr">
              <a:defRPr sz="675">
                <a:solidFill>
                  <a:schemeClr val="tx2"/>
                </a:solidFill>
              </a:defRPr>
            </a:lvl1pPr>
          </a:lstStyle>
          <a:p>
            <a:endParaRPr lang="en-US" dirty="0">
              <a:solidFill>
                <a:srgbClr val="0D2C40"/>
              </a:solidFill>
            </a:endParaRPr>
          </a:p>
        </p:txBody>
      </p:sp>
      <p:sp>
        <p:nvSpPr>
          <p:cNvPr id="8" name="Slide Number Placeholder 5"/>
          <p:cNvSpPr>
            <a:spLocks noGrp="1"/>
          </p:cNvSpPr>
          <p:nvPr>
            <p:ph type="sldNum" sz="quarter" idx="4"/>
          </p:nvPr>
        </p:nvSpPr>
        <p:spPr>
          <a:xfrm>
            <a:off x="8709637" y="4806029"/>
            <a:ext cx="192024" cy="192024"/>
          </a:xfrm>
          <a:prstGeom prst="ellipse">
            <a:avLst/>
          </a:prstGeom>
          <a:solidFill>
            <a:schemeClr val="accent1"/>
          </a:solidFill>
        </p:spPr>
        <p:txBody>
          <a:bodyPr vert="horz" lIns="0" tIns="0" rIns="0" bIns="0" rtlCol="0" anchor="ctr"/>
          <a:lstStyle>
            <a:lvl1pPr algn="ctr">
              <a:defRPr sz="675">
                <a:solidFill>
                  <a:schemeClr val="bg1"/>
                </a:solidFill>
              </a:defRPr>
            </a:lvl1pPr>
          </a:lstStyle>
          <a:p>
            <a:fld id="{B1AC83B0-B844-44F1-B4BE-92A8C14C00CC}" type="slidenum">
              <a:rPr lang="en-US" smtClean="0">
                <a:solidFill>
                  <a:prstClr val="white"/>
                </a:solidFill>
              </a:rPr>
              <a:pPr/>
              <a:t>‹#›</a:t>
            </a:fld>
            <a:endParaRPr lang="en-US" dirty="0">
              <a:solidFill>
                <a:prstClr val="white"/>
              </a:solidFill>
            </a:endParaRPr>
          </a:p>
        </p:txBody>
      </p:sp>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a:ext>
            </a:extLst>
          </a:blip>
          <a:srcRect r="-30239"/>
          <a:stretch/>
        </p:blipFill>
        <p:spPr>
          <a:xfrm>
            <a:off x="0" y="0"/>
            <a:ext cx="414338" cy="5143500"/>
          </a:xfrm>
          <a:prstGeom prst="rect">
            <a:avLst/>
          </a:prstGeom>
        </p:spPr>
      </p:pic>
    </p:spTree>
    <p:extLst>
      <p:ext uri="{BB962C8B-B14F-4D97-AF65-F5344CB8AC3E}">
        <p14:creationId xmlns:p14="http://schemas.microsoft.com/office/powerpoint/2010/main" val="2133359355"/>
      </p:ext>
    </p:extLst>
  </p:cSld>
  <p:clrMap bg1="lt1" tx1="dk1" bg2="lt2" tx2="dk2" accent1="accent1" accent2="accent2" accent3="accent3" accent4="accent4" accent5="accent5" accent6="accent6" hlink="hlink" folHlink="folHlink"/>
  <mc:AlternateContent xmlns:mc="http://schemas.openxmlformats.org/markup-compatibility/2006" xmlns:p14="http://schemas.microsoft.com/office/powerpoint/2010/main">
    <mc:Choice Requires="p14">
      <p:transition p14:dur="10"/>
    </mc:Choice>
    <mc:Fallback xmlns="">
      <p:transition/>
    </mc:Fallback>
  </mc:AlternateContent>
  <p:hf hdr="0" ftr="0"/>
  <p:txStyles>
    <p:titleStyle>
      <a:lvl1pPr algn="l" defTabSz="514350" rtl="0" eaLnBrk="1" latinLnBrk="0" hangingPunct="1">
        <a:lnSpc>
          <a:spcPts val="2520"/>
        </a:lnSpc>
        <a:spcBef>
          <a:spcPct val="0"/>
        </a:spcBef>
        <a:buNone/>
        <a:defRPr sz="2800" b="1" kern="1200">
          <a:solidFill>
            <a:schemeClr val="tx2"/>
          </a:solidFill>
          <a:latin typeface="Arial" panose="020B0604020202020204" pitchFamily="34" charset="0"/>
          <a:ea typeface="+mj-ea"/>
          <a:cs typeface="Arial" panose="020B0604020202020204" pitchFamily="34" charset="0"/>
        </a:defRPr>
      </a:lvl1pPr>
    </p:titleStyle>
    <p:bodyStyle>
      <a:lvl1pPr marL="0" indent="0" algn="l" defTabSz="514350" rtl="0" eaLnBrk="1" latinLnBrk="0" hangingPunct="1">
        <a:lnSpc>
          <a:spcPct val="100000"/>
        </a:lnSpc>
        <a:spcBef>
          <a:spcPts val="563"/>
        </a:spcBef>
        <a:buFont typeface="Arial" panose="020B0604020202020204" pitchFamily="34" charset="0"/>
        <a:buNone/>
        <a:defRPr sz="1800" b="1" kern="1200" baseline="0">
          <a:solidFill>
            <a:schemeClr val="tx2"/>
          </a:solidFill>
          <a:latin typeface="Arial" panose="020B0604020202020204" pitchFamily="34" charset="0"/>
          <a:ea typeface="+mn-ea"/>
          <a:cs typeface="Arial" panose="020B0604020202020204" pitchFamily="34" charset="0"/>
        </a:defRPr>
      </a:lvl1pPr>
      <a:lvl2pPr marL="129779" indent="-129779" algn="l" defTabSz="514350" rtl="0" eaLnBrk="1" latinLnBrk="0" hangingPunct="1">
        <a:lnSpc>
          <a:spcPct val="100000"/>
        </a:lnSpc>
        <a:spcBef>
          <a:spcPts val="450"/>
        </a:spcBef>
        <a:buFont typeface="Arial" panose="020B0604020202020204" pitchFamily="34" charset="0"/>
        <a:buChar char="•"/>
        <a:defRPr sz="1400" kern="1200">
          <a:solidFill>
            <a:srgbClr val="358200"/>
          </a:solidFill>
          <a:latin typeface="Arial" panose="020B0604020202020204" pitchFamily="34" charset="0"/>
          <a:ea typeface="+mn-ea"/>
          <a:cs typeface="Arial" panose="020B0604020202020204" pitchFamily="34" charset="0"/>
        </a:defRPr>
      </a:lvl2pPr>
      <a:lvl3pPr marL="213122" indent="-89297" algn="l" defTabSz="516731" rtl="0" eaLnBrk="1" latinLnBrk="0" hangingPunct="1">
        <a:lnSpc>
          <a:spcPct val="100000"/>
        </a:lnSpc>
        <a:spcBef>
          <a:spcPts val="450"/>
        </a:spcBef>
        <a:buFont typeface="Arial" panose="020B0604020202020204" pitchFamily="34" charset="0"/>
        <a:buChar char="-"/>
        <a:defRPr sz="1200" kern="1200">
          <a:solidFill>
            <a:schemeClr val="tx2"/>
          </a:solidFill>
          <a:latin typeface="Arial" panose="020B0604020202020204" pitchFamily="34" charset="0"/>
          <a:ea typeface="+mn-ea"/>
          <a:cs typeface="Arial" panose="020B0604020202020204" pitchFamily="34" charset="0"/>
        </a:defRPr>
      </a:lvl3pPr>
      <a:lvl4pPr marL="297656" indent="-84535" algn="l" defTabSz="514350" rtl="0" eaLnBrk="1" latinLnBrk="0" hangingPunct="1">
        <a:lnSpc>
          <a:spcPct val="100000"/>
        </a:lnSpc>
        <a:spcBef>
          <a:spcPts val="281"/>
        </a:spcBef>
        <a:buFont typeface="Arial" panose="020B0604020202020204" pitchFamily="34" charset="0"/>
        <a:buChar char="•"/>
        <a:defRPr sz="1100" kern="1200">
          <a:solidFill>
            <a:schemeClr val="tx2"/>
          </a:solidFill>
          <a:latin typeface="Arial" panose="020B0604020202020204" pitchFamily="34" charset="0"/>
          <a:ea typeface="+mn-ea"/>
          <a:cs typeface="Arial" panose="020B0604020202020204" pitchFamily="34" charset="0"/>
        </a:defRPr>
      </a:lvl4pPr>
      <a:lvl5pPr marL="388144" indent="-84535" algn="l" defTabSz="514350" rtl="0" eaLnBrk="1" latinLnBrk="0" hangingPunct="1">
        <a:lnSpc>
          <a:spcPct val="100000"/>
        </a:lnSpc>
        <a:spcBef>
          <a:spcPts val="281"/>
        </a:spcBef>
        <a:buFont typeface="Arial" panose="020B0604020202020204" pitchFamily="34" charset="0"/>
        <a:buChar char="•"/>
        <a:defRPr sz="1000" kern="1200">
          <a:solidFill>
            <a:schemeClr val="tx2"/>
          </a:solidFill>
          <a:latin typeface="Arial" panose="020B0604020202020204" pitchFamily="34" charset="0"/>
          <a:ea typeface="+mn-ea"/>
          <a:cs typeface="Arial" panose="020B0604020202020204" pitchFamily="34" charset="0"/>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48">
          <p15:clr>
            <a:srgbClr val="F26B43"/>
          </p15:clr>
        </p15:guide>
        <p15:guide id="2" pos="199">
          <p15:clr>
            <a:srgbClr val="F26B43"/>
          </p15:clr>
        </p15:guide>
      </p15:sldGuideLst>
    </p:ext>
  </p:extLst>
</p:sldMaster>
</file>

<file path=ppt/slideMasters/slideMaster8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74644" y="232266"/>
            <a:ext cx="7640707" cy="391418"/>
          </a:xfrm>
          <a:prstGeom prst="rect">
            <a:avLst/>
          </a:prstGeom>
        </p:spPr>
        <p:txBody>
          <a:bodyPr vert="horz" lIns="91440" tIns="45720" rIns="91440" bIns="45720" rtlCol="0" anchor="t">
            <a:noAutofit/>
          </a:bodyPr>
          <a:lstStyle/>
          <a:p>
            <a:endParaRPr lang="en-US" dirty="0"/>
          </a:p>
        </p:txBody>
      </p:sp>
      <p:sp>
        <p:nvSpPr>
          <p:cNvPr id="3" name="Text Placeholder 2"/>
          <p:cNvSpPr>
            <a:spLocks noGrp="1"/>
          </p:cNvSpPr>
          <p:nvPr>
            <p:ph type="body" idx="1"/>
          </p:nvPr>
        </p:nvSpPr>
        <p:spPr>
          <a:xfrm>
            <a:off x="874644" y="939249"/>
            <a:ext cx="7640706" cy="372562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 bullet</a:t>
            </a:r>
          </a:p>
          <a:p>
            <a:pPr lvl="2"/>
            <a:r>
              <a:rPr lang="en-US" dirty="0"/>
              <a:t>Third level bullet</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74644" y="4855044"/>
            <a:ext cx="1811406" cy="273844"/>
          </a:xfrm>
          <a:prstGeom prst="rect">
            <a:avLst/>
          </a:prstGeom>
        </p:spPr>
        <p:txBody>
          <a:bodyPr vert="horz" lIns="91440" tIns="45720" rIns="91440" bIns="45720" rtlCol="0" anchor="ctr"/>
          <a:lstStyle>
            <a:lvl1pPr algn="l">
              <a:defRPr sz="675">
                <a:solidFill>
                  <a:schemeClr val="tx2"/>
                </a:solidFill>
              </a:defRPr>
            </a:lvl1pPr>
          </a:lstStyle>
          <a:p>
            <a:r>
              <a:rPr lang="en-US">
                <a:solidFill>
                  <a:srgbClr val="0D2C40"/>
                </a:solidFill>
              </a:rPr>
              <a:t>July 2018</a:t>
            </a:r>
            <a:endParaRPr lang="en-US" dirty="0">
              <a:solidFill>
                <a:srgbClr val="0D2C40"/>
              </a:solidFill>
            </a:endParaRPr>
          </a:p>
        </p:txBody>
      </p:sp>
      <p:sp>
        <p:nvSpPr>
          <p:cNvPr id="5" name="Footer Placeholder 4"/>
          <p:cNvSpPr>
            <a:spLocks noGrp="1"/>
          </p:cNvSpPr>
          <p:nvPr>
            <p:ph type="ftr" sz="quarter" idx="3"/>
          </p:nvPr>
        </p:nvSpPr>
        <p:spPr>
          <a:xfrm>
            <a:off x="3028950" y="4855044"/>
            <a:ext cx="3086100" cy="273844"/>
          </a:xfrm>
          <a:prstGeom prst="rect">
            <a:avLst/>
          </a:prstGeom>
        </p:spPr>
        <p:txBody>
          <a:bodyPr vert="horz" lIns="91440" tIns="45720" rIns="91440" bIns="45720" rtlCol="0" anchor="ctr"/>
          <a:lstStyle>
            <a:lvl1pPr algn="ctr">
              <a:defRPr sz="675">
                <a:solidFill>
                  <a:schemeClr val="tx2"/>
                </a:solidFill>
              </a:defRPr>
            </a:lvl1pPr>
          </a:lstStyle>
          <a:p>
            <a:endParaRPr lang="en-US" dirty="0">
              <a:solidFill>
                <a:srgbClr val="0D2C40"/>
              </a:solidFill>
            </a:endParaRPr>
          </a:p>
        </p:txBody>
      </p:sp>
      <p:sp>
        <p:nvSpPr>
          <p:cNvPr id="8" name="Slide Number Placeholder 5"/>
          <p:cNvSpPr>
            <a:spLocks noGrp="1"/>
          </p:cNvSpPr>
          <p:nvPr>
            <p:ph type="sldNum" sz="quarter" idx="4"/>
          </p:nvPr>
        </p:nvSpPr>
        <p:spPr>
          <a:xfrm>
            <a:off x="8709637" y="4806029"/>
            <a:ext cx="192024" cy="192024"/>
          </a:xfrm>
          <a:prstGeom prst="ellipse">
            <a:avLst/>
          </a:prstGeom>
          <a:solidFill>
            <a:schemeClr val="accent1"/>
          </a:solidFill>
        </p:spPr>
        <p:txBody>
          <a:bodyPr vert="horz" lIns="0" tIns="0" rIns="0" bIns="0" rtlCol="0" anchor="ctr"/>
          <a:lstStyle>
            <a:lvl1pPr algn="ctr">
              <a:defRPr sz="675">
                <a:solidFill>
                  <a:schemeClr val="bg1"/>
                </a:solidFill>
              </a:defRPr>
            </a:lvl1pPr>
          </a:lstStyle>
          <a:p>
            <a:fld id="{B1AC83B0-B844-44F1-B4BE-92A8C14C00CC}" type="slidenum">
              <a:rPr lang="en-US" smtClean="0">
                <a:solidFill>
                  <a:prstClr val="white"/>
                </a:solidFill>
              </a:rPr>
              <a:pPr/>
              <a:t>‹#›</a:t>
            </a:fld>
            <a:endParaRPr lang="en-US" dirty="0">
              <a:solidFill>
                <a:prstClr val="white"/>
              </a:solidFill>
            </a:endParaRPr>
          </a:p>
        </p:txBody>
      </p:sp>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a:ext>
            </a:extLst>
          </a:blip>
          <a:srcRect r="-30239"/>
          <a:stretch/>
        </p:blipFill>
        <p:spPr>
          <a:xfrm>
            <a:off x="0" y="0"/>
            <a:ext cx="414338" cy="5143500"/>
          </a:xfrm>
          <a:prstGeom prst="rect">
            <a:avLst/>
          </a:prstGeom>
        </p:spPr>
      </p:pic>
    </p:spTree>
    <p:extLst>
      <p:ext uri="{BB962C8B-B14F-4D97-AF65-F5344CB8AC3E}">
        <p14:creationId xmlns:p14="http://schemas.microsoft.com/office/powerpoint/2010/main" val="74915040"/>
      </p:ext>
    </p:extLst>
  </p:cSld>
  <p:clrMap bg1="lt1" tx1="dk1" bg2="lt2" tx2="dk2" accent1="accent1" accent2="accent2" accent3="accent3" accent4="accent4" accent5="accent5" accent6="accent6" hlink="hlink" folHlink="folHlink"/>
  <mc:AlternateContent xmlns:mc="http://schemas.openxmlformats.org/markup-compatibility/2006" xmlns:p14="http://schemas.microsoft.com/office/powerpoint/2010/main">
    <mc:Choice Requires="p14">
      <p:transition p14:dur="10"/>
    </mc:Choice>
    <mc:Fallback xmlns="">
      <p:transition/>
    </mc:Fallback>
  </mc:AlternateContent>
  <p:hf hdr="0" ftr="0"/>
  <p:txStyles>
    <p:titleStyle>
      <a:lvl1pPr algn="l" defTabSz="514350" rtl="0" eaLnBrk="1" latinLnBrk="0" hangingPunct="1">
        <a:lnSpc>
          <a:spcPts val="2520"/>
        </a:lnSpc>
        <a:spcBef>
          <a:spcPct val="0"/>
        </a:spcBef>
        <a:buNone/>
        <a:defRPr sz="2800" b="1" kern="1200">
          <a:solidFill>
            <a:schemeClr val="tx2"/>
          </a:solidFill>
          <a:latin typeface="Arial" panose="020B0604020202020204" pitchFamily="34" charset="0"/>
          <a:ea typeface="+mj-ea"/>
          <a:cs typeface="Arial" panose="020B0604020202020204" pitchFamily="34" charset="0"/>
        </a:defRPr>
      </a:lvl1pPr>
    </p:titleStyle>
    <p:bodyStyle>
      <a:lvl1pPr marL="0" indent="0" algn="l" defTabSz="514350" rtl="0" eaLnBrk="1" latinLnBrk="0" hangingPunct="1">
        <a:lnSpc>
          <a:spcPct val="100000"/>
        </a:lnSpc>
        <a:spcBef>
          <a:spcPts val="563"/>
        </a:spcBef>
        <a:buFont typeface="Arial" panose="020B0604020202020204" pitchFamily="34" charset="0"/>
        <a:buNone/>
        <a:defRPr sz="1800" b="1" kern="1200" baseline="0">
          <a:solidFill>
            <a:schemeClr val="tx2"/>
          </a:solidFill>
          <a:latin typeface="Arial" panose="020B0604020202020204" pitchFamily="34" charset="0"/>
          <a:ea typeface="+mn-ea"/>
          <a:cs typeface="Arial" panose="020B0604020202020204" pitchFamily="34" charset="0"/>
        </a:defRPr>
      </a:lvl1pPr>
      <a:lvl2pPr marL="129779" indent="-129779" algn="l" defTabSz="514350" rtl="0" eaLnBrk="1" latinLnBrk="0" hangingPunct="1">
        <a:lnSpc>
          <a:spcPct val="100000"/>
        </a:lnSpc>
        <a:spcBef>
          <a:spcPts val="450"/>
        </a:spcBef>
        <a:buFont typeface="Arial" panose="020B0604020202020204" pitchFamily="34" charset="0"/>
        <a:buChar char="•"/>
        <a:defRPr sz="1400" kern="1200">
          <a:solidFill>
            <a:srgbClr val="358200"/>
          </a:solidFill>
          <a:latin typeface="Arial" panose="020B0604020202020204" pitchFamily="34" charset="0"/>
          <a:ea typeface="+mn-ea"/>
          <a:cs typeface="Arial" panose="020B0604020202020204" pitchFamily="34" charset="0"/>
        </a:defRPr>
      </a:lvl2pPr>
      <a:lvl3pPr marL="213122" indent="-89297" algn="l" defTabSz="516731" rtl="0" eaLnBrk="1" latinLnBrk="0" hangingPunct="1">
        <a:lnSpc>
          <a:spcPct val="100000"/>
        </a:lnSpc>
        <a:spcBef>
          <a:spcPts val="450"/>
        </a:spcBef>
        <a:buFont typeface="Arial" panose="020B0604020202020204" pitchFamily="34" charset="0"/>
        <a:buChar char="-"/>
        <a:defRPr sz="1200" kern="1200">
          <a:solidFill>
            <a:schemeClr val="tx2"/>
          </a:solidFill>
          <a:latin typeface="Arial" panose="020B0604020202020204" pitchFamily="34" charset="0"/>
          <a:ea typeface="+mn-ea"/>
          <a:cs typeface="Arial" panose="020B0604020202020204" pitchFamily="34" charset="0"/>
        </a:defRPr>
      </a:lvl3pPr>
      <a:lvl4pPr marL="297656" indent="-84535" algn="l" defTabSz="514350" rtl="0" eaLnBrk="1" latinLnBrk="0" hangingPunct="1">
        <a:lnSpc>
          <a:spcPct val="100000"/>
        </a:lnSpc>
        <a:spcBef>
          <a:spcPts val="281"/>
        </a:spcBef>
        <a:buFont typeface="Arial" panose="020B0604020202020204" pitchFamily="34" charset="0"/>
        <a:buChar char="•"/>
        <a:defRPr sz="1100" kern="1200">
          <a:solidFill>
            <a:schemeClr val="tx2"/>
          </a:solidFill>
          <a:latin typeface="Arial" panose="020B0604020202020204" pitchFamily="34" charset="0"/>
          <a:ea typeface="+mn-ea"/>
          <a:cs typeface="Arial" panose="020B0604020202020204" pitchFamily="34" charset="0"/>
        </a:defRPr>
      </a:lvl4pPr>
      <a:lvl5pPr marL="388144" indent="-84535" algn="l" defTabSz="514350" rtl="0" eaLnBrk="1" latinLnBrk="0" hangingPunct="1">
        <a:lnSpc>
          <a:spcPct val="100000"/>
        </a:lnSpc>
        <a:spcBef>
          <a:spcPts val="281"/>
        </a:spcBef>
        <a:buFont typeface="Arial" panose="020B0604020202020204" pitchFamily="34" charset="0"/>
        <a:buChar char="•"/>
        <a:defRPr sz="1000" kern="1200">
          <a:solidFill>
            <a:schemeClr val="tx2"/>
          </a:solidFill>
          <a:latin typeface="Arial" panose="020B0604020202020204" pitchFamily="34" charset="0"/>
          <a:ea typeface="+mn-ea"/>
          <a:cs typeface="Arial" panose="020B0604020202020204" pitchFamily="34" charset="0"/>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48">
          <p15:clr>
            <a:srgbClr val="F26B43"/>
          </p15:clr>
        </p15:guide>
        <p15:guide id="2" pos="199">
          <p15:clr>
            <a:srgbClr val="F26B43"/>
          </p15:clr>
        </p15:guide>
      </p15:sldGuideLst>
    </p:ext>
  </p:extLst>
</p:sldMaster>
</file>

<file path=ppt/slideMasters/slideMaster8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74644" y="232266"/>
            <a:ext cx="7640707" cy="391418"/>
          </a:xfrm>
          <a:prstGeom prst="rect">
            <a:avLst/>
          </a:prstGeom>
        </p:spPr>
        <p:txBody>
          <a:bodyPr vert="horz" lIns="91440" tIns="45720" rIns="91440" bIns="45720" rtlCol="0" anchor="t">
            <a:noAutofit/>
          </a:bodyPr>
          <a:lstStyle/>
          <a:p>
            <a:endParaRPr lang="en-US" dirty="0"/>
          </a:p>
        </p:txBody>
      </p:sp>
      <p:sp>
        <p:nvSpPr>
          <p:cNvPr id="3" name="Text Placeholder 2"/>
          <p:cNvSpPr>
            <a:spLocks noGrp="1"/>
          </p:cNvSpPr>
          <p:nvPr>
            <p:ph type="body" idx="1"/>
          </p:nvPr>
        </p:nvSpPr>
        <p:spPr>
          <a:xfrm>
            <a:off x="874644" y="939249"/>
            <a:ext cx="7640706" cy="372562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 bullet</a:t>
            </a:r>
          </a:p>
          <a:p>
            <a:pPr lvl="2"/>
            <a:r>
              <a:rPr lang="en-US" dirty="0"/>
              <a:t>Third level bullet</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74644" y="4855044"/>
            <a:ext cx="1811406" cy="273844"/>
          </a:xfrm>
          <a:prstGeom prst="rect">
            <a:avLst/>
          </a:prstGeom>
        </p:spPr>
        <p:txBody>
          <a:bodyPr vert="horz" lIns="91440" tIns="45720" rIns="91440" bIns="45720" rtlCol="0" anchor="ctr"/>
          <a:lstStyle>
            <a:lvl1pPr algn="l">
              <a:defRPr sz="675">
                <a:solidFill>
                  <a:schemeClr val="tx2"/>
                </a:solidFill>
              </a:defRPr>
            </a:lvl1pPr>
          </a:lstStyle>
          <a:p>
            <a:r>
              <a:rPr lang="en-US">
                <a:solidFill>
                  <a:srgbClr val="0D2C40"/>
                </a:solidFill>
              </a:rPr>
              <a:t>July 2018</a:t>
            </a:r>
            <a:endParaRPr lang="en-US" dirty="0">
              <a:solidFill>
                <a:srgbClr val="0D2C40"/>
              </a:solidFill>
            </a:endParaRPr>
          </a:p>
        </p:txBody>
      </p:sp>
      <p:sp>
        <p:nvSpPr>
          <p:cNvPr id="5" name="Footer Placeholder 4"/>
          <p:cNvSpPr>
            <a:spLocks noGrp="1"/>
          </p:cNvSpPr>
          <p:nvPr>
            <p:ph type="ftr" sz="quarter" idx="3"/>
          </p:nvPr>
        </p:nvSpPr>
        <p:spPr>
          <a:xfrm>
            <a:off x="3028950" y="4855044"/>
            <a:ext cx="3086100" cy="273844"/>
          </a:xfrm>
          <a:prstGeom prst="rect">
            <a:avLst/>
          </a:prstGeom>
        </p:spPr>
        <p:txBody>
          <a:bodyPr vert="horz" lIns="91440" tIns="45720" rIns="91440" bIns="45720" rtlCol="0" anchor="ctr"/>
          <a:lstStyle>
            <a:lvl1pPr algn="ctr">
              <a:defRPr sz="675">
                <a:solidFill>
                  <a:schemeClr val="tx2"/>
                </a:solidFill>
              </a:defRPr>
            </a:lvl1pPr>
          </a:lstStyle>
          <a:p>
            <a:endParaRPr lang="en-US" dirty="0">
              <a:solidFill>
                <a:srgbClr val="0D2C40"/>
              </a:solidFill>
            </a:endParaRPr>
          </a:p>
        </p:txBody>
      </p:sp>
      <p:sp>
        <p:nvSpPr>
          <p:cNvPr id="8" name="Slide Number Placeholder 5"/>
          <p:cNvSpPr>
            <a:spLocks noGrp="1"/>
          </p:cNvSpPr>
          <p:nvPr>
            <p:ph type="sldNum" sz="quarter" idx="4"/>
          </p:nvPr>
        </p:nvSpPr>
        <p:spPr>
          <a:xfrm>
            <a:off x="8709637" y="4806029"/>
            <a:ext cx="192024" cy="192024"/>
          </a:xfrm>
          <a:prstGeom prst="ellipse">
            <a:avLst/>
          </a:prstGeom>
          <a:solidFill>
            <a:schemeClr val="accent1"/>
          </a:solidFill>
        </p:spPr>
        <p:txBody>
          <a:bodyPr vert="horz" lIns="0" tIns="0" rIns="0" bIns="0" rtlCol="0" anchor="ctr"/>
          <a:lstStyle>
            <a:lvl1pPr algn="ctr">
              <a:defRPr sz="675">
                <a:solidFill>
                  <a:schemeClr val="bg1"/>
                </a:solidFill>
              </a:defRPr>
            </a:lvl1pPr>
          </a:lstStyle>
          <a:p>
            <a:fld id="{B1AC83B0-B844-44F1-B4BE-92A8C14C00CC}" type="slidenum">
              <a:rPr lang="en-US" smtClean="0">
                <a:solidFill>
                  <a:prstClr val="white"/>
                </a:solidFill>
              </a:rPr>
              <a:pPr/>
              <a:t>‹#›</a:t>
            </a:fld>
            <a:endParaRPr lang="en-US" dirty="0">
              <a:solidFill>
                <a:prstClr val="white"/>
              </a:solidFill>
            </a:endParaRPr>
          </a:p>
        </p:txBody>
      </p:sp>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a:ext>
            </a:extLst>
          </a:blip>
          <a:srcRect r="-30239"/>
          <a:stretch/>
        </p:blipFill>
        <p:spPr>
          <a:xfrm>
            <a:off x="0" y="0"/>
            <a:ext cx="414338" cy="5143500"/>
          </a:xfrm>
          <a:prstGeom prst="rect">
            <a:avLst/>
          </a:prstGeom>
        </p:spPr>
      </p:pic>
    </p:spTree>
    <p:extLst>
      <p:ext uri="{BB962C8B-B14F-4D97-AF65-F5344CB8AC3E}">
        <p14:creationId xmlns:p14="http://schemas.microsoft.com/office/powerpoint/2010/main" val="2658142197"/>
      </p:ext>
    </p:extLst>
  </p:cSld>
  <p:clrMap bg1="lt1" tx1="dk1" bg2="lt2" tx2="dk2" accent1="accent1" accent2="accent2" accent3="accent3" accent4="accent4" accent5="accent5" accent6="accent6" hlink="hlink" folHlink="folHlink"/>
  <mc:AlternateContent xmlns:mc="http://schemas.openxmlformats.org/markup-compatibility/2006" xmlns:p14="http://schemas.microsoft.com/office/powerpoint/2010/main">
    <mc:Choice Requires="p14">
      <p:transition p14:dur="10"/>
    </mc:Choice>
    <mc:Fallback xmlns="">
      <p:transition/>
    </mc:Fallback>
  </mc:AlternateContent>
  <p:hf hdr="0" ftr="0"/>
  <p:txStyles>
    <p:titleStyle>
      <a:lvl1pPr algn="l" defTabSz="514350" rtl="0" eaLnBrk="1" latinLnBrk="0" hangingPunct="1">
        <a:lnSpc>
          <a:spcPts val="2520"/>
        </a:lnSpc>
        <a:spcBef>
          <a:spcPct val="0"/>
        </a:spcBef>
        <a:buNone/>
        <a:defRPr sz="2800" b="1" kern="1200">
          <a:solidFill>
            <a:schemeClr val="tx2"/>
          </a:solidFill>
          <a:latin typeface="Arial" panose="020B0604020202020204" pitchFamily="34" charset="0"/>
          <a:ea typeface="+mj-ea"/>
          <a:cs typeface="Arial" panose="020B0604020202020204" pitchFamily="34" charset="0"/>
        </a:defRPr>
      </a:lvl1pPr>
    </p:titleStyle>
    <p:bodyStyle>
      <a:lvl1pPr marL="0" indent="0" algn="l" defTabSz="514350" rtl="0" eaLnBrk="1" latinLnBrk="0" hangingPunct="1">
        <a:lnSpc>
          <a:spcPct val="100000"/>
        </a:lnSpc>
        <a:spcBef>
          <a:spcPts val="563"/>
        </a:spcBef>
        <a:buFont typeface="Arial" panose="020B0604020202020204" pitchFamily="34" charset="0"/>
        <a:buNone/>
        <a:defRPr sz="1800" b="1" kern="1200" baseline="0">
          <a:solidFill>
            <a:schemeClr val="tx2"/>
          </a:solidFill>
          <a:latin typeface="Arial" panose="020B0604020202020204" pitchFamily="34" charset="0"/>
          <a:ea typeface="+mn-ea"/>
          <a:cs typeface="Arial" panose="020B0604020202020204" pitchFamily="34" charset="0"/>
        </a:defRPr>
      </a:lvl1pPr>
      <a:lvl2pPr marL="129779" indent="-129779" algn="l" defTabSz="514350" rtl="0" eaLnBrk="1" latinLnBrk="0" hangingPunct="1">
        <a:lnSpc>
          <a:spcPct val="100000"/>
        </a:lnSpc>
        <a:spcBef>
          <a:spcPts val="450"/>
        </a:spcBef>
        <a:buFont typeface="Arial" panose="020B0604020202020204" pitchFamily="34" charset="0"/>
        <a:buChar char="•"/>
        <a:defRPr sz="1400" kern="1200">
          <a:solidFill>
            <a:srgbClr val="358200"/>
          </a:solidFill>
          <a:latin typeface="Arial" panose="020B0604020202020204" pitchFamily="34" charset="0"/>
          <a:ea typeface="+mn-ea"/>
          <a:cs typeface="Arial" panose="020B0604020202020204" pitchFamily="34" charset="0"/>
        </a:defRPr>
      </a:lvl2pPr>
      <a:lvl3pPr marL="213122" indent="-89297" algn="l" defTabSz="516731" rtl="0" eaLnBrk="1" latinLnBrk="0" hangingPunct="1">
        <a:lnSpc>
          <a:spcPct val="100000"/>
        </a:lnSpc>
        <a:spcBef>
          <a:spcPts val="450"/>
        </a:spcBef>
        <a:buFont typeface="Arial" panose="020B0604020202020204" pitchFamily="34" charset="0"/>
        <a:buChar char="-"/>
        <a:defRPr sz="1200" kern="1200">
          <a:solidFill>
            <a:schemeClr val="tx2"/>
          </a:solidFill>
          <a:latin typeface="Arial" panose="020B0604020202020204" pitchFamily="34" charset="0"/>
          <a:ea typeface="+mn-ea"/>
          <a:cs typeface="Arial" panose="020B0604020202020204" pitchFamily="34" charset="0"/>
        </a:defRPr>
      </a:lvl3pPr>
      <a:lvl4pPr marL="297656" indent="-84535" algn="l" defTabSz="514350" rtl="0" eaLnBrk="1" latinLnBrk="0" hangingPunct="1">
        <a:lnSpc>
          <a:spcPct val="100000"/>
        </a:lnSpc>
        <a:spcBef>
          <a:spcPts val="281"/>
        </a:spcBef>
        <a:buFont typeface="Arial" panose="020B0604020202020204" pitchFamily="34" charset="0"/>
        <a:buChar char="•"/>
        <a:defRPr sz="1100" kern="1200">
          <a:solidFill>
            <a:schemeClr val="tx2"/>
          </a:solidFill>
          <a:latin typeface="Arial" panose="020B0604020202020204" pitchFamily="34" charset="0"/>
          <a:ea typeface="+mn-ea"/>
          <a:cs typeface="Arial" panose="020B0604020202020204" pitchFamily="34" charset="0"/>
        </a:defRPr>
      </a:lvl4pPr>
      <a:lvl5pPr marL="388144" indent="-84535" algn="l" defTabSz="514350" rtl="0" eaLnBrk="1" latinLnBrk="0" hangingPunct="1">
        <a:lnSpc>
          <a:spcPct val="100000"/>
        </a:lnSpc>
        <a:spcBef>
          <a:spcPts val="281"/>
        </a:spcBef>
        <a:buFont typeface="Arial" panose="020B0604020202020204" pitchFamily="34" charset="0"/>
        <a:buChar char="•"/>
        <a:defRPr sz="1000" kern="1200">
          <a:solidFill>
            <a:schemeClr val="tx2"/>
          </a:solidFill>
          <a:latin typeface="Arial" panose="020B0604020202020204" pitchFamily="34" charset="0"/>
          <a:ea typeface="+mn-ea"/>
          <a:cs typeface="Arial" panose="020B0604020202020204" pitchFamily="34" charset="0"/>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48">
          <p15:clr>
            <a:srgbClr val="F26B43"/>
          </p15:clr>
        </p15:guide>
        <p15:guide id="2" pos="199">
          <p15:clr>
            <a:srgbClr val="F26B43"/>
          </p15:clr>
        </p15:guide>
      </p15:sldGuideLst>
    </p:ext>
  </p:extLst>
</p:sldMaster>
</file>

<file path=ppt/slideMasters/slideMaster8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74644" y="232266"/>
            <a:ext cx="7640707" cy="391418"/>
          </a:xfrm>
          <a:prstGeom prst="rect">
            <a:avLst/>
          </a:prstGeom>
        </p:spPr>
        <p:txBody>
          <a:bodyPr vert="horz" lIns="91440" tIns="45720" rIns="91440" bIns="45720" rtlCol="0" anchor="t">
            <a:noAutofit/>
          </a:bodyPr>
          <a:lstStyle/>
          <a:p>
            <a:endParaRPr lang="en-US" dirty="0"/>
          </a:p>
        </p:txBody>
      </p:sp>
      <p:sp>
        <p:nvSpPr>
          <p:cNvPr id="3" name="Text Placeholder 2"/>
          <p:cNvSpPr>
            <a:spLocks noGrp="1"/>
          </p:cNvSpPr>
          <p:nvPr>
            <p:ph type="body" idx="1"/>
          </p:nvPr>
        </p:nvSpPr>
        <p:spPr>
          <a:xfrm>
            <a:off x="874644" y="939249"/>
            <a:ext cx="7640706" cy="372562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 bullet</a:t>
            </a:r>
          </a:p>
          <a:p>
            <a:pPr lvl="2"/>
            <a:r>
              <a:rPr lang="en-US" dirty="0"/>
              <a:t>Third level bullet</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74644" y="4855044"/>
            <a:ext cx="1811406" cy="273844"/>
          </a:xfrm>
          <a:prstGeom prst="rect">
            <a:avLst/>
          </a:prstGeom>
        </p:spPr>
        <p:txBody>
          <a:bodyPr vert="horz" lIns="91440" tIns="45720" rIns="91440" bIns="45720" rtlCol="0" anchor="ctr"/>
          <a:lstStyle>
            <a:lvl1pPr algn="l">
              <a:defRPr sz="675">
                <a:solidFill>
                  <a:schemeClr val="tx2"/>
                </a:solidFill>
              </a:defRPr>
            </a:lvl1pPr>
          </a:lstStyle>
          <a:p>
            <a:r>
              <a:rPr lang="en-US">
                <a:solidFill>
                  <a:srgbClr val="0D2C40"/>
                </a:solidFill>
              </a:rPr>
              <a:t>July 2018</a:t>
            </a:r>
            <a:endParaRPr lang="en-US" dirty="0">
              <a:solidFill>
                <a:srgbClr val="0D2C40"/>
              </a:solidFill>
            </a:endParaRPr>
          </a:p>
        </p:txBody>
      </p:sp>
      <p:sp>
        <p:nvSpPr>
          <p:cNvPr id="5" name="Footer Placeholder 4"/>
          <p:cNvSpPr>
            <a:spLocks noGrp="1"/>
          </p:cNvSpPr>
          <p:nvPr>
            <p:ph type="ftr" sz="quarter" idx="3"/>
          </p:nvPr>
        </p:nvSpPr>
        <p:spPr>
          <a:xfrm>
            <a:off x="3028950" y="4855044"/>
            <a:ext cx="3086100" cy="273844"/>
          </a:xfrm>
          <a:prstGeom prst="rect">
            <a:avLst/>
          </a:prstGeom>
        </p:spPr>
        <p:txBody>
          <a:bodyPr vert="horz" lIns="91440" tIns="45720" rIns="91440" bIns="45720" rtlCol="0" anchor="ctr"/>
          <a:lstStyle>
            <a:lvl1pPr algn="ctr">
              <a:defRPr sz="675">
                <a:solidFill>
                  <a:schemeClr val="tx2"/>
                </a:solidFill>
              </a:defRPr>
            </a:lvl1pPr>
          </a:lstStyle>
          <a:p>
            <a:endParaRPr lang="en-US" dirty="0">
              <a:solidFill>
                <a:srgbClr val="0D2C40"/>
              </a:solidFill>
            </a:endParaRPr>
          </a:p>
        </p:txBody>
      </p:sp>
      <p:sp>
        <p:nvSpPr>
          <p:cNvPr id="8" name="Slide Number Placeholder 5"/>
          <p:cNvSpPr>
            <a:spLocks noGrp="1"/>
          </p:cNvSpPr>
          <p:nvPr>
            <p:ph type="sldNum" sz="quarter" idx="4"/>
          </p:nvPr>
        </p:nvSpPr>
        <p:spPr>
          <a:xfrm>
            <a:off x="8709637" y="4806029"/>
            <a:ext cx="192024" cy="192024"/>
          </a:xfrm>
          <a:prstGeom prst="ellipse">
            <a:avLst/>
          </a:prstGeom>
          <a:solidFill>
            <a:schemeClr val="accent1"/>
          </a:solidFill>
        </p:spPr>
        <p:txBody>
          <a:bodyPr vert="horz" lIns="0" tIns="0" rIns="0" bIns="0" rtlCol="0" anchor="ctr"/>
          <a:lstStyle>
            <a:lvl1pPr algn="ctr">
              <a:defRPr sz="675">
                <a:solidFill>
                  <a:schemeClr val="bg1"/>
                </a:solidFill>
              </a:defRPr>
            </a:lvl1pPr>
          </a:lstStyle>
          <a:p>
            <a:fld id="{B1AC83B0-B844-44F1-B4BE-92A8C14C00CC}" type="slidenum">
              <a:rPr lang="en-US" smtClean="0">
                <a:solidFill>
                  <a:prstClr val="white"/>
                </a:solidFill>
              </a:rPr>
              <a:pPr/>
              <a:t>‹#›</a:t>
            </a:fld>
            <a:endParaRPr lang="en-US" dirty="0">
              <a:solidFill>
                <a:prstClr val="white"/>
              </a:solidFill>
            </a:endParaRPr>
          </a:p>
        </p:txBody>
      </p:sp>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a:ext>
            </a:extLst>
          </a:blip>
          <a:srcRect r="-30239"/>
          <a:stretch/>
        </p:blipFill>
        <p:spPr>
          <a:xfrm>
            <a:off x="0" y="0"/>
            <a:ext cx="414338" cy="5143500"/>
          </a:xfrm>
          <a:prstGeom prst="rect">
            <a:avLst/>
          </a:prstGeom>
        </p:spPr>
      </p:pic>
    </p:spTree>
    <p:extLst>
      <p:ext uri="{BB962C8B-B14F-4D97-AF65-F5344CB8AC3E}">
        <p14:creationId xmlns:p14="http://schemas.microsoft.com/office/powerpoint/2010/main" val="1052042974"/>
      </p:ext>
    </p:extLst>
  </p:cSld>
  <p:clrMap bg1="lt1" tx1="dk1" bg2="lt2" tx2="dk2" accent1="accent1" accent2="accent2" accent3="accent3" accent4="accent4" accent5="accent5" accent6="accent6" hlink="hlink" folHlink="folHlink"/>
  <mc:AlternateContent xmlns:mc="http://schemas.openxmlformats.org/markup-compatibility/2006" xmlns:p14="http://schemas.microsoft.com/office/powerpoint/2010/main">
    <mc:Choice Requires="p14">
      <p:transition p14:dur="10"/>
    </mc:Choice>
    <mc:Fallback xmlns="">
      <p:transition/>
    </mc:Fallback>
  </mc:AlternateContent>
  <p:hf hdr="0" ftr="0"/>
  <p:txStyles>
    <p:titleStyle>
      <a:lvl1pPr algn="l" defTabSz="514350" rtl="0" eaLnBrk="1" latinLnBrk="0" hangingPunct="1">
        <a:lnSpc>
          <a:spcPts val="2520"/>
        </a:lnSpc>
        <a:spcBef>
          <a:spcPct val="0"/>
        </a:spcBef>
        <a:buNone/>
        <a:defRPr sz="2800" b="1" kern="1200">
          <a:solidFill>
            <a:schemeClr val="tx2"/>
          </a:solidFill>
          <a:latin typeface="Arial" panose="020B0604020202020204" pitchFamily="34" charset="0"/>
          <a:ea typeface="+mj-ea"/>
          <a:cs typeface="Arial" panose="020B0604020202020204" pitchFamily="34" charset="0"/>
        </a:defRPr>
      </a:lvl1pPr>
    </p:titleStyle>
    <p:bodyStyle>
      <a:lvl1pPr marL="0" indent="0" algn="l" defTabSz="514350" rtl="0" eaLnBrk="1" latinLnBrk="0" hangingPunct="1">
        <a:lnSpc>
          <a:spcPct val="100000"/>
        </a:lnSpc>
        <a:spcBef>
          <a:spcPts val="563"/>
        </a:spcBef>
        <a:buFont typeface="Arial" panose="020B0604020202020204" pitchFamily="34" charset="0"/>
        <a:buNone/>
        <a:defRPr sz="1800" b="1" kern="1200" baseline="0">
          <a:solidFill>
            <a:schemeClr val="tx2"/>
          </a:solidFill>
          <a:latin typeface="Arial" panose="020B0604020202020204" pitchFamily="34" charset="0"/>
          <a:ea typeface="+mn-ea"/>
          <a:cs typeface="Arial" panose="020B0604020202020204" pitchFamily="34" charset="0"/>
        </a:defRPr>
      </a:lvl1pPr>
      <a:lvl2pPr marL="129779" indent="-129779" algn="l" defTabSz="514350" rtl="0" eaLnBrk="1" latinLnBrk="0" hangingPunct="1">
        <a:lnSpc>
          <a:spcPct val="100000"/>
        </a:lnSpc>
        <a:spcBef>
          <a:spcPts val="450"/>
        </a:spcBef>
        <a:buFont typeface="Arial" panose="020B0604020202020204" pitchFamily="34" charset="0"/>
        <a:buChar char="•"/>
        <a:defRPr sz="1400" kern="1200">
          <a:solidFill>
            <a:srgbClr val="358200"/>
          </a:solidFill>
          <a:latin typeface="Arial" panose="020B0604020202020204" pitchFamily="34" charset="0"/>
          <a:ea typeface="+mn-ea"/>
          <a:cs typeface="Arial" panose="020B0604020202020204" pitchFamily="34" charset="0"/>
        </a:defRPr>
      </a:lvl2pPr>
      <a:lvl3pPr marL="213122" indent="-89297" algn="l" defTabSz="516731" rtl="0" eaLnBrk="1" latinLnBrk="0" hangingPunct="1">
        <a:lnSpc>
          <a:spcPct val="100000"/>
        </a:lnSpc>
        <a:spcBef>
          <a:spcPts val="450"/>
        </a:spcBef>
        <a:buFont typeface="Arial" panose="020B0604020202020204" pitchFamily="34" charset="0"/>
        <a:buChar char="-"/>
        <a:defRPr sz="1200" kern="1200">
          <a:solidFill>
            <a:schemeClr val="tx2"/>
          </a:solidFill>
          <a:latin typeface="Arial" panose="020B0604020202020204" pitchFamily="34" charset="0"/>
          <a:ea typeface="+mn-ea"/>
          <a:cs typeface="Arial" panose="020B0604020202020204" pitchFamily="34" charset="0"/>
        </a:defRPr>
      </a:lvl3pPr>
      <a:lvl4pPr marL="297656" indent="-84535" algn="l" defTabSz="514350" rtl="0" eaLnBrk="1" latinLnBrk="0" hangingPunct="1">
        <a:lnSpc>
          <a:spcPct val="100000"/>
        </a:lnSpc>
        <a:spcBef>
          <a:spcPts val="281"/>
        </a:spcBef>
        <a:buFont typeface="Arial" panose="020B0604020202020204" pitchFamily="34" charset="0"/>
        <a:buChar char="•"/>
        <a:defRPr sz="1100" kern="1200">
          <a:solidFill>
            <a:schemeClr val="tx2"/>
          </a:solidFill>
          <a:latin typeface="Arial" panose="020B0604020202020204" pitchFamily="34" charset="0"/>
          <a:ea typeface="+mn-ea"/>
          <a:cs typeface="Arial" panose="020B0604020202020204" pitchFamily="34" charset="0"/>
        </a:defRPr>
      </a:lvl4pPr>
      <a:lvl5pPr marL="388144" indent="-84535" algn="l" defTabSz="514350" rtl="0" eaLnBrk="1" latinLnBrk="0" hangingPunct="1">
        <a:lnSpc>
          <a:spcPct val="100000"/>
        </a:lnSpc>
        <a:spcBef>
          <a:spcPts val="281"/>
        </a:spcBef>
        <a:buFont typeface="Arial" panose="020B0604020202020204" pitchFamily="34" charset="0"/>
        <a:buChar char="•"/>
        <a:defRPr sz="1000" kern="1200">
          <a:solidFill>
            <a:schemeClr val="tx2"/>
          </a:solidFill>
          <a:latin typeface="Arial" panose="020B0604020202020204" pitchFamily="34" charset="0"/>
          <a:ea typeface="+mn-ea"/>
          <a:cs typeface="Arial" panose="020B0604020202020204" pitchFamily="34" charset="0"/>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48">
          <p15:clr>
            <a:srgbClr val="F26B43"/>
          </p15:clr>
        </p15:guide>
        <p15:guide id="2" pos="199">
          <p15:clr>
            <a:srgbClr val="F26B43"/>
          </p15:clr>
        </p15:guide>
      </p15:sldGuideLst>
    </p:ext>
  </p:extLst>
</p:sldMaster>
</file>

<file path=ppt/slideMasters/slideMaster8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74644" y="232266"/>
            <a:ext cx="7640707" cy="391418"/>
          </a:xfrm>
          <a:prstGeom prst="rect">
            <a:avLst/>
          </a:prstGeom>
        </p:spPr>
        <p:txBody>
          <a:bodyPr vert="horz" lIns="91440" tIns="45720" rIns="91440" bIns="45720" rtlCol="0" anchor="t">
            <a:noAutofit/>
          </a:bodyPr>
          <a:lstStyle/>
          <a:p>
            <a:endParaRPr lang="en-US" dirty="0"/>
          </a:p>
        </p:txBody>
      </p:sp>
      <p:sp>
        <p:nvSpPr>
          <p:cNvPr id="3" name="Text Placeholder 2"/>
          <p:cNvSpPr>
            <a:spLocks noGrp="1"/>
          </p:cNvSpPr>
          <p:nvPr>
            <p:ph type="body" idx="1"/>
          </p:nvPr>
        </p:nvSpPr>
        <p:spPr>
          <a:xfrm>
            <a:off x="874644" y="939249"/>
            <a:ext cx="7640706" cy="372562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 bullet</a:t>
            </a:r>
          </a:p>
          <a:p>
            <a:pPr lvl="2"/>
            <a:r>
              <a:rPr lang="en-US" dirty="0"/>
              <a:t>Third level bullet</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74644" y="4855044"/>
            <a:ext cx="1811406" cy="273844"/>
          </a:xfrm>
          <a:prstGeom prst="rect">
            <a:avLst/>
          </a:prstGeom>
        </p:spPr>
        <p:txBody>
          <a:bodyPr vert="horz" lIns="91440" tIns="45720" rIns="91440" bIns="45720" rtlCol="0" anchor="ctr"/>
          <a:lstStyle>
            <a:lvl1pPr algn="l">
              <a:defRPr sz="675">
                <a:solidFill>
                  <a:schemeClr val="tx2"/>
                </a:solidFill>
              </a:defRPr>
            </a:lvl1pPr>
          </a:lstStyle>
          <a:p>
            <a:r>
              <a:rPr lang="en-US">
                <a:solidFill>
                  <a:srgbClr val="0D2C40"/>
                </a:solidFill>
              </a:rPr>
              <a:t>July 2018</a:t>
            </a:r>
            <a:endParaRPr lang="en-US" dirty="0">
              <a:solidFill>
                <a:srgbClr val="0D2C40"/>
              </a:solidFill>
            </a:endParaRPr>
          </a:p>
        </p:txBody>
      </p:sp>
      <p:sp>
        <p:nvSpPr>
          <p:cNvPr id="5" name="Footer Placeholder 4"/>
          <p:cNvSpPr>
            <a:spLocks noGrp="1"/>
          </p:cNvSpPr>
          <p:nvPr>
            <p:ph type="ftr" sz="quarter" idx="3"/>
          </p:nvPr>
        </p:nvSpPr>
        <p:spPr>
          <a:xfrm>
            <a:off x="3028950" y="4855044"/>
            <a:ext cx="3086100" cy="273844"/>
          </a:xfrm>
          <a:prstGeom prst="rect">
            <a:avLst/>
          </a:prstGeom>
        </p:spPr>
        <p:txBody>
          <a:bodyPr vert="horz" lIns="91440" tIns="45720" rIns="91440" bIns="45720" rtlCol="0" anchor="ctr"/>
          <a:lstStyle>
            <a:lvl1pPr algn="ctr">
              <a:defRPr sz="675">
                <a:solidFill>
                  <a:schemeClr val="tx2"/>
                </a:solidFill>
              </a:defRPr>
            </a:lvl1pPr>
          </a:lstStyle>
          <a:p>
            <a:endParaRPr lang="en-US" dirty="0">
              <a:solidFill>
                <a:srgbClr val="0D2C40"/>
              </a:solidFill>
            </a:endParaRPr>
          </a:p>
        </p:txBody>
      </p:sp>
      <p:sp>
        <p:nvSpPr>
          <p:cNvPr id="8" name="Slide Number Placeholder 5"/>
          <p:cNvSpPr>
            <a:spLocks noGrp="1"/>
          </p:cNvSpPr>
          <p:nvPr>
            <p:ph type="sldNum" sz="quarter" idx="4"/>
          </p:nvPr>
        </p:nvSpPr>
        <p:spPr>
          <a:xfrm>
            <a:off x="8709637" y="4806029"/>
            <a:ext cx="192024" cy="192024"/>
          </a:xfrm>
          <a:prstGeom prst="ellipse">
            <a:avLst/>
          </a:prstGeom>
          <a:solidFill>
            <a:schemeClr val="accent1"/>
          </a:solidFill>
        </p:spPr>
        <p:txBody>
          <a:bodyPr vert="horz" lIns="0" tIns="0" rIns="0" bIns="0" rtlCol="0" anchor="ctr"/>
          <a:lstStyle>
            <a:lvl1pPr algn="ctr">
              <a:defRPr sz="675">
                <a:solidFill>
                  <a:schemeClr val="bg1"/>
                </a:solidFill>
              </a:defRPr>
            </a:lvl1pPr>
          </a:lstStyle>
          <a:p>
            <a:fld id="{B1AC83B0-B844-44F1-B4BE-92A8C14C00CC}" type="slidenum">
              <a:rPr lang="en-US" smtClean="0">
                <a:solidFill>
                  <a:prstClr val="white"/>
                </a:solidFill>
              </a:rPr>
              <a:pPr/>
              <a:t>‹#›</a:t>
            </a:fld>
            <a:endParaRPr lang="en-US" dirty="0">
              <a:solidFill>
                <a:prstClr val="white"/>
              </a:solidFill>
            </a:endParaRPr>
          </a:p>
        </p:txBody>
      </p:sp>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a:ext>
            </a:extLst>
          </a:blip>
          <a:srcRect r="-30239"/>
          <a:stretch/>
        </p:blipFill>
        <p:spPr>
          <a:xfrm>
            <a:off x="0" y="0"/>
            <a:ext cx="414338" cy="5143500"/>
          </a:xfrm>
          <a:prstGeom prst="rect">
            <a:avLst/>
          </a:prstGeom>
        </p:spPr>
      </p:pic>
    </p:spTree>
    <p:extLst>
      <p:ext uri="{BB962C8B-B14F-4D97-AF65-F5344CB8AC3E}">
        <p14:creationId xmlns:p14="http://schemas.microsoft.com/office/powerpoint/2010/main" val="2262263987"/>
      </p:ext>
    </p:extLst>
  </p:cSld>
  <p:clrMap bg1="lt1" tx1="dk1" bg2="lt2" tx2="dk2" accent1="accent1" accent2="accent2" accent3="accent3" accent4="accent4" accent5="accent5" accent6="accent6" hlink="hlink" folHlink="folHlink"/>
  <mc:AlternateContent xmlns:mc="http://schemas.openxmlformats.org/markup-compatibility/2006" xmlns:p14="http://schemas.microsoft.com/office/powerpoint/2010/main">
    <mc:Choice Requires="p14">
      <p:transition p14:dur="10"/>
    </mc:Choice>
    <mc:Fallback xmlns="">
      <p:transition/>
    </mc:Fallback>
  </mc:AlternateContent>
  <p:hf hdr="0" ftr="0"/>
  <p:txStyles>
    <p:titleStyle>
      <a:lvl1pPr algn="l" defTabSz="514350" rtl="0" eaLnBrk="1" latinLnBrk="0" hangingPunct="1">
        <a:lnSpc>
          <a:spcPts val="2520"/>
        </a:lnSpc>
        <a:spcBef>
          <a:spcPct val="0"/>
        </a:spcBef>
        <a:buNone/>
        <a:defRPr sz="2800" b="1" kern="1200">
          <a:solidFill>
            <a:schemeClr val="tx2"/>
          </a:solidFill>
          <a:latin typeface="Arial" panose="020B0604020202020204" pitchFamily="34" charset="0"/>
          <a:ea typeface="+mj-ea"/>
          <a:cs typeface="Arial" panose="020B0604020202020204" pitchFamily="34" charset="0"/>
        </a:defRPr>
      </a:lvl1pPr>
    </p:titleStyle>
    <p:bodyStyle>
      <a:lvl1pPr marL="0" indent="0" algn="l" defTabSz="514350" rtl="0" eaLnBrk="1" latinLnBrk="0" hangingPunct="1">
        <a:lnSpc>
          <a:spcPct val="100000"/>
        </a:lnSpc>
        <a:spcBef>
          <a:spcPts val="563"/>
        </a:spcBef>
        <a:buFont typeface="Arial" panose="020B0604020202020204" pitchFamily="34" charset="0"/>
        <a:buNone/>
        <a:defRPr sz="1800" b="1" kern="1200" baseline="0">
          <a:solidFill>
            <a:schemeClr val="tx2"/>
          </a:solidFill>
          <a:latin typeface="Arial" panose="020B0604020202020204" pitchFamily="34" charset="0"/>
          <a:ea typeface="+mn-ea"/>
          <a:cs typeface="Arial" panose="020B0604020202020204" pitchFamily="34" charset="0"/>
        </a:defRPr>
      </a:lvl1pPr>
      <a:lvl2pPr marL="129779" indent="-129779" algn="l" defTabSz="514350" rtl="0" eaLnBrk="1" latinLnBrk="0" hangingPunct="1">
        <a:lnSpc>
          <a:spcPct val="100000"/>
        </a:lnSpc>
        <a:spcBef>
          <a:spcPts val="450"/>
        </a:spcBef>
        <a:buFont typeface="Arial" panose="020B0604020202020204" pitchFamily="34" charset="0"/>
        <a:buChar char="•"/>
        <a:defRPr sz="1400" kern="1200">
          <a:solidFill>
            <a:srgbClr val="358200"/>
          </a:solidFill>
          <a:latin typeface="Arial" panose="020B0604020202020204" pitchFamily="34" charset="0"/>
          <a:ea typeface="+mn-ea"/>
          <a:cs typeface="Arial" panose="020B0604020202020204" pitchFamily="34" charset="0"/>
        </a:defRPr>
      </a:lvl2pPr>
      <a:lvl3pPr marL="213122" indent="-89297" algn="l" defTabSz="516731" rtl="0" eaLnBrk="1" latinLnBrk="0" hangingPunct="1">
        <a:lnSpc>
          <a:spcPct val="100000"/>
        </a:lnSpc>
        <a:spcBef>
          <a:spcPts val="450"/>
        </a:spcBef>
        <a:buFont typeface="Arial" panose="020B0604020202020204" pitchFamily="34" charset="0"/>
        <a:buChar char="-"/>
        <a:defRPr sz="1200" kern="1200">
          <a:solidFill>
            <a:schemeClr val="tx2"/>
          </a:solidFill>
          <a:latin typeface="Arial" panose="020B0604020202020204" pitchFamily="34" charset="0"/>
          <a:ea typeface="+mn-ea"/>
          <a:cs typeface="Arial" panose="020B0604020202020204" pitchFamily="34" charset="0"/>
        </a:defRPr>
      </a:lvl3pPr>
      <a:lvl4pPr marL="297656" indent="-84535" algn="l" defTabSz="514350" rtl="0" eaLnBrk="1" latinLnBrk="0" hangingPunct="1">
        <a:lnSpc>
          <a:spcPct val="100000"/>
        </a:lnSpc>
        <a:spcBef>
          <a:spcPts val="281"/>
        </a:spcBef>
        <a:buFont typeface="Arial" panose="020B0604020202020204" pitchFamily="34" charset="0"/>
        <a:buChar char="•"/>
        <a:defRPr sz="1100" kern="1200">
          <a:solidFill>
            <a:schemeClr val="tx2"/>
          </a:solidFill>
          <a:latin typeface="Arial" panose="020B0604020202020204" pitchFamily="34" charset="0"/>
          <a:ea typeface="+mn-ea"/>
          <a:cs typeface="Arial" panose="020B0604020202020204" pitchFamily="34" charset="0"/>
        </a:defRPr>
      </a:lvl4pPr>
      <a:lvl5pPr marL="388144" indent="-84535" algn="l" defTabSz="514350" rtl="0" eaLnBrk="1" latinLnBrk="0" hangingPunct="1">
        <a:lnSpc>
          <a:spcPct val="100000"/>
        </a:lnSpc>
        <a:spcBef>
          <a:spcPts val="281"/>
        </a:spcBef>
        <a:buFont typeface="Arial" panose="020B0604020202020204" pitchFamily="34" charset="0"/>
        <a:buChar char="•"/>
        <a:defRPr sz="1000" kern="1200">
          <a:solidFill>
            <a:schemeClr val="tx2"/>
          </a:solidFill>
          <a:latin typeface="Arial" panose="020B0604020202020204" pitchFamily="34" charset="0"/>
          <a:ea typeface="+mn-ea"/>
          <a:cs typeface="Arial" panose="020B0604020202020204" pitchFamily="34" charset="0"/>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48">
          <p15:clr>
            <a:srgbClr val="F26B43"/>
          </p15:clr>
        </p15:guide>
        <p15:guide id="2" pos="199">
          <p15:clr>
            <a:srgbClr val="F26B43"/>
          </p15:clr>
        </p15:guide>
      </p15:sldGuideLst>
    </p:ext>
  </p:extLst>
</p:sldMaster>
</file>

<file path=ppt/slideMasters/slideMaster8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74644" y="232266"/>
            <a:ext cx="7640707" cy="391418"/>
          </a:xfrm>
          <a:prstGeom prst="rect">
            <a:avLst/>
          </a:prstGeom>
        </p:spPr>
        <p:txBody>
          <a:bodyPr vert="horz" lIns="91440" tIns="45720" rIns="91440" bIns="45720" rtlCol="0" anchor="t">
            <a:noAutofit/>
          </a:bodyPr>
          <a:lstStyle/>
          <a:p>
            <a:endParaRPr lang="en-US" dirty="0"/>
          </a:p>
        </p:txBody>
      </p:sp>
      <p:sp>
        <p:nvSpPr>
          <p:cNvPr id="3" name="Text Placeholder 2"/>
          <p:cNvSpPr>
            <a:spLocks noGrp="1"/>
          </p:cNvSpPr>
          <p:nvPr>
            <p:ph type="body" idx="1"/>
          </p:nvPr>
        </p:nvSpPr>
        <p:spPr>
          <a:xfrm>
            <a:off x="874644" y="939249"/>
            <a:ext cx="7640706" cy="372562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 bullet</a:t>
            </a:r>
          </a:p>
          <a:p>
            <a:pPr lvl="2"/>
            <a:r>
              <a:rPr lang="en-US" dirty="0"/>
              <a:t>Third level bullet</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74644" y="4855044"/>
            <a:ext cx="1811406" cy="273844"/>
          </a:xfrm>
          <a:prstGeom prst="rect">
            <a:avLst/>
          </a:prstGeom>
        </p:spPr>
        <p:txBody>
          <a:bodyPr vert="horz" lIns="91440" tIns="45720" rIns="91440" bIns="45720" rtlCol="0" anchor="ctr"/>
          <a:lstStyle>
            <a:lvl1pPr algn="l">
              <a:defRPr sz="675">
                <a:solidFill>
                  <a:schemeClr val="tx2"/>
                </a:solidFill>
              </a:defRPr>
            </a:lvl1pPr>
          </a:lstStyle>
          <a:p>
            <a:r>
              <a:rPr lang="en-US">
                <a:solidFill>
                  <a:srgbClr val="0D2C40"/>
                </a:solidFill>
              </a:rPr>
              <a:t>July 2018</a:t>
            </a:r>
            <a:endParaRPr lang="en-US" dirty="0">
              <a:solidFill>
                <a:srgbClr val="0D2C40"/>
              </a:solidFill>
            </a:endParaRPr>
          </a:p>
        </p:txBody>
      </p:sp>
      <p:sp>
        <p:nvSpPr>
          <p:cNvPr id="5" name="Footer Placeholder 4"/>
          <p:cNvSpPr>
            <a:spLocks noGrp="1"/>
          </p:cNvSpPr>
          <p:nvPr>
            <p:ph type="ftr" sz="quarter" idx="3"/>
          </p:nvPr>
        </p:nvSpPr>
        <p:spPr>
          <a:xfrm>
            <a:off x="3028950" y="4855044"/>
            <a:ext cx="3086100" cy="273844"/>
          </a:xfrm>
          <a:prstGeom prst="rect">
            <a:avLst/>
          </a:prstGeom>
        </p:spPr>
        <p:txBody>
          <a:bodyPr vert="horz" lIns="91440" tIns="45720" rIns="91440" bIns="45720" rtlCol="0" anchor="ctr"/>
          <a:lstStyle>
            <a:lvl1pPr algn="ctr">
              <a:defRPr sz="675">
                <a:solidFill>
                  <a:schemeClr val="tx2"/>
                </a:solidFill>
              </a:defRPr>
            </a:lvl1pPr>
          </a:lstStyle>
          <a:p>
            <a:endParaRPr lang="en-US" dirty="0">
              <a:solidFill>
                <a:srgbClr val="0D2C40"/>
              </a:solidFill>
            </a:endParaRPr>
          </a:p>
        </p:txBody>
      </p:sp>
      <p:sp>
        <p:nvSpPr>
          <p:cNvPr id="8" name="Slide Number Placeholder 5"/>
          <p:cNvSpPr>
            <a:spLocks noGrp="1"/>
          </p:cNvSpPr>
          <p:nvPr>
            <p:ph type="sldNum" sz="quarter" idx="4"/>
          </p:nvPr>
        </p:nvSpPr>
        <p:spPr>
          <a:xfrm>
            <a:off x="8709637" y="4806029"/>
            <a:ext cx="192024" cy="192024"/>
          </a:xfrm>
          <a:prstGeom prst="ellipse">
            <a:avLst/>
          </a:prstGeom>
          <a:solidFill>
            <a:schemeClr val="accent1"/>
          </a:solidFill>
        </p:spPr>
        <p:txBody>
          <a:bodyPr vert="horz" lIns="0" tIns="0" rIns="0" bIns="0" rtlCol="0" anchor="ctr"/>
          <a:lstStyle>
            <a:lvl1pPr algn="ctr">
              <a:defRPr sz="675">
                <a:solidFill>
                  <a:schemeClr val="bg1"/>
                </a:solidFill>
              </a:defRPr>
            </a:lvl1pPr>
          </a:lstStyle>
          <a:p>
            <a:fld id="{B1AC83B0-B844-44F1-B4BE-92A8C14C00CC}" type="slidenum">
              <a:rPr lang="en-US" smtClean="0">
                <a:solidFill>
                  <a:prstClr val="white"/>
                </a:solidFill>
              </a:rPr>
              <a:pPr/>
              <a:t>‹#›</a:t>
            </a:fld>
            <a:endParaRPr lang="en-US" dirty="0">
              <a:solidFill>
                <a:prstClr val="white"/>
              </a:solidFill>
            </a:endParaRPr>
          </a:p>
        </p:txBody>
      </p:sp>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a:ext>
            </a:extLst>
          </a:blip>
          <a:srcRect r="-30239"/>
          <a:stretch/>
        </p:blipFill>
        <p:spPr>
          <a:xfrm>
            <a:off x="0" y="0"/>
            <a:ext cx="414338" cy="5143500"/>
          </a:xfrm>
          <a:prstGeom prst="rect">
            <a:avLst/>
          </a:prstGeom>
        </p:spPr>
      </p:pic>
    </p:spTree>
    <p:extLst>
      <p:ext uri="{BB962C8B-B14F-4D97-AF65-F5344CB8AC3E}">
        <p14:creationId xmlns:p14="http://schemas.microsoft.com/office/powerpoint/2010/main" val="2950901504"/>
      </p:ext>
    </p:extLst>
  </p:cSld>
  <p:clrMap bg1="lt1" tx1="dk1" bg2="lt2" tx2="dk2" accent1="accent1" accent2="accent2" accent3="accent3" accent4="accent4" accent5="accent5" accent6="accent6" hlink="hlink" folHlink="folHlink"/>
  <mc:AlternateContent xmlns:mc="http://schemas.openxmlformats.org/markup-compatibility/2006" xmlns:p14="http://schemas.microsoft.com/office/powerpoint/2010/main">
    <mc:Choice Requires="p14">
      <p:transition p14:dur="10"/>
    </mc:Choice>
    <mc:Fallback xmlns="">
      <p:transition/>
    </mc:Fallback>
  </mc:AlternateContent>
  <p:hf hdr="0" ftr="0"/>
  <p:txStyles>
    <p:titleStyle>
      <a:lvl1pPr algn="l" defTabSz="514350" rtl="0" eaLnBrk="1" latinLnBrk="0" hangingPunct="1">
        <a:lnSpc>
          <a:spcPts val="2520"/>
        </a:lnSpc>
        <a:spcBef>
          <a:spcPct val="0"/>
        </a:spcBef>
        <a:buNone/>
        <a:defRPr sz="2800" b="1" kern="1200">
          <a:solidFill>
            <a:schemeClr val="tx2"/>
          </a:solidFill>
          <a:latin typeface="Arial" panose="020B0604020202020204" pitchFamily="34" charset="0"/>
          <a:ea typeface="+mj-ea"/>
          <a:cs typeface="Arial" panose="020B0604020202020204" pitchFamily="34" charset="0"/>
        </a:defRPr>
      </a:lvl1pPr>
    </p:titleStyle>
    <p:bodyStyle>
      <a:lvl1pPr marL="0" indent="0" algn="l" defTabSz="514350" rtl="0" eaLnBrk="1" latinLnBrk="0" hangingPunct="1">
        <a:lnSpc>
          <a:spcPct val="100000"/>
        </a:lnSpc>
        <a:spcBef>
          <a:spcPts val="563"/>
        </a:spcBef>
        <a:buFont typeface="Arial" panose="020B0604020202020204" pitchFamily="34" charset="0"/>
        <a:buNone/>
        <a:defRPr sz="1800" b="1" kern="1200" baseline="0">
          <a:solidFill>
            <a:schemeClr val="tx2"/>
          </a:solidFill>
          <a:latin typeface="Arial" panose="020B0604020202020204" pitchFamily="34" charset="0"/>
          <a:ea typeface="+mn-ea"/>
          <a:cs typeface="Arial" panose="020B0604020202020204" pitchFamily="34" charset="0"/>
        </a:defRPr>
      </a:lvl1pPr>
      <a:lvl2pPr marL="129779" indent="-129779" algn="l" defTabSz="514350" rtl="0" eaLnBrk="1" latinLnBrk="0" hangingPunct="1">
        <a:lnSpc>
          <a:spcPct val="100000"/>
        </a:lnSpc>
        <a:spcBef>
          <a:spcPts val="450"/>
        </a:spcBef>
        <a:buFont typeface="Arial" panose="020B0604020202020204" pitchFamily="34" charset="0"/>
        <a:buChar char="•"/>
        <a:defRPr sz="1400" kern="1200">
          <a:solidFill>
            <a:srgbClr val="358200"/>
          </a:solidFill>
          <a:latin typeface="Arial" panose="020B0604020202020204" pitchFamily="34" charset="0"/>
          <a:ea typeface="+mn-ea"/>
          <a:cs typeface="Arial" panose="020B0604020202020204" pitchFamily="34" charset="0"/>
        </a:defRPr>
      </a:lvl2pPr>
      <a:lvl3pPr marL="213122" indent="-89297" algn="l" defTabSz="516731" rtl="0" eaLnBrk="1" latinLnBrk="0" hangingPunct="1">
        <a:lnSpc>
          <a:spcPct val="100000"/>
        </a:lnSpc>
        <a:spcBef>
          <a:spcPts val="450"/>
        </a:spcBef>
        <a:buFont typeface="Arial" panose="020B0604020202020204" pitchFamily="34" charset="0"/>
        <a:buChar char="-"/>
        <a:defRPr sz="1200" kern="1200">
          <a:solidFill>
            <a:schemeClr val="tx2"/>
          </a:solidFill>
          <a:latin typeface="Arial" panose="020B0604020202020204" pitchFamily="34" charset="0"/>
          <a:ea typeface="+mn-ea"/>
          <a:cs typeface="Arial" panose="020B0604020202020204" pitchFamily="34" charset="0"/>
        </a:defRPr>
      </a:lvl3pPr>
      <a:lvl4pPr marL="297656" indent="-84535" algn="l" defTabSz="514350" rtl="0" eaLnBrk="1" latinLnBrk="0" hangingPunct="1">
        <a:lnSpc>
          <a:spcPct val="100000"/>
        </a:lnSpc>
        <a:spcBef>
          <a:spcPts val="281"/>
        </a:spcBef>
        <a:buFont typeface="Arial" panose="020B0604020202020204" pitchFamily="34" charset="0"/>
        <a:buChar char="•"/>
        <a:defRPr sz="1100" kern="1200">
          <a:solidFill>
            <a:schemeClr val="tx2"/>
          </a:solidFill>
          <a:latin typeface="Arial" panose="020B0604020202020204" pitchFamily="34" charset="0"/>
          <a:ea typeface="+mn-ea"/>
          <a:cs typeface="Arial" panose="020B0604020202020204" pitchFamily="34" charset="0"/>
        </a:defRPr>
      </a:lvl4pPr>
      <a:lvl5pPr marL="388144" indent="-84535" algn="l" defTabSz="514350" rtl="0" eaLnBrk="1" latinLnBrk="0" hangingPunct="1">
        <a:lnSpc>
          <a:spcPct val="100000"/>
        </a:lnSpc>
        <a:spcBef>
          <a:spcPts val="281"/>
        </a:spcBef>
        <a:buFont typeface="Arial" panose="020B0604020202020204" pitchFamily="34" charset="0"/>
        <a:buChar char="•"/>
        <a:defRPr sz="1000" kern="1200">
          <a:solidFill>
            <a:schemeClr val="tx2"/>
          </a:solidFill>
          <a:latin typeface="Arial" panose="020B0604020202020204" pitchFamily="34" charset="0"/>
          <a:ea typeface="+mn-ea"/>
          <a:cs typeface="Arial" panose="020B0604020202020204" pitchFamily="34" charset="0"/>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48">
          <p15:clr>
            <a:srgbClr val="F26B43"/>
          </p15:clr>
        </p15:guide>
        <p15:guide id="2" pos="199">
          <p15:clr>
            <a:srgbClr val="F26B43"/>
          </p15:clr>
        </p15:guide>
      </p15:sldGuideLst>
    </p:ext>
  </p:extLst>
</p:sldMaster>
</file>

<file path=ppt/slideMasters/slideMaster8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74644" y="232266"/>
            <a:ext cx="7640707" cy="391418"/>
          </a:xfrm>
          <a:prstGeom prst="rect">
            <a:avLst/>
          </a:prstGeom>
        </p:spPr>
        <p:txBody>
          <a:bodyPr vert="horz" lIns="91440" tIns="45720" rIns="91440" bIns="45720" rtlCol="0" anchor="t">
            <a:noAutofit/>
          </a:bodyPr>
          <a:lstStyle/>
          <a:p>
            <a:endParaRPr lang="en-US" dirty="0"/>
          </a:p>
        </p:txBody>
      </p:sp>
      <p:sp>
        <p:nvSpPr>
          <p:cNvPr id="3" name="Text Placeholder 2"/>
          <p:cNvSpPr>
            <a:spLocks noGrp="1"/>
          </p:cNvSpPr>
          <p:nvPr>
            <p:ph type="body" idx="1"/>
          </p:nvPr>
        </p:nvSpPr>
        <p:spPr>
          <a:xfrm>
            <a:off x="874644" y="939249"/>
            <a:ext cx="7640706" cy="372562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 bullet</a:t>
            </a:r>
          </a:p>
          <a:p>
            <a:pPr lvl="2"/>
            <a:r>
              <a:rPr lang="en-US" dirty="0"/>
              <a:t>Third level bullet</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74644" y="4855044"/>
            <a:ext cx="1811406" cy="273844"/>
          </a:xfrm>
          <a:prstGeom prst="rect">
            <a:avLst/>
          </a:prstGeom>
        </p:spPr>
        <p:txBody>
          <a:bodyPr vert="horz" lIns="91440" tIns="45720" rIns="91440" bIns="45720" rtlCol="0" anchor="ctr"/>
          <a:lstStyle>
            <a:lvl1pPr algn="l">
              <a:defRPr sz="675">
                <a:solidFill>
                  <a:schemeClr val="tx2"/>
                </a:solidFill>
              </a:defRPr>
            </a:lvl1pPr>
          </a:lstStyle>
          <a:p>
            <a:r>
              <a:rPr lang="en-US">
                <a:solidFill>
                  <a:srgbClr val="0D2C40"/>
                </a:solidFill>
              </a:rPr>
              <a:t>July 2018</a:t>
            </a:r>
            <a:endParaRPr lang="en-US" dirty="0">
              <a:solidFill>
                <a:srgbClr val="0D2C40"/>
              </a:solidFill>
            </a:endParaRPr>
          </a:p>
        </p:txBody>
      </p:sp>
      <p:sp>
        <p:nvSpPr>
          <p:cNvPr id="5" name="Footer Placeholder 4"/>
          <p:cNvSpPr>
            <a:spLocks noGrp="1"/>
          </p:cNvSpPr>
          <p:nvPr>
            <p:ph type="ftr" sz="quarter" idx="3"/>
          </p:nvPr>
        </p:nvSpPr>
        <p:spPr>
          <a:xfrm>
            <a:off x="3028950" y="4855044"/>
            <a:ext cx="3086100" cy="273844"/>
          </a:xfrm>
          <a:prstGeom prst="rect">
            <a:avLst/>
          </a:prstGeom>
        </p:spPr>
        <p:txBody>
          <a:bodyPr vert="horz" lIns="91440" tIns="45720" rIns="91440" bIns="45720" rtlCol="0" anchor="ctr"/>
          <a:lstStyle>
            <a:lvl1pPr algn="ctr">
              <a:defRPr sz="675">
                <a:solidFill>
                  <a:schemeClr val="tx2"/>
                </a:solidFill>
              </a:defRPr>
            </a:lvl1pPr>
          </a:lstStyle>
          <a:p>
            <a:endParaRPr lang="en-US" dirty="0">
              <a:solidFill>
                <a:srgbClr val="0D2C40"/>
              </a:solidFill>
            </a:endParaRPr>
          </a:p>
        </p:txBody>
      </p:sp>
      <p:sp>
        <p:nvSpPr>
          <p:cNvPr id="8" name="Slide Number Placeholder 5"/>
          <p:cNvSpPr>
            <a:spLocks noGrp="1"/>
          </p:cNvSpPr>
          <p:nvPr>
            <p:ph type="sldNum" sz="quarter" idx="4"/>
          </p:nvPr>
        </p:nvSpPr>
        <p:spPr>
          <a:xfrm>
            <a:off x="8709637" y="4806029"/>
            <a:ext cx="192024" cy="192024"/>
          </a:xfrm>
          <a:prstGeom prst="ellipse">
            <a:avLst/>
          </a:prstGeom>
          <a:solidFill>
            <a:schemeClr val="accent1"/>
          </a:solidFill>
        </p:spPr>
        <p:txBody>
          <a:bodyPr vert="horz" lIns="0" tIns="0" rIns="0" bIns="0" rtlCol="0" anchor="ctr"/>
          <a:lstStyle>
            <a:lvl1pPr algn="ctr">
              <a:defRPr sz="675">
                <a:solidFill>
                  <a:schemeClr val="bg1"/>
                </a:solidFill>
              </a:defRPr>
            </a:lvl1pPr>
          </a:lstStyle>
          <a:p>
            <a:fld id="{B1AC83B0-B844-44F1-B4BE-92A8C14C00CC}" type="slidenum">
              <a:rPr lang="en-US" smtClean="0">
                <a:solidFill>
                  <a:prstClr val="white"/>
                </a:solidFill>
              </a:rPr>
              <a:pPr/>
              <a:t>‹#›</a:t>
            </a:fld>
            <a:endParaRPr lang="en-US" dirty="0">
              <a:solidFill>
                <a:prstClr val="white"/>
              </a:solidFill>
            </a:endParaRPr>
          </a:p>
        </p:txBody>
      </p:sp>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a:ext>
            </a:extLst>
          </a:blip>
          <a:srcRect r="-30239"/>
          <a:stretch/>
        </p:blipFill>
        <p:spPr>
          <a:xfrm>
            <a:off x="0" y="0"/>
            <a:ext cx="414338" cy="5143500"/>
          </a:xfrm>
          <a:prstGeom prst="rect">
            <a:avLst/>
          </a:prstGeom>
        </p:spPr>
      </p:pic>
    </p:spTree>
    <p:extLst>
      <p:ext uri="{BB962C8B-B14F-4D97-AF65-F5344CB8AC3E}">
        <p14:creationId xmlns:p14="http://schemas.microsoft.com/office/powerpoint/2010/main" val="3658577072"/>
      </p:ext>
    </p:extLst>
  </p:cSld>
  <p:clrMap bg1="lt1" tx1="dk1" bg2="lt2" tx2="dk2" accent1="accent1" accent2="accent2" accent3="accent3" accent4="accent4" accent5="accent5" accent6="accent6" hlink="hlink" folHlink="folHlink"/>
  <mc:AlternateContent xmlns:mc="http://schemas.openxmlformats.org/markup-compatibility/2006" xmlns:p14="http://schemas.microsoft.com/office/powerpoint/2010/main">
    <mc:Choice Requires="p14">
      <p:transition p14:dur="10"/>
    </mc:Choice>
    <mc:Fallback xmlns="">
      <p:transition/>
    </mc:Fallback>
  </mc:AlternateContent>
  <p:hf hdr="0" ftr="0"/>
  <p:txStyles>
    <p:titleStyle>
      <a:lvl1pPr algn="l" defTabSz="514350" rtl="0" eaLnBrk="1" latinLnBrk="0" hangingPunct="1">
        <a:lnSpc>
          <a:spcPts val="2520"/>
        </a:lnSpc>
        <a:spcBef>
          <a:spcPct val="0"/>
        </a:spcBef>
        <a:buNone/>
        <a:defRPr sz="2800" b="1" kern="1200">
          <a:solidFill>
            <a:schemeClr val="tx2"/>
          </a:solidFill>
          <a:latin typeface="Arial" panose="020B0604020202020204" pitchFamily="34" charset="0"/>
          <a:ea typeface="+mj-ea"/>
          <a:cs typeface="Arial" panose="020B0604020202020204" pitchFamily="34" charset="0"/>
        </a:defRPr>
      </a:lvl1pPr>
    </p:titleStyle>
    <p:bodyStyle>
      <a:lvl1pPr marL="0" indent="0" algn="l" defTabSz="514350" rtl="0" eaLnBrk="1" latinLnBrk="0" hangingPunct="1">
        <a:lnSpc>
          <a:spcPct val="100000"/>
        </a:lnSpc>
        <a:spcBef>
          <a:spcPts val="563"/>
        </a:spcBef>
        <a:buFont typeface="Arial" panose="020B0604020202020204" pitchFamily="34" charset="0"/>
        <a:buNone/>
        <a:defRPr sz="1800" b="1" kern="1200" baseline="0">
          <a:solidFill>
            <a:schemeClr val="tx2"/>
          </a:solidFill>
          <a:latin typeface="Arial" panose="020B0604020202020204" pitchFamily="34" charset="0"/>
          <a:ea typeface="+mn-ea"/>
          <a:cs typeface="Arial" panose="020B0604020202020204" pitchFamily="34" charset="0"/>
        </a:defRPr>
      </a:lvl1pPr>
      <a:lvl2pPr marL="129779" indent="-129779" algn="l" defTabSz="514350" rtl="0" eaLnBrk="1" latinLnBrk="0" hangingPunct="1">
        <a:lnSpc>
          <a:spcPct val="100000"/>
        </a:lnSpc>
        <a:spcBef>
          <a:spcPts val="450"/>
        </a:spcBef>
        <a:buFont typeface="Arial" panose="020B0604020202020204" pitchFamily="34" charset="0"/>
        <a:buChar char="•"/>
        <a:defRPr sz="1400" kern="1200">
          <a:solidFill>
            <a:srgbClr val="358200"/>
          </a:solidFill>
          <a:latin typeface="Arial" panose="020B0604020202020204" pitchFamily="34" charset="0"/>
          <a:ea typeface="+mn-ea"/>
          <a:cs typeface="Arial" panose="020B0604020202020204" pitchFamily="34" charset="0"/>
        </a:defRPr>
      </a:lvl2pPr>
      <a:lvl3pPr marL="213122" indent="-89297" algn="l" defTabSz="516731" rtl="0" eaLnBrk="1" latinLnBrk="0" hangingPunct="1">
        <a:lnSpc>
          <a:spcPct val="100000"/>
        </a:lnSpc>
        <a:spcBef>
          <a:spcPts val="450"/>
        </a:spcBef>
        <a:buFont typeface="Arial" panose="020B0604020202020204" pitchFamily="34" charset="0"/>
        <a:buChar char="-"/>
        <a:defRPr sz="1200" kern="1200">
          <a:solidFill>
            <a:schemeClr val="tx2"/>
          </a:solidFill>
          <a:latin typeface="Arial" panose="020B0604020202020204" pitchFamily="34" charset="0"/>
          <a:ea typeface="+mn-ea"/>
          <a:cs typeface="Arial" panose="020B0604020202020204" pitchFamily="34" charset="0"/>
        </a:defRPr>
      </a:lvl3pPr>
      <a:lvl4pPr marL="297656" indent="-84535" algn="l" defTabSz="514350" rtl="0" eaLnBrk="1" latinLnBrk="0" hangingPunct="1">
        <a:lnSpc>
          <a:spcPct val="100000"/>
        </a:lnSpc>
        <a:spcBef>
          <a:spcPts val="281"/>
        </a:spcBef>
        <a:buFont typeface="Arial" panose="020B0604020202020204" pitchFamily="34" charset="0"/>
        <a:buChar char="•"/>
        <a:defRPr sz="1100" kern="1200">
          <a:solidFill>
            <a:schemeClr val="tx2"/>
          </a:solidFill>
          <a:latin typeface="Arial" panose="020B0604020202020204" pitchFamily="34" charset="0"/>
          <a:ea typeface="+mn-ea"/>
          <a:cs typeface="Arial" panose="020B0604020202020204" pitchFamily="34" charset="0"/>
        </a:defRPr>
      </a:lvl4pPr>
      <a:lvl5pPr marL="388144" indent="-84535" algn="l" defTabSz="514350" rtl="0" eaLnBrk="1" latinLnBrk="0" hangingPunct="1">
        <a:lnSpc>
          <a:spcPct val="100000"/>
        </a:lnSpc>
        <a:spcBef>
          <a:spcPts val="281"/>
        </a:spcBef>
        <a:buFont typeface="Arial" panose="020B0604020202020204" pitchFamily="34" charset="0"/>
        <a:buChar char="•"/>
        <a:defRPr sz="1000" kern="1200">
          <a:solidFill>
            <a:schemeClr val="tx2"/>
          </a:solidFill>
          <a:latin typeface="Arial" panose="020B0604020202020204" pitchFamily="34" charset="0"/>
          <a:ea typeface="+mn-ea"/>
          <a:cs typeface="Arial" panose="020B0604020202020204" pitchFamily="34" charset="0"/>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48">
          <p15:clr>
            <a:srgbClr val="F26B43"/>
          </p15:clr>
        </p15:guide>
        <p15:guide id="2" pos="199">
          <p15:clr>
            <a:srgbClr val="F26B43"/>
          </p15:clr>
        </p15:guide>
      </p15:sldGuideLst>
    </p:ext>
  </p:extLst>
</p:sldMaster>
</file>

<file path=ppt/slideMasters/slideMaster8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74644" y="232266"/>
            <a:ext cx="7640707" cy="391418"/>
          </a:xfrm>
          <a:prstGeom prst="rect">
            <a:avLst/>
          </a:prstGeom>
        </p:spPr>
        <p:txBody>
          <a:bodyPr vert="horz" lIns="91440" tIns="45720" rIns="91440" bIns="45720" rtlCol="0" anchor="t">
            <a:noAutofit/>
          </a:bodyPr>
          <a:lstStyle/>
          <a:p>
            <a:endParaRPr lang="en-US" dirty="0"/>
          </a:p>
        </p:txBody>
      </p:sp>
      <p:sp>
        <p:nvSpPr>
          <p:cNvPr id="3" name="Text Placeholder 2"/>
          <p:cNvSpPr>
            <a:spLocks noGrp="1"/>
          </p:cNvSpPr>
          <p:nvPr>
            <p:ph type="body" idx="1"/>
          </p:nvPr>
        </p:nvSpPr>
        <p:spPr>
          <a:xfrm>
            <a:off x="874644" y="939249"/>
            <a:ext cx="7640706" cy="372562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 bullet</a:t>
            </a:r>
          </a:p>
          <a:p>
            <a:pPr lvl="2"/>
            <a:r>
              <a:rPr lang="en-US" dirty="0"/>
              <a:t>Third level bullet</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74644" y="4855044"/>
            <a:ext cx="1811406" cy="273844"/>
          </a:xfrm>
          <a:prstGeom prst="rect">
            <a:avLst/>
          </a:prstGeom>
        </p:spPr>
        <p:txBody>
          <a:bodyPr vert="horz" lIns="91440" tIns="45720" rIns="91440" bIns="45720" rtlCol="0" anchor="ctr"/>
          <a:lstStyle>
            <a:lvl1pPr algn="l">
              <a:defRPr sz="675">
                <a:solidFill>
                  <a:schemeClr val="tx2"/>
                </a:solidFill>
              </a:defRPr>
            </a:lvl1pPr>
          </a:lstStyle>
          <a:p>
            <a:r>
              <a:rPr lang="en-US">
                <a:solidFill>
                  <a:srgbClr val="0D2C40"/>
                </a:solidFill>
              </a:rPr>
              <a:t>July 2018</a:t>
            </a:r>
            <a:endParaRPr lang="en-US" dirty="0">
              <a:solidFill>
                <a:srgbClr val="0D2C40"/>
              </a:solidFill>
            </a:endParaRPr>
          </a:p>
        </p:txBody>
      </p:sp>
      <p:sp>
        <p:nvSpPr>
          <p:cNvPr id="5" name="Footer Placeholder 4"/>
          <p:cNvSpPr>
            <a:spLocks noGrp="1"/>
          </p:cNvSpPr>
          <p:nvPr>
            <p:ph type="ftr" sz="quarter" idx="3"/>
          </p:nvPr>
        </p:nvSpPr>
        <p:spPr>
          <a:xfrm>
            <a:off x="3028950" y="4855044"/>
            <a:ext cx="3086100" cy="273844"/>
          </a:xfrm>
          <a:prstGeom prst="rect">
            <a:avLst/>
          </a:prstGeom>
        </p:spPr>
        <p:txBody>
          <a:bodyPr vert="horz" lIns="91440" tIns="45720" rIns="91440" bIns="45720" rtlCol="0" anchor="ctr"/>
          <a:lstStyle>
            <a:lvl1pPr algn="ctr">
              <a:defRPr sz="675">
                <a:solidFill>
                  <a:schemeClr val="tx2"/>
                </a:solidFill>
              </a:defRPr>
            </a:lvl1pPr>
          </a:lstStyle>
          <a:p>
            <a:endParaRPr lang="en-US" dirty="0">
              <a:solidFill>
                <a:srgbClr val="0D2C40"/>
              </a:solidFill>
            </a:endParaRPr>
          </a:p>
        </p:txBody>
      </p:sp>
      <p:sp>
        <p:nvSpPr>
          <p:cNvPr id="8" name="Slide Number Placeholder 5"/>
          <p:cNvSpPr>
            <a:spLocks noGrp="1"/>
          </p:cNvSpPr>
          <p:nvPr>
            <p:ph type="sldNum" sz="quarter" idx="4"/>
          </p:nvPr>
        </p:nvSpPr>
        <p:spPr>
          <a:xfrm>
            <a:off x="8709637" y="4806029"/>
            <a:ext cx="192024" cy="192024"/>
          </a:xfrm>
          <a:prstGeom prst="ellipse">
            <a:avLst/>
          </a:prstGeom>
          <a:solidFill>
            <a:schemeClr val="accent1"/>
          </a:solidFill>
        </p:spPr>
        <p:txBody>
          <a:bodyPr vert="horz" lIns="0" tIns="0" rIns="0" bIns="0" rtlCol="0" anchor="ctr"/>
          <a:lstStyle>
            <a:lvl1pPr algn="ctr">
              <a:defRPr sz="675">
                <a:solidFill>
                  <a:schemeClr val="bg1"/>
                </a:solidFill>
              </a:defRPr>
            </a:lvl1pPr>
          </a:lstStyle>
          <a:p>
            <a:fld id="{B1AC83B0-B844-44F1-B4BE-92A8C14C00CC}" type="slidenum">
              <a:rPr lang="en-US" smtClean="0">
                <a:solidFill>
                  <a:prstClr val="white"/>
                </a:solidFill>
              </a:rPr>
              <a:pPr/>
              <a:t>‹#›</a:t>
            </a:fld>
            <a:endParaRPr lang="en-US" dirty="0">
              <a:solidFill>
                <a:prstClr val="white"/>
              </a:solidFill>
            </a:endParaRPr>
          </a:p>
        </p:txBody>
      </p:sp>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a:ext>
            </a:extLst>
          </a:blip>
          <a:srcRect r="-30239"/>
          <a:stretch/>
        </p:blipFill>
        <p:spPr>
          <a:xfrm>
            <a:off x="0" y="0"/>
            <a:ext cx="414338" cy="5143500"/>
          </a:xfrm>
          <a:prstGeom prst="rect">
            <a:avLst/>
          </a:prstGeom>
        </p:spPr>
      </p:pic>
    </p:spTree>
    <p:extLst>
      <p:ext uri="{BB962C8B-B14F-4D97-AF65-F5344CB8AC3E}">
        <p14:creationId xmlns:p14="http://schemas.microsoft.com/office/powerpoint/2010/main" val="1738937057"/>
      </p:ext>
    </p:extLst>
  </p:cSld>
  <p:clrMap bg1="lt1" tx1="dk1" bg2="lt2" tx2="dk2" accent1="accent1" accent2="accent2" accent3="accent3" accent4="accent4" accent5="accent5" accent6="accent6" hlink="hlink" folHlink="folHlink"/>
  <mc:AlternateContent xmlns:mc="http://schemas.openxmlformats.org/markup-compatibility/2006" xmlns:p14="http://schemas.microsoft.com/office/powerpoint/2010/main">
    <mc:Choice Requires="p14">
      <p:transition p14:dur="10"/>
    </mc:Choice>
    <mc:Fallback xmlns="">
      <p:transition/>
    </mc:Fallback>
  </mc:AlternateContent>
  <p:hf hdr="0" ftr="0"/>
  <p:txStyles>
    <p:titleStyle>
      <a:lvl1pPr algn="l" defTabSz="514350" rtl="0" eaLnBrk="1" latinLnBrk="0" hangingPunct="1">
        <a:lnSpc>
          <a:spcPts val="2520"/>
        </a:lnSpc>
        <a:spcBef>
          <a:spcPct val="0"/>
        </a:spcBef>
        <a:buNone/>
        <a:defRPr sz="2800" b="1" kern="1200">
          <a:solidFill>
            <a:schemeClr val="tx2"/>
          </a:solidFill>
          <a:latin typeface="Arial" panose="020B0604020202020204" pitchFamily="34" charset="0"/>
          <a:ea typeface="+mj-ea"/>
          <a:cs typeface="Arial" panose="020B0604020202020204" pitchFamily="34" charset="0"/>
        </a:defRPr>
      </a:lvl1pPr>
    </p:titleStyle>
    <p:bodyStyle>
      <a:lvl1pPr marL="0" indent="0" algn="l" defTabSz="514350" rtl="0" eaLnBrk="1" latinLnBrk="0" hangingPunct="1">
        <a:lnSpc>
          <a:spcPct val="100000"/>
        </a:lnSpc>
        <a:spcBef>
          <a:spcPts val="563"/>
        </a:spcBef>
        <a:buFont typeface="Arial" panose="020B0604020202020204" pitchFamily="34" charset="0"/>
        <a:buNone/>
        <a:defRPr sz="1800" b="1" kern="1200" baseline="0">
          <a:solidFill>
            <a:schemeClr val="tx2"/>
          </a:solidFill>
          <a:latin typeface="Arial" panose="020B0604020202020204" pitchFamily="34" charset="0"/>
          <a:ea typeface="+mn-ea"/>
          <a:cs typeface="Arial" panose="020B0604020202020204" pitchFamily="34" charset="0"/>
        </a:defRPr>
      </a:lvl1pPr>
      <a:lvl2pPr marL="129779" indent="-129779" algn="l" defTabSz="514350" rtl="0" eaLnBrk="1" latinLnBrk="0" hangingPunct="1">
        <a:lnSpc>
          <a:spcPct val="100000"/>
        </a:lnSpc>
        <a:spcBef>
          <a:spcPts val="450"/>
        </a:spcBef>
        <a:buFont typeface="Arial" panose="020B0604020202020204" pitchFamily="34" charset="0"/>
        <a:buChar char="•"/>
        <a:defRPr sz="1400" kern="1200">
          <a:solidFill>
            <a:srgbClr val="358200"/>
          </a:solidFill>
          <a:latin typeface="Arial" panose="020B0604020202020204" pitchFamily="34" charset="0"/>
          <a:ea typeface="+mn-ea"/>
          <a:cs typeface="Arial" panose="020B0604020202020204" pitchFamily="34" charset="0"/>
        </a:defRPr>
      </a:lvl2pPr>
      <a:lvl3pPr marL="213122" indent="-89297" algn="l" defTabSz="516731" rtl="0" eaLnBrk="1" latinLnBrk="0" hangingPunct="1">
        <a:lnSpc>
          <a:spcPct val="100000"/>
        </a:lnSpc>
        <a:spcBef>
          <a:spcPts val="450"/>
        </a:spcBef>
        <a:buFont typeface="Arial" panose="020B0604020202020204" pitchFamily="34" charset="0"/>
        <a:buChar char="-"/>
        <a:defRPr sz="1200" kern="1200">
          <a:solidFill>
            <a:schemeClr val="tx2"/>
          </a:solidFill>
          <a:latin typeface="Arial" panose="020B0604020202020204" pitchFamily="34" charset="0"/>
          <a:ea typeface="+mn-ea"/>
          <a:cs typeface="Arial" panose="020B0604020202020204" pitchFamily="34" charset="0"/>
        </a:defRPr>
      </a:lvl3pPr>
      <a:lvl4pPr marL="297656" indent="-84535" algn="l" defTabSz="514350" rtl="0" eaLnBrk="1" latinLnBrk="0" hangingPunct="1">
        <a:lnSpc>
          <a:spcPct val="100000"/>
        </a:lnSpc>
        <a:spcBef>
          <a:spcPts val="281"/>
        </a:spcBef>
        <a:buFont typeface="Arial" panose="020B0604020202020204" pitchFamily="34" charset="0"/>
        <a:buChar char="•"/>
        <a:defRPr sz="1100" kern="1200">
          <a:solidFill>
            <a:schemeClr val="tx2"/>
          </a:solidFill>
          <a:latin typeface="Arial" panose="020B0604020202020204" pitchFamily="34" charset="0"/>
          <a:ea typeface="+mn-ea"/>
          <a:cs typeface="Arial" panose="020B0604020202020204" pitchFamily="34" charset="0"/>
        </a:defRPr>
      </a:lvl4pPr>
      <a:lvl5pPr marL="388144" indent="-84535" algn="l" defTabSz="514350" rtl="0" eaLnBrk="1" latinLnBrk="0" hangingPunct="1">
        <a:lnSpc>
          <a:spcPct val="100000"/>
        </a:lnSpc>
        <a:spcBef>
          <a:spcPts val="281"/>
        </a:spcBef>
        <a:buFont typeface="Arial" panose="020B0604020202020204" pitchFamily="34" charset="0"/>
        <a:buChar char="•"/>
        <a:defRPr sz="1000" kern="1200">
          <a:solidFill>
            <a:schemeClr val="tx2"/>
          </a:solidFill>
          <a:latin typeface="Arial" panose="020B0604020202020204" pitchFamily="34" charset="0"/>
          <a:ea typeface="+mn-ea"/>
          <a:cs typeface="Arial" panose="020B0604020202020204" pitchFamily="34" charset="0"/>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48">
          <p15:clr>
            <a:srgbClr val="F26B43"/>
          </p15:clr>
        </p15:guide>
        <p15:guide id="2" pos="199">
          <p15:clr>
            <a:srgbClr val="F26B43"/>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74645" y="429776"/>
            <a:ext cx="7640707" cy="391418"/>
          </a:xfrm>
          <a:prstGeom prst="rect">
            <a:avLst/>
          </a:prstGeom>
        </p:spPr>
        <p:txBody>
          <a:bodyPr vert="horz" lIns="91440" tIns="45720" rIns="91440" bIns="45720" rtlCol="0" anchor="t">
            <a:noAutofit/>
          </a:bodyPr>
          <a:lstStyle/>
          <a:p>
            <a:endParaRPr lang="en-US" dirty="0"/>
          </a:p>
        </p:txBody>
      </p:sp>
      <p:sp>
        <p:nvSpPr>
          <p:cNvPr id="3" name="Text Placeholder 2"/>
          <p:cNvSpPr>
            <a:spLocks noGrp="1"/>
          </p:cNvSpPr>
          <p:nvPr>
            <p:ph type="body" idx="1"/>
          </p:nvPr>
        </p:nvSpPr>
        <p:spPr>
          <a:xfrm>
            <a:off x="874644" y="939249"/>
            <a:ext cx="7640706" cy="372562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 bullet</a:t>
            </a:r>
          </a:p>
          <a:p>
            <a:pPr lvl="2"/>
            <a:r>
              <a:rPr lang="en-US" dirty="0"/>
              <a:t>Third level bullet</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74644" y="4767264"/>
            <a:ext cx="1811406" cy="273844"/>
          </a:xfrm>
          <a:prstGeom prst="rect">
            <a:avLst/>
          </a:prstGeom>
        </p:spPr>
        <p:txBody>
          <a:bodyPr vert="horz" lIns="91440" tIns="45720" rIns="91440" bIns="45720" rtlCol="0" anchor="ctr"/>
          <a:lstStyle>
            <a:lvl1pPr algn="l">
              <a:defRPr sz="675">
                <a:solidFill>
                  <a:schemeClr val="tx2"/>
                </a:solidFill>
              </a:defRPr>
            </a:lvl1pPr>
          </a:lstStyle>
          <a:p>
            <a:r>
              <a:rPr lang="en-US">
                <a:solidFill>
                  <a:srgbClr val="0D2C40"/>
                </a:solidFill>
              </a:rPr>
              <a:t>July 2018</a:t>
            </a:r>
            <a:endParaRPr lang="en-US" dirty="0">
              <a:solidFill>
                <a:srgbClr val="0D2C40"/>
              </a:solidFill>
            </a:endParaRPr>
          </a:p>
        </p:txBody>
      </p:sp>
      <p:sp>
        <p:nvSpPr>
          <p:cNvPr id="5" name="Footer Placeholder 4"/>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a:defRPr sz="675">
                <a:solidFill>
                  <a:schemeClr val="tx2"/>
                </a:solidFill>
              </a:defRPr>
            </a:lvl1pPr>
          </a:lstStyle>
          <a:p>
            <a:endParaRPr lang="en-US" dirty="0">
              <a:solidFill>
                <a:srgbClr val="0D2C40"/>
              </a:solidFill>
            </a:endParaRPr>
          </a:p>
        </p:txBody>
      </p:sp>
      <p:sp>
        <p:nvSpPr>
          <p:cNvPr id="8" name="Slide Number Placeholder 5"/>
          <p:cNvSpPr>
            <a:spLocks noGrp="1"/>
          </p:cNvSpPr>
          <p:nvPr>
            <p:ph type="sldNum" sz="quarter" idx="4"/>
          </p:nvPr>
        </p:nvSpPr>
        <p:spPr>
          <a:xfrm>
            <a:off x="8709637" y="4806029"/>
            <a:ext cx="192024" cy="192024"/>
          </a:xfrm>
          <a:prstGeom prst="ellipse">
            <a:avLst/>
          </a:prstGeom>
          <a:solidFill>
            <a:schemeClr val="accent1"/>
          </a:solidFill>
        </p:spPr>
        <p:txBody>
          <a:bodyPr vert="horz" lIns="0" tIns="0" rIns="0" bIns="0" rtlCol="0" anchor="ctr"/>
          <a:lstStyle>
            <a:lvl1pPr algn="ctr">
              <a:defRPr sz="675">
                <a:solidFill>
                  <a:schemeClr val="bg1"/>
                </a:solidFill>
              </a:defRPr>
            </a:lvl1pPr>
          </a:lstStyle>
          <a:p>
            <a:fld id="{B1AC83B0-B844-44F1-B4BE-92A8C14C00CC}" type="slidenum">
              <a:rPr lang="en-US" smtClean="0">
                <a:solidFill>
                  <a:prstClr val="white"/>
                </a:solidFill>
              </a:rPr>
              <a:pPr/>
              <a:t>‹#›</a:t>
            </a:fld>
            <a:endParaRPr lang="en-US" dirty="0">
              <a:solidFill>
                <a:prstClr val="white"/>
              </a:solidFill>
            </a:endParaRPr>
          </a:p>
        </p:txBody>
      </p:sp>
      <p:pic>
        <p:nvPicPr>
          <p:cNvPr id="11" name="Picture 10"/>
          <p:cNvPicPr>
            <a:picLocks noChangeAspect="1"/>
          </p:cNvPicPr>
          <p:nvPr userDrawn="1"/>
        </p:nvPicPr>
        <p:blipFill rotWithShape="1">
          <a:blip r:embed="rId3" cstate="print">
            <a:extLst>
              <a:ext uri="{28A0092B-C50C-407E-A947-70E740481C1C}">
                <a14:useLocalDpi xmlns:a14="http://schemas.microsoft.com/office/drawing/2010/main"/>
              </a:ext>
            </a:extLst>
          </a:blip>
          <a:srcRect r="-30239"/>
          <a:stretch/>
        </p:blipFill>
        <p:spPr>
          <a:xfrm>
            <a:off x="0" y="0"/>
            <a:ext cx="414338" cy="5143500"/>
          </a:xfrm>
          <a:prstGeom prst="rect">
            <a:avLst/>
          </a:prstGeom>
        </p:spPr>
      </p:pic>
    </p:spTree>
    <p:extLst>
      <p:ext uri="{BB962C8B-B14F-4D97-AF65-F5344CB8AC3E}">
        <p14:creationId xmlns:p14="http://schemas.microsoft.com/office/powerpoint/2010/main" val="2979988841"/>
      </p:ext>
    </p:extLst>
  </p:cSld>
  <p:clrMap bg1="lt1" tx1="dk1" bg2="lt2" tx2="dk2" accent1="accent1" accent2="accent2" accent3="accent3" accent4="accent4" accent5="accent5" accent6="accent6" hlink="hlink" folHlink="folHlink"/>
  <p:sldLayoutIdLst>
    <p:sldLayoutId id="2147484046" r:id="rId1"/>
  </p:sldLayoutIdLst>
  <mc:AlternateContent xmlns:mc="http://schemas.openxmlformats.org/markup-compatibility/2006" xmlns:p14="http://schemas.microsoft.com/office/powerpoint/2010/main">
    <mc:Choice Requires="p14">
      <p:transition p14:dur="10"/>
    </mc:Choice>
    <mc:Fallback xmlns="">
      <p:transition/>
    </mc:Fallback>
  </mc:AlternateContent>
  <p:hf hdr="0" ftr="0"/>
  <p:txStyles>
    <p:titleStyle>
      <a:lvl1pPr algn="l" defTabSz="514350" rtl="0" eaLnBrk="1" latinLnBrk="0" hangingPunct="1">
        <a:lnSpc>
          <a:spcPts val="2520"/>
        </a:lnSpc>
        <a:spcBef>
          <a:spcPct val="0"/>
        </a:spcBef>
        <a:buNone/>
        <a:defRPr sz="2800" b="1" kern="1200">
          <a:solidFill>
            <a:schemeClr val="tx2"/>
          </a:solidFill>
          <a:latin typeface="Arial" panose="020B0604020202020204" pitchFamily="34" charset="0"/>
          <a:ea typeface="+mj-ea"/>
          <a:cs typeface="Arial" panose="020B0604020202020204" pitchFamily="34" charset="0"/>
        </a:defRPr>
      </a:lvl1pPr>
    </p:titleStyle>
    <p:bodyStyle>
      <a:lvl1pPr marL="0" indent="0" algn="l" defTabSz="514350" rtl="0" eaLnBrk="1" latinLnBrk="0" hangingPunct="1">
        <a:lnSpc>
          <a:spcPct val="100000"/>
        </a:lnSpc>
        <a:spcBef>
          <a:spcPts val="563"/>
        </a:spcBef>
        <a:buFont typeface="Arial" panose="020B0604020202020204" pitchFamily="34" charset="0"/>
        <a:buNone/>
        <a:defRPr sz="1800" b="1" kern="1200" baseline="0">
          <a:solidFill>
            <a:schemeClr val="tx2"/>
          </a:solidFill>
          <a:latin typeface="Arial" panose="020B0604020202020204" pitchFamily="34" charset="0"/>
          <a:ea typeface="+mn-ea"/>
          <a:cs typeface="Arial" panose="020B0604020202020204" pitchFamily="34" charset="0"/>
        </a:defRPr>
      </a:lvl1pPr>
      <a:lvl2pPr marL="129779" indent="-129779" algn="l" defTabSz="514350" rtl="0" eaLnBrk="1" latinLnBrk="0" hangingPunct="1">
        <a:lnSpc>
          <a:spcPct val="100000"/>
        </a:lnSpc>
        <a:spcBef>
          <a:spcPts val="450"/>
        </a:spcBef>
        <a:buFont typeface="Arial" panose="020B0604020202020204" pitchFamily="34" charset="0"/>
        <a:buChar char="•"/>
        <a:defRPr sz="1400" kern="1200">
          <a:solidFill>
            <a:schemeClr val="tx2"/>
          </a:solidFill>
          <a:latin typeface="Arial" panose="020B0604020202020204" pitchFamily="34" charset="0"/>
          <a:ea typeface="+mn-ea"/>
          <a:cs typeface="Arial" panose="020B0604020202020204" pitchFamily="34" charset="0"/>
        </a:defRPr>
      </a:lvl2pPr>
      <a:lvl3pPr marL="213122" indent="-89297" algn="l" defTabSz="516731" rtl="0" eaLnBrk="1" latinLnBrk="0" hangingPunct="1">
        <a:lnSpc>
          <a:spcPct val="100000"/>
        </a:lnSpc>
        <a:spcBef>
          <a:spcPts val="450"/>
        </a:spcBef>
        <a:buFont typeface="Arial" panose="020B0604020202020204" pitchFamily="34" charset="0"/>
        <a:buChar char="-"/>
        <a:defRPr sz="1200" kern="1200">
          <a:solidFill>
            <a:schemeClr val="tx2"/>
          </a:solidFill>
          <a:latin typeface="Arial" panose="020B0604020202020204" pitchFamily="34" charset="0"/>
          <a:ea typeface="+mn-ea"/>
          <a:cs typeface="Arial" panose="020B0604020202020204" pitchFamily="34" charset="0"/>
        </a:defRPr>
      </a:lvl3pPr>
      <a:lvl4pPr marL="297656" indent="-84535" algn="l" defTabSz="514350" rtl="0" eaLnBrk="1" latinLnBrk="0" hangingPunct="1">
        <a:lnSpc>
          <a:spcPct val="100000"/>
        </a:lnSpc>
        <a:spcBef>
          <a:spcPts val="281"/>
        </a:spcBef>
        <a:buFont typeface="Arial" panose="020B0604020202020204" pitchFamily="34" charset="0"/>
        <a:buChar char="•"/>
        <a:defRPr sz="1100" kern="1200">
          <a:solidFill>
            <a:schemeClr val="tx2"/>
          </a:solidFill>
          <a:latin typeface="Arial" panose="020B0604020202020204" pitchFamily="34" charset="0"/>
          <a:ea typeface="+mn-ea"/>
          <a:cs typeface="Arial" panose="020B0604020202020204" pitchFamily="34" charset="0"/>
        </a:defRPr>
      </a:lvl4pPr>
      <a:lvl5pPr marL="388144" indent="-84535" algn="l" defTabSz="514350" rtl="0" eaLnBrk="1" latinLnBrk="0" hangingPunct="1">
        <a:lnSpc>
          <a:spcPct val="100000"/>
        </a:lnSpc>
        <a:spcBef>
          <a:spcPts val="281"/>
        </a:spcBef>
        <a:buFont typeface="Arial" panose="020B0604020202020204" pitchFamily="34" charset="0"/>
        <a:buChar char="•"/>
        <a:defRPr sz="1000" kern="1200">
          <a:solidFill>
            <a:schemeClr val="tx2"/>
          </a:solidFill>
          <a:latin typeface="Arial" panose="020B0604020202020204" pitchFamily="34" charset="0"/>
          <a:ea typeface="+mn-ea"/>
          <a:cs typeface="Arial" panose="020B0604020202020204" pitchFamily="34" charset="0"/>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48">
          <p15:clr>
            <a:srgbClr val="F26B43"/>
          </p15:clr>
        </p15:guide>
        <p15:guide id="2" pos="199">
          <p15:clr>
            <a:srgbClr val="F26B43"/>
          </p15:clr>
        </p15:guide>
      </p15:sldGuideLst>
    </p:ext>
  </p:extLst>
</p:sldMaster>
</file>

<file path=ppt/slideMasters/slideMaster9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74644" y="232266"/>
            <a:ext cx="7640707" cy="391418"/>
          </a:xfrm>
          <a:prstGeom prst="rect">
            <a:avLst/>
          </a:prstGeom>
        </p:spPr>
        <p:txBody>
          <a:bodyPr vert="horz" lIns="91440" tIns="45720" rIns="91440" bIns="45720" rtlCol="0" anchor="t">
            <a:noAutofit/>
          </a:bodyPr>
          <a:lstStyle/>
          <a:p>
            <a:endParaRPr lang="en-US" dirty="0"/>
          </a:p>
        </p:txBody>
      </p:sp>
      <p:sp>
        <p:nvSpPr>
          <p:cNvPr id="3" name="Text Placeholder 2"/>
          <p:cNvSpPr>
            <a:spLocks noGrp="1"/>
          </p:cNvSpPr>
          <p:nvPr>
            <p:ph type="body" idx="1"/>
          </p:nvPr>
        </p:nvSpPr>
        <p:spPr>
          <a:xfrm>
            <a:off x="874644" y="939249"/>
            <a:ext cx="7640706" cy="372562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 bullet</a:t>
            </a:r>
          </a:p>
          <a:p>
            <a:pPr lvl="2"/>
            <a:r>
              <a:rPr lang="en-US" dirty="0"/>
              <a:t>Third level bullet</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74644" y="4855044"/>
            <a:ext cx="1811406" cy="273844"/>
          </a:xfrm>
          <a:prstGeom prst="rect">
            <a:avLst/>
          </a:prstGeom>
        </p:spPr>
        <p:txBody>
          <a:bodyPr vert="horz" lIns="91440" tIns="45720" rIns="91440" bIns="45720" rtlCol="0" anchor="ctr"/>
          <a:lstStyle>
            <a:lvl1pPr algn="l">
              <a:defRPr sz="675">
                <a:solidFill>
                  <a:schemeClr val="tx2"/>
                </a:solidFill>
              </a:defRPr>
            </a:lvl1pPr>
          </a:lstStyle>
          <a:p>
            <a:r>
              <a:rPr lang="en-US">
                <a:solidFill>
                  <a:srgbClr val="0D2C40"/>
                </a:solidFill>
              </a:rPr>
              <a:t>July 2018</a:t>
            </a:r>
            <a:endParaRPr lang="en-US" dirty="0">
              <a:solidFill>
                <a:srgbClr val="0D2C40"/>
              </a:solidFill>
            </a:endParaRPr>
          </a:p>
        </p:txBody>
      </p:sp>
      <p:sp>
        <p:nvSpPr>
          <p:cNvPr id="5" name="Footer Placeholder 4"/>
          <p:cNvSpPr>
            <a:spLocks noGrp="1"/>
          </p:cNvSpPr>
          <p:nvPr>
            <p:ph type="ftr" sz="quarter" idx="3"/>
          </p:nvPr>
        </p:nvSpPr>
        <p:spPr>
          <a:xfrm>
            <a:off x="3028950" y="4855044"/>
            <a:ext cx="3086100" cy="273844"/>
          </a:xfrm>
          <a:prstGeom prst="rect">
            <a:avLst/>
          </a:prstGeom>
        </p:spPr>
        <p:txBody>
          <a:bodyPr vert="horz" lIns="91440" tIns="45720" rIns="91440" bIns="45720" rtlCol="0" anchor="ctr"/>
          <a:lstStyle>
            <a:lvl1pPr algn="ctr">
              <a:defRPr sz="675">
                <a:solidFill>
                  <a:schemeClr val="tx2"/>
                </a:solidFill>
              </a:defRPr>
            </a:lvl1pPr>
          </a:lstStyle>
          <a:p>
            <a:endParaRPr lang="en-US" dirty="0">
              <a:solidFill>
                <a:srgbClr val="0D2C40"/>
              </a:solidFill>
            </a:endParaRPr>
          </a:p>
        </p:txBody>
      </p:sp>
      <p:sp>
        <p:nvSpPr>
          <p:cNvPr id="8" name="Slide Number Placeholder 5"/>
          <p:cNvSpPr>
            <a:spLocks noGrp="1"/>
          </p:cNvSpPr>
          <p:nvPr>
            <p:ph type="sldNum" sz="quarter" idx="4"/>
          </p:nvPr>
        </p:nvSpPr>
        <p:spPr>
          <a:xfrm>
            <a:off x="8709637" y="4806029"/>
            <a:ext cx="192024" cy="192024"/>
          </a:xfrm>
          <a:prstGeom prst="ellipse">
            <a:avLst/>
          </a:prstGeom>
          <a:solidFill>
            <a:schemeClr val="accent1"/>
          </a:solidFill>
        </p:spPr>
        <p:txBody>
          <a:bodyPr vert="horz" lIns="0" tIns="0" rIns="0" bIns="0" rtlCol="0" anchor="ctr"/>
          <a:lstStyle>
            <a:lvl1pPr algn="ctr">
              <a:defRPr sz="675">
                <a:solidFill>
                  <a:schemeClr val="bg1"/>
                </a:solidFill>
              </a:defRPr>
            </a:lvl1pPr>
          </a:lstStyle>
          <a:p>
            <a:fld id="{B1AC83B0-B844-44F1-B4BE-92A8C14C00CC}" type="slidenum">
              <a:rPr lang="en-US" smtClean="0">
                <a:solidFill>
                  <a:prstClr val="white"/>
                </a:solidFill>
              </a:rPr>
              <a:pPr/>
              <a:t>‹#›</a:t>
            </a:fld>
            <a:endParaRPr lang="en-US" dirty="0">
              <a:solidFill>
                <a:prstClr val="white"/>
              </a:solidFill>
            </a:endParaRPr>
          </a:p>
        </p:txBody>
      </p:sp>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a:ext>
            </a:extLst>
          </a:blip>
          <a:srcRect r="-30239"/>
          <a:stretch/>
        </p:blipFill>
        <p:spPr>
          <a:xfrm>
            <a:off x="0" y="0"/>
            <a:ext cx="414338" cy="5143500"/>
          </a:xfrm>
          <a:prstGeom prst="rect">
            <a:avLst/>
          </a:prstGeom>
        </p:spPr>
      </p:pic>
    </p:spTree>
    <p:extLst>
      <p:ext uri="{BB962C8B-B14F-4D97-AF65-F5344CB8AC3E}">
        <p14:creationId xmlns:p14="http://schemas.microsoft.com/office/powerpoint/2010/main" val="3246721414"/>
      </p:ext>
    </p:extLst>
  </p:cSld>
  <p:clrMap bg1="lt1" tx1="dk1" bg2="lt2" tx2="dk2" accent1="accent1" accent2="accent2" accent3="accent3" accent4="accent4" accent5="accent5" accent6="accent6" hlink="hlink" folHlink="folHlink"/>
  <mc:AlternateContent xmlns:mc="http://schemas.openxmlformats.org/markup-compatibility/2006" xmlns:p14="http://schemas.microsoft.com/office/powerpoint/2010/main">
    <mc:Choice Requires="p14">
      <p:transition p14:dur="10"/>
    </mc:Choice>
    <mc:Fallback xmlns="">
      <p:transition/>
    </mc:Fallback>
  </mc:AlternateContent>
  <p:hf hdr="0" ftr="0"/>
  <p:txStyles>
    <p:titleStyle>
      <a:lvl1pPr algn="l" defTabSz="514350" rtl="0" eaLnBrk="1" latinLnBrk="0" hangingPunct="1">
        <a:lnSpc>
          <a:spcPts val="2520"/>
        </a:lnSpc>
        <a:spcBef>
          <a:spcPct val="0"/>
        </a:spcBef>
        <a:buNone/>
        <a:defRPr sz="2800" b="1" kern="1200">
          <a:solidFill>
            <a:schemeClr val="tx2"/>
          </a:solidFill>
          <a:latin typeface="Arial" panose="020B0604020202020204" pitchFamily="34" charset="0"/>
          <a:ea typeface="+mj-ea"/>
          <a:cs typeface="Arial" panose="020B0604020202020204" pitchFamily="34" charset="0"/>
        </a:defRPr>
      </a:lvl1pPr>
    </p:titleStyle>
    <p:bodyStyle>
      <a:lvl1pPr marL="0" indent="0" algn="l" defTabSz="514350" rtl="0" eaLnBrk="1" latinLnBrk="0" hangingPunct="1">
        <a:lnSpc>
          <a:spcPct val="100000"/>
        </a:lnSpc>
        <a:spcBef>
          <a:spcPts val="563"/>
        </a:spcBef>
        <a:buFont typeface="Arial" panose="020B0604020202020204" pitchFamily="34" charset="0"/>
        <a:buNone/>
        <a:defRPr sz="1800" b="1" kern="1200" baseline="0">
          <a:solidFill>
            <a:schemeClr val="tx2"/>
          </a:solidFill>
          <a:latin typeface="Arial" panose="020B0604020202020204" pitchFamily="34" charset="0"/>
          <a:ea typeface="+mn-ea"/>
          <a:cs typeface="Arial" panose="020B0604020202020204" pitchFamily="34" charset="0"/>
        </a:defRPr>
      </a:lvl1pPr>
      <a:lvl2pPr marL="129779" indent="-129779" algn="l" defTabSz="514350" rtl="0" eaLnBrk="1" latinLnBrk="0" hangingPunct="1">
        <a:lnSpc>
          <a:spcPct val="100000"/>
        </a:lnSpc>
        <a:spcBef>
          <a:spcPts val="450"/>
        </a:spcBef>
        <a:buFont typeface="Arial" panose="020B0604020202020204" pitchFamily="34" charset="0"/>
        <a:buChar char="•"/>
        <a:defRPr sz="1400" kern="1200">
          <a:solidFill>
            <a:srgbClr val="358200"/>
          </a:solidFill>
          <a:latin typeface="Arial" panose="020B0604020202020204" pitchFamily="34" charset="0"/>
          <a:ea typeface="+mn-ea"/>
          <a:cs typeface="Arial" panose="020B0604020202020204" pitchFamily="34" charset="0"/>
        </a:defRPr>
      </a:lvl2pPr>
      <a:lvl3pPr marL="213122" indent="-89297" algn="l" defTabSz="516731" rtl="0" eaLnBrk="1" latinLnBrk="0" hangingPunct="1">
        <a:lnSpc>
          <a:spcPct val="100000"/>
        </a:lnSpc>
        <a:spcBef>
          <a:spcPts val="450"/>
        </a:spcBef>
        <a:buFont typeface="Arial" panose="020B0604020202020204" pitchFamily="34" charset="0"/>
        <a:buChar char="-"/>
        <a:defRPr sz="1200" kern="1200">
          <a:solidFill>
            <a:schemeClr val="tx2"/>
          </a:solidFill>
          <a:latin typeface="Arial" panose="020B0604020202020204" pitchFamily="34" charset="0"/>
          <a:ea typeface="+mn-ea"/>
          <a:cs typeface="Arial" panose="020B0604020202020204" pitchFamily="34" charset="0"/>
        </a:defRPr>
      </a:lvl3pPr>
      <a:lvl4pPr marL="297656" indent="-84535" algn="l" defTabSz="514350" rtl="0" eaLnBrk="1" latinLnBrk="0" hangingPunct="1">
        <a:lnSpc>
          <a:spcPct val="100000"/>
        </a:lnSpc>
        <a:spcBef>
          <a:spcPts val="281"/>
        </a:spcBef>
        <a:buFont typeface="Arial" panose="020B0604020202020204" pitchFamily="34" charset="0"/>
        <a:buChar char="•"/>
        <a:defRPr sz="1100" kern="1200">
          <a:solidFill>
            <a:schemeClr val="tx2"/>
          </a:solidFill>
          <a:latin typeface="Arial" panose="020B0604020202020204" pitchFamily="34" charset="0"/>
          <a:ea typeface="+mn-ea"/>
          <a:cs typeface="Arial" panose="020B0604020202020204" pitchFamily="34" charset="0"/>
        </a:defRPr>
      </a:lvl4pPr>
      <a:lvl5pPr marL="388144" indent="-84535" algn="l" defTabSz="514350" rtl="0" eaLnBrk="1" latinLnBrk="0" hangingPunct="1">
        <a:lnSpc>
          <a:spcPct val="100000"/>
        </a:lnSpc>
        <a:spcBef>
          <a:spcPts val="281"/>
        </a:spcBef>
        <a:buFont typeface="Arial" panose="020B0604020202020204" pitchFamily="34" charset="0"/>
        <a:buChar char="•"/>
        <a:defRPr sz="1000" kern="1200">
          <a:solidFill>
            <a:schemeClr val="tx2"/>
          </a:solidFill>
          <a:latin typeface="Arial" panose="020B0604020202020204" pitchFamily="34" charset="0"/>
          <a:ea typeface="+mn-ea"/>
          <a:cs typeface="Arial" panose="020B0604020202020204" pitchFamily="34" charset="0"/>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48">
          <p15:clr>
            <a:srgbClr val="F26B43"/>
          </p15:clr>
        </p15:guide>
        <p15:guide id="2" pos="199">
          <p15:clr>
            <a:srgbClr val="F26B43"/>
          </p15:clr>
        </p15:guide>
      </p15:sldGuideLst>
    </p:ext>
  </p:extLst>
</p:sldMaster>
</file>

<file path=ppt/slideMasters/slideMaster9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74644" y="232266"/>
            <a:ext cx="7640707" cy="391418"/>
          </a:xfrm>
          <a:prstGeom prst="rect">
            <a:avLst/>
          </a:prstGeom>
        </p:spPr>
        <p:txBody>
          <a:bodyPr vert="horz" lIns="91440" tIns="45720" rIns="91440" bIns="45720" rtlCol="0" anchor="t">
            <a:noAutofit/>
          </a:bodyPr>
          <a:lstStyle/>
          <a:p>
            <a:endParaRPr lang="en-US" dirty="0"/>
          </a:p>
        </p:txBody>
      </p:sp>
      <p:sp>
        <p:nvSpPr>
          <p:cNvPr id="3" name="Text Placeholder 2"/>
          <p:cNvSpPr>
            <a:spLocks noGrp="1"/>
          </p:cNvSpPr>
          <p:nvPr>
            <p:ph type="body" idx="1"/>
          </p:nvPr>
        </p:nvSpPr>
        <p:spPr>
          <a:xfrm>
            <a:off x="874644" y="939249"/>
            <a:ext cx="7640706" cy="372562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 bullet</a:t>
            </a:r>
          </a:p>
          <a:p>
            <a:pPr lvl="2"/>
            <a:r>
              <a:rPr lang="en-US" dirty="0"/>
              <a:t>Third level bullet</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74644" y="4855044"/>
            <a:ext cx="1811406" cy="273844"/>
          </a:xfrm>
          <a:prstGeom prst="rect">
            <a:avLst/>
          </a:prstGeom>
        </p:spPr>
        <p:txBody>
          <a:bodyPr vert="horz" lIns="91440" tIns="45720" rIns="91440" bIns="45720" rtlCol="0" anchor="ctr"/>
          <a:lstStyle>
            <a:lvl1pPr algn="l">
              <a:defRPr sz="675">
                <a:solidFill>
                  <a:schemeClr val="tx2"/>
                </a:solidFill>
              </a:defRPr>
            </a:lvl1pPr>
          </a:lstStyle>
          <a:p>
            <a:r>
              <a:rPr lang="en-US">
                <a:solidFill>
                  <a:srgbClr val="0D2C40"/>
                </a:solidFill>
              </a:rPr>
              <a:t>July 2018</a:t>
            </a:r>
            <a:endParaRPr lang="en-US" dirty="0">
              <a:solidFill>
                <a:srgbClr val="0D2C40"/>
              </a:solidFill>
            </a:endParaRPr>
          </a:p>
        </p:txBody>
      </p:sp>
      <p:sp>
        <p:nvSpPr>
          <p:cNvPr id="5" name="Footer Placeholder 4"/>
          <p:cNvSpPr>
            <a:spLocks noGrp="1"/>
          </p:cNvSpPr>
          <p:nvPr>
            <p:ph type="ftr" sz="quarter" idx="3"/>
          </p:nvPr>
        </p:nvSpPr>
        <p:spPr>
          <a:xfrm>
            <a:off x="3028950" y="4855044"/>
            <a:ext cx="3086100" cy="273844"/>
          </a:xfrm>
          <a:prstGeom prst="rect">
            <a:avLst/>
          </a:prstGeom>
        </p:spPr>
        <p:txBody>
          <a:bodyPr vert="horz" lIns="91440" tIns="45720" rIns="91440" bIns="45720" rtlCol="0" anchor="ctr"/>
          <a:lstStyle>
            <a:lvl1pPr algn="ctr">
              <a:defRPr sz="675">
                <a:solidFill>
                  <a:schemeClr val="tx2"/>
                </a:solidFill>
              </a:defRPr>
            </a:lvl1pPr>
          </a:lstStyle>
          <a:p>
            <a:endParaRPr lang="en-US" dirty="0">
              <a:solidFill>
                <a:srgbClr val="0D2C40"/>
              </a:solidFill>
            </a:endParaRPr>
          </a:p>
        </p:txBody>
      </p:sp>
      <p:sp>
        <p:nvSpPr>
          <p:cNvPr id="8" name="Slide Number Placeholder 5"/>
          <p:cNvSpPr>
            <a:spLocks noGrp="1"/>
          </p:cNvSpPr>
          <p:nvPr>
            <p:ph type="sldNum" sz="quarter" idx="4"/>
          </p:nvPr>
        </p:nvSpPr>
        <p:spPr>
          <a:xfrm>
            <a:off x="8709637" y="4806029"/>
            <a:ext cx="192024" cy="192024"/>
          </a:xfrm>
          <a:prstGeom prst="ellipse">
            <a:avLst/>
          </a:prstGeom>
          <a:solidFill>
            <a:schemeClr val="accent1"/>
          </a:solidFill>
        </p:spPr>
        <p:txBody>
          <a:bodyPr vert="horz" lIns="0" tIns="0" rIns="0" bIns="0" rtlCol="0" anchor="ctr"/>
          <a:lstStyle>
            <a:lvl1pPr algn="ctr">
              <a:defRPr sz="675">
                <a:solidFill>
                  <a:schemeClr val="bg1"/>
                </a:solidFill>
              </a:defRPr>
            </a:lvl1pPr>
          </a:lstStyle>
          <a:p>
            <a:fld id="{B1AC83B0-B844-44F1-B4BE-92A8C14C00CC}" type="slidenum">
              <a:rPr lang="en-US" smtClean="0">
                <a:solidFill>
                  <a:prstClr val="white"/>
                </a:solidFill>
              </a:rPr>
              <a:pPr/>
              <a:t>‹#›</a:t>
            </a:fld>
            <a:endParaRPr lang="en-US" dirty="0">
              <a:solidFill>
                <a:prstClr val="white"/>
              </a:solidFill>
            </a:endParaRPr>
          </a:p>
        </p:txBody>
      </p:sp>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a:ext>
            </a:extLst>
          </a:blip>
          <a:srcRect r="-30239"/>
          <a:stretch/>
        </p:blipFill>
        <p:spPr>
          <a:xfrm>
            <a:off x="0" y="0"/>
            <a:ext cx="414338" cy="5143500"/>
          </a:xfrm>
          <a:prstGeom prst="rect">
            <a:avLst/>
          </a:prstGeom>
        </p:spPr>
      </p:pic>
    </p:spTree>
    <p:extLst>
      <p:ext uri="{BB962C8B-B14F-4D97-AF65-F5344CB8AC3E}">
        <p14:creationId xmlns:p14="http://schemas.microsoft.com/office/powerpoint/2010/main" val="1069688570"/>
      </p:ext>
    </p:extLst>
  </p:cSld>
  <p:clrMap bg1="lt1" tx1="dk1" bg2="lt2" tx2="dk2" accent1="accent1" accent2="accent2" accent3="accent3" accent4="accent4" accent5="accent5" accent6="accent6" hlink="hlink" folHlink="folHlink"/>
  <mc:AlternateContent xmlns:mc="http://schemas.openxmlformats.org/markup-compatibility/2006" xmlns:p14="http://schemas.microsoft.com/office/powerpoint/2010/main">
    <mc:Choice Requires="p14">
      <p:transition p14:dur="10"/>
    </mc:Choice>
    <mc:Fallback xmlns="">
      <p:transition/>
    </mc:Fallback>
  </mc:AlternateContent>
  <p:hf hdr="0" ftr="0"/>
  <p:txStyles>
    <p:titleStyle>
      <a:lvl1pPr algn="l" defTabSz="514350" rtl="0" eaLnBrk="1" latinLnBrk="0" hangingPunct="1">
        <a:lnSpc>
          <a:spcPts val="2520"/>
        </a:lnSpc>
        <a:spcBef>
          <a:spcPct val="0"/>
        </a:spcBef>
        <a:buNone/>
        <a:defRPr sz="2800" b="1" kern="1200">
          <a:solidFill>
            <a:schemeClr val="tx2"/>
          </a:solidFill>
          <a:latin typeface="Arial" panose="020B0604020202020204" pitchFamily="34" charset="0"/>
          <a:ea typeface="+mj-ea"/>
          <a:cs typeface="Arial" panose="020B0604020202020204" pitchFamily="34" charset="0"/>
        </a:defRPr>
      </a:lvl1pPr>
    </p:titleStyle>
    <p:bodyStyle>
      <a:lvl1pPr marL="0" indent="0" algn="l" defTabSz="514350" rtl="0" eaLnBrk="1" latinLnBrk="0" hangingPunct="1">
        <a:lnSpc>
          <a:spcPct val="100000"/>
        </a:lnSpc>
        <a:spcBef>
          <a:spcPts val="563"/>
        </a:spcBef>
        <a:buFont typeface="Arial" panose="020B0604020202020204" pitchFamily="34" charset="0"/>
        <a:buNone/>
        <a:defRPr sz="1800" b="1" kern="1200" baseline="0">
          <a:solidFill>
            <a:schemeClr val="tx2"/>
          </a:solidFill>
          <a:latin typeface="Arial" panose="020B0604020202020204" pitchFamily="34" charset="0"/>
          <a:ea typeface="+mn-ea"/>
          <a:cs typeface="Arial" panose="020B0604020202020204" pitchFamily="34" charset="0"/>
        </a:defRPr>
      </a:lvl1pPr>
      <a:lvl2pPr marL="129779" indent="-129779" algn="l" defTabSz="514350" rtl="0" eaLnBrk="1" latinLnBrk="0" hangingPunct="1">
        <a:lnSpc>
          <a:spcPct val="100000"/>
        </a:lnSpc>
        <a:spcBef>
          <a:spcPts val="450"/>
        </a:spcBef>
        <a:buFont typeface="Arial" panose="020B0604020202020204" pitchFamily="34" charset="0"/>
        <a:buChar char="•"/>
        <a:defRPr sz="1400" kern="1200">
          <a:solidFill>
            <a:srgbClr val="358200"/>
          </a:solidFill>
          <a:latin typeface="Arial" panose="020B0604020202020204" pitchFamily="34" charset="0"/>
          <a:ea typeface="+mn-ea"/>
          <a:cs typeface="Arial" panose="020B0604020202020204" pitchFamily="34" charset="0"/>
        </a:defRPr>
      </a:lvl2pPr>
      <a:lvl3pPr marL="213122" indent="-89297" algn="l" defTabSz="516731" rtl="0" eaLnBrk="1" latinLnBrk="0" hangingPunct="1">
        <a:lnSpc>
          <a:spcPct val="100000"/>
        </a:lnSpc>
        <a:spcBef>
          <a:spcPts val="450"/>
        </a:spcBef>
        <a:buFont typeface="Arial" panose="020B0604020202020204" pitchFamily="34" charset="0"/>
        <a:buChar char="-"/>
        <a:defRPr sz="1200" kern="1200">
          <a:solidFill>
            <a:schemeClr val="tx2"/>
          </a:solidFill>
          <a:latin typeface="Arial" panose="020B0604020202020204" pitchFamily="34" charset="0"/>
          <a:ea typeface="+mn-ea"/>
          <a:cs typeface="Arial" panose="020B0604020202020204" pitchFamily="34" charset="0"/>
        </a:defRPr>
      </a:lvl3pPr>
      <a:lvl4pPr marL="297656" indent="-84535" algn="l" defTabSz="514350" rtl="0" eaLnBrk="1" latinLnBrk="0" hangingPunct="1">
        <a:lnSpc>
          <a:spcPct val="100000"/>
        </a:lnSpc>
        <a:spcBef>
          <a:spcPts val="281"/>
        </a:spcBef>
        <a:buFont typeface="Arial" panose="020B0604020202020204" pitchFamily="34" charset="0"/>
        <a:buChar char="•"/>
        <a:defRPr sz="1100" kern="1200">
          <a:solidFill>
            <a:schemeClr val="tx2"/>
          </a:solidFill>
          <a:latin typeface="Arial" panose="020B0604020202020204" pitchFamily="34" charset="0"/>
          <a:ea typeface="+mn-ea"/>
          <a:cs typeface="Arial" panose="020B0604020202020204" pitchFamily="34" charset="0"/>
        </a:defRPr>
      </a:lvl4pPr>
      <a:lvl5pPr marL="388144" indent="-84535" algn="l" defTabSz="514350" rtl="0" eaLnBrk="1" latinLnBrk="0" hangingPunct="1">
        <a:lnSpc>
          <a:spcPct val="100000"/>
        </a:lnSpc>
        <a:spcBef>
          <a:spcPts val="281"/>
        </a:spcBef>
        <a:buFont typeface="Arial" panose="020B0604020202020204" pitchFamily="34" charset="0"/>
        <a:buChar char="•"/>
        <a:defRPr sz="1000" kern="1200">
          <a:solidFill>
            <a:schemeClr val="tx2"/>
          </a:solidFill>
          <a:latin typeface="Arial" panose="020B0604020202020204" pitchFamily="34" charset="0"/>
          <a:ea typeface="+mn-ea"/>
          <a:cs typeface="Arial" panose="020B0604020202020204" pitchFamily="34" charset="0"/>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48">
          <p15:clr>
            <a:srgbClr val="F26B43"/>
          </p15:clr>
        </p15:guide>
        <p15:guide id="2" pos="199">
          <p15:clr>
            <a:srgbClr val="F26B43"/>
          </p15:clr>
        </p15:guide>
      </p15:sldGuideLst>
    </p:ext>
  </p:extLst>
</p:sldMaster>
</file>

<file path=ppt/slideMasters/slideMaster9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74644" y="232266"/>
            <a:ext cx="7640707" cy="391418"/>
          </a:xfrm>
          <a:prstGeom prst="rect">
            <a:avLst/>
          </a:prstGeom>
        </p:spPr>
        <p:txBody>
          <a:bodyPr vert="horz" lIns="91440" tIns="45720" rIns="91440" bIns="45720" rtlCol="0" anchor="t">
            <a:noAutofit/>
          </a:bodyPr>
          <a:lstStyle/>
          <a:p>
            <a:endParaRPr lang="en-US" dirty="0"/>
          </a:p>
        </p:txBody>
      </p:sp>
      <p:sp>
        <p:nvSpPr>
          <p:cNvPr id="3" name="Text Placeholder 2"/>
          <p:cNvSpPr>
            <a:spLocks noGrp="1"/>
          </p:cNvSpPr>
          <p:nvPr>
            <p:ph type="body" idx="1"/>
          </p:nvPr>
        </p:nvSpPr>
        <p:spPr>
          <a:xfrm>
            <a:off x="874644" y="939249"/>
            <a:ext cx="7640706" cy="372562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 bullet</a:t>
            </a:r>
          </a:p>
          <a:p>
            <a:pPr lvl="2"/>
            <a:r>
              <a:rPr lang="en-US" dirty="0"/>
              <a:t>Third level bullet</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74644" y="4855044"/>
            <a:ext cx="1811406" cy="273844"/>
          </a:xfrm>
          <a:prstGeom prst="rect">
            <a:avLst/>
          </a:prstGeom>
        </p:spPr>
        <p:txBody>
          <a:bodyPr vert="horz" lIns="91440" tIns="45720" rIns="91440" bIns="45720" rtlCol="0" anchor="ctr"/>
          <a:lstStyle>
            <a:lvl1pPr algn="l">
              <a:defRPr sz="675">
                <a:solidFill>
                  <a:schemeClr val="tx2"/>
                </a:solidFill>
              </a:defRPr>
            </a:lvl1pPr>
          </a:lstStyle>
          <a:p>
            <a:r>
              <a:rPr lang="en-US">
                <a:solidFill>
                  <a:srgbClr val="0D2C40"/>
                </a:solidFill>
              </a:rPr>
              <a:t>July 2018</a:t>
            </a:r>
            <a:endParaRPr lang="en-US" dirty="0">
              <a:solidFill>
                <a:srgbClr val="0D2C40"/>
              </a:solidFill>
            </a:endParaRPr>
          </a:p>
        </p:txBody>
      </p:sp>
      <p:sp>
        <p:nvSpPr>
          <p:cNvPr id="5" name="Footer Placeholder 4"/>
          <p:cNvSpPr>
            <a:spLocks noGrp="1"/>
          </p:cNvSpPr>
          <p:nvPr>
            <p:ph type="ftr" sz="quarter" idx="3"/>
          </p:nvPr>
        </p:nvSpPr>
        <p:spPr>
          <a:xfrm>
            <a:off x="3028950" y="4855044"/>
            <a:ext cx="3086100" cy="273844"/>
          </a:xfrm>
          <a:prstGeom prst="rect">
            <a:avLst/>
          </a:prstGeom>
        </p:spPr>
        <p:txBody>
          <a:bodyPr vert="horz" lIns="91440" tIns="45720" rIns="91440" bIns="45720" rtlCol="0" anchor="ctr"/>
          <a:lstStyle>
            <a:lvl1pPr algn="ctr">
              <a:defRPr sz="675">
                <a:solidFill>
                  <a:schemeClr val="tx2"/>
                </a:solidFill>
              </a:defRPr>
            </a:lvl1pPr>
          </a:lstStyle>
          <a:p>
            <a:endParaRPr lang="en-US" dirty="0">
              <a:solidFill>
                <a:srgbClr val="0D2C40"/>
              </a:solidFill>
            </a:endParaRPr>
          </a:p>
        </p:txBody>
      </p:sp>
      <p:sp>
        <p:nvSpPr>
          <p:cNvPr id="8" name="Slide Number Placeholder 5"/>
          <p:cNvSpPr>
            <a:spLocks noGrp="1"/>
          </p:cNvSpPr>
          <p:nvPr>
            <p:ph type="sldNum" sz="quarter" idx="4"/>
          </p:nvPr>
        </p:nvSpPr>
        <p:spPr>
          <a:xfrm>
            <a:off x="8709637" y="4806029"/>
            <a:ext cx="192024" cy="192024"/>
          </a:xfrm>
          <a:prstGeom prst="ellipse">
            <a:avLst/>
          </a:prstGeom>
          <a:solidFill>
            <a:schemeClr val="accent1"/>
          </a:solidFill>
        </p:spPr>
        <p:txBody>
          <a:bodyPr vert="horz" lIns="0" tIns="0" rIns="0" bIns="0" rtlCol="0" anchor="ctr"/>
          <a:lstStyle>
            <a:lvl1pPr algn="ctr">
              <a:defRPr sz="675">
                <a:solidFill>
                  <a:schemeClr val="bg1"/>
                </a:solidFill>
              </a:defRPr>
            </a:lvl1pPr>
          </a:lstStyle>
          <a:p>
            <a:fld id="{B1AC83B0-B844-44F1-B4BE-92A8C14C00CC}" type="slidenum">
              <a:rPr lang="en-US" smtClean="0">
                <a:solidFill>
                  <a:prstClr val="white"/>
                </a:solidFill>
              </a:rPr>
              <a:pPr/>
              <a:t>‹#›</a:t>
            </a:fld>
            <a:endParaRPr lang="en-US" dirty="0">
              <a:solidFill>
                <a:prstClr val="white"/>
              </a:solidFill>
            </a:endParaRPr>
          </a:p>
        </p:txBody>
      </p:sp>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a:ext>
            </a:extLst>
          </a:blip>
          <a:srcRect r="-30239"/>
          <a:stretch/>
        </p:blipFill>
        <p:spPr>
          <a:xfrm>
            <a:off x="0" y="0"/>
            <a:ext cx="414338" cy="5143500"/>
          </a:xfrm>
          <a:prstGeom prst="rect">
            <a:avLst/>
          </a:prstGeom>
        </p:spPr>
      </p:pic>
    </p:spTree>
    <p:extLst>
      <p:ext uri="{BB962C8B-B14F-4D97-AF65-F5344CB8AC3E}">
        <p14:creationId xmlns:p14="http://schemas.microsoft.com/office/powerpoint/2010/main" val="3214362578"/>
      </p:ext>
    </p:extLst>
  </p:cSld>
  <p:clrMap bg1="lt1" tx1="dk1" bg2="lt2" tx2="dk2" accent1="accent1" accent2="accent2" accent3="accent3" accent4="accent4" accent5="accent5" accent6="accent6" hlink="hlink" folHlink="folHlink"/>
  <mc:AlternateContent xmlns:mc="http://schemas.openxmlformats.org/markup-compatibility/2006" xmlns:p14="http://schemas.microsoft.com/office/powerpoint/2010/main">
    <mc:Choice Requires="p14">
      <p:transition p14:dur="10"/>
    </mc:Choice>
    <mc:Fallback xmlns="">
      <p:transition/>
    </mc:Fallback>
  </mc:AlternateContent>
  <p:hf hdr="0" ftr="0"/>
  <p:txStyles>
    <p:titleStyle>
      <a:lvl1pPr algn="l" defTabSz="514350" rtl="0" eaLnBrk="1" latinLnBrk="0" hangingPunct="1">
        <a:lnSpc>
          <a:spcPts val="2520"/>
        </a:lnSpc>
        <a:spcBef>
          <a:spcPct val="0"/>
        </a:spcBef>
        <a:buNone/>
        <a:defRPr sz="2800" b="1" kern="1200">
          <a:solidFill>
            <a:schemeClr val="tx2"/>
          </a:solidFill>
          <a:latin typeface="Arial" panose="020B0604020202020204" pitchFamily="34" charset="0"/>
          <a:ea typeface="+mj-ea"/>
          <a:cs typeface="Arial" panose="020B0604020202020204" pitchFamily="34" charset="0"/>
        </a:defRPr>
      </a:lvl1pPr>
    </p:titleStyle>
    <p:bodyStyle>
      <a:lvl1pPr marL="0" indent="0" algn="l" defTabSz="514350" rtl="0" eaLnBrk="1" latinLnBrk="0" hangingPunct="1">
        <a:lnSpc>
          <a:spcPct val="100000"/>
        </a:lnSpc>
        <a:spcBef>
          <a:spcPts val="563"/>
        </a:spcBef>
        <a:buFont typeface="Arial" panose="020B0604020202020204" pitchFamily="34" charset="0"/>
        <a:buNone/>
        <a:defRPr sz="1800" b="1" kern="1200" baseline="0">
          <a:solidFill>
            <a:schemeClr val="tx2"/>
          </a:solidFill>
          <a:latin typeface="Arial" panose="020B0604020202020204" pitchFamily="34" charset="0"/>
          <a:ea typeface="+mn-ea"/>
          <a:cs typeface="Arial" panose="020B0604020202020204" pitchFamily="34" charset="0"/>
        </a:defRPr>
      </a:lvl1pPr>
      <a:lvl2pPr marL="129779" indent="-129779" algn="l" defTabSz="514350" rtl="0" eaLnBrk="1" latinLnBrk="0" hangingPunct="1">
        <a:lnSpc>
          <a:spcPct val="100000"/>
        </a:lnSpc>
        <a:spcBef>
          <a:spcPts val="450"/>
        </a:spcBef>
        <a:buFont typeface="Arial" panose="020B0604020202020204" pitchFamily="34" charset="0"/>
        <a:buChar char="•"/>
        <a:defRPr sz="1400" kern="1200">
          <a:solidFill>
            <a:srgbClr val="358200"/>
          </a:solidFill>
          <a:latin typeface="Arial" panose="020B0604020202020204" pitchFamily="34" charset="0"/>
          <a:ea typeface="+mn-ea"/>
          <a:cs typeface="Arial" panose="020B0604020202020204" pitchFamily="34" charset="0"/>
        </a:defRPr>
      </a:lvl2pPr>
      <a:lvl3pPr marL="213122" indent="-89297" algn="l" defTabSz="516731" rtl="0" eaLnBrk="1" latinLnBrk="0" hangingPunct="1">
        <a:lnSpc>
          <a:spcPct val="100000"/>
        </a:lnSpc>
        <a:spcBef>
          <a:spcPts val="450"/>
        </a:spcBef>
        <a:buFont typeface="Arial" panose="020B0604020202020204" pitchFamily="34" charset="0"/>
        <a:buChar char="-"/>
        <a:defRPr sz="1200" kern="1200">
          <a:solidFill>
            <a:schemeClr val="tx2"/>
          </a:solidFill>
          <a:latin typeface="Arial" panose="020B0604020202020204" pitchFamily="34" charset="0"/>
          <a:ea typeface="+mn-ea"/>
          <a:cs typeface="Arial" panose="020B0604020202020204" pitchFamily="34" charset="0"/>
        </a:defRPr>
      </a:lvl3pPr>
      <a:lvl4pPr marL="297656" indent="-84535" algn="l" defTabSz="514350" rtl="0" eaLnBrk="1" latinLnBrk="0" hangingPunct="1">
        <a:lnSpc>
          <a:spcPct val="100000"/>
        </a:lnSpc>
        <a:spcBef>
          <a:spcPts val="281"/>
        </a:spcBef>
        <a:buFont typeface="Arial" panose="020B0604020202020204" pitchFamily="34" charset="0"/>
        <a:buChar char="•"/>
        <a:defRPr sz="1100" kern="1200">
          <a:solidFill>
            <a:schemeClr val="tx2"/>
          </a:solidFill>
          <a:latin typeface="Arial" panose="020B0604020202020204" pitchFamily="34" charset="0"/>
          <a:ea typeface="+mn-ea"/>
          <a:cs typeface="Arial" panose="020B0604020202020204" pitchFamily="34" charset="0"/>
        </a:defRPr>
      </a:lvl4pPr>
      <a:lvl5pPr marL="388144" indent="-84535" algn="l" defTabSz="514350" rtl="0" eaLnBrk="1" latinLnBrk="0" hangingPunct="1">
        <a:lnSpc>
          <a:spcPct val="100000"/>
        </a:lnSpc>
        <a:spcBef>
          <a:spcPts val="281"/>
        </a:spcBef>
        <a:buFont typeface="Arial" panose="020B0604020202020204" pitchFamily="34" charset="0"/>
        <a:buChar char="•"/>
        <a:defRPr sz="1000" kern="1200">
          <a:solidFill>
            <a:schemeClr val="tx2"/>
          </a:solidFill>
          <a:latin typeface="Arial" panose="020B0604020202020204" pitchFamily="34" charset="0"/>
          <a:ea typeface="+mn-ea"/>
          <a:cs typeface="Arial" panose="020B0604020202020204" pitchFamily="34" charset="0"/>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48">
          <p15:clr>
            <a:srgbClr val="F26B43"/>
          </p15:clr>
        </p15:guide>
        <p15:guide id="2" pos="199">
          <p15:clr>
            <a:srgbClr val="F26B43"/>
          </p15:clr>
        </p15:guide>
      </p15:sldGuideLst>
    </p:ext>
  </p:extLst>
</p:sldMaster>
</file>

<file path=ppt/slideMasters/slideMaster9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74644" y="232266"/>
            <a:ext cx="7640707" cy="391418"/>
          </a:xfrm>
          <a:prstGeom prst="rect">
            <a:avLst/>
          </a:prstGeom>
        </p:spPr>
        <p:txBody>
          <a:bodyPr vert="horz" lIns="91440" tIns="45720" rIns="91440" bIns="45720" rtlCol="0" anchor="t">
            <a:noAutofit/>
          </a:bodyPr>
          <a:lstStyle/>
          <a:p>
            <a:endParaRPr lang="en-US" dirty="0"/>
          </a:p>
        </p:txBody>
      </p:sp>
      <p:sp>
        <p:nvSpPr>
          <p:cNvPr id="3" name="Text Placeholder 2"/>
          <p:cNvSpPr>
            <a:spLocks noGrp="1"/>
          </p:cNvSpPr>
          <p:nvPr>
            <p:ph type="body" idx="1"/>
          </p:nvPr>
        </p:nvSpPr>
        <p:spPr>
          <a:xfrm>
            <a:off x="874644" y="939249"/>
            <a:ext cx="7640706" cy="372562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 bullet</a:t>
            </a:r>
          </a:p>
          <a:p>
            <a:pPr lvl="2"/>
            <a:r>
              <a:rPr lang="en-US" dirty="0"/>
              <a:t>Third level bullet</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74644" y="4855044"/>
            <a:ext cx="1811406" cy="273844"/>
          </a:xfrm>
          <a:prstGeom prst="rect">
            <a:avLst/>
          </a:prstGeom>
        </p:spPr>
        <p:txBody>
          <a:bodyPr vert="horz" lIns="91440" tIns="45720" rIns="91440" bIns="45720" rtlCol="0" anchor="ctr"/>
          <a:lstStyle>
            <a:lvl1pPr algn="l">
              <a:defRPr sz="675">
                <a:solidFill>
                  <a:schemeClr val="tx2"/>
                </a:solidFill>
              </a:defRPr>
            </a:lvl1pPr>
          </a:lstStyle>
          <a:p>
            <a:r>
              <a:rPr lang="en-US">
                <a:solidFill>
                  <a:srgbClr val="0D2C40"/>
                </a:solidFill>
              </a:rPr>
              <a:t>July 2018</a:t>
            </a:r>
            <a:endParaRPr lang="en-US" dirty="0">
              <a:solidFill>
                <a:srgbClr val="0D2C40"/>
              </a:solidFill>
            </a:endParaRPr>
          </a:p>
        </p:txBody>
      </p:sp>
      <p:sp>
        <p:nvSpPr>
          <p:cNvPr id="5" name="Footer Placeholder 4"/>
          <p:cNvSpPr>
            <a:spLocks noGrp="1"/>
          </p:cNvSpPr>
          <p:nvPr>
            <p:ph type="ftr" sz="quarter" idx="3"/>
          </p:nvPr>
        </p:nvSpPr>
        <p:spPr>
          <a:xfrm>
            <a:off x="3028950" y="4855044"/>
            <a:ext cx="3086100" cy="273844"/>
          </a:xfrm>
          <a:prstGeom prst="rect">
            <a:avLst/>
          </a:prstGeom>
        </p:spPr>
        <p:txBody>
          <a:bodyPr vert="horz" lIns="91440" tIns="45720" rIns="91440" bIns="45720" rtlCol="0" anchor="ctr"/>
          <a:lstStyle>
            <a:lvl1pPr algn="ctr">
              <a:defRPr sz="675">
                <a:solidFill>
                  <a:schemeClr val="tx2"/>
                </a:solidFill>
              </a:defRPr>
            </a:lvl1pPr>
          </a:lstStyle>
          <a:p>
            <a:endParaRPr lang="en-US" dirty="0">
              <a:solidFill>
                <a:srgbClr val="0D2C40"/>
              </a:solidFill>
            </a:endParaRPr>
          </a:p>
        </p:txBody>
      </p:sp>
      <p:sp>
        <p:nvSpPr>
          <p:cNvPr id="8" name="Slide Number Placeholder 5"/>
          <p:cNvSpPr>
            <a:spLocks noGrp="1"/>
          </p:cNvSpPr>
          <p:nvPr>
            <p:ph type="sldNum" sz="quarter" idx="4"/>
          </p:nvPr>
        </p:nvSpPr>
        <p:spPr>
          <a:xfrm>
            <a:off x="8709637" y="4806029"/>
            <a:ext cx="192024" cy="192024"/>
          </a:xfrm>
          <a:prstGeom prst="ellipse">
            <a:avLst/>
          </a:prstGeom>
          <a:solidFill>
            <a:schemeClr val="accent1"/>
          </a:solidFill>
        </p:spPr>
        <p:txBody>
          <a:bodyPr vert="horz" lIns="0" tIns="0" rIns="0" bIns="0" rtlCol="0" anchor="ctr"/>
          <a:lstStyle>
            <a:lvl1pPr algn="ctr">
              <a:defRPr sz="675">
                <a:solidFill>
                  <a:schemeClr val="bg1"/>
                </a:solidFill>
              </a:defRPr>
            </a:lvl1pPr>
          </a:lstStyle>
          <a:p>
            <a:fld id="{B1AC83B0-B844-44F1-B4BE-92A8C14C00CC}" type="slidenum">
              <a:rPr lang="en-US" smtClean="0">
                <a:solidFill>
                  <a:prstClr val="white"/>
                </a:solidFill>
              </a:rPr>
              <a:pPr/>
              <a:t>‹#›</a:t>
            </a:fld>
            <a:endParaRPr lang="en-US" dirty="0">
              <a:solidFill>
                <a:prstClr val="white"/>
              </a:solidFill>
            </a:endParaRPr>
          </a:p>
        </p:txBody>
      </p:sp>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a:ext>
            </a:extLst>
          </a:blip>
          <a:srcRect r="-30239"/>
          <a:stretch/>
        </p:blipFill>
        <p:spPr>
          <a:xfrm>
            <a:off x="0" y="0"/>
            <a:ext cx="414338" cy="5143500"/>
          </a:xfrm>
          <a:prstGeom prst="rect">
            <a:avLst/>
          </a:prstGeom>
        </p:spPr>
      </p:pic>
    </p:spTree>
    <p:extLst>
      <p:ext uri="{BB962C8B-B14F-4D97-AF65-F5344CB8AC3E}">
        <p14:creationId xmlns:p14="http://schemas.microsoft.com/office/powerpoint/2010/main" val="3666934350"/>
      </p:ext>
    </p:extLst>
  </p:cSld>
  <p:clrMap bg1="lt1" tx1="dk1" bg2="lt2" tx2="dk2" accent1="accent1" accent2="accent2" accent3="accent3" accent4="accent4" accent5="accent5" accent6="accent6" hlink="hlink" folHlink="folHlink"/>
  <mc:AlternateContent xmlns:mc="http://schemas.openxmlformats.org/markup-compatibility/2006" xmlns:p14="http://schemas.microsoft.com/office/powerpoint/2010/main">
    <mc:Choice Requires="p14">
      <p:transition p14:dur="10"/>
    </mc:Choice>
    <mc:Fallback xmlns="">
      <p:transition/>
    </mc:Fallback>
  </mc:AlternateContent>
  <p:hf hdr="0" ftr="0"/>
  <p:txStyles>
    <p:titleStyle>
      <a:lvl1pPr algn="l" defTabSz="514350" rtl="0" eaLnBrk="1" latinLnBrk="0" hangingPunct="1">
        <a:lnSpc>
          <a:spcPts val="2520"/>
        </a:lnSpc>
        <a:spcBef>
          <a:spcPct val="0"/>
        </a:spcBef>
        <a:buNone/>
        <a:defRPr sz="2800" b="1" kern="1200">
          <a:solidFill>
            <a:schemeClr val="tx2"/>
          </a:solidFill>
          <a:latin typeface="Arial" panose="020B0604020202020204" pitchFamily="34" charset="0"/>
          <a:ea typeface="+mj-ea"/>
          <a:cs typeface="Arial" panose="020B0604020202020204" pitchFamily="34" charset="0"/>
        </a:defRPr>
      </a:lvl1pPr>
    </p:titleStyle>
    <p:bodyStyle>
      <a:lvl1pPr marL="0" indent="0" algn="l" defTabSz="514350" rtl="0" eaLnBrk="1" latinLnBrk="0" hangingPunct="1">
        <a:lnSpc>
          <a:spcPct val="100000"/>
        </a:lnSpc>
        <a:spcBef>
          <a:spcPts val="563"/>
        </a:spcBef>
        <a:buFont typeface="Arial" panose="020B0604020202020204" pitchFamily="34" charset="0"/>
        <a:buNone/>
        <a:defRPr sz="1800" b="1" kern="1200" baseline="0">
          <a:solidFill>
            <a:schemeClr val="tx2"/>
          </a:solidFill>
          <a:latin typeface="Arial" panose="020B0604020202020204" pitchFamily="34" charset="0"/>
          <a:ea typeface="+mn-ea"/>
          <a:cs typeface="Arial" panose="020B0604020202020204" pitchFamily="34" charset="0"/>
        </a:defRPr>
      </a:lvl1pPr>
      <a:lvl2pPr marL="129779" indent="-129779" algn="l" defTabSz="514350" rtl="0" eaLnBrk="1" latinLnBrk="0" hangingPunct="1">
        <a:lnSpc>
          <a:spcPct val="100000"/>
        </a:lnSpc>
        <a:spcBef>
          <a:spcPts val="450"/>
        </a:spcBef>
        <a:buFont typeface="Arial" panose="020B0604020202020204" pitchFamily="34" charset="0"/>
        <a:buChar char="•"/>
        <a:defRPr sz="1400" kern="1200">
          <a:solidFill>
            <a:srgbClr val="358200"/>
          </a:solidFill>
          <a:latin typeface="Arial" panose="020B0604020202020204" pitchFamily="34" charset="0"/>
          <a:ea typeface="+mn-ea"/>
          <a:cs typeface="Arial" panose="020B0604020202020204" pitchFamily="34" charset="0"/>
        </a:defRPr>
      </a:lvl2pPr>
      <a:lvl3pPr marL="213122" indent="-89297" algn="l" defTabSz="516731" rtl="0" eaLnBrk="1" latinLnBrk="0" hangingPunct="1">
        <a:lnSpc>
          <a:spcPct val="100000"/>
        </a:lnSpc>
        <a:spcBef>
          <a:spcPts val="450"/>
        </a:spcBef>
        <a:buFont typeface="Arial" panose="020B0604020202020204" pitchFamily="34" charset="0"/>
        <a:buChar char="-"/>
        <a:defRPr sz="1200" kern="1200">
          <a:solidFill>
            <a:schemeClr val="tx2"/>
          </a:solidFill>
          <a:latin typeface="Arial" panose="020B0604020202020204" pitchFamily="34" charset="0"/>
          <a:ea typeface="+mn-ea"/>
          <a:cs typeface="Arial" panose="020B0604020202020204" pitchFamily="34" charset="0"/>
        </a:defRPr>
      </a:lvl3pPr>
      <a:lvl4pPr marL="297656" indent="-84535" algn="l" defTabSz="514350" rtl="0" eaLnBrk="1" latinLnBrk="0" hangingPunct="1">
        <a:lnSpc>
          <a:spcPct val="100000"/>
        </a:lnSpc>
        <a:spcBef>
          <a:spcPts val="281"/>
        </a:spcBef>
        <a:buFont typeface="Arial" panose="020B0604020202020204" pitchFamily="34" charset="0"/>
        <a:buChar char="•"/>
        <a:defRPr sz="1100" kern="1200">
          <a:solidFill>
            <a:schemeClr val="tx2"/>
          </a:solidFill>
          <a:latin typeface="Arial" panose="020B0604020202020204" pitchFamily="34" charset="0"/>
          <a:ea typeface="+mn-ea"/>
          <a:cs typeface="Arial" panose="020B0604020202020204" pitchFamily="34" charset="0"/>
        </a:defRPr>
      </a:lvl4pPr>
      <a:lvl5pPr marL="388144" indent="-84535" algn="l" defTabSz="514350" rtl="0" eaLnBrk="1" latinLnBrk="0" hangingPunct="1">
        <a:lnSpc>
          <a:spcPct val="100000"/>
        </a:lnSpc>
        <a:spcBef>
          <a:spcPts val="281"/>
        </a:spcBef>
        <a:buFont typeface="Arial" panose="020B0604020202020204" pitchFamily="34" charset="0"/>
        <a:buChar char="•"/>
        <a:defRPr sz="1000" kern="1200">
          <a:solidFill>
            <a:schemeClr val="tx2"/>
          </a:solidFill>
          <a:latin typeface="Arial" panose="020B0604020202020204" pitchFamily="34" charset="0"/>
          <a:ea typeface="+mn-ea"/>
          <a:cs typeface="Arial" panose="020B0604020202020204" pitchFamily="34" charset="0"/>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48">
          <p15:clr>
            <a:srgbClr val="F26B43"/>
          </p15:clr>
        </p15:guide>
        <p15:guide id="2" pos="199">
          <p15:clr>
            <a:srgbClr val="F26B43"/>
          </p15:clr>
        </p15:guide>
      </p15:sldGuideLst>
    </p:ext>
  </p:extLst>
</p:sldMaster>
</file>

<file path=ppt/slideMasters/slideMaster9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74644" y="232266"/>
            <a:ext cx="7640707" cy="391418"/>
          </a:xfrm>
          <a:prstGeom prst="rect">
            <a:avLst/>
          </a:prstGeom>
        </p:spPr>
        <p:txBody>
          <a:bodyPr vert="horz" lIns="91440" tIns="45720" rIns="91440" bIns="45720" rtlCol="0" anchor="t">
            <a:noAutofit/>
          </a:bodyPr>
          <a:lstStyle/>
          <a:p>
            <a:endParaRPr lang="en-US" dirty="0"/>
          </a:p>
        </p:txBody>
      </p:sp>
      <p:sp>
        <p:nvSpPr>
          <p:cNvPr id="3" name="Text Placeholder 2"/>
          <p:cNvSpPr>
            <a:spLocks noGrp="1"/>
          </p:cNvSpPr>
          <p:nvPr>
            <p:ph type="body" idx="1"/>
          </p:nvPr>
        </p:nvSpPr>
        <p:spPr>
          <a:xfrm>
            <a:off x="874644" y="939249"/>
            <a:ext cx="7640706" cy="372562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 bullet</a:t>
            </a:r>
          </a:p>
          <a:p>
            <a:pPr lvl="2"/>
            <a:r>
              <a:rPr lang="en-US" dirty="0"/>
              <a:t>Third level bullet</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74644" y="4855044"/>
            <a:ext cx="1811406" cy="273844"/>
          </a:xfrm>
          <a:prstGeom prst="rect">
            <a:avLst/>
          </a:prstGeom>
        </p:spPr>
        <p:txBody>
          <a:bodyPr vert="horz" lIns="91440" tIns="45720" rIns="91440" bIns="45720" rtlCol="0" anchor="ctr"/>
          <a:lstStyle>
            <a:lvl1pPr algn="l">
              <a:defRPr sz="675">
                <a:solidFill>
                  <a:schemeClr val="tx2"/>
                </a:solidFill>
              </a:defRPr>
            </a:lvl1pPr>
          </a:lstStyle>
          <a:p>
            <a:r>
              <a:rPr lang="en-US">
                <a:solidFill>
                  <a:srgbClr val="0D2C40"/>
                </a:solidFill>
              </a:rPr>
              <a:t>July 2018</a:t>
            </a:r>
            <a:endParaRPr lang="en-US" dirty="0">
              <a:solidFill>
                <a:srgbClr val="0D2C40"/>
              </a:solidFill>
            </a:endParaRPr>
          </a:p>
        </p:txBody>
      </p:sp>
      <p:sp>
        <p:nvSpPr>
          <p:cNvPr id="5" name="Footer Placeholder 4"/>
          <p:cNvSpPr>
            <a:spLocks noGrp="1"/>
          </p:cNvSpPr>
          <p:nvPr>
            <p:ph type="ftr" sz="quarter" idx="3"/>
          </p:nvPr>
        </p:nvSpPr>
        <p:spPr>
          <a:xfrm>
            <a:off x="3028950" y="4855044"/>
            <a:ext cx="3086100" cy="273844"/>
          </a:xfrm>
          <a:prstGeom prst="rect">
            <a:avLst/>
          </a:prstGeom>
        </p:spPr>
        <p:txBody>
          <a:bodyPr vert="horz" lIns="91440" tIns="45720" rIns="91440" bIns="45720" rtlCol="0" anchor="ctr"/>
          <a:lstStyle>
            <a:lvl1pPr algn="ctr">
              <a:defRPr sz="675">
                <a:solidFill>
                  <a:schemeClr val="tx2"/>
                </a:solidFill>
              </a:defRPr>
            </a:lvl1pPr>
          </a:lstStyle>
          <a:p>
            <a:endParaRPr lang="en-US" dirty="0">
              <a:solidFill>
                <a:srgbClr val="0D2C40"/>
              </a:solidFill>
            </a:endParaRPr>
          </a:p>
        </p:txBody>
      </p:sp>
      <p:sp>
        <p:nvSpPr>
          <p:cNvPr id="8" name="Slide Number Placeholder 5"/>
          <p:cNvSpPr>
            <a:spLocks noGrp="1"/>
          </p:cNvSpPr>
          <p:nvPr>
            <p:ph type="sldNum" sz="quarter" idx="4"/>
          </p:nvPr>
        </p:nvSpPr>
        <p:spPr>
          <a:xfrm>
            <a:off x="8709637" y="4806029"/>
            <a:ext cx="192024" cy="192024"/>
          </a:xfrm>
          <a:prstGeom prst="ellipse">
            <a:avLst/>
          </a:prstGeom>
          <a:solidFill>
            <a:schemeClr val="accent1"/>
          </a:solidFill>
        </p:spPr>
        <p:txBody>
          <a:bodyPr vert="horz" lIns="0" tIns="0" rIns="0" bIns="0" rtlCol="0" anchor="ctr"/>
          <a:lstStyle>
            <a:lvl1pPr algn="ctr">
              <a:defRPr sz="675">
                <a:solidFill>
                  <a:schemeClr val="bg1"/>
                </a:solidFill>
              </a:defRPr>
            </a:lvl1pPr>
          </a:lstStyle>
          <a:p>
            <a:fld id="{B1AC83B0-B844-44F1-B4BE-92A8C14C00CC}" type="slidenum">
              <a:rPr lang="en-US" smtClean="0">
                <a:solidFill>
                  <a:prstClr val="white"/>
                </a:solidFill>
              </a:rPr>
              <a:pPr/>
              <a:t>‹#›</a:t>
            </a:fld>
            <a:endParaRPr lang="en-US" dirty="0">
              <a:solidFill>
                <a:prstClr val="white"/>
              </a:solidFill>
            </a:endParaRPr>
          </a:p>
        </p:txBody>
      </p:sp>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a:ext>
            </a:extLst>
          </a:blip>
          <a:srcRect r="-30239"/>
          <a:stretch/>
        </p:blipFill>
        <p:spPr>
          <a:xfrm>
            <a:off x="0" y="0"/>
            <a:ext cx="414338" cy="5143500"/>
          </a:xfrm>
          <a:prstGeom prst="rect">
            <a:avLst/>
          </a:prstGeom>
        </p:spPr>
      </p:pic>
    </p:spTree>
    <p:extLst>
      <p:ext uri="{BB962C8B-B14F-4D97-AF65-F5344CB8AC3E}">
        <p14:creationId xmlns:p14="http://schemas.microsoft.com/office/powerpoint/2010/main" val="4285097554"/>
      </p:ext>
    </p:extLst>
  </p:cSld>
  <p:clrMap bg1="lt1" tx1="dk1" bg2="lt2" tx2="dk2" accent1="accent1" accent2="accent2" accent3="accent3" accent4="accent4" accent5="accent5" accent6="accent6" hlink="hlink" folHlink="folHlink"/>
  <mc:AlternateContent xmlns:mc="http://schemas.openxmlformats.org/markup-compatibility/2006" xmlns:p14="http://schemas.microsoft.com/office/powerpoint/2010/main">
    <mc:Choice Requires="p14">
      <p:transition p14:dur="10"/>
    </mc:Choice>
    <mc:Fallback xmlns="">
      <p:transition/>
    </mc:Fallback>
  </mc:AlternateContent>
  <p:hf hdr="0" ftr="0"/>
  <p:txStyles>
    <p:titleStyle>
      <a:lvl1pPr algn="l" defTabSz="514350" rtl="0" eaLnBrk="1" latinLnBrk="0" hangingPunct="1">
        <a:lnSpc>
          <a:spcPts val="2520"/>
        </a:lnSpc>
        <a:spcBef>
          <a:spcPct val="0"/>
        </a:spcBef>
        <a:buNone/>
        <a:defRPr sz="2800" b="1" kern="1200">
          <a:solidFill>
            <a:schemeClr val="tx2"/>
          </a:solidFill>
          <a:latin typeface="Arial" panose="020B0604020202020204" pitchFamily="34" charset="0"/>
          <a:ea typeface="+mj-ea"/>
          <a:cs typeface="Arial" panose="020B0604020202020204" pitchFamily="34" charset="0"/>
        </a:defRPr>
      </a:lvl1pPr>
    </p:titleStyle>
    <p:bodyStyle>
      <a:lvl1pPr marL="0" indent="0" algn="l" defTabSz="514350" rtl="0" eaLnBrk="1" latinLnBrk="0" hangingPunct="1">
        <a:lnSpc>
          <a:spcPct val="100000"/>
        </a:lnSpc>
        <a:spcBef>
          <a:spcPts val="563"/>
        </a:spcBef>
        <a:buFont typeface="Arial" panose="020B0604020202020204" pitchFamily="34" charset="0"/>
        <a:buNone/>
        <a:defRPr sz="1800" b="1" kern="1200" baseline="0">
          <a:solidFill>
            <a:schemeClr val="tx2"/>
          </a:solidFill>
          <a:latin typeface="Arial" panose="020B0604020202020204" pitchFamily="34" charset="0"/>
          <a:ea typeface="+mn-ea"/>
          <a:cs typeface="Arial" panose="020B0604020202020204" pitchFamily="34" charset="0"/>
        </a:defRPr>
      </a:lvl1pPr>
      <a:lvl2pPr marL="129779" indent="-129779" algn="l" defTabSz="514350" rtl="0" eaLnBrk="1" latinLnBrk="0" hangingPunct="1">
        <a:lnSpc>
          <a:spcPct val="100000"/>
        </a:lnSpc>
        <a:spcBef>
          <a:spcPts val="450"/>
        </a:spcBef>
        <a:buFont typeface="Arial" panose="020B0604020202020204" pitchFamily="34" charset="0"/>
        <a:buChar char="•"/>
        <a:defRPr sz="1400" kern="1200">
          <a:solidFill>
            <a:srgbClr val="358200"/>
          </a:solidFill>
          <a:latin typeface="Arial" panose="020B0604020202020204" pitchFamily="34" charset="0"/>
          <a:ea typeface="+mn-ea"/>
          <a:cs typeface="Arial" panose="020B0604020202020204" pitchFamily="34" charset="0"/>
        </a:defRPr>
      </a:lvl2pPr>
      <a:lvl3pPr marL="213122" indent="-89297" algn="l" defTabSz="516731" rtl="0" eaLnBrk="1" latinLnBrk="0" hangingPunct="1">
        <a:lnSpc>
          <a:spcPct val="100000"/>
        </a:lnSpc>
        <a:spcBef>
          <a:spcPts val="450"/>
        </a:spcBef>
        <a:buFont typeface="Arial" panose="020B0604020202020204" pitchFamily="34" charset="0"/>
        <a:buChar char="-"/>
        <a:defRPr sz="1200" kern="1200">
          <a:solidFill>
            <a:schemeClr val="tx2"/>
          </a:solidFill>
          <a:latin typeface="Arial" panose="020B0604020202020204" pitchFamily="34" charset="0"/>
          <a:ea typeface="+mn-ea"/>
          <a:cs typeface="Arial" panose="020B0604020202020204" pitchFamily="34" charset="0"/>
        </a:defRPr>
      </a:lvl3pPr>
      <a:lvl4pPr marL="297656" indent="-84535" algn="l" defTabSz="514350" rtl="0" eaLnBrk="1" latinLnBrk="0" hangingPunct="1">
        <a:lnSpc>
          <a:spcPct val="100000"/>
        </a:lnSpc>
        <a:spcBef>
          <a:spcPts val="281"/>
        </a:spcBef>
        <a:buFont typeface="Arial" panose="020B0604020202020204" pitchFamily="34" charset="0"/>
        <a:buChar char="•"/>
        <a:defRPr sz="1100" kern="1200">
          <a:solidFill>
            <a:schemeClr val="tx2"/>
          </a:solidFill>
          <a:latin typeface="Arial" panose="020B0604020202020204" pitchFamily="34" charset="0"/>
          <a:ea typeface="+mn-ea"/>
          <a:cs typeface="Arial" panose="020B0604020202020204" pitchFamily="34" charset="0"/>
        </a:defRPr>
      </a:lvl4pPr>
      <a:lvl5pPr marL="388144" indent="-84535" algn="l" defTabSz="514350" rtl="0" eaLnBrk="1" latinLnBrk="0" hangingPunct="1">
        <a:lnSpc>
          <a:spcPct val="100000"/>
        </a:lnSpc>
        <a:spcBef>
          <a:spcPts val="281"/>
        </a:spcBef>
        <a:buFont typeface="Arial" panose="020B0604020202020204" pitchFamily="34" charset="0"/>
        <a:buChar char="•"/>
        <a:defRPr sz="1000" kern="1200">
          <a:solidFill>
            <a:schemeClr val="tx2"/>
          </a:solidFill>
          <a:latin typeface="Arial" panose="020B0604020202020204" pitchFamily="34" charset="0"/>
          <a:ea typeface="+mn-ea"/>
          <a:cs typeface="Arial" panose="020B0604020202020204" pitchFamily="34" charset="0"/>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48">
          <p15:clr>
            <a:srgbClr val="F26B43"/>
          </p15:clr>
        </p15:guide>
        <p15:guide id="2" pos="199">
          <p15:clr>
            <a:srgbClr val="F26B43"/>
          </p15:clr>
        </p15:guide>
      </p15:sldGuideLst>
    </p:ext>
  </p:extLst>
</p:sldMaster>
</file>

<file path=ppt/slideMasters/slideMaster9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74645" y="429776"/>
            <a:ext cx="7640707" cy="391418"/>
          </a:xfrm>
          <a:prstGeom prst="rect">
            <a:avLst/>
          </a:prstGeom>
        </p:spPr>
        <p:txBody>
          <a:bodyPr vert="horz" lIns="91440" tIns="45720" rIns="91440" bIns="45720" rtlCol="0" anchor="t">
            <a:noAutofit/>
          </a:bodyPr>
          <a:lstStyle/>
          <a:p>
            <a:endParaRPr lang="en-US" dirty="0"/>
          </a:p>
        </p:txBody>
      </p:sp>
      <p:sp>
        <p:nvSpPr>
          <p:cNvPr id="3" name="Text Placeholder 2"/>
          <p:cNvSpPr>
            <a:spLocks noGrp="1"/>
          </p:cNvSpPr>
          <p:nvPr>
            <p:ph type="body" idx="1"/>
          </p:nvPr>
        </p:nvSpPr>
        <p:spPr>
          <a:xfrm>
            <a:off x="874644" y="939249"/>
            <a:ext cx="7640706" cy="372562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 bullet</a:t>
            </a:r>
          </a:p>
          <a:p>
            <a:pPr lvl="2"/>
            <a:r>
              <a:rPr lang="en-US" dirty="0"/>
              <a:t>Third level bullet</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74644" y="4767264"/>
            <a:ext cx="1811406" cy="273844"/>
          </a:xfrm>
          <a:prstGeom prst="rect">
            <a:avLst/>
          </a:prstGeom>
        </p:spPr>
        <p:txBody>
          <a:bodyPr vert="horz" lIns="91440" tIns="45720" rIns="91440" bIns="45720" rtlCol="0" anchor="ctr"/>
          <a:lstStyle>
            <a:lvl1pPr algn="l">
              <a:defRPr sz="675">
                <a:solidFill>
                  <a:schemeClr val="tx2"/>
                </a:solidFill>
              </a:defRPr>
            </a:lvl1pPr>
          </a:lstStyle>
          <a:p>
            <a:r>
              <a:rPr lang="en-US">
                <a:solidFill>
                  <a:srgbClr val="0D2C40"/>
                </a:solidFill>
              </a:rPr>
              <a:t>July 2018</a:t>
            </a:r>
            <a:endParaRPr lang="en-US" dirty="0">
              <a:solidFill>
                <a:srgbClr val="0D2C40"/>
              </a:solidFill>
            </a:endParaRPr>
          </a:p>
        </p:txBody>
      </p:sp>
      <p:sp>
        <p:nvSpPr>
          <p:cNvPr id="5" name="Footer Placeholder 4"/>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a:defRPr sz="675">
                <a:solidFill>
                  <a:schemeClr val="tx2"/>
                </a:solidFill>
              </a:defRPr>
            </a:lvl1pPr>
          </a:lstStyle>
          <a:p>
            <a:endParaRPr lang="en-US" dirty="0">
              <a:solidFill>
                <a:srgbClr val="0D2C40"/>
              </a:solidFill>
            </a:endParaRPr>
          </a:p>
        </p:txBody>
      </p:sp>
      <p:pic>
        <p:nvPicPr>
          <p:cNvPr id="9" name="Picture 8"/>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 y="0"/>
            <a:ext cx="242887" cy="5143500"/>
          </a:xfrm>
          <a:prstGeom prst="rect">
            <a:avLst/>
          </a:prstGeom>
        </p:spPr>
      </p:pic>
      <p:sp>
        <p:nvSpPr>
          <p:cNvPr id="8" name="Slide Number Placeholder 5"/>
          <p:cNvSpPr>
            <a:spLocks noGrp="1"/>
          </p:cNvSpPr>
          <p:nvPr>
            <p:ph type="sldNum" sz="quarter" idx="4"/>
          </p:nvPr>
        </p:nvSpPr>
        <p:spPr>
          <a:xfrm>
            <a:off x="8709637" y="4806029"/>
            <a:ext cx="192024" cy="192024"/>
          </a:xfrm>
          <a:prstGeom prst="ellipse">
            <a:avLst/>
          </a:prstGeom>
          <a:solidFill>
            <a:schemeClr val="accent1"/>
          </a:solidFill>
        </p:spPr>
        <p:txBody>
          <a:bodyPr vert="horz" lIns="0" tIns="0" rIns="0" bIns="0" rtlCol="0" anchor="ctr"/>
          <a:lstStyle>
            <a:lvl1pPr algn="ctr">
              <a:defRPr sz="675">
                <a:solidFill>
                  <a:schemeClr val="bg1"/>
                </a:solidFill>
              </a:defRPr>
            </a:lvl1pPr>
          </a:lstStyle>
          <a:p>
            <a:fld id="{B1AC83B0-B844-44F1-B4BE-92A8C14C00C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40804603"/>
      </p:ext>
    </p:extLst>
  </p:cSld>
  <p:clrMap bg1="lt1" tx1="dk1" bg2="lt2" tx2="dk2" accent1="accent1" accent2="accent2" accent3="accent3" accent4="accent4" accent5="accent5" accent6="accent6" hlink="hlink" folHlink="folHlink"/>
  <mc:AlternateContent xmlns:mc="http://schemas.openxmlformats.org/markup-compatibility/2006" xmlns:p14="http://schemas.microsoft.com/office/powerpoint/2010/main">
    <mc:Choice Requires="p14">
      <p:transition p14:dur="10"/>
    </mc:Choice>
    <mc:Fallback xmlns="">
      <p:transition/>
    </mc:Fallback>
  </mc:AlternateContent>
  <p:hf hdr="0" ftr="0"/>
  <p:txStyles>
    <p:titleStyle>
      <a:lvl1pPr algn="l" defTabSz="514350" rtl="0" eaLnBrk="1" latinLnBrk="0" hangingPunct="1">
        <a:lnSpc>
          <a:spcPts val="2520"/>
        </a:lnSpc>
        <a:spcBef>
          <a:spcPct val="0"/>
        </a:spcBef>
        <a:buNone/>
        <a:defRPr sz="2100" b="1" kern="1200">
          <a:solidFill>
            <a:schemeClr val="tx2"/>
          </a:solidFill>
          <a:latin typeface="Arial" panose="020B0604020202020204" pitchFamily="34" charset="0"/>
          <a:ea typeface="+mj-ea"/>
          <a:cs typeface="Arial" panose="020B0604020202020204" pitchFamily="34" charset="0"/>
        </a:defRPr>
      </a:lvl1pPr>
    </p:titleStyle>
    <p:bodyStyle>
      <a:lvl1pPr marL="0" indent="0" algn="l" defTabSz="514350" rtl="0" eaLnBrk="1" latinLnBrk="0" hangingPunct="1">
        <a:lnSpc>
          <a:spcPct val="100000"/>
        </a:lnSpc>
        <a:spcBef>
          <a:spcPts val="563"/>
        </a:spcBef>
        <a:buFont typeface="Arial" panose="020B0604020202020204" pitchFamily="34" charset="0"/>
        <a:buNone/>
        <a:defRPr sz="1500" b="1" kern="1200" baseline="0">
          <a:solidFill>
            <a:schemeClr val="tx2"/>
          </a:solidFill>
          <a:latin typeface="Arial" panose="020B0604020202020204" pitchFamily="34" charset="0"/>
          <a:ea typeface="+mn-ea"/>
          <a:cs typeface="Arial" panose="020B0604020202020204" pitchFamily="34" charset="0"/>
        </a:defRPr>
      </a:lvl1pPr>
      <a:lvl2pPr marL="129779" indent="-129779" algn="l" defTabSz="514350" rtl="0" eaLnBrk="1" latinLnBrk="0" hangingPunct="1">
        <a:lnSpc>
          <a:spcPct val="100000"/>
        </a:lnSpc>
        <a:spcBef>
          <a:spcPts val="450"/>
        </a:spcBef>
        <a:buFont typeface="Arial" panose="020B0604020202020204" pitchFamily="34" charset="0"/>
        <a:buChar char="•"/>
        <a:defRPr sz="1275" kern="1200">
          <a:solidFill>
            <a:schemeClr val="tx2"/>
          </a:solidFill>
          <a:latin typeface="Arial" panose="020B0604020202020204" pitchFamily="34" charset="0"/>
          <a:ea typeface="+mn-ea"/>
          <a:cs typeface="Arial" panose="020B0604020202020204" pitchFamily="34" charset="0"/>
        </a:defRPr>
      </a:lvl2pPr>
      <a:lvl3pPr marL="213122" indent="-89297" algn="l" defTabSz="516731" rtl="0" eaLnBrk="1" latinLnBrk="0" hangingPunct="1">
        <a:lnSpc>
          <a:spcPct val="100000"/>
        </a:lnSpc>
        <a:spcBef>
          <a:spcPts val="450"/>
        </a:spcBef>
        <a:buFont typeface="Arial" panose="020B0604020202020204" pitchFamily="34" charset="0"/>
        <a:buChar char="-"/>
        <a:defRPr sz="1125" kern="1200">
          <a:solidFill>
            <a:schemeClr val="tx2"/>
          </a:solidFill>
          <a:latin typeface="Arial" panose="020B0604020202020204" pitchFamily="34" charset="0"/>
          <a:ea typeface="+mn-ea"/>
          <a:cs typeface="Arial" panose="020B0604020202020204" pitchFamily="34" charset="0"/>
        </a:defRPr>
      </a:lvl3pPr>
      <a:lvl4pPr marL="297656" indent="-84535" algn="l" defTabSz="514350" rtl="0" eaLnBrk="1" latinLnBrk="0" hangingPunct="1">
        <a:lnSpc>
          <a:spcPct val="100000"/>
        </a:lnSpc>
        <a:spcBef>
          <a:spcPts val="281"/>
        </a:spcBef>
        <a:buFont typeface="Arial" panose="020B0604020202020204" pitchFamily="34" charset="0"/>
        <a:buChar char="•"/>
        <a:defRPr sz="975" kern="1200">
          <a:solidFill>
            <a:schemeClr val="tx2"/>
          </a:solidFill>
          <a:latin typeface="Arial" panose="020B0604020202020204" pitchFamily="34" charset="0"/>
          <a:ea typeface="+mn-ea"/>
          <a:cs typeface="Arial" panose="020B0604020202020204" pitchFamily="34" charset="0"/>
        </a:defRPr>
      </a:lvl4pPr>
      <a:lvl5pPr marL="388144" indent="-84535" algn="l" defTabSz="514350" rtl="0" eaLnBrk="1" latinLnBrk="0" hangingPunct="1">
        <a:lnSpc>
          <a:spcPct val="100000"/>
        </a:lnSpc>
        <a:spcBef>
          <a:spcPts val="281"/>
        </a:spcBef>
        <a:buFont typeface="Arial" panose="020B0604020202020204" pitchFamily="34" charset="0"/>
        <a:buChar char="•"/>
        <a:defRPr sz="825" kern="1200">
          <a:solidFill>
            <a:schemeClr val="tx2"/>
          </a:solidFill>
          <a:latin typeface="Arial" panose="020B0604020202020204" pitchFamily="34" charset="0"/>
          <a:ea typeface="+mn-ea"/>
          <a:cs typeface="Arial" panose="020B0604020202020204" pitchFamily="34" charset="0"/>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97">
          <p15:clr>
            <a:srgbClr val="F26B43"/>
          </p15:clr>
        </p15:guide>
        <p15:guide id="2" pos="265">
          <p15:clr>
            <a:srgbClr val="F26B43"/>
          </p15:clr>
        </p15:guide>
      </p15:sldGuideLst>
    </p:ext>
  </p:extLst>
</p:sldMaster>
</file>

<file path=ppt/slideMasters/slideMaster9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74645" y="429776"/>
            <a:ext cx="7640707" cy="391418"/>
          </a:xfrm>
          <a:prstGeom prst="rect">
            <a:avLst/>
          </a:prstGeom>
        </p:spPr>
        <p:txBody>
          <a:bodyPr vert="horz" lIns="91440" tIns="45720" rIns="91440" bIns="45720" rtlCol="0" anchor="t">
            <a:noAutofit/>
          </a:bodyPr>
          <a:lstStyle/>
          <a:p>
            <a:endParaRPr lang="en-US" dirty="0"/>
          </a:p>
        </p:txBody>
      </p:sp>
      <p:sp>
        <p:nvSpPr>
          <p:cNvPr id="3" name="Text Placeholder 2"/>
          <p:cNvSpPr>
            <a:spLocks noGrp="1"/>
          </p:cNvSpPr>
          <p:nvPr>
            <p:ph type="body" idx="1"/>
          </p:nvPr>
        </p:nvSpPr>
        <p:spPr>
          <a:xfrm>
            <a:off x="874644" y="939249"/>
            <a:ext cx="7640706" cy="372562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 bullet</a:t>
            </a:r>
          </a:p>
          <a:p>
            <a:pPr lvl="2"/>
            <a:r>
              <a:rPr lang="en-US" dirty="0"/>
              <a:t>Third level bullet</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74644" y="4767264"/>
            <a:ext cx="1811406" cy="273844"/>
          </a:xfrm>
          <a:prstGeom prst="rect">
            <a:avLst/>
          </a:prstGeom>
        </p:spPr>
        <p:txBody>
          <a:bodyPr vert="horz" lIns="91440" tIns="45720" rIns="91440" bIns="45720" rtlCol="0" anchor="ctr"/>
          <a:lstStyle>
            <a:lvl1pPr algn="l">
              <a:defRPr sz="675">
                <a:solidFill>
                  <a:schemeClr val="tx2"/>
                </a:solidFill>
              </a:defRPr>
            </a:lvl1pPr>
          </a:lstStyle>
          <a:p>
            <a:r>
              <a:rPr lang="en-US">
                <a:solidFill>
                  <a:srgbClr val="0D2C40"/>
                </a:solidFill>
              </a:rPr>
              <a:t>July 2018</a:t>
            </a:r>
            <a:endParaRPr lang="en-US" dirty="0">
              <a:solidFill>
                <a:srgbClr val="0D2C40"/>
              </a:solidFill>
            </a:endParaRPr>
          </a:p>
        </p:txBody>
      </p:sp>
      <p:sp>
        <p:nvSpPr>
          <p:cNvPr id="5" name="Footer Placeholder 4"/>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a:defRPr sz="675">
                <a:solidFill>
                  <a:schemeClr val="tx2"/>
                </a:solidFill>
              </a:defRPr>
            </a:lvl1pPr>
          </a:lstStyle>
          <a:p>
            <a:endParaRPr lang="en-US" dirty="0">
              <a:solidFill>
                <a:srgbClr val="0D2C40"/>
              </a:solidFill>
            </a:endParaRPr>
          </a:p>
        </p:txBody>
      </p:sp>
      <p:pic>
        <p:nvPicPr>
          <p:cNvPr id="9" name="Picture 8"/>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 y="0"/>
            <a:ext cx="242887" cy="5143500"/>
          </a:xfrm>
          <a:prstGeom prst="rect">
            <a:avLst/>
          </a:prstGeom>
        </p:spPr>
      </p:pic>
      <p:sp>
        <p:nvSpPr>
          <p:cNvPr id="8" name="Slide Number Placeholder 5"/>
          <p:cNvSpPr>
            <a:spLocks noGrp="1"/>
          </p:cNvSpPr>
          <p:nvPr>
            <p:ph type="sldNum" sz="quarter" idx="4"/>
          </p:nvPr>
        </p:nvSpPr>
        <p:spPr>
          <a:xfrm>
            <a:off x="8709637" y="4806029"/>
            <a:ext cx="192024" cy="192024"/>
          </a:xfrm>
          <a:prstGeom prst="ellipse">
            <a:avLst/>
          </a:prstGeom>
          <a:solidFill>
            <a:schemeClr val="accent1"/>
          </a:solidFill>
        </p:spPr>
        <p:txBody>
          <a:bodyPr vert="horz" lIns="0" tIns="0" rIns="0" bIns="0" rtlCol="0" anchor="ctr"/>
          <a:lstStyle>
            <a:lvl1pPr algn="ctr">
              <a:defRPr sz="675">
                <a:solidFill>
                  <a:schemeClr val="bg1"/>
                </a:solidFill>
              </a:defRPr>
            </a:lvl1pPr>
          </a:lstStyle>
          <a:p>
            <a:fld id="{B1AC83B0-B844-44F1-B4BE-92A8C14C00C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186651710"/>
      </p:ext>
    </p:extLst>
  </p:cSld>
  <p:clrMap bg1="lt1" tx1="dk1" bg2="lt2" tx2="dk2" accent1="accent1" accent2="accent2" accent3="accent3" accent4="accent4" accent5="accent5" accent6="accent6" hlink="hlink" folHlink="folHlink"/>
  <mc:AlternateContent xmlns:mc="http://schemas.openxmlformats.org/markup-compatibility/2006" xmlns:p14="http://schemas.microsoft.com/office/powerpoint/2010/main">
    <mc:Choice Requires="p14">
      <p:transition p14:dur="10"/>
    </mc:Choice>
    <mc:Fallback xmlns="">
      <p:transition/>
    </mc:Fallback>
  </mc:AlternateContent>
  <p:hf hdr="0" ftr="0"/>
  <p:txStyles>
    <p:titleStyle>
      <a:lvl1pPr algn="l" defTabSz="514350" rtl="0" eaLnBrk="1" latinLnBrk="0" hangingPunct="1">
        <a:lnSpc>
          <a:spcPts val="2520"/>
        </a:lnSpc>
        <a:spcBef>
          <a:spcPct val="0"/>
        </a:spcBef>
        <a:buNone/>
        <a:defRPr sz="2100" b="1" kern="1200">
          <a:solidFill>
            <a:schemeClr val="tx2"/>
          </a:solidFill>
          <a:latin typeface="Arial" panose="020B0604020202020204" pitchFamily="34" charset="0"/>
          <a:ea typeface="+mj-ea"/>
          <a:cs typeface="Arial" panose="020B0604020202020204" pitchFamily="34" charset="0"/>
        </a:defRPr>
      </a:lvl1pPr>
    </p:titleStyle>
    <p:bodyStyle>
      <a:lvl1pPr marL="0" indent="0" algn="l" defTabSz="514350" rtl="0" eaLnBrk="1" latinLnBrk="0" hangingPunct="1">
        <a:lnSpc>
          <a:spcPct val="100000"/>
        </a:lnSpc>
        <a:spcBef>
          <a:spcPts val="563"/>
        </a:spcBef>
        <a:buFont typeface="Arial" panose="020B0604020202020204" pitchFamily="34" charset="0"/>
        <a:buNone/>
        <a:defRPr sz="1500" b="1" kern="1200" baseline="0">
          <a:solidFill>
            <a:schemeClr val="tx2"/>
          </a:solidFill>
          <a:latin typeface="Arial" panose="020B0604020202020204" pitchFamily="34" charset="0"/>
          <a:ea typeface="+mn-ea"/>
          <a:cs typeface="Arial" panose="020B0604020202020204" pitchFamily="34" charset="0"/>
        </a:defRPr>
      </a:lvl1pPr>
      <a:lvl2pPr marL="129779" indent="-129779" algn="l" defTabSz="514350" rtl="0" eaLnBrk="1" latinLnBrk="0" hangingPunct="1">
        <a:lnSpc>
          <a:spcPct val="100000"/>
        </a:lnSpc>
        <a:spcBef>
          <a:spcPts val="450"/>
        </a:spcBef>
        <a:buFont typeface="Arial" panose="020B0604020202020204" pitchFamily="34" charset="0"/>
        <a:buChar char="•"/>
        <a:defRPr sz="1275" kern="1200">
          <a:solidFill>
            <a:schemeClr val="tx2"/>
          </a:solidFill>
          <a:latin typeface="Arial" panose="020B0604020202020204" pitchFamily="34" charset="0"/>
          <a:ea typeface="+mn-ea"/>
          <a:cs typeface="Arial" panose="020B0604020202020204" pitchFamily="34" charset="0"/>
        </a:defRPr>
      </a:lvl2pPr>
      <a:lvl3pPr marL="213122" indent="-89297" algn="l" defTabSz="516731" rtl="0" eaLnBrk="1" latinLnBrk="0" hangingPunct="1">
        <a:lnSpc>
          <a:spcPct val="100000"/>
        </a:lnSpc>
        <a:spcBef>
          <a:spcPts val="450"/>
        </a:spcBef>
        <a:buFont typeface="Arial" panose="020B0604020202020204" pitchFamily="34" charset="0"/>
        <a:buChar char="-"/>
        <a:defRPr sz="1125" kern="1200">
          <a:solidFill>
            <a:schemeClr val="tx2"/>
          </a:solidFill>
          <a:latin typeface="Arial" panose="020B0604020202020204" pitchFamily="34" charset="0"/>
          <a:ea typeface="+mn-ea"/>
          <a:cs typeface="Arial" panose="020B0604020202020204" pitchFamily="34" charset="0"/>
        </a:defRPr>
      </a:lvl3pPr>
      <a:lvl4pPr marL="297656" indent="-84535" algn="l" defTabSz="514350" rtl="0" eaLnBrk="1" latinLnBrk="0" hangingPunct="1">
        <a:lnSpc>
          <a:spcPct val="100000"/>
        </a:lnSpc>
        <a:spcBef>
          <a:spcPts val="281"/>
        </a:spcBef>
        <a:buFont typeface="Arial" panose="020B0604020202020204" pitchFamily="34" charset="0"/>
        <a:buChar char="•"/>
        <a:defRPr sz="975" kern="1200">
          <a:solidFill>
            <a:schemeClr val="tx2"/>
          </a:solidFill>
          <a:latin typeface="Arial" panose="020B0604020202020204" pitchFamily="34" charset="0"/>
          <a:ea typeface="+mn-ea"/>
          <a:cs typeface="Arial" panose="020B0604020202020204" pitchFamily="34" charset="0"/>
        </a:defRPr>
      </a:lvl4pPr>
      <a:lvl5pPr marL="388144" indent="-84535" algn="l" defTabSz="514350" rtl="0" eaLnBrk="1" latinLnBrk="0" hangingPunct="1">
        <a:lnSpc>
          <a:spcPct val="100000"/>
        </a:lnSpc>
        <a:spcBef>
          <a:spcPts val="281"/>
        </a:spcBef>
        <a:buFont typeface="Arial" panose="020B0604020202020204" pitchFamily="34" charset="0"/>
        <a:buChar char="•"/>
        <a:defRPr sz="825" kern="1200">
          <a:solidFill>
            <a:schemeClr val="tx2"/>
          </a:solidFill>
          <a:latin typeface="Arial" panose="020B0604020202020204" pitchFamily="34" charset="0"/>
          <a:ea typeface="+mn-ea"/>
          <a:cs typeface="Arial" panose="020B0604020202020204" pitchFamily="34" charset="0"/>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97">
          <p15:clr>
            <a:srgbClr val="F26B43"/>
          </p15:clr>
        </p15:guide>
        <p15:guide id="2" pos="265">
          <p15:clr>
            <a:srgbClr val="F26B43"/>
          </p15:clr>
        </p15:guide>
      </p15:sldGuideLst>
    </p:ext>
  </p:extLst>
</p:sldMaster>
</file>

<file path=ppt/slideMasters/slideMaster9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74645" y="342900"/>
            <a:ext cx="7966145" cy="585787"/>
          </a:xfrm>
          <a:prstGeom prst="rect">
            <a:avLst/>
          </a:prstGeom>
        </p:spPr>
        <p:txBody>
          <a:bodyPr vert="horz" lIns="91440" tIns="45720" rIns="91440" bIns="45720" rtlCol="0" anchor="ctr" anchorCtr="0">
            <a:noAutofit/>
          </a:bodyPr>
          <a:lstStyle/>
          <a:p>
            <a:r>
              <a:rPr lang="en-US" dirty="0"/>
              <a:t>Click to add title (28pt)</a:t>
            </a:r>
          </a:p>
        </p:txBody>
      </p:sp>
      <p:sp>
        <p:nvSpPr>
          <p:cNvPr id="3" name="Text Placeholder 2"/>
          <p:cNvSpPr>
            <a:spLocks noGrp="1"/>
          </p:cNvSpPr>
          <p:nvPr>
            <p:ph type="body" idx="1"/>
          </p:nvPr>
        </p:nvSpPr>
        <p:spPr>
          <a:xfrm>
            <a:off x="874644" y="1123950"/>
            <a:ext cx="7966144" cy="3540922"/>
          </a:xfrm>
          <a:prstGeom prst="rect">
            <a:avLst/>
          </a:prstGeom>
        </p:spPr>
        <p:txBody>
          <a:bodyPr vert="horz" lIns="91440" tIns="45720" rIns="91440" bIns="45720" rtlCol="0">
            <a:noAutofit/>
          </a:bodyPr>
          <a:lstStyle/>
          <a:p>
            <a:pPr lvl="0"/>
            <a:r>
              <a:rPr lang="en-US" dirty="0"/>
              <a:t>First level bullet (18pt)</a:t>
            </a:r>
          </a:p>
          <a:p>
            <a:pPr lvl="1"/>
            <a:r>
              <a:rPr lang="en-US" dirty="0"/>
              <a:t>Second level bullet (14pt)</a:t>
            </a:r>
          </a:p>
          <a:p>
            <a:pPr lvl="2"/>
            <a:r>
              <a:rPr lang="en-US" dirty="0"/>
              <a:t>Third level bullet (12pt)</a:t>
            </a:r>
          </a:p>
          <a:p>
            <a:pPr lvl="3"/>
            <a:r>
              <a:rPr lang="en-US" dirty="0"/>
              <a:t>Fourth level (11pt)</a:t>
            </a:r>
          </a:p>
          <a:p>
            <a:pPr lvl="4"/>
            <a:r>
              <a:rPr lang="en-US" dirty="0"/>
              <a:t>Fifth level (10pt)</a:t>
            </a:r>
          </a:p>
        </p:txBody>
      </p:sp>
      <p:sp>
        <p:nvSpPr>
          <p:cNvPr id="4" name="Date Placeholder 3"/>
          <p:cNvSpPr>
            <a:spLocks noGrp="1"/>
          </p:cNvSpPr>
          <p:nvPr>
            <p:ph type="dt" sz="half" idx="2"/>
          </p:nvPr>
        </p:nvSpPr>
        <p:spPr>
          <a:xfrm>
            <a:off x="874644" y="4767264"/>
            <a:ext cx="1811406" cy="273844"/>
          </a:xfrm>
          <a:prstGeom prst="rect">
            <a:avLst/>
          </a:prstGeom>
        </p:spPr>
        <p:txBody>
          <a:bodyPr vert="horz" lIns="91440" tIns="45720" rIns="91440" bIns="45720" rtlCol="0" anchor="ctr"/>
          <a:lstStyle>
            <a:lvl1pPr algn="l">
              <a:defRPr sz="675">
                <a:solidFill>
                  <a:schemeClr val="tx2"/>
                </a:solidFill>
              </a:defRPr>
            </a:lvl1pPr>
          </a:lstStyle>
          <a:p>
            <a:r>
              <a:rPr lang="en-US">
                <a:solidFill>
                  <a:srgbClr val="0D2C40"/>
                </a:solidFill>
              </a:rPr>
              <a:t>July 2018</a:t>
            </a:r>
            <a:endParaRPr lang="en-US" dirty="0">
              <a:solidFill>
                <a:srgbClr val="0D2C40"/>
              </a:solidFill>
            </a:endParaRPr>
          </a:p>
        </p:txBody>
      </p:sp>
      <p:sp>
        <p:nvSpPr>
          <p:cNvPr id="5" name="Footer Placeholder 4"/>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a:defRPr sz="675">
                <a:solidFill>
                  <a:schemeClr val="tx2"/>
                </a:solidFill>
              </a:defRPr>
            </a:lvl1pPr>
          </a:lstStyle>
          <a:p>
            <a:endParaRPr lang="en-US" dirty="0">
              <a:solidFill>
                <a:srgbClr val="0D2C40"/>
              </a:solidFill>
            </a:endParaRPr>
          </a:p>
        </p:txBody>
      </p:sp>
      <p:pic>
        <p:nvPicPr>
          <p:cNvPr id="11" name="Picture 10"/>
          <p:cNvPicPr>
            <a:picLocks noChangeAspect="1"/>
          </p:cNvPicPr>
          <p:nvPr/>
        </p:nvPicPr>
        <p:blipFill rotWithShape="1">
          <a:blip r:embed="rId2" cstate="print">
            <a:extLst>
              <a:ext uri="{28A0092B-C50C-407E-A947-70E740481C1C}">
                <a14:useLocalDpi xmlns:a14="http://schemas.microsoft.com/office/drawing/2010/main"/>
              </a:ext>
            </a:extLst>
          </a:blip>
          <a:srcRect r="-30239"/>
          <a:stretch/>
        </p:blipFill>
        <p:spPr>
          <a:xfrm>
            <a:off x="0" y="0"/>
            <a:ext cx="414338" cy="5143500"/>
          </a:xfrm>
          <a:prstGeom prst="rect">
            <a:avLst/>
          </a:prstGeom>
        </p:spPr>
      </p:pic>
      <p:sp>
        <p:nvSpPr>
          <p:cNvPr id="6" name="Oval 5"/>
          <p:cNvSpPr/>
          <p:nvPr/>
        </p:nvSpPr>
        <p:spPr>
          <a:xfrm>
            <a:off x="8714232" y="4809744"/>
            <a:ext cx="192024" cy="1920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fld id="{B1AC83B0-B844-44F1-B4BE-92A8C14C00CC}" type="slidenum">
              <a:rPr lang="en-US" sz="680" smtClean="0">
                <a:solidFill>
                  <a:prstClr val="white"/>
                </a:solidFill>
              </a:rPr>
              <a:pPr algn="ctr"/>
              <a:t>‹#›</a:t>
            </a:fld>
            <a:endParaRPr lang="en-US" sz="680" dirty="0">
              <a:solidFill>
                <a:prstClr val="white"/>
              </a:solidFill>
            </a:endParaRPr>
          </a:p>
        </p:txBody>
      </p:sp>
    </p:spTree>
    <p:extLst>
      <p:ext uri="{BB962C8B-B14F-4D97-AF65-F5344CB8AC3E}">
        <p14:creationId xmlns:p14="http://schemas.microsoft.com/office/powerpoint/2010/main" val="1308206347"/>
      </p:ext>
    </p:extLst>
  </p:cSld>
  <p:clrMap bg1="lt1" tx1="dk1" bg2="lt2" tx2="dk2" accent1="accent1" accent2="accent2" accent3="accent3" accent4="accent4" accent5="accent5" accent6="accent6" hlink="hlink" folHlink="folHlink"/>
  <mc:AlternateContent xmlns:mc="http://schemas.openxmlformats.org/markup-compatibility/2006" xmlns:p14="http://schemas.microsoft.com/office/powerpoint/2010/main">
    <mc:Choice Requires="p14">
      <p:transition p14:dur="10"/>
    </mc:Choice>
    <mc:Fallback xmlns="">
      <p:transition/>
    </mc:Fallback>
  </mc:AlternateContent>
  <p:hf hdr="0" ftr="0"/>
  <p:txStyles>
    <p:titleStyle>
      <a:lvl1pPr algn="l" defTabSz="514350" rtl="0" eaLnBrk="1" latinLnBrk="0" hangingPunct="1">
        <a:lnSpc>
          <a:spcPts val="2520"/>
        </a:lnSpc>
        <a:spcBef>
          <a:spcPct val="0"/>
        </a:spcBef>
        <a:buNone/>
        <a:defRPr sz="2800" b="1" kern="1200" baseline="0">
          <a:solidFill>
            <a:schemeClr val="tx2"/>
          </a:solidFill>
          <a:latin typeface="Arial" panose="020B0604020202020204" pitchFamily="34" charset="0"/>
          <a:ea typeface="+mj-ea"/>
          <a:cs typeface="Arial" panose="020B0604020202020204" pitchFamily="34" charset="0"/>
        </a:defRPr>
      </a:lvl1pPr>
    </p:titleStyle>
    <p:bodyStyle>
      <a:lvl1pPr marL="0" indent="0" algn="l" defTabSz="514350" rtl="0" eaLnBrk="1" latinLnBrk="0" hangingPunct="1">
        <a:lnSpc>
          <a:spcPct val="100000"/>
        </a:lnSpc>
        <a:spcBef>
          <a:spcPts val="0"/>
        </a:spcBef>
        <a:spcAft>
          <a:spcPts val="400"/>
        </a:spcAft>
        <a:buFont typeface="Arial" panose="020B0604020202020204" pitchFamily="34" charset="0"/>
        <a:buNone/>
        <a:defRPr sz="1800" b="1" kern="1200" baseline="0">
          <a:solidFill>
            <a:schemeClr val="tx2"/>
          </a:solidFill>
          <a:latin typeface="Arial" panose="020B0604020202020204" pitchFamily="34" charset="0"/>
          <a:ea typeface="+mn-ea"/>
          <a:cs typeface="Arial" panose="020B0604020202020204" pitchFamily="34" charset="0"/>
        </a:defRPr>
      </a:lvl1pPr>
      <a:lvl2pPr marL="114300" indent="-114300" algn="l" defTabSz="514350" rtl="0" eaLnBrk="1" latinLnBrk="0" hangingPunct="1">
        <a:lnSpc>
          <a:spcPct val="100000"/>
        </a:lnSpc>
        <a:spcBef>
          <a:spcPts val="0"/>
        </a:spcBef>
        <a:spcAft>
          <a:spcPts val="400"/>
        </a:spcAft>
        <a:buFont typeface="Arial" panose="020B0604020202020204" pitchFamily="34" charset="0"/>
        <a:buChar char="•"/>
        <a:defRPr sz="1400" kern="1200">
          <a:solidFill>
            <a:schemeClr val="tx2"/>
          </a:solidFill>
          <a:latin typeface="Arial" panose="020B0604020202020204" pitchFamily="34" charset="0"/>
          <a:ea typeface="+mn-ea"/>
          <a:cs typeface="Arial" panose="020B0604020202020204" pitchFamily="34" charset="0"/>
        </a:defRPr>
      </a:lvl2pPr>
      <a:lvl3pPr marL="228600" indent="-114300" algn="l" defTabSz="516731" rtl="0" eaLnBrk="1" latinLnBrk="0" hangingPunct="1">
        <a:lnSpc>
          <a:spcPct val="100000"/>
        </a:lnSpc>
        <a:spcBef>
          <a:spcPts val="0"/>
        </a:spcBef>
        <a:spcAft>
          <a:spcPts val="400"/>
        </a:spcAft>
        <a:buFont typeface="Arial" panose="020B0604020202020204" pitchFamily="34" charset="0"/>
        <a:buChar char="-"/>
        <a:defRPr sz="1200" kern="1200">
          <a:solidFill>
            <a:schemeClr val="tx2"/>
          </a:solidFill>
          <a:latin typeface="Arial" panose="020B0604020202020204" pitchFamily="34" charset="0"/>
          <a:ea typeface="+mn-ea"/>
          <a:cs typeface="Arial" panose="020B0604020202020204" pitchFamily="34" charset="0"/>
        </a:defRPr>
      </a:lvl3pPr>
      <a:lvl4pPr marL="342900" indent="-114300" algn="l" defTabSz="514350" rtl="0" eaLnBrk="1" latinLnBrk="0" hangingPunct="1">
        <a:lnSpc>
          <a:spcPct val="100000"/>
        </a:lnSpc>
        <a:spcBef>
          <a:spcPts val="0"/>
        </a:spcBef>
        <a:spcAft>
          <a:spcPts val="400"/>
        </a:spcAft>
        <a:buFont typeface="Arial" panose="020B0604020202020204" pitchFamily="34" charset="0"/>
        <a:buChar char="•"/>
        <a:defRPr sz="1100" kern="1200">
          <a:solidFill>
            <a:schemeClr val="tx2"/>
          </a:solidFill>
          <a:latin typeface="Arial" panose="020B0604020202020204" pitchFamily="34" charset="0"/>
          <a:ea typeface="+mn-ea"/>
          <a:cs typeface="Arial" panose="020B0604020202020204" pitchFamily="34" charset="0"/>
        </a:defRPr>
      </a:lvl4pPr>
      <a:lvl5pPr marL="457200" indent="-114300" algn="l" defTabSz="514350" rtl="0" eaLnBrk="1" latinLnBrk="0" hangingPunct="1">
        <a:lnSpc>
          <a:spcPct val="100000"/>
        </a:lnSpc>
        <a:spcBef>
          <a:spcPts val="0"/>
        </a:spcBef>
        <a:spcAft>
          <a:spcPts val="400"/>
        </a:spcAft>
        <a:buFont typeface="Arial" panose="020B0604020202020204" pitchFamily="34" charset="0"/>
        <a:buChar char="•"/>
        <a:defRPr sz="1000" kern="1200">
          <a:solidFill>
            <a:schemeClr val="tx2"/>
          </a:solidFill>
          <a:latin typeface="Arial" panose="020B0604020202020204" pitchFamily="34" charset="0"/>
          <a:ea typeface="+mn-ea"/>
          <a:cs typeface="Arial" panose="020B0604020202020204" pitchFamily="34" charset="0"/>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44">
          <p15:clr>
            <a:srgbClr val="F26B43"/>
          </p15:clr>
        </p15:guide>
        <p15:guide id="2" pos="199">
          <p15:clr>
            <a:srgbClr val="F26B43"/>
          </p15:clr>
        </p15:guide>
        <p15:guide id="3" pos="5569">
          <p15:clr>
            <a:srgbClr val="F26B43"/>
          </p15:clr>
        </p15:guide>
        <p15:guide id="4" pos="549">
          <p15:clr>
            <a:srgbClr val="F26B43"/>
          </p15:clr>
        </p15:guide>
        <p15:guide id="5" pos="5211">
          <p15:clr>
            <a:srgbClr val="F26B43"/>
          </p15:clr>
        </p15:guide>
        <p15:guide id="6" orient="horz" pos="585">
          <p15:clr>
            <a:srgbClr val="F26B43"/>
          </p15:clr>
        </p15:guide>
        <p15:guide id="7" orient="horz" pos="2940">
          <p15:clr>
            <a:srgbClr val="F26B43"/>
          </p15:clr>
        </p15:guide>
        <p15:guide id="8" orient="horz" pos="215">
          <p15:clr>
            <a:srgbClr val="F26B43"/>
          </p15:clr>
        </p15:guide>
        <p15:guide id="9" orient="horz" pos="708">
          <p15:clr>
            <a:srgbClr val="F26B43"/>
          </p15:clr>
        </p15:guide>
      </p15:sldGuideLst>
    </p:ext>
  </p:extLst>
</p:sldMaster>
</file>

<file path=ppt/slideMasters/slideMaster9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74645" y="342900"/>
            <a:ext cx="7966145" cy="585787"/>
          </a:xfrm>
          <a:prstGeom prst="rect">
            <a:avLst/>
          </a:prstGeom>
        </p:spPr>
        <p:txBody>
          <a:bodyPr vert="horz" lIns="91440" tIns="45720" rIns="91440" bIns="45720" rtlCol="0" anchor="ctr" anchorCtr="0">
            <a:noAutofit/>
          </a:bodyPr>
          <a:lstStyle/>
          <a:p>
            <a:r>
              <a:rPr lang="en-US" dirty="0"/>
              <a:t>Click to add title (28pt)</a:t>
            </a:r>
          </a:p>
        </p:txBody>
      </p:sp>
      <p:sp>
        <p:nvSpPr>
          <p:cNvPr id="3" name="Text Placeholder 2"/>
          <p:cNvSpPr>
            <a:spLocks noGrp="1"/>
          </p:cNvSpPr>
          <p:nvPr>
            <p:ph type="body" idx="1"/>
          </p:nvPr>
        </p:nvSpPr>
        <p:spPr>
          <a:xfrm>
            <a:off x="874644" y="1123950"/>
            <a:ext cx="7966144" cy="3540922"/>
          </a:xfrm>
          <a:prstGeom prst="rect">
            <a:avLst/>
          </a:prstGeom>
        </p:spPr>
        <p:txBody>
          <a:bodyPr vert="horz" lIns="91440" tIns="45720" rIns="91440" bIns="45720" rtlCol="0">
            <a:noAutofit/>
          </a:bodyPr>
          <a:lstStyle/>
          <a:p>
            <a:pPr lvl="0"/>
            <a:r>
              <a:rPr lang="en-US" dirty="0"/>
              <a:t>First level bullet (18pt)</a:t>
            </a:r>
          </a:p>
          <a:p>
            <a:pPr lvl="1"/>
            <a:r>
              <a:rPr lang="en-US" dirty="0"/>
              <a:t>Second level bullet (14pt)</a:t>
            </a:r>
          </a:p>
          <a:p>
            <a:pPr lvl="2"/>
            <a:r>
              <a:rPr lang="en-US" dirty="0"/>
              <a:t>Third level bullet (12pt)</a:t>
            </a:r>
          </a:p>
          <a:p>
            <a:pPr lvl="3"/>
            <a:r>
              <a:rPr lang="en-US" dirty="0"/>
              <a:t>Fourth level (11pt)</a:t>
            </a:r>
          </a:p>
          <a:p>
            <a:pPr lvl="4"/>
            <a:r>
              <a:rPr lang="en-US" dirty="0"/>
              <a:t>Fifth level (10pt)</a:t>
            </a:r>
          </a:p>
        </p:txBody>
      </p:sp>
      <p:sp>
        <p:nvSpPr>
          <p:cNvPr id="4" name="Date Placeholder 3"/>
          <p:cNvSpPr>
            <a:spLocks noGrp="1"/>
          </p:cNvSpPr>
          <p:nvPr>
            <p:ph type="dt" sz="half" idx="2"/>
          </p:nvPr>
        </p:nvSpPr>
        <p:spPr>
          <a:xfrm>
            <a:off x="874644" y="4767264"/>
            <a:ext cx="1811406" cy="273844"/>
          </a:xfrm>
          <a:prstGeom prst="rect">
            <a:avLst/>
          </a:prstGeom>
        </p:spPr>
        <p:txBody>
          <a:bodyPr vert="horz" lIns="91440" tIns="45720" rIns="91440" bIns="45720" rtlCol="0" anchor="ctr"/>
          <a:lstStyle>
            <a:lvl1pPr algn="l">
              <a:defRPr sz="675">
                <a:solidFill>
                  <a:schemeClr val="tx2"/>
                </a:solidFill>
              </a:defRPr>
            </a:lvl1pPr>
          </a:lstStyle>
          <a:p>
            <a:r>
              <a:rPr lang="en-US">
                <a:solidFill>
                  <a:srgbClr val="0D2C40"/>
                </a:solidFill>
              </a:rPr>
              <a:t>July 2018</a:t>
            </a:r>
            <a:endParaRPr lang="en-US" dirty="0">
              <a:solidFill>
                <a:srgbClr val="0D2C40"/>
              </a:solidFill>
            </a:endParaRPr>
          </a:p>
        </p:txBody>
      </p:sp>
      <p:sp>
        <p:nvSpPr>
          <p:cNvPr id="5" name="Footer Placeholder 4"/>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a:defRPr sz="675">
                <a:solidFill>
                  <a:schemeClr val="tx2"/>
                </a:solidFill>
              </a:defRPr>
            </a:lvl1pPr>
          </a:lstStyle>
          <a:p>
            <a:endParaRPr lang="en-US" dirty="0">
              <a:solidFill>
                <a:srgbClr val="0D2C40"/>
              </a:solidFill>
            </a:endParaRPr>
          </a:p>
        </p:txBody>
      </p:sp>
      <p:sp>
        <p:nvSpPr>
          <p:cNvPr id="8" name="Slide Number Placeholder 5"/>
          <p:cNvSpPr>
            <a:spLocks noGrp="1"/>
          </p:cNvSpPr>
          <p:nvPr>
            <p:ph type="sldNum" sz="quarter" idx="4"/>
          </p:nvPr>
        </p:nvSpPr>
        <p:spPr>
          <a:xfrm>
            <a:off x="8709637" y="4806029"/>
            <a:ext cx="192024" cy="192024"/>
          </a:xfrm>
          <a:prstGeom prst="ellipse">
            <a:avLst/>
          </a:prstGeom>
          <a:solidFill>
            <a:schemeClr val="accent1"/>
          </a:solidFill>
        </p:spPr>
        <p:txBody>
          <a:bodyPr vert="horz" lIns="0" tIns="0" rIns="0" bIns="0" rtlCol="0" anchor="ctr"/>
          <a:lstStyle>
            <a:lvl1pPr algn="ctr">
              <a:defRPr sz="675">
                <a:solidFill>
                  <a:schemeClr val="bg1"/>
                </a:solidFill>
              </a:defRPr>
            </a:lvl1pPr>
          </a:lstStyle>
          <a:p>
            <a:fld id="{B1AC83B0-B844-44F1-B4BE-92A8C14C00CC}" type="slidenum">
              <a:rPr lang="en-US" smtClean="0">
                <a:solidFill>
                  <a:prstClr val="white"/>
                </a:solidFill>
              </a:rPr>
              <a:pPr/>
              <a:t>‹#›</a:t>
            </a:fld>
            <a:endParaRPr lang="en-US" dirty="0">
              <a:solidFill>
                <a:prstClr val="white"/>
              </a:solidFill>
            </a:endParaRPr>
          </a:p>
        </p:txBody>
      </p:sp>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a:ext>
            </a:extLst>
          </a:blip>
          <a:srcRect r="-30239"/>
          <a:stretch/>
        </p:blipFill>
        <p:spPr>
          <a:xfrm>
            <a:off x="0" y="0"/>
            <a:ext cx="414338" cy="5143500"/>
          </a:xfrm>
          <a:prstGeom prst="rect">
            <a:avLst/>
          </a:prstGeom>
        </p:spPr>
      </p:pic>
    </p:spTree>
    <p:extLst>
      <p:ext uri="{BB962C8B-B14F-4D97-AF65-F5344CB8AC3E}">
        <p14:creationId xmlns:p14="http://schemas.microsoft.com/office/powerpoint/2010/main" val="1533438630"/>
      </p:ext>
    </p:extLst>
  </p:cSld>
  <p:clrMap bg1="lt1" tx1="dk1" bg2="lt2" tx2="dk2" accent1="accent1" accent2="accent2" accent3="accent3" accent4="accent4" accent5="accent5" accent6="accent6" hlink="hlink" folHlink="folHlink"/>
  <p:hf hdr="0" ftr="0"/>
  <p:txStyles>
    <p:titleStyle>
      <a:lvl1pPr algn="l" defTabSz="514350" rtl="0" eaLnBrk="1" latinLnBrk="0" hangingPunct="1">
        <a:lnSpc>
          <a:spcPts val="2520"/>
        </a:lnSpc>
        <a:spcBef>
          <a:spcPct val="0"/>
        </a:spcBef>
        <a:buNone/>
        <a:defRPr sz="2800" b="1" kern="1200" baseline="0">
          <a:solidFill>
            <a:schemeClr val="tx2"/>
          </a:solidFill>
          <a:latin typeface="Arial" panose="020B0604020202020204" pitchFamily="34" charset="0"/>
          <a:ea typeface="+mj-ea"/>
          <a:cs typeface="Arial" panose="020B0604020202020204" pitchFamily="34" charset="0"/>
        </a:defRPr>
      </a:lvl1pPr>
    </p:titleStyle>
    <p:bodyStyle>
      <a:lvl1pPr marL="0" indent="0" algn="l" defTabSz="514350" rtl="0" eaLnBrk="1" latinLnBrk="0" hangingPunct="1">
        <a:lnSpc>
          <a:spcPct val="100000"/>
        </a:lnSpc>
        <a:spcBef>
          <a:spcPts val="0"/>
        </a:spcBef>
        <a:spcAft>
          <a:spcPts val="400"/>
        </a:spcAft>
        <a:buFont typeface="Arial" panose="020B0604020202020204" pitchFamily="34" charset="0"/>
        <a:buNone/>
        <a:defRPr sz="1800" b="1" kern="1200" baseline="0">
          <a:solidFill>
            <a:schemeClr val="tx2"/>
          </a:solidFill>
          <a:latin typeface="Arial" panose="020B0604020202020204" pitchFamily="34" charset="0"/>
          <a:ea typeface="+mn-ea"/>
          <a:cs typeface="Arial" panose="020B0604020202020204" pitchFamily="34" charset="0"/>
        </a:defRPr>
      </a:lvl1pPr>
      <a:lvl2pPr marL="114300" indent="-114300" algn="l" defTabSz="514350" rtl="0" eaLnBrk="1" latinLnBrk="0" hangingPunct="1">
        <a:lnSpc>
          <a:spcPct val="100000"/>
        </a:lnSpc>
        <a:spcBef>
          <a:spcPts val="0"/>
        </a:spcBef>
        <a:spcAft>
          <a:spcPts val="400"/>
        </a:spcAft>
        <a:buFont typeface="Arial" panose="020B0604020202020204" pitchFamily="34" charset="0"/>
        <a:buChar char="•"/>
        <a:defRPr sz="1400" kern="1200">
          <a:solidFill>
            <a:schemeClr val="tx2"/>
          </a:solidFill>
          <a:latin typeface="Arial" panose="020B0604020202020204" pitchFamily="34" charset="0"/>
          <a:ea typeface="+mn-ea"/>
          <a:cs typeface="Arial" panose="020B0604020202020204" pitchFamily="34" charset="0"/>
        </a:defRPr>
      </a:lvl2pPr>
      <a:lvl3pPr marL="228600" indent="-114300" algn="l" defTabSz="516731" rtl="0" eaLnBrk="1" latinLnBrk="0" hangingPunct="1">
        <a:lnSpc>
          <a:spcPct val="100000"/>
        </a:lnSpc>
        <a:spcBef>
          <a:spcPts val="0"/>
        </a:spcBef>
        <a:spcAft>
          <a:spcPts val="400"/>
        </a:spcAft>
        <a:buFont typeface="Arial" panose="020B0604020202020204" pitchFamily="34" charset="0"/>
        <a:buChar char="-"/>
        <a:defRPr sz="1200" kern="1200">
          <a:solidFill>
            <a:schemeClr val="tx2"/>
          </a:solidFill>
          <a:latin typeface="Arial" panose="020B0604020202020204" pitchFamily="34" charset="0"/>
          <a:ea typeface="+mn-ea"/>
          <a:cs typeface="Arial" panose="020B0604020202020204" pitchFamily="34" charset="0"/>
        </a:defRPr>
      </a:lvl3pPr>
      <a:lvl4pPr marL="342900" indent="-114300" algn="l" defTabSz="514350" rtl="0" eaLnBrk="1" latinLnBrk="0" hangingPunct="1">
        <a:lnSpc>
          <a:spcPct val="100000"/>
        </a:lnSpc>
        <a:spcBef>
          <a:spcPts val="0"/>
        </a:spcBef>
        <a:spcAft>
          <a:spcPts val="400"/>
        </a:spcAft>
        <a:buFont typeface="Arial" panose="020B0604020202020204" pitchFamily="34" charset="0"/>
        <a:buChar char="•"/>
        <a:defRPr sz="1100" kern="1200">
          <a:solidFill>
            <a:schemeClr val="tx2"/>
          </a:solidFill>
          <a:latin typeface="Arial" panose="020B0604020202020204" pitchFamily="34" charset="0"/>
          <a:ea typeface="+mn-ea"/>
          <a:cs typeface="Arial" panose="020B0604020202020204" pitchFamily="34" charset="0"/>
        </a:defRPr>
      </a:lvl4pPr>
      <a:lvl5pPr marL="457200" indent="-114300" algn="l" defTabSz="514350" rtl="0" eaLnBrk="1" latinLnBrk="0" hangingPunct="1">
        <a:lnSpc>
          <a:spcPct val="100000"/>
        </a:lnSpc>
        <a:spcBef>
          <a:spcPts val="0"/>
        </a:spcBef>
        <a:spcAft>
          <a:spcPts val="400"/>
        </a:spcAft>
        <a:buFont typeface="Arial" panose="020B0604020202020204" pitchFamily="34" charset="0"/>
        <a:buChar char="•"/>
        <a:defRPr sz="1000" kern="1200">
          <a:solidFill>
            <a:schemeClr val="tx2"/>
          </a:solidFill>
          <a:latin typeface="Arial" panose="020B0604020202020204" pitchFamily="34" charset="0"/>
          <a:ea typeface="+mn-ea"/>
          <a:cs typeface="Arial" panose="020B0604020202020204" pitchFamily="34" charset="0"/>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44">
          <p15:clr>
            <a:srgbClr val="F26B43"/>
          </p15:clr>
        </p15:guide>
        <p15:guide id="2" pos="199">
          <p15:clr>
            <a:srgbClr val="F26B43"/>
          </p15:clr>
        </p15:guide>
        <p15:guide id="3" pos="5569">
          <p15:clr>
            <a:srgbClr val="F26B43"/>
          </p15:clr>
        </p15:guide>
        <p15:guide id="4" pos="549">
          <p15:clr>
            <a:srgbClr val="F26B43"/>
          </p15:clr>
        </p15:guide>
        <p15:guide id="5" pos="5211">
          <p15:clr>
            <a:srgbClr val="F26B43"/>
          </p15:clr>
        </p15:guide>
        <p15:guide id="6" orient="horz" pos="585">
          <p15:clr>
            <a:srgbClr val="F26B43"/>
          </p15:clr>
        </p15:guide>
        <p15:guide id="7" orient="horz" pos="2940">
          <p15:clr>
            <a:srgbClr val="F26B43"/>
          </p15:clr>
        </p15:guide>
        <p15:guide id="8" orient="horz" pos="215">
          <p15:clr>
            <a:srgbClr val="F26B43"/>
          </p15:clr>
        </p15:guide>
        <p15:guide id="9" orient="horz" pos="708">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p:cNvGraphicFramePr/>
          <p:nvPr>
            <p:extLst>
              <p:ext uri="{D42A27DB-BD31-4B8C-83A1-F6EECF244321}">
                <p14:modId xmlns:p14="http://schemas.microsoft.com/office/powerpoint/2010/main" val="1637834982"/>
              </p:ext>
            </p:extLst>
          </p:nvPr>
        </p:nvGraphicFramePr>
        <p:xfrm>
          <a:off x="363414" y="656492"/>
          <a:ext cx="7328372" cy="4341561"/>
        </p:xfrm>
        <a:graphic>
          <a:graphicData uri="http://schemas.openxmlformats.org/drawingml/2006/chart">
            <c:chart xmlns:c="http://schemas.openxmlformats.org/drawingml/2006/chart" xmlns:r="http://schemas.openxmlformats.org/officeDocument/2006/relationships" r:id="rId2"/>
          </a:graphicData>
        </a:graphic>
      </p:graphicFrame>
      <p:sp>
        <p:nvSpPr>
          <p:cNvPr id="3" name="Date Placeholder 2">
            <a:extLst>
              <a:ext uri="{FF2B5EF4-FFF2-40B4-BE49-F238E27FC236}">
                <a16:creationId xmlns:a16="http://schemas.microsoft.com/office/drawing/2014/main" id="{18708C12-905E-498F-BFBD-F7B8EECB7DED}"/>
              </a:ext>
            </a:extLst>
          </p:cNvPr>
          <p:cNvSpPr>
            <a:spLocks noGrp="1"/>
          </p:cNvSpPr>
          <p:nvPr>
            <p:ph type="dt" sz="half" idx="10"/>
          </p:nvPr>
        </p:nvSpPr>
        <p:spPr/>
        <p:txBody>
          <a:bodyPr/>
          <a:lstStyle/>
          <a:p>
            <a:r>
              <a:rPr lang="en-US"/>
              <a:t>July 2018</a:t>
            </a:r>
            <a:endParaRPr lang="en-US" dirty="0"/>
          </a:p>
        </p:txBody>
      </p:sp>
    </p:spTree>
    <p:extLst>
      <p:ext uri="{BB962C8B-B14F-4D97-AF65-F5344CB8AC3E}">
        <p14:creationId xmlns:p14="http://schemas.microsoft.com/office/powerpoint/2010/main" val="41957095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10.xml><?xml version="1.0" encoding="utf-8"?>
<a:theme xmlns:a="http://schemas.openxmlformats.org/drawingml/2006/main" name="2_template2">
  <a:themeElements>
    <a:clrScheme name="SUSE Color Palette">
      <a:dk1>
        <a:sysClr val="windowText" lastClr="000000"/>
      </a:dk1>
      <a:lt1>
        <a:sysClr val="window" lastClr="FFFFFF"/>
      </a:lt1>
      <a:dk2>
        <a:srgbClr val="0D2C40"/>
      </a:dk2>
      <a:lt2>
        <a:srgbClr val="A7A9AC"/>
      </a:lt2>
      <a:accent1>
        <a:srgbClr val="02D35F"/>
      </a:accent1>
      <a:accent2>
        <a:srgbClr val="841781"/>
      </a:accent2>
      <a:accent3>
        <a:srgbClr val="DE0080"/>
      </a:accent3>
      <a:accent4>
        <a:srgbClr val="FD9A2B"/>
      </a:accent4>
      <a:accent5>
        <a:srgbClr val="A0FF5F"/>
      </a:accent5>
      <a:accent6>
        <a:srgbClr val="02A49C"/>
      </a:accent6>
      <a:hlink>
        <a:srgbClr val="0D2C40"/>
      </a:hlink>
      <a:folHlink>
        <a:srgbClr val="0D2C40"/>
      </a:folHlink>
    </a:clrScheme>
    <a:fontScheme name="SUSE_2016_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noAutofit/>
      </a:bodyPr>
      <a:lstStyle>
        <a:defPPr>
          <a:defRPr b="1" smtClean="0">
            <a:solidFill>
              <a:schemeClr val="tx2"/>
            </a:solidFill>
          </a:defRPr>
        </a:defPPr>
      </a:lstStyle>
    </a:txDef>
  </a:objectDefaults>
  <a:extraClrSchemeLst/>
  <a:extLst>
    <a:ext uri="{05A4C25C-085E-4340-85A3-A5531E510DB2}">
      <thm15:themeFamily xmlns:thm15="http://schemas.microsoft.com/office/thememl/2012/main" name="SUSE_16-9_Template_2016.potx" id="{837E2D90-0441-4C5E-91B6-DDEC280B2DCE}" vid="{85F8B42F-035F-4AAA-9535-833CDBFB6426}"/>
    </a:ext>
  </a:extLst>
</a:theme>
</file>

<file path=ppt/theme/theme10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3_template2">
  <a:themeElements>
    <a:clrScheme name="SUSE Color Palette">
      <a:dk1>
        <a:sysClr val="windowText" lastClr="000000"/>
      </a:dk1>
      <a:lt1>
        <a:sysClr val="window" lastClr="FFFFFF"/>
      </a:lt1>
      <a:dk2>
        <a:srgbClr val="0D2C40"/>
      </a:dk2>
      <a:lt2>
        <a:srgbClr val="A7A9AC"/>
      </a:lt2>
      <a:accent1>
        <a:srgbClr val="02D35F"/>
      </a:accent1>
      <a:accent2>
        <a:srgbClr val="841781"/>
      </a:accent2>
      <a:accent3>
        <a:srgbClr val="DE0080"/>
      </a:accent3>
      <a:accent4>
        <a:srgbClr val="FD9A2B"/>
      </a:accent4>
      <a:accent5>
        <a:srgbClr val="A0FF5F"/>
      </a:accent5>
      <a:accent6>
        <a:srgbClr val="02A49C"/>
      </a:accent6>
      <a:hlink>
        <a:srgbClr val="0D2C40"/>
      </a:hlink>
      <a:folHlink>
        <a:srgbClr val="0D2C40"/>
      </a:folHlink>
    </a:clrScheme>
    <a:fontScheme name="SUSE_2016_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noAutofit/>
      </a:bodyPr>
      <a:lstStyle>
        <a:defPPr>
          <a:defRPr b="1" smtClean="0">
            <a:solidFill>
              <a:schemeClr val="tx2"/>
            </a:solidFill>
          </a:defRPr>
        </a:defPPr>
      </a:lstStyle>
    </a:txDef>
  </a:objectDefaults>
  <a:extraClrSchemeLst/>
  <a:extLst>
    <a:ext uri="{05A4C25C-085E-4340-85A3-A5531E510DB2}">
      <thm15:themeFamily xmlns:thm15="http://schemas.microsoft.com/office/thememl/2012/main" name="SUSE_16-9_Template_2016.potx" id="{837E2D90-0441-4C5E-91B6-DDEC280B2DCE}" vid="{85F8B42F-035F-4AAA-9535-833CDBFB6426}"/>
    </a:ext>
  </a:extLst>
</a:theme>
</file>

<file path=ppt/theme/theme12.xml><?xml version="1.0" encoding="utf-8"?>
<a:theme xmlns:a="http://schemas.openxmlformats.org/drawingml/2006/main" name="4_template2">
  <a:themeElements>
    <a:clrScheme name="SUSE Color Palette">
      <a:dk1>
        <a:sysClr val="windowText" lastClr="000000"/>
      </a:dk1>
      <a:lt1>
        <a:sysClr val="window" lastClr="FFFFFF"/>
      </a:lt1>
      <a:dk2>
        <a:srgbClr val="0D2C40"/>
      </a:dk2>
      <a:lt2>
        <a:srgbClr val="A7A9AC"/>
      </a:lt2>
      <a:accent1>
        <a:srgbClr val="02D35F"/>
      </a:accent1>
      <a:accent2>
        <a:srgbClr val="841781"/>
      </a:accent2>
      <a:accent3>
        <a:srgbClr val="DE0080"/>
      </a:accent3>
      <a:accent4>
        <a:srgbClr val="FD9A2B"/>
      </a:accent4>
      <a:accent5>
        <a:srgbClr val="A0FF5F"/>
      </a:accent5>
      <a:accent6>
        <a:srgbClr val="02A49C"/>
      </a:accent6>
      <a:hlink>
        <a:srgbClr val="0D2C40"/>
      </a:hlink>
      <a:folHlink>
        <a:srgbClr val="0D2C40"/>
      </a:folHlink>
    </a:clrScheme>
    <a:fontScheme name="SUSE_2016_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noAutofit/>
      </a:bodyPr>
      <a:lstStyle>
        <a:defPPr>
          <a:defRPr b="1" smtClean="0">
            <a:solidFill>
              <a:schemeClr val="tx2"/>
            </a:solidFill>
          </a:defRPr>
        </a:defPPr>
      </a:lstStyle>
    </a:txDef>
  </a:objectDefaults>
  <a:extraClrSchemeLst/>
  <a:extLst>
    <a:ext uri="{05A4C25C-085E-4340-85A3-A5531E510DB2}">
      <thm15:themeFamily xmlns:thm15="http://schemas.microsoft.com/office/thememl/2012/main" name="SUSE_16-9_Template_2016.potx" id="{837E2D90-0441-4C5E-91B6-DDEC280B2DCE}" vid="{85F8B42F-035F-4AAA-9535-833CDBFB6426}"/>
    </a:ext>
  </a:extLst>
</a:theme>
</file>

<file path=ppt/theme/theme13.xml><?xml version="1.0" encoding="utf-8"?>
<a:theme xmlns:a="http://schemas.openxmlformats.org/drawingml/2006/main" name="5_template2">
  <a:themeElements>
    <a:clrScheme name="SUSE Color Palette">
      <a:dk1>
        <a:sysClr val="windowText" lastClr="000000"/>
      </a:dk1>
      <a:lt1>
        <a:sysClr val="window" lastClr="FFFFFF"/>
      </a:lt1>
      <a:dk2>
        <a:srgbClr val="0D2C40"/>
      </a:dk2>
      <a:lt2>
        <a:srgbClr val="A7A9AC"/>
      </a:lt2>
      <a:accent1>
        <a:srgbClr val="02D35F"/>
      </a:accent1>
      <a:accent2>
        <a:srgbClr val="841781"/>
      </a:accent2>
      <a:accent3>
        <a:srgbClr val="DE0080"/>
      </a:accent3>
      <a:accent4>
        <a:srgbClr val="FD9A2B"/>
      </a:accent4>
      <a:accent5>
        <a:srgbClr val="A0FF5F"/>
      </a:accent5>
      <a:accent6>
        <a:srgbClr val="02A49C"/>
      </a:accent6>
      <a:hlink>
        <a:srgbClr val="0D2C40"/>
      </a:hlink>
      <a:folHlink>
        <a:srgbClr val="0D2C40"/>
      </a:folHlink>
    </a:clrScheme>
    <a:fontScheme name="SUSE_2016_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noAutofit/>
      </a:bodyPr>
      <a:lstStyle>
        <a:defPPr>
          <a:defRPr b="1" smtClean="0">
            <a:solidFill>
              <a:schemeClr val="tx2"/>
            </a:solidFill>
          </a:defRPr>
        </a:defPPr>
      </a:lstStyle>
    </a:txDef>
  </a:objectDefaults>
  <a:extraClrSchemeLst/>
  <a:extLst>
    <a:ext uri="{05A4C25C-085E-4340-85A3-A5531E510DB2}">
      <thm15:themeFamily xmlns:thm15="http://schemas.microsoft.com/office/thememl/2012/main" name="SUSE_16-9_Template_2016.potx" id="{837E2D90-0441-4C5E-91B6-DDEC280B2DCE}" vid="{85F8B42F-035F-4AAA-9535-833CDBFB6426}"/>
    </a:ext>
  </a:extLst>
</a:theme>
</file>

<file path=ppt/theme/theme14.xml><?xml version="1.0" encoding="utf-8"?>
<a:theme xmlns:a="http://schemas.openxmlformats.org/drawingml/2006/main" name="6_template2">
  <a:themeElements>
    <a:clrScheme name="SUSE Color Palette">
      <a:dk1>
        <a:sysClr val="windowText" lastClr="000000"/>
      </a:dk1>
      <a:lt1>
        <a:sysClr val="window" lastClr="FFFFFF"/>
      </a:lt1>
      <a:dk2>
        <a:srgbClr val="0D2C40"/>
      </a:dk2>
      <a:lt2>
        <a:srgbClr val="A7A9AC"/>
      </a:lt2>
      <a:accent1>
        <a:srgbClr val="02D35F"/>
      </a:accent1>
      <a:accent2>
        <a:srgbClr val="841781"/>
      </a:accent2>
      <a:accent3>
        <a:srgbClr val="DE0080"/>
      </a:accent3>
      <a:accent4>
        <a:srgbClr val="FD9A2B"/>
      </a:accent4>
      <a:accent5>
        <a:srgbClr val="A0FF5F"/>
      </a:accent5>
      <a:accent6>
        <a:srgbClr val="02A49C"/>
      </a:accent6>
      <a:hlink>
        <a:srgbClr val="0D2C40"/>
      </a:hlink>
      <a:folHlink>
        <a:srgbClr val="0D2C40"/>
      </a:folHlink>
    </a:clrScheme>
    <a:fontScheme name="SUSE_2016_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noAutofit/>
      </a:bodyPr>
      <a:lstStyle>
        <a:defPPr>
          <a:defRPr b="1" smtClean="0">
            <a:solidFill>
              <a:schemeClr val="tx2"/>
            </a:solidFill>
          </a:defRPr>
        </a:defPPr>
      </a:lstStyle>
    </a:txDef>
  </a:objectDefaults>
  <a:extraClrSchemeLst/>
  <a:extLst>
    <a:ext uri="{05A4C25C-085E-4340-85A3-A5531E510DB2}">
      <thm15:themeFamily xmlns:thm15="http://schemas.microsoft.com/office/thememl/2012/main" name="SUSE_16-9_Template_2016.potx" id="{837E2D90-0441-4C5E-91B6-DDEC280B2DCE}" vid="{85F8B42F-035F-4AAA-9535-833CDBFB6426}"/>
    </a:ext>
  </a:extLst>
</a:theme>
</file>

<file path=ppt/theme/theme15.xml><?xml version="1.0" encoding="utf-8"?>
<a:theme xmlns:a="http://schemas.openxmlformats.org/drawingml/2006/main" name="7_template2">
  <a:themeElements>
    <a:clrScheme name="SUSE Color Palette">
      <a:dk1>
        <a:sysClr val="windowText" lastClr="000000"/>
      </a:dk1>
      <a:lt1>
        <a:sysClr val="window" lastClr="FFFFFF"/>
      </a:lt1>
      <a:dk2>
        <a:srgbClr val="0D2C40"/>
      </a:dk2>
      <a:lt2>
        <a:srgbClr val="A7A9AC"/>
      </a:lt2>
      <a:accent1>
        <a:srgbClr val="02D35F"/>
      </a:accent1>
      <a:accent2>
        <a:srgbClr val="841781"/>
      </a:accent2>
      <a:accent3>
        <a:srgbClr val="DE0080"/>
      </a:accent3>
      <a:accent4>
        <a:srgbClr val="FD9A2B"/>
      </a:accent4>
      <a:accent5>
        <a:srgbClr val="A0FF5F"/>
      </a:accent5>
      <a:accent6>
        <a:srgbClr val="02A49C"/>
      </a:accent6>
      <a:hlink>
        <a:srgbClr val="0D2C40"/>
      </a:hlink>
      <a:folHlink>
        <a:srgbClr val="0D2C40"/>
      </a:folHlink>
    </a:clrScheme>
    <a:fontScheme name="SUSE_2016_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noAutofit/>
      </a:bodyPr>
      <a:lstStyle>
        <a:defPPr>
          <a:defRPr b="1" smtClean="0">
            <a:solidFill>
              <a:schemeClr val="tx2"/>
            </a:solidFill>
          </a:defRPr>
        </a:defPPr>
      </a:lstStyle>
    </a:txDef>
  </a:objectDefaults>
  <a:extraClrSchemeLst/>
  <a:extLst>
    <a:ext uri="{05A4C25C-085E-4340-85A3-A5531E510DB2}">
      <thm15:themeFamily xmlns:thm15="http://schemas.microsoft.com/office/thememl/2012/main" name="SUSE_16-9_Template_2016.potx" id="{837E2D90-0441-4C5E-91B6-DDEC280B2DCE}" vid="{85F8B42F-035F-4AAA-9535-833CDBFB6426}"/>
    </a:ext>
  </a:extLst>
</a:theme>
</file>

<file path=ppt/theme/theme16.xml><?xml version="1.0" encoding="utf-8"?>
<a:theme xmlns:a="http://schemas.openxmlformats.org/drawingml/2006/main" name="8_template2">
  <a:themeElements>
    <a:clrScheme name="SUSE Color Palette">
      <a:dk1>
        <a:sysClr val="windowText" lastClr="000000"/>
      </a:dk1>
      <a:lt1>
        <a:sysClr val="window" lastClr="FFFFFF"/>
      </a:lt1>
      <a:dk2>
        <a:srgbClr val="0D2C40"/>
      </a:dk2>
      <a:lt2>
        <a:srgbClr val="A7A9AC"/>
      </a:lt2>
      <a:accent1>
        <a:srgbClr val="02D35F"/>
      </a:accent1>
      <a:accent2>
        <a:srgbClr val="841781"/>
      </a:accent2>
      <a:accent3>
        <a:srgbClr val="DE0080"/>
      </a:accent3>
      <a:accent4>
        <a:srgbClr val="FD9A2B"/>
      </a:accent4>
      <a:accent5>
        <a:srgbClr val="A0FF5F"/>
      </a:accent5>
      <a:accent6>
        <a:srgbClr val="02A49C"/>
      </a:accent6>
      <a:hlink>
        <a:srgbClr val="0D2C40"/>
      </a:hlink>
      <a:folHlink>
        <a:srgbClr val="0D2C40"/>
      </a:folHlink>
    </a:clrScheme>
    <a:fontScheme name="SUSE_2016_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noAutofit/>
      </a:bodyPr>
      <a:lstStyle>
        <a:defPPr>
          <a:defRPr b="1" smtClean="0">
            <a:solidFill>
              <a:schemeClr val="tx2"/>
            </a:solidFill>
          </a:defRPr>
        </a:defPPr>
      </a:lstStyle>
    </a:txDef>
  </a:objectDefaults>
  <a:extraClrSchemeLst/>
  <a:extLst>
    <a:ext uri="{05A4C25C-085E-4340-85A3-A5531E510DB2}">
      <thm15:themeFamily xmlns:thm15="http://schemas.microsoft.com/office/thememl/2012/main" name="SUSE_16-9_Template_2016.potx" id="{837E2D90-0441-4C5E-91B6-DDEC280B2DCE}" vid="{85F8B42F-035F-4AAA-9535-833CDBFB6426}"/>
    </a:ext>
  </a:extLst>
</a:theme>
</file>

<file path=ppt/theme/theme17.xml><?xml version="1.0" encoding="utf-8"?>
<a:theme xmlns:a="http://schemas.openxmlformats.org/drawingml/2006/main" name="9_template2">
  <a:themeElements>
    <a:clrScheme name="SUSE Color Palette">
      <a:dk1>
        <a:sysClr val="windowText" lastClr="000000"/>
      </a:dk1>
      <a:lt1>
        <a:sysClr val="window" lastClr="FFFFFF"/>
      </a:lt1>
      <a:dk2>
        <a:srgbClr val="0D2C40"/>
      </a:dk2>
      <a:lt2>
        <a:srgbClr val="A7A9AC"/>
      </a:lt2>
      <a:accent1>
        <a:srgbClr val="02D35F"/>
      </a:accent1>
      <a:accent2>
        <a:srgbClr val="841781"/>
      </a:accent2>
      <a:accent3>
        <a:srgbClr val="DE0080"/>
      </a:accent3>
      <a:accent4>
        <a:srgbClr val="FD9A2B"/>
      </a:accent4>
      <a:accent5>
        <a:srgbClr val="A0FF5F"/>
      </a:accent5>
      <a:accent6>
        <a:srgbClr val="02A49C"/>
      </a:accent6>
      <a:hlink>
        <a:srgbClr val="0D2C40"/>
      </a:hlink>
      <a:folHlink>
        <a:srgbClr val="0D2C40"/>
      </a:folHlink>
    </a:clrScheme>
    <a:fontScheme name="SUSE_2016_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noAutofit/>
      </a:bodyPr>
      <a:lstStyle>
        <a:defPPr>
          <a:defRPr b="1" smtClean="0">
            <a:solidFill>
              <a:schemeClr val="tx2"/>
            </a:solidFill>
          </a:defRPr>
        </a:defPPr>
      </a:lstStyle>
    </a:txDef>
  </a:objectDefaults>
  <a:extraClrSchemeLst/>
  <a:extLst>
    <a:ext uri="{05A4C25C-085E-4340-85A3-A5531E510DB2}">
      <thm15:themeFamily xmlns:thm15="http://schemas.microsoft.com/office/thememl/2012/main" name="SUSE_16-9_Template_2016.potx" id="{837E2D90-0441-4C5E-91B6-DDEC280B2DCE}" vid="{85F8B42F-035F-4AAA-9535-833CDBFB6426}"/>
    </a:ext>
  </a:extLst>
</a:theme>
</file>

<file path=ppt/theme/theme18.xml><?xml version="1.0" encoding="utf-8"?>
<a:theme xmlns:a="http://schemas.openxmlformats.org/drawingml/2006/main" name="10_template2">
  <a:themeElements>
    <a:clrScheme name="SUSE Color Palette">
      <a:dk1>
        <a:sysClr val="windowText" lastClr="000000"/>
      </a:dk1>
      <a:lt1>
        <a:sysClr val="window" lastClr="FFFFFF"/>
      </a:lt1>
      <a:dk2>
        <a:srgbClr val="0D2C40"/>
      </a:dk2>
      <a:lt2>
        <a:srgbClr val="A7A9AC"/>
      </a:lt2>
      <a:accent1>
        <a:srgbClr val="02D35F"/>
      </a:accent1>
      <a:accent2>
        <a:srgbClr val="841781"/>
      </a:accent2>
      <a:accent3>
        <a:srgbClr val="DE0080"/>
      </a:accent3>
      <a:accent4>
        <a:srgbClr val="FD9A2B"/>
      </a:accent4>
      <a:accent5>
        <a:srgbClr val="A0FF5F"/>
      </a:accent5>
      <a:accent6>
        <a:srgbClr val="02A49C"/>
      </a:accent6>
      <a:hlink>
        <a:srgbClr val="0D2C40"/>
      </a:hlink>
      <a:folHlink>
        <a:srgbClr val="0D2C40"/>
      </a:folHlink>
    </a:clrScheme>
    <a:fontScheme name="SUSE_2016_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noAutofit/>
      </a:bodyPr>
      <a:lstStyle>
        <a:defPPr>
          <a:defRPr b="1" smtClean="0">
            <a:solidFill>
              <a:schemeClr val="tx2"/>
            </a:solidFill>
          </a:defRPr>
        </a:defPPr>
      </a:lstStyle>
    </a:txDef>
  </a:objectDefaults>
  <a:extraClrSchemeLst/>
  <a:extLst>
    <a:ext uri="{05A4C25C-085E-4340-85A3-A5531E510DB2}">
      <thm15:themeFamily xmlns:thm15="http://schemas.microsoft.com/office/thememl/2012/main" name="SUSE_16-9_Template_2016.potx" id="{837E2D90-0441-4C5E-91B6-DDEC280B2DCE}" vid="{85F8B42F-035F-4AAA-9535-833CDBFB6426}"/>
    </a:ext>
  </a:extLst>
</a:theme>
</file>

<file path=ppt/theme/theme19.xml><?xml version="1.0" encoding="utf-8"?>
<a:theme xmlns:a="http://schemas.openxmlformats.org/drawingml/2006/main" name="11_template2">
  <a:themeElements>
    <a:clrScheme name="SUSE Color Palette">
      <a:dk1>
        <a:sysClr val="windowText" lastClr="000000"/>
      </a:dk1>
      <a:lt1>
        <a:sysClr val="window" lastClr="FFFFFF"/>
      </a:lt1>
      <a:dk2>
        <a:srgbClr val="0D2C40"/>
      </a:dk2>
      <a:lt2>
        <a:srgbClr val="A7A9AC"/>
      </a:lt2>
      <a:accent1>
        <a:srgbClr val="02D35F"/>
      </a:accent1>
      <a:accent2>
        <a:srgbClr val="841781"/>
      </a:accent2>
      <a:accent3>
        <a:srgbClr val="DE0080"/>
      </a:accent3>
      <a:accent4>
        <a:srgbClr val="FD9A2B"/>
      </a:accent4>
      <a:accent5>
        <a:srgbClr val="A0FF5F"/>
      </a:accent5>
      <a:accent6>
        <a:srgbClr val="02A49C"/>
      </a:accent6>
      <a:hlink>
        <a:srgbClr val="0D2C40"/>
      </a:hlink>
      <a:folHlink>
        <a:srgbClr val="0D2C40"/>
      </a:folHlink>
    </a:clrScheme>
    <a:fontScheme name="SUSE_2016_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noAutofit/>
      </a:bodyPr>
      <a:lstStyle>
        <a:defPPr>
          <a:defRPr b="1" smtClean="0">
            <a:solidFill>
              <a:schemeClr val="tx2"/>
            </a:solidFill>
          </a:defRPr>
        </a:defPPr>
      </a:lstStyle>
    </a:txDef>
  </a:objectDefaults>
  <a:extraClrSchemeLst/>
  <a:extLst>
    <a:ext uri="{05A4C25C-085E-4340-85A3-A5531E510DB2}">
      <thm15:themeFamily xmlns:thm15="http://schemas.microsoft.com/office/thememl/2012/main" name="SUSE_16-9_Template_2016.potx" id="{837E2D90-0441-4C5E-91B6-DDEC280B2DCE}" vid="{85F8B42F-035F-4AAA-9535-833CDBFB6426}"/>
    </a:ext>
  </a:extLst>
</a:theme>
</file>

<file path=ppt/theme/theme2.xml><?xml version="1.0" encoding="utf-8"?>
<a:theme xmlns:a="http://schemas.openxmlformats.org/drawingml/2006/main" name="template2">
  <a:themeElements>
    <a:clrScheme name="SUSE Color Palette">
      <a:dk1>
        <a:sysClr val="windowText" lastClr="000000"/>
      </a:dk1>
      <a:lt1>
        <a:sysClr val="window" lastClr="FFFFFF"/>
      </a:lt1>
      <a:dk2>
        <a:srgbClr val="0D2C40"/>
      </a:dk2>
      <a:lt2>
        <a:srgbClr val="A7A9AC"/>
      </a:lt2>
      <a:accent1>
        <a:srgbClr val="02D35F"/>
      </a:accent1>
      <a:accent2>
        <a:srgbClr val="841781"/>
      </a:accent2>
      <a:accent3>
        <a:srgbClr val="DE0080"/>
      </a:accent3>
      <a:accent4>
        <a:srgbClr val="FD9A2B"/>
      </a:accent4>
      <a:accent5>
        <a:srgbClr val="A0FF5F"/>
      </a:accent5>
      <a:accent6>
        <a:srgbClr val="02A49C"/>
      </a:accent6>
      <a:hlink>
        <a:srgbClr val="0D2C40"/>
      </a:hlink>
      <a:folHlink>
        <a:srgbClr val="0D2C40"/>
      </a:folHlink>
    </a:clrScheme>
    <a:fontScheme name="SUSE_2016_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noAutofit/>
      </a:bodyPr>
      <a:lstStyle>
        <a:defPPr>
          <a:defRPr b="1" smtClean="0">
            <a:solidFill>
              <a:schemeClr val="tx2"/>
            </a:solidFill>
          </a:defRPr>
        </a:defPPr>
      </a:lstStyle>
    </a:txDef>
  </a:objectDefaults>
  <a:extraClrSchemeLst/>
  <a:extLst>
    <a:ext uri="{05A4C25C-085E-4340-85A3-A5531E510DB2}">
      <thm15:themeFamily xmlns:thm15="http://schemas.microsoft.com/office/thememl/2012/main" name="SUSE_16-9_Template_2016.potx" id="{837E2D90-0441-4C5E-91B6-DDEC280B2DCE}" vid="{85F8B42F-035F-4AAA-9535-833CDBFB6426}"/>
    </a:ext>
  </a:extLst>
</a:theme>
</file>

<file path=ppt/theme/theme20.xml><?xml version="1.0" encoding="utf-8"?>
<a:theme xmlns:a="http://schemas.openxmlformats.org/drawingml/2006/main" name="12_template2">
  <a:themeElements>
    <a:clrScheme name="SUSE Color Palette">
      <a:dk1>
        <a:sysClr val="windowText" lastClr="000000"/>
      </a:dk1>
      <a:lt1>
        <a:sysClr val="window" lastClr="FFFFFF"/>
      </a:lt1>
      <a:dk2>
        <a:srgbClr val="0D2C40"/>
      </a:dk2>
      <a:lt2>
        <a:srgbClr val="A7A9AC"/>
      </a:lt2>
      <a:accent1>
        <a:srgbClr val="02D35F"/>
      </a:accent1>
      <a:accent2>
        <a:srgbClr val="841781"/>
      </a:accent2>
      <a:accent3>
        <a:srgbClr val="DE0080"/>
      </a:accent3>
      <a:accent4>
        <a:srgbClr val="FD9A2B"/>
      </a:accent4>
      <a:accent5>
        <a:srgbClr val="A0FF5F"/>
      </a:accent5>
      <a:accent6>
        <a:srgbClr val="02A49C"/>
      </a:accent6>
      <a:hlink>
        <a:srgbClr val="0D2C40"/>
      </a:hlink>
      <a:folHlink>
        <a:srgbClr val="0D2C40"/>
      </a:folHlink>
    </a:clrScheme>
    <a:fontScheme name="SUSE_2016_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noAutofit/>
      </a:bodyPr>
      <a:lstStyle>
        <a:defPPr>
          <a:defRPr b="1" smtClean="0">
            <a:solidFill>
              <a:schemeClr val="tx2"/>
            </a:solidFill>
          </a:defRPr>
        </a:defPPr>
      </a:lstStyle>
    </a:txDef>
  </a:objectDefaults>
  <a:extraClrSchemeLst/>
  <a:extLst>
    <a:ext uri="{05A4C25C-085E-4340-85A3-A5531E510DB2}">
      <thm15:themeFamily xmlns:thm15="http://schemas.microsoft.com/office/thememl/2012/main" name="SUSE_16-9_Template_2016.potx" id="{837E2D90-0441-4C5E-91B6-DDEC280B2DCE}" vid="{85F8B42F-035F-4AAA-9535-833CDBFB6426}"/>
    </a:ext>
  </a:extLst>
</a:theme>
</file>

<file path=ppt/theme/theme21.xml><?xml version="1.0" encoding="utf-8"?>
<a:theme xmlns:a="http://schemas.openxmlformats.org/drawingml/2006/main" name="HPE-SGI Software 110716">
  <a:themeElements>
    <a:clrScheme name="HPE">
      <a:dk1>
        <a:sysClr val="windowText" lastClr="000000"/>
      </a:dk1>
      <a:lt1>
        <a:sysClr val="window" lastClr="FFFFFF"/>
      </a:lt1>
      <a:dk2>
        <a:srgbClr val="425563"/>
      </a:dk2>
      <a:lt2>
        <a:srgbClr val="C6C9CA"/>
      </a:lt2>
      <a:accent1>
        <a:srgbClr val="425563"/>
      </a:accent1>
      <a:accent2>
        <a:srgbClr val="2AD2C9"/>
      </a:accent2>
      <a:accent3>
        <a:srgbClr val="FF8D6D"/>
      </a:accent3>
      <a:accent4>
        <a:srgbClr val="5B4767"/>
      </a:accent4>
      <a:accent5>
        <a:srgbClr val="617D78"/>
      </a:accent5>
      <a:accent6>
        <a:srgbClr val="C6C9CA"/>
      </a:accent6>
      <a:hlink>
        <a:srgbClr val="617D78"/>
      </a:hlink>
      <a:folHlink>
        <a:srgbClr val="87878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ltGray">
        <a:solidFill>
          <a:schemeClr val="accent1"/>
        </a:solidFill>
        <a:ln w="19050">
          <a:solidFill>
            <a:schemeClr val="accent1"/>
          </a:solidFill>
        </a:ln>
      </a:spPr>
      <a:bodyPr rtlCol="0" anchor="ctr"/>
      <a:lstStyle>
        <a:defPPr algn="ctr">
          <a:lnSpc>
            <a:spcPct val="90000"/>
          </a:lnSpc>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nSpc>
            <a:spcPct val="90000"/>
          </a:lnSpc>
          <a:defRPr/>
        </a:defPPr>
      </a:lstStyle>
    </a:txDef>
  </a:objectDefaults>
  <a:extraClrSchemeLst/>
  <a:custClrLst>
    <a:custClr name="0|179|136">
      <a:srgbClr val="00B388"/>
    </a:custClr>
    <a:custClr name="135|123|117">
      <a:srgbClr val="877B75"/>
    </a:custClr>
    <a:custClr name="135|135|135">
      <a:srgbClr val="878787"/>
    </a:custClr>
  </a:custClrLst>
  <a:extLst>
    <a:ext uri="{05A4C25C-085E-4340-85A3-A5531E510DB2}">
      <thm15:themeFamily xmlns:thm15="http://schemas.microsoft.com/office/thememl/2012/main" name="HPE-SGI Software 110416.potx" id="{0325DA13-9F9B-4B6B-B6D3-1ED7469B8CFA}" vid="{077B75B2-3944-4371-B913-AD1DCFD3D67C}"/>
    </a:ext>
  </a:extLst>
</a:theme>
</file>

<file path=ppt/theme/theme22.xml><?xml version="1.0" encoding="utf-8"?>
<a:theme xmlns:a="http://schemas.openxmlformats.org/drawingml/2006/main" name="1_HPE-SGI Software 110716">
  <a:themeElements>
    <a:clrScheme name="HPE">
      <a:dk1>
        <a:sysClr val="windowText" lastClr="000000"/>
      </a:dk1>
      <a:lt1>
        <a:sysClr val="window" lastClr="FFFFFF"/>
      </a:lt1>
      <a:dk2>
        <a:srgbClr val="425563"/>
      </a:dk2>
      <a:lt2>
        <a:srgbClr val="C6C9CA"/>
      </a:lt2>
      <a:accent1>
        <a:srgbClr val="425563"/>
      </a:accent1>
      <a:accent2>
        <a:srgbClr val="2AD2C9"/>
      </a:accent2>
      <a:accent3>
        <a:srgbClr val="FF8D6D"/>
      </a:accent3>
      <a:accent4>
        <a:srgbClr val="5B4767"/>
      </a:accent4>
      <a:accent5>
        <a:srgbClr val="617D78"/>
      </a:accent5>
      <a:accent6>
        <a:srgbClr val="C6C9CA"/>
      </a:accent6>
      <a:hlink>
        <a:srgbClr val="617D78"/>
      </a:hlink>
      <a:folHlink>
        <a:srgbClr val="87878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ltGray">
        <a:solidFill>
          <a:schemeClr val="accent1"/>
        </a:solidFill>
        <a:ln w="19050">
          <a:solidFill>
            <a:schemeClr val="accent1"/>
          </a:solidFill>
        </a:ln>
      </a:spPr>
      <a:bodyPr rtlCol="0" anchor="ctr"/>
      <a:lstStyle>
        <a:defPPr algn="ctr">
          <a:lnSpc>
            <a:spcPct val="90000"/>
          </a:lnSpc>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nSpc>
            <a:spcPct val="90000"/>
          </a:lnSpc>
          <a:defRPr/>
        </a:defPPr>
      </a:lstStyle>
    </a:txDef>
  </a:objectDefaults>
  <a:extraClrSchemeLst/>
  <a:custClrLst>
    <a:custClr name="0|179|136">
      <a:srgbClr val="00B388"/>
    </a:custClr>
    <a:custClr name="135|123|117">
      <a:srgbClr val="877B75"/>
    </a:custClr>
    <a:custClr name="135|135|135">
      <a:srgbClr val="878787"/>
    </a:custClr>
  </a:custClrLst>
  <a:extLst>
    <a:ext uri="{05A4C25C-085E-4340-85A3-A5531E510DB2}">
      <thm15:themeFamily xmlns:thm15="http://schemas.microsoft.com/office/thememl/2012/main" name="HPE-SGI Software 110416.potx" id="{0325DA13-9F9B-4B6B-B6D3-1ED7469B8CFA}" vid="{077B75B2-3944-4371-B913-AD1DCFD3D67C}"/>
    </a:ext>
  </a:extLst>
</a:theme>
</file>

<file path=ppt/theme/theme23.xml><?xml version="1.0" encoding="utf-8"?>
<a:theme xmlns:a="http://schemas.openxmlformats.org/drawingml/2006/main" name="2_HPE-SGI Software 110716">
  <a:themeElements>
    <a:clrScheme name="HPE">
      <a:dk1>
        <a:sysClr val="windowText" lastClr="000000"/>
      </a:dk1>
      <a:lt1>
        <a:sysClr val="window" lastClr="FFFFFF"/>
      </a:lt1>
      <a:dk2>
        <a:srgbClr val="425563"/>
      </a:dk2>
      <a:lt2>
        <a:srgbClr val="C6C9CA"/>
      </a:lt2>
      <a:accent1>
        <a:srgbClr val="425563"/>
      </a:accent1>
      <a:accent2>
        <a:srgbClr val="2AD2C9"/>
      </a:accent2>
      <a:accent3>
        <a:srgbClr val="FF8D6D"/>
      </a:accent3>
      <a:accent4>
        <a:srgbClr val="5B4767"/>
      </a:accent4>
      <a:accent5>
        <a:srgbClr val="617D78"/>
      </a:accent5>
      <a:accent6>
        <a:srgbClr val="C6C9CA"/>
      </a:accent6>
      <a:hlink>
        <a:srgbClr val="617D78"/>
      </a:hlink>
      <a:folHlink>
        <a:srgbClr val="87878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ltGray">
        <a:solidFill>
          <a:schemeClr val="accent1"/>
        </a:solidFill>
        <a:ln w="19050">
          <a:solidFill>
            <a:schemeClr val="accent1"/>
          </a:solidFill>
        </a:ln>
      </a:spPr>
      <a:bodyPr rtlCol="0" anchor="ctr"/>
      <a:lstStyle>
        <a:defPPr algn="ctr">
          <a:lnSpc>
            <a:spcPct val="90000"/>
          </a:lnSpc>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nSpc>
            <a:spcPct val="90000"/>
          </a:lnSpc>
          <a:defRPr/>
        </a:defPPr>
      </a:lstStyle>
    </a:txDef>
  </a:objectDefaults>
  <a:extraClrSchemeLst/>
  <a:custClrLst>
    <a:custClr name="0|179|136">
      <a:srgbClr val="00B388"/>
    </a:custClr>
    <a:custClr name="135|123|117">
      <a:srgbClr val="877B75"/>
    </a:custClr>
    <a:custClr name="135|135|135">
      <a:srgbClr val="878787"/>
    </a:custClr>
  </a:custClrLst>
  <a:extLst>
    <a:ext uri="{05A4C25C-085E-4340-85A3-A5531E510DB2}">
      <thm15:themeFamily xmlns:thm15="http://schemas.microsoft.com/office/thememl/2012/main" name="HPE-SGI Software 110416.potx" id="{0325DA13-9F9B-4B6B-B6D3-1ED7469B8CFA}" vid="{077B75B2-3944-4371-B913-AD1DCFD3D67C}"/>
    </a:ext>
  </a:extLst>
</a:theme>
</file>

<file path=ppt/theme/theme24.xml><?xml version="1.0" encoding="utf-8"?>
<a:theme xmlns:a="http://schemas.openxmlformats.org/drawingml/2006/main" name="3_HPE-SGI Software 110716">
  <a:themeElements>
    <a:clrScheme name="HPE">
      <a:dk1>
        <a:sysClr val="windowText" lastClr="000000"/>
      </a:dk1>
      <a:lt1>
        <a:sysClr val="window" lastClr="FFFFFF"/>
      </a:lt1>
      <a:dk2>
        <a:srgbClr val="425563"/>
      </a:dk2>
      <a:lt2>
        <a:srgbClr val="C6C9CA"/>
      </a:lt2>
      <a:accent1>
        <a:srgbClr val="425563"/>
      </a:accent1>
      <a:accent2>
        <a:srgbClr val="2AD2C9"/>
      </a:accent2>
      <a:accent3>
        <a:srgbClr val="FF8D6D"/>
      </a:accent3>
      <a:accent4>
        <a:srgbClr val="5B4767"/>
      </a:accent4>
      <a:accent5>
        <a:srgbClr val="617D78"/>
      </a:accent5>
      <a:accent6>
        <a:srgbClr val="C6C9CA"/>
      </a:accent6>
      <a:hlink>
        <a:srgbClr val="617D78"/>
      </a:hlink>
      <a:folHlink>
        <a:srgbClr val="87878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ltGray">
        <a:solidFill>
          <a:schemeClr val="accent1"/>
        </a:solidFill>
        <a:ln w="19050">
          <a:solidFill>
            <a:schemeClr val="accent1"/>
          </a:solidFill>
        </a:ln>
      </a:spPr>
      <a:bodyPr rtlCol="0" anchor="ctr"/>
      <a:lstStyle>
        <a:defPPr algn="ctr">
          <a:lnSpc>
            <a:spcPct val="90000"/>
          </a:lnSpc>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nSpc>
            <a:spcPct val="90000"/>
          </a:lnSpc>
          <a:defRPr/>
        </a:defPPr>
      </a:lstStyle>
    </a:txDef>
  </a:objectDefaults>
  <a:extraClrSchemeLst/>
  <a:custClrLst>
    <a:custClr name="0|179|136">
      <a:srgbClr val="00B388"/>
    </a:custClr>
    <a:custClr name="135|123|117">
      <a:srgbClr val="877B75"/>
    </a:custClr>
    <a:custClr name="135|135|135">
      <a:srgbClr val="878787"/>
    </a:custClr>
  </a:custClrLst>
  <a:extLst>
    <a:ext uri="{05A4C25C-085E-4340-85A3-A5531E510DB2}">
      <thm15:themeFamily xmlns:thm15="http://schemas.microsoft.com/office/thememl/2012/main" name="HPE-SGI Software 110416.potx" id="{0325DA13-9F9B-4B6B-B6D3-1ED7469B8CFA}" vid="{077B75B2-3944-4371-B913-AD1DCFD3D67C}"/>
    </a:ext>
  </a:extLst>
</a:theme>
</file>

<file path=ppt/theme/theme25.xml><?xml version="1.0" encoding="utf-8"?>
<a:theme xmlns:a="http://schemas.openxmlformats.org/drawingml/2006/main" name="4_HPE-SGI Software 110716">
  <a:themeElements>
    <a:clrScheme name="HPE">
      <a:dk1>
        <a:sysClr val="windowText" lastClr="000000"/>
      </a:dk1>
      <a:lt1>
        <a:sysClr val="window" lastClr="FFFFFF"/>
      </a:lt1>
      <a:dk2>
        <a:srgbClr val="425563"/>
      </a:dk2>
      <a:lt2>
        <a:srgbClr val="C6C9CA"/>
      </a:lt2>
      <a:accent1>
        <a:srgbClr val="425563"/>
      </a:accent1>
      <a:accent2>
        <a:srgbClr val="2AD2C9"/>
      </a:accent2>
      <a:accent3>
        <a:srgbClr val="FF8D6D"/>
      </a:accent3>
      <a:accent4>
        <a:srgbClr val="5B4767"/>
      </a:accent4>
      <a:accent5>
        <a:srgbClr val="617D78"/>
      </a:accent5>
      <a:accent6>
        <a:srgbClr val="C6C9CA"/>
      </a:accent6>
      <a:hlink>
        <a:srgbClr val="617D78"/>
      </a:hlink>
      <a:folHlink>
        <a:srgbClr val="87878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ltGray">
        <a:solidFill>
          <a:schemeClr val="accent1"/>
        </a:solidFill>
        <a:ln w="19050">
          <a:solidFill>
            <a:schemeClr val="accent1"/>
          </a:solidFill>
        </a:ln>
      </a:spPr>
      <a:bodyPr rtlCol="0" anchor="ctr"/>
      <a:lstStyle>
        <a:defPPr algn="ctr">
          <a:lnSpc>
            <a:spcPct val="90000"/>
          </a:lnSpc>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nSpc>
            <a:spcPct val="90000"/>
          </a:lnSpc>
          <a:defRPr/>
        </a:defPPr>
      </a:lstStyle>
    </a:txDef>
  </a:objectDefaults>
  <a:extraClrSchemeLst/>
  <a:custClrLst>
    <a:custClr name="0|179|136">
      <a:srgbClr val="00B388"/>
    </a:custClr>
    <a:custClr name="135|123|117">
      <a:srgbClr val="877B75"/>
    </a:custClr>
    <a:custClr name="135|135|135">
      <a:srgbClr val="878787"/>
    </a:custClr>
  </a:custClrLst>
  <a:extLst>
    <a:ext uri="{05A4C25C-085E-4340-85A3-A5531E510DB2}">
      <thm15:themeFamily xmlns:thm15="http://schemas.microsoft.com/office/thememl/2012/main" name="HPE-SGI Software 110416.potx" id="{0325DA13-9F9B-4B6B-B6D3-1ED7469B8CFA}" vid="{077B75B2-3944-4371-B913-AD1DCFD3D67C}"/>
    </a:ext>
  </a:extLst>
</a:theme>
</file>

<file path=ppt/theme/theme26.xml><?xml version="1.0" encoding="utf-8"?>
<a:theme xmlns:a="http://schemas.openxmlformats.org/drawingml/2006/main" name="5_HPE-SGI Software 110716">
  <a:themeElements>
    <a:clrScheme name="HPE">
      <a:dk1>
        <a:sysClr val="windowText" lastClr="000000"/>
      </a:dk1>
      <a:lt1>
        <a:sysClr val="window" lastClr="FFFFFF"/>
      </a:lt1>
      <a:dk2>
        <a:srgbClr val="425563"/>
      </a:dk2>
      <a:lt2>
        <a:srgbClr val="C6C9CA"/>
      </a:lt2>
      <a:accent1>
        <a:srgbClr val="425563"/>
      </a:accent1>
      <a:accent2>
        <a:srgbClr val="2AD2C9"/>
      </a:accent2>
      <a:accent3>
        <a:srgbClr val="FF8D6D"/>
      </a:accent3>
      <a:accent4>
        <a:srgbClr val="5B4767"/>
      </a:accent4>
      <a:accent5>
        <a:srgbClr val="617D78"/>
      </a:accent5>
      <a:accent6>
        <a:srgbClr val="C6C9CA"/>
      </a:accent6>
      <a:hlink>
        <a:srgbClr val="617D78"/>
      </a:hlink>
      <a:folHlink>
        <a:srgbClr val="87878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ltGray">
        <a:solidFill>
          <a:schemeClr val="accent1"/>
        </a:solidFill>
        <a:ln w="19050">
          <a:solidFill>
            <a:schemeClr val="accent1"/>
          </a:solidFill>
        </a:ln>
      </a:spPr>
      <a:bodyPr rtlCol="0" anchor="ctr"/>
      <a:lstStyle>
        <a:defPPr algn="ctr">
          <a:lnSpc>
            <a:spcPct val="90000"/>
          </a:lnSpc>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nSpc>
            <a:spcPct val="90000"/>
          </a:lnSpc>
          <a:defRPr/>
        </a:defPPr>
      </a:lstStyle>
    </a:txDef>
  </a:objectDefaults>
  <a:extraClrSchemeLst/>
  <a:custClrLst>
    <a:custClr name="0|179|136">
      <a:srgbClr val="00B388"/>
    </a:custClr>
    <a:custClr name="135|123|117">
      <a:srgbClr val="877B75"/>
    </a:custClr>
    <a:custClr name="135|135|135">
      <a:srgbClr val="878787"/>
    </a:custClr>
  </a:custClrLst>
  <a:extLst>
    <a:ext uri="{05A4C25C-085E-4340-85A3-A5531E510DB2}">
      <thm15:themeFamily xmlns:thm15="http://schemas.microsoft.com/office/thememl/2012/main" name="HPE-SGI Software 110416.potx" id="{0325DA13-9F9B-4B6B-B6D3-1ED7469B8CFA}" vid="{077B75B2-3944-4371-B913-AD1DCFD3D67C}"/>
    </a:ext>
  </a:extLst>
</a:theme>
</file>

<file path=ppt/theme/theme27.xml><?xml version="1.0" encoding="utf-8"?>
<a:theme xmlns:a="http://schemas.openxmlformats.org/drawingml/2006/main" name="6_HPE-SGI Software 110716">
  <a:themeElements>
    <a:clrScheme name="HPE">
      <a:dk1>
        <a:sysClr val="windowText" lastClr="000000"/>
      </a:dk1>
      <a:lt1>
        <a:sysClr val="window" lastClr="FFFFFF"/>
      </a:lt1>
      <a:dk2>
        <a:srgbClr val="425563"/>
      </a:dk2>
      <a:lt2>
        <a:srgbClr val="C6C9CA"/>
      </a:lt2>
      <a:accent1>
        <a:srgbClr val="425563"/>
      </a:accent1>
      <a:accent2>
        <a:srgbClr val="2AD2C9"/>
      </a:accent2>
      <a:accent3>
        <a:srgbClr val="FF8D6D"/>
      </a:accent3>
      <a:accent4>
        <a:srgbClr val="5B4767"/>
      </a:accent4>
      <a:accent5>
        <a:srgbClr val="617D78"/>
      </a:accent5>
      <a:accent6>
        <a:srgbClr val="C6C9CA"/>
      </a:accent6>
      <a:hlink>
        <a:srgbClr val="617D78"/>
      </a:hlink>
      <a:folHlink>
        <a:srgbClr val="87878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ltGray">
        <a:solidFill>
          <a:schemeClr val="accent1"/>
        </a:solidFill>
        <a:ln w="19050">
          <a:solidFill>
            <a:schemeClr val="accent1"/>
          </a:solidFill>
        </a:ln>
      </a:spPr>
      <a:bodyPr rtlCol="0" anchor="ctr"/>
      <a:lstStyle>
        <a:defPPr algn="ctr">
          <a:lnSpc>
            <a:spcPct val="90000"/>
          </a:lnSpc>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nSpc>
            <a:spcPct val="90000"/>
          </a:lnSpc>
          <a:defRPr/>
        </a:defPPr>
      </a:lstStyle>
    </a:txDef>
  </a:objectDefaults>
  <a:extraClrSchemeLst/>
  <a:custClrLst>
    <a:custClr name="0|179|136">
      <a:srgbClr val="00B388"/>
    </a:custClr>
    <a:custClr name="135|123|117">
      <a:srgbClr val="877B75"/>
    </a:custClr>
    <a:custClr name="135|135|135">
      <a:srgbClr val="878787"/>
    </a:custClr>
  </a:custClrLst>
  <a:extLst>
    <a:ext uri="{05A4C25C-085E-4340-85A3-A5531E510DB2}">
      <thm15:themeFamily xmlns:thm15="http://schemas.microsoft.com/office/thememl/2012/main" name="HPE-SGI Software 110416.potx" id="{0325DA13-9F9B-4B6B-B6D3-1ED7469B8CFA}" vid="{077B75B2-3944-4371-B913-AD1DCFD3D67C}"/>
    </a:ext>
  </a:extLst>
</a:theme>
</file>

<file path=ppt/theme/theme28.xml><?xml version="1.0" encoding="utf-8"?>
<a:theme xmlns:a="http://schemas.openxmlformats.org/drawingml/2006/main" name="7_HPE-SGI Software 110716">
  <a:themeElements>
    <a:clrScheme name="HPE">
      <a:dk1>
        <a:sysClr val="windowText" lastClr="000000"/>
      </a:dk1>
      <a:lt1>
        <a:sysClr val="window" lastClr="FFFFFF"/>
      </a:lt1>
      <a:dk2>
        <a:srgbClr val="425563"/>
      </a:dk2>
      <a:lt2>
        <a:srgbClr val="C6C9CA"/>
      </a:lt2>
      <a:accent1>
        <a:srgbClr val="425563"/>
      </a:accent1>
      <a:accent2>
        <a:srgbClr val="2AD2C9"/>
      </a:accent2>
      <a:accent3>
        <a:srgbClr val="FF8D6D"/>
      </a:accent3>
      <a:accent4>
        <a:srgbClr val="5B4767"/>
      </a:accent4>
      <a:accent5>
        <a:srgbClr val="617D78"/>
      </a:accent5>
      <a:accent6>
        <a:srgbClr val="C6C9CA"/>
      </a:accent6>
      <a:hlink>
        <a:srgbClr val="617D78"/>
      </a:hlink>
      <a:folHlink>
        <a:srgbClr val="87878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ltGray">
        <a:solidFill>
          <a:schemeClr val="accent1"/>
        </a:solidFill>
        <a:ln w="19050">
          <a:solidFill>
            <a:schemeClr val="accent1"/>
          </a:solidFill>
        </a:ln>
      </a:spPr>
      <a:bodyPr rtlCol="0" anchor="ctr"/>
      <a:lstStyle>
        <a:defPPr algn="ctr">
          <a:lnSpc>
            <a:spcPct val="90000"/>
          </a:lnSpc>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nSpc>
            <a:spcPct val="90000"/>
          </a:lnSpc>
          <a:defRPr/>
        </a:defPPr>
      </a:lstStyle>
    </a:txDef>
  </a:objectDefaults>
  <a:extraClrSchemeLst/>
  <a:custClrLst>
    <a:custClr name="0|179|136">
      <a:srgbClr val="00B388"/>
    </a:custClr>
    <a:custClr name="135|123|117">
      <a:srgbClr val="877B75"/>
    </a:custClr>
    <a:custClr name="135|135|135">
      <a:srgbClr val="878787"/>
    </a:custClr>
  </a:custClrLst>
  <a:extLst>
    <a:ext uri="{05A4C25C-085E-4340-85A3-A5531E510DB2}">
      <thm15:themeFamily xmlns:thm15="http://schemas.microsoft.com/office/thememl/2012/main" name="HPE-SGI Software 110416.potx" id="{0325DA13-9F9B-4B6B-B6D3-1ED7469B8CFA}" vid="{077B75B2-3944-4371-B913-AD1DCFD3D67C}"/>
    </a:ext>
  </a:extLst>
</a:theme>
</file>

<file path=ppt/theme/theme29.xml><?xml version="1.0" encoding="utf-8"?>
<a:theme xmlns:a="http://schemas.openxmlformats.org/drawingml/2006/main" name="intel16x9">
  <a:themeElements>
    <a:clrScheme name="intel2015">
      <a:dk1>
        <a:sysClr val="windowText" lastClr="000000"/>
      </a:dk1>
      <a:lt1>
        <a:sysClr val="window" lastClr="FFFFFF"/>
      </a:lt1>
      <a:dk2>
        <a:srgbClr val="0071C5"/>
      </a:dk2>
      <a:lt2>
        <a:srgbClr val="FFFFFF"/>
      </a:lt2>
      <a:accent1>
        <a:srgbClr val="00AEEF"/>
      </a:accent1>
      <a:accent2>
        <a:srgbClr val="C4D600"/>
      </a:accent2>
      <a:accent3>
        <a:srgbClr val="F3D54E"/>
      </a:accent3>
      <a:accent4>
        <a:srgbClr val="FFA300"/>
      </a:accent4>
      <a:accent5>
        <a:srgbClr val="FC4C02"/>
      </a:accent5>
      <a:accent6>
        <a:srgbClr val="003C71"/>
      </a:accent6>
      <a:hlink>
        <a:srgbClr val="F3D54E"/>
      </a:hlink>
      <a:folHlink>
        <a:srgbClr val="FFFFFF"/>
      </a:folHlink>
    </a:clrScheme>
    <a:fontScheme name="intel2015">
      <a:majorFont>
        <a:latin typeface="Intel Clear Pro"/>
        <a:ea typeface=""/>
        <a:cs typeface=""/>
      </a:majorFont>
      <a:minorFont>
        <a:latin typeface="Intel Clear"/>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FF0000"/>
        </a:solidFill>
        <a:ln w="9525" cap="flat" cmpd="sng" algn="ctr">
          <a:solidFill>
            <a:schemeClr val="accent1"/>
          </a:solidFill>
          <a:prstDash val="solid"/>
          <a:round/>
          <a:headEnd type="none" w="med" len="med"/>
          <a:tailEnd type="none" w="med" len="med"/>
        </a:ln>
        <a:effectLst/>
      </a:spPr>
      <a:bodyPr vert="horz" wrap="square" lIns="91372" tIns="45688" rIns="91372" bIns="45688" numCol="1" rtlCol="0" anchor="t" anchorCtr="1" compatLnSpc="1">
        <a:prstTxWarp prst="textNoShape">
          <a:avLst/>
        </a:prstTxWarp>
        <a:noAutofit/>
      </a:bodyPr>
      <a:lstStyle>
        <a:defPPr marL="0" marR="0" indent="0" algn="ctr" defTabSz="914400" rtl="0" eaLnBrk="1" fontAlgn="base" latinLnBrk="0" hangingPunct="1">
          <a:lnSpc>
            <a:spcPct val="95000"/>
          </a:lnSpc>
          <a:spcBef>
            <a:spcPct val="30000"/>
          </a:spcBef>
          <a:spcAft>
            <a:spcPct val="0"/>
          </a:spcAft>
          <a:buClr>
            <a:schemeClr val="tx1"/>
          </a:buClr>
          <a:buSzTx/>
          <a:buFont typeface="Wingdings" pitchFamily="2" charset="2"/>
          <a:buNone/>
          <a:tabLst/>
          <a:defRPr kumimoji="0" sz="1400" b="0" i="0" u="none" strike="noStrike" cap="none" normalizeH="0" baseline="0" dirty="0" smtClean="0">
            <a:ln>
              <a:noFill/>
            </a:ln>
            <a:solidFill>
              <a:srgbClr val="FFFFFF"/>
            </a:solidFill>
            <a:effectLst>
              <a:outerShdw blurRad="38100" dist="38100" dir="2700000" algn="tl">
                <a:srgbClr val="000000">
                  <a:alpha val="43137"/>
                </a:srgbClr>
              </a:outerShdw>
            </a:effectLst>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372" tIns="45688" rIns="91372" bIns="45688" numCol="1" anchor="t" anchorCtr="1" compatLnSpc="1">
        <a:prstTxWarp prst="textNoShape">
          <a:avLst/>
        </a:prstTxWarp>
        <a:spAutoFit/>
      </a:bodyPr>
      <a:lstStyle>
        <a:defPPr marL="0" marR="0" indent="0" algn="ctr" defTabSz="914400" rtl="0" eaLnBrk="1" fontAlgn="base" latinLnBrk="0" hangingPunct="1">
          <a:lnSpc>
            <a:spcPct val="95000"/>
          </a:lnSpc>
          <a:spcBef>
            <a:spcPct val="30000"/>
          </a:spcBef>
          <a:spcAft>
            <a:spcPct val="0"/>
          </a:spcAft>
          <a:buClr>
            <a:schemeClr val="tx1"/>
          </a:buClr>
          <a:buSzTx/>
          <a:buFont typeface="Wingdings" pitchFamily="2" charset="2"/>
          <a:buNone/>
          <a:tabLst/>
          <a:defRPr kumimoji="0" lang="en-US" sz="2000" b="0" i="0" u="none" strike="noStrike" cap="none" normalizeH="0" baseline="0" smtClean="0">
            <a:ln>
              <a:noFill/>
            </a:ln>
            <a:solidFill>
              <a:srgbClr val="FFFFFF"/>
            </a:solidFill>
            <a:effectLst>
              <a:outerShdw blurRad="38100" dist="38100" dir="2700000" algn="tl">
                <a:srgbClr val="000000">
                  <a:alpha val="43137"/>
                </a:srgbClr>
              </a:outerShdw>
            </a:effectLst>
            <a:latin typeface="Arial Narrow" pitchFamily="34" charset="0"/>
            <a:cs typeface="Arial" charset="0"/>
          </a:defRPr>
        </a:defPPr>
      </a:lstStyle>
    </a:lnDef>
    <a:txDef>
      <a:spPr>
        <a:noFill/>
      </a:spPr>
      <a:bodyPr wrap="none" rtlCol="0">
        <a:spAutoFit/>
      </a:bodyPr>
      <a:lstStyle>
        <a:defPPr>
          <a:defRPr sz="3200" dirty="0"/>
        </a:defPPr>
      </a:lstStyle>
    </a:txDef>
  </a:objectDefaults>
  <a:extraClrSchemeLst>
    <a:extraClrScheme>
      <a:clrScheme name="2_Architectur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Architectur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2_Architecture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Architecture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Architecture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Architecture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2_Architecture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Architecture 8">
        <a:dk1>
          <a:srgbClr val="000000"/>
        </a:dk1>
        <a:lt1>
          <a:srgbClr val="FFFFFF"/>
        </a:lt1>
        <a:dk2>
          <a:srgbClr val="0034FF"/>
        </a:dk2>
        <a:lt2>
          <a:srgbClr val="FDB605"/>
        </a:lt2>
        <a:accent1>
          <a:srgbClr val="66CC33"/>
        </a:accent1>
        <a:accent2>
          <a:srgbClr val="FF6600"/>
        </a:accent2>
        <a:accent3>
          <a:srgbClr val="AAAEFF"/>
        </a:accent3>
        <a:accent4>
          <a:srgbClr val="DADADA"/>
        </a:accent4>
        <a:accent5>
          <a:srgbClr val="B8E2AD"/>
        </a:accent5>
        <a:accent6>
          <a:srgbClr val="E75C00"/>
        </a:accent6>
        <a:hlink>
          <a:srgbClr val="5BB3B9"/>
        </a:hlink>
        <a:folHlink>
          <a:srgbClr val="CC00FF"/>
        </a:folHlink>
      </a:clrScheme>
      <a:clrMap bg1="dk2" tx1="lt1" bg2="dk1" tx2="lt2" accent1="accent1" accent2="accent2" accent3="accent3" accent4="accent4" accent5="accent5" accent6="accent6" hlink="hlink" folHlink="folHlink"/>
    </a:extraClrScheme>
    <a:extraClrScheme>
      <a:clrScheme name="2_Architecture 9">
        <a:dk1>
          <a:srgbClr val="000000"/>
        </a:dk1>
        <a:lt1>
          <a:srgbClr val="FFFFFF"/>
        </a:lt1>
        <a:dk2>
          <a:srgbClr val="0034FF"/>
        </a:dk2>
        <a:lt2>
          <a:srgbClr val="FDB605"/>
        </a:lt2>
        <a:accent1>
          <a:srgbClr val="66CC33"/>
        </a:accent1>
        <a:accent2>
          <a:srgbClr val="FF6600"/>
        </a:accent2>
        <a:accent3>
          <a:srgbClr val="AAAEFF"/>
        </a:accent3>
        <a:accent4>
          <a:srgbClr val="DADADA"/>
        </a:accent4>
        <a:accent5>
          <a:srgbClr val="B8E2AD"/>
        </a:accent5>
        <a:accent6>
          <a:srgbClr val="E75C00"/>
        </a:accent6>
        <a:hlink>
          <a:srgbClr val="FFCC00"/>
        </a:hlink>
        <a:folHlink>
          <a:srgbClr val="CC00FF"/>
        </a:folHlink>
      </a:clrScheme>
      <a:clrMap bg1="dk2" tx1="lt1" bg2="dk1" tx2="lt2" accent1="accent1" accent2="accent2" accent3="accent3" accent4="accent4" accent5="accent5" accent6="accent6" hlink="hlink" folHlink="folHlink"/>
    </a:extraClrScheme>
    <a:extraClrScheme>
      <a:clrScheme name="2_Architecture 10">
        <a:dk1>
          <a:srgbClr val="000000"/>
        </a:dk1>
        <a:lt1>
          <a:srgbClr val="FFFFFF"/>
        </a:lt1>
        <a:dk2>
          <a:srgbClr val="0034FF"/>
        </a:dk2>
        <a:lt2>
          <a:srgbClr val="FDB605"/>
        </a:lt2>
        <a:accent1>
          <a:srgbClr val="66CC33"/>
        </a:accent1>
        <a:accent2>
          <a:srgbClr val="FF6600"/>
        </a:accent2>
        <a:accent3>
          <a:srgbClr val="AAAEFF"/>
        </a:accent3>
        <a:accent4>
          <a:srgbClr val="DADADA"/>
        </a:accent4>
        <a:accent5>
          <a:srgbClr val="B8E2AD"/>
        </a:accent5>
        <a:accent6>
          <a:srgbClr val="E75C00"/>
        </a:accent6>
        <a:hlink>
          <a:srgbClr val="009999"/>
        </a:hlink>
        <a:folHlink>
          <a:srgbClr val="CC00FF"/>
        </a:folHlink>
      </a:clrScheme>
      <a:clrMap bg1="dk2" tx1="lt1" bg2="dk1" tx2="lt2" accent1="accent1" accent2="accent2" accent3="accent3" accent4="accent4" accent5="accent5" accent6="accent6" hlink="hlink" folHlink="folHlink"/>
    </a:extraClrScheme>
    <a:extraClrScheme>
      <a:clrScheme name="2_Architecture 11">
        <a:dk1>
          <a:srgbClr val="000000"/>
        </a:dk1>
        <a:lt1>
          <a:srgbClr val="FFFFFF"/>
        </a:lt1>
        <a:dk2>
          <a:srgbClr val="0034FF"/>
        </a:dk2>
        <a:lt2>
          <a:srgbClr val="FDB605"/>
        </a:lt2>
        <a:accent1>
          <a:srgbClr val="66CC33"/>
        </a:accent1>
        <a:accent2>
          <a:srgbClr val="FF6600"/>
        </a:accent2>
        <a:accent3>
          <a:srgbClr val="AAAEFF"/>
        </a:accent3>
        <a:accent4>
          <a:srgbClr val="DADADA"/>
        </a:accent4>
        <a:accent5>
          <a:srgbClr val="B8E2AD"/>
        </a:accent5>
        <a:accent6>
          <a:srgbClr val="E75C00"/>
        </a:accent6>
        <a:hlink>
          <a:srgbClr val="009999"/>
        </a:hlink>
        <a:folHlink>
          <a:srgbClr val="CC0099"/>
        </a:folHlink>
      </a:clrScheme>
      <a:clrMap bg1="dk2" tx1="lt1" bg2="dk1" tx2="lt2" accent1="accent1" accent2="accent2" accent3="accent3" accent4="accent4" accent5="accent5" accent6="accent6" hlink="hlink" folHlink="folHlink"/>
    </a:extraClrScheme>
    <a:extraClrScheme>
      <a:clrScheme name="2_Architecture 12">
        <a:dk1>
          <a:srgbClr val="000000"/>
        </a:dk1>
        <a:lt1>
          <a:srgbClr val="FFFFFF"/>
        </a:lt1>
        <a:dk2>
          <a:srgbClr val="0034FF"/>
        </a:dk2>
        <a:lt2>
          <a:srgbClr val="FDB605"/>
        </a:lt2>
        <a:accent1>
          <a:srgbClr val="66CC33"/>
        </a:accent1>
        <a:accent2>
          <a:srgbClr val="FF6600"/>
        </a:accent2>
        <a:accent3>
          <a:srgbClr val="AAAEFF"/>
        </a:accent3>
        <a:accent4>
          <a:srgbClr val="DADADA"/>
        </a:accent4>
        <a:accent5>
          <a:srgbClr val="B8E2AD"/>
        </a:accent5>
        <a:accent6>
          <a:srgbClr val="E75C00"/>
        </a:accent6>
        <a:hlink>
          <a:srgbClr val="009999"/>
        </a:hlink>
        <a:folHlink>
          <a:srgbClr val="AA014C"/>
        </a:folHlink>
      </a:clrScheme>
      <a:clrMap bg1="dk2" tx1="lt1" bg2="dk1" tx2="lt2" accent1="accent1" accent2="accent2" accent3="accent3" accent4="accent4" accent5="accent5" accent6="accent6" hlink="hlink" folHlink="folHlink"/>
    </a:extraClrScheme>
    <a:extraClrScheme>
      <a:clrScheme name="2_Architecture 13">
        <a:dk1>
          <a:srgbClr val="000000"/>
        </a:dk1>
        <a:lt1>
          <a:srgbClr val="FFFFFF"/>
        </a:lt1>
        <a:dk2>
          <a:srgbClr val="0034FF"/>
        </a:dk2>
        <a:lt2>
          <a:srgbClr val="FDB605"/>
        </a:lt2>
        <a:accent1>
          <a:srgbClr val="66CC33"/>
        </a:accent1>
        <a:accent2>
          <a:srgbClr val="FF6600"/>
        </a:accent2>
        <a:accent3>
          <a:srgbClr val="AAAEFF"/>
        </a:accent3>
        <a:accent4>
          <a:srgbClr val="DADADA"/>
        </a:accent4>
        <a:accent5>
          <a:srgbClr val="B8E2AD"/>
        </a:accent5>
        <a:accent6>
          <a:srgbClr val="E75C00"/>
        </a:accent6>
        <a:hlink>
          <a:srgbClr val="00C5C0"/>
        </a:hlink>
        <a:folHlink>
          <a:srgbClr val="AA014C"/>
        </a:folHlink>
      </a:clrScheme>
      <a:clrMap bg1="dk2" tx1="lt1" bg2="dk1" tx2="lt2" accent1="accent1" accent2="accent2" accent3="accent3" accent4="accent4" accent5="accent5" accent6="accent6" hlink="hlink" folHlink="folHlink"/>
    </a:extraClrScheme>
    <a:extraClrScheme>
      <a:clrScheme name="2_Architecture 14">
        <a:dk1>
          <a:srgbClr val="000000"/>
        </a:dk1>
        <a:lt1>
          <a:srgbClr val="FFFFFF"/>
        </a:lt1>
        <a:dk2>
          <a:srgbClr val="0034FF"/>
        </a:dk2>
        <a:lt2>
          <a:srgbClr val="FDB605"/>
        </a:lt2>
        <a:accent1>
          <a:srgbClr val="66CC33"/>
        </a:accent1>
        <a:accent2>
          <a:srgbClr val="FF5C00"/>
        </a:accent2>
        <a:accent3>
          <a:srgbClr val="AAAEFF"/>
        </a:accent3>
        <a:accent4>
          <a:srgbClr val="DADADA"/>
        </a:accent4>
        <a:accent5>
          <a:srgbClr val="B8E2AD"/>
        </a:accent5>
        <a:accent6>
          <a:srgbClr val="E75300"/>
        </a:accent6>
        <a:hlink>
          <a:srgbClr val="00C5C0"/>
        </a:hlink>
        <a:folHlink>
          <a:srgbClr val="AA014C"/>
        </a:folHlink>
      </a:clrScheme>
      <a:clrMap bg1="dk2" tx1="lt1" bg2="dk1" tx2="lt2" accent1="accent1" accent2="accent2" accent3="accent3" accent4="accent4" accent5="accent5" accent6="accent6" hlink="hlink" folHlink="folHlink"/>
    </a:extraClrScheme>
    <a:extraClrScheme>
      <a:clrScheme name="2_Architecture 15">
        <a:dk1>
          <a:srgbClr val="000000"/>
        </a:dk1>
        <a:lt1>
          <a:srgbClr val="FFFFFF"/>
        </a:lt1>
        <a:dk2>
          <a:srgbClr val="0034FF"/>
        </a:dk2>
        <a:lt2>
          <a:srgbClr val="FDB605"/>
        </a:lt2>
        <a:accent1>
          <a:srgbClr val="66CC33"/>
        </a:accent1>
        <a:accent2>
          <a:srgbClr val="FF5C00"/>
        </a:accent2>
        <a:accent3>
          <a:srgbClr val="AAAEFF"/>
        </a:accent3>
        <a:accent4>
          <a:srgbClr val="DADADA"/>
        </a:accent4>
        <a:accent5>
          <a:srgbClr val="B8E2AD"/>
        </a:accent5>
        <a:accent6>
          <a:srgbClr val="E75300"/>
        </a:accent6>
        <a:hlink>
          <a:srgbClr val="10C8E1"/>
        </a:hlink>
        <a:folHlink>
          <a:srgbClr val="AA014C"/>
        </a:folHlink>
      </a:clrScheme>
      <a:clrMap bg1="dk2" tx1="lt1" bg2="dk1" tx2="lt2" accent1="accent1" accent2="accent2" accent3="accent3" accent4="accent4" accent5="accent5" accent6="accent6" hlink="hlink" folHlink="folHlink"/>
    </a:extraClrScheme>
    <a:extraClrScheme>
      <a:clrScheme name="2_Architecture 16">
        <a:dk1>
          <a:srgbClr val="000000"/>
        </a:dk1>
        <a:lt1>
          <a:srgbClr val="FFFFFF"/>
        </a:lt1>
        <a:dk2>
          <a:srgbClr val="0034FF"/>
        </a:dk2>
        <a:lt2>
          <a:srgbClr val="FDB605"/>
        </a:lt2>
        <a:accent1>
          <a:srgbClr val="66CC33"/>
        </a:accent1>
        <a:accent2>
          <a:srgbClr val="FF5C00"/>
        </a:accent2>
        <a:accent3>
          <a:srgbClr val="AAAEFF"/>
        </a:accent3>
        <a:accent4>
          <a:srgbClr val="DADADA"/>
        </a:accent4>
        <a:accent5>
          <a:srgbClr val="B8E2AD"/>
        </a:accent5>
        <a:accent6>
          <a:srgbClr val="E75300"/>
        </a:accent6>
        <a:hlink>
          <a:srgbClr val="10C8E1"/>
        </a:hlink>
        <a:folHlink>
          <a:srgbClr val="F3016E"/>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SUSE 2016">
  <a:themeElements>
    <a:clrScheme name="SUSE Color Palette">
      <a:dk1>
        <a:sysClr val="windowText" lastClr="000000"/>
      </a:dk1>
      <a:lt1>
        <a:sysClr val="window" lastClr="FFFFFF"/>
      </a:lt1>
      <a:dk2>
        <a:srgbClr val="0D2C40"/>
      </a:dk2>
      <a:lt2>
        <a:srgbClr val="A7A9AC"/>
      </a:lt2>
      <a:accent1>
        <a:srgbClr val="02D35F"/>
      </a:accent1>
      <a:accent2>
        <a:srgbClr val="841781"/>
      </a:accent2>
      <a:accent3>
        <a:srgbClr val="DE0080"/>
      </a:accent3>
      <a:accent4>
        <a:srgbClr val="FD9A2B"/>
      </a:accent4>
      <a:accent5>
        <a:srgbClr val="A0FF5F"/>
      </a:accent5>
      <a:accent6>
        <a:srgbClr val="02A49C"/>
      </a:accent6>
      <a:hlink>
        <a:srgbClr val="0D2C40"/>
      </a:hlink>
      <a:folHlink>
        <a:srgbClr val="0D2C40"/>
      </a:folHlink>
    </a:clrScheme>
    <a:fontScheme name="SUSE_2016_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noAutofit/>
      </a:bodyPr>
      <a:lstStyle>
        <a:defPPr>
          <a:defRPr b="1" smtClean="0">
            <a:solidFill>
              <a:schemeClr val="tx2"/>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0.xml><?xml version="1.0" encoding="utf-8"?>
<a:theme xmlns:a="http://schemas.openxmlformats.org/drawingml/2006/main" name="6_SUSE 2016">
  <a:themeElements>
    <a:clrScheme name="SUSE Color Palette">
      <a:dk1>
        <a:sysClr val="windowText" lastClr="000000"/>
      </a:dk1>
      <a:lt1>
        <a:sysClr val="window" lastClr="FFFFFF"/>
      </a:lt1>
      <a:dk2>
        <a:srgbClr val="0D2C40"/>
      </a:dk2>
      <a:lt2>
        <a:srgbClr val="A7A9AC"/>
      </a:lt2>
      <a:accent1>
        <a:srgbClr val="02D35F"/>
      </a:accent1>
      <a:accent2>
        <a:srgbClr val="841781"/>
      </a:accent2>
      <a:accent3>
        <a:srgbClr val="DE0080"/>
      </a:accent3>
      <a:accent4>
        <a:srgbClr val="FD9A2B"/>
      </a:accent4>
      <a:accent5>
        <a:srgbClr val="A0FF5F"/>
      </a:accent5>
      <a:accent6>
        <a:srgbClr val="02A49C"/>
      </a:accent6>
      <a:hlink>
        <a:srgbClr val="0D2C40"/>
      </a:hlink>
      <a:folHlink>
        <a:srgbClr val="0D2C40"/>
      </a:folHlink>
    </a:clrScheme>
    <a:fontScheme name="SUSE_2016_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nchor="t" anchorCtr="1">
        <a:spAutoFit/>
      </a:bodyPr>
      <a:lstStyle>
        <a:defPPr>
          <a:defRPr sz="1600" b="1" smtClean="0">
            <a:solidFill>
              <a:schemeClr val="tx1"/>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1.xml><?xml version="1.0" encoding="utf-8"?>
<a:theme xmlns:a="http://schemas.openxmlformats.org/drawingml/2006/main" name="7_SUSE 2016">
  <a:themeElements>
    <a:clrScheme name="SUSE Color Palette">
      <a:dk1>
        <a:sysClr val="windowText" lastClr="000000"/>
      </a:dk1>
      <a:lt1>
        <a:sysClr val="window" lastClr="FFFFFF"/>
      </a:lt1>
      <a:dk2>
        <a:srgbClr val="0D2C40"/>
      </a:dk2>
      <a:lt2>
        <a:srgbClr val="A7A9AC"/>
      </a:lt2>
      <a:accent1>
        <a:srgbClr val="02D35F"/>
      </a:accent1>
      <a:accent2>
        <a:srgbClr val="841781"/>
      </a:accent2>
      <a:accent3>
        <a:srgbClr val="DE0080"/>
      </a:accent3>
      <a:accent4>
        <a:srgbClr val="FD9A2B"/>
      </a:accent4>
      <a:accent5>
        <a:srgbClr val="A0FF5F"/>
      </a:accent5>
      <a:accent6>
        <a:srgbClr val="02A49C"/>
      </a:accent6>
      <a:hlink>
        <a:srgbClr val="0D2C40"/>
      </a:hlink>
      <a:folHlink>
        <a:srgbClr val="0D2C40"/>
      </a:folHlink>
    </a:clrScheme>
    <a:fontScheme name="SUSE_2016_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nchor="t" anchorCtr="1">
        <a:spAutoFit/>
      </a:bodyPr>
      <a:lstStyle>
        <a:defPPr>
          <a:defRPr sz="1600" b="1" smtClean="0">
            <a:solidFill>
              <a:schemeClr val="tx1"/>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2.xml><?xml version="1.0" encoding="utf-8"?>
<a:theme xmlns:a="http://schemas.openxmlformats.org/drawingml/2006/main" name="13_template2">
  <a:themeElements>
    <a:clrScheme name="SUSE Color Palette">
      <a:dk1>
        <a:sysClr val="windowText" lastClr="000000"/>
      </a:dk1>
      <a:lt1>
        <a:sysClr val="window" lastClr="FFFFFF"/>
      </a:lt1>
      <a:dk2>
        <a:srgbClr val="0D2C40"/>
      </a:dk2>
      <a:lt2>
        <a:srgbClr val="A7A9AC"/>
      </a:lt2>
      <a:accent1>
        <a:srgbClr val="02D35F"/>
      </a:accent1>
      <a:accent2>
        <a:srgbClr val="841781"/>
      </a:accent2>
      <a:accent3>
        <a:srgbClr val="DE0080"/>
      </a:accent3>
      <a:accent4>
        <a:srgbClr val="FD9A2B"/>
      </a:accent4>
      <a:accent5>
        <a:srgbClr val="A0FF5F"/>
      </a:accent5>
      <a:accent6>
        <a:srgbClr val="02A49C"/>
      </a:accent6>
      <a:hlink>
        <a:srgbClr val="0D2C40"/>
      </a:hlink>
      <a:folHlink>
        <a:srgbClr val="0D2C40"/>
      </a:folHlink>
    </a:clrScheme>
    <a:fontScheme name="SUSE_2016_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cap="rnd">
          <a:round/>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1400" b="1" dirty="0" err="1" smtClean="0">
            <a:solidFill>
              <a:schemeClr val="tx2"/>
            </a:solidFill>
          </a:defRPr>
        </a:defPPr>
      </a:lstStyle>
    </a:txDef>
  </a:objectDefaults>
  <a:extraClrSchemeLst/>
  <a:extLst>
    <a:ext uri="{05A4C25C-085E-4340-85A3-A5531E510DB2}">
      <thm15:themeFamily xmlns:thm15="http://schemas.microsoft.com/office/thememl/2012/main" name="SUSE_16-9_Template_2016" id="{FB27CD51-37F9-4135-A3EE-50D4CFE6AC33}" vid="{9EDAEBCB-CD04-49D7-A482-BD8157A896A4}"/>
    </a:ext>
  </a:extLst>
</a:theme>
</file>

<file path=ppt/theme/theme33.xml><?xml version="1.0" encoding="utf-8"?>
<a:theme xmlns:a="http://schemas.openxmlformats.org/drawingml/2006/main" name="14_template2">
  <a:themeElements>
    <a:clrScheme name="SUSE Color Palette">
      <a:dk1>
        <a:sysClr val="windowText" lastClr="000000"/>
      </a:dk1>
      <a:lt1>
        <a:sysClr val="window" lastClr="FFFFFF"/>
      </a:lt1>
      <a:dk2>
        <a:srgbClr val="0D2C40"/>
      </a:dk2>
      <a:lt2>
        <a:srgbClr val="A7A9AC"/>
      </a:lt2>
      <a:accent1>
        <a:srgbClr val="02D35F"/>
      </a:accent1>
      <a:accent2>
        <a:srgbClr val="841781"/>
      </a:accent2>
      <a:accent3>
        <a:srgbClr val="DE0080"/>
      </a:accent3>
      <a:accent4>
        <a:srgbClr val="FD9A2B"/>
      </a:accent4>
      <a:accent5>
        <a:srgbClr val="A0FF5F"/>
      </a:accent5>
      <a:accent6>
        <a:srgbClr val="02A49C"/>
      </a:accent6>
      <a:hlink>
        <a:srgbClr val="0D2C40"/>
      </a:hlink>
      <a:folHlink>
        <a:srgbClr val="0D2C40"/>
      </a:folHlink>
    </a:clrScheme>
    <a:fontScheme name="SUSE_2016_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cap="rnd">
          <a:round/>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1400" b="1" dirty="0" err="1" smtClean="0">
            <a:solidFill>
              <a:schemeClr val="tx2"/>
            </a:solidFill>
          </a:defRPr>
        </a:defPPr>
      </a:lstStyle>
    </a:txDef>
  </a:objectDefaults>
  <a:extraClrSchemeLst/>
  <a:extLst>
    <a:ext uri="{05A4C25C-085E-4340-85A3-A5531E510DB2}">
      <thm15:themeFamily xmlns:thm15="http://schemas.microsoft.com/office/thememl/2012/main" name="SUSE_16x9_Template_2016 v6_ks.potx" id="{86565D3A-5959-4E6D-BF21-1E3AC19B0B2C}" vid="{A0F39812-1637-4CD9-BB9D-8A3CEEFD9C52}"/>
    </a:ext>
  </a:extLst>
</a:theme>
</file>

<file path=ppt/theme/theme34.xml><?xml version="1.0" encoding="utf-8"?>
<a:theme xmlns:a="http://schemas.openxmlformats.org/drawingml/2006/main" name="15_template2">
  <a:themeElements>
    <a:clrScheme name="SUSE Color Palette">
      <a:dk1>
        <a:sysClr val="windowText" lastClr="000000"/>
      </a:dk1>
      <a:lt1>
        <a:sysClr val="window" lastClr="FFFFFF"/>
      </a:lt1>
      <a:dk2>
        <a:srgbClr val="0D2C40"/>
      </a:dk2>
      <a:lt2>
        <a:srgbClr val="A7A9AC"/>
      </a:lt2>
      <a:accent1>
        <a:srgbClr val="02D35F"/>
      </a:accent1>
      <a:accent2>
        <a:srgbClr val="841781"/>
      </a:accent2>
      <a:accent3>
        <a:srgbClr val="DE0080"/>
      </a:accent3>
      <a:accent4>
        <a:srgbClr val="FD9A2B"/>
      </a:accent4>
      <a:accent5>
        <a:srgbClr val="A0FF5F"/>
      </a:accent5>
      <a:accent6>
        <a:srgbClr val="02A49C"/>
      </a:accent6>
      <a:hlink>
        <a:srgbClr val="0D2C40"/>
      </a:hlink>
      <a:folHlink>
        <a:srgbClr val="0D2C40"/>
      </a:folHlink>
    </a:clrScheme>
    <a:fontScheme name="SUSE_2016_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noAutofit/>
      </a:bodyPr>
      <a:lstStyle>
        <a:defPPr>
          <a:defRPr b="1" smtClean="0">
            <a:solidFill>
              <a:schemeClr val="tx2"/>
            </a:solidFill>
          </a:defRPr>
        </a:defPPr>
      </a:lstStyle>
    </a:txDef>
  </a:objectDefaults>
  <a:extraClrSchemeLst/>
  <a:extLst>
    <a:ext uri="{05A4C25C-085E-4340-85A3-A5531E510DB2}">
      <thm15:themeFamily xmlns:thm15="http://schemas.microsoft.com/office/thememl/2012/main" name="SUSE_16-9_Template_2016.potx" id="{837E2D90-0441-4C5E-91B6-DDEC280B2DCE}" vid="{85F8B42F-035F-4AAA-9535-833CDBFB6426}"/>
    </a:ext>
  </a:extLst>
</a:theme>
</file>

<file path=ppt/theme/theme35.xml><?xml version="1.0" encoding="utf-8"?>
<a:theme xmlns:a="http://schemas.openxmlformats.org/drawingml/2006/main" name="16_template2">
  <a:themeElements>
    <a:clrScheme name="SUSE Color Palette">
      <a:dk1>
        <a:sysClr val="windowText" lastClr="000000"/>
      </a:dk1>
      <a:lt1>
        <a:sysClr val="window" lastClr="FFFFFF"/>
      </a:lt1>
      <a:dk2>
        <a:srgbClr val="0D2C40"/>
      </a:dk2>
      <a:lt2>
        <a:srgbClr val="A7A9AC"/>
      </a:lt2>
      <a:accent1>
        <a:srgbClr val="02D35F"/>
      </a:accent1>
      <a:accent2>
        <a:srgbClr val="841781"/>
      </a:accent2>
      <a:accent3>
        <a:srgbClr val="DE0080"/>
      </a:accent3>
      <a:accent4>
        <a:srgbClr val="FD9A2B"/>
      </a:accent4>
      <a:accent5>
        <a:srgbClr val="A0FF5F"/>
      </a:accent5>
      <a:accent6>
        <a:srgbClr val="02A49C"/>
      </a:accent6>
      <a:hlink>
        <a:srgbClr val="0D2C40"/>
      </a:hlink>
      <a:folHlink>
        <a:srgbClr val="0D2C40"/>
      </a:folHlink>
    </a:clrScheme>
    <a:fontScheme name="SUSE_2016_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noAutofit/>
      </a:bodyPr>
      <a:lstStyle>
        <a:defPPr>
          <a:defRPr b="1" smtClean="0">
            <a:solidFill>
              <a:schemeClr val="tx2"/>
            </a:solidFill>
          </a:defRPr>
        </a:defPPr>
      </a:lstStyle>
    </a:txDef>
  </a:objectDefaults>
  <a:extraClrSchemeLst/>
  <a:extLst>
    <a:ext uri="{05A4C25C-085E-4340-85A3-A5531E510DB2}">
      <thm15:themeFamily xmlns:thm15="http://schemas.microsoft.com/office/thememl/2012/main" name="SUSE_16-9_Template_2016.potx" id="{837E2D90-0441-4C5E-91B6-DDEC280B2DCE}" vid="{85F8B42F-035F-4AAA-9535-833CDBFB6426}"/>
    </a:ext>
  </a:extLst>
</a:theme>
</file>

<file path=ppt/theme/theme36.xml><?xml version="1.0" encoding="utf-8"?>
<a:theme xmlns:a="http://schemas.openxmlformats.org/drawingml/2006/main" name="17_template2">
  <a:themeElements>
    <a:clrScheme name="SUSE Color Palette">
      <a:dk1>
        <a:sysClr val="windowText" lastClr="000000"/>
      </a:dk1>
      <a:lt1>
        <a:sysClr val="window" lastClr="FFFFFF"/>
      </a:lt1>
      <a:dk2>
        <a:srgbClr val="0D2C40"/>
      </a:dk2>
      <a:lt2>
        <a:srgbClr val="A7A9AC"/>
      </a:lt2>
      <a:accent1>
        <a:srgbClr val="02D35F"/>
      </a:accent1>
      <a:accent2>
        <a:srgbClr val="841781"/>
      </a:accent2>
      <a:accent3>
        <a:srgbClr val="DE0080"/>
      </a:accent3>
      <a:accent4>
        <a:srgbClr val="FD9A2B"/>
      </a:accent4>
      <a:accent5>
        <a:srgbClr val="A0FF5F"/>
      </a:accent5>
      <a:accent6>
        <a:srgbClr val="02A49C"/>
      </a:accent6>
      <a:hlink>
        <a:srgbClr val="0D2C40"/>
      </a:hlink>
      <a:folHlink>
        <a:srgbClr val="0D2C40"/>
      </a:folHlink>
    </a:clrScheme>
    <a:fontScheme name="SUSE_2016_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noAutofit/>
      </a:bodyPr>
      <a:lstStyle>
        <a:defPPr>
          <a:defRPr b="1" smtClean="0">
            <a:solidFill>
              <a:schemeClr val="tx2"/>
            </a:solidFill>
          </a:defRPr>
        </a:defPPr>
      </a:lstStyle>
    </a:txDef>
  </a:objectDefaults>
  <a:extraClrSchemeLst/>
  <a:extLst>
    <a:ext uri="{05A4C25C-085E-4340-85A3-A5531E510DB2}">
      <thm15:themeFamily xmlns:thm15="http://schemas.microsoft.com/office/thememl/2012/main" name="SUSE_16-9_Template_2016.potx" id="{837E2D90-0441-4C5E-91B6-DDEC280B2DCE}" vid="{85F8B42F-035F-4AAA-9535-833CDBFB6426}"/>
    </a:ext>
  </a:extLst>
</a:theme>
</file>

<file path=ppt/theme/theme37.xml><?xml version="1.0" encoding="utf-8"?>
<a:theme xmlns:a="http://schemas.openxmlformats.org/drawingml/2006/main" name="18_template2">
  <a:themeElements>
    <a:clrScheme name="SUSE Color Palette">
      <a:dk1>
        <a:sysClr val="windowText" lastClr="000000"/>
      </a:dk1>
      <a:lt1>
        <a:sysClr val="window" lastClr="FFFFFF"/>
      </a:lt1>
      <a:dk2>
        <a:srgbClr val="0D2C40"/>
      </a:dk2>
      <a:lt2>
        <a:srgbClr val="A7A9AC"/>
      </a:lt2>
      <a:accent1>
        <a:srgbClr val="02D35F"/>
      </a:accent1>
      <a:accent2>
        <a:srgbClr val="841781"/>
      </a:accent2>
      <a:accent3>
        <a:srgbClr val="DE0080"/>
      </a:accent3>
      <a:accent4>
        <a:srgbClr val="FD9A2B"/>
      </a:accent4>
      <a:accent5>
        <a:srgbClr val="A0FF5F"/>
      </a:accent5>
      <a:accent6>
        <a:srgbClr val="02A49C"/>
      </a:accent6>
      <a:hlink>
        <a:srgbClr val="0D2C40"/>
      </a:hlink>
      <a:folHlink>
        <a:srgbClr val="0D2C40"/>
      </a:folHlink>
    </a:clrScheme>
    <a:fontScheme name="SUSE_2016_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noAutofit/>
      </a:bodyPr>
      <a:lstStyle>
        <a:defPPr>
          <a:defRPr b="1" smtClean="0">
            <a:solidFill>
              <a:schemeClr val="tx2"/>
            </a:solidFill>
          </a:defRPr>
        </a:defPPr>
      </a:lstStyle>
    </a:txDef>
  </a:objectDefaults>
  <a:extraClrSchemeLst/>
  <a:extLst>
    <a:ext uri="{05A4C25C-085E-4340-85A3-A5531E510DB2}">
      <thm15:themeFamily xmlns:thm15="http://schemas.microsoft.com/office/thememl/2012/main" name="SUSE_16-9_Template_2016.potx" id="{837E2D90-0441-4C5E-91B6-DDEC280B2DCE}" vid="{85F8B42F-035F-4AAA-9535-833CDBFB6426}"/>
    </a:ext>
  </a:extLst>
</a:theme>
</file>

<file path=ppt/theme/theme38.xml><?xml version="1.0" encoding="utf-8"?>
<a:theme xmlns:a="http://schemas.openxmlformats.org/drawingml/2006/main" name="19_template2">
  <a:themeElements>
    <a:clrScheme name="SUSE Color Palette">
      <a:dk1>
        <a:sysClr val="windowText" lastClr="000000"/>
      </a:dk1>
      <a:lt1>
        <a:sysClr val="window" lastClr="FFFFFF"/>
      </a:lt1>
      <a:dk2>
        <a:srgbClr val="0D2C40"/>
      </a:dk2>
      <a:lt2>
        <a:srgbClr val="A7A9AC"/>
      </a:lt2>
      <a:accent1>
        <a:srgbClr val="02D35F"/>
      </a:accent1>
      <a:accent2>
        <a:srgbClr val="841781"/>
      </a:accent2>
      <a:accent3>
        <a:srgbClr val="DE0080"/>
      </a:accent3>
      <a:accent4>
        <a:srgbClr val="FD9A2B"/>
      </a:accent4>
      <a:accent5>
        <a:srgbClr val="A0FF5F"/>
      </a:accent5>
      <a:accent6>
        <a:srgbClr val="02A49C"/>
      </a:accent6>
      <a:hlink>
        <a:srgbClr val="0D2C40"/>
      </a:hlink>
      <a:folHlink>
        <a:srgbClr val="0D2C40"/>
      </a:folHlink>
    </a:clrScheme>
    <a:fontScheme name="SUSE_2016_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noAutofit/>
      </a:bodyPr>
      <a:lstStyle>
        <a:defPPr>
          <a:defRPr b="1" smtClean="0">
            <a:solidFill>
              <a:schemeClr val="tx2"/>
            </a:solidFill>
          </a:defRPr>
        </a:defPPr>
      </a:lstStyle>
    </a:txDef>
  </a:objectDefaults>
  <a:extraClrSchemeLst/>
  <a:extLst>
    <a:ext uri="{05A4C25C-085E-4340-85A3-A5531E510DB2}">
      <thm15:themeFamily xmlns:thm15="http://schemas.microsoft.com/office/thememl/2012/main" name="SUSE_16-9_Template_2016.potx" id="{837E2D90-0441-4C5E-91B6-DDEC280B2DCE}" vid="{85F8B42F-035F-4AAA-9535-833CDBFB6426}"/>
    </a:ext>
  </a:extLst>
</a:theme>
</file>

<file path=ppt/theme/theme39.xml><?xml version="1.0" encoding="utf-8"?>
<a:theme xmlns:a="http://schemas.openxmlformats.org/drawingml/2006/main" name="20_template2">
  <a:themeElements>
    <a:clrScheme name="SUSE Color Palette">
      <a:dk1>
        <a:sysClr val="windowText" lastClr="000000"/>
      </a:dk1>
      <a:lt1>
        <a:sysClr val="window" lastClr="FFFFFF"/>
      </a:lt1>
      <a:dk2>
        <a:srgbClr val="0D2C40"/>
      </a:dk2>
      <a:lt2>
        <a:srgbClr val="A7A9AC"/>
      </a:lt2>
      <a:accent1>
        <a:srgbClr val="02D35F"/>
      </a:accent1>
      <a:accent2>
        <a:srgbClr val="841781"/>
      </a:accent2>
      <a:accent3>
        <a:srgbClr val="DE0080"/>
      </a:accent3>
      <a:accent4>
        <a:srgbClr val="FD9A2B"/>
      </a:accent4>
      <a:accent5>
        <a:srgbClr val="A0FF5F"/>
      </a:accent5>
      <a:accent6>
        <a:srgbClr val="02A49C"/>
      </a:accent6>
      <a:hlink>
        <a:srgbClr val="0D2C40"/>
      </a:hlink>
      <a:folHlink>
        <a:srgbClr val="0D2C40"/>
      </a:folHlink>
    </a:clrScheme>
    <a:fontScheme name="SUSE_2016_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noAutofit/>
      </a:bodyPr>
      <a:lstStyle>
        <a:defPPr>
          <a:defRPr b="1" smtClean="0">
            <a:solidFill>
              <a:schemeClr val="tx2"/>
            </a:solidFill>
          </a:defRPr>
        </a:defPPr>
      </a:lstStyle>
    </a:txDef>
  </a:objectDefaults>
  <a:extraClrSchemeLst/>
  <a:extLst>
    <a:ext uri="{05A4C25C-085E-4340-85A3-A5531E510DB2}">
      <thm15:themeFamily xmlns:thm15="http://schemas.microsoft.com/office/thememl/2012/main" name="SUSE_16-9_Template_2016.potx" id="{837E2D90-0441-4C5E-91B6-DDEC280B2DCE}" vid="{85F8B42F-035F-4AAA-9535-833CDBFB6426}"/>
    </a:ext>
  </a:extLst>
</a:theme>
</file>

<file path=ppt/theme/theme4.xml><?xml version="1.0" encoding="utf-8"?>
<a:theme xmlns:a="http://schemas.openxmlformats.org/drawingml/2006/main" name="1_SUSE 2016">
  <a:themeElements>
    <a:clrScheme name="SUSE Color Palette">
      <a:dk1>
        <a:sysClr val="windowText" lastClr="000000"/>
      </a:dk1>
      <a:lt1>
        <a:sysClr val="window" lastClr="FFFFFF"/>
      </a:lt1>
      <a:dk2>
        <a:srgbClr val="0D2C40"/>
      </a:dk2>
      <a:lt2>
        <a:srgbClr val="A7A9AC"/>
      </a:lt2>
      <a:accent1>
        <a:srgbClr val="02D35F"/>
      </a:accent1>
      <a:accent2>
        <a:srgbClr val="841781"/>
      </a:accent2>
      <a:accent3>
        <a:srgbClr val="DE0080"/>
      </a:accent3>
      <a:accent4>
        <a:srgbClr val="FD9A2B"/>
      </a:accent4>
      <a:accent5>
        <a:srgbClr val="A0FF5F"/>
      </a:accent5>
      <a:accent6>
        <a:srgbClr val="02A49C"/>
      </a:accent6>
      <a:hlink>
        <a:srgbClr val="0D2C40"/>
      </a:hlink>
      <a:folHlink>
        <a:srgbClr val="0D2C40"/>
      </a:folHlink>
    </a:clrScheme>
    <a:fontScheme name="SUSE_2016_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noAutofit/>
      </a:bodyPr>
      <a:lstStyle>
        <a:defPPr>
          <a:defRPr b="1" smtClean="0">
            <a:solidFill>
              <a:schemeClr val="tx2"/>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0.xml><?xml version="1.0" encoding="utf-8"?>
<a:theme xmlns:a="http://schemas.openxmlformats.org/drawingml/2006/main" name="21_template2">
  <a:themeElements>
    <a:clrScheme name="SUSE Color Palette">
      <a:dk1>
        <a:sysClr val="windowText" lastClr="000000"/>
      </a:dk1>
      <a:lt1>
        <a:sysClr val="window" lastClr="FFFFFF"/>
      </a:lt1>
      <a:dk2>
        <a:srgbClr val="0D2C40"/>
      </a:dk2>
      <a:lt2>
        <a:srgbClr val="A7A9AC"/>
      </a:lt2>
      <a:accent1>
        <a:srgbClr val="02D35F"/>
      </a:accent1>
      <a:accent2>
        <a:srgbClr val="841781"/>
      </a:accent2>
      <a:accent3>
        <a:srgbClr val="DE0080"/>
      </a:accent3>
      <a:accent4>
        <a:srgbClr val="FD9A2B"/>
      </a:accent4>
      <a:accent5>
        <a:srgbClr val="A0FF5F"/>
      </a:accent5>
      <a:accent6>
        <a:srgbClr val="02A49C"/>
      </a:accent6>
      <a:hlink>
        <a:srgbClr val="0D2C40"/>
      </a:hlink>
      <a:folHlink>
        <a:srgbClr val="0D2C40"/>
      </a:folHlink>
    </a:clrScheme>
    <a:fontScheme name="SUSE_2016_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noAutofit/>
      </a:bodyPr>
      <a:lstStyle>
        <a:defPPr>
          <a:defRPr b="1" smtClean="0">
            <a:solidFill>
              <a:schemeClr val="tx2"/>
            </a:solidFill>
          </a:defRPr>
        </a:defPPr>
      </a:lstStyle>
    </a:txDef>
  </a:objectDefaults>
  <a:extraClrSchemeLst/>
  <a:extLst>
    <a:ext uri="{05A4C25C-085E-4340-85A3-A5531E510DB2}">
      <thm15:themeFamily xmlns:thm15="http://schemas.microsoft.com/office/thememl/2012/main" name="SUSE_16-9_Template_2016.potx" id="{837E2D90-0441-4C5E-91B6-DDEC280B2DCE}" vid="{85F8B42F-035F-4AAA-9535-833CDBFB6426}"/>
    </a:ext>
  </a:extLst>
</a:theme>
</file>

<file path=ppt/theme/theme41.xml><?xml version="1.0" encoding="utf-8"?>
<a:theme xmlns:a="http://schemas.openxmlformats.org/drawingml/2006/main" name="22_template2">
  <a:themeElements>
    <a:clrScheme name="SUSE Color Palette">
      <a:dk1>
        <a:sysClr val="windowText" lastClr="000000"/>
      </a:dk1>
      <a:lt1>
        <a:sysClr val="window" lastClr="FFFFFF"/>
      </a:lt1>
      <a:dk2>
        <a:srgbClr val="0D2C40"/>
      </a:dk2>
      <a:lt2>
        <a:srgbClr val="A7A9AC"/>
      </a:lt2>
      <a:accent1>
        <a:srgbClr val="02D35F"/>
      </a:accent1>
      <a:accent2>
        <a:srgbClr val="841781"/>
      </a:accent2>
      <a:accent3>
        <a:srgbClr val="DE0080"/>
      </a:accent3>
      <a:accent4>
        <a:srgbClr val="FD9A2B"/>
      </a:accent4>
      <a:accent5>
        <a:srgbClr val="A0FF5F"/>
      </a:accent5>
      <a:accent6>
        <a:srgbClr val="02A49C"/>
      </a:accent6>
      <a:hlink>
        <a:srgbClr val="0D2C40"/>
      </a:hlink>
      <a:folHlink>
        <a:srgbClr val="0D2C40"/>
      </a:folHlink>
    </a:clrScheme>
    <a:fontScheme name="SUSE_2016_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noAutofit/>
      </a:bodyPr>
      <a:lstStyle>
        <a:defPPr>
          <a:defRPr b="1" smtClean="0">
            <a:solidFill>
              <a:schemeClr val="tx2"/>
            </a:solidFill>
          </a:defRPr>
        </a:defPPr>
      </a:lstStyle>
    </a:txDef>
  </a:objectDefaults>
  <a:extraClrSchemeLst/>
  <a:extLst>
    <a:ext uri="{05A4C25C-085E-4340-85A3-A5531E510DB2}">
      <thm15:themeFamily xmlns:thm15="http://schemas.microsoft.com/office/thememl/2012/main" name="SUSE_16-9_Template_2016.potx" id="{837E2D90-0441-4C5E-91B6-DDEC280B2DCE}" vid="{85F8B42F-035F-4AAA-9535-833CDBFB6426}"/>
    </a:ext>
  </a:extLst>
</a:theme>
</file>

<file path=ppt/theme/theme42.xml><?xml version="1.0" encoding="utf-8"?>
<a:theme xmlns:a="http://schemas.openxmlformats.org/drawingml/2006/main" name="23_template2">
  <a:themeElements>
    <a:clrScheme name="SUSE Color Palette">
      <a:dk1>
        <a:sysClr val="windowText" lastClr="000000"/>
      </a:dk1>
      <a:lt1>
        <a:sysClr val="window" lastClr="FFFFFF"/>
      </a:lt1>
      <a:dk2>
        <a:srgbClr val="0D2C40"/>
      </a:dk2>
      <a:lt2>
        <a:srgbClr val="A7A9AC"/>
      </a:lt2>
      <a:accent1>
        <a:srgbClr val="02D35F"/>
      </a:accent1>
      <a:accent2>
        <a:srgbClr val="841781"/>
      </a:accent2>
      <a:accent3>
        <a:srgbClr val="DE0080"/>
      </a:accent3>
      <a:accent4>
        <a:srgbClr val="FD9A2B"/>
      </a:accent4>
      <a:accent5>
        <a:srgbClr val="A0FF5F"/>
      </a:accent5>
      <a:accent6>
        <a:srgbClr val="02A49C"/>
      </a:accent6>
      <a:hlink>
        <a:srgbClr val="0D2C40"/>
      </a:hlink>
      <a:folHlink>
        <a:srgbClr val="0D2C40"/>
      </a:folHlink>
    </a:clrScheme>
    <a:fontScheme name="SUSE_2016_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noAutofit/>
      </a:bodyPr>
      <a:lstStyle>
        <a:defPPr>
          <a:defRPr b="1" smtClean="0">
            <a:solidFill>
              <a:schemeClr val="tx2"/>
            </a:solidFill>
          </a:defRPr>
        </a:defPPr>
      </a:lstStyle>
    </a:txDef>
  </a:objectDefaults>
  <a:extraClrSchemeLst/>
  <a:extLst>
    <a:ext uri="{05A4C25C-085E-4340-85A3-A5531E510DB2}">
      <thm15:themeFamily xmlns:thm15="http://schemas.microsoft.com/office/thememl/2012/main" name="SUSE_16-9_Template_2016.potx" id="{837E2D90-0441-4C5E-91B6-DDEC280B2DCE}" vid="{85F8B42F-035F-4AAA-9535-833CDBFB6426}"/>
    </a:ext>
  </a:extLst>
</a:theme>
</file>

<file path=ppt/theme/theme43.xml><?xml version="1.0" encoding="utf-8"?>
<a:theme xmlns:a="http://schemas.openxmlformats.org/drawingml/2006/main" name="24_template2">
  <a:themeElements>
    <a:clrScheme name="SUSE Color Palette">
      <a:dk1>
        <a:sysClr val="windowText" lastClr="000000"/>
      </a:dk1>
      <a:lt1>
        <a:sysClr val="window" lastClr="FFFFFF"/>
      </a:lt1>
      <a:dk2>
        <a:srgbClr val="0D2C40"/>
      </a:dk2>
      <a:lt2>
        <a:srgbClr val="A7A9AC"/>
      </a:lt2>
      <a:accent1>
        <a:srgbClr val="02D35F"/>
      </a:accent1>
      <a:accent2>
        <a:srgbClr val="841781"/>
      </a:accent2>
      <a:accent3>
        <a:srgbClr val="DE0080"/>
      </a:accent3>
      <a:accent4>
        <a:srgbClr val="FD9A2B"/>
      </a:accent4>
      <a:accent5>
        <a:srgbClr val="A0FF5F"/>
      </a:accent5>
      <a:accent6>
        <a:srgbClr val="02A49C"/>
      </a:accent6>
      <a:hlink>
        <a:srgbClr val="0D2C40"/>
      </a:hlink>
      <a:folHlink>
        <a:srgbClr val="0D2C40"/>
      </a:folHlink>
    </a:clrScheme>
    <a:fontScheme name="SUSE_2016_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noAutofit/>
      </a:bodyPr>
      <a:lstStyle>
        <a:defPPr>
          <a:defRPr b="1" smtClean="0">
            <a:solidFill>
              <a:schemeClr val="tx2"/>
            </a:solidFill>
          </a:defRPr>
        </a:defPPr>
      </a:lstStyle>
    </a:txDef>
  </a:objectDefaults>
  <a:extraClrSchemeLst/>
  <a:extLst>
    <a:ext uri="{05A4C25C-085E-4340-85A3-A5531E510DB2}">
      <thm15:themeFamily xmlns:thm15="http://schemas.microsoft.com/office/thememl/2012/main" name="SUSE_16-9_Template_2016.potx" id="{837E2D90-0441-4C5E-91B6-DDEC280B2DCE}" vid="{85F8B42F-035F-4AAA-9535-833CDBFB6426}"/>
    </a:ext>
  </a:extLst>
</a:theme>
</file>

<file path=ppt/theme/theme44.xml><?xml version="1.0" encoding="utf-8"?>
<a:theme xmlns:a="http://schemas.openxmlformats.org/drawingml/2006/main" name="25_template2">
  <a:themeElements>
    <a:clrScheme name="SUSE Color Palette">
      <a:dk1>
        <a:sysClr val="windowText" lastClr="000000"/>
      </a:dk1>
      <a:lt1>
        <a:sysClr val="window" lastClr="FFFFFF"/>
      </a:lt1>
      <a:dk2>
        <a:srgbClr val="0D2C40"/>
      </a:dk2>
      <a:lt2>
        <a:srgbClr val="A7A9AC"/>
      </a:lt2>
      <a:accent1>
        <a:srgbClr val="02D35F"/>
      </a:accent1>
      <a:accent2>
        <a:srgbClr val="841781"/>
      </a:accent2>
      <a:accent3>
        <a:srgbClr val="DE0080"/>
      </a:accent3>
      <a:accent4>
        <a:srgbClr val="FD9A2B"/>
      </a:accent4>
      <a:accent5>
        <a:srgbClr val="A0FF5F"/>
      </a:accent5>
      <a:accent6>
        <a:srgbClr val="02A49C"/>
      </a:accent6>
      <a:hlink>
        <a:srgbClr val="0D2C40"/>
      </a:hlink>
      <a:folHlink>
        <a:srgbClr val="0D2C40"/>
      </a:folHlink>
    </a:clrScheme>
    <a:fontScheme name="SUSE_2016_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noAutofit/>
      </a:bodyPr>
      <a:lstStyle>
        <a:defPPr>
          <a:defRPr b="1" smtClean="0">
            <a:solidFill>
              <a:schemeClr val="tx2"/>
            </a:solidFill>
          </a:defRPr>
        </a:defPPr>
      </a:lstStyle>
    </a:txDef>
  </a:objectDefaults>
  <a:extraClrSchemeLst/>
  <a:extLst>
    <a:ext uri="{05A4C25C-085E-4340-85A3-A5531E510DB2}">
      <thm15:themeFamily xmlns:thm15="http://schemas.microsoft.com/office/thememl/2012/main" name="SUSE_16-9_Template_2016.potx" id="{837E2D90-0441-4C5E-91B6-DDEC280B2DCE}" vid="{85F8B42F-035F-4AAA-9535-833CDBFB6426}"/>
    </a:ext>
  </a:extLst>
</a:theme>
</file>

<file path=ppt/theme/theme45.xml><?xml version="1.0" encoding="utf-8"?>
<a:theme xmlns:a="http://schemas.openxmlformats.org/drawingml/2006/main" name="26_template2">
  <a:themeElements>
    <a:clrScheme name="SUSE Color Palette">
      <a:dk1>
        <a:sysClr val="windowText" lastClr="000000"/>
      </a:dk1>
      <a:lt1>
        <a:sysClr val="window" lastClr="FFFFFF"/>
      </a:lt1>
      <a:dk2>
        <a:srgbClr val="0D2C40"/>
      </a:dk2>
      <a:lt2>
        <a:srgbClr val="A7A9AC"/>
      </a:lt2>
      <a:accent1>
        <a:srgbClr val="02D35F"/>
      </a:accent1>
      <a:accent2>
        <a:srgbClr val="841781"/>
      </a:accent2>
      <a:accent3>
        <a:srgbClr val="DE0080"/>
      </a:accent3>
      <a:accent4>
        <a:srgbClr val="FD9A2B"/>
      </a:accent4>
      <a:accent5>
        <a:srgbClr val="A0FF5F"/>
      </a:accent5>
      <a:accent6>
        <a:srgbClr val="02A49C"/>
      </a:accent6>
      <a:hlink>
        <a:srgbClr val="0D2C40"/>
      </a:hlink>
      <a:folHlink>
        <a:srgbClr val="0D2C40"/>
      </a:folHlink>
    </a:clrScheme>
    <a:fontScheme name="SUSE_2016_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noAutofit/>
      </a:bodyPr>
      <a:lstStyle>
        <a:defPPr>
          <a:defRPr b="1" smtClean="0">
            <a:solidFill>
              <a:schemeClr val="tx2"/>
            </a:solidFill>
          </a:defRPr>
        </a:defPPr>
      </a:lstStyle>
    </a:txDef>
  </a:objectDefaults>
  <a:extraClrSchemeLst/>
  <a:extLst>
    <a:ext uri="{05A4C25C-085E-4340-85A3-A5531E510DB2}">
      <thm15:themeFamily xmlns:thm15="http://schemas.microsoft.com/office/thememl/2012/main" name="SUSE_16-9_Template_2016.potx" id="{837E2D90-0441-4C5E-91B6-DDEC280B2DCE}" vid="{85F8B42F-035F-4AAA-9535-833CDBFB6426}"/>
    </a:ext>
  </a:extLst>
</a:theme>
</file>

<file path=ppt/theme/theme46.xml><?xml version="1.0" encoding="utf-8"?>
<a:theme xmlns:a="http://schemas.openxmlformats.org/drawingml/2006/main" name="27_template2">
  <a:themeElements>
    <a:clrScheme name="SUSE Color Palette">
      <a:dk1>
        <a:sysClr val="windowText" lastClr="000000"/>
      </a:dk1>
      <a:lt1>
        <a:sysClr val="window" lastClr="FFFFFF"/>
      </a:lt1>
      <a:dk2>
        <a:srgbClr val="0D2C40"/>
      </a:dk2>
      <a:lt2>
        <a:srgbClr val="A7A9AC"/>
      </a:lt2>
      <a:accent1>
        <a:srgbClr val="02D35F"/>
      </a:accent1>
      <a:accent2>
        <a:srgbClr val="841781"/>
      </a:accent2>
      <a:accent3>
        <a:srgbClr val="DE0080"/>
      </a:accent3>
      <a:accent4>
        <a:srgbClr val="FD9A2B"/>
      </a:accent4>
      <a:accent5>
        <a:srgbClr val="A0FF5F"/>
      </a:accent5>
      <a:accent6>
        <a:srgbClr val="02A49C"/>
      </a:accent6>
      <a:hlink>
        <a:srgbClr val="0D2C40"/>
      </a:hlink>
      <a:folHlink>
        <a:srgbClr val="0D2C40"/>
      </a:folHlink>
    </a:clrScheme>
    <a:fontScheme name="SUSE_2016_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noAutofit/>
      </a:bodyPr>
      <a:lstStyle>
        <a:defPPr>
          <a:defRPr b="1" smtClean="0">
            <a:solidFill>
              <a:schemeClr val="tx2"/>
            </a:solidFill>
          </a:defRPr>
        </a:defPPr>
      </a:lstStyle>
    </a:txDef>
  </a:objectDefaults>
  <a:extraClrSchemeLst/>
  <a:extLst>
    <a:ext uri="{05A4C25C-085E-4340-85A3-A5531E510DB2}">
      <thm15:themeFamily xmlns:thm15="http://schemas.microsoft.com/office/thememl/2012/main" name="SUSE_16-9_Template_2016.potx" id="{837E2D90-0441-4C5E-91B6-DDEC280B2DCE}" vid="{85F8B42F-035F-4AAA-9535-833CDBFB6426}"/>
    </a:ext>
  </a:extLst>
</a:theme>
</file>

<file path=ppt/theme/theme47.xml><?xml version="1.0" encoding="utf-8"?>
<a:theme xmlns:a="http://schemas.openxmlformats.org/drawingml/2006/main" name="28_template2">
  <a:themeElements>
    <a:clrScheme name="SUSE Color Palette">
      <a:dk1>
        <a:sysClr val="windowText" lastClr="000000"/>
      </a:dk1>
      <a:lt1>
        <a:sysClr val="window" lastClr="FFFFFF"/>
      </a:lt1>
      <a:dk2>
        <a:srgbClr val="0D2C40"/>
      </a:dk2>
      <a:lt2>
        <a:srgbClr val="A7A9AC"/>
      </a:lt2>
      <a:accent1>
        <a:srgbClr val="02D35F"/>
      </a:accent1>
      <a:accent2>
        <a:srgbClr val="841781"/>
      </a:accent2>
      <a:accent3>
        <a:srgbClr val="DE0080"/>
      </a:accent3>
      <a:accent4>
        <a:srgbClr val="FD9A2B"/>
      </a:accent4>
      <a:accent5>
        <a:srgbClr val="A0FF5F"/>
      </a:accent5>
      <a:accent6>
        <a:srgbClr val="02A49C"/>
      </a:accent6>
      <a:hlink>
        <a:srgbClr val="0D2C40"/>
      </a:hlink>
      <a:folHlink>
        <a:srgbClr val="0D2C40"/>
      </a:folHlink>
    </a:clrScheme>
    <a:fontScheme name="SUSE_2016_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noAutofit/>
      </a:bodyPr>
      <a:lstStyle>
        <a:defPPr>
          <a:defRPr b="1" smtClean="0">
            <a:solidFill>
              <a:schemeClr val="tx2"/>
            </a:solidFill>
          </a:defRPr>
        </a:defPPr>
      </a:lstStyle>
    </a:txDef>
  </a:objectDefaults>
  <a:extraClrSchemeLst/>
  <a:extLst>
    <a:ext uri="{05A4C25C-085E-4340-85A3-A5531E510DB2}">
      <thm15:themeFamily xmlns:thm15="http://schemas.microsoft.com/office/thememl/2012/main" name="SUSE_16-9_Template_2016.potx" id="{837E2D90-0441-4C5E-91B6-DDEC280B2DCE}" vid="{85F8B42F-035F-4AAA-9535-833CDBFB6426}"/>
    </a:ext>
  </a:extLst>
</a:theme>
</file>

<file path=ppt/theme/theme48.xml><?xml version="1.0" encoding="utf-8"?>
<a:theme xmlns:a="http://schemas.openxmlformats.org/drawingml/2006/main" name="29_template2">
  <a:themeElements>
    <a:clrScheme name="SUSE Color Palette">
      <a:dk1>
        <a:sysClr val="windowText" lastClr="000000"/>
      </a:dk1>
      <a:lt1>
        <a:sysClr val="window" lastClr="FFFFFF"/>
      </a:lt1>
      <a:dk2>
        <a:srgbClr val="0D2C40"/>
      </a:dk2>
      <a:lt2>
        <a:srgbClr val="A7A9AC"/>
      </a:lt2>
      <a:accent1>
        <a:srgbClr val="02D35F"/>
      </a:accent1>
      <a:accent2>
        <a:srgbClr val="841781"/>
      </a:accent2>
      <a:accent3>
        <a:srgbClr val="DE0080"/>
      </a:accent3>
      <a:accent4>
        <a:srgbClr val="FD9A2B"/>
      </a:accent4>
      <a:accent5>
        <a:srgbClr val="A0FF5F"/>
      </a:accent5>
      <a:accent6>
        <a:srgbClr val="02A49C"/>
      </a:accent6>
      <a:hlink>
        <a:srgbClr val="0D2C40"/>
      </a:hlink>
      <a:folHlink>
        <a:srgbClr val="0D2C40"/>
      </a:folHlink>
    </a:clrScheme>
    <a:fontScheme name="SUSE_2016_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noAutofit/>
      </a:bodyPr>
      <a:lstStyle>
        <a:defPPr>
          <a:defRPr b="1" smtClean="0">
            <a:solidFill>
              <a:schemeClr val="tx2"/>
            </a:solidFill>
          </a:defRPr>
        </a:defPPr>
      </a:lstStyle>
    </a:txDef>
  </a:objectDefaults>
  <a:extraClrSchemeLst/>
  <a:extLst>
    <a:ext uri="{05A4C25C-085E-4340-85A3-A5531E510DB2}">
      <thm15:themeFamily xmlns:thm15="http://schemas.microsoft.com/office/thememl/2012/main" name="SUSE_16-9_Template_2016.potx" id="{837E2D90-0441-4C5E-91B6-DDEC280B2DCE}" vid="{85F8B42F-035F-4AAA-9535-833CDBFB6426}"/>
    </a:ext>
  </a:extLst>
</a:theme>
</file>

<file path=ppt/theme/theme49.xml><?xml version="1.0" encoding="utf-8"?>
<a:theme xmlns:a="http://schemas.openxmlformats.org/drawingml/2006/main" name="30_template2">
  <a:themeElements>
    <a:clrScheme name="SUSE Color Palette">
      <a:dk1>
        <a:sysClr val="windowText" lastClr="000000"/>
      </a:dk1>
      <a:lt1>
        <a:sysClr val="window" lastClr="FFFFFF"/>
      </a:lt1>
      <a:dk2>
        <a:srgbClr val="0D2C40"/>
      </a:dk2>
      <a:lt2>
        <a:srgbClr val="A7A9AC"/>
      </a:lt2>
      <a:accent1>
        <a:srgbClr val="02D35F"/>
      </a:accent1>
      <a:accent2>
        <a:srgbClr val="841781"/>
      </a:accent2>
      <a:accent3>
        <a:srgbClr val="DE0080"/>
      </a:accent3>
      <a:accent4>
        <a:srgbClr val="FD9A2B"/>
      </a:accent4>
      <a:accent5>
        <a:srgbClr val="A0FF5F"/>
      </a:accent5>
      <a:accent6>
        <a:srgbClr val="02A49C"/>
      </a:accent6>
      <a:hlink>
        <a:srgbClr val="0D2C40"/>
      </a:hlink>
      <a:folHlink>
        <a:srgbClr val="0D2C40"/>
      </a:folHlink>
    </a:clrScheme>
    <a:fontScheme name="SUSE_2016_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noAutofit/>
      </a:bodyPr>
      <a:lstStyle>
        <a:defPPr>
          <a:defRPr b="1" smtClean="0">
            <a:solidFill>
              <a:schemeClr val="tx2"/>
            </a:solidFill>
          </a:defRPr>
        </a:defPPr>
      </a:lstStyle>
    </a:txDef>
  </a:objectDefaults>
  <a:extraClrSchemeLst/>
  <a:extLst>
    <a:ext uri="{05A4C25C-085E-4340-85A3-A5531E510DB2}">
      <thm15:themeFamily xmlns:thm15="http://schemas.microsoft.com/office/thememl/2012/main" name="SUSE_16-9_Template_2016.potx" id="{837E2D90-0441-4C5E-91B6-DDEC280B2DCE}" vid="{85F8B42F-035F-4AAA-9535-833CDBFB6426}"/>
    </a:ext>
  </a:extLst>
</a:theme>
</file>

<file path=ppt/theme/theme5.xml><?xml version="1.0" encoding="utf-8"?>
<a:theme xmlns:a="http://schemas.openxmlformats.org/drawingml/2006/main" name="2_SUSE 2016">
  <a:themeElements>
    <a:clrScheme name="SUSE Color Palette">
      <a:dk1>
        <a:sysClr val="windowText" lastClr="000000"/>
      </a:dk1>
      <a:lt1>
        <a:sysClr val="window" lastClr="FFFFFF"/>
      </a:lt1>
      <a:dk2>
        <a:srgbClr val="0D2C40"/>
      </a:dk2>
      <a:lt2>
        <a:srgbClr val="A7A9AC"/>
      </a:lt2>
      <a:accent1>
        <a:srgbClr val="02D35F"/>
      </a:accent1>
      <a:accent2>
        <a:srgbClr val="841781"/>
      </a:accent2>
      <a:accent3>
        <a:srgbClr val="DE0080"/>
      </a:accent3>
      <a:accent4>
        <a:srgbClr val="FD9A2B"/>
      </a:accent4>
      <a:accent5>
        <a:srgbClr val="A0FF5F"/>
      </a:accent5>
      <a:accent6>
        <a:srgbClr val="02A49C"/>
      </a:accent6>
      <a:hlink>
        <a:srgbClr val="0D2C40"/>
      </a:hlink>
      <a:folHlink>
        <a:srgbClr val="0D2C40"/>
      </a:folHlink>
    </a:clrScheme>
    <a:fontScheme name="SUSE_2016_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noAutofit/>
      </a:bodyPr>
      <a:lstStyle>
        <a:defPPr>
          <a:defRPr b="1" smtClean="0">
            <a:solidFill>
              <a:schemeClr val="tx2"/>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0.xml><?xml version="1.0" encoding="utf-8"?>
<a:theme xmlns:a="http://schemas.openxmlformats.org/drawingml/2006/main" name="31_template2">
  <a:themeElements>
    <a:clrScheme name="SUSE Color Palette">
      <a:dk1>
        <a:sysClr val="windowText" lastClr="000000"/>
      </a:dk1>
      <a:lt1>
        <a:sysClr val="window" lastClr="FFFFFF"/>
      </a:lt1>
      <a:dk2>
        <a:srgbClr val="0D2C40"/>
      </a:dk2>
      <a:lt2>
        <a:srgbClr val="A7A9AC"/>
      </a:lt2>
      <a:accent1>
        <a:srgbClr val="02D35F"/>
      </a:accent1>
      <a:accent2>
        <a:srgbClr val="841781"/>
      </a:accent2>
      <a:accent3>
        <a:srgbClr val="DE0080"/>
      </a:accent3>
      <a:accent4>
        <a:srgbClr val="FD9A2B"/>
      </a:accent4>
      <a:accent5>
        <a:srgbClr val="A0FF5F"/>
      </a:accent5>
      <a:accent6>
        <a:srgbClr val="02A49C"/>
      </a:accent6>
      <a:hlink>
        <a:srgbClr val="0D2C40"/>
      </a:hlink>
      <a:folHlink>
        <a:srgbClr val="0D2C40"/>
      </a:folHlink>
    </a:clrScheme>
    <a:fontScheme name="SUSE_2016_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noAutofit/>
      </a:bodyPr>
      <a:lstStyle>
        <a:defPPr>
          <a:defRPr b="1" smtClean="0">
            <a:solidFill>
              <a:schemeClr val="tx2"/>
            </a:solidFill>
          </a:defRPr>
        </a:defPPr>
      </a:lstStyle>
    </a:txDef>
  </a:objectDefaults>
  <a:extraClrSchemeLst/>
  <a:extLst>
    <a:ext uri="{05A4C25C-085E-4340-85A3-A5531E510DB2}">
      <thm15:themeFamily xmlns:thm15="http://schemas.microsoft.com/office/thememl/2012/main" name="SUSE_16-9_Template_2016.potx" id="{837E2D90-0441-4C5E-91B6-DDEC280B2DCE}" vid="{85F8B42F-035F-4AAA-9535-833CDBFB6426}"/>
    </a:ext>
  </a:extLst>
</a:theme>
</file>

<file path=ppt/theme/theme51.xml><?xml version="1.0" encoding="utf-8"?>
<a:theme xmlns:a="http://schemas.openxmlformats.org/drawingml/2006/main" name="32_template2">
  <a:themeElements>
    <a:clrScheme name="SUSE Color Palette">
      <a:dk1>
        <a:sysClr val="windowText" lastClr="000000"/>
      </a:dk1>
      <a:lt1>
        <a:sysClr val="window" lastClr="FFFFFF"/>
      </a:lt1>
      <a:dk2>
        <a:srgbClr val="0D2C40"/>
      </a:dk2>
      <a:lt2>
        <a:srgbClr val="A7A9AC"/>
      </a:lt2>
      <a:accent1>
        <a:srgbClr val="02D35F"/>
      </a:accent1>
      <a:accent2>
        <a:srgbClr val="841781"/>
      </a:accent2>
      <a:accent3>
        <a:srgbClr val="DE0080"/>
      </a:accent3>
      <a:accent4>
        <a:srgbClr val="FD9A2B"/>
      </a:accent4>
      <a:accent5>
        <a:srgbClr val="A0FF5F"/>
      </a:accent5>
      <a:accent6>
        <a:srgbClr val="02A49C"/>
      </a:accent6>
      <a:hlink>
        <a:srgbClr val="0D2C40"/>
      </a:hlink>
      <a:folHlink>
        <a:srgbClr val="0D2C40"/>
      </a:folHlink>
    </a:clrScheme>
    <a:fontScheme name="SUSE_2016_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noAutofit/>
      </a:bodyPr>
      <a:lstStyle>
        <a:defPPr>
          <a:defRPr b="1" smtClean="0">
            <a:solidFill>
              <a:schemeClr val="tx2"/>
            </a:solidFill>
          </a:defRPr>
        </a:defPPr>
      </a:lstStyle>
    </a:txDef>
  </a:objectDefaults>
  <a:extraClrSchemeLst/>
  <a:extLst>
    <a:ext uri="{05A4C25C-085E-4340-85A3-A5531E510DB2}">
      <thm15:themeFamily xmlns:thm15="http://schemas.microsoft.com/office/thememl/2012/main" name="SUSE_16-9_Template_2016.potx" id="{837E2D90-0441-4C5E-91B6-DDEC280B2DCE}" vid="{85F8B42F-035F-4AAA-9535-833CDBFB6426}"/>
    </a:ext>
  </a:extLst>
</a:theme>
</file>

<file path=ppt/theme/theme52.xml><?xml version="1.0" encoding="utf-8"?>
<a:theme xmlns:a="http://schemas.openxmlformats.org/drawingml/2006/main" name="33_template2">
  <a:themeElements>
    <a:clrScheme name="SUSE Color Palette">
      <a:dk1>
        <a:sysClr val="windowText" lastClr="000000"/>
      </a:dk1>
      <a:lt1>
        <a:sysClr val="window" lastClr="FFFFFF"/>
      </a:lt1>
      <a:dk2>
        <a:srgbClr val="0D2C40"/>
      </a:dk2>
      <a:lt2>
        <a:srgbClr val="A7A9AC"/>
      </a:lt2>
      <a:accent1>
        <a:srgbClr val="02D35F"/>
      </a:accent1>
      <a:accent2>
        <a:srgbClr val="841781"/>
      </a:accent2>
      <a:accent3>
        <a:srgbClr val="DE0080"/>
      </a:accent3>
      <a:accent4>
        <a:srgbClr val="FD9A2B"/>
      </a:accent4>
      <a:accent5>
        <a:srgbClr val="A0FF5F"/>
      </a:accent5>
      <a:accent6>
        <a:srgbClr val="02A49C"/>
      </a:accent6>
      <a:hlink>
        <a:srgbClr val="0D2C40"/>
      </a:hlink>
      <a:folHlink>
        <a:srgbClr val="0D2C40"/>
      </a:folHlink>
    </a:clrScheme>
    <a:fontScheme name="SUSE_2016_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noAutofit/>
      </a:bodyPr>
      <a:lstStyle>
        <a:defPPr>
          <a:defRPr b="1" smtClean="0">
            <a:solidFill>
              <a:schemeClr val="tx2"/>
            </a:solidFill>
          </a:defRPr>
        </a:defPPr>
      </a:lstStyle>
    </a:txDef>
  </a:objectDefaults>
  <a:extraClrSchemeLst/>
  <a:extLst>
    <a:ext uri="{05A4C25C-085E-4340-85A3-A5531E510DB2}">
      <thm15:themeFamily xmlns:thm15="http://schemas.microsoft.com/office/thememl/2012/main" name="SUSE_16-9_Template_2016.potx" id="{837E2D90-0441-4C5E-91B6-DDEC280B2DCE}" vid="{85F8B42F-035F-4AAA-9535-833CDBFB6426}"/>
    </a:ext>
  </a:extLst>
</a:theme>
</file>

<file path=ppt/theme/theme53.xml><?xml version="1.0" encoding="utf-8"?>
<a:theme xmlns:a="http://schemas.openxmlformats.org/drawingml/2006/main" name="34_template2">
  <a:themeElements>
    <a:clrScheme name="SUSE Color Palette">
      <a:dk1>
        <a:sysClr val="windowText" lastClr="000000"/>
      </a:dk1>
      <a:lt1>
        <a:sysClr val="window" lastClr="FFFFFF"/>
      </a:lt1>
      <a:dk2>
        <a:srgbClr val="0D2C40"/>
      </a:dk2>
      <a:lt2>
        <a:srgbClr val="A7A9AC"/>
      </a:lt2>
      <a:accent1>
        <a:srgbClr val="02D35F"/>
      </a:accent1>
      <a:accent2>
        <a:srgbClr val="841781"/>
      </a:accent2>
      <a:accent3>
        <a:srgbClr val="DE0080"/>
      </a:accent3>
      <a:accent4>
        <a:srgbClr val="FD9A2B"/>
      </a:accent4>
      <a:accent5>
        <a:srgbClr val="A0FF5F"/>
      </a:accent5>
      <a:accent6>
        <a:srgbClr val="02A49C"/>
      </a:accent6>
      <a:hlink>
        <a:srgbClr val="0D2C40"/>
      </a:hlink>
      <a:folHlink>
        <a:srgbClr val="0D2C40"/>
      </a:folHlink>
    </a:clrScheme>
    <a:fontScheme name="SUSE_2016_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noAutofit/>
      </a:bodyPr>
      <a:lstStyle>
        <a:defPPr>
          <a:defRPr b="1" smtClean="0">
            <a:solidFill>
              <a:schemeClr val="tx2"/>
            </a:solidFill>
          </a:defRPr>
        </a:defPPr>
      </a:lstStyle>
    </a:txDef>
  </a:objectDefaults>
  <a:extraClrSchemeLst/>
  <a:extLst>
    <a:ext uri="{05A4C25C-085E-4340-85A3-A5531E510DB2}">
      <thm15:themeFamily xmlns:thm15="http://schemas.microsoft.com/office/thememl/2012/main" name="SUSE_16-9_Template_2016.potx" id="{837E2D90-0441-4C5E-91B6-DDEC280B2DCE}" vid="{85F8B42F-035F-4AAA-9535-833CDBFB6426}"/>
    </a:ext>
  </a:extLst>
</a:theme>
</file>

<file path=ppt/theme/theme54.xml><?xml version="1.0" encoding="utf-8"?>
<a:theme xmlns:a="http://schemas.openxmlformats.org/drawingml/2006/main" name="35_template2">
  <a:themeElements>
    <a:clrScheme name="SUSE Color Palette">
      <a:dk1>
        <a:sysClr val="windowText" lastClr="000000"/>
      </a:dk1>
      <a:lt1>
        <a:sysClr val="window" lastClr="FFFFFF"/>
      </a:lt1>
      <a:dk2>
        <a:srgbClr val="0D2C40"/>
      </a:dk2>
      <a:lt2>
        <a:srgbClr val="A7A9AC"/>
      </a:lt2>
      <a:accent1>
        <a:srgbClr val="02D35F"/>
      </a:accent1>
      <a:accent2>
        <a:srgbClr val="841781"/>
      </a:accent2>
      <a:accent3>
        <a:srgbClr val="DE0080"/>
      </a:accent3>
      <a:accent4>
        <a:srgbClr val="FD9A2B"/>
      </a:accent4>
      <a:accent5>
        <a:srgbClr val="A0FF5F"/>
      </a:accent5>
      <a:accent6>
        <a:srgbClr val="02A49C"/>
      </a:accent6>
      <a:hlink>
        <a:srgbClr val="0D2C40"/>
      </a:hlink>
      <a:folHlink>
        <a:srgbClr val="0D2C40"/>
      </a:folHlink>
    </a:clrScheme>
    <a:fontScheme name="SUSE_2016_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noAutofit/>
      </a:bodyPr>
      <a:lstStyle>
        <a:defPPr>
          <a:defRPr b="1" smtClean="0">
            <a:solidFill>
              <a:schemeClr val="tx2"/>
            </a:solidFill>
          </a:defRPr>
        </a:defPPr>
      </a:lstStyle>
    </a:txDef>
  </a:objectDefaults>
  <a:extraClrSchemeLst/>
  <a:extLst>
    <a:ext uri="{05A4C25C-085E-4340-85A3-A5531E510DB2}">
      <thm15:themeFamily xmlns:thm15="http://schemas.microsoft.com/office/thememl/2012/main" name="SUSE_16-9_Template_2016.potx" id="{837E2D90-0441-4C5E-91B6-DDEC280B2DCE}" vid="{85F8B42F-035F-4AAA-9535-833CDBFB6426}"/>
    </a:ext>
  </a:extLst>
</a:theme>
</file>

<file path=ppt/theme/theme55.xml><?xml version="1.0" encoding="utf-8"?>
<a:theme xmlns:a="http://schemas.openxmlformats.org/drawingml/2006/main" name="1_SUSE_2016">
  <a:themeElements>
    <a:clrScheme name="SUSE Color Palette">
      <a:dk1>
        <a:sysClr val="windowText" lastClr="000000"/>
      </a:dk1>
      <a:lt1>
        <a:sysClr val="window" lastClr="FFFFFF"/>
      </a:lt1>
      <a:dk2>
        <a:srgbClr val="0D2C40"/>
      </a:dk2>
      <a:lt2>
        <a:srgbClr val="A7A9AC"/>
      </a:lt2>
      <a:accent1>
        <a:srgbClr val="02D35F"/>
      </a:accent1>
      <a:accent2>
        <a:srgbClr val="841781"/>
      </a:accent2>
      <a:accent3>
        <a:srgbClr val="DE0080"/>
      </a:accent3>
      <a:accent4>
        <a:srgbClr val="FD9A2B"/>
      </a:accent4>
      <a:accent5>
        <a:srgbClr val="A0FF5F"/>
      </a:accent5>
      <a:accent6>
        <a:srgbClr val="02A49C"/>
      </a:accent6>
      <a:hlink>
        <a:srgbClr val="0D2C40"/>
      </a:hlink>
      <a:folHlink>
        <a:srgbClr val="0D2C40"/>
      </a:folHlink>
    </a:clrScheme>
    <a:fontScheme name="SUSE_2016_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noAutofit/>
      </a:bodyPr>
      <a:lstStyle>
        <a:defPPr>
          <a:defRPr b="1" smtClean="0">
            <a:solidFill>
              <a:schemeClr val="tx2"/>
            </a:solidFill>
          </a:defRPr>
        </a:defPPr>
      </a:lstStyle>
    </a:txDef>
  </a:objectDefaults>
  <a:extraClrSchemeLst/>
  <a:extLst>
    <a:ext uri="{05A4C25C-085E-4340-85A3-A5531E510DB2}">
      <thm15:themeFamily xmlns:thm15="http://schemas.microsoft.com/office/thememl/2012/main" name="SUSE_4-3_Template_2016.potx" id="{8925B699-9A96-4E5A-B777-BB4ECB7C447D}" vid="{5D93DD54-E2CA-4C51-9C7D-21FF1AC1A930}"/>
    </a:ext>
  </a:extLst>
</a:theme>
</file>

<file path=ppt/theme/theme56.xml><?xml version="1.0" encoding="utf-8"?>
<a:theme xmlns:a="http://schemas.openxmlformats.org/drawingml/2006/main" name="2_SUSE_2016">
  <a:themeElements>
    <a:clrScheme name="SUSE Color Palette">
      <a:dk1>
        <a:sysClr val="windowText" lastClr="000000"/>
      </a:dk1>
      <a:lt1>
        <a:sysClr val="window" lastClr="FFFFFF"/>
      </a:lt1>
      <a:dk2>
        <a:srgbClr val="0D2C40"/>
      </a:dk2>
      <a:lt2>
        <a:srgbClr val="A7A9AC"/>
      </a:lt2>
      <a:accent1>
        <a:srgbClr val="02D35F"/>
      </a:accent1>
      <a:accent2>
        <a:srgbClr val="841781"/>
      </a:accent2>
      <a:accent3>
        <a:srgbClr val="DE0080"/>
      </a:accent3>
      <a:accent4>
        <a:srgbClr val="FD9A2B"/>
      </a:accent4>
      <a:accent5>
        <a:srgbClr val="A0FF5F"/>
      </a:accent5>
      <a:accent6>
        <a:srgbClr val="02A49C"/>
      </a:accent6>
      <a:hlink>
        <a:srgbClr val="0D2C40"/>
      </a:hlink>
      <a:folHlink>
        <a:srgbClr val="0D2C40"/>
      </a:folHlink>
    </a:clrScheme>
    <a:fontScheme name="SUSE_2016_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noAutofit/>
      </a:bodyPr>
      <a:lstStyle>
        <a:defPPr>
          <a:defRPr b="1" smtClean="0">
            <a:solidFill>
              <a:schemeClr val="tx2"/>
            </a:solidFill>
          </a:defRPr>
        </a:defPPr>
      </a:lstStyle>
    </a:txDef>
  </a:objectDefaults>
  <a:extraClrSchemeLst/>
  <a:extLst>
    <a:ext uri="{05A4C25C-085E-4340-85A3-A5531E510DB2}">
      <thm15:themeFamily xmlns:thm15="http://schemas.microsoft.com/office/thememl/2012/main" name="SUSE_4-3_Template_2016.potx" id="{8925B699-9A96-4E5A-B777-BB4ECB7C447D}" vid="{5D93DD54-E2CA-4C51-9C7D-21FF1AC1A930}"/>
    </a:ext>
  </a:extLst>
</a:theme>
</file>

<file path=ppt/theme/theme57.xml><?xml version="1.0" encoding="utf-8"?>
<a:theme xmlns:a="http://schemas.openxmlformats.org/drawingml/2006/main" name="3_SUSE_2016">
  <a:themeElements>
    <a:clrScheme name="SUSE Color Palette">
      <a:dk1>
        <a:sysClr val="windowText" lastClr="000000"/>
      </a:dk1>
      <a:lt1>
        <a:sysClr val="window" lastClr="FFFFFF"/>
      </a:lt1>
      <a:dk2>
        <a:srgbClr val="0D2C40"/>
      </a:dk2>
      <a:lt2>
        <a:srgbClr val="A7A9AC"/>
      </a:lt2>
      <a:accent1>
        <a:srgbClr val="02D35F"/>
      </a:accent1>
      <a:accent2>
        <a:srgbClr val="841781"/>
      </a:accent2>
      <a:accent3>
        <a:srgbClr val="DE0080"/>
      </a:accent3>
      <a:accent4>
        <a:srgbClr val="FD9A2B"/>
      </a:accent4>
      <a:accent5>
        <a:srgbClr val="A0FF5F"/>
      </a:accent5>
      <a:accent6>
        <a:srgbClr val="02A49C"/>
      </a:accent6>
      <a:hlink>
        <a:srgbClr val="0D2C40"/>
      </a:hlink>
      <a:folHlink>
        <a:srgbClr val="0D2C40"/>
      </a:folHlink>
    </a:clrScheme>
    <a:fontScheme name="SUSE_2016_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noAutofit/>
      </a:bodyPr>
      <a:lstStyle>
        <a:defPPr>
          <a:defRPr b="1" smtClean="0">
            <a:solidFill>
              <a:schemeClr val="tx2"/>
            </a:solidFill>
          </a:defRPr>
        </a:defPPr>
      </a:lstStyle>
    </a:txDef>
  </a:objectDefaults>
  <a:extraClrSchemeLst/>
  <a:extLst>
    <a:ext uri="{05A4C25C-085E-4340-85A3-A5531E510DB2}">
      <thm15:themeFamily xmlns:thm15="http://schemas.microsoft.com/office/thememl/2012/main" name="SUSE_4-3_Template_2016.potx" id="{8925B699-9A96-4E5A-B777-BB4ECB7C447D}" vid="{5D93DD54-E2CA-4C51-9C7D-21FF1AC1A930}"/>
    </a:ext>
  </a:extLst>
</a:theme>
</file>

<file path=ppt/theme/theme58.xml><?xml version="1.0" encoding="utf-8"?>
<a:theme xmlns:a="http://schemas.openxmlformats.org/drawingml/2006/main" name="4_SUSE_2016">
  <a:themeElements>
    <a:clrScheme name="SUSE Color Palette">
      <a:dk1>
        <a:sysClr val="windowText" lastClr="000000"/>
      </a:dk1>
      <a:lt1>
        <a:sysClr val="window" lastClr="FFFFFF"/>
      </a:lt1>
      <a:dk2>
        <a:srgbClr val="0D2C40"/>
      </a:dk2>
      <a:lt2>
        <a:srgbClr val="A7A9AC"/>
      </a:lt2>
      <a:accent1>
        <a:srgbClr val="02D35F"/>
      </a:accent1>
      <a:accent2>
        <a:srgbClr val="841781"/>
      </a:accent2>
      <a:accent3>
        <a:srgbClr val="DE0080"/>
      </a:accent3>
      <a:accent4>
        <a:srgbClr val="FD9A2B"/>
      </a:accent4>
      <a:accent5>
        <a:srgbClr val="A0FF5F"/>
      </a:accent5>
      <a:accent6>
        <a:srgbClr val="02A49C"/>
      </a:accent6>
      <a:hlink>
        <a:srgbClr val="0D2C40"/>
      </a:hlink>
      <a:folHlink>
        <a:srgbClr val="0D2C40"/>
      </a:folHlink>
    </a:clrScheme>
    <a:fontScheme name="SUSE_2016_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noAutofit/>
      </a:bodyPr>
      <a:lstStyle>
        <a:defPPr>
          <a:defRPr b="1" smtClean="0">
            <a:solidFill>
              <a:schemeClr val="tx2"/>
            </a:solidFill>
          </a:defRPr>
        </a:defPPr>
      </a:lstStyle>
    </a:txDef>
  </a:objectDefaults>
  <a:extraClrSchemeLst/>
  <a:extLst>
    <a:ext uri="{05A4C25C-085E-4340-85A3-A5531E510DB2}">
      <thm15:themeFamily xmlns:thm15="http://schemas.microsoft.com/office/thememl/2012/main" name="SUSE_4-3_Template_2016.potx" id="{8925B699-9A96-4E5A-B777-BB4ECB7C447D}" vid="{5D93DD54-E2CA-4C51-9C7D-21FF1AC1A930}"/>
    </a:ext>
  </a:extLst>
</a:theme>
</file>

<file path=ppt/theme/theme59.xml><?xml version="1.0" encoding="utf-8"?>
<a:theme xmlns:a="http://schemas.openxmlformats.org/drawingml/2006/main" name="5_SUSE_2016">
  <a:themeElements>
    <a:clrScheme name="SUSE Color Palette">
      <a:dk1>
        <a:sysClr val="windowText" lastClr="000000"/>
      </a:dk1>
      <a:lt1>
        <a:sysClr val="window" lastClr="FFFFFF"/>
      </a:lt1>
      <a:dk2>
        <a:srgbClr val="0D2C40"/>
      </a:dk2>
      <a:lt2>
        <a:srgbClr val="A7A9AC"/>
      </a:lt2>
      <a:accent1>
        <a:srgbClr val="02D35F"/>
      </a:accent1>
      <a:accent2>
        <a:srgbClr val="841781"/>
      </a:accent2>
      <a:accent3>
        <a:srgbClr val="DE0080"/>
      </a:accent3>
      <a:accent4>
        <a:srgbClr val="FD9A2B"/>
      </a:accent4>
      <a:accent5>
        <a:srgbClr val="A0FF5F"/>
      </a:accent5>
      <a:accent6>
        <a:srgbClr val="02A49C"/>
      </a:accent6>
      <a:hlink>
        <a:srgbClr val="0D2C40"/>
      </a:hlink>
      <a:folHlink>
        <a:srgbClr val="0D2C40"/>
      </a:folHlink>
    </a:clrScheme>
    <a:fontScheme name="SUSE_2016_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noAutofit/>
      </a:bodyPr>
      <a:lstStyle>
        <a:defPPr>
          <a:defRPr b="1" smtClean="0">
            <a:solidFill>
              <a:schemeClr val="tx2"/>
            </a:solidFill>
          </a:defRPr>
        </a:defPPr>
      </a:lstStyle>
    </a:txDef>
  </a:objectDefaults>
  <a:extraClrSchemeLst/>
  <a:extLst>
    <a:ext uri="{05A4C25C-085E-4340-85A3-A5531E510DB2}">
      <thm15:themeFamily xmlns:thm15="http://schemas.microsoft.com/office/thememl/2012/main" name="SUSE_4-3_Template_2016.potx" id="{8925B699-9A96-4E5A-B777-BB4ECB7C447D}" vid="{5D93DD54-E2CA-4C51-9C7D-21FF1AC1A930}"/>
    </a:ext>
  </a:extLst>
</a:theme>
</file>

<file path=ppt/theme/theme6.xml><?xml version="1.0" encoding="utf-8"?>
<a:theme xmlns:a="http://schemas.openxmlformats.org/drawingml/2006/main" name="3_SUSE 2016">
  <a:themeElements>
    <a:clrScheme name="SUSE Color Palette">
      <a:dk1>
        <a:sysClr val="windowText" lastClr="000000"/>
      </a:dk1>
      <a:lt1>
        <a:sysClr val="window" lastClr="FFFFFF"/>
      </a:lt1>
      <a:dk2>
        <a:srgbClr val="0D2C40"/>
      </a:dk2>
      <a:lt2>
        <a:srgbClr val="A7A9AC"/>
      </a:lt2>
      <a:accent1>
        <a:srgbClr val="02D35F"/>
      </a:accent1>
      <a:accent2>
        <a:srgbClr val="841781"/>
      </a:accent2>
      <a:accent3>
        <a:srgbClr val="DE0080"/>
      </a:accent3>
      <a:accent4>
        <a:srgbClr val="FD9A2B"/>
      </a:accent4>
      <a:accent5>
        <a:srgbClr val="A0FF5F"/>
      </a:accent5>
      <a:accent6>
        <a:srgbClr val="02A49C"/>
      </a:accent6>
      <a:hlink>
        <a:srgbClr val="0D2C40"/>
      </a:hlink>
      <a:folHlink>
        <a:srgbClr val="0D2C40"/>
      </a:folHlink>
    </a:clrScheme>
    <a:fontScheme name="SUSE_2016_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noAutofit/>
      </a:bodyPr>
      <a:lstStyle>
        <a:defPPr>
          <a:defRPr b="1" smtClean="0">
            <a:solidFill>
              <a:schemeClr val="tx2"/>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0.xml><?xml version="1.0" encoding="utf-8"?>
<a:theme xmlns:a="http://schemas.openxmlformats.org/drawingml/2006/main" name="6_SUSE_2016">
  <a:themeElements>
    <a:clrScheme name="SUSE Color Palette">
      <a:dk1>
        <a:sysClr val="windowText" lastClr="000000"/>
      </a:dk1>
      <a:lt1>
        <a:sysClr val="window" lastClr="FFFFFF"/>
      </a:lt1>
      <a:dk2>
        <a:srgbClr val="0D2C40"/>
      </a:dk2>
      <a:lt2>
        <a:srgbClr val="A7A9AC"/>
      </a:lt2>
      <a:accent1>
        <a:srgbClr val="02D35F"/>
      </a:accent1>
      <a:accent2>
        <a:srgbClr val="841781"/>
      </a:accent2>
      <a:accent3>
        <a:srgbClr val="DE0080"/>
      </a:accent3>
      <a:accent4>
        <a:srgbClr val="FD9A2B"/>
      </a:accent4>
      <a:accent5>
        <a:srgbClr val="A0FF5F"/>
      </a:accent5>
      <a:accent6>
        <a:srgbClr val="02A49C"/>
      </a:accent6>
      <a:hlink>
        <a:srgbClr val="0D2C40"/>
      </a:hlink>
      <a:folHlink>
        <a:srgbClr val="0D2C40"/>
      </a:folHlink>
    </a:clrScheme>
    <a:fontScheme name="SUSE_2016_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noAutofit/>
      </a:bodyPr>
      <a:lstStyle>
        <a:defPPr>
          <a:defRPr b="1" smtClean="0">
            <a:solidFill>
              <a:schemeClr val="tx2"/>
            </a:solidFill>
          </a:defRPr>
        </a:defPPr>
      </a:lstStyle>
    </a:txDef>
  </a:objectDefaults>
  <a:extraClrSchemeLst/>
  <a:extLst>
    <a:ext uri="{05A4C25C-085E-4340-85A3-A5531E510DB2}">
      <thm15:themeFamily xmlns:thm15="http://schemas.microsoft.com/office/thememl/2012/main" name="SUSE_4-3_Template_2016.potx" id="{8925B699-9A96-4E5A-B777-BB4ECB7C447D}" vid="{5D93DD54-E2CA-4C51-9C7D-21FF1AC1A930}"/>
    </a:ext>
  </a:extLst>
</a:theme>
</file>

<file path=ppt/theme/theme61.xml><?xml version="1.0" encoding="utf-8"?>
<a:theme xmlns:a="http://schemas.openxmlformats.org/drawingml/2006/main" name="7_SUSE_2016">
  <a:themeElements>
    <a:clrScheme name="SUSE Color Palette">
      <a:dk1>
        <a:sysClr val="windowText" lastClr="000000"/>
      </a:dk1>
      <a:lt1>
        <a:sysClr val="window" lastClr="FFFFFF"/>
      </a:lt1>
      <a:dk2>
        <a:srgbClr val="0D2C40"/>
      </a:dk2>
      <a:lt2>
        <a:srgbClr val="A7A9AC"/>
      </a:lt2>
      <a:accent1>
        <a:srgbClr val="02D35F"/>
      </a:accent1>
      <a:accent2>
        <a:srgbClr val="841781"/>
      </a:accent2>
      <a:accent3>
        <a:srgbClr val="DE0080"/>
      </a:accent3>
      <a:accent4>
        <a:srgbClr val="FD9A2B"/>
      </a:accent4>
      <a:accent5>
        <a:srgbClr val="A0FF5F"/>
      </a:accent5>
      <a:accent6>
        <a:srgbClr val="02A49C"/>
      </a:accent6>
      <a:hlink>
        <a:srgbClr val="0D2C40"/>
      </a:hlink>
      <a:folHlink>
        <a:srgbClr val="0D2C40"/>
      </a:folHlink>
    </a:clrScheme>
    <a:fontScheme name="SUSE_2016_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noAutofit/>
      </a:bodyPr>
      <a:lstStyle>
        <a:defPPr>
          <a:defRPr b="1" smtClean="0">
            <a:solidFill>
              <a:schemeClr val="tx2"/>
            </a:solidFill>
          </a:defRPr>
        </a:defPPr>
      </a:lstStyle>
    </a:txDef>
  </a:objectDefaults>
  <a:extraClrSchemeLst/>
  <a:extLst>
    <a:ext uri="{05A4C25C-085E-4340-85A3-A5531E510DB2}">
      <thm15:themeFamily xmlns:thm15="http://schemas.microsoft.com/office/thememl/2012/main" name="SUSE_4-3_Template_2016.potx" id="{8925B699-9A96-4E5A-B777-BB4ECB7C447D}" vid="{5D93DD54-E2CA-4C51-9C7D-21FF1AC1A930}"/>
    </a:ext>
  </a:extLst>
</a:theme>
</file>

<file path=ppt/theme/theme62.xml><?xml version="1.0" encoding="utf-8"?>
<a:theme xmlns:a="http://schemas.openxmlformats.org/drawingml/2006/main" name="36_template2">
  <a:themeElements>
    <a:clrScheme name="SUSE Color Palette">
      <a:dk1>
        <a:sysClr val="windowText" lastClr="000000"/>
      </a:dk1>
      <a:lt1>
        <a:sysClr val="window" lastClr="FFFFFF"/>
      </a:lt1>
      <a:dk2>
        <a:srgbClr val="0D2C40"/>
      </a:dk2>
      <a:lt2>
        <a:srgbClr val="A7A9AC"/>
      </a:lt2>
      <a:accent1>
        <a:srgbClr val="02D35F"/>
      </a:accent1>
      <a:accent2>
        <a:srgbClr val="841781"/>
      </a:accent2>
      <a:accent3>
        <a:srgbClr val="DE0080"/>
      </a:accent3>
      <a:accent4>
        <a:srgbClr val="FD9A2B"/>
      </a:accent4>
      <a:accent5>
        <a:srgbClr val="A0FF5F"/>
      </a:accent5>
      <a:accent6>
        <a:srgbClr val="02A49C"/>
      </a:accent6>
      <a:hlink>
        <a:srgbClr val="0D2C40"/>
      </a:hlink>
      <a:folHlink>
        <a:srgbClr val="0D2C40"/>
      </a:folHlink>
    </a:clrScheme>
    <a:fontScheme name="SUSE_2016_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cap="rnd">
          <a:round/>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1400" b="1" dirty="0" err="1" smtClean="0">
            <a:solidFill>
              <a:schemeClr val="tx2"/>
            </a:solidFill>
          </a:defRPr>
        </a:defPPr>
      </a:lstStyle>
    </a:txDef>
  </a:objectDefaults>
  <a:extraClrSchemeLst/>
  <a:extLst>
    <a:ext uri="{05A4C25C-085E-4340-85A3-A5531E510DB2}">
      <thm15:themeFamily xmlns:thm15="http://schemas.microsoft.com/office/thememl/2012/main" name="SUSE_16-9_Template_2016" id="{FB27CD51-37F9-4135-A3EE-50D4CFE6AC33}" vid="{9EDAEBCB-CD04-49D7-A482-BD8157A896A4}"/>
    </a:ext>
  </a:extLst>
</a:theme>
</file>

<file path=ppt/theme/theme63.xml><?xml version="1.0" encoding="utf-8"?>
<a:theme xmlns:a="http://schemas.openxmlformats.org/drawingml/2006/main" name="37_template2">
  <a:themeElements>
    <a:clrScheme name="SUSE Color Palette">
      <a:dk1>
        <a:sysClr val="windowText" lastClr="000000"/>
      </a:dk1>
      <a:lt1>
        <a:sysClr val="window" lastClr="FFFFFF"/>
      </a:lt1>
      <a:dk2>
        <a:srgbClr val="0D2C40"/>
      </a:dk2>
      <a:lt2>
        <a:srgbClr val="A7A9AC"/>
      </a:lt2>
      <a:accent1>
        <a:srgbClr val="02D35F"/>
      </a:accent1>
      <a:accent2>
        <a:srgbClr val="841781"/>
      </a:accent2>
      <a:accent3>
        <a:srgbClr val="DE0080"/>
      </a:accent3>
      <a:accent4>
        <a:srgbClr val="FD9A2B"/>
      </a:accent4>
      <a:accent5>
        <a:srgbClr val="A0FF5F"/>
      </a:accent5>
      <a:accent6>
        <a:srgbClr val="02A49C"/>
      </a:accent6>
      <a:hlink>
        <a:srgbClr val="0D2C40"/>
      </a:hlink>
      <a:folHlink>
        <a:srgbClr val="0D2C40"/>
      </a:folHlink>
    </a:clrScheme>
    <a:fontScheme name="SUSE_2016_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cap="rnd">
          <a:round/>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1400" b="1" dirty="0" err="1" smtClean="0">
            <a:solidFill>
              <a:schemeClr val="tx2"/>
            </a:solidFill>
          </a:defRPr>
        </a:defPPr>
      </a:lstStyle>
    </a:txDef>
  </a:objectDefaults>
  <a:extraClrSchemeLst/>
  <a:extLst>
    <a:ext uri="{05A4C25C-085E-4340-85A3-A5531E510DB2}">
      <thm15:themeFamily xmlns:thm15="http://schemas.microsoft.com/office/thememl/2012/main" name="SUSE_16-9_Template_2016" id="{FB27CD51-37F9-4135-A3EE-50D4CFE6AC33}" vid="{9EDAEBCB-CD04-49D7-A482-BD8157A896A4}"/>
    </a:ext>
  </a:extLst>
</a:theme>
</file>

<file path=ppt/theme/theme64.xml><?xml version="1.0" encoding="utf-8"?>
<a:theme xmlns:a="http://schemas.openxmlformats.org/drawingml/2006/main" name="38_template2">
  <a:themeElements>
    <a:clrScheme name="SUSE Color Palette">
      <a:dk1>
        <a:sysClr val="windowText" lastClr="000000"/>
      </a:dk1>
      <a:lt1>
        <a:sysClr val="window" lastClr="FFFFFF"/>
      </a:lt1>
      <a:dk2>
        <a:srgbClr val="0D2C40"/>
      </a:dk2>
      <a:lt2>
        <a:srgbClr val="A7A9AC"/>
      </a:lt2>
      <a:accent1>
        <a:srgbClr val="02D35F"/>
      </a:accent1>
      <a:accent2>
        <a:srgbClr val="841781"/>
      </a:accent2>
      <a:accent3>
        <a:srgbClr val="DE0080"/>
      </a:accent3>
      <a:accent4>
        <a:srgbClr val="FD9A2B"/>
      </a:accent4>
      <a:accent5>
        <a:srgbClr val="A0FF5F"/>
      </a:accent5>
      <a:accent6>
        <a:srgbClr val="02A49C"/>
      </a:accent6>
      <a:hlink>
        <a:srgbClr val="0D2C40"/>
      </a:hlink>
      <a:folHlink>
        <a:srgbClr val="0D2C40"/>
      </a:folHlink>
    </a:clrScheme>
    <a:fontScheme name="SUSE_2016_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cap="rnd">
          <a:round/>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1400" b="1" dirty="0" err="1" smtClean="0">
            <a:solidFill>
              <a:schemeClr val="tx2"/>
            </a:solidFill>
          </a:defRPr>
        </a:defPPr>
      </a:lstStyle>
    </a:txDef>
  </a:objectDefaults>
  <a:extraClrSchemeLst/>
  <a:extLst>
    <a:ext uri="{05A4C25C-085E-4340-85A3-A5531E510DB2}">
      <thm15:themeFamily xmlns:thm15="http://schemas.microsoft.com/office/thememl/2012/main" name="SUSE_16-9_Template_2016" id="{FB27CD51-37F9-4135-A3EE-50D4CFE6AC33}" vid="{9EDAEBCB-CD04-49D7-A482-BD8157A896A4}"/>
    </a:ext>
  </a:extLst>
</a:theme>
</file>

<file path=ppt/theme/theme65.xml><?xml version="1.0" encoding="utf-8"?>
<a:theme xmlns:a="http://schemas.openxmlformats.org/drawingml/2006/main" name="39_template2">
  <a:themeElements>
    <a:clrScheme name="SUSE Color Palette">
      <a:dk1>
        <a:sysClr val="windowText" lastClr="000000"/>
      </a:dk1>
      <a:lt1>
        <a:sysClr val="window" lastClr="FFFFFF"/>
      </a:lt1>
      <a:dk2>
        <a:srgbClr val="0D2C40"/>
      </a:dk2>
      <a:lt2>
        <a:srgbClr val="A7A9AC"/>
      </a:lt2>
      <a:accent1>
        <a:srgbClr val="02D35F"/>
      </a:accent1>
      <a:accent2>
        <a:srgbClr val="841781"/>
      </a:accent2>
      <a:accent3>
        <a:srgbClr val="DE0080"/>
      </a:accent3>
      <a:accent4>
        <a:srgbClr val="FD9A2B"/>
      </a:accent4>
      <a:accent5>
        <a:srgbClr val="A0FF5F"/>
      </a:accent5>
      <a:accent6>
        <a:srgbClr val="02A49C"/>
      </a:accent6>
      <a:hlink>
        <a:srgbClr val="0D2C40"/>
      </a:hlink>
      <a:folHlink>
        <a:srgbClr val="0D2C40"/>
      </a:folHlink>
    </a:clrScheme>
    <a:fontScheme name="SUSE_2016_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cap="rnd">
          <a:round/>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1400" b="1" dirty="0" err="1" smtClean="0">
            <a:solidFill>
              <a:schemeClr val="tx2"/>
            </a:solidFill>
          </a:defRPr>
        </a:defPPr>
      </a:lstStyle>
    </a:txDef>
  </a:objectDefaults>
  <a:extraClrSchemeLst/>
  <a:extLst>
    <a:ext uri="{05A4C25C-085E-4340-85A3-A5531E510DB2}">
      <thm15:themeFamily xmlns:thm15="http://schemas.microsoft.com/office/thememl/2012/main" name="SUSE_16-9_Template_2016" id="{FB27CD51-37F9-4135-A3EE-50D4CFE6AC33}" vid="{9EDAEBCB-CD04-49D7-A482-BD8157A896A4}"/>
    </a:ext>
  </a:extLst>
</a:theme>
</file>

<file path=ppt/theme/theme66.xml><?xml version="1.0" encoding="utf-8"?>
<a:theme xmlns:a="http://schemas.openxmlformats.org/drawingml/2006/main" name="40_template2">
  <a:themeElements>
    <a:clrScheme name="SUSE Color Palette">
      <a:dk1>
        <a:sysClr val="windowText" lastClr="000000"/>
      </a:dk1>
      <a:lt1>
        <a:sysClr val="window" lastClr="FFFFFF"/>
      </a:lt1>
      <a:dk2>
        <a:srgbClr val="0D2C40"/>
      </a:dk2>
      <a:lt2>
        <a:srgbClr val="A7A9AC"/>
      </a:lt2>
      <a:accent1>
        <a:srgbClr val="02D35F"/>
      </a:accent1>
      <a:accent2>
        <a:srgbClr val="841781"/>
      </a:accent2>
      <a:accent3>
        <a:srgbClr val="DE0080"/>
      </a:accent3>
      <a:accent4>
        <a:srgbClr val="FD9A2B"/>
      </a:accent4>
      <a:accent5>
        <a:srgbClr val="A0FF5F"/>
      </a:accent5>
      <a:accent6>
        <a:srgbClr val="02A49C"/>
      </a:accent6>
      <a:hlink>
        <a:srgbClr val="0D2C40"/>
      </a:hlink>
      <a:folHlink>
        <a:srgbClr val="0D2C40"/>
      </a:folHlink>
    </a:clrScheme>
    <a:fontScheme name="SUSE_2016_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cap="rnd">
          <a:round/>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1400" b="1" dirty="0" err="1" smtClean="0">
            <a:solidFill>
              <a:schemeClr val="tx2"/>
            </a:solidFill>
          </a:defRPr>
        </a:defPPr>
      </a:lstStyle>
    </a:txDef>
  </a:objectDefaults>
  <a:extraClrSchemeLst/>
  <a:extLst>
    <a:ext uri="{05A4C25C-085E-4340-85A3-A5531E510DB2}">
      <thm15:themeFamily xmlns:thm15="http://schemas.microsoft.com/office/thememl/2012/main" name="SUSE_16-9_Template_2016" id="{FB27CD51-37F9-4135-A3EE-50D4CFE6AC33}" vid="{9EDAEBCB-CD04-49D7-A482-BD8157A896A4}"/>
    </a:ext>
  </a:extLst>
</a:theme>
</file>

<file path=ppt/theme/theme67.xml><?xml version="1.0" encoding="utf-8"?>
<a:theme xmlns:a="http://schemas.openxmlformats.org/drawingml/2006/main" name="41_template2">
  <a:themeElements>
    <a:clrScheme name="SUSE Color Palette">
      <a:dk1>
        <a:sysClr val="windowText" lastClr="000000"/>
      </a:dk1>
      <a:lt1>
        <a:sysClr val="window" lastClr="FFFFFF"/>
      </a:lt1>
      <a:dk2>
        <a:srgbClr val="0D2C40"/>
      </a:dk2>
      <a:lt2>
        <a:srgbClr val="A7A9AC"/>
      </a:lt2>
      <a:accent1>
        <a:srgbClr val="02D35F"/>
      </a:accent1>
      <a:accent2>
        <a:srgbClr val="841781"/>
      </a:accent2>
      <a:accent3>
        <a:srgbClr val="DE0080"/>
      </a:accent3>
      <a:accent4>
        <a:srgbClr val="FD9A2B"/>
      </a:accent4>
      <a:accent5>
        <a:srgbClr val="A0FF5F"/>
      </a:accent5>
      <a:accent6>
        <a:srgbClr val="02A49C"/>
      </a:accent6>
      <a:hlink>
        <a:srgbClr val="0D2C40"/>
      </a:hlink>
      <a:folHlink>
        <a:srgbClr val="0D2C40"/>
      </a:folHlink>
    </a:clrScheme>
    <a:fontScheme name="SUSE_2016_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cap="rnd">
          <a:round/>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1400" b="1" dirty="0" err="1" smtClean="0">
            <a:solidFill>
              <a:schemeClr val="tx2"/>
            </a:solidFill>
          </a:defRPr>
        </a:defPPr>
      </a:lstStyle>
    </a:txDef>
  </a:objectDefaults>
  <a:extraClrSchemeLst/>
  <a:extLst>
    <a:ext uri="{05A4C25C-085E-4340-85A3-A5531E510DB2}">
      <thm15:themeFamily xmlns:thm15="http://schemas.microsoft.com/office/thememl/2012/main" name="SUSE_16-9_Template_2016" id="{FB27CD51-37F9-4135-A3EE-50D4CFE6AC33}" vid="{9EDAEBCB-CD04-49D7-A482-BD8157A896A4}"/>
    </a:ext>
  </a:extLst>
</a:theme>
</file>

<file path=ppt/theme/theme68.xml><?xml version="1.0" encoding="utf-8"?>
<a:theme xmlns:a="http://schemas.openxmlformats.org/drawingml/2006/main" name="42_template2">
  <a:themeElements>
    <a:clrScheme name="SUSE Color Palette">
      <a:dk1>
        <a:sysClr val="windowText" lastClr="000000"/>
      </a:dk1>
      <a:lt1>
        <a:sysClr val="window" lastClr="FFFFFF"/>
      </a:lt1>
      <a:dk2>
        <a:srgbClr val="0D2C40"/>
      </a:dk2>
      <a:lt2>
        <a:srgbClr val="A7A9AC"/>
      </a:lt2>
      <a:accent1>
        <a:srgbClr val="02D35F"/>
      </a:accent1>
      <a:accent2>
        <a:srgbClr val="841781"/>
      </a:accent2>
      <a:accent3>
        <a:srgbClr val="DE0080"/>
      </a:accent3>
      <a:accent4>
        <a:srgbClr val="FD9A2B"/>
      </a:accent4>
      <a:accent5>
        <a:srgbClr val="A0FF5F"/>
      </a:accent5>
      <a:accent6>
        <a:srgbClr val="02A49C"/>
      </a:accent6>
      <a:hlink>
        <a:srgbClr val="0D2C40"/>
      </a:hlink>
      <a:folHlink>
        <a:srgbClr val="0D2C40"/>
      </a:folHlink>
    </a:clrScheme>
    <a:fontScheme name="SUSE_2016_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cap="rnd">
          <a:round/>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1400" b="1" dirty="0" err="1" smtClean="0">
            <a:solidFill>
              <a:schemeClr val="tx2"/>
            </a:solidFill>
          </a:defRPr>
        </a:defPPr>
      </a:lstStyle>
    </a:txDef>
  </a:objectDefaults>
  <a:extraClrSchemeLst/>
  <a:extLst>
    <a:ext uri="{05A4C25C-085E-4340-85A3-A5531E510DB2}">
      <thm15:themeFamily xmlns:thm15="http://schemas.microsoft.com/office/thememl/2012/main" name="SUSE_16-9_Template_2016" id="{FB27CD51-37F9-4135-A3EE-50D4CFE6AC33}" vid="{9EDAEBCB-CD04-49D7-A482-BD8157A896A4}"/>
    </a:ext>
  </a:extLst>
</a:theme>
</file>

<file path=ppt/theme/theme69.xml><?xml version="1.0" encoding="utf-8"?>
<a:theme xmlns:a="http://schemas.openxmlformats.org/drawingml/2006/main" name="43_template2">
  <a:themeElements>
    <a:clrScheme name="SUSE Color Palette">
      <a:dk1>
        <a:sysClr val="windowText" lastClr="000000"/>
      </a:dk1>
      <a:lt1>
        <a:sysClr val="window" lastClr="FFFFFF"/>
      </a:lt1>
      <a:dk2>
        <a:srgbClr val="0D2C40"/>
      </a:dk2>
      <a:lt2>
        <a:srgbClr val="A7A9AC"/>
      </a:lt2>
      <a:accent1>
        <a:srgbClr val="02D35F"/>
      </a:accent1>
      <a:accent2>
        <a:srgbClr val="841781"/>
      </a:accent2>
      <a:accent3>
        <a:srgbClr val="DE0080"/>
      </a:accent3>
      <a:accent4>
        <a:srgbClr val="FD9A2B"/>
      </a:accent4>
      <a:accent5>
        <a:srgbClr val="A0FF5F"/>
      </a:accent5>
      <a:accent6>
        <a:srgbClr val="02A49C"/>
      </a:accent6>
      <a:hlink>
        <a:srgbClr val="0D2C40"/>
      </a:hlink>
      <a:folHlink>
        <a:srgbClr val="0D2C40"/>
      </a:folHlink>
    </a:clrScheme>
    <a:fontScheme name="SUSE_2016_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cap="rnd">
          <a:round/>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1400" b="1" dirty="0" err="1" smtClean="0">
            <a:solidFill>
              <a:schemeClr val="tx2"/>
            </a:solidFill>
          </a:defRPr>
        </a:defPPr>
      </a:lstStyle>
    </a:txDef>
  </a:objectDefaults>
  <a:extraClrSchemeLst/>
  <a:extLst>
    <a:ext uri="{05A4C25C-085E-4340-85A3-A5531E510DB2}">
      <thm15:themeFamily xmlns:thm15="http://schemas.microsoft.com/office/thememl/2012/main" name="SUSE_16-9_Template_2016" id="{FB27CD51-37F9-4135-A3EE-50D4CFE6AC33}" vid="{9EDAEBCB-CD04-49D7-A482-BD8157A896A4}"/>
    </a:ext>
  </a:extLst>
</a:theme>
</file>

<file path=ppt/theme/theme7.xml><?xml version="1.0" encoding="utf-8"?>
<a:theme xmlns:a="http://schemas.openxmlformats.org/drawingml/2006/main" name="4_SUSE 2016">
  <a:themeElements>
    <a:clrScheme name="SUSE Color Palette">
      <a:dk1>
        <a:sysClr val="windowText" lastClr="000000"/>
      </a:dk1>
      <a:lt1>
        <a:sysClr val="window" lastClr="FFFFFF"/>
      </a:lt1>
      <a:dk2>
        <a:srgbClr val="0D2C40"/>
      </a:dk2>
      <a:lt2>
        <a:srgbClr val="A7A9AC"/>
      </a:lt2>
      <a:accent1>
        <a:srgbClr val="02D35F"/>
      </a:accent1>
      <a:accent2>
        <a:srgbClr val="841781"/>
      </a:accent2>
      <a:accent3>
        <a:srgbClr val="DE0080"/>
      </a:accent3>
      <a:accent4>
        <a:srgbClr val="FD9A2B"/>
      </a:accent4>
      <a:accent5>
        <a:srgbClr val="A0FF5F"/>
      </a:accent5>
      <a:accent6>
        <a:srgbClr val="02A49C"/>
      </a:accent6>
      <a:hlink>
        <a:srgbClr val="0D2C40"/>
      </a:hlink>
      <a:folHlink>
        <a:srgbClr val="0D2C40"/>
      </a:folHlink>
    </a:clrScheme>
    <a:fontScheme name="SUSE_2016_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noAutofit/>
      </a:bodyPr>
      <a:lstStyle>
        <a:defPPr>
          <a:defRPr b="1" smtClean="0">
            <a:solidFill>
              <a:schemeClr val="tx2"/>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0.xml><?xml version="1.0" encoding="utf-8"?>
<a:theme xmlns:a="http://schemas.openxmlformats.org/drawingml/2006/main" name="44_template2">
  <a:themeElements>
    <a:clrScheme name="SUSE Color Palette">
      <a:dk1>
        <a:sysClr val="windowText" lastClr="000000"/>
      </a:dk1>
      <a:lt1>
        <a:sysClr val="window" lastClr="FFFFFF"/>
      </a:lt1>
      <a:dk2>
        <a:srgbClr val="0D2C40"/>
      </a:dk2>
      <a:lt2>
        <a:srgbClr val="A7A9AC"/>
      </a:lt2>
      <a:accent1>
        <a:srgbClr val="02D35F"/>
      </a:accent1>
      <a:accent2>
        <a:srgbClr val="841781"/>
      </a:accent2>
      <a:accent3>
        <a:srgbClr val="DE0080"/>
      </a:accent3>
      <a:accent4>
        <a:srgbClr val="FD9A2B"/>
      </a:accent4>
      <a:accent5>
        <a:srgbClr val="A0FF5F"/>
      </a:accent5>
      <a:accent6>
        <a:srgbClr val="02A49C"/>
      </a:accent6>
      <a:hlink>
        <a:srgbClr val="0D2C40"/>
      </a:hlink>
      <a:folHlink>
        <a:srgbClr val="0D2C40"/>
      </a:folHlink>
    </a:clrScheme>
    <a:fontScheme name="SUSE_2016_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cap="rnd">
          <a:round/>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1400" b="1" dirty="0" err="1" smtClean="0">
            <a:solidFill>
              <a:schemeClr val="tx2"/>
            </a:solidFill>
          </a:defRPr>
        </a:defPPr>
      </a:lstStyle>
    </a:txDef>
  </a:objectDefaults>
  <a:extraClrSchemeLst/>
  <a:extLst>
    <a:ext uri="{05A4C25C-085E-4340-85A3-A5531E510DB2}">
      <thm15:themeFamily xmlns:thm15="http://schemas.microsoft.com/office/thememl/2012/main" name="SUSE_16-9_Template_2016" id="{FB27CD51-37F9-4135-A3EE-50D4CFE6AC33}" vid="{9EDAEBCB-CD04-49D7-A482-BD8157A896A4}"/>
    </a:ext>
  </a:extLst>
</a:theme>
</file>

<file path=ppt/theme/theme71.xml><?xml version="1.0" encoding="utf-8"?>
<a:theme xmlns:a="http://schemas.openxmlformats.org/drawingml/2006/main" name="45_template2">
  <a:themeElements>
    <a:clrScheme name="SUSE Color Palette">
      <a:dk1>
        <a:sysClr val="windowText" lastClr="000000"/>
      </a:dk1>
      <a:lt1>
        <a:sysClr val="window" lastClr="FFFFFF"/>
      </a:lt1>
      <a:dk2>
        <a:srgbClr val="0D2C40"/>
      </a:dk2>
      <a:lt2>
        <a:srgbClr val="A7A9AC"/>
      </a:lt2>
      <a:accent1>
        <a:srgbClr val="02D35F"/>
      </a:accent1>
      <a:accent2>
        <a:srgbClr val="841781"/>
      </a:accent2>
      <a:accent3>
        <a:srgbClr val="DE0080"/>
      </a:accent3>
      <a:accent4>
        <a:srgbClr val="FD9A2B"/>
      </a:accent4>
      <a:accent5>
        <a:srgbClr val="A0FF5F"/>
      </a:accent5>
      <a:accent6>
        <a:srgbClr val="02A49C"/>
      </a:accent6>
      <a:hlink>
        <a:srgbClr val="0D2C40"/>
      </a:hlink>
      <a:folHlink>
        <a:srgbClr val="0D2C40"/>
      </a:folHlink>
    </a:clrScheme>
    <a:fontScheme name="SUSE_2016_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cap="rnd">
          <a:round/>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1400" b="1" dirty="0" err="1" smtClean="0">
            <a:solidFill>
              <a:schemeClr val="tx2"/>
            </a:solidFill>
          </a:defRPr>
        </a:defPPr>
      </a:lstStyle>
    </a:txDef>
  </a:objectDefaults>
  <a:extraClrSchemeLst/>
  <a:extLst>
    <a:ext uri="{05A4C25C-085E-4340-85A3-A5531E510DB2}">
      <thm15:themeFamily xmlns:thm15="http://schemas.microsoft.com/office/thememl/2012/main" name="SUSE_16-9_Template_2016" id="{FB27CD51-37F9-4135-A3EE-50D4CFE6AC33}" vid="{9EDAEBCB-CD04-49D7-A482-BD8157A896A4}"/>
    </a:ext>
  </a:extLst>
</a:theme>
</file>

<file path=ppt/theme/theme72.xml><?xml version="1.0" encoding="utf-8"?>
<a:theme xmlns:a="http://schemas.openxmlformats.org/drawingml/2006/main" name="46_template2">
  <a:themeElements>
    <a:clrScheme name="SUSE Color Palette">
      <a:dk1>
        <a:sysClr val="windowText" lastClr="000000"/>
      </a:dk1>
      <a:lt1>
        <a:sysClr val="window" lastClr="FFFFFF"/>
      </a:lt1>
      <a:dk2>
        <a:srgbClr val="0D2C40"/>
      </a:dk2>
      <a:lt2>
        <a:srgbClr val="A7A9AC"/>
      </a:lt2>
      <a:accent1>
        <a:srgbClr val="02D35F"/>
      </a:accent1>
      <a:accent2>
        <a:srgbClr val="841781"/>
      </a:accent2>
      <a:accent3>
        <a:srgbClr val="DE0080"/>
      </a:accent3>
      <a:accent4>
        <a:srgbClr val="FD9A2B"/>
      </a:accent4>
      <a:accent5>
        <a:srgbClr val="A0FF5F"/>
      </a:accent5>
      <a:accent6>
        <a:srgbClr val="02A49C"/>
      </a:accent6>
      <a:hlink>
        <a:srgbClr val="0D2C40"/>
      </a:hlink>
      <a:folHlink>
        <a:srgbClr val="0D2C40"/>
      </a:folHlink>
    </a:clrScheme>
    <a:fontScheme name="SUSE_2016_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cap="rnd">
          <a:round/>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1400" b="1" dirty="0" err="1" smtClean="0">
            <a:solidFill>
              <a:schemeClr val="tx2"/>
            </a:solidFill>
          </a:defRPr>
        </a:defPPr>
      </a:lstStyle>
    </a:txDef>
  </a:objectDefaults>
  <a:extraClrSchemeLst/>
  <a:extLst>
    <a:ext uri="{05A4C25C-085E-4340-85A3-A5531E510DB2}">
      <thm15:themeFamily xmlns:thm15="http://schemas.microsoft.com/office/thememl/2012/main" name="SUSE_16-9_Template_2016" id="{FB27CD51-37F9-4135-A3EE-50D4CFE6AC33}" vid="{9EDAEBCB-CD04-49D7-A482-BD8157A896A4}"/>
    </a:ext>
  </a:extLst>
</a:theme>
</file>

<file path=ppt/theme/theme73.xml><?xml version="1.0" encoding="utf-8"?>
<a:theme xmlns:a="http://schemas.openxmlformats.org/drawingml/2006/main" name="47_template2">
  <a:themeElements>
    <a:clrScheme name="SUSE Color Palette">
      <a:dk1>
        <a:sysClr val="windowText" lastClr="000000"/>
      </a:dk1>
      <a:lt1>
        <a:sysClr val="window" lastClr="FFFFFF"/>
      </a:lt1>
      <a:dk2>
        <a:srgbClr val="0D2C40"/>
      </a:dk2>
      <a:lt2>
        <a:srgbClr val="A7A9AC"/>
      </a:lt2>
      <a:accent1>
        <a:srgbClr val="02D35F"/>
      </a:accent1>
      <a:accent2>
        <a:srgbClr val="841781"/>
      </a:accent2>
      <a:accent3>
        <a:srgbClr val="DE0080"/>
      </a:accent3>
      <a:accent4>
        <a:srgbClr val="FD9A2B"/>
      </a:accent4>
      <a:accent5>
        <a:srgbClr val="A0FF5F"/>
      </a:accent5>
      <a:accent6>
        <a:srgbClr val="02A49C"/>
      </a:accent6>
      <a:hlink>
        <a:srgbClr val="0D2C40"/>
      </a:hlink>
      <a:folHlink>
        <a:srgbClr val="0D2C40"/>
      </a:folHlink>
    </a:clrScheme>
    <a:fontScheme name="SUSE_2016_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cap="rnd">
          <a:round/>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1400" b="1" dirty="0" err="1" smtClean="0">
            <a:solidFill>
              <a:schemeClr val="tx2"/>
            </a:solidFill>
          </a:defRPr>
        </a:defPPr>
      </a:lstStyle>
    </a:txDef>
  </a:objectDefaults>
  <a:extraClrSchemeLst/>
  <a:extLst>
    <a:ext uri="{05A4C25C-085E-4340-85A3-A5531E510DB2}">
      <thm15:themeFamily xmlns:thm15="http://schemas.microsoft.com/office/thememl/2012/main" name="SUSE_16-9_Template_2016" id="{FB27CD51-37F9-4135-A3EE-50D4CFE6AC33}" vid="{9EDAEBCB-CD04-49D7-A482-BD8157A896A4}"/>
    </a:ext>
  </a:extLst>
</a:theme>
</file>

<file path=ppt/theme/theme74.xml><?xml version="1.0" encoding="utf-8"?>
<a:theme xmlns:a="http://schemas.openxmlformats.org/drawingml/2006/main" name="48_template2">
  <a:themeElements>
    <a:clrScheme name="SUSE Color Palette">
      <a:dk1>
        <a:sysClr val="windowText" lastClr="000000"/>
      </a:dk1>
      <a:lt1>
        <a:sysClr val="window" lastClr="FFFFFF"/>
      </a:lt1>
      <a:dk2>
        <a:srgbClr val="0D2C40"/>
      </a:dk2>
      <a:lt2>
        <a:srgbClr val="A7A9AC"/>
      </a:lt2>
      <a:accent1>
        <a:srgbClr val="02D35F"/>
      </a:accent1>
      <a:accent2>
        <a:srgbClr val="841781"/>
      </a:accent2>
      <a:accent3>
        <a:srgbClr val="DE0080"/>
      </a:accent3>
      <a:accent4>
        <a:srgbClr val="FD9A2B"/>
      </a:accent4>
      <a:accent5>
        <a:srgbClr val="A0FF5F"/>
      </a:accent5>
      <a:accent6>
        <a:srgbClr val="02A49C"/>
      </a:accent6>
      <a:hlink>
        <a:srgbClr val="0D2C40"/>
      </a:hlink>
      <a:folHlink>
        <a:srgbClr val="0D2C40"/>
      </a:folHlink>
    </a:clrScheme>
    <a:fontScheme name="SUSE_2016_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noAutofit/>
      </a:bodyPr>
      <a:lstStyle>
        <a:defPPr>
          <a:defRPr b="1" smtClean="0">
            <a:solidFill>
              <a:schemeClr val="tx2"/>
            </a:solidFill>
          </a:defRPr>
        </a:defPPr>
      </a:lstStyle>
    </a:txDef>
  </a:objectDefaults>
  <a:extraClrSchemeLst/>
  <a:extLst>
    <a:ext uri="{05A4C25C-085E-4340-85A3-A5531E510DB2}">
      <thm15:themeFamily xmlns:thm15="http://schemas.microsoft.com/office/thememl/2012/main" name="SUSE_16-9_Template_2016.potx" id="{837E2D90-0441-4C5E-91B6-DDEC280B2DCE}" vid="{85F8B42F-035F-4AAA-9535-833CDBFB6426}"/>
    </a:ext>
  </a:extLst>
</a:theme>
</file>

<file path=ppt/theme/theme75.xml><?xml version="1.0" encoding="utf-8"?>
<a:theme xmlns:a="http://schemas.openxmlformats.org/drawingml/2006/main" name="49_template2">
  <a:themeElements>
    <a:clrScheme name="SUSE Color Palette">
      <a:dk1>
        <a:sysClr val="windowText" lastClr="000000"/>
      </a:dk1>
      <a:lt1>
        <a:sysClr val="window" lastClr="FFFFFF"/>
      </a:lt1>
      <a:dk2>
        <a:srgbClr val="0D2C40"/>
      </a:dk2>
      <a:lt2>
        <a:srgbClr val="A7A9AC"/>
      </a:lt2>
      <a:accent1>
        <a:srgbClr val="02D35F"/>
      </a:accent1>
      <a:accent2>
        <a:srgbClr val="841781"/>
      </a:accent2>
      <a:accent3>
        <a:srgbClr val="DE0080"/>
      </a:accent3>
      <a:accent4>
        <a:srgbClr val="FD9A2B"/>
      </a:accent4>
      <a:accent5>
        <a:srgbClr val="A0FF5F"/>
      </a:accent5>
      <a:accent6>
        <a:srgbClr val="02A49C"/>
      </a:accent6>
      <a:hlink>
        <a:srgbClr val="0D2C40"/>
      </a:hlink>
      <a:folHlink>
        <a:srgbClr val="0D2C40"/>
      </a:folHlink>
    </a:clrScheme>
    <a:fontScheme name="SUSE_2016_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noAutofit/>
      </a:bodyPr>
      <a:lstStyle>
        <a:defPPr>
          <a:defRPr b="1" smtClean="0">
            <a:solidFill>
              <a:schemeClr val="tx2"/>
            </a:solidFill>
          </a:defRPr>
        </a:defPPr>
      </a:lstStyle>
    </a:txDef>
  </a:objectDefaults>
  <a:extraClrSchemeLst/>
  <a:extLst>
    <a:ext uri="{05A4C25C-085E-4340-85A3-A5531E510DB2}">
      <thm15:themeFamily xmlns:thm15="http://schemas.microsoft.com/office/thememl/2012/main" name="SUSE_16-9_Template_2016.potx" id="{837E2D90-0441-4C5E-91B6-DDEC280B2DCE}" vid="{85F8B42F-035F-4AAA-9535-833CDBFB6426}"/>
    </a:ext>
  </a:extLst>
</a:theme>
</file>

<file path=ppt/theme/theme76.xml><?xml version="1.0" encoding="utf-8"?>
<a:theme xmlns:a="http://schemas.openxmlformats.org/drawingml/2006/main" name="50_template2">
  <a:themeElements>
    <a:clrScheme name="SUSE Color Palette">
      <a:dk1>
        <a:sysClr val="windowText" lastClr="000000"/>
      </a:dk1>
      <a:lt1>
        <a:sysClr val="window" lastClr="FFFFFF"/>
      </a:lt1>
      <a:dk2>
        <a:srgbClr val="0D2C40"/>
      </a:dk2>
      <a:lt2>
        <a:srgbClr val="A7A9AC"/>
      </a:lt2>
      <a:accent1>
        <a:srgbClr val="02D35F"/>
      </a:accent1>
      <a:accent2>
        <a:srgbClr val="841781"/>
      </a:accent2>
      <a:accent3>
        <a:srgbClr val="DE0080"/>
      </a:accent3>
      <a:accent4>
        <a:srgbClr val="FD9A2B"/>
      </a:accent4>
      <a:accent5>
        <a:srgbClr val="A0FF5F"/>
      </a:accent5>
      <a:accent6>
        <a:srgbClr val="02A49C"/>
      </a:accent6>
      <a:hlink>
        <a:srgbClr val="0D2C40"/>
      </a:hlink>
      <a:folHlink>
        <a:srgbClr val="0D2C40"/>
      </a:folHlink>
    </a:clrScheme>
    <a:fontScheme name="SUSE_2016_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noAutofit/>
      </a:bodyPr>
      <a:lstStyle>
        <a:defPPr>
          <a:defRPr b="1" smtClean="0">
            <a:solidFill>
              <a:schemeClr val="tx2"/>
            </a:solidFill>
          </a:defRPr>
        </a:defPPr>
      </a:lstStyle>
    </a:txDef>
  </a:objectDefaults>
  <a:extraClrSchemeLst/>
  <a:extLst>
    <a:ext uri="{05A4C25C-085E-4340-85A3-A5531E510DB2}">
      <thm15:themeFamily xmlns:thm15="http://schemas.microsoft.com/office/thememl/2012/main" name="SUSE_16-9_Template_2016.potx" id="{837E2D90-0441-4C5E-91B6-DDEC280B2DCE}" vid="{85F8B42F-035F-4AAA-9535-833CDBFB6426}"/>
    </a:ext>
  </a:extLst>
</a:theme>
</file>

<file path=ppt/theme/theme77.xml><?xml version="1.0" encoding="utf-8"?>
<a:theme xmlns:a="http://schemas.openxmlformats.org/drawingml/2006/main" name="51_template2">
  <a:themeElements>
    <a:clrScheme name="SUSE Color Palette">
      <a:dk1>
        <a:sysClr val="windowText" lastClr="000000"/>
      </a:dk1>
      <a:lt1>
        <a:sysClr val="window" lastClr="FFFFFF"/>
      </a:lt1>
      <a:dk2>
        <a:srgbClr val="0D2C40"/>
      </a:dk2>
      <a:lt2>
        <a:srgbClr val="A7A9AC"/>
      </a:lt2>
      <a:accent1>
        <a:srgbClr val="02D35F"/>
      </a:accent1>
      <a:accent2>
        <a:srgbClr val="841781"/>
      </a:accent2>
      <a:accent3>
        <a:srgbClr val="DE0080"/>
      </a:accent3>
      <a:accent4>
        <a:srgbClr val="FD9A2B"/>
      </a:accent4>
      <a:accent5>
        <a:srgbClr val="A0FF5F"/>
      </a:accent5>
      <a:accent6>
        <a:srgbClr val="02A49C"/>
      </a:accent6>
      <a:hlink>
        <a:srgbClr val="0D2C40"/>
      </a:hlink>
      <a:folHlink>
        <a:srgbClr val="0D2C40"/>
      </a:folHlink>
    </a:clrScheme>
    <a:fontScheme name="SUSE_2016_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noAutofit/>
      </a:bodyPr>
      <a:lstStyle>
        <a:defPPr>
          <a:defRPr b="1" smtClean="0">
            <a:solidFill>
              <a:schemeClr val="tx2"/>
            </a:solidFill>
          </a:defRPr>
        </a:defPPr>
      </a:lstStyle>
    </a:txDef>
  </a:objectDefaults>
  <a:extraClrSchemeLst/>
  <a:extLst>
    <a:ext uri="{05A4C25C-085E-4340-85A3-A5531E510DB2}">
      <thm15:themeFamily xmlns:thm15="http://schemas.microsoft.com/office/thememl/2012/main" name="SUSE_16-9_Template_2016.potx" id="{837E2D90-0441-4C5E-91B6-DDEC280B2DCE}" vid="{85F8B42F-035F-4AAA-9535-833CDBFB6426}"/>
    </a:ext>
  </a:extLst>
</a:theme>
</file>

<file path=ppt/theme/theme78.xml><?xml version="1.0" encoding="utf-8"?>
<a:theme xmlns:a="http://schemas.openxmlformats.org/drawingml/2006/main" name="52_template2">
  <a:themeElements>
    <a:clrScheme name="SUSE Color Palette">
      <a:dk1>
        <a:sysClr val="windowText" lastClr="000000"/>
      </a:dk1>
      <a:lt1>
        <a:sysClr val="window" lastClr="FFFFFF"/>
      </a:lt1>
      <a:dk2>
        <a:srgbClr val="0D2C40"/>
      </a:dk2>
      <a:lt2>
        <a:srgbClr val="A7A9AC"/>
      </a:lt2>
      <a:accent1>
        <a:srgbClr val="02D35F"/>
      </a:accent1>
      <a:accent2>
        <a:srgbClr val="841781"/>
      </a:accent2>
      <a:accent3>
        <a:srgbClr val="DE0080"/>
      </a:accent3>
      <a:accent4>
        <a:srgbClr val="FD9A2B"/>
      </a:accent4>
      <a:accent5>
        <a:srgbClr val="A0FF5F"/>
      </a:accent5>
      <a:accent6>
        <a:srgbClr val="02A49C"/>
      </a:accent6>
      <a:hlink>
        <a:srgbClr val="0D2C40"/>
      </a:hlink>
      <a:folHlink>
        <a:srgbClr val="0D2C40"/>
      </a:folHlink>
    </a:clrScheme>
    <a:fontScheme name="SUSE_2016_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noAutofit/>
      </a:bodyPr>
      <a:lstStyle>
        <a:defPPr>
          <a:defRPr b="1" smtClean="0">
            <a:solidFill>
              <a:schemeClr val="tx2"/>
            </a:solidFill>
          </a:defRPr>
        </a:defPPr>
      </a:lstStyle>
    </a:txDef>
  </a:objectDefaults>
  <a:extraClrSchemeLst/>
  <a:extLst>
    <a:ext uri="{05A4C25C-085E-4340-85A3-A5531E510DB2}">
      <thm15:themeFamily xmlns:thm15="http://schemas.microsoft.com/office/thememl/2012/main" name="SUSE_16-9_Template_2016.potx" id="{837E2D90-0441-4C5E-91B6-DDEC280B2DCE}" vid="{85F8B42F-035F-4AAA-9535-833CDBFB6426}"/>
    </a:ext>
  </a:extLst>
</a:theme>
</file>

<file path=ppt/theme/theme79.xml><?xml version="1.0" encoding="utf-8"?>
<a:theme xmlns:a="http://schemas.openxmlformats.org/drawingml/2006/main" name="53_template2">
  <a:themeElements>
    <a:clrScheme name="SUSE Color Palette">
      <a:dk1>
        <a:sysClr val="windowText" lastClr="000000"/>
      </a:dk1>
      <a:lt1>
        <a:sysClr val="window" lastClr="FFFFFF"/>
      </a:lt1>
      <a:dk2>
        <a:srgbClr val="0D2C40"/>
      </a:dk2>
      <a:lt2>
        <a:srgbClr val="A7A9AC"/>
      </a:lt2>
      <a:accent1>
        <a:srgbClr val="02D35F"/>
      </a:accent1>
      <a:accent2>
        <a:srgbClr val="841781"/>
      </a:accent2>
      <a:accent3>
        <a:srgbClr val="DE0080"/>
      </a:accent3>
      <a:accent4>
        <a:srgbClr val="FD9A2B"/>
      </a:accent4>
      <a:accent5>
        <a:srgbClr val="A0FF5F"/>
      </a:accent5>
      <a:accent6>
        <a:srgbClr val="02A49C"/>
      </a:accent6>
      <a:hlink>
        <a:srgbClr val="0D2C40"/>
      </a:hlink>
      <a:folHlink>
        <a:srgbClr val="0D2C40"/>
      </a:folHlink>
    </a:clrScheme>
    <a:fontScheme name="SUSE_2016_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noAutofit/>
      </a:bodyPr>
      <a:lstStyle>
        <a:defPPr>
          <a:defRPr b="1" smtClean="0">
            <a:solidFill>
              <a:schemeClr val="tx2"/>
            </a:solidFill>
          </a:defRPr>
        </a:defPPr>
      </a:lstStyle>
    </a:txDef>
  </a:objectDefaults>
  <a:extraClrSchemeLst/>
  <a:extLst>
    <a:ext uri="{05A4C25C-085E-4340-85A3-A5531E510DB2}">
      <thm15:themeFamily xmlns:thm15="http://schemas.microsoft.com/office/thememl/2012/main" name="SUSE_16-9_Template_2016.potx" id="{837E2D90-0441-4C5E-91B6-DDEC280B2DCE}" vid="{85F8B42F-035F-4AAA-9535-833CDBFB6426}"/>
    </a:ext>
  </a:extLst>
</a:theme>
</file>

<file path=ppt/theme/theme8.xml><?xml version="1.0" encoding="utf-8"?>
<a:theme xmlns:a="http://schemas.openxmlformats.org/drawingml/2006/main" name="5_SUSE 2016">
  <a:themeElements>
    <a:clrScheme name="Custom 4">
      <a:dk1>
        <a:sysClr val="windowText" lastClr="000000"/>
      </a:dk1>
      <a:lt1>
        <a:sysClr val="window" lastClr="FFFFFF"/>
      </a:lt1>
      <a:dk2>
        <a:srgbClr val="0D2C40"/>
      </a:dk2>
      <a:lt2>
        <a:srgbClr val="A7A9AC"/>
      </a:lt2>
      <a:accent1>
        <a:srgbClr val="02D35F"/>
      </a:accent1>
      <a:accent2>
        <a:srgbClr val="841781"/>
      </a:accent2>
      <a:accent3>
        <a:srgbClr val="DE0080"/>
      </a:accent3>
      <a:accent4>
        <a:srgbClr val="FD9A2B"/>
      </a:accent4>
      <a:accent5>
        <a:srgbClr val="A0FF5F"/>
      </a:accent5>
      <a:accent6>
        <a:srgbClr val="02A49C"/>
      </a:accent6>
      <a:hlink>
        <a:srgbClr val="0D2C40"/>
      </a:hlink>
      <a:folHlink>
        <a:srgbClr val="0D2C40"/>
      </a:folHlink>
    </a:clrScheme>
    <a:fontScheme name="SUSE_2016_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noAutofit/>
      </a:bodyPr>
      <a:lstStyle>
        <a:defPPr>
          <a:defRPr b="1" smtClean="0">
            <a:solidFill>
              <a:schemeClr val="tx2"/>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0.xml><?xml version="1.0" encoding="utf-8"?>
<a:theme xmlns:a="http://schemas.openxmlformats.org/drawingml/2006/main" name="54_template2">
  <a:themeElements>
    <a:clrScheme name="SUSE Color Palette">
      <a:dk1>
        <a:sysClr val="windowText" lastClr="000000"/>
      </a:dk1>
      <a:lt1>
        <a:sysClr val="window" lastClr="FFFFFF"/>
      </a:lt1>
      <a:dk2>
        <a:srgbClr val="0D2C40"/>
      </a:dk2>
      <a:lt2>
        <a:srgbClr val="A7A9AC"/>
      </a:lt2>
      <a:accent1>
        <a:srgbClr val="02D35F"/>
      </a:accent1>
      <a:accent2>
        <a:srgbClr val="841781"/>
      </a:accent2>
      <a:accent3>
        <a:srgbClr val="DE0080"/>
      </a:accent3>
      <a:accent4>
        <a:srgbClr val="FD9A2B"/>
      </a:accent4>
      <a:accent5>
        <a:srgbClr val="A0FF5F"/>
      </a:accent5>
      <a:accent6>
        <a:srgbClr val="02A49C"/>
      </a:accent6>
      <a:hlink>
        <a:srgbClr val="0D2C40"/>
      </a:hlink>
      <a:folHlink>
        <a:srgbClr val="0D2C40"/>
      </a:folHlink>
    </a:clrScheme>
    <a:fontScheme name="SUSE_2016_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noAutofit/>
      </a:bodyPr>
      <a:lstStyle>
        <a:defPPr>
          <a:defRPr b="1" smtClean="0">
            <a:solidFill>
              <a:schemeClr val="tx2"/>
            </a:solidFill>
          </a:defRPr>
        </a:defPPr>
      </a:lstStyle>
    </a:txDef>
  </a:objectDefaults>
  <a:extraClrSchemeLst/>
  <a:extLst>
    <a:ext uri="{05A4C25C-085E-4340-85A3-A5531E510DB2}">
      <thm15:themeFamily xmlns:thm15="http://schemas.microsoft.com/office/thememl/2012/main" name="SUSE_16-9_Template_2016.potx" id="{837E2D90-0441-4C5E-91B6-DDEC280B2DCE}" vid="{85F8B42F-035F-4AAA-9535-833CDBFB6426}"/>
    </a:ext>
  </a:extLst>
</a:theme>
</file>

<file path=ppt/theme/theme81.xml><?xml version="1.0" encoding="utf-8"?>
<a:theme xmlns:a="http://schemas.openxmlformats.org/drawingml/2006/main" name="55_template2">
  <a:themeElements>
    <a:clrScheme name="SUSE Color Palette">
      <a:dk1>
        <a:sysClr val="windowText" lastClr="000000"/>
      </a:dk1>
      <a:lt1>
        <a:sysClr val="window" lastClr="FFFFFF"/>
      </a:lt1>
      <a:dk2>
        <a:srgbClr val="0D2C40"/>
      </a:dk2>
      <a:lt2>
        <a:srgbClr val="A7A9AC"/>
      </a:lt2>
      <a:accent1>
        <a:srgbClr val="02D35F"/>
      </a:accent1>
      <a:accent2>
        <a:srgbClr val="841781"/>
      </a:accent2>
      <a:accent3>
        <a:srgbClr val="DE0080"/>
      </a:accent3>
      <a:accent4>
        <a:srgbClr val="FD9A2B"/>
      </a:accent4>
      <a:accent5>
        <a:srgbClr val="A0FF5F"/>
      </a:accent5>
      <a:accent6>
        <a:srgbClr val="02A49C"/>
      </a:accent6>
      <a:hlink>
        <a:srgbClr val="0D2C40"/>
      </a:hlink>
      <a:folHlink>
        <a:srgbClr val="0D2C40"/>
      </a:folHlink>
    </a:clrScheme>
    <a:fontScheme name="SUSE_2016_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noAutofit/>
      </a:bodyPr>
      <a:lstStyle>
        <a:defPPr>
          <a:defRPr b="1" smtClean="0">
            <a:solidFill>
              <a:schemeClr val="tx2"/>
            </a:solidFill>
          </a:defRPr>
        </a:defPPr>
      </a:lstStyle>
    </a:txDef>
  </a:objectDefaults>
  <a:extraClrSchemeLst/>
  <a:extLst>
    <a:ext uri="{05A4C25C-085E-4340-85A3-A5531E510DB2}">
      <thm15:themeFamily xmlns:thm15="http://schemas.microsoft.com/office/thememl/2012/main" name="SUSE_16-9_Template_2016.potx" id="{837E2D90-0441-4C5E-91B6-DDEC280B2DCE}" vid="{85F8B42F-035F-4AAA-9535-833CDBFB6426}"/>
    </a:ext>
  </a:extLst>
</a:theme>
</file>

<file path=ppt/theme/theme82.xml><?xml version="1.0" encoding="utf-8"?>
<a:theme xmlns:a="http://schemas.openxmlformats.org/drawingml/2006/main" name="56_template2">
  <a:themeElements>
    <a:clrScheme name="SUSE Color Palette">
      <a:dk1>
        <a:sysClr val="windowText" lastClr="000000"/>
      </a:dk1>
      <a:lt1>
        <a:sysClr val="window" lastClr="FFFFFF"/>
      </a:lt1>
      <a:dk2>
        <a:srgbClr val="0D2C40"/>
      </a:dk2>
      <a:lt2>
        <a:srgbClr val="A7A9AC"/>
      </a:lt2>
      <a:accent1>
        <a:srgbClr val="02D35F"/>
      </a:accent1>
      <a:accent2>
        <a:srgbClr val="841781"/>
      </a:accent2>
      <a:accent3>
        <a:srgbClr val="DE0080"/>
      </a:accent3>
      <a:accent4>
        <a:srgbClr val="FD9A2B"/>
      </a:accent4>
      <a:accent5>
        <a:srgbClr val="A0FF5F"/>
      </a:accent5>
      <a:accent6>
        <a:srgbClr val="02A49C"/>
      </a:accent6>
      <a:hlink>
        <a:srgbClr val="0D2C40"/>
      </a:hlink>
      <a:folHlink>
        <a:srgbClr val="0D2C40"/>
      </a:folHlink>
    </a:clrScheme>
    <a:fontScheme name="SUSE_2016_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noAutofit/>
      </a:bodyPr>
      <a:lstStyle>
        <a:defPPr>
          <a:defRPr b="1" smtClean="0">
            <a:solidFill>
              <a:schemeClr val="tx2"/>
            </a:solidFill>
          </a:defRPr>
        </a:defPPr>
      </a:lstStyle>
    </a:txDef>
  </a:objectDefaults>
  <a:extraClrSchemeLst/>
  <a:extLst>
    <a:ext uri="{05A4C25C-085E-4340-85A3-A5531E510DB2}">
      <thm15:themeFamily xmlns:thm15="http://schemas.microsoft.com/office/thememl/2012/main" name="SUSE_16-9_Template_2016.potx" id="{837E2D90-0441-4C5E-91B6-DDEC280B2DCE}" vid="{85F8B42F-035F-4AAA-9535-833CDBFB6426}"/>
    </a:ext>
  </a:extLst>
</a:theme>
</file>

<file path=ppt/theme/theme83.xml><?xml version="1.0" encoding="utf-8"?>
<a:theme xmlns:a="http://schemas.openxmlformats.org/drawingml/2006/main" name="57_template2">
  <a:themeElements>
    <a:clrScheme name="SUSE Color Palette">
      <a:dk1>
        <a:sysClr val="windowText" lastClr="000000"/>
      </a:dk1>
      <a:lt1>
        <a:sysClr val="window" lastClr="FFFFFF"/>
      </a:lt1>
      <a:dk2>
        <a:srgbClr val="0D2C40"/>
      </a:dk2>
      <a:lt2>
        <a:srgbClr val="A7A9AC"/>
      </a:lt2>
      <a:accent1>
        <a:srgbClr val="02D35F"/>
      </a:accent1>
      <a:accent2>
        <a:srgbClr val="841781"/>
      </a:accent2>
      <a:accent3>
        <a:srgbClr val="DE0080"/>
      </a:accent3>
      <a:accent4>
        <a:srgbClr val="FD9A2B"/>
      </a:accent4>
      <a:accent5>
        <a:srgbClr val="A0FF5F"/>
      </a:accent5>
      <a:accent6>
        <a:srgbClr val="02A49C"/>
      </a:accent6>
      <a:hlink>
        <a:srgbClr val="0D2C40"/>
      </a:hlink>
      <a:folHlink>
        <a:srgbClr val="0D2C40"/>
      </a:folHlink>
    </a:clrScheme>
    <a:fontScheme name="SUSE_2016_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noAutofit/>
      </a:bodyPr>
      <a:lstStyle>
        <a:defPPr>
          <a:defRPr b="1" smtClean="0">
            <a:solidFill>
              <a:schemeClr val="tx2"/>
            </a:solidFill>
          </a:defRPr>
        </a:defPPr>
      </a:lstStyle>
    </a:txDef>
  </a:objectDefaults>
  <a:extraClrSchemeLst/>
  <a:extLst>
    <a:ext uri="{05A4C25C-085E-4340-85A3-A5531E510DB2}">
      <thm15:themeFamily xmlns:thm15="http://schemas.microsoft.com/office/thememl/2012/main" name="SUSE_16-9_Template_2016.potx" id="{837E2D90-0441-4C5E-91B6-DDEC280B2DCE}" vid="{85F8B42F-035F-4AAA-9535-833CDBFB6426}"/>
    </a:ext>
  </a:extLst>
</a:theme>
</file>

<file path=ppt/theme/theme84.xml><?xml version="1.0" encoding="utf-8"?>
<a:theme xmlns:a="http://schemas.openxmlformats.org/drawingml/2006/main" name="58_template2">
  <a:themeElements>
    <a:clrScheme name="SUSE Color Palette">
      <a:dk1>
        <a:sysClr val="windowText" lastClr="000000"/>
      </a:dk1>
      <a:lt1>
        <a:sysClr val="window" lastClr="FFFFFF"/>
      </a:lt1>
      <a:dk2>
        <a:srgbClr val="0D2C40"/>
      </a:dk2>
      <a:lt2>
        <a:srgbClr val="A7A9AC"/>
      </a:lt2>
      <a:accent1>
        <a:srgbClr val="02D35F"/>
      </a:accent1>
      <a:accent2>
        <a:srgbClr val="841781"/>
      </a:accent2>
      <a:accent3>
        <a:srgbClr val="DE0080"/>
      </a:accent3>
      <a:accent4>
        <a:srgbClr val="FD9A2B"/>
      </a:accent4>
      <a:accent5>
        <a:srgbClr val="A0FF5F"/>
      </a:accent5>
      <a:accent6>
        <a:srgbClr val="02A49C"/>
      </a:accent6>
      <a:hlink>
        <a:srgbClr val="0D2C40"/>
      </a:hlink>
      <a:folHlink>
        <a:srgbClr val="0D2C40"/>
      </a:folHlink>
    </a:clrScheme>
    <a:fontScheme name="SUSE_2016_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noAutofit/>
      </a:bodyPr>
      <a:lstStyle>
        <a:defPPr>
          <a:defRPr b="1" smtClean="0">
            <a:solidFill>
              <a:schemeClr val="tx2"/>
            </a:solidFill>
          </a:defRPr>
        </a:defPPr>
      </a:lstStyle>
    </a:txDef>
  </a:objectDefaults>
  <a:extraClrSchemeLst/>
  <a:extLst>
    <a:ext uri="{05A4C25C-085E-4340-85A3-A5531E510DB2}">
      <thm15:themeFamily xmlns:thm15="http://schemas.microsoft.com/office/thememl/2012/main" name="SUSE_16-9_Template_2016.potx" id="{837E2D90-0441-4C5E-91B6-DDEC280B2DCE}" vid="{85F8B42F-035F-4AAA-9535-833CDBFB6426}"/>
    </a:ext>
  </a:extLst>
</a:theme>
</file>

<file path=ppt/theme/theme85.xml><?xml version="1.0" encoding="utf-8"?>
<a:theme xmlns:a="http://schemas.openxmlformats.org/drawingml/2006/main" name="59_template2">
  <a:themeElements>
    <a:clrScheme name="SUSE Color Palette">
      <a:dk1>
        <a:sysClr val="windowText" lastClr="000000"/>
      </a:dk1>
      <a:lt1>
        <a:sysClr val="window" lastClr="FFFFFF"/>
      </a:lt1>
      <a:dk2>
        <a:srgbClr val="0D2C40"/>
      </a:dk2>
      <a:lt2>
        <a:srgbClr val="A7A9AC"/>
      </a:lt2>
      <a:accent1>
        <a:srgbClr val="02D35F"/>
      </a:accent1>
      <a:accent2>
        <a:srgbClr val="841781"/>
      </a:accent2>
      <a:accent3>
        <a:srgbClr val="DE0080"/>
      </a:accent3>
      <a:accent4>
        <a:srgbClr val="FD9A2B"/>
      </a:accent4>
      <a:accent5>
        <a:srgbClr val="A0FF5F"/>
      </a:accent5>
      <a:accent6>
        <a:srgbClr val="02A49C"/>
      </a:accent6>
      <a:hlink>
        <a:srgbClr val="0D2C40"/>
      </a:hlink>
      <a:folHlink>
        <a:srgbClr val="0D2C40"/>
      </a:folHlink>
    </a:clrScheme>
    <a:fontScheme name="SUSE_2016_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noAutofit/>
      </a:bodyPr>
      <a:lstStyle>
        <a:defPPr>
          <a:defRPr b="1" smtClean="0">
            <a:solidFill>
              <a:schemeClr val="tx2"/>
            </a:solidFill>
          </a:defRPr>
        </a:defPPr>
      </a:lstStyle>
    </a:txDef>
  </a:objectDefaults>
  <a:extraClrSchemeLst/>
  <a:extLst>
    <a:ext uri="{05A4C25C-085E-4340-85A3-A5531E510DB2}">
      <thm15:themeFamily xmlns:thm15="http://schemas.microsoft.com/office/thememl/2012/main" name="SUSE_16-9_Template_2016.potx" id="{837E2D90-0441-4C5E-91B6-DDEC280B2DCE}" vid="{85F8B42F-035F-4AAA-9535-833CDBFB6426}"/>
    </a:ext>
  </a:extLst>
</a:theme>
</file>

<file path=ppt/theme/theme86.xml><?xml version="1.0" encoding="utf-8"?>
<a:theme xmlns:a="http://schemas.openxmlformats.org/drawingml/2006/main" name="60_template2">
  <a:themeElements>
    <a:clrScheme name="SUSE Color Palette">
      <a:dk1>
        <a:sysClr val="windowText" lastClr="000000"/>
      </a:dk1>
      <a:lt1>
        <a:sysClr val="window" lastClr="FFFFFF"/>
      </a:lt1>
      <a:dk2>
        <a:srgbClr val="0D2C40"/>
      </a:dk2>
      <a:lt2>
        <a:srgbClr val="A7A9AC"/>
      </a:lt2>
      <a:accent1>
        <a:srgbClr val="02D35F"/>
      </a:accent1>
      <a:accent2>
        <a:srgbClr val="841781"/>
      </a:accent2>
      <a:accent3>
        <a:srgbClr val="DE0080"/>
      </a:accent3>
      <a:accent4>
        <a:srgbClr val="FD9A2B"/>
      </a:accent4>
      <a:accent5>
        <a:srgbClr val="A0FF5F"/>
      </a:accent5>
      <a:accent6>
        <a:srgbClr val="02A49C"/>
      </a:accent6>
      <a:hlink>
        <a:srgbClr val="0D2C40"/>
      </a:hlink>
      <a:folHlink>
        <a:srgbClr val="0D2C40"/>
      </a:folHlink>
    </a:clrScheme>
    <a:fontScheme name="SUSE_2016_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noAutofit/>
      </a:bodyPr>
      <a:lstStyle>
        <a:defPPr>
          <a:defRPr b="1" smtClean="0">
            <a:solidFill>
              <a:schemeClr val="tx2"/>
            </a:solidFill>
          </a:defRPr>
        </a:defPPr>
      </a:lstStyle>
    </a:txDef>
  </a:objectDefaults>
  <a:extraClrSchemeLst/>
  <a:extLst>
    <a:ext uri="{05A4C25C-085E-4340-85A3-A5531E510DB2}">
      <thm15:themeFamily xmlns:thm15="http://schemas.microsoft.com/office/thememl/2012/main" name="SUSE_16-9_Template_2016.potx" id="{837E2D90-0441-4C5E-91B6-DDEC280B2DCE}" vid="{85F8B42F-035F-4AAA-9535-833CDBFB6426}"/>
    </a:ext>
  </a:extLst>
</a:theme>
</file>

<file path=ppt/theme/theme87.xml><?xml version="1.0" encoding="utf-8"?>
<a:theme xmlns:a="http://schemas.openxmlformats.org/drawingml/2006/main" name="61_template2">
  <a:themeElements>
    <a:clrScheme name="SUSE Color Palette">
      <a:dk1>
        <a:sysClr val="windowText" lastClr="000000"/>
      </a:dk1>
      <a:lt1>
        <a:sysClr val="window" lastClr="FFFFFF"/>
      </a:lt1>
      <a:dk2>
        <a:srgbClr val="0D2C40"/>
      </a:dk2>
      <a:lt2>
        <a:srgbClr val="A7A9AC"/>
      </a:lt2>
      <a:accent1>
        <a:srgbClr val="02D35F"/>
      </a:accent1>
      <a:accent2>
        <a:srgbClr val="841781"/>
      </a:accent2>
      <a:accent3>
        <a:srgbClr val="DE0080"/>
      </a:accent3>
      <a:accent4>
        <a:srgbClr val="FD9A2B"/>
      </a:accent4>
      <a:accent5>
        <a:srgbClr val="A0FF5F"/>
      </a:accent5>
      <a:accent6>
        <a:srgbClr val="02A49C"/>
      </a:accent6>
      <a:hlink>
        <a:srgbClr val="0D2C40"/>
      </a:hlink>
      <a:folHlink>
        <a:srgbClr val="0D2C40"/>
      </a:folHlink>
    </a:clrScheme>
    <a:fontScheme name="SUSE_2016_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noAutofit/>
      </a:bodyPr>
      <a:lstStyle>
        <a:defPPr>
          <a:defRPr b="1" smtClean="0">
            <a:solidFill>
              <a:schemeClr val="tx2"/>
            </a:solidFill>
          </a:defRPr>
        </a:defPPr>
      </a:lstStyle>
    </a:txDef>
  </a:objectDefaults>
  <a:extraClrSchemeLst/>
  <a:extLst>
    <a:ext uri="{05A4C25C-085E-4340-85A3-A5531E510DB2}">
      <thm15:themeFamily xmlns:thm15="http://schemas.microsoft.com/office/thememl/2012/main" name="SUSE_16-9_Template_2016.potx" id="{837E2D90-0441-4C5E-91B6-DDEC280B2DCE}" vid="{85F8B42F-035F-4AAA-9535-833CDBFB6426}"/>
    </a:ext>
  </a:extLst>
</a:theme>
</file>

<file path=ppt/theme/theme88.xml><?xml version="1.0" encoding="utf-8"?>
<a:theme xmlns:a="http://schemas.openxmlformats.org/drawingml/2006/main" name="62_template2">
  <a:themeElements>
    <a:clrScheme name="SUSE Color Palette">
      <a:dk1>
        <a:sysClr val="windowText" lastClr="000000"/>
      </a:dk1>
      <a:lt1>
        <a:sysClr val="window" lastClr="FFFFFF"/>
      </a:lt1>
      <a:dk2>
        <a:srgbClr val="0D2C40"/>
      </a:dk2>
      <a:lt2>
        <a:srgbClr val="A7A9AC"/>
      </a:lt2>
      <a:accent1>
        <a:srgbClr val="02D35F"/>
      </a:accent1>
      <a:accent2>
        <a:srgbClr val="841781"/>
      </a:accent2>
      <a:accent3>
        <a:srgbClr val="DE0080"/>
      </a:accent3>
      <a:accent4>
        <a:srgbClr val="FD9A2B"/>
      </a:accent4>
      <a:accent5>
        <a:srgbClr val="A0FF5F"/>
      </a:accent5>
      <a:accent6>
        <a:srgbClr val="02A49C"/>
      </a:accent6>
      <a:hlink>
        <a:srgbClr val="0D2C40"/>
      </a:hlink>
      <a:folHlink>
        <a:srgbClr val="0D2C40"/>
      </a:folHlink>
    </a:clrScheme>
    <a:fontScheme name="SUSE_2016_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noAutofit/>
      </a:bodyPr>
      <a:lstStyle>
        <a:defPPr>
          <a:defRPr b="1" smtClean="0">
            <a:solidFill>
              <a:schemeClr val="tx2"/>
            </a:solidFill>
          </a:defRPr>
        </a:defPPr>
      </a:lstStyle>
    </a:txDef>
  </a:objectDefaults>
  <a:extraClrSchemeLst/>
  <a:extLst>
    <a:ext uri="{05A4C25C-085E-4340-85A3-A5531E510DB2}">
      <thm15:themeFamily xmlns:thm15="http://schemas.microsoft.com/office/thememl/2012/main" name="SUSE_16-9_Template_2016.potx" id="{837E2D90-0441-4C5E-91B6-DDEC280B2DCE}" vid="{85F8B42F-035F-4AAA-9535-833CDBFB6426}"/>
    </a:ext>
  </a:extLst>
</a:theme>
</file>

<file path=ppt/theme/theme89.xml><?xml version="1.0" encoding="utf-8"?>
<a:theme xmlns:a="http://schemas.openxmlformats.org/drawingml/2006/main" name="63_template2">
  <a:themeElements>
    <a:clrScheme name="SUSE Color Palette">
      <a:dk1>
        <a:sysClr val="windowText" lastClr="000000"/>
      </a:dk1>
      <a:lt1>
        <a:sysClr val="window" lastClr="FFFFFF"/>
      </a:lt1>
      <a:dk2>
        <a:srgbClr val="0D2C40"/>
      </a:dk2>
      <a:lt2>
        <a:srgbClr val="A7A9AC"/>
      </a:lt2>
      <a:accent1>
        <a:srgbClr val="02D35F"/>
      </a:accent1>
      <a:accent2>
        <a:srgbClr val="841781"/>
      </a:accent2>
      <a:accent3>
        <a:srgbClr val="DE0080"/>
      </a:accent3>
      <a:accent4>
        <a:srgbClr val="FD9A2B"/>
      </a:accent4>
      <a:accent5>
        <a:srgbClr val="A0FF5F"/>
      </a:accent5>
      <a:accent6>
        <a:srgbClr val="02A49C"/>
      </a:accent6>
      <a:hlink>
        <a:srgbClr val="0D2C40"/>
      </a:hlink>
      <a:folHlink>
        <a:srgbClr val="0D2C40"/>
      </a:folHlink>
    </a:clrScheme>
    <a:fontScheme name="SUSE_2016_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noAutofit/>
      </a:bodyPr>
      <a:lstStyle>
        <a:defPPr>
          <a:defRPr b="1" smtClean="0">
            <a:solidFill>
              <a:schemeClr val="tx2"/>
            </a:solidFill>
          </a:defRPr>
        </a:defPPr>
      </a:lstStyle>
    </a:txDef>
  </a:objectDefaults>
  <a:extraClrSchemeLst/>
  <a:extLst>
    <a:ext uri="{05A4C25C-085E-4340-85A3-A5531E510DB2}">
      <thm15:themeFamily xmlns:thm15="http://schemas.microsoft.com/office/thememl/2012/main" name="SUSE_16-9_Template_2016.potx" id="{837E2D90-0441-4C5E-91B6-DDEC280B2DCE}" vid="{85F8B42F-035F-4AAA-9535-833CDBFB6426}"/>
    </a:ext>
  </a:extLst>
</a:theme>
</file>

<file path=ppt/theme/theme9.xml><?xml version="1.0" encoding="utf-8"?>
<a:theme xmlns:a="http://schemas.openxmlformats.org/drawingml/2006/main" name="1_template2">
  <a:themeElements>
    <a:clrScheme name="SUSE Color Palette">
      <a:dk1>
        <a:sysClr val="windowText" lastClr="000000"/>
      </a:dk1>
      <a:lt1>
        <a:sysClr val="window" lastClr="FFFFFF"/>
      </a:lt1>
      <a:dk2>
        <a:srgbClr val="0D2C40"/>
      </a:dk2>
      <a:lt2>
        <a:srgbClr val="A7A9AC"/>
      </a:lt2>
      <a:accent1>
        <a:srgbClr val="02D35F"/>
      </a:accent1>
      <a:accent2>
        <a:srgbClr val="841781"/>
      </a:accent2>
      <a:accent3>
        <a:srgbClr val="DE0080"/>
      </a:accent3>
      <a:accent4>
        <a:srgbClr val="FD9A2B"/>
      </a:accent4>
      <a:accent5>
        <a:srgbClr val="A0FF5F"/>
      </a:accent5>
      <a:accent6>
        <a:srgbClr val="02A49C"/>
      </a:accent6>
      <a:hlink>
        <a:srgbClr val="0D2C40"/>
      </a:hlink>
      <a:folHlink>
        <a:srgbClr val="0D2C40"/>
      </a:folHlink>
    </a:clrScheme>
    <a:fontScheme name="SUSE_2016_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noAutofit/>
      </a:bodyPr>
      <a:lstStyle>
        <a:defPPr>
          <a:defRPr b="1" smtClean="0">
            <a:solidFill>
              <a:schemeClr val="tx2"/>
            </a:solidFill>
          </a:defRPr>
        </a:defPPr>
      </a:lstStyle>
    </a:txDef>
  </a:objectDefaults>
  <a:extraClrSchemeLst/>
  <a:extLst>
    <a:ext uri="{05A4C25C-085E-4340-85A3-A5531E510DB2}">
      <thm15:themeFamily xmlns:thm15="http://schemas.microsoft.com/office/thememl/2012/main" name="SUSE_16-9_Template_2016.potx" id="{837E2D90-0441-4C5E-91B6-DDEC280B2DCE}" vid="{85F8B42F-035F-4AAA-9535-833CDBFB6426}"/>
    </a:ext>
  </a:extLst>
</a:theme>
</file>

<file path=ppt/theme/theme90.xml><?xml version="1.0" encoding="utf-8"?>
<a:theme xmlns:a="http://schemas.openxmlformats.org/drawingml/2006/main" name="64_template2">
  <a:themeElements>
    <a:clrScheme name="SUSE Color Palette">
      <a:dk1>
        <a:sysClr val="windowText" lastClr="000000"/>
      </a:dk1>
      <a:lt1>
        <a:sysClr val="window" lastClr="FFFFFF"/>
      </a:lt1>
      <a:dk2>
        <a:srgbClr val="0D2C40"/>
      </a:dk2>
      <a:lt2>
        <a:srgbClr val="A7A9AC"/>
      </a:lt2>
      <a:accent1>
        <a:srgbClr val="02D35F"/>
      </a:accent1>
      <a:accent2>
        <a:srgbClr val="841781"/>
      </a:accent2>
      <a:accent3>
        <a:srgbClr val="DE0080"/>
      </a:accent3>
      <a:accent4>
        <a:srgbClr val="FD9A2B"/>
      </a:accent4>
      <a:accent5>
        <a:srgbClr val="A0FF5F"/>
      </a:accent5>
      <a:accent6>
        <a:srgbClr val="02A49C"/>
      </a:accent6>
      <a:hlink>
        <a:srgbClr val="0D2C40"/>
      </a:hlink>
      <a:folHlink>
        <a:srgbClr val="0D2C40"/>
      </a:folHlink>
    </a:clrScheme>
    <a:fontScheme name="SUSE_2016_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noAutofit/>
      </a:bodyPr>
      <a:lstStyle>
        <a:defPPr>
          <a:defRPr b="1" smtClean="0">
            <a:solidFill>
              <a:schemeClr val="tx2"/>
            </a:solidFill>
          </a:defRPr>
        </a:defPPr>
      </a:lstStyle>
    </a:txDef>
  </a:objectDefaults>
  <a:extraClrSchemeLst/>
  <a:extLst>
    <a:ext uri="{05A4C25C-085E-4340-85A3-A5531E510DB2}">
      <thm15:themeFamily xmlns:thm15="http://schemas.microsoft.com/office/thememl/2012/main" name="SUSE_16-9_Template_2016.potx" id="{837E2D90-0441-4C5E-91B6-DDEC280B2DCE}" vid="{85F8B42F-035F-4AAA-9535-833CDBFB6426}"/>
    </a:ext>
  </a:extLst>
</a:theme>
</file>

<file path=ppt/theme/theme91.xml><?xml version="1.0" encoding="utf-8"?>
<a:theme xmlns:a="http://schemas.openxmlformats.org/drawingml/2006/main" name="65_template2">
  <a:themeElements>
    <a:clrScheme name="SUSE Color Palette">
      <a:dk1>
        <a:sysClr val="windowText" lastClr="000000"/>
      </a:dk1>
      <a:lt1>
        <a:sysClr val="window" lastClr="FFFFFF"/>
      </a:lt1>
      <a:dk2>
        <a:srgbClr val="0D2C40"/>
      </a:dk2>
      <a:lt2>
        <a:srgbClr val="A7A9AC"/>
      </a:lt2>
      <a:accent1>
        <a:srgbClr val="02D35F"/>
      </a:accent1>
      <a:accent2>
        <a:srgbClr val="841781"/>
      </a:accent2>
      <a:accent3>
        <a:srgbClr val="DE0080"/>
      </a:accent3>
      <a:accent4>
        <a:srgbClr val="FD9A2B"/>
      </a:accent4>
      <a:accent5>
        <a:srgbClr val="A0FF5F"/>
      </a:accent5>
      <a:accent6>
        <a:srgbClr val="02A49C"/>
      </a:accent6>
      <a:hlink>
        <a:srgbClr val="0D2C40"/>
      </a:hlink>
      <a:folHlink>
        <a:srgbClr val="0D2C40"/>
      </a:folHlink>
    </a:clrScheme>
    <a:fontScheme name="SUSE_2016_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noAutofit/>
      </a:bodyPr>
      <a:lstStyle>
        <a:defPPr>
          <a:defRPr b="1" smtClean="0">
            <a:solidFill>
              <a:schemeClr val="tx2"/>
            </a:solidFill>
          </a:defRPr>
        </a:defPPr>
      </a:lstStyle>
    </a:txDef>
  </a:objectDefaults>
  <a:extraClrSchemeLst/>
  <a:extLst>
    <a:ext uri="{05A4C25C-085E-4340-85A3-A5531E510DB2}">
      <thm15:themeFamily xmlns:thm15="http://schemas.microsoft.com/office/thememl/2012/main" name="SUSE_16-9_Template_2016.potx" id="{837E2D90-0441-4C5E-91B6-DDEC280B2DCE}" vid="{85F8B42F-035F-4AAA-9535-833CDBFB6426}"/>
    </a:ext>
  </a:extLst>
</a:theme>
</file>

<file path=ppt/theme/theme92.xml><?xml version="1.0" encoding="utf-8"?>
<a:theme xmlns:a="http://schemas.openxmlformats.org/drawingml/2006/main" name="66_template2">
  <a:themeElements>
    <a:clrScheme name="SUSE Color Palette">
      <a:dk1>
        <a:sysClr val="windowText" lastClr="000000"/>
      </a:dk1>
      <a:lt1>
        <a:sysClr val="window" lastClr="FFFFFF"/>
      </a:lt1>
      <a:dk2>
        <a:srgbClr val="0D2C40"/>
      </a:dk2>
      <a:lt2>
        <a:srgbClr val="A7A9AC"/>
      </a:lt2>
      <a:accent1>
        <a:srgbClr val="02D35F"/>
      </a:accent1>
      <a:accent2>
        <a:srgbClr val="841781"/>
      </a:accent2>
      <a:accent3>
        <a:srgbClr val="DE0080"/>
      </a:accent3>
      <a:accent4>
        <a:srgbClr val="FD9A2B"/>
      </a:accent4>
      <a:accent5>
        <a:srgbClr val="A0FF5F"/>
      </a:accent5>
      <a:accent6>
        <a:srgbClr val="02A49C"/>
      </a:accent6>
      <a:hlink>
        <a:srgbClr val="0D2C40"/>
      </a:hlink>
      <a:folHlink>
        <a:srgbClr val="0D2C40"/>
      </a:folHlink>
    </a:clrScheme>
    <a:fontScheme name="SUSE_2016_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noAutofit/>
      </a:bodyPr>
      <a:lstStyle>
        <a:defPPr>
          <a:defRPr b="1" smtClean="0">
            <a:solidFill>
              <a:schemeClr val="tx2"/>
            </a:solidFill>
          </a:defRPr>
        </a:defPPr>
      </a:lstStyle>
    </a:txDef>
  </a:objectDefaults>
  <a:extraClrSchemeLst/>
  <a:extLst>
    <a:ext uri="{05A4C25C-085E-4340-85A3-A5531E510DB2}">
      <thm15:themeFamily xmlns:thm15="http://schemas.microsoft.com/office/thememl/2012/main" name="SUSE_16-9_Template_2016.potx" id="{837E2D90-0441-4C5E-91B6-DDEC280B2DCE}" vid="{85F8B42F-035F-4AAA-9535-833CDBFB6426}"/>
    </a:ext>
  </a:extLst>
</a:theme>
</file>

<file path=ppt/theme/theme93.xml><?xml version="1.0" encoding="utf-8"?>
<a:theme xmlns:a="http://schemas.openxmlformats.org/drawingml/2006/main" name="67_template2">
  <a:themeElements>
    <a:clrScheme name="SUSE Color Palette">
      <a:dk1>
        <a:sysClr val="windowText" lastClr="000000"/>
      </a:dk1>
      <a:lt1>
        <a:sysClr val="window" lastClr="FFFFFF"/>
      </a:lt1>
      <a:dk2>
        <a:srgbClr val="0D2C40"/>
      </a:dk2>
      <a:lt2>
        <a:srgbClr val="A7A9AC"/>
      </a:lt2>
      <a:accent1>
        <a:srgbClr val="02D35F"/>
      </a:accent1>
      <a:accent2>
        <a:srgbClr val="841781"/>
      </a:accent2>
      <a:accent3>
        <a:srgbClr val="DE0080"/>
      </a:accent3>
      <a:accent4>
        <a:srgbClr val="FD9A2B"/>
      </a:accent4>
      <a:accent5>
        <a:srgbClr val="A0FF5F"/>
      </a:accent5>
      <a:accent6>
        <a:srgbClr val="02A49C"/>
      </a:accent6>
      <a:hlink>
        <a:srgbClr val="0D2C40"/>
      </a:hlink>
      <a:folHlink>
        <a:srgbClr val="0D2C40"/>
      </a:folHlink>
    </a:clrScheme>
    <a:fontScheme name="SUSE_2016_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noAutofit/>
      </a:bodyPr>
      <a:lstStyle>
        <a:defPPr>
          <a:defRPr b="1" smtClean="0">
            <a:solidFill>
              <a:schemeClr val="tx2"/>
            </a:solidFill>
          </a:defRPr>
        </a:defPPr>
      </a:lstStyle>
    </a:txDef>
  </a:objectDefaults>
  <a:extraClrSchemeLst/>
  <a:extLst>
    <a:ext uri="{05A4C25C-085E-4340-85A3-A5531E510DB2}">
      <thm15:themeFamily xmlns:thm15="http://schemas.microsoft.com/office/thememl/2012/main" name="SUSE_16-9_Template_2016.potx" id="{837E2D90-0441-4C5E-91B6-DDEC280B2DCE}" vid="{85F8B42F-035F-4AAA-9535-833CDBFB6426}"/>
    </a:ext>
  </a:extLst>
</a:theme>
</file>

<file path=ppt/theme/theme94.xml><?xml version="1.0" encoding="utf-8"?>
<a:theme xmlns:a="http://schemas.openxmlformats.org/drawingml/2006/main" name="68_template2">
  <a:themeElements>
    <a:clrScheme name="SUSE Color Palette">
      <a:dk1>
        <a:sysClr val="windowText" lastClr="000000"/>
      </a:dk1>
      <a:lt1>
        <a:sysClr val="window" lastClr="FFFFFF"/>
      </a:lt1>
      <a:dk2>
        <a:srgbClr val="0D2C40"/>
      </a:dk2>
      <a:lt2>
        <a:srgbClr val="A7A9AC"/>
      </a:lt2>
      <a:accent1>
        <a:srgbClr val="02D35F"/>
      </a:accent1>
      <a:accent2>
        <a:srgbClr val="841781"/>
      </a:accent2>
      <a:accent3>
        <a:srgbClr val="DE0080"/>
      </a:accent3>
      <a:accent4>
        <a:srgbClr val="FD9A2B"/>
      </a:accent4>
      <a:accent5>
        <a:srgbClr val="A0FF5F"/>
      </a:accent5>
      <a:accent6>
        <a:srgbClr val="02A49C"/>
      </a:accent6>
      <a:hlink>
        <a:srgbClr val="0D2C40"/>
      </a:hlink>
      <a:folHlink>
        <a:srgbClr val="0D2C40"/>
      </a:folHlink>
    </a:clrScheme>
    <a:fontScheme name="SUSE_2016_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noAutofit/>
      </a:bodyPr>
      <a:lstStyle>
        <a:defPPr>
          <a:defRPr b="1" smtClean="0">
            <a:solidFill>
              <a:schemeClr val="tx2"/>
            </a:solidFill>
          </a:defRPr>
        </a:defPPr>
      </a:lstStyle>
    </a:txDef>
  </a:objectDefaults>
  <a:extraClrSchemeLst/>
  <a:extLst>
    <a:ext uri="{05A4C25C-085E-4340-85A3-A5531E510DB2}">
      <thm15:themeFamily xmlns:thm15="http://schemas.microsoft.com/office/thememl/2012/main" name="SUSE_16-9_Template_2016.potx" id="{837E2D90-0441-4C5E-91B6-DDEC280B2DCE}" vid="{85F8B42F-035F-4AAA-9535-833CDBFB6426}"/>
    </a:ext>
  </a:extLst>
</a:theme>
</file>

<file path=ppt/theme/theme95.xml><?xml version="1.0" encoding="utf-8"?>
<a:theme xmlns:a="http://schemas.openxmlformats.org/drawingml/2006/main" name="69_template2">
  <a:themeElements>
    <a:clrScheme name="SUSE Color Palette">
      <a:dk1>
        <a:sysClr val="windowText" lastClr="000000"/>
      </a:dk1>
      <a:lt1>
        <a:sysClr val="window" lastClr="FFFFFF"/>
      </a:lt1>
      <a:dk2>
        <a:srgbClr val="0D2C40"/>
      </a:dk2>
      <a:lt2>
        <a:srgbClr val="A7A9AC"/>
      </a:lt2>
      <a:accent1>
        <a:srgbClr val="02D35F"/>
      </a:accent1>
      <a:accent2>
        <a:srgbClr val="841781"/>
      </a:accent2>
      <a:accent3>
        <a:srgbClr val="DE0080"/>
      </a:accent3>
      <a:accent4>
        <a:srgbClr val="FD9A2B"/>
      </a:accent4>
      <a:accent5>
        <a:srgbClr val="A0FF5F"/>
      </a:accent5>
      <a:accent6>
        <a:srgbClr val="02A49C"/>
      </a:accent6>
      <a:hlink>
        <a:srgbClr val="0D2C40"/>
      </a:hlink>
      <a:folHlink>
        <a:srgbClr val="0D2C40"/>
      </a:folHlink>
    </a:clrScheme>
    <a:fontScheme name="SUSE_2016_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noAutofit/>
      </a:bodyPr>
      <a:lstStyle>
        <a:defPPr>
          <a:defRPr b="1" smtClean="0">
            <a:solidFill>
              <a:schemeClr val="tx2"/>
            </a:solidFill>
          </a:defRPr>
        </a:defPPr>
      </a:lstStyle>
    </a:txDef>
  </a:objectDefaults>
  <a:extraClrSchemeLst/>
  <a:extLst>
    <a:ext uri="{05A4C25C-085E-4340-85A3-A5531E510DB2}">
      <thm15:themeFamily xmlns:thm15="http://schemas.microsoft.com/office/thememl/2012/main" name="template2.potx" id="{94D09411-AB27-4308-AB17-F71BE0325F22}" vid="{BF480D20-A63F-4911-B328-239F73F473C2}"/>
    </a:ext>
  </a:extLst>
</a:theme>
</file>

<file path=ppt/theme/theme96.xml><?xml version="1.0" encoding="utf-8"?>
<a:theme xmlns:a="http://schemas.openxmlformats.org/drawingml/2006/main" name="70_template2">
  <a:themeElements>
    <a:clrScheme name="SUSE Color Palette">
      <a:dk1>
        <a:sysClr val="windowText" lastClr="000000"/>
      </a:dk1>
      <a:lt1>
        <a:sysClr val="window" lastClr="FFFFFF"/>
      </a:lt1>
      <a:dk2>
        <a:srgbClr val="0D2C40"/>
      </a:dk2>
      <a:lt2>
        <a:srgbClr val="A7A9AC"/>
      </a:lt2>
      <a:accent1>
        <a:srgbClr val="02D35F"/>
      </a:accent1>
      <a:accent2>
        <a:srgbClr val="841781"/>
      </a:accent2>
      <a:accent3>
        <a:srgbClr val="DE0080"/>
      </a:accent3>
      <a:accent4>
        <a:srgbClr val="FD9A2B"/>
      </a:accent4>
      <a:accent5>
        <a:srgbClr val="A0FF5F"/>
      </a:accent5>
      <a:accent6>
        <a:srgbClr val="02A49C"/>
      </a:accent6>
      <a:hlink>
        <a:srgbClr val="0D2C40"/>
      </a:hlink>
      <a:folHlink>
        <a:srgbClr val="0D2C40"/>
      </a:folHlink>
    </a:clrScheme>
    <a:fontScheme name="SUSE_2016_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noAutofit/>
      </a:bodyPr>
      <a:lstStyle>
        <a:defPPr>
          <a:defRPr b="1" smtClean="0">
            <a:solidFill>
              <a:schemeClr val="tx2"/>
            </a:solidFill>
          </a:defRPr>
        </a:defPPr>
      </a:lstStyle>
    </a:txDef>
  </a:objectDefaults>
  <a:extraClrSchemeLst/>
  <a:extLst>
    <a:ext uri="{05A4C25C-085E-4340-85A3-A5531E510DB2}">
      <thm15:themeFamily xmlns:thm15="http://schemas.microsoft.com/office/thememl/2012/main" name="template2.potx" id="{94D09411-AB27-4308-AB17-F71BE0325F22}" vid="{BF480D20-A63F-4911-B328-239F73F473C2}"/>
    </a:ext>
  </a:extLst>
</a:theme>
</file>

<file path=ppt/theme/theme97.xml><?xml version="1.0" encoding="utf-8"?>
<a:theme xmlns:a="http://schemas.openxmlformats.org/drawingml/2006/main" name="SUSE_16x9_Template_2016 v7_ks">
  <a:themeElements>
    <a:clrScheme name="SUSE Color Palette">
      <a:dk1>
        <a:sysClr val="windowText" lastClr="000000"/>
      </a:dk1>
      <a:lt1>
        <a:sysClr val="window" lastClr="FFFFFF"/>
      </a:lt1>
      <a:dk2>
        <a:srgbClr val="0D2C40"/>
      </a:dk2>
      <a:lt2>
        <a:srgbClr val="A7A9AC"/>
      </a:lt2>
      <a:accent1>
        <a:srgbClr val="02D35F"/>
      </a:accent1>
      <a:accent2>
        <a:srgbClr val="841781"/>
      </a:accent2>
      <a:accent3>
        <a:srgbClr val="DE0080"/>
      </a:accent3>
      <a:accent4>
        <a:srgbClr val="FD9A2B"/>
      </a:accent4>
      <a:accent5>
        <a:srgbClr val="A0FF5F"/>
      </a:accent5>
      <a:accent6>
        <a:srgbClr val="02A49C"/>
      </a:accent6>
      <a:hlink>
        <a:srgbClr val="0D2C40"/>
      </a:hlink>
      <a:folHlink>
        <a:srgbClr val="0D2C40"/>
      </a:folHlink>
    </a:clrScheme>
    <a:fontScheme name="SUSE_2016_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cap="rnd">
          <a:round/>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1400" b="1" dirty="0" err="1" smtClean="0">
            <a:solidFill>
              <a:schemeClr val="tx2"/>
            </a:solidFill>
          </a:defRPr>
        </a:defPPr>
      </a:lstStyle>
    </a:txDef>
  </a:objectDefaults>
  <a:extraClrSchemeLst/>
  <a:extLst>
    <a:ext uri="{05A4C25C-085E-4340-85A3-A5531E510DB2}">
      <thm15:themeFamily xmlns:thm15="http://schemas.microsoft.com/office/thememl/2012/main" name="SUSE_16x9_Template_2016 v7_ks.potx" id="{CA153D18-3680-43C0-BAFA-A9DC7C8C6460}" vid="{79B5E05C-A7EF-4374-9621-74048ED1ECCF}"/>
    </a:ext>
  </a:extLst>
</a:theme>
</file>

<file path=ppt/theme/theme98.xml><?xml version="1.0" encoding="utf-8"?>
<a:theme xmlns:a="http://schemas.openxmlformats.org/drawingml/2006/main" name="71_template2">
  <a:themeElements>
    <a:clrScheme name="SUSE Color Palette">
      <a:dk1>
        <a:sysClr val="windowText" lastClr="000000"/>
      </a:dk1>
      <a:lt1>
        <a:sysClr val="window" lastClr="FFFFFF"/>
      </a:lt1>
      <a:dk2>
        <a:srgbClr val="0D2C40"/>
      </a:dk2>
      <a:lt2>
        <a:srgbClr val="A7A9AC"/>
      </a:lt2>
      <a:accent1>
        <a:srgbClr val="02D35F"/>
      </a:accent1>
      <a:accent2>
        <a:srgbClr val="841781"/>
      </a:accent2>
      <a:accent3>
        <a:srgbClr val="DE0080"/>
      </a:accent3>
      <a:accent4>
        <a:srgbClr val="FD9A2B"/>
      </a:accent4>
      <a:accent5>
        <a:srgbClr val="A0FF5F"/>
      </a:accent5>
      <a:accent6>
        <a:srgbClr val="02A49C"/>
      </a:accent6>
      <a:hlink>
        <a:srgbClr val="0D2C40"/>
      </a:hlink>
      <a:folHlink>
        <a:srgbClr val="0D2C40"/>
      </a:folHlink>
    </a:clrScheme>
    <a:fontScheme name="SUSE_2016_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cap="rnd">
          <a:round/>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1400" b="1" dirty="0" err="1" smtClean="0">
            <a:solidFill>
              <a:schemeClr val="tx2"/>
            </a:solidFill>
          </a:defRPr>
        </a:defPPr>
      </a:lstStyle>
    </a:txDef>
  </a:objectDefaults>
  <a:extraClrSchemeLst/>
  <a:extLst>
    <a:ext uri="{05A4C25C-085E-4340-85A3-A5531E510DB2}">
      <thm15:themeFamily xmlns:thm15="http://schemas.microsoft.com/office/thememl/2012/main" name="SUSE_16x9_Template_2016 v6_ks.potx" id="{86565D3A-5959-4E6D-BF21-1E3AC19B0B2C}" vid="{A0F39812-1637-4CD9-BB9D-8A3CEEFD9C52}"/>
    </a:ext>
  </a:extLst>
</a:theme>
</file>

<file path=ppt/theme/theme9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SUSE_16-9_Template_2016</Template>
  <TotalTime>10159</TotalTime>
  <Words>842</Words>
  <Application>Microsoft Office PowerPoint</Application>
  <PresentationFormat>On-screen Show (16:9)</PresentationFormat>
  <Paragraphs>147</Paragraphs>
  <Slides>1</Slides>
  <Notes>0</Notes>
  <HiddenSlides>0</HiddenSlides>
  <MMClips>0</MMClips>
  <ScaleCrop>false</ScaleCrop>
  <HeadingPairs>
    <vt:vector size="4" baseType="variant">
      <vt:variant>
        <vt:lpstr>Theme</vt:lpstr>
      </vt:variant>
      <vt:variant>
        <vt:i4>98</vt:i4>
      </vt:variant>
      <vt:variant>
        <vt:lpstr>Slide Titles</vt:lpstr>
      </vt:variant>
      <vt:variant>
        <vt:i4>1</vt:i4>
      </vt:variant>
    </vt:vector>
  </HeadingPairs>
  <TitlesOfParts>
    <vt:vector size="99" baseType="lpstr">
      <vt:lpstr>Office Theme</vt:lpstr>
      <vt:lpstr>template2</vt:lpstr>
      <vt:lpstr>SUSE 2016</vt:lpstr>
      <vt:lpstr>1_SUSE 2016</vt:lpstr>
      <vt:lpstr>2_SUSE 2016</vt:lpstr>
      <vt:lpstr>3_SUSE 2016</vt:lpstr>
      <vt:lpstr>4_SUSE 2016</vt:lpstr>
      <vt:lpstr>5_SUSE 2016</vt:lpstr>
      <vt:lpstr>1_template2</vt:lpstr>
      <vt:lpstr>2_template2</vt:lpstr>
      <vt:lpstr>3_template2</vt:lpstr>
      <vt:lpstr>4_template2</vt:lpstr>
      <vt:lpstr>5_template2</vt:lpstr>
      <vt:lpstr>6_template2</vt:lpstr>
      <vt:lpstr>7_template2</vt:lpstr>
      <vt:lpstr>8_template2</vt:lpstr>
      <vt:lpstr>9_template2</vt:lpstr>
      <vt:lpstr>10_template2</vt:lpstr>
      <vt:lpstr>11_template2</vt:lpstr>
      <vt:lpstr>12_template2</vt:lpstr>
      <vt:lpstr>HPE-SGI Software 110716</vt:lpstr>
      <vt:lpstr>1_HPE-SGI Software 110716</vt:lpstr>
      <vt:lpstr>2_HPE-SGI Software 110716</vt:lpstr>
      <vt:lpstr>3_HPE-SGI Software 110716</vt:lpstr>
      <vt:lpstr>4_HPE-SGI Software 110716</vt:lpstr>
      <vt:lpstr>5_HPE-SGI Software 110716</vt:lpstr>
      <vt:lpstr>6_HPE-SGI Software 110716</vt:lpstr>
      <vt:lpstr>7_HPE-SGI Software 110716</vt:lpstr>
      <vt:lpstr>intel16x9</vt:lpstr>
      <vt:lpstr>6_SUSE 2016</vt:lpstr>
      <vt:lpstr>7_SUSE 2016</vt:lpstr>
      <vt:lpstr>13_template2</vt:lpstr>
      <vt:lpstr>14_template2</vt:lpstr>
      <vt:lpstr>15_template2</vt:lpstr>
      <vt:lpstr>16_template2</vt:lpstr>
      <vt:lpstr>17_template2</vt:lpstr>
      <vt:lpstr>18_template2</vt:lpstr>
      <vt:lpstr>19_template2</vt:lpstr>
      <vt:lpstr>20_template2</vt:lpstr>
      <vt:lpstr>21_template2</vt:lpstr>
      <vt:lpstr>22_template2</vt:lpstr>
      <vt:lpstr>23_template2</vt:lpstr>
      <vt:lpstr>24_template2</vt:lpstr>
      <vt:lpstr>25_template2</vt:lpstr>
      <vt:lpstr>26_template2</vt:lpstr>
      <vt:lpstr>27_template2</vt:lpstr>
      <vt:lpstr>28_template2</vt:lpstr>
      <vt:lpstr>29_template2</vt:lpstr>
      <vt:lpstr>30_template2</vt:lpstr>
      <vt:lpstr>31_template2</vt:lpstr>
      <vt:lpstr>32_template2</vt:lpstr>
      <vt:lpstr>33_template2</vt:lpstr>
      <vt:lpstr>34_template2</vt:lpstr>
      <vt:lpstr>35_template2</vt:lpstr>
      <vt:lpstr>1_SUSE_2016</vt:lpstr>
      <vt:lpstr>2_SUSE_2016</vt:lpstr>
      <vt:lpstr>3_SUSE_2016</vt:lpstr>
      <vt:lpstr>4_SUSE_2016</vt:lpstr>
      <vt:lpstr>5_SUSE_2016</vt:lpstr>
      <vt:lpstr>6_SUSE_2016</vt:lpstr>
      <vt:lpstr>7_SUSE_2016</vt:lpstr>
      <vt:lpstr>36_template2</vt:lpstr>
      <vt:lpstr>37_template2</vt:lpstr>
      <vt:lpstr>38_template2</vt:lpstr>
      <vt:lpstr>39_template2</vt:lpstr>
      <vt:lpstr>40_template2</vt:lpstr>
      <vt:lpstr>41_template2</vt:lpstr>
      <vt:lpstr>42_template2</vt:lpstr>
      <vt:lpstr>43_template2</vt:lpstr>
      <vt:lpstr>44_template2</vt:lpstr>
      <vt:lpstr>45_template2</vt:lpstr>
      <vt:lpstr>46_template2</vt:lpstr>
      <vt:lpstr>47_template2</vt:lpstr>
      <vt:lpstr>48_template2</vt:lpstr>
      <vt:lpstr>49_template2</vt:lpstr>
      <vt:lpstr>50_template2</vt:lpstr>
      <vt:lpstr>51_template2</vt:lpstr>
      <vt:lpstr>52_template2</vt:lpstr>
      <vt:lpstr>53_template2</vt:lpstr>
      <vt:lpstr>54_template2</vt:lpstr>
      <vt:lpstr>55_template2</vt:lpstr>
      <vt:lpstr>56_template2</vt:lpstr>
      <vt:lpstr>57_template2</vt:lpstr>
      <vt:lpstr>58_template2</vt:lpstr>
      <vt:lpstr>59_template2</vt:lpstr>
      <vt:lpstr>60_template2</vt:lpstr>
      <vt:lpstr>61_template2</vt:lpstr>
      <vt:lpstr>62_template2</vt:lpstr>
      <vt:lpstr>63_template2</vt:lpstr>
      <vt:lpstr>64_template2</vt:lpstr>
      <vt:lpstr>65_template2</vt:lpstr>
      <vt:lpstr>66_template2</vt:lpstr>
      <vt:lpstr>67_template2</vt:lpstr>
      <vt:lpstr>68_template2</vt:lpstr>
      <vt:lpstr>69_template2</vt:lpstr>
      <vt:lpstr>70_template2</vt:lpstr>
      <vt:lpstr>SUSE_16x9_Template_2016 v7_ks</vt:lpstr>
      <vt:lpstr>71_template2</vt:lpstr>
      <vt:lpstr>PowerPoint Presentation</vt:lpstr>
    </vt:vector>
  </TitlesOfParts>
  <Company>SUSE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Transforming with SUSE HPC</dc:title>
  <dc:subject>HPC</dc:subject>
  <dc:creator>Jeff Reser</dc:creator>
  <cp:keywords>HPC</cp:keywords>
  <cp:lastModifiedBy>Jeff Reser</cp:lastModifiedBy>
  <cp:revision>504</cp:revision>
  <dcterms:created xsi:type="dcterms:W3CDTF">2016-07-26T21:01:57Z</dcterms:created>
  <dcterms:modified xsi:type="dcterms:W3CDTF">2020-08-27T15:50:58Z</dcterms:modified>
  <cp:category>HPC</cp:category>
</cp:coreProperties>
</file>