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7" r:id="rId4"/>
  </p:sldMasterIdLst>
  <p:notesMasterIdLst>
    <p:notesMasterId r:id="rId6"/>
  </p:notesMasterIdLst>
  <p:handoutMasterIdLst>
    <p:handoutMasterId r:id="rId7"/>
  </p:handoutMasterIdLst>
  <p:sldIdLst>
    <p:sldId id="648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683"/>
    <a:srgbClr val="31BA78"/>
    <a:srgbClr val="0C322C"/>
    <a:srgbClr val="FF6A52"/>
    <a:srgbClr val="F7F7F7"/>
    <a:srgbClr val="FF8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7036F-65C2-E73B-6252-0F364116BB93}" v="48" dt="2020-08-28T15:47:12.010"/>
    <p1510:client id="{AA21C1BC-F93D-4A86-B269-58156D6E0E0D}" v="19" dt="2020-06-30T15:46:49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74"/>
    <p:restoredTop sz="8454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258" y="102"/>
      </p:cViewPr>
      <p:guideLst>
        <p:guide orient="horz" pos="2162"/>
        <p:guide pos="3840"/>
        <p:guide/>
        <p:guide orient="horz" pos="867"/>
        <p:guide orient="horz" pos="1139"/>
        <p:guide pos="302"/>
        <p:guide pos="6562"/>
        <p:guide orient="horz" pos="3748"/>
      </p:guideLst>
    </p:cSldViewPr>
  </p:slideViewPr>
  <p:outlineViewPr>
    <p:cViewPr>
      <p:scale>
        <a:sx n="33" d="100"/>
        <a:sy n="33" d="100"/>
      </p:scale>
      <p:origin x="0" y="-3572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45C82-A570-4792-958C-1EF4335C14DC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4E0E576E-D7D9-4170-858D-85567A79BF17}">
      <dgm:prSet phldrT="[Text]"/>
      <dgm:spPr/>
      <dgm:t>
        <a:bodyPr/>
        <a:lstStyle/>
        <a:p>
          <a:r>
            <a:rPr lang="en-US" dirty="0">
              <a:latin typeface="Work Sans Medium"/>
            </a:rPr>
            <a:t>Good</a:t>
          </a:r>
          <a:r>
            <a:rPr lang="en-US" dirty="0"/>
            <a:t> Impressions</a:t>
          </a:r>
        </a:p>
      </dgm:t>
    </dgm:pt>
    <dgm:pt modelId="{1E7E7F1A-B538-42ED-9611-2B1C741645F1}" type="parTrans" cxnId="{AC137518-8C36-4171-98B6-6A5737E5276C}">
      <dgm:prSet/>
      <dgm:spPr/>
      <dgm:t>
        <a:bodyPr/>
        <a:lstStyle/>
        <a:p>
          <a:endParaRPr lang="en-US"/>
        </a:p>
      </dgm:t>
    </dgm:pt>
    <dgm:pt modelId="{A3D6F5E3-42F3-4EA6-9C6B-206BBDED323B}" type="sibTrans" cxnId="{AC137518-8C36-4171-98B6-6A5737E5276C}">
      <dgm:prSet/>
      <dgm:spPr/>
      <dgm:t>
        <a:bodyPr/>
        <a:lstStyle/>
        <a:p>
          <a:endParaRPr lang="en-US"/>
        </a:p>
      </dgm:t>
    </dgm:pt>
    <dgm:pt modelId="{B83CD8EA-1C6F-43C7-A694-71D60F13D90E}">
      <dgm:prSet phldrT="[Text]"/>
      <dgm:spPr/>
      <dgm:t>
        <a:bodyPr/>
        <a:lstStyle/>
        <a:p>
          <a:pPr rtl="0"/>
          <a:r>
            <a:rPr lang="en-US" dirty="0">
              <a:latin typeface="Work Sans Medium"/>
            </a:rPr>
            <a:t>A very nice starter</a:t>
          </a:r>
          <a:endParaRPr lang="en-US" dirty="0"/>
        </a:p>
      </dgm:t>
    </dgm:pt>
    <dgm:pt modelId="{FA9147A5-C34B-4354-BA75-43455BF771F9}" type="parTrans" cxnId="{26BDD513-43DD-4E4A-87A9-F72A01279BC5}">
      <dgm:prSet/>
      <dgm:spPr/>
      <dgm:t>
        <a:bodyPr/>
        <a:lstStyle/>
        <a:p>
          <a:endParaRPr lang="en-US"/>
        </a:p>
      </dgm:t>
    </dgm:pt>
    <dgm:pt modelId="{5AAD4A55-EF7C-42F2-81CD-6CEE324C3283}" type="sibTrans" cxnId="{26BDD513-43DD-4E4A-87A9-F72A01279BC5}">
      <dgm:prSet/>
      <dgm:spPr/>
      <dgm:t>
        <a:bodyPr/>
        <a:lstStyle/>
        <a:p>
          <a:endParaRPr lang="en-US"/>
        </a:p>
      </dgm:t>
    </dgm:pt>
    <dgm:pt modelId="{D7511DB1-B3BA-4777-882E-18DD223B5C9E}">
      <dgm:prSet phldrT="[Text]"/>
      <dgm:spPr/>
      <dgm:t>
        <a:bodyPr/>
        <a:lstStyle/>
        <a:p>
          <a:r>
            <a:rPr lang="en-US" dirty="0"/>
            <a:t>17 </a:t>
          </a:r>
          <a:r>
            <a:rPr lang="en-US" dirty="0">
              <a:latin typeface="Work Sans Medium"/>
            </a:rPr>
            <a:t>Forks</a:t>
          </a:r>
          <a:endParaRPr lang="en-US" dirty="0"/>
        </a:p>
      </dgm:t>
    </dgm:pt>
    <dgm:pt modelId="{8397773D-2D5E-44E8-A402-82D8D11F3D9D}" type="parTrans" cxnId="{6B88D0EB-235F-44CD-9BD1-6E337A6EE9CC}">
      <dgm:prSet/>
      <dgm:spPr/>
      <dgm:t>
        <a:bodyPr/>
        <a:lstStyle/>
        <a:p>
          <a:endParaRPr lang="en-US"/>
        </a:p>
      </dgm:t>
    </dgm:pt>
    <dgm:pt modelId="{76DDE68B-6214-473D-8F98-E5C3399195FB}" type="sibTrans" cxnId="{6B88D0EB-235F-44CD-9BD1-6E337A6EE9CC}">
      <dgm:prSet/>
      <dgm:spPr/>
      <dgm:t>
        <a:bodyPr/>
        <a:lstStyle/>
        <a:p>
          <a:endParaRPr lang="en-US"/>
        </a:p>
      </dgm:t>
    </dgm:pt>
    <dgm:pt modelId="{E360F990-824B-4671-82C4-C583B5FB8BC5}">
      <dgm:prSet phldrT="[Text]"/>
      <dgm:spPr/>
      <dgm:t>
        <a:bodyPr/>
        <a:lstStyle/>
        <a:p>
          <a:pPr rtl="0"/>
          <a:r>
            <a:rPr lang="en-US" dirty="0">
              <a:latin typeface="Work Sans Medium"/>
            </a:rPr>
            <a:t>1 Knife</a:t>
          </a:r>
          <a:endParaRPr lang="en-US" dirty="0"/>
        </a:p>
      </dgm:t>
    </dgm:pt>
    <dgm:pt modelId="{48F7DAFA-BEFB-471F-91F8-161F349AC94A}" type="parTrans" cxnId="{23884BD1-0485-4677-AC4B-D2FAE73A393E}">
      <dgm:prSet/>
      <dgm:spPr/>
      <dgm:t>
        <a:bodyPr/>
        <a:lstStyle/>
        <a:p>
          <a:endParaRPr lang="en-US"/>
        </a:p>
      </dgm:t>
    </dgm:pt>
    <dgm:pt modelId="{8D2A78A8-E1AE-4EB7-BFCC-5076A460235C}" type="sibTrans" cxnId="{23884BD1-0485-4677-AC4B-D2FAE73A393E}">
      <dgm:prSet/>
      <dgm:spPr/>
      <dgm:t>
        <a:bodyPr/>
        <a:lstStyle/>
        <a:p>
          <a:endParaRPr lang="en-US"/>
        </a:p>
      </dgm:t>
    </dgm:pt>
    <dgm:pt modelId="{563D31B6-70C5-4086-B92A-6E96883D90D2}" type="pres">
      <dgm:prSet presAssocID="{82745C82-A570-4792-958C-1EF4335C14DC}" presName="Name0" presStyleCnt="0">
        <dgm:presLayoutVars>
          <dgm:dir/>
          <dgm:animLvl val="lvl"/>
          <dgm:resizeHandles val="exact"/>
        </dgm:presLayoutVars>
      </dgm:prSet>
      <dgm:spPr/>
    </dgm:pt>
    <dgm:pt modelId="{485ABF99-F51C-4038-8773-90D3B85A47E4}" type="pres">
      <dgm:prSet presAssocID="{4E0E576E-D7D9-4170-858D-85567A79BF17}" presName="Name8" presStyleCnt="0"/>
      <dgm:spPr/>
    </dgm:pt>
    <dgm:pt modelId="{8A57EA34-AD55-479B-9B7D-0A28EA72BF26}" type="pres">
      <dgm:prSet presAssocID="{4E0E576E-D7D9-4170-858D-85567A79BF17}" presName="level" presStyleLbl="node1" presStyleIdx="0" presStyleCnt="4">
        <dgm:presLayoutVars>
          <dgm:chMax val="1"/>
          <dgm:bulletEnabled val="1"/>
        </dgm:presLayoutVars>
      </dgm:prSet>
      <dgm:spPr/>
    </dgm:pt>
    <dgm:pt modelId="{C0308CA5-6E73-4495-895F-98B0E57161BE}" type="pres">
      <dgm:prSet presAssocID="{4E0E576E-D7D9-4170-858D-85567A79BF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D27A91B-6B11-4511-983D-518DF04DD2D1}" type="pres">
      <dgm:prSet presAssocID="{B83CD8EA-1C6F-43C7-A694-71D60F13D90E}" presName="Name8" presStyleCnt="0"/>
      <dgm:spPr/>
    </dgm:pt>
    <dgm:pt modelId="{C6F696F9-BA79-460A-9290-D9BDCEC1299C}" type="pres">
      <dgm:prSet presAssocID="{B83CD8EA-1C6F-43C7-A694-71D60F13D90E}" presName="level" presStyleLbl="node1" presStyleIdx="1" presStyleCnt="4">
        <dgm:presLayoutVars>
          <dgm:chMax val="1"/>
          <dgm:bulletEnabled val="1"/>
        </dgm:presLayoutVars>
      </dgm:prSet>
      <dgm:spPr/>
    </dgm:pt>
    <dgm:pt modelId="{3F77F47F-AD49-4F59-9ABE-CD8913AEC63D}" type="pres">
      <dgm:prSet presAssocID="{B83CD8EA-1C6F-43C7-A694-71D60F13D90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DAD68A8-DAE3-4466-B4AF-511F1FFBDD70}" type="pres">
      <dgm:prSet presAssocID="{D7511DB1-B3BA-4777-882E-18DD223B5C9E}" presName="Name8" presStyleCnt="0"/>
      <dgm:spPr/>
    </dgm:pt>
    <dgm:pt modelId="{8A48C3BA-5E97-4DA9-9BC8-50A876A7E2D1}" type="pres">
      <dgm:prSet presAssocID="{D7511DB1-B3BA-4777-882E-18DD223B5C9E}" presName="level" presStyleLbl="node1" presStyleIdx="2" presStyleCnt="4">
        <dgm:presLayoutVars>
          <dgm:chMax val="1"/>
          <dgm:bulletEnabled val="1"/>
        </dgm:presLayoutVars>
      </dgm:prSet>
      <dgm:spPr/>
    </dgm:pt>
    <dgm:pt modelId="{56E9BC18-480B-4FAF-BC82-20B097E29D2B}" type="pres">
      <dgm:prSet presAssocID="{D7511DB1-B3BA-4777-882E-18DD223B5C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B16292C-E288-43A9-8926-7862CA01EC73}" type="pres">
      <dgm:prSet presAssocID="{E360F990-824B-4671-82C4-C583B5FB8BC5}" presName="Name8" presStyleCnt="0"/>
      <dgm:spPr/>
    </dgm:pt>
    <dgm:pt modelId="{0392192B-D9B5-43F1-8C11-DBBDD4409A77}" type="pres">
      <dgm:prSet presAssocID="{E360F990-824B-4671-82C4-C583B5FB8BC5}" presName="level" presStyleLbl="node1" presStyleIdx="3" presStyleCnt="4">
        <dgm:presLayoutVars>
          <dgm:chMax val="1"/>
          <dgm:bulletEnabled val="1"/>
        </dgm:presLayoutVars>
      </dgm:prSet>
      <dgm:spPr/>
    </dgm:pt>
    <dgm:pt modelId="{154DA343-5C02-4A22-9944-B52C8BAD8B75}" type="pres">
      <dgm:prSet presAssocID="{E360F990-824B-4671-82C4-C583B5FB8BC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E25A08-B5AB-4CE7-B79E-62FF136BF79D}" type="presOf" srcId="{D7511DB1-B3BA-4777-882E-18DD223B5C9E}" destId="{56E9BC18-480B-4FAF-BC82-20B097E29D2B}" srcOrd="1" destOrd="0" presId="urn:microsoft.com/office/officeart/2005/8/layout/pyramid3"/>
    <dgm:cxn modelId="{25E4B80B-4196-4DCD-906B-073A59BA5D41}" type="presOf" srcId="{B83CD8EA-1C6F-43C7-A694-71D60F13D90E}" destId="{3F77F47F-AD49-4F59-9ABE-CD8913AEC63D}" srcOrd="1" destOrd="0" presId="urn:microsoft.com/office/officeart/2005/8/layout/pyramid3"/>
    <dgm:cxn modelId="{D3CBCC0E-253B-469A-A395-063E30B38166}" type="presOf" srcId="{E360F990-824B-4671-82C4-C583B5FB8BC5}" destId="{0392192B-D9B5-43F1-8C11-DBBDD4409A77}" srcOrd="0" destOrd="0" presId="urn:microsoft.com/office/officeart/2005/8/layout/pyramid3"/>
    <dgm:cxn modelId="{26BDD513-43DD-4E4A-87A9-F72A01279BC5}" srcId="{82745C82-A570-4792-958C-1EF4335C14DC}" destId="{B83CD8EA-1C6F-43C7-A694-71D60F13D90E}" srcOrd="1" destOrd="0" parTransId="{FA9147A5-C34B-4354-BA75-43455BF771F9}" sibTransId="{5AAD4A55-EF7C-42F2-81CD-6CEE324C3283}"/>
    <dgm:cxn modelId="{AC137518-8C36-4171-98B6-6A5737E5276C}" srcId="{82745C82-A570-4792-958C-1EF4335C14DC}" destId="{4E0E576E-D7D9-4170-858D-85567A79BF17}" srcOrd="0" destOrd="0" parTransId="{1E7E7F1A-B538-42ED-9611-2B1C741645F1}" sibTransId="{A3D6F5E3-42F3-4EA6-9C6B-206BBDED323B}"/>
    <dgm:cxn modelId="{7778921D-2659-4EB8-8548-410DBC502832}" type="presOf" srcId="{D7511DB1-B3BA-4777-882E-18DD223B5C9E}" destId="{8A48C3BA-5E97-4DA9-9BC8-50A876A7E2D1}" srcOrd="0" destOrd="0" presId="urn:microsoft.com/office/officeart/2005/8/layout/pyramid3"/>
    <dgm:cxn modelId="{4510DC28-C716-4D26-BFEB-51D2362DD4A0}" type="presOf" srcId="{B83CD8EA-1C6F-43C7-A694-71D60F13D90E}" destId="{C6F696F9-BA79-460A-9290-D9BDCEC1299C}" srcOrd="0" destOrd="0" presId="urn:microsoft.com/office/officeart/2005/8/layout/pyramid3"/>
    <dgm:cxn modelId="{48901470-F02C-42DF-8C04-CD4401BD04B2}" type="presOf" srcId="{4E0E576E-D7D9-4170-858D-85567A79BF17}" destId="{C0308CA5-6E73-4495-895F-98B0E57161BE}" srcOrd="1" destOrd="0" presId="urn:microsoft.com/office/officeart/2005/8/layout/pyramid3"/>
    <dgm:cxn modelId="{0C17C981-692B-4E83-ADE7-0C515C8C5F98}" type="presOf" srcId="{82745C82-A570-4792-958C-1EF4335C14DC}" destId="{563D31B6-70C5-4086-B92A-6E96883D90D2}" srcOrd="0" destOrd="0" presId="urn:microsoft.com/office/officeart/2005/8/layout/pyramid3"/>
    <dgm:cxn modelId="{1B9585A6-6158-4029-A561-E867DC69F349}" type="presOf" srcId="{E360F990-824B-4671-82C4-C583B5FB8BC5}" destId="{154DA343-5C02-4A22-9944-B52C8BAD8B75}" srcOrd="1" destOrd="0" presId="urn:microsoft.com/office/officeart/2005/8/layout/pyramid3"/>
    <dgm:cxn modelId="{23884BD1-0485-4677-AC4B-D2FAE73A393E}" srcId="{82745C82-A570-4792-958C-1EF4335C14DC}" destId="{E360F990-824B-4671-82C4-C583B5FB8BC5}" srcOrd="3" destOrd="0" parTransId="{48F7DAFA-BEFB-471F-91F8-161F349AC94A}" sibTransId="{8D2A78A8-E1AE-4EB7-BFCC-5076A460235C}"/>
    <dgm:cxn modelId="{D1A632D5-476C-4D31-9DB9-23C5802C8285}" type="presOf" srcId="{4E0E576E-D7D9-4170-858D-85567A79BF17}" destId="{8A57EA34-AD55-479B-9B7D-0A28EA72BF26}" srcOrd="0" destOrd="0" presId="urn:microsoft.com/office/officeart/2005/8/layout/pyramid3"/>
    <dgm:cxn modelId="{6B88D0EB-235F-44CD-9BD1-6E337A6EE9CC}" srcId="{82745C82-A570-4792-958C-1EF4335C14DC}" destId="{D7511DB1-B3BA-4777-882E-18DD223B5C9E}" srcOrd="2" destOrd="0" parTransId="{8397773D-2D5E-44E8-A402-82D8D11F3D9D}" sibTransId="{76DDE68B-6214-473D-8F98-E5C3399195FB}"/>
    <dgm:cxn modelId="{A1623AF9-DABD-4A9A-8574-B4A0DF09CF62}" type="presParOf" srcId="{563D31B6-70C5-4086-B92A-6E96883D90D2}" destId="{485ABF99-F51C-4038-8773-90D3B85A47E4}" srcOrd="0" destOrd="0" presId="urn:microsoft.com/office/officeart/2005/8/layout/pyramid3"/>
    <dgm:cxn modelId="{40773363-1458-497E-852F-1EA7DAEF96B2}" type="presParOf" srcId="{485ABF99-F51C-4038-8773-90D3B85A47E4}" destId="{8A57EA34-AD55-479B-9B7D-0A28EA72BF26}" srcOrd="0" destOrd="0" presId="urn:microsoft.com/office/officeart/2005/8/layout/pyramid3"/>
    <dgm:cxn modelId="{4E1C261D-5EA4-4E6A-84AE-0AF3E7EB4A9C}" type="presParOf" srcId="{485ABF99-F51C-4038-8773-90D3B85A47E4}" destId="{C0308CA5-6E73-4495-895F-98B0E57161BE}" srcOrd="1" destOrd="0" presId="urn:microsoft.com/office/officeart/2005/8/layout/pyramid3"/>
    <dgm:cxn modelId="{577C4CC2-2B1A-4E42-AB35-38D95F00B169}" type="presParOf" srcId="{563D31B6-70C5-4086-B92A-6E96883D90D2}" destId="{6D27A91B-6B11-4511-983D-518DF04DD2D1}" srcOrd="1" destOrd="0" presId="urn:microsoft.com/office/officeart/2005/8/layout/pyramid3"/>
    <dgm:cxn modelId="{FF25EA67-C6B0-4B4B-B068-E3D69BE3FBA2}" type="presParOf" srcId="{6D27A91B-6B11-4511-983D-518DF04DD2D1}" destId="{C6F696F9-BA79-460A-9290-D9BDCEC1299C}" srcOrd="0" destOrd="0" presId="urn:microsoft.com/office/officeart/2005/8/layout/pyramid3"/>
    <dgm:cxn modelId="{B4B7F38A-3373-442A-A652-AEF66CABBB44}" type="presParOf" srcId="{6D27A91B-6B11-4511-983D-518DF04DD2D1}" destId="{3F77F47F-AD49-4F59-9ABE-CD8913AEC63D}" srcOrd="1" destOrd="0" presId="urn:microsoft.com/office/officeart/2005/8/layout/pyramid3"/>
    <dgm:cxn modelId="{2D0905C9-61C8-413E-AB43-690A9869C3F8}" type="presParOf" srcId="{563D31B6-70C5-4086-B92A-6E96883D90D2}" destId="{ADAD68A8-DAE3-4466-B4AF-511F1FFBDD70}" srcOrd="2" destOrd="0" presId="urn:microsoft.com/office/officeart/2005/8/layout/pyramid3"/>
    <dgm:cxn modelId="{696AD2F5-3F47-4298-A3B4-6593C2A2B020}" type="presParOf" srcId="{ADAD68A8-DAE3-4466-B4AF-511F1FFBDD70}" destId="{8A48C3BA-5E97-4DA9-9BC8-50A876A7E2D1}" srcOrd="0" destOrd="0" presId="urn:microsoft.com/office/officeart/2005/8/layout/pyramid3"/>
    <dgm:cxn modelId="{CD62F874-0B17-4140-BE1D-8DAEEE4EA517}" type="presParOf" srcId="{ADAD68A8-DAE3-4466-B4AF-511F1FFBDD70}" destId="{56E9BC18-480B-4FAF-BC82-20B097E29D2B}" srcOrd="1" destOrd="0" presId="urn:microsoft.com/office/officeart/2005/8/layout/pyramid3"/>
    <dgm:cxn modelId="{F37C1623-FE90-43B1-8010-62C718AFF441}" type="presParOf" srcId="{563D31B6-70C5-4086-B92A-6E96883D90D2}" destId="{4B16292C-E288-43A9-8926-7862CA01EC73}" srcOrd="3" destOrd="0" presId="urn:microsoft.com/office/officeart/2005/8/layout/pyramid3"/>
    <dgm:cxn modelId="{E57B010C-1286-46A7-B594-322D9BF2B2BF}" type="presParOf" srcId="{4B16292C-E288-43A9-8926-7862CA01EC73}" destId="{0392192B-D9B5-43F1-8C11-DBBDD4409A77}" srcOrd="0" destOrd="0" presId="urn:microsoft.com/office/officeart/2005/8/layout/pyramid3"/>
    <dgm:cxn modelId="{0EED35D6-400C-4F5F-B631-B04505638C65}" type="presParOf" srcId="{4B16292C-E288-43A9-8926-7862CA01EC73}" destId="{154DA343-5C02-4A22-9944-B52C8BAD8B7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7EA34-AD55-479B-9B7D-0A28EA72BF26}">
      <dsp:nvSpPr>
        <dsp:cNvPr id="0" name=""/>
        <dsp:cNvSpPr/>
      </dsp:nvSpPr>
      <dsp:spPr>
        <a:xfrm rot="10800000">
          <a:off x="0" y="0"/>
          <a:ext cx="7526867" cy="1221316"/>
        </a:xfrm>
        <a:prstGeom prst="trapezoid">
          <a:avLst>
            <a:gd name="adj" fmla="val 770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Work Sans Medium"/>
            </a:rPr>
            <a:t>Good</a:t>
          </a:r>
          <a:r>
            <a:rPr lang="en-US" sz="4000" kern="1200" dirty="0"/>
            <a:t> Impressions</a:t>
          </a:r>
        </a:p>
      </dsp:txBody>
      <dsp:txXfrm rot="-10800000">
        <a:off x="1317201" y="0"/>
        <a:ext cx="4892463" cy="1221316"/>
      </dsp:txXfrm>
    </dsp:sp>
    <dsp:sp modelId="{C6F696F9-BA79-460A-9290-D9BDCEC1299C}">
      <dsp:nvSpPr>
        <dsp:cNvPr id="0" name=""/>
        <dsp:cNvSpPr/>
      </dsp:nvSpPr>
      <dsp:spPr>
        <a:xfrm rot="10800000">
          <a:off x="940858" y="1221316"/>
          <a:ext cx="5645150" cy="1221316"/>
        </a:xfrm>
        <a:prstGeom prst="trapezoid">
          <a:avLst>
            <a:gd name="adj" fmla="val 770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Work Sans Medium"/>
            </a:rPr>
            <a:t>A very nice starter</a:t>
          </a:r>
          <a:endParaRPr lang="en-US" sz="4000" kern="1200" dirty="0"/>
        </a:p>
      </dsp:txBody>
      <dsp:txXfrm rot="-10800000">
        <a:off x="1928759" y="1221316"/>
        <a:ext cx="3669347" cy="1221316"/>
      </dsp:txXfrm>
    </dsp:sp>
    <dsp:sp modelId="{8A48C3BA-5E97-4DA9-9BC8-50A876A7E2D1}">
      <dsp:nvSpPr>
        <dsp:cNvPr id="0" name=""/>
        <dsp:cNvSpPr/>
      </dsp:nvSpPr>
      <dsp:spPr>
        <a:xfrm rot="10800000">
          <a:off x="1881716" y="2442633"/>
          <a:ext cx="3763433" cy="1221316"/>
        </a:xfrm>
        <a:prstGeom prst="trapezoid">
          <a:avLst>
            <a:gd name="adj" fmla="val 770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17 </a:t>
          </a:r>
          <a:r>
            <a:rPr lang="en-US" sz="4000" kern="1200" dirty="0">
              <a:latin typeface="Work Sans Medium"/>
            </a:rPr>
            <a:t>Forks</a:t>
          </a:r>
          <a:endParaRPr lang="en-US" sz="4000" kern="1200" dirty="0"/>
        </a:p>
      </dsp:txBody>
      <dsp:txXfrm rot="-10800000">
        <a:off x="2540317" y="2442633"/>
        <a:ext cx="2446231" cy="1221316"/>
      </dsp:txXfrm>
    </dsp:sp>
    <dsp:sp modelId="{0392192B-D9B5-43F1-8C11-DBBDD4409A77}">
      <dsp:nvSpPr>
        <dsp:cNvPr id="0" name=""/>
        <dsp:cNvSpPr/>
      </dsp:nvSpPr>
      <dsp:spPr>
        <a:xfrm rot="10800000">
          <a:off x="2822575" y="3663949"/>
          <a:ext cx="1881716" cy="1221316"/>
        </a:xfrm>
        <a:prstGeom prst="trapezoid">
          <a:avLst>
            <a:gd name="adj" fmla="val 770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Work Sans Medium"/>
            </a:rPr>
            <a:t>1 Knife</a:t>
          </a:r>
          <a:endParaRPr lang="en-US" sz="4000" kern="1200" dirty="0"/>
        </a:p>
      </dsp:txBody>
      <dsp:txXfrm rot="-10800000">
        <a:off x="2822575" y="3663949"/>
        <a:ext cx="1881716" cy="1221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B2CD0FC-81E0-8448-8A3D-A9814784D7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0E32D5-08FA-8548-BE3C-9D78A7FA6C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9302C1-DB0E-444B-8761-BCD68366F6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638B-14E5-CA41-B543-FC67B20D47E1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EDE34E7-A997-7642-99DB-D14C75D0DC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19ED-6A59-0146-9868-4DF0DEA74146}" type="datetimeFigureOut">
              <a:rPr lang="de-DE" smtClean="0"/>
              <a:t>28.08.2020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89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75E3-D5CF-2042-8709-2F0BA8F8751D}" type="datetimeFigureOut">
              <a:rPr lang="de-DE" smtClean="0"/>
              <a:t>28.08.2020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ACC1-0918-6343-BFB9-8D2B644C02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36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2ACC1-0918-6343-BFB9-8D2B644C02E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67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8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0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id="{189B5832-0451-5541-9669-C21BCBE0EE4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800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93A584A-71BF-4C94-839B-80A5F8A76060}"/>
              </a:ext>
            </a:extLst>
          </p:cNvPr>
          <p:cNvSpPr>
            <a:spLocks noGrp="1"/>
          </p:cNvSpPr>
          <p:nvPr>
            <p:ph type="ftr" sz="quarter" idx="52"/>
          </p:nvPr>
        </p:nvSpPr>
        <p:spPr/>
        <p:txBody>
          <a:bodyPr/>
          <a:lstStyle/>
          <a:p>
            <a:r>
              <a:rPr lang="en-US" noProof="0"/>
              <a:t>Copyright © SUSE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6979156-E22A-4C57-A272-EBDBE1C313A4}"/>
              </a:ext>
            </a:extLst>
          </p:cNvPr>
          <p:cNvSpPr>
            <a:spLocks noGrp="1"/>
          </p:cNvSpPr>
          <p:nvPr>
            <p:ph type="sldNum" sz="quarter" idx="53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6" name="Gepunktetes Rechteck">
            <a:extLst>
              <a:ext uri="{FF2B5EF4-FFF2-40B4-BE49-F238E27FC236}">
                <a16:creationId xmlns:a16="http://schemas.microsoft.com/office/drawing/2014/main" id="{2208F0D1-1A37-E345-9CAA-85A38E1C99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1349"/>
          <a:stretch/>
        </p:blipFill>
        <p:spPr>
          <a:xfrm>
            <a:off x="3303494" y="5698273"/>
            <a:ext cx="7117200" cy="9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4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5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3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4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5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8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DCBD183-AF7D-440F-B44B-1C668D06BF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718634"/>
              </p:ext>
            </p:extLst>
          </p:nvPr>
        </p:nvGraphicFramePr>
        <p:xfrm>
          <a:off x="2633132" y="1253067"/>
          <a:ext cx="7526867" cy="4885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399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946EBEA77644B989370A06C43ADFA" ma:contentTypeVersion="18" ma:contentTypeDescription="Create a new document." ma:contentTypeScope="" ma:versionID="8e45bb7172f1817e196b97009b9473be">
  <xsd:schema xmlns:xsd="http://www.w3.org/2001/XMLSchema" xmlns:xs="http://www.w3.org/2001/XMLSchema" xmlns:p="http://schemas.microsoft.com/office/2006/metadata/properties" xmlns:ns3="423e3ef9-7a26-4d98-af27-350800706f42" xmlns:ns4="e555bdf3-2a45-4d67-9a89-8182dcd7c8bb" targetNamespace="http://schemas.microsoft.com/office/2006/metadata/properties" ma:root="true" ma:fieldsID="b259070a1af637e701e9b46bcef8e436" ns3:_="" ns4:_="">
    <xsd:import namespace="423e3ef9-7a26-4d98-af27-350800706f42"/>
    <xsd:import namespace="e555bdf3-2a45-4d67-9a89-8182dcd7c8bb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e3ef9-7a26-4d98-af27-350800706f42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5bdf3-2a45-4d67-9a89-8182dcd7c8bb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DocumentLibraryPermissions xmlns="423e3ef9-7a26-4d98-af27-350800706f42" xsi:nil="true"/>
    <MigrationWizIdPermissionLevels xmlns="423e3ef9-7a26-4d98-af27-350800706f42" xsi:nil="true"/>
    <MigrationWizId xmlns="423e3ef9-7a26-4d98-af27-350800706f42" xsi:nil="true"/>
    <MigrationWizIdPermissions xmlns="423e3ef9-7a26-4d98-af27-350800706f42" xsi:nil="true"/>
    <MigrationWizIdSecurityGroups xmlns="423e3ef9-7a26-4d98-af27-350800706f4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3C7056-8299-4BE0-A696-4E16DE31A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3e3ef9-7a26-4d98-af27-350800706f42"/>
    <ds:schemaRef ds:uri="e555bdf3-2a45-4d67-9a89-8182dcd7c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0B16D6-15F6-4C55-B0FF-5E3B037F654D}">
  <ds:schemaRefs>
    <ds:schemaRef ds:uri="http://purl.org/dc/dcmitype/"/>
    <ds:schemaRef ds:uri="http://schemas.microsoft.com/office/2006/documentManagement/types"/>
    <ds:schemaRef ds:uri="http://www.w3.org/XML/1998/namespace"/>
    <ds:schemaRef ds:uri="e555bdf3-2a45-4d67-9a89-8182dcd7c8bb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23e3ef9-7a26-4d98-af27-350800706f4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482A202-3EA8-43F9-BD02-52D1AF2B3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585</Words>
  <Application>Microsoft Office PowerPoint</Application>
  <PresentationFormat>Widescreen</PresentationFormat>
  <Paragraphs>120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Stephan H.M. Klein</dc:creator>
  <cp:keywords/>
  <dc:description/>
  <cp:lastModifiedBy>Lisa Harmes</cp:lastModifiedBy>
  <cp:revision>269</cp:revision>
  <dcterms:created xsi:type="dcterms:W3CDTF">2020-03-17T12:19:35Z</dcterms:created>
  <dcterms:modified xsi:type="dcterms:W3CDTF">2020-08-28T15:47:34Z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0x010100B7B946EBEA77644B989370A06C43ADFA</vt:lpwstr>
  </property>
</Properties>
</file>