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7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686AC5-6510-477D-806F-38EA08136CF7}" v="2" dt="2020-08-08T02:17:23.460"/>
    <p1510:client id="{F6E49AFD-2BD5-4B36-BF68-336285EAE1D9}" v="40" dt="2020-08-08T02:13:06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d 0" userId="9611f60741afbca9" providerId="Windows Live" clId="Web-{90686AC5-6510-477D-806F-38EA08136CF7}"/>
    <pc:docChg chg="delSld">
      <pc:chgData name="sid 0" userId="9611f60741afbca9" providerId="Windows Live" clId="Web-{90686AC5-6510-477D-806F-38EA08136CF7}" dt="2020-08-08T02:17:23.460" v="1"/>
      <pc:docMkLst>
        <pc:docMk/>
      </pc:docMkLst>
      <pc:sldChg chg="del">
        <pc:chgData name="sid 0" userId="9611f60741afbca9" providerId="Windows Live" clId="Web-{90686AC5-6510-477D-806F-38EA08136CF7}" dt="2020-08-08T02:17:19.820" v="0"/>
        <pc:sldMkLst>
          <pc:docMk/>
          <pc:sldMk cId="631261435" sldId="264"/>
        </pc:sldMkLst>
      </pc:sldChg>
      <pc:sldChg chg="del">
        <pc:chgData name="sid 0" userId="9611f60741afbca9" providerId="Windows Live" clId="Web-{90686AC5-6510-477D-806F-38EA08136CF7}" dt="2020-08-08T02:17:23.460" v="1"/>
        <pc:sldMkLst>
          <pc:docMk/>
          <pc:sldMk cId="551443771" sldId="277"/>
        </pc:sldMkLst>
      </pc:sldChg>
    </pc:docChg>
  </pc:docChgLst>
  <pc:docChgLst>
    <pc:chgData name="sid 0" userId="9611f60741afbca9" providerId="Windows Live" clId="Web-{F6E49AFD-2BD5-4B36-BF68-336285EAE1D9}"/>
    <pc:docChg chg="delSld">
      <pc:chgData name="sid 0" userId="9611f60741afbca9" providerId="Windows Live" clId="Web-{F6E49AFD-2BD5-4B36-BF68-336285EAE1D9}" dt="2020-08-08T02:13:06.400" v="39"/>
      <pc:docMkLst>
        <pc:docMk/>
      </pc:docMkLst>
      <pc:sldChg chg="del">
        <pc:chgData name="sid 0" userId="9611f60741afbca9" providerId="Windows Live" clId="Web-{F6E49AFD-2BD5-4B36-BF68-336285EAE1D9}" dt="2020-08-08T02:12:25.212" v="7"/>
        <pc:sldMkLst>
          <pc:docMk/>
          <pc:sldMk cId="1072179599" sldId="256"/>
        </pc:sldMkLst>
      </pc:sldChg>
      <pc:sldChg chg="del">
        <pc:chgData name="sid 0" userId="9611f60741afbca9" providerId="Windows Live" clId="Web-{F6E49AFD-2BD5-4B36-BF68-336285EAE1D9}" dt="2020-08-08T02:12:25.197" v="6"/>
        <pc:sldMkLst>
          <pc:docMk/>
          <pc:sldMk cId="289404076" sldId="257"/>
        </pc:sldMkLst>
      </pc:sldChg>
      <pc:sldChg chg="del">
        <pc:chgData name="sid 0" userId="9611f60741afbca9" providerId="Windows Live" clId="Web-{F6E49AFD-2BD5-4B36-BF68-336285EAE1D9}" dt="2020-08-08T02:12:25.197" v="5"/>
        <pc:sldMkLst>
          <pc:docMk/>
          <pc:sldMk cId="751241195" sldId="258"/>
        </pc:sldMkLst>
      </pc:sldChg>
      <pc:sldChg chg="del">
        <pc:chgData name="sid 0" userId="9611f60741afbca9" providerId="Windows Live" clId="Web-{F6E49AFD-2BD5-4B36-BF68-336285EAE1D9}" dt="2020-08-08T02:12:25.197" v="4"/>
        <pc:sldMkLst>
          <pc:docMk/>
          <pc:sldMk cId="840229850" sldId="259"/>
        </pc:sldMkLst>
      </pc:sldChg>
      <pc:sldChg chg="del">
        <pc:chgData name="sid 0" userId="9611f60741afbca9" providerId="Windows Live" clId="Web-{F6E49AFD-2BD5-4B36-BF68-336285EAE1D9}" dt="2020-08-08T02:12:39.119" v="17"/>
        <pc:sldMkLst>
          <pc:docMk/>
          <pc:sldMk cId="2640476442" sldId="260"/>
        </pc:sldMkLst>
      </pc:sldChg>
      <pc:sldChg chg="del">
        <pc:chgData name="sid 0" userId="9611f60741afbca9" providerId="Windows Live" clId="Web-{F6E49AFD-2BD5-4B36-BF68-336285EAE1D9}" dt="2020-08-08T02:12:25.197" v="3"/>
        <pc:sldMkLst>
          <pc:docMk/>
          <pc:sldMk cId="3599232043" sldId="261"/>
        </pc:sldMkLst>
      </pc:sldChg>
      <pc:sldChg chg="del">
        <pc:chgData name="sid 0" userId="9611f60741afbca9" providerId="Windows Live" clId="Web-{F6E49AFD-2BD5-4B36-BF68-336285EAE1D9}" dt="2020-08-08T02:12:25.197" v="1"/>
        <pc:sldMkLst>
          <pc:docMk/>
          <pc:sldMk cId="2501577599" sldId="262"/>
        </pc:sldMkLst>
      </pc:sldChg>
      <pc:sldChg chg="del">
        <pc:chgData name="sid 0" userId="9611f60741afbca9" providerId="Windows Live" clId="Web-{F6E49AFD-2BD5-4B36-BF68-336285EAE1D9}" dt="2020-08-08T02:12:25.197" v="0"/>
        <pc:sldMkLst>
          <pc:docMk/>
          <pc:sldMk cId="1595662847" sldId="263"/>
        </pc:sldMkLst>
      </pc:sldChg>
      <pc:sldChg chg="del">
        <pc:chgData name="sid 0" userId="9611f60741afbca9" providerId="Windows Live" clId="Web-{F6E49AFD-2BD5-4B36-BF68-336285EAE1D9}" dt="2020-08-08T02:12:39.119" v="16"/>
        <pc:sldMkLst>
          <pc:docMk/>
          <pc:sldMk cId="3787056321" sldId="265"/>
        </pc:sldMkLst>
      </pc:sldChg>
      <pc:sldChg chg="del">
        <pc:chgData name="sid 0" userId="9611f60741afbca9" providerId="Windows Live" clId="Web-{F6E49AFD-2BD5-4B36-BF68-336285EAE1D9}" dt="2020-08-08T02:12:52.025" v="19"/>
        <pc:sldMkLst>
          <pc:docMk/>
          <pc:sldMk cId="185649001" sldId="268"/>
        </pc:sldMkLst>
      </pc:sldChg>
      <pc:sldChg chg="del">
        <pc:chgData name="sid 0" userId="9611f60741afbca9" providerId="Windows Live" clId="Web-{F6E49AFD-2BD5-4B36-BF68-336285EAE1D9}" dt="2020-08-08T02:12:52.025" v="18"/>
        <pc:sldMkLst>
          <pc:docMk/>
          <pc:sldMk cId="721019067" sldId="269"/>
        </pc:sldMkLst>
      </pc:sldChg>
      <pc:sldChg chg="del">
        <pc:chgData name="sid 0" userId="9611f60741afbca9" providerId="Windows Live" clId="Web-{F6E49AFD-2BD5-4B36-BF68-336285EAE1D9}" dt="2020-08-08T02:12:39.119" v="14"/>
        <pc:sldMkLst>
          <pc:docMk/>
          <pc:sldMk cId="3295912670" sldId="272"/>
        </pc:sldMkLst>
      </pc:sldChg>
      <pc:sldChg chg="del">
        <pc:chgData name="sid 0" userId="9611f60741afbca9" providerId="Windows Live" clId="Web-{F6E49AFD-2BD5-4B36-BF68-336285EAE1D9}" dt="2020-08-08T02:12:39.103" v="12"/>
        <pc:sldMkLst>
          <pc:docMk/>
          <pc:sldMk cId="4182237014" sldId="273"/>
        </pc:sldMkLst>
      </pc:sldChg>
      <pc:sldChg chg="del">
        <pc:chgData name="sid 0" userId="9611f60741afbca9" providerId="Windows Live" clId="Web-{F6E49AFD-2BD5-4B36-BF68-336285EAE1D9}" dt="2020-08-08T02:12:39.103" v="13"/>
        <pc:sldMkLst>
          <pc:docMk/>
          <pc:sldMk cId="3196675995" sldId="274"/>
        </pc:sldMkLst>
      </pc:sldChg>
      <pc:sldChg chg="del">
        <pc:chgData name="sid 0" userId="9611f60741afbca9" providerId="Windows Live" clId="Web-{F6E49AFD-2BD5-4B36-BF68-336285EAE1D9}" dt="2020-08-08T02:12:39.103" v="10"/>
        <pc:sldMkLst>
          <pc:docMk/>
          <pc:sldMk cId="1063972059" sldId="275"/>
        </pc:sldMkLst>
      </pc:sldChg>
      <pc:sldChg chg="del">
        <pc:chgData name="sid 0" userId="9611f60741afbca9" providerId="Windows Live" clId="Web-{F6E49AFD-2BD5-4B36-BF68-336285EAE1D9}" dt="2020-08-08T02:12:39.103" v="9"/>
        <pc:sldMkLst>
          <pc:docMk/>
          <pc:sldMk cId="3009346466" sldId="276"/>
        </pc:sldMkLst>
      </pc:sldChg>
      <pc:sldChg chg="del">
        <pc:chgData name="sid 0" userId="9611f60741afbca9" providerId="Windows Live" clId="Web-{F6E49AFD-2BD5-4B36-BF68-336285EAE1D9}" dt="2020-08-08T02:12:56.947" v="22"/>
        <pc:sldMkLst>
          <pc:docMk/>
          <pc:sldMk cId="2214261259" sldId="278"/>
        </pc:sldMkLst>
      </pc:sldChg>
      <pc:sldChg chg="del">
        <pc:chgData name="sid 0" userId="9611f60741afbca9" providerId="Windows Live" clId="Web-{F6E49AFD-2BD5-4B36-BF68-336285EAE1D9}" dt="2020-08-08T02:13:06.384" v="34"/>
        <pc:sldMkLst>
          <pc:docMk/>
          <pc:sldMk cId="511869702" sldId="281"/>
        </pc:sldMkLst>
      </pc:sldChg>
      <pc:sldChg chg="del">
        <pc:chgData name="sid 0" userId="9611f60741afbca9" providerId="Windows Live" clId="Web-{F6E49AFD-2BD5-4B36-BF68-336285EAE1D9}" dt="2020-08-08T02:12:56.947" v="21"/>
        <pc:sldMkLst>
          <pc:docMk/>
          <pc:sldMk cId="2118477717" sldId="282"/>
        </pc:sldMkLst>
      </pc:sldChg>
      <pc:sldChg chg="del">
        <pc:chgData name="sid 0" userId="9611f60741afbca9" providerId="Windows Live" clId="Web-{F6E49AFD-2BD5-4B36-BF68-336285EAE1D9}" dt="2020-08-08T02:12:56.947" v="20"/>
        <pc:sldMkLst>
          <pc:docMk/>
          <pc:sldMk cId="675778016" sldId="283"/>
        </pc:sldMkLst>
      </pc:sldChg>
      <pc:sldChg chg="del">
        <pc:chgData name="sid 0" userId="9611f60741afbca9" providerId="Windows Live" clId="Web-{F6E49AFD-2BD5-4B36-BF68-336285EAE1D9}" dt="2020-08-08T02:13:06.400" v="39"/>
        <pc:sldMkLst>
          <pc:docMk/>
          <pc:sldMk cId="1159731670" sldId="284"/>
        </pc:sldMkLst>
      </pc:sldChg>
      <pc:sldChg chg="del">
        <pc:chgData name="sid 0" userId="9611f60741afbca9" providerId="Windows Live" clId="Web-{F6E49AFD-2BD5-4B36-BF68-336285EAE1D9}" dt="2020-08-08T02:13:06.400" v="38"/>
        <pc:sldMkLst>
          <pc:docMk/>
          <pc:sldMk cId="745699840" sldId="285"/>
        </pc:sldMkLst>
      </pc:sldChg>
      <pc:sldChg chg="del">
        <pc:chgData name="sid 0" userId="9611f60741afbca9" providerId="Windows Live" clId="Web-{F6E49AFD-2BD5-4B36-BF68-336285EAE1D9}" dt="2020-08-08T02:13:06.400" v="37"/>
        <pc:sldMkLst>
          <pc:docMk/>
          <pc:sldMk cId="4048924755" sldId="286"/>
        </pc:sldMkLst>
      </pc:sldChg>
      <pc:sldChg chg="del">
        <pc:chgData name="sid 0" userId="9611f60741afbca9" providerId="Windows Live" clId="Web-{F6E49AFD-2BD5-4B36-BF68-336285EAE1D9}" dt="2020-08-08T02:13:06.384" v="32"/>
        <pc:sldMkLst>
          <pc:docMk/>
          <pc:sldMk cId="2931915394" sldId="287"/>
        </pc:sldMkLst>
      </pc:sldChg>
      <pc:sldChg chg="del">
        <pc:chgData name="sid 0" userId="9611f60741afbca9" providerId="Windows Live" clId="Web-{F6E49AFD-2BD5-4B36-BF68-336285EAE1D9}" dt="2020-08-08T02:13:06.384" v="36"/>
        <pc:sldMkLst>
          <pc:docMk/>
          <pc:sldMk cId="3313558822" sldId="288"/>
        </pc:sldMkLst>
      </pc:sldChg>
      <pc:sldChg chg="del">
        <pc:chgData name="sid 0" userId="9611f60741afbca9" providerId="Windows Live" clId="Web-{F6E49AFD-2BD5-4B36-BF68-336285EAE1D9}" dt="2020-08-08T02:13:06.384" v="31"/>
        <pc:sldMkLst>
          <pc:docMk/>
          <pc:sldMk cId="255767828" sldId="289"/>
        </pc:sldMkLst>
      </pc:sldChg>
      <pc:sldChg chg="del">
        <pc:chgData name="sid 0" userId="9611f60741afbca9" providerId="Windows Live" clId="Web-{F6E49AFD-2BD5-4B36-BF68-336285EAE1D9}" dt="2020-08-08T02:13:06.384" v="29"/>
        <pc:sldMkLst>
          <pc:docMk/>
          <pc:sldMk cId="2532400960" sldId="290"/>
        </pc:sldMkLst>
      </pc:sldChg>
      <pc:sldChg chg="del">
        <pc:chgData name="sid 0" userId="9611f60741afbca9" providerId="Windows Live" clId="Web-{F6E49AFD-2BD5-4B36-BF68-336285EAE1D9}" dt="2020-08-08T02:13:06.384" v="30"/>
        <pc:sldMkLst>
          <pc:docMk/>
          <pc:sldMk cId="1949228528" sldId="291"/>
        </pc:sldMkLst>
      </pc:sldChg>
      <pc:sldChg chg="del">
        <pc:chgData name="sid 0" userId="9611f60741afbca9" providerId="Windows Live" clId="Web-{F6E49AFD-2BD5-4B36-BF68-336285EAE1D9}" dt="2020-08-08T02:13:06.384" v="28"/>
        <pc:sldMkLst>
          <pc:docMk/>
          <pc:sldMk cId="1693834072" sldId="292"/>
        </pc:sldMkLst>
      </pc:sldChg>
      <pc:sldChg chg="del">
        <pc:chgData name="sid 0" userId="9611f60741afbca9" providerId="Windows Live" clId="Web-{F6E49AFD-2BD5-4B36-BF68-336285EAE1D9}" dt="2020-08-08T02:13:06.384" v="27"/>
        <pc:sldMkLst>
          <pc:docMk/>
          <pc:sldMk cId="837102436" sldId="293"/>
        </pc:sldMkLst>
      </pc:sldChg>
      <pc:sldChg chg="del">
        <pc:chgData name="sid 0" userId="9611f60741afbca9" providerId="Windows Live" clId="Web-{F6E49AFD-2BD5-4B36-BF68-336285EAE1D9}" dt="2020-08-08T02:13:06.384" v="26"/>
        <pc:sldMkLst>
          <pc:docMk/>
          <pc:sldMk cId="2806614087" sldId="294"/>
        </pc:sldMkLst>
      </pc:sldChg>
      <pc:sldChg chg="del">
        <pc:chgData name="sid 0" userId="9611f60741afbca9" providerId="Windows Live" clId="Web-{F6E49AFD-2BD5-4B36-BF68-336285EAE1D9}" dt="2020-08-08T02:13:06.384" v="25"/>
        <pc:sldMkLst>
          <pc:docMk/>
          <pc:sldMk cId="3507667393" sldId="295"/>
        </pc:sldMkLst>
      </pc:sldChg>
      <pc:sldChg chg="del">
        <pc:chgData name="sid 0" userId="9611f60741afbca9" providerId="Windows Live" clId="Web-{F6E49AFD-2BD5-4B36-BF68-336285EAE1D9}" dt="2020-08-08T02:13:06.384" v="24"/>
        <pc:sldMkLst>
          <pc:docMk/>
          <pc:sldMk cId="1395817081" sldId="296"/>
        </pc:sldMkLst>
      </pc:sldChg>
      <pc:sldChg chg="del">
        <pc:chgData name="sid 0" userId="9611f60741afbca9" providerId="Windows Live" clId="Web-{F6E49AFD-2BD5-4B36-BF68-336285EAE1D9}" dt="2020-08-08T02:13:06.384" v="23"/>
        <pc:sldMkLst>
          <pc:docMk/>
          <pc:sldMk cId="3042846146" sldId="297"/>
        </pc:sldMkLst>
      </pc:sldChg>
      <pc:sldChg chg="del">
        <pc:chgData name="sid 0" userId="9611f60741afbca9" providerId="Windows Live" clId="Web-{F6E49AFD-2BD5-4B36-BF68-336285EAE1D9}" dt="2020-08-08T02:12:25.197" v="2"/>
        <pc:sldMkLst>
          <pc:docMk/>
          <pc:sldMk cId="2502623666" sldId="298"/>
        </pc:sldMkLst>
      </pc:sldChg>
      <pc:sldChg chg="del">
        <pc:chgData name="sid 0" userId="9611f60741afbca9" providerId="Windows Live" clId="Web-{F6E49AFD-2BD5-4B36-BF68-336285EAE1D9}" dt="2020-08-08T02:12:27.103" v="8"/>
        <pc:sldMkLst>
          <pc:docMk/>
          <pc:sldMk cId="4201076372" sldId="299"/>
        </pc:sldMkLst>
      </pc:sldChg>
      <pc:sldChg chg="del">
        <pc:chgData name="sid 0" userId="9611f60741afbca9" providerId="Windows Live" clId="Web-{F6E49AFD-2BD5-4B36-BF68-336285EAE1D9}" dt="2020-08-08T02:12:39.119" v="15"/>
        <pc:sldMkLst>
          <pc:docMk/>
          <pc:sldMk cId="1694403444" sldId="300"/>
        </pc:sldMkLst>
      </pc:sldChg>
      <pc:sldChg chg="del">
        <pc:chgData name="sid 0" userId="9611f60741afbca9" providerId="Windows Live" clId="Web-{F6E49AFD-2BD5-4B36-BF68-336285EAE1D9}" dt="2020-08-08T02:13:06.384" v="33"/>
        <pc:sldMkLst>
          <pc:docMk/>
          <pc:sldMk cId="4027315325" sldId="301"/>
        </pc:sldMkLst>
      </pc:sldChg>
      <pc:sldChg chg="del">
        <pc:chgData name="sid 0" userId="9611f60741afbca9" providerId="Windows Live" clId="Web-{F6E49AFD-2BD5-4B36-BF68-336285EAE1D9}" dt="2020-08-08T02:13:06.384" v="35"/>
        <pc:sldMkLst>
          <pc:docMk/>
          <pc:sldMk cId="1918083785" sldId="302"/>
        </pc:sldMkLst>
      </pc:sldChg>
      <pc:sldChg chg="del">
        <pc:chgData name="sid 0" userId="9611f60741afbca9" providerId="Windows Live" clId="Web-{F6E49AFD-2BD5-4B36-BF68-336285EAE1D9}" dt="2020-08-08T02:12:39.103" v="11"/>
        <pc:sldMkLst>
          <pc:docMk/>
          <pc:sldMk cId="3306740524" sldId="30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C6E-A03E-4C2A-8A02-06DDFCDC8BE0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4F66-ACB0-4347-AD81-1545EC3CA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46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C6E-A03E-4C2A-8A02-06DDFCDC8BE0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4F66-ACB0-4347-AD81-1545EC3CA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48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C6E-A03E-4C2A-8A02-06DDFCDC8BE0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4F66-ACB0-4347-AD81-1545EC3CA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8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C6E-A03E-4C2A-8A02-06DDFCDC8BE0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4F66-ACB0-4347-AD81-1545EC3CA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31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C6E-A03E-4C2A-8A02-06DDFCDC8BE0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4F66-ACB0-4347-AD81-1545EC3CA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22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C6E-A03E-4C2A-8A02-06DDFCDC8BE0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4F66-ACB0-4347-AD81-1545EC3CA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68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C6E-A03E-4C2A-8A02-06DDFCDC8BE0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4F66-ACB0-4347-AD81-1545EC3CA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26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C6E-A03E-4C2A-8A02-06DDFCDC8BE0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4F66-ACB0-4347-AD81-1545EC3CA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17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C6E-A03E-4C2A-8A02-06DDFCDC8BE0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4F66-ACB0-4347-AD81-1545EC3CA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14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C6E-A03E-4C2A-8A02-06DDFCDC8BE0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4F66-ACB0-4347-AD81-1545EC3CA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0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C6E-A03E-4C2A-8A02-06DDFCDC8BE0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4F66-ACB0-4347-AD81-1545EC3CA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04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1FC6E-A03E-4C2A-8A02-06DDFCDC8BE0}" type="datetimeFigureOut">
              <a:rPr lang="en-GB" smtClean="0"/>
              <a:t>07/08/2020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54F66-ACB0-4347-AD81-1545EC3CA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98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6100" b="1" u="sng" dirty="0"/>
              <a:t>The </a:t>
            </a:r>
            <a:r>
              <a:rPr lang="en-GB" sz="6100" b="1" u="sng" dirty="0" err="1"/>
              <a:t>Kutta</a:t>
            </a:r>
            <a:r>
              <a:rPr lang="en-GB" sz="6100" b="1" u="sng" dirty="0"/>
              <a:t> Condition</a:t>
            </a:r>
            <a:br>
              <a:rPr lang="en-GB" b="1" dirty="0"/>
            </a:b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96" y="1347615"/>
            <a:ext cx="4442889" cy="4868920"/>
          </a:xfrm>
        </p:spPr>
      </p:pic>
      <p:sp>
        <p:nvSpPr>
          <p:cNvPr id="7" name="TextBox 6"/>
          <p:cNvSpPr txBox="1"/>
          <p:nvPr/>
        </p:nvSpPr>
        <p:spPr>
          <a:xfrm>
            <a:off x="4572000" y="1196752"/>
            <a:ext cx="424847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GB" sz="2200" b="1" dirty="0"/>
              <a:t>Suppose that the air flow streaming around the wing has no circulation. In such case the stagnation point lies on the upper trailing edge of the wing. Due to this a reverse gradient in pressure is generated, that drives the flow from the trailing edge to the stagnation point.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GB" sz="2200" b="1" dirty="0"/>
              <a:t>The </a:t>
            </a:r>
            <a:r>
              <a:rPr lang="en-GB" sz="2200" b="1" dirty="0" err="1"/>
              <a:t>Kutta</a:t>
            </a:r>
            <a:r>
              <a:rPr lang="en-GB" sz="2200" b="1" dirty="0"/>
              <a:t> condition states that a body with a sharp trailing edge gener­ates a circulation of just sufficient strength that the flow smoothly leaves the trailing edge. </a:t>
            </a:r>
          </a:p>
        </p:txBody>
      </p:sp>
    </p:spTree>
    <p:extLst>
      <p:ext uri="{BB962C8B-B14F-4D97-AF65-F5344CB8AC3E}">
        <p14:creationId xmlns:p14="http://schemas.microsoft.com/office/powerpoint/2010/main" val="199361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7200" b="1" u="sng" dirty="0"/>
              <a:t>Stall</a:t>
            </a:r>
            <a:br>
              <a:rPr lang="en-GB" b="1" dirty="0"/>
            </a:b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01" y="1484784"/>
            <a:ext cx="8352928" cy="1709596"/>
          </a:xfrm>
        </p:spPr>
      </p:pic>
      <p:sp>
        <p:nvSpPr>
          <p:cNvPr id="6" name="TextBox 5"/>
          <p:cNvSpPr txBox="1"/>
          <p:nvPr/>
        </p:nvSpPr>
        <p:spPr>
          <a:xfrm>
            <a:off x="203785" y="3755648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GB" sz="2400" b="1" dirty="0"/>
              <a:t>A stall is what happens to a wing when it produces less lift with an increase in the angle of attack.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GB" sz="2400" b="1" dirty="0"/>
              <a:t>As the AOA increases, the air flow eventually will break away from the surface of the wing and become turbulent, the low pressure area diminishes and the wing is stalled.</a:t>
            </a:r>
          </a:p>
        </p:txBody>
      </p:sp>
    </p:spTree>
    <p:extLst>
      <p:ext uri="{BB962C8B-B14F-4D97-AF65-F5344CB8AC3E}">
        <p14:creationId xmlns:p14="http://schemas.microsoft.com/office/powerpoint/2010/main" val="2967657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6100" b="1" u="sng" dirty="0"/>
              <a:t>Lift and Lift Coefficient</a:t>
            </a:r>
            <a:br>
              <a:rPr lang="en-GB" dirty="0"/>
            </a:b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73" t="62294" r="10732" b="3793"/>
          <a:stretch/>
        </p:blipFill>
        <p:spPr>
          <a:xfrm>
            <a:off x="282654" y="3579575"/>
            <a:ext cx="8483737" cy="286174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84" t="75993" r="21428"/>
          <a:stretch/>
        </p:blipFill>
        <p:spPr>
          <a:xfrm>
            <a:off x="340973" y="1052736"/>
            <a:ext cx="8367101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399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2274</Words>
  <Application>Microsoft Office PowerPoint</Application>
  <PresentationFormat>On-screen Show (4:3)</PresentationFormat>
  <Paragraphs>130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Kutta Condition </vt:lpstr>
      <vt:lpstr>Stall </vt:lpstr>
      <vt:lpstr>Lift and Lift Coefficient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DISSECTING INSECT FLIGHT</dc:title>
  <dc:creator>Windows User</dc:creator>
  <cp:lastModifiedBy>Windows User</cp:lastModifiedBy>
  <cp:revision>49</cp:revision>
  <dcterms:created xsi:type="dcterms:W3CDTF">2017-11-11T05:25:16Z</dcterms:created>
  <dcterms:modified xsi:type="dcterms:W3CDTF">2020-08-08T02:17:25Z</dcterms:modified>
</cp:coreProperties>
</file>