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theme/theme13.xml" ContentType="application/vnd.openxmlformats-officedocument.theme+xml"/>
  <Override PartName="/ppt/slideLayouts/slideLayout49.xml" ContentType="application/vnd.openxmlformats-officedocument.presentationml.slideLayout+xml"/>
  <Override PartName="/ppt/theme/theme14.xml" ContentType="application/vnd.openxmlformats-officedocument.theme+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824" r:id="rId2"/>
    <p:sldMasterId id="2147483836" r:id="rId3"/>
    <p:sldMasterId id="2147483838" r:id="rId4"/>
    <p:sldMasterId id="2147483862" r:id="rId5"/>
    <p:sldMasterId id="2147483878" r:id="rId6"/>
    <p:sldMasterId id="2147483880" r:id="rId7"/>
    <p:sldMasterId id="2147483882" r:id="rId8"/>
    <p:sldMasterId id="2147483884" r:id="rId9"/>
    <p:sldMasterId id="2147483902" r:id="rId10"/>
    <p:sldMasterId id="2147483947" r:id="rId11"/>
    <p:sldMasterId id="2147483967" r:id="rId12"/>
    <p:sldMasterId id="2147483991" r:id="rId13"/>
    <p:sldMasterId id="2147484033" r:id="rId14"/>
    <p:sldMasterId id="2147484036" r:id="rId15"/>
    <p:sldMasterId id="2147484039" r:id="rId16"/>
  </p:sldMasterIdLst>
  <p:notesMasterIdLst>
    <p:notesMasterId r:id="rId19"/>
  </p:notesMasterIdLst>
  <p:handoutMasterIdLst>
    <p:handoutMasterId r:id="rId20"/>
  </p:handoutMasterIdLst>
  <p:sldIdLst>
    <p:sldId id="789" r:id="rId17"/>
    <p:sldId id="899"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5" userDrawn="1">
          <p15:clr>
            <a:srgbClr val="A4A3A4"/>
          </p15:clr>
        </p15:guide>
        <p15:guide id="4"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Reser" initials="JR" lastIdx="1" clrIdx="0">
    <p:extLst>
      <p:ext uri="{19B8F6BF-5375-455C-9EA6-DF929625EA0E}">
        <p15:presenceInfo xmlns:p15="http://schemas.microsoft.com/office/powerpoint/2012/main" userId="Jeff Re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200"/>
    <a:srgbClr val="00B2E2"/>
    <a:srgbClr val="FF9900"/>
    <a:srgbClr val="00C081"/>
    <a:srgbClr val="FFFFCC"/>
    <a:srgbClr val="E35205"/>
    <a:srgbClr val="0007B0"/>
    <a:srgbClr val="02D35F"/>
    <a:srgbClr val="80D8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FE89E-6EAC-64B3-B08A-0B00EBC407DC}" v="18" dt="2020-08-27T15:35:19.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6586" autoAdjust="0"/>
  </p:normalViewPr>
  <p:slideViewPr>
    <p:cSldViewPr snapToGrid="0" showGuides="1">
      <p:cViewPr varScale="1">
        <p:scale>
          <a:sx n="158" d="100"/>
          <a:sy n="158" d="100"/>
        </p:scale>
        <p:origin x="162" y="132"/>
      </p:cViewPr>
      <p:guideLst>
        <p:guide orient="horz" pos="2805"/>
        <p:guide pos="6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0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Operating Systems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F27-45C3-9A95-603CA4D1805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F27-45C3-9A95-603CA4D1805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F27-45C3-9A95-603CA4D1805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F27-45C3-9A95-603CA4D1805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F27-45C3-9A95-603CA4D1805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F27-45C3-9A95-603CA4D1805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F27-45C3-9A95-603CA4D1805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8F27-45C3-9A95-603CA4D1805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8F27-45C3-9A95-603CA4D1805E}"/>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8F27-45C3-9A95-603CA4D1805E}"/>
              </c:ext>
            </c:extLst>
          </c:dPt>
          <c:dLbls>
            <c:dLbl>
              <c:idx val="0"/>
              <c:layout>
                <c:manualLayout>
                  <c:x val="6.4240791223981145E-2"/>
                  <c:y val="5.26538726508737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27-45C3-9A95-603CA4D1805E}"/>
                </c:ext>
              </c:extLst>
            </c:dLbl>
            <c:dLbl>
              <c:idx val="1"/>
              <c:layout>
                <c:manualLayout>
                  <c:x val="2.9200359647264199E-2"/>
                  <c:y val="5.850430294541418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27-45C3-9A95-603CA4D1805E}"/>
                </c:ext>
              </c:extLst>
            </c:dLbl>
            <c:dLbl>
              <c:idx val="2"/>
              <c:layout>
                <c:manualLayout>
                  <c:x val="1.7520215788358551E-2"/>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F27-45C3-9A95-603CA4D1805E}"/>
                </c:ext>
              </c:extLst>
            </c:dLbl>
            <c:dLbl>
              <c:idx val="3"/>
              <c:layout>
                <c:manualLayout>
                  <c:x val="-1.1680143858905702E-2"/>
                  <c:y val="2.340172117816599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27-45C3-9A95-603CA4D1805E}"/>
                </c:ext>
              </c:extLst>
            </c:dLbl>
            <c:dLbl>
              <c:idx val="4"/>
              <c:layout>
                <c:manualLayout>
                  <c:x val="-8.7601078941792754E-3"/>
                  <c:y val="2.92521514727076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F27-45C3-9A95-603CA4D1805E}"/>
                </c:ext>
              </c:extLst>
            </c:dLbl>
            <c:dLbl>
              <c:idx val="5"/>
              <c:layout>
                <c:manualLayout>
                  <c:x val="-4.3800539470896377E-3"/>
                  <c:y val="5.55790877981443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F27-45C3-9A95-603CA4D1805E}"/>
                </c:ext>
              </c:extLst>
            </c:dLbl>
            <c:dLbl>
              <c:idx val="6"/>
              <c:layout>
                <c:manualLayout>
                  <c:x val="-8.7601078941792754E-3"/>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F27-45C3-9A95-603CA4D1805E}"/>
                </c:ext>
              </c:extLst>
            </c:dLbl>
            <c:dLbl>
              <c:idx val="7"/>
              <c:layout>
                <c:manualLayout>
                  <c:x val="-3.5040431576717081E-2"/>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F27-45C3-9A95-603CA4D1805E}"/>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8F27-45C3-9A95-603CA4D1805E}"/>
                </c:ext>
              </c:extLst>
            </c:dLbl>
            <c:dLbl>
              <c:idx val="9"/>
              <c:layout>
                <c:manualLayout>
                  <c:x val="2.0440251753084924E-2"/>
                  <c:y val="-5.850430294541525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F27-45C3-9A95-603CA4D180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SUSE + CLE</c:v>
                </c:pt>
                <c:pt idx="1">
                  <c:v>CentOS</c:v>
                </c:pt>
                <c:pt idx="2">
                  <c:v>Sunway</c:v>
                </c:pt>
                <c:pt idx="3">
                  <c:v>Kylin</c:v>
                </c:pt>
                <c:pt idx="4">
                  <c:v>Bull</c:v>
                </c:pt>
                <c:pt idx="5">
                  <c:v>TOSS</c:v>
                </c:pt>
                <c:pt idx="6">
                  <c:v>Ubuntu</c:v>
                </c:pt>
                <c:pt idx="7">
                  <c:v>"Linux"</c:v>
                </c:pt>
                <c:pt idx="8">
                  <c:v>Red  Hat</c:v>
                </c:pt>
                <c:pt idx="9">
                  <c:v>Scientific</c:v>
                </c:pt>
              </c:strCache>
            </c:strRef>
          </c:cat>
          <c:val>
            <c:numRef>
              <c:f>Sheet1!$B$2:$B$11</c:f>
              <c:numCache>
                <c:formatCode>General</c:formatCode>
                <c:ptCount val="10"/>
                <c:pt idx="0">
                  <c:v>39</c:v>
                </c:pt>
                <c:pt idx="1">
                  <c:v>12</c:v>
                </c:pt>
                <c:pt idx="2">
                  <c:v>1</c:v>
                </c:pt>
                <c:pt idx="3">
                  <c:v>2</c:v>
                </c:pt>
                <c:pt idx="4">
                  <c:v>9</c:v>
                </c:pt>
                <c:pt idx="5">
                  <c:v>2</c:v>
                </c:pt>
                <c:pt idx="6">
                  <c:v>2</c:v>
                </c:pt>
                <c:pt idx="7">
                  <c:v>22</c:v>
                </c:pt>
                <c:pt idx="8">
                  <c:v>10</c:v>
                </c:pt>
                <c:pt idx="9">
                  <c:v>1</c:v>
                </c:pt>
              </c:numCache>
            </c:numRef>
          </c:val>
          <c:extLst>
            <c:ext xmlns:c16="http://schemas.microsoft.com/office/drawing/2014/chart" uri="{C3380CC4-5D6E-409C-BE32-E72D297353CC}">
              <c16:uniqueId val="{00000014-8F27-45C3-9A95-603CA4D1805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Operating Systems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F27-45C3-9A95-603CA4D1805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F27-45C3-9A95-603CA4D1805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F27-45C3-9A95-603CA4D1805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F27-45C3-9A95-603CA4D1805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F27-45C3-9A95-603CA4D1805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F27-45C3-9A95-603CA4D1805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F27-45C3-9A95-603CA4D1805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8F27-45C3-9A95-603CA4D1805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8F27-45C3-9A95-603CA4D1805E}"/>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8F27-45C3-9A95-603CA4D1805E}"/>
              </c:ext>
            </c:extLst>
          </c:dPt>
          <c:dLbls>
            <c:dLbl>
              <c:idx val="0"/>
              <c:layout>
                <c:manualLayout>
                  <c:x val="5.9041762617945706E-2"/>
                  <c:y val="2.92521514727075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27-45C3-9A95-603CA4D1805E}"/>
                </c:ext>
              </c:extLst>
            </c:dLbl>
            <c:dLbl>
              <c:idx val="1"/>
              <c:layout>
                <c:manualLayout>
                  <c:x val="2.9200359647264199E-2"/>
                  <c:y val="5.850430294541418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27-45C3-9A95-603CA4D1805E}"/>
                </c:ext>
              </c:extLst>
            </c:dLbl>
            <c:dLbl>
              <c:idx val="2"/>
              <c:layout>
                <c:manualLayout>
                  <c:x val="3.3117178003518252E-2"/>
                  <c:y val="-2.92521514727076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F27-45C3-9A95-603CA4D1805E}"/>
                </c:ext>
              </c:extLst>
            </c:dLbl>
            <c:dLbl>
              <c:idx val="3"/>
              <c:layout>
                <c:manualLayout>
                  <c:x val="-1.1680143858905702E-2"/>
                  <c:y val="2.340172117816599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27-45C3-9A95-603CA4D1805E}"/>
                </c:ext>
              </c:extLst>
            </c:dLbl>
            <c:dLbl>
              <c:idx val="4"/>
              <c:layout>
                <c:manualLayout>
                  <c:x val="-1.906289691625929E-2"/>
                  <c:y val="3.510258176724915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F27-45C3-9A95-603CA4D1805E}"/>
                </c:ext>
              </c:extLst>
            </c:dLbl>
            <c:dLbl>
              <c:idx val="5"/>
              <c:layout>
                <c:manualLayout>
                  <c:x val="-1.5596915658757498E-2"/>
                  <c:y val="3.80277969145198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F27-45C3-9A95-603CA4D1805E}"/>
                </c:ext>
              </c:extLst>
            </c:dLbl>
            <c:dLbl>
              <c:idx val="6"/>
              <c:layout>
                <c:manualLayout>
                  <c:x val="-7.9812678723187216E-2"/>
                  <c:y val="3.51025817672490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F27-45C3-9A95-603CA4D1805E}"/>
                </c:ext>
              </c:extLst>
            </c:dLbl>
            <c:dLbl>
              <c:idx val="7"/>
              <c:layout>
                <c:manualLayout>
                  <c:x val="-3.5040431576717081E-2"/>
                  <c:y val="-1.46260757363538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F27-45C3-9A95-603CA4D1805E}"/>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8F27-45C3-9A95-603CA4D1805E}"/>
                </c:ext>
              </c:extLst>
            </c:dLbl>
            <c:dLbl>
              <c:idx val="9"/>
              <c:layout>
                <c:manualLayout>
                  <c:x val="2.0440251753084924E-2"/>
                  <c:y val="-5.850430294541525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F27-45C3-9A95-603CA4D180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SUSE + CLE</c:v>
                </c:pt>
                <c:pt idx="1">
                  <c:v>CentOS</c:v>
                </c:pt>
                <c:pt idx="2">
                  <c:v>Sunway</c:v>
                </c:pt>
                <c:pt idx="3">
                  <c:v>Kylin</c:v>
                </c:pt>
                <c:pt idx="4">
                  <c:v>Bull</c:v>
                </c:pt>
                <c:pt idx="5">
                  <c:v>TOSS</c:v>
                </c:pt>
                <c:pt idx="6">
                  <c:v>Ubuntu</c:v>
                </c:pt>
                <c:pt idx="7">
                  <c:v>"Linux"</c:v>
                </c:pt>
                <c:pt idx="8">
                  <c:v>Red  Hat</c:v>
                </c:pt>
                <c:pt idx="9">
                  <c:v>Scientific</c:v>
                </c:pt>
              </c:strCache>
            </c:strRef>
          </c:cat>
          <c:val>
            <c:numRef>
              <c:f>Sheet1!$B$2:$B$11</c:f>
              <c:numCache>
                <c:formatCode>General</c:formatCode>
                <c:ptCount val="10"/>
                <c:pt idx="0">
                  <c:v>69</c:v>
                </c:pt>
                <c:pt idx="1">
                  <c:v>116</c:v>
                </c:pt>
                <c:pt idx="2">
                  <c:v>1</c:v>
                </c:pt>
                <c:pt idx="3">
                  <c:v>2</c:v>
                </c:pt>
                <c:pt idx="4">
                  <c:v>17</c:v>
                </c:pt>
                <c:pt idx="5">
                  <c:v>11</c:v>
                </c:pt>
                <c:pt idx="6">
                  <c:v>5</c:v>
                </c:pt>
                <c:pt idx="7">
                  <c:v>252</c:v>
                </c:pt>
                <c:pt idx="8">
                  <c:v>25</c:v>
                </c:pt>
                <c:pt idx="9">
                  <c:v>2</c:v>
                </c:pt>
              </c:numCache>
            </c:numRef>
          </c:val>
          <c:extLst>
            <c:ext xmlns:c16="http://schemas.microsoft.com/office/drawing/2014/chart" uri="{C3380CC4-5D6E-409C-BE32-E72D297353CC}">
              <c16:uniqueId val="{00000014-8F27-45C3-9A95-603CA4D1805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93F1F-7F52-4E99-B661-018001979420}" type="datetimeFigureOut">
              <a:rPr lang="en-US" smtClean="0"/>
              <a:t>8/27/2020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A7A2B-E085-41D4-9D4A-A612F7225A74}" type="slidenum">
              <a:rPr lang="en-US" smtClean="0"/>
              <a:t>‹#›</a:t>
            </a:fld>
            <a:endParaRPr lang="en-US"/>
          </a:p>
        </p:txBody>
      </p:sp>
    </p:spTree>
    <p:extLst>
      <p:ext uri="{BB962C8B-B14F-4D97-AF65-F5344CB8AC3E}">
        <p14:creationId xmlns:p14="http://schemas.microsoft.com/office/powerpoint/2010/main" val="384591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39EE6-6CB5-4158-8481-91E159A52F78}" type="datetimeFigureOut">
              <a:rPr lang="en-US" smtClean="0"/>
              <a:t>8/27/2020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A706D-B563-4C50-8A04-59F10C8D78C3}" type="slidenum">
              <a:rPr lang="en-US" smtClean="0"/>
              <a:t>‹#›</a:t>
            </a:fld>
            <a:endParaRPr lang="en-US" dirty="0"/>
          </a:p>
        </p:txBody>
      </p:sp>
    </p:spTree>
    <p:extLst>
      <p:ext uri="{BB962C8B-B14F-4D97-AF65-F5344CB8AC3E}">
        <p14:creationId xmlns:p14="http://schemas.microsoft.com/office/powerpoint/2010/main" val="5563110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151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42618" y="-5080"/>
            <a:ext cx="8901382"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r>
              <a:rPr lang="en-US"/>
              <a:t>July 2018</a:t>
            </a:r>
            <a:endParaRPr lang="en-US" dirty="0"/>
          </a:p>
        </p:txBody>
      </p:sp>
      <p:sp>
        <p:nvSpPr>
          <p:cNvPr id="10" name="Footer Placeholder 9"/>
          <p:cNvSpPr>
            <a:spLocks noGrp="1"/>
          </p:cNvSpPr>
          <p:nvPr>
            <p:ph type="ftr" sz="quarter" idx="16"/>
          </p:nvPr>
        </p:nvSpPr>
        <p:spPr/>
        <p:txBody>
          <a:bodyPr/>
          <a:lstStyle/>
          <a:p>
            <a:endParaRPr lang="en-US" dirty="0"/>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55515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r>
              <a:rPr lang="en-US"/>
              <a:t>July 2018</a:t>
            </a:r>
            <a:endParaRPr lang="en-US" dirty="0"/>
          </a:p>
        </p:txBody>
      </p:sp>
      <p:sp>
        <p:nvSpPr>
          <p:cNvPr id="8" name="Footer Placeholder 7"/>
          <p:cNvSpPr>
            <a:spLocks noGrp="1"/>
          </p:cNvSpPr>
          <p:nvPr>
            <p:ph type="ftr" sz="quarter" idx="17"/>
          </p:nvPr>
        </p:nvSpPr>
        <p:spPr/>
        <p:txBody>
          <a:bodyPr/>
          <a:lstStyle/>
          <a:p>
            <a:endParaRPr lang="en-US" dirty="0"/>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938417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5" y="1377294"/>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r>
              <a:rPr lang="en-US"/>
              <a:t>July 2018</a:t>
            </a:r>
            <a:endParaRPr lang="en-US" dirty="0"/>
          </a:p>
        </p:txBody>
      </p:sp>
      <p:sp>
        <p:nvSpPr>
          <p:cNvPr id="8" name="Footer Placeholder 7"/>
          <p:cNvSpPr>
            <a:spLocks noGrp="1"/>
          </p:cNvSpPr>
          <p:nvPr>
            <p:ph type="ftr" sz="quarter" idx="19"/>
          </p:nvPr>
        </p:nvSpPr>
        <p:spPr/>
        <p:txBody>
          <a:bodyPr/>
          <a:lstStyle/>
          <a:p>
            <a:endParaRPr lang="en-US" dirty="0"/>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465408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r>
              <a:rPr lang="en-US"/>
              <a:t>July 2018</a:t>
            </a:r>
            <a:endParaRPr lang="en-US" dirty="0"/>
          </a:p>
        </p:txBody>
      </p:sp>
      <p:sp>
        <p:nvSpPr>
          <p:cNvPr id="8" name="Footer Placeholder 7"/>
          <p:cNvSpPr>
            <a:spLocks noGrp="1"/>
          </p:cNvSpPr>
          <p:nvPr>
            <p:ph type="ftr" sz="quarter" idx="17"/>
          </p:nvPr>
        </p:nvSpPr>
        <p:spPr/>
        <p:txBody>
          <a:bodyPr/>
          <a:lstStyle/>
          <a:p>
            <a:endParaRPr lang="en-US" dirty="0"/>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105654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49"/>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r>
              <a:rPr lang="en-US"/>
              <a:t>July 2018</a:t>
            </a:r>
            <a:endParaRPr lang="en-US" dirty="0"/>
          </a:p>
        </p:txBody>
      </p:sp>
      <p:sp>
        <p:nvSpPr>
          <p:cNvPr id="7" name="Footer Placeholder 6"/>
          <p:cNvSpPr>
            <a:spLocks noGrp="1"/>
          </p:cNvSpPr>
          <p:nvPr>
            <p:ph type="ftr" sz="quarter" idx="15"/>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474218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32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r>
              <a:rPr lang="en-US"/>
              <a:t>July 2018</a:t>
            </a:r>
            <a:endParaRPr lang="en-US" dirty="0"/>
          </a:p>
        </p:txBody>
      </p:sp>
      <p:sp>
        <p:nvSpPr>
          <p:cNvPr id="7" name="Footer Placeholder 6"/>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129927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242618" y="-5080"/>
            <a:ext cx="8901381"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US"/>
              <a:t>July 2018</a:t>
            </a:r>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3381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6"/>
            <a:ext cx="3020023" cy="391418"/>
          </a:xfrm>
        </p:spPr>
        <p:txBody>
          <a:bodyPr/>
          <a:lstStyle/>
          <a:p>
            <a:r>
              <a:rPr lang="en-US"/>
              <a:t>Click to edit Master title style</a:t>
            </a:r>
            <a:endParaRPr lang="en-US" dirty="0"/>
          </a:p>
        </p:txBody>
      </p:sp>
      <p:sp>
        <p:nvSpPr>
          <p:cNvPr id="6" name="Date Placeholder 5"/>
          <p:cNvSpPr>
            <a:spLocks noGrp="1"/>
          </p:cNvSpPr>
          <p:nvPr>
            <p:ph type="dt" sz="half" idx="10"/>
          </p:nvPr>
        </p:nvSpPr>
        <p:spPr/>
        <p:txBody>
          <a:bodyPr/>
          <a:lstStyle/>
          <a:p>
            <a:r>
              <a:rPr lang="en-US"/>
              <a:t>July 2018</a:t>
            </a:r>
            <a:endParaRPr lang="en-US" dirty="0"/>
          </a:p>
        </p:txBody>
      </p:sp>
      <p:sp>
        <p:nvSpPr>
          <p:cNvPr id="7" name="Footer Placeholder 6"/>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636890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702022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7"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7" y="2926839"/>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46247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080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gal+Info">
    <p:spTree>
      <p:nvGrpSpPr>
        <p:cNvPr id="1" name=""/>
        <p:cNvGrpSpPr/>
        <p:nvPr/>
      </p:nvGrpSpPr>
      <p:grpSpPr>
        <a:xfrm>
          <a:off x="0" y="0"/>
          <a:ext cx="0" cy="0"/>
          <a:chOff x="0" y="0"/>
          <a:chExt cx="0" cy="0"/>
        </a:xfrm>
      </p:grpSpPr>
      <p:sp>
        <p:nvSpPr>
          <p:cNvPr id="4" name="Rectangle 1"/>
          <p:cNvSpPr>
            <a:spLocks noGrp="1" noChangeArrowheads="1"/>
          </p:cNvSpPr>
          <p:nvPr>
            <p:ph type="body" idx="4294967295"/>
          </p:nvPr>
        </p:nvSpPr>
        <p:spPr bwMode="auto">
          <a:xfrm>
            <a:off x="822326" y="557213"/>
            <a:ext cx="7372769" cy="24324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indent="0" eaLnBrk="1" hangingPunct="1">
              <a:lnSpc>
                <a:spcPct val="93000"/>
              </a:lnSpc>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b="1" dirty="0">
                <a:cs typeface="Arial" pitchFamily="34" charset="0"/>
              </a:rPr>
              <a:t>Unpublished Work of SUSE. All Rights Reserved.</a:t>
            </a: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sz="1100" dirty="0">
                <a:cs typeface="Arial" pitchFamily="34" charset="0"/>
              </a:rPr>
              <a:t>This work is an unpublished work and contains confidential, proprietary, and trade secret information of SUSE. </a:t>
            </a:r>
            <a:br>
              <a:rPr lang="en-US" sz="1100" dirty="0">
                <a:cs typeface="Arial" pitchFamily="34" charset="0"/>
              </a:rPr>
            </a:br>
            <a:r>
              <a:rPr lang="en-US" sz="1100" dirty="0">
                <a:cs typeface="Arial" pitchFamily="34" charset="0"/>
              </a:rPr>
              <a:t>Access to this work is restricted to SUSE employees who have a need to know to perform tasks within the scope of their assignments.  No part of this work may be practiced, performed, copied, distributed, revised, modified, translated, abridged, condensed, expanded, collected, or adapted without the prior written consent of SUSE.  </a:t>
            </a:r>
            <a:br>
              <a:rPr lang="en-US" sz="1100" dirty="0">
                <a:cs typeface="Arial" pitchFamily="34" charset="0"/>
              </a:rPr>
            </a:br>
            <a:r>
              <a:rPr lang="en-US" sz="1100" dirty="0">
                <a:cs typeface="Arial" pitchFamily="34" charset="0"/>
              </a:rPr>
              <a:t>Any use or exploitation of this work without authorization could subject the perpetrator to criminal and civil liability.</a:t>
            </a: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endParaRPr lang="en-US" sz="1100" b="1" dirty="0">
              <a:cs typeface="Arial" pitchFamily="34" charset="0"/>
            </a:endParaRP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b="1" dirty="0">
                <a:cs typeface="Arial" pitchFamily="34" charset="0"/>
              </a:rPr>
              <a:t>General Disclaimer</a:t>
            </a:r>
          </a:p>
          <a:p>
            <a:pPr marL="0" indent="0" eaLnBrk="1" hangingPunct="1">
              <a:buClr>
                <a:srgbClr val="000000"/>
              </a:buClr>
              <a:buFont typeface="Arial" pitchFamily="34" charset="0"/>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US" sz="1100" dirty="0">
                <a:cs typeface="Arial" pitchFamily="34" charset="0"/>
              </a:rPr>
              <a:t>This document is not to be construed as a promise by any participating company to develop, deliver, or market a product.  It is not a commitment to deliver any material, code, or functionality, and should not be relied upon in making purchasing decisions.  SUSE makes no representations or warranties with respect to the contents of this document, and specifically disclaims any express or implied warranties of merchantability or fitness for any particular purpose.  The development, release, and timing of features or functionality described for SUSE products remains at the sole discretion of SUSE.  Further, SUSE reserves the right to revise this document and to make changes to its content, at any time, without obligation to notify any person or entity of such revisions or changes. All SUSE marks referenced in this presentation are trademarks or registered trademarks of Novell, Inc. in the United States and other countries.  All third-party trademarks are the property of their respective owners.</a:t>
            </a:r>
          </a:p>
        </p:txBody>
      </p:sp>
    </p:spTree>
    <p:extLst>
      <p:ext uri="{BB962C8B-B14F-4D97-AF65-F5344CB8AC3E}">
        <p14:creationId xmlns:p14="http://schemas.microsoft.com/office/powerpoint/2010/main" val="347366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55-9A54-4722-A7DC-257607C1336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80A2A-9725-47DB-958F-3F34CCFB094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5C4AB-94B9-488A-8034-2338E30C9633}"/>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9138B0D9-CB34-4C32-8EF1-361C196BC0B3}"/>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6" name="Slide Number Placeholder 5">
            <a:extLst>
              <a:ext uri="{FF2B5EF4-FFF2-40B4-BE49-F238E27FC236}">
                <a16:creationId xmlns:a16="http://schemas.microsoft.com/office/drawing/2014/main" id="{059C2ACC-7E2A-413C-98A7-D7BE80D1493E}"/>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76331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AD22-67F6-4BB4-AC0E-D54B0280203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5DA29B-5004-4982-9626-310883BB963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4DCC1-48F8-4EEA-9AFE-49E65B097452}"/>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DE0A1C03-7E66-40BE-9B66-361FB5A69FAE}"/>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CC9E6BA7-0909-4ADB-A9D8-B48BEFAA9819}"/>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6955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A395-FD0C-49B2-9F14-98148017B848}"/>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45D854-379B-4221-BCA4-A5EA5BC600A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4C8BEF-5D7F-4DFF-94D0-E1BDB7715526}"/>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017E8035-FDCA-4214-9DFC-37D67266AB3C}"/>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AFF2273F-6E55-4653-8CC8-F7358778A59E}"/>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6569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7E93-FC05-4415-A711-4D2CFA7ACE1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2AFBB8-BCFE-4819-A42B-87A2EA3CE10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48710-C089-4DBB-9003-C1E593A31E9B}"/>
              </a:ext>
            </a:extLst>
          </p:cNvPr>
          <p:cNvSpPr>
            <a:spLocks noGrp="1"/>
          </p:cNvSpPr>
          <p:nvPr>
            <p:ph type="dt" sz="half" idx="10"/>
          </p:nvPr>
        </p:nvSpPr>
        <p:spPr/>
        <p:txBody>
          <a:bodyPr/>
          <a:lstStyle/>
          <a:p>
            <a:r>
              <a:rPr lang="en-US">
                <a:solidFill>
                  <a:prstClr val="black"/>
                </a:solidFill>
              </a:rPr>
              <a:t>July 2018</a:t>
            </a:r>
          </a:p>
        </p:txBody>
      </p:sp>
      <p:sp>
        <p:nvSpPr>
          <p:cNvPr id="5" name="Footer Placeholder 4">
            <a:extLst>
              <a:ext uri="{FF2B5EF4-FFF2-40B4-BE49-F238E27FC236}">
                <a16:creationId xmlns:a16="http://schemas.microsoft.com/office/drawing/2014/main" id="{E7F834D9-824D-49F9-9700-A8741814061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355D97D-D341-409C-945A-3FE69DB270A5}"/>
              </a:ext>
            </a:extLst>
          </p:cNvPr>
          <p:cNvSpPr>
            <a:spLocks noGrp="1"/>
          </p:cNvSpPr>
          <p:nvPr>
            <p:ph type="sldNum" sz="quarter" idx="12"/>
          </p:nvPr>
        </p:nvSpPr>
        <p:spPr/>
        <p:txBody>
          <a:bodyPr/>
          <a:lstStyle/>
          <a:p>
            <a:fld id="{B016F8AB-BCEA-4347-8BA6-BE776009BC89}" type="slidenum">
              <a:rPr lang="en-US" smtClean="0">
                <a:solidFill>
                  <a:srgbClr val="617D78"/>
                </a:solidFill>
              </a:rPr>
              <a:pPr/>
              <a:t>‹#›</a:t>
            </a:fld>
            <a:endParaRPr lang="en-US" dirty="0">
              <a:solidFill>
                <a:srgbClr val="617D78"/>
              </a:solidFill>
            </a:endParaRPr>
          </a:p>
        </p:txBody>
      </p:sp>
    </p:spTree>
    <p:extLst>
      <p:ext uri="{BB962C8B-B14F-4D97-AF65-F5344CB8AC3E}">
        <p14:creationId xmlns:p14="http://schemas.microsoft.com/office/powerpoint/2010/main" val="289782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3E2F-3ABE-4A13-84DE-208197AC32B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DEB5EA-578C-44EA-88A3-80A0EEB183F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19700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6755-3932-4189-9F92-5A87E69EC59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E6BC6-B1F1-4CF6-85FD-0D1BCFC56AC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F4CEB6-C64F-4C16-8123-45BE3B11BD6B}"/>
              </a:ext>
            </a:extLst>
          </p:cNvPr>
          <p:cNvSpPr>
            <a:spLocks noGrp="1"/>
          </p:cNvSpPr>
          <p:nvPr>
            <p:ph type="dt" sz="half" idx="10"/>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a:extLst>
              <a:ext uri="{FF2B5EF4-FFF2-40B4-BE49-F238E27FC236}">
                <a16:creationId xmlns:a16="http://schemas.microsoft.com/office/drawing/2014/main" id="{E0A2C9D4-5E19-49F8-B757-7ED5754EC895}"/>
              </a:ext>
            </a:extLst>
          </p:cNvPr>
          <p:cNvSpPr>
            <a:spLocks noGrp="1"/>
          </p:cNvSpPr>
          <p:nvPr>
            <p:ph type="ftr" sz="quarter" idx="11"/>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A7A9AC"/>
              </a:solidFill>
              <a:cs typeface="Lucida Sans Unicode" pitchFamily="34" charset="0"/>
            </a:endParaRPr>
          </a:p>
        </p:txBody>
      </p:sp>
      <p:sp>
        <p:nvSpPr>
          <p:cNvPr id="6" name="Slide Number Placeholder 5">
            <a:extLst>
              <a:ext uri="{FF2B5EF4-FFF2-40B4-BE49-F238E27FC236}">
                <a16:creationId xmlns:a16="http://schemas.microsoft.com/office/drawing/2014/main" id="{07F6DC87-B5CE-44D4-9825-108D1C1F8F16}"/>
              </a:ext>
            </a:extLst>
          </p:cNvPr>
          <p:cNvSpPr>
            <a:spLocks noGrp="1"/>
          </p:cNvSpPr>
          <p:nvPr>
            <p:ph type="sldNum" sz="quarter" idx="12"/>
          </p:nvPr>
        </p:nvSpPr>
        <p:spPr/>
        <p:txBody>
          <a:bodyPr/>
          <a:lstStyle/>
          <a:p>
            <a:pPr defTabSz="457200" fontAlgn="base">
              <a:lnSpc>
                <a:spcPct val="93000"/>
              </a:lnSpc>
              <a:spcBef>
                <a:spcPct val="0"/>
              </a:spcBef>
              <a:spcAft>
                <a:spcPct val="0"/>
              </a:spcAft>
              <a:buClr>
                <a:srgbClr val="000000"/>
              </a:buClr>
              <a:buSzPct val="100000"/>
              <a:buFont typeface="Times New Roman" pitchFamily="18" charset="0"/>
              <a:buNone/>
            </a:pPr>
            <a:fld id="{9ECD2379-BCB4-0D49-BD03-5A2D1A2C17DB}"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103449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A7A9AC"/>
              </a:solidFill>
            </a:endParaRPr>
          </a:p>
        </p:txBody>
      </p:sp>
      <p:sp>
        <p:nvSpPr>
          <p:cNvPr id="10" name="Slide Number Placeholder 8"/>
          <p:cNvSpPr>
            <a:spLocks noGrp="1"/>
          </p:cNvSpPr>
          <p:nvPr>
            <p:ph type="sldNum" sz="quarter" idx="12"/>
          </p:nvPr>
        </p:nvSpPr>
        <p:spPr>
          <a:xfrm>
            <a:off x="8691849" y="4785076"/>
            <a:ext cx="256032" cy="256032"/>
          </a:xfrm>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669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6727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2362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dirty="0"/>
              <a:t>Presentation Title (32pt)</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Subhead or Second Line (16pt)</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369076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9306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19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r>
              <a:rPr lang="en-US">
                <a:solidFill>
                  <a:srgbClr val="0D2C40"/>
                </a:solidFill>
              </a:rPr>
              <a:t>July 2018</a:t>
            </a:r>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17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1595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4170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0095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7" name="Date Placeholder 6"/>
          <p:cNvSpPr>
            <a:spLocks noGrp="1"/>
          </p:cNvSpPr>
          <p:nvPr>
            <p:ph type="dt" sz="half" idx="16"/>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2481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6" name="Date Placeholder 5"/>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555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7125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767111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Tree>
    <p:extLst>
      <p:ext uri="{BB962C8B-B14F-4D97-AF65-F5344CB8AC3E}">
        <p14:creationId xmlns:p14="http://schemas.microsoft.com/office/powerpoint/2010/main" val="41986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4" name="Slide Number Placeholder 2"/>
          <p:cNvSpPr>
            <a:spLocks noGrp="1"/>
          </p:cNvSpPr>
          <p:nvPr>
            <p:ph type="sldNum" sz="quarter" idx="4294967295"/>
          </p:nvPr>
        </p:nvSpPr>
        <p:spPr>
          <a:xfrm>
            <a:off x="8750808" y="4805363"/>
            <a:ext cx="192087" cy="192087"/>
          </a:xfrm>
        </p:spPr>
        <p:txBody>
          <a:bodyPr/>
          <a:lstStyle>
            <a:lvl1pPr>
              <a:defRPr/>
            </a:lvl1pPr>
          </a:lstStyle>
          <a:p>
            <a:fld id="{E52298CF-B8F4-4F25-A946-0FECDA24DF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0174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423997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2306117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26877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498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1967-BB82-4F89-AC73-9E367ADB40D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E6B22-2DA2-409B-ACFF-EF57EF552E6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0A5813-7C7C-41F5-B5FE-B063D7BDC955}"/>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3A8B23B3-DC3C-448F-A3FD-3BC0E71F53F0}"/>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38449B06-F15B-45A1-9661-C6DAB326EC85}"/>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1217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144F-551A-4CAC-94EB-79BA4086F48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490DA-9220-46DA-9C80-356781B6C83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FFE06-6FA2-42C7-BD85-AD5F4044AE8F}"/>
              </a:ext>
            </a:extLst>
          </p:cNvPr>
          <p:cNvSpPr>
            <a:spLocks noGrp="1"/>
          </p:cNvSpPr>
          <p:nvPr>
            <p:ph type="dt" sz="half" idx="10"/>
          </p:nvPr>
        </p:nvSpPr>
        <p:spPr/>
        <p:txBody>
          <a:body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a:extLst>
              <a:ext uri="{FF2B5EF4-FFF2-40B4-BE49-F238E27FC236}">
                <a16:creationId xmlns:a16="http://schemas.microsoft.com/office/drawing/2014/main" id="{0D1E56D6-D3BD-4458-98CA-B732B7217032}"/>
              </a:ext>
            </a:extLst>
          </p:cNvPr>
          <p:cNvSpPr>
            <a:spLocks noGrp="1"/>
          </p:cNvSpPr>
          <p:nvPr>
            <p:ph type="ftr" sz="quarter" idx="11"/>
          </p:nvPr>
        </p:nvSpPr>
        <p:spPr/>
        <p:txBody>
          <a:bodyPr/>
          <a:lstStyle/>
          <a:p>
            <a:pPr defTabSz="914400"/>
            <a:endParaRPr lang="en-US" dirty="0">
              <a:solidFill>
                <a:srgbClr val="0D2C40"/>
              </a:solidFill>
              <a:cs typeface="Arial"/>
              <a:sym typeface="Arial"/>
            </a:endParaRPr>
          </a:p>
        </p:txBody>
      </p:sp>
      <p:sp>
        <p:nvSpPr>
          <p:cNvPr id="6" name="Slide Number Placeholder 5">
            <a:extLst>
              <a:ext uri="{FF2B5EF4-FFF2-40B4-BE49-F238E27FC236}">
                <a16:creationId xmlns:a16="http://schemas.microsoft.com/office/drawing/2014/main" id="{A8F0C6D8-49B7-4308-86BC-5B2C365DB607}"/>
              </a:ext>
            </a:extLst>
          </p:cNvPr>
          <p:cNvSpPr>
            <a:spLocks noGrp="1"/>
          </p:cNvSpPr>
          <p:nvPr>
            <p:ph type="sldNum" sz="quarter" idx="12"/>
          </p:nvPr>
        </p:nvSpPr>
        <p:spPr/>
        <p:txBody>
          <a:body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spTree>
    <p:extLst>
      <p:ext uri="{BB962C8B-B14F-4D97-AF65-F5344CB8AC3E}">
        <p14:creationId xmlns:p14="http://schemas.microsoft.com/office/powerpoint/2010/main" val="277676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CB-FC6E-41A5-9D36-988D4A09BCB7}"/>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1FA76D-4EF5-4CD4-A686-F0294491A17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38A49-CDBF-406C-85F9-CBBF4B102A56}"/>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045B5084-8428-4F79-B6EC-93951CD2E41A}"/>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A0325C8C-C4F2-41F9-9623-5481FDA3E2AA}"/>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400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5B1D-516F-4A5C-B309-7C1307E1348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DC8FA2-A9EB-427F-87EF-50EB3A25548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367450-BC30-468C-8391-9211CA93C545}"/>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1D0B50A8-3675-4C84-84E3-A21FA224E1F2}"/>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52F0C57D-A7CB-4465-B810-F1183EDF3937}"/>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402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A0A7-317D-483C-AD50-3D6EC555A06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2214DC-9FB5-41FE-A9B2-62978A9A70D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588930-252C-47E1-BF98-BFB168554612}"/>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783D4D29-B1C7-4B20-BC05-3EB5D28A2325}"/>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A2B59874-74D2-4133-AFDF-16D9B619A1A4}"/>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3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3525853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004F-872D-4F80-A119-9493C10B613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78F0C-4326-4170-9D84-3B815FAE317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E2BCFD-2E6F-461C-868F-B16A139487F9}"/>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64D60768-97E0-4A8A-9B9C-D8A65CB5D3A8}"/>
              </a:ext>
            </a:extLst>
          </p:cNvPr>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549082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E087-CCD4-4E0E-9851-65B1FBF0FEF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F10FB-1019-441E-BC19-0AE76620B47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1AD0F5-7440-4D57-90B1-F31C96C5525A}"/>
              </a:ext>
            </a:extLst>
          </p:cNvPr>
          <p:cNvSpPr>
            <a:spLocks noGrp="1"/>
          </p:cNvSpPr>
          <p:nvPr>
            <p:ph type="dt" sz="half" idx="10"/>
          </p:nvPr>
        </p:nvSpPr>
        <p:spPr/>
        <p:txBody>
          <a:bodyPr/>
          <a:lstStyle/>
          <a:p>
            <a:r>
              <a:rPr lang="en-US">
                <a:solidFill>
                  <a:srgbClr val="0D2C40"/>
                </a:solidFill>
              </a:rPr>
              <a:t>July 2018</a:t>
            </a:r>
            <a:endParaRPr lang="en-US" dirty="0">
              <a:solidFill>
                <a:srgbClr val="0D2C40"/>
              </a:solidFill>
            </a:endParaRPr>
          </a:p>
        </p:txBody>
      </p:sp>
      <p:sp>
        <p:nvSpPr>
          <p:cNvPr id="5" name="Footer Placeholder 4">
            <a:extLst>
              <a:ext uri="{FF2B5EF4-FFF2-40B4-BE49-F238E27FC236}">
                <a16:creationId xmlns:a16="http://schemas.microsoft.com/office/drawing/2014/main" id="{ACD87035-DD15-481F-9508-77EBBF146A40}"/>
              </a:ext>
            </a:extLst>
          </p:cNvPr>
          <p:cNvSpPr>
            <a:spLocks noGrp="1"/>
          </p:cNvSpPr>
          <p:nvPr>
            <p:ph type="ftr" sz="quarter" idx="11"/>
          </p:nvPr>
        </p:nvSpPr>
        <p:spPr/>
        <p:txBody>
          <a:bodyPr/>
          <a:lstStyle/>
          <a:p>
            <a:endParaRPr lang="en-US" dirty="0">
              <a:solidFill>
                <a:srgbClr val="0D2C40"/>
              </a:solidFill>
            </a:endParaRPr>
          </a:p>
        </p:txBody>
      </p:sp>
      <p:sp>
        <p:nvSpPr>
          <p:cNvPr id="6" name="Slide Number Placeholder 5">
            <a:extLst>
              <a:ext uri="{FF2B5EF4-FFF2-40B4-BE49-F238E27FC236}">
                <a16:creationId xmlns:a16="http://schemas.microsoft.com/office/drawing/2014/main" id="{19827328-59FC-4139-9E77-8B56F00E7085}"/>
              </a:ext>
            </a:extLst>
          </p:cNvPr>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675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15867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July 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765426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1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239383" y="0"/>
            <a:ext cx="8904617"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4"/>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July 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04089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r>
              <a:rPr lang="en-US"/>
              <a:t>July 2018</a:t>
            </a:r>
            <a:endParaRPr lang="en-US" dirty="0"/>
          </a:p>
        </p:txBody>
      </p:sp>
      <p:sp>
        <p:nvSpPr>
          <p:cNvPr id="8" name="Footer Placeholder 7"/>
          <p:cNvSpPr>
            <a:spLocks noGrp="1"/>
          </p:cNvSpPr>
          <p:nvPr>
            <p:ph type="ftr" sz="quarter" idx="15"/>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267558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0.xml"/><Relationship Id="rId1"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1.xml"/><Relationship Id="rId1"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2.xml"/><Relationship Id="rId1" Type="http://schemas.openxmlformats.org/officeDocument/2006/relationships/slideLayout" Target="../slideLayouts/slideLayout4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4.xml"/><Relationship Id="rId1" Type="http://schemas.openxmlformats.org/officeDocument/2006/relationships/slideLayout" Target="../slideLayouts/slideLayout4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5.xml"/><Relationship Id="rId1"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6.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9.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t>July 2018</a:t>
            </a:r>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pic>
        <p:nvPicPr>
          <p:cNvPr id="11" name="Picture 10"/>
          <p:cNvPicPr>
            <a:picLocks noChangeAspect="1"/>
          </p:cNvPicPr>
          <p:nvPr userDrawn="1"/>
        </p:nvPicPr>
        <p:blipFill rotWithShape="1">
          <a:blip r:embed="rId2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3682050999"/>
      </p:ext>
    </p:extLst>
  </p:cSld>
  <p:clrMap bg1="lt1" tx1="dk1" bg2="lt2" tx2="dk2" accent1="accent1" accent2="accent2" accent3="accent3" accent4="accent4" accent5="accent5" accent6="accent6" hlink="hlink" folHlink="folHlink"/>
  <p:sldLayoutIdLst>
    <p:sldLayoutId id="2147483788" r:id="rId1"/>
    <p:sldLayoutId id="2147483797" r:id="rId2"/>
    <p:sldLayoutId id="2147483776" r:id="rId3"/>
    <p:sldLayoutId id="2147483823" r:id="rId4"/>
    <p:sldLayoutId id="2147483802" r:id="rId5"/>
    <p:sldLayoutId id="2147483805" r:id="rId6"/>
    <p:sldLayoutId id="2147483777" r:id="rId7"/>
    <p:sldLayoutId id="2147483801" r:id="rId8"/>
    <p:sldLayoutId id="2147483778" r:id="rId9"/>
    <p:sldLayoutId id="2147483785" r:id="rId10"/>
    <p:sldLayoutId id="2147483779" r:id="rId11"/>
    <p:sldLayoutId id="2147483780" r:id="rId12"/>
    <p:sldLayoutId id="2147483781" r:id="rId13"/>
    <p:sldLayoutId id="2147483782" r:id="rId14"/>
    <p:sldLayoutId id="2147483783" r:id="rId15"/>
    <p:sldLayoutId id="2147483784" r:id="rId16"/>
    <p:sldLayoutId id="2147483803" r:id="rId17"/>
    <p:sldLayoutId id="2147483804" r:id="rId18"/>
    <p:sldLayoutId id="2147483799" r:id="rId19"/>
    <p:sldLayoutId id="2147483822" r:id="rId20"/>
    <p:sldLayoutId id="2147484038" r:id="rId2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userDrawn="1">
          <p15:clr>
            <a:srgbClr val="F26B43"/>
          </p15:clr>
        </p15:guide>
        <p15:guide id="2" pos="19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639597577"/>
      </p:ext>
    </p:extLst>
  </p:cSld>
  <p:clrMap bg1="lt1" tx1="dk1" bg2="lt2" tx2="dk2" accent1="accent1" accent2="accent2" accent3="accent3" accent4="accent4" accent5="accent5" accent6="accent6" hlink="hlink" folHlink="folHlink"/>
  <p:sldLayoutIdLst>
    <p:sldLayoutId id="2147484068"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914400"/>
            <a:r>
              <a:rPr lang="en-US">
                <a:solidFill>
                  <a:srgbClr val="0D2C40"/>
                </a:solidFill>
                <a:cs typeface="Arial"/>
                <a:sym typeface="Arial"/>
              </a:rPr>
              <a:t>July 2018</a:t>
            </a:r>
            <a:endParaRPr lang="en-US" dirty="0">
              <a:solidFill>
                <a:srgbClr val="0D2C40"/>
              </a:solidFil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914400"/>
            <a:endParaRPr lang="en-US" dirty="0">
              <a:solidFill>
                <a:srgbClr val="0D2C40"/>
              </a:solidFill>
              <a:cs typeface="Arial"/>
              <a:sym typeface="Aria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pPr defTabSz="914400"/>
            <a:fld id="{E5C0B622-5A0B-8B4A-A270-A8D02DF20C9E}"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4071051877"/>
      </p:ext>
    </p:extLst>
  </p:cSld>
  <p:clrMap bg1="lt1" tx1="dk1" bg2="lt2" tx2="dk2" accent1="accent1" accent2="accent2" accent3="accent3" accent4="accent4" accent5="accent5" accent6="accent6" hlink="hlink" folHlink="folHlink"/>
  <p:sldLayoutIdLst>
    <p:sldLayoutId id="2147484090"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67655622"/>
      </p:ext>
    </p:extLst>
  </p:cSld>
  <p:clrMap bg1="lt1" tx1="dk1" bg2="lt2" tx2="dk2" accent1="accent1" accent2="accent2" accent3="accent3" accent4="accent4" accent5="accent5" accent6="accent6" hlink="hlink" folHlink="folHlink"/>
  <p:sldLayoutIdLst>
    <p:sldLayoutId id="2147484097"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4" y="23226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85504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85504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929471103"/>
      </p:ext>
    </p:extLst>
  </p:cSld>
  <p:clrMap bg1="lt1" tx1="dk1" bg2="lt2" tx2="dk2" accent1="accent1" accent2="accent2" accent3="accent3" accent4="accent4" accent5="accent5" accent6="accent6" hlink="hlink" folHlink="folHlink"/>
  <p:sldLayoutIdLst>
    <p:sldLayoutId id="2147484098"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rgbClr val="358200"/>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0804603"/>
      </p:ext>
    </p:extLst>
  </p:cSld>
  <p:clrMap bg1="lt1" tx1="dk1" bg2="lt2" tx2="dk2" accent1="accent1" accent2="accent2" accent3="accent3" accent4="accent4" accent5="accent5" accent6="accent6" hlink="hlink" folHlink="folHlink"/>
  <p:sldLayoutIdLst>
    <p:sldLayoutId id="2147484099"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265">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
        <p:nvSpPr>
          <p:cNvPr id="6" name="Oval 5"/>
          <p:cNvSpPr/>
          <p:nvPr/>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prstClr val="white"/>
                </a:solidFill>
              </a:rPr>
              <a:pPr algn="ctr"/>
              <a:t>‹#›</a:t>
            </a:fld>
            <a:endParaRPr lang="en-US" sz="680" dirty="0">
              <a:solidFill>
                <a:prstClr val="white"/>
              </a:solidFill>
            </a:endParaRPr>
          </a:p>
        </p:txBody>
      </p:sp>
    </p:spTree>
    <p:extLst>
      <p:ext uri="{BB962C8B-B14F-4D97-AF65-F5344CB8AC3E}">
        <p14:creationId xmlns:p14="http://schemas.microsoft.com/office/powerpoint/2010/main" val="1308206347"/>
      </p:ext>
    </p:extLst>
  </p:cSld>
  <p:clrMap bg1="lt1" tx1="dk1" bg2="lt2" tx2="dk2" accent1="accent1" accent2="accent2" accent3="accent3" accent4="accent4" accent5="accent5" accent6="accent6" hlink="hlink" folHlink="folHlink"/>
  <p:sldLayoutIdLst>
    <p:sldLayoutId id="2147484100"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1533438630"/>
      </p:ext>
    </p:extLst>
  </p:cSld>
  <p:clrMap bg1="lt1" tx1="dk1" bg2="lt2" tx2="dk2" accent1="accent1" accent2="accent2" accent3="accent3" accent4="accent4" accent5="accent5" accent6="accent6" hlink="hlink" folHlink="folHlink"/>
  <p:sldLayoutIdLst>
    <p:sldLayoutId id="2147484101" r:id="rId1"/>
  </p:sldLayoutIdLs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0D2C40"/>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B1AC83B0-B844-44F1-B4BE-92A8C14C00CC}"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4258106231"/>
      </p:ext>
    </p:extLst>
  </p:cSld>
  <p:clrMap bg1="lt1" tx1="dk1" bg2="lt2" tx2="dk2" accent1="accent1" accent2="accent2" accent3="accent3" accent4="accent4" accent5="accent5" accent6="accent6" hlink="hlink" folHlink="folHlink"/>
  <p:sldLayoutIdLst>
    <p:sldLayoutId id="2147484040"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a:t>Click to edit master text styles</a:t>
            </a:r>
          </a:p>
          <a:p>
            <a:pPr lvl="1"/>
            <a:r>
              <a:rPr lang="en-US"/>
              <a:t>Second level bullet</a:t>
            </a:r>
          </a:p>
          <a:p>
            <a:pPr lvl="2"/>
            <a:r>
              <a:rPr lang="en-US"/>
              <a:t>Third level bullet</a:t>
            </a:r>
          </a:p>
          <a:p>
            <a:pPr lvl="3"/>
            <a:r>
              <a:rPr lang="en-US"/>
              <a:t>Fourth level</a:t>
            </a:r>
          </a:p>
          <a:p>
            <a:pPr lvl="4"/>
            <a:r>
              <a:rPr lang="en-US"/>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10" name="Slide Number Placeholder 5"/>
          <p:cNvSpPr>
            <a:spLocks noGrp="1"/>
          </p:cNvSpPr>
          <p:nvPr>
            <p:ph type="sldNum" sz="quarter" idx="4"/>
          </p:nvPr>
        </p:nvSpPr>
        <p:spPr>
          <a:xfrm>
            <a:off x="8691849" y="4806029"/>
            <a:ext cx="256032"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318135" cy="5143500"/>
          </a:xfrm>
          <a:prstGeom prst="rect">
            <a:avLst/>
          </a:prstGeom>
        </p:spPr>
      </p:pic>
    </p:spTree>
    <p:extLst>
      <p:ext uri="{BB962C8B-B14F-4D97-AF65-F5344CB8AC3E}">
        <p14:creationId xmlns:p14="http://schemas.microsoft.com/office/powerpoint/2010/main" val="2983309768"/>
      </p:ext>
    </p:extLst>
  </p:cSld>
  <p:clrMap bg1="lt1" tx1="dk1" bg2="lt2" tx2="dk2" accent1="accent1" accent2="accent2" accent3="accent3" accent4="accent4" accent5="accent5" accent6="accent6" hlink="hlink" folHlink="folHlink"/>
  <p:sldLayoutIdLst>
    <p:sldLayoutId id="2147484045"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2979988841"/>
      </p:ext>
    </p:extLst>
  </p:cSld>
  <p:clrMap bg1="lt1" tx1="dk1" bg2="lt2" tx2="dk2" accent1="accent1" accent2="accent2" accent3="accent3" accent4="accent4" accent5="accent5" accent6="accent6" hlink="hlink" folHlink="folHlink"/>
  <p:sldLayoutIdLst>
    <p:sldLayoutId id="2147484046"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8">
          <p15:clr>
            <a:srgbClr val="F26B43"/>
          </p15:clr>
        </p15:guide>
        <p15:guide id="2" pos="1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389427"/>
            <a:ext cx="8227457" cy="639273"/>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57200" y="1143001"/>
            <a:ext cx="8227338" cy="3428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456009" y="328280"/>
            <a:ext cx="8229600" cy="13716"/>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sz="1350">
              <a:solidFill>
                <a:prstClr val="white"/>
              </a:solidFill>
            </a:endParaRPr>
          </a:p>
        </p:txBody>
      </p:sp>
      <p:sp>
        <p:nvSpPr>
          <p:cNvPr id="4" name="Date Placeholder 3"/>
          <p:cNvSpPr>
            <a:spLocks noGrp="1"/>
          </p:cNvSpPr>
          <p:nvPr>
            <p:ph type="dt" sz="half" idx="2"/>
          </p:nvPr>
        </p:nvSpPr>
        <p:spPr>
          <a:xfrm>
            <a:off x="4198659" y="4819578"/>
            <a:ext cx="746684" cy="157734"/>
          </a:xfrm>
          <a:prstGeom prst="rect">
            <a:avLst/>
          </a:prstGeom>
        </p:spPr>
        <p:txBody>
          <a:bodyPr vert="horz" wrap="none" lIns="0" tIns="0" rIns="0" bIns="0" rtlCol="0" anchor="b" anchorCtr="0"/>
          <a:lstStyle>
            <a:lvl1pPr algn="ctr">
              <a:defRPr sz="525">
                <a:solidFill>
                  <a:schemeClr val="tx1"/>
                </a:solidFill>
              </a:defRPr>
            </a:lvl1pPr>
          </a:lstStyle>
          <a:p>
            <a:r>
              <a:rPr lang="en-US">
                <a:solidFill>
                  <a:prstClr val="black"/>
                </a:solidFill>
              </a:rPr>
              <a:t>July 2018</a:t>
            </a:r>
          </a:p>
        </p:txBody>
      </p:sp>
      <p:sp>
        <p:nvSpPr>
          <p:cNvPr id="5" name="Footer Placeholder 4"/>
          <p:cNvSpPr>
            <a:spLocks noGrp="1"/>
          </p:cNvSpPr>
          <p:nvPr>
            <p:ph type="ftr" sz="quarter" idx="3"/>
          </p:nvPr>
        </p:nvSpPr>
        <p:spPr>
          <a:xfrm>
            <a:off x="5200650" y="4819578"/>
            <a:ext cx="3018899" cy="157734"/>
          </a:xfrm>
          <a:prstGeom prst="rect">
            <a:avLst/>
          </a:prstGeom>
        </p:spPr>
        <p:txBody>
          <a:bodyPr vert="horz" wrap="none" lIns="0" tIns="0" rIns="0" bIns="0" rtlCol="0" anchor="b" anchorCtr="0"/>
          <a:lstStyle>
            <a:lvl1pPr algn="r">
              <a:defRPr sz="525">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8286751" y="4823152"/>
            <a:ext cx="400049" cy="174110"/>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en-US" smtClean="0">
                <a:solidFill>
                  <a:srgbClr val="617D78"/>
                </a:solidFill>
              </a:rPr>
              <a:pPr/>
              <a:t>‹#›</a:t>
            </a:fld>
            <a:endParaRPr lang="en-US" dirty="0">
              <a:solidFill>
                <a:srgbClr val="617D78"/>
              </a:solidFill>
            </a:endParaRPr>
          </a:p>
        </p:txBody>
      </p:sp>
      <p:grpSp>
        <p:nvGrpSpPr>
          <p:cNvPr id="8" name="Group 7"/>
          <p:cNvGrpSpPr/>
          <p:nvPr/>
        </p:nvGrpSpPr>
        <p:grpSpPr>
          <a:xfrm>
            <a:off x="457705" y="4686301"/>
            <a:ext cx="727103" cy="292893"/>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685800"/>
              <a:endParaRPr sz="1350">
                <a:solidFill>
                  <a:prstClr val="black"/>
                </a:solidFill>
              </a:endParaRPr>
            </a:p>
          </p:txBody>
        </p:sp>
      </p:grpSp>
    </p:spTree>
    <p:extLst>
      <p:ext uri="{BB962C8B-B14F-4D97-AF65-F5344CB8AC3E}">
        <p14:creationId xmlns:p14="http://schemas.microsoft.com/office/powerpoint/2010/main" val="762624410"/>
      </p:ext>
    </p:extLst>
  </p:cSld>
  <p:clrMap bg1="lt1" tx1="dk1" bg2="lt2" tx2="dk2" accent1="accent1" accent2="accent2" accent3="accent3" accent4="accent4" accent5="accent5" accent6="accent6" hlink="hlink" folHlink="folHlink"/>
  <p:sldLayoutIdLst>
    <p:sldLayoutId id="2147484058"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994" y="0"/>
            <a:ext cx="9144000" cy="5143500"/>
          </a:xfrm>
          <a:prstGeom prst="rect">
            <a:avLst/>
          </a:prstGeom>
          <a:gradFill flip="none" rotWithShape="1">
            <a:gsLst>
              <a:gs pos="0">
                <a:schemeClr val="accent6">
                  <a:lumMod val="50000"/>
                </a:schemeClr>
              </a:gs>
              <a:gs pos="100000">
                <a:schemeClr val="accent6">
                  <a:lumMod val="50000"/>
                  <a:alpha val="0"/>
                </a:schemeClr>
              </a:gs>
            </a:gsLst>
            <a:lin ang="5400000" scaled="1"/>
            <a:tileRect/>
          </a:gra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pPr>
            <a:endParaRPr lang="en-US" sz="2000" dirty="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113" name="Rectangle 17"/>
          <p:cNvSpPr>
            <a:spLocks noChangeArrowheads="1"/>
          </p:cNvSpPr>
          <p:nvPr/>
        </p:nvSpPr>
        <p:spPr bwMode="auto">
          <a:xfrm>
            <a:off x="365127" y="285753"/>
            <a:ext cx="8410576" cy="992981"/>
          </a:xfrm>
          <a:prstGeom prst="rect">
            <a:avLst/>
          </a:prstGeom>
          <a:noFill/>
          <a:ln w="9525">
            <a:noFill/>
            <a:miter lim="800000"/>
            <a:headEnd/>
            <a:tailEnd/>
          </a:ln>
          <a:effectLst/>
        </p:spPr>
        <p:txBody>
          <a:bodyPr lIns="50426" tIns="25214" rIns="50426" bIns="25214" anchor="ctr" anchorCtr="1"/>
          <a:lstStyle/>
          <a:p>
            <a:pPr defTabSz="501194">
              <a:lnSpc>
                <a:spcPct val="90000"/>
              </a:lnSpc>
              <a:spcBef>
                <a:spcPct val="0"/>
              </a:spcBef>
            </a:pPr>
            <a:endParaRPr lang="en-US" sz="1750" dirty="0">
              <a:solidFill>
                <a:prstClr val="white"/>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4" y="1345411"/>
            <a:ext cx="8407400" cy="3126581"/>
          </a:xfrm>
          <a:prstGeom prst="rect">
            <a:avLst/>
          </a:prstGeom>
          <a:noFill/>
          <a:ln w="9525">
            <a:noFill/>
            <a:miter lim="800000"/>
            <a:headEnd/>
            <a:tailEnd/>
          </a:ln>
          <a:effectLst/>
        </p:spPr>
        <p:txBody>
          <a:bodyPr lIns="50078" tIns="25040" rIns="50078" bIns="25040" anchorCtr="1"/>
          <a:lstStyle/>
          <a:p>
            <a:pPr marL="123546" indent="-123546" defTabSz="501194">
              <a:buFont typeface="Wingdings" pitchFamily="2" charset="2"/>
              <a:buChar char=""/>
            </a:pPr>
            <a:endParaRPr lang="en-US" sz="1313" dirty="0">
              <a:solidFill>
                <a:prstClr val="white"/>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dirty="0"/>
              <a:t>Click to edit Master title style</a:t>
            </a:r>
          </a:p>
        </p:txBody>
      </p:sp>
      <p:sp>
        <p:nvSpPr>
          <p:cNvPr id="4116" name="Rectangle 20"/>
          <p:cNvSpPr>
            <a:spLocks noGrp="1" noChangeArrowheads="1"/>
          </p:cNvSpPr>
          <p:nvPr>
            <p:ph type="body" idx="1"/>
          </p:nvPr>
        </p:nvSpPr>
        <p:spPr bwMode="auto">
          <a:xfrm>
            <a:off x="457200" y="1200152"/>
            <a:ext cx="8229600" cy="3394473"/>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0"/>
            <a:ext cx="318135" cy="5143500"/>
          </a:xfrm>
          <a:prstGeom prst="rect">
            <a:avLst/>
          </a:prstGeom>
        </p:spPr>
      </p:pic>
      <p:grpSp>
        <p:nvGrpSpPr>
          <p:cNvPr id="6" name="Group 5"/>
          <p:cNvGrpSpPr/>
          <p:nvPr userDrawn="1"/>
        </p:nvGrpSpPr>
        <p:grpSpPr>
          <a:xfrm>
            <a:off x="8275283" y="4814436"/>
            <a:ext cx="784670" cy="260254"/>
            <a:chOff x="7797891" y="4840565"/>
            <a:chExt cx="784670" cy="260254"/>
          </a:xfrm>
        </p:grpSpPr>
        <p:grpSp>
          <p:nvGrpSpPr>
            <p:cNvPr id="2" name="Group 1"/>
            <p:cNvGrpSpPr/>
            <p:nvPr userDrawn="1"/>
          </p:nvGrpSpPr>
          <p:grpSpPr>
            <a:xfrm>
              <a:off x="7797891" y="4888105"/>
              <a:ext cx="784670" cy="212714"/>
              <a:chOff x="6829367" y="4717650"/>
              <a:chExt cx="1413455" cy="383169"/>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684110" y="4717650"/>
                <a:ext cx="558712" cy="383169"/>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829367" y="4731547"/>
                <a:ext cx="604876" cy="339321"/>
              </a:xfrm>
              <a:prstGeom prst="rect">
                <a:avLst/>
              </a:prstGeom>
            </p:spPr>
          </p:pic>
        </p:grpSp>
        <p:cxnSp>
          <p:nvCxnSpPr>
            <p:cNvPr id="5" name="Straight Connector 4"/>
            <p:cNvCxnSpPr/>
            <p:nvPr userDrawn="1"/>
          </p:nvCxnSpPr>
          <p:spPr bwMode="auto">
            <a:xfrm>
              <a:off x="8210417" y="4840565"/>
              <a:ext cx="0" cy="260254"/>
            </a:xfrm>
            <a:prstGeom prst="line">
              <a:avLst/>
            </a:prstGeom>
            <a:noFill/>
            <a:ln w="9525" cap="flat" cmpd="sng" algn="ctr">
              <a:solidFill>
                <a:schemeClr val="tx2"/>
              </a:solidFill>
              <a:prstDash val="solid"/>
              <a:round/>
              <a:headEnd type="none" w="med" len="med"/>
              <a:tailEnd type="none" w="med" len="med"/>
            </a:ln>
            <a:effectLst/>
          </p:spPr>
        </p:cxnSp>
      </p:grpSp>
    </p:spTree>
    <p:extLst>
      <p:ext uri="{BB962C8B-B14F-4D97-AF65-F5344CB8AC3E}">
        <p14:creationId xmlns:p14="http://schemas.microsoft.com/office/powerpoint/2010/main" val="2351293402"/>
      </p:ext>
    </p:extLst>
  </p:cSld>
  <p:clrMap bg1="dk2" tx1="lt1" bg2="dk1" tx2="lt2" accent1="accent1" accent2="accent2" accent3="accent3" accent4="accent4" accent5="accent5" accent6="accent6" hlink="hlink" folHlink="folHlink"/>
  <p:sldLayoutIdLst>
    <p:sldLayoutId id="2147484066"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2"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4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1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286"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23546" indent="-123546" algn="l" rtl="0" eaLnBrk="1" fontAlgn="base" hangingPunct="1">
        <a:lnSpc>
          <a:spcPct val="95000"/>
        </a:lnSpc>
        <a:spcBef>
          <a:spcPct val="30000"/>
        </a:spcBef>
        <a:spcAft>
          <a:spcPct val="0"/>
        </a:spcAft>
        <a:buClr>
          <a:schemeClr val="tx1"/>
        </a:buClr>
        <a:buFont typeface="Arial" pitchFamily="34" charset="0"/>
        <a:buChar char="•"/>
        <a:defRPr sz="2000">
          <a:solidFill>
            <a:schemeClr val="tx1"/>
          </a:solidFill>
          <a:effectLst/>
          <a:latin typeface="+mn-lt"/>
          <a:ea typeface="+mn-ea"/>
          <a:cs typeface="+mn-cs"/>
        </a:defRPr>
      </a:lvl1pPr>
      <a:lvl2pPr marL="312345" indent="-123546" algn="l" rtl="0" eaLnBrk="1" fontAlgn="base" hangingPunct="1">
        <a:lnSpc>
          <a:spcPct val="95000"/>
        </a:lnSpc>
        <a:spcBef>
          <a:spcPct val="30000"/>
        </a:spcBef>
        <a:spcAft>
          <a:spcPct val="0"/>
        </a:spcAft>
        <a:buClr>
          <a:schemeClr val="tx1"/>
        </a:buClr>
        <a:buChar char="–"/>
        <a:defRPr sz="1750">
          <a:solidFill>
            <a:schemeClr val="tx1"/>
          </a:solidFill>
          <a:effectLst/>
          <a:latin typeface="+mn-lt"/>
          <a:cs typeface="+mn-cs"/>
        </a:defRPr>
      </a:lvl2pPr>
      <a:lvl3pPr marL="501143" indent="-123546" algn="l" rtl="0" eaLnBrk="1" fontAlgn="base" hangingPunct="1">
        <a:lnSpc>
          <a:spcPct val="95000"/>
        </a:lnSpc>
        <a:spcBef>
          <a:spcPct val="30000"/>
        </a:spcBef>
        <a:spcAft>
          <a:spcPct val="0"/>
        </a:spcAft>
        <a:buClr>
          <a:schemeClr val="tx1"/>
        </a:buClr>
        <a:buChar char="–"/>
        <a:defRPr sz="1500">
          <a:solidFill>
            <a:schemeClr val="tx1"/>
          </a:solidFill>
          <a:effectLst/>
          <a:latin typeface="+mn-lt"/>
          <a:cs typeface="+mn-cs"/>
        </a:defRPr>
      </a:lvl3pPr>
      <a:lvl4pPr marL="757805" indent="-13137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4pPr>
      <a:lvl5pPr marL="946604"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5pPr>
      <a:lvl6pPr marL="1197175"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6pPr>
      <a:lvl7pPr marL="1447747"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7pPr>
      <a:lvl8pPr marL="1698317"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8pPr>
      <a:lvl9pPr marL="1948889" indent="-126157"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501143" rtl="0" eaLnBrk="1" latinLnBrk="0" hangingPunct="1">
        <a:defRPr sz="1000" kern="1200">
          <a:solidFill>
            <a:schemeClr val="tx1"/>
          </a:solidFill>
          <a:latin typeface="+mn-lt"/>
          <a:ea typeface="+mn-ea"/>
          <a:cs typeface="+mn-cs"/>
        </a:defRPr>
      </a:lvl1pPr>
      <a:lvl2pPr marL="250572" algn="l" defTabSz="501143" rtl="0" eaLnBrk="1" latinLnBrk="0" hangingPunct="1">
        <a:defRPr sz="1000" kern="1200">
          <a:solidFill>
            <a:schemeClr val="tx1"/>
          </a:solidFill>
          <a:latin typeface="+mn-lt"/>
          <a:ea typeface="+mn-ea"/>
          <a:cs typeface="+mn-cs"/>
        </a:defRPr>
      </a:lvl2pPr>
      <a:lvl3pPr marL="501143" algn="l" defTabSz="501143" rtl="0" eaLnBrk="1" latinLnBrk="0" hangingPunct="1">
        <a:defRPr sz="1000" kern="1200">
          <a:solidFill>
            <a:schemeClr val="tx1"/>
          </a:solidFill>
          <a:latin typeface="+mn-lt"/>
          <a:ea typeface="+mn-ea"/>
          <a:cs typeface="+mn-cs"/>
        </a:defRPr>
      </a:lvl3pPr>
      <a:lvl4pPr marL="751715" algn="l" defTabSz="501143" rtl="0" eaLnBrk="1" latinLnBrk="0" hangingPunct="1">
        <a:defRPr sz="1000" kern="1200">
          <a:solidFill>
            <a:schemeClr val="tx1"/>
          </a:solidFill>
          <a:latin typeface="+mn-lt"/>
          <a:ea typeface="+mn-ea"/>
          <a:cs typeface="+mn-cs"/>
        </a:defRPr>
      </a:lvl4pPr>
      <a:lvl5pPr marL="1002286" algn="l" defTabSz="501143" rtl="0" eaLnBrk="1" latinLnBrk="0" hangingPunct="1">
        <a:defRPr sz="1000" kern="1200">
          <a:solidFill>
            <a:schemeClr val="tx1"/>
          </a:solidFill>
          <a:latin typeface="+mn-lt"/>
          <a:ea typeface="+mn-ea"/>
          <a:cs typeface="+mn-cs"/>
        </a:defRPr>
      </a:lvl5pPr>
      <a:lvl6pPr marL="1252858" algn="l" defTabSz="501143" rtl="0" eaLnBrk="1" latinLnBrk="0" hangingPunct="1">
        <a:defRPr sz="1000" kern="1200">
          <a:solidFill>
            <a:schemeClr val="tx1"/>
          </a:solidFill>
          <a:latin typeface="+mn-lt"/>
          <a:ea typeface="+mn-ea"/>
          <a:cs typeface="+mn-cs"/>
        </a:defRPr>
      </a:lvl6pPr>
      <a:lvl7pPr marL="1503428" algn="l" defTabSz="501143" rtl="0" eaLnBrk="1" latinLnBrk="0" hangingPunct="1">
        <a:defRPr sz="1000" kern="1200">
          <a:solidFill>
            <a:schemeClr val="tx1"/>
          </a:solidFill>
          <a:latin typeface="+mn-lt"/>
          <a:ea typeface="+mn-ea"/>
          <a:cs typeface="+mn-cs"/>
        </a:defRPr>
      </a:lvl7pPr>
      <a:lvl8pPr marL="1754000" algn="l" defTabSz="501143" rtl="0" eaLnBrk="1" latinLnBrk="0" hangingPunct="1">
        <a:defRPr sz="1000" kern="1200">
          <a:solidFill>
            <a:schemeClr val="tx1"/>
          </a:solidFill>
          <a:latin typeface="+mn-lt"/>
          <a:ea typeface="+mn-ea"/>
          <a:cs typeface="+mn-cs"/>
        </a:defRPr>
      </a:lvl8pPr>
      <a:lvl9pPr marL="2004571" algn="l" defTabSz="501143"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49" y="4920853"/>
            <a:ext cx="3086100" cy="273844"/>
          </a:xfrm>
          <a:prstGeom prst="rect">
            <a:avLst/>
          </a:prstGeom>
        </p:spPr>
        <p:txBody>
          <a:bodyPr vert="horz" lIns="91440" tIns="45720" rIns="91440" bIns="45720" rtlCol="0" anchor="ctr"/>
          <a:lstStyle>
            <a:lvl1pPr algn="ctr">
              <a:defRPr sz="675">
                <a:solidFill>
                  <a:schemeClr val="bg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A7A9AC"/>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9ECD2379-BCB4-0D49-BD03-5A2D1A2C17DB}"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4190007382"/>
      </p:ext>
    </p:extLst>
  </p:cSld>
  <p:clrMap bg1="lt1" tx1="dk1" bg2="lt2" tx2="dk2" accent1="accent1" accent2="accent2" accent3="accent3" accent4="accent4" accent5="accent5" accent6="accent6" hlink="hlink" folHlink="folHlink"/>
  <p:sldLayoutIdLst>
    <p:sldLayoutId id="2147484067"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8"/>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r>
              <a:rPr lang="en-US">
                <a:solidFill>
                  <a:srgbClr val="0D2C40"/>
                </a:solidFill>
                <a:cs typeface="Lucida Sans Unicode" pitchFamily="34" charset="0"/>
              </a:rPr>
              <a:t>July 2018</a:t>
            </a:r>
            <a:endParaRPr lang="en-US" dirty="0">
              <a:solidFill>
                <a:srgbClr val="0D2C40"/>
              </a:solidFill>
              <a:cs typeface="Lucida Sans Unicode" pitchFamily="34" charset="0"/>
            </a:endParaRPr>
          </a:p>
        </p:txBody>
      </p:sp>
      <p:sp>
        <p:nvSpPr>
          <p:cNvPr id="5" name="Footer Placeholder 4"/>
          <p:cNvSpPr>
            <a:spLocks noGrp="1"/>
          </p:cNvSpPr>
          <p:nvPr>
            <p:ph type="ftr" sz="quarter" idx="3"/>
          </p:nvPr>
        </p:nvSpPr>
        <p:spPr>
          <a:xfrm>
            <a:off x="3028949" y="4920853"/>
            <a:ext cx="3086100" cy="273844"/>
          </a:xfrm>
          <a:prstGeom prst="rect">
            <a:avLst/>
          </a:prstGeom>
        </p:spPr>
        <p:txBody>
          <a:bodyPr vert="horz" lIns="91440" tIns="45720" rIns="91440" bIns="45720" rtlCol="0" anchor="ctr"/>
          <a:lstStyle>
            <a:lvl1pPr algn="ctr">
              <a:defRPr sz="675">
                <a:solidFill>
                  <a:schemeClr val="bg2"/>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endParaRPr lang="en-US" dirty="0">
              <a:solidFill>
                <a:srgbClr val="A7A9AC"/>
              </a:solidFill>
              <a:cs typeface="Lucida Sans Unicode" pitchFamily="34" charset="0"/>
            </a:endParaRPr>
          </a:p>
        </p:txBody>
      </p:sp>
      <p:sp>
        <p:nvSpPr>
          <p:cNvPr id="12" name="Slide Number Placeholder 5"/>
          <p:cNvSpPr>
            <a:spLocks noGrp="1"/>
          </p:cNvSpPr>
          <p:nvPr>
            <p:ph type="sldNum" sz="quarter" idx="4"/>
          </p:nvPr>
        </p:nvSpPr>
        <p:spPr>
          <a:xfrm>
            <a:off x="8691849" y="4785076"/>
            <a:ext cx="256032" cy="256032"/>
          </a:xfrm>
          <a:prstGeom prst="ellipse">
            <a:avLst/>
          </a:prstGeom>
          <a:solidFill>
            <a:schemeClr val="accent1"/>
          </a:solidFill>
        </p:spPr>
        <p:txBody>
          <a:bodyPr vert="horz" lIns="0" tIns="0" rIns="0" bIns="0" rtlCol="0" anchor="ctr"/>
          <a:lstStyle>
            <a:lvl1pPr algn="ctr">
              <a:defRPr sz="900">
                <a:solidFill>
                  <a:schemeClr val="bg1"/>
                </a:solidFill>
              </a:defRPr>
            </a:lvl1pPr>
          </a:lstStyle>
          <a:p>
            <a:pPr defTabSz="457200" fontAlgn="base">
              <a:lnSpc>
                <a:spcPct val="93000"/>
              </a:lnSpc>
              <a:spcBef>
                <a:spcPct val="0"/>
              </a:spcBef>
              <a:spcAft>
                <a:spcPct val="0"/>
              </a:spcAft>
              <a:buClr>
                <a:srgbClr val="000000"/>
              </a:buClr>
              <a:buSzPct val="100000"/>
              <a:buFont typeface="Times New Roman" pitchFamily="18" charset="0"/>
              <a:buNone/>
            </a:pPr>
            <a:fld id="{9ECD2379-BCB4-0D49-BD03-5A2D1A2C17DB}" type="slidenum">
              <a:rPr lang="en-US" smtClean="0">
                <a:solidFill>
                  <a:prstClr val="white"/>
                </a:solidFill>
                <a:cs typeface="Lucida Sans Unicode" pitchFamily="34" charset="0"/>
              </a:rPr>
              <a:pPr defTabSz="457200" fontAlgn="base">
                <a:lnSpc>
                  <a:spcPct val="93000"/>
                </a:lnSpc>
                <a:spcBef>
                  <a:spcPct val="0"/>
                </a:spcBef>
                <a:spcAft>
                  <a:spcPct val="0"/>
                </a:spcAft>
                <a:buClr>
                  <a:srgbClr val="000000"/>
                </a:buClr>
                <a:buSzPct val="100000"/>
                <a:buFont typeface="Times New Roman" pitchFamily="18" charset="0"/>
                <a:buNone/>
              </a:pPr>
              <a:t>‹#›</a:t>
            </a:fld>
            <a:endParaRPr lang="en-US" dirty="0">
              <a:solidFill>
                <a:prstClr val="white"/>
              </a:solidFill>
              <a:cs typeface="Lucida Sans Unicode" pitchFamily="34" charset="0"/>
            </a:endParaRPr>
          </a:p>
        </p:txBody>
      </p:sp>
    </p:spTree>
    <p:extLst>
      <p:ext uri="{BB962C8B-B14F-4D97-AF65-F5344CB8AC3E}">
        <p14:creationId xmlns:p14="http://schemas.microsoft.com/office/powerpoint/2010/main" val="3470427619"/>
      </p:ext>
    </p:extLst>
  </p:cSld>
  <p:clrMap bg1="lt1" tx1="dk1" bg2="lt2" tx2="dk2" accent1="accent1" accent2="accent2" accent3="accent3" accent4="accent4" accent5="accent5" accent6="accent6" hlink="hlink" folHlink="folHlink"/>
  <p:sldLayoutIdLst>
    <p:sldLayoutId id="2147483883"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100" b="1" kern="1200">
          <a:solidFill>
            <a:srgbClr val="0D2C40"/>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1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0D2C40"/>
                </a:solidFill>
              </a:rPr>
              <a:t>July 2018</a:t>
            </a:r>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rotWithShape="1">
          <a:blip r:embed="rId18" cstate="print">
            <a:extLst>
              <a:ext uri="{28A0092B-C50C-407E-A947-70E740481C1C}">
                <a14:useLocalDpi xmlns:a14="http://schemas.microsoft.com/office/drawing/2010/main"/>
              </a:ext>
            </a:extLst>
          </a:blip>
          <a:srcRect r="-30239"/>
          <a:stretch/>
        </p:blipFill>
        <p:spPr>
          <a:xfrm>
            <a:off x="0" y="0"/>
            <a:ext cx="414338" cy="5143500"/>
          </a:xfrm>
          <a:prstGeom prst="rect">
            <a:avLst/>
          </a:prstGeom>
        </p:spPr>
      </p:pic>
    </p:spTree>
    <p:extLst>
      <p:ext uri="{BB962C8B-B14F-4D97-AF65-F5344CB8AC3E}">
        <p14:creationId xmlns:p14="http://schemas.microsoft.com/office/powerpoint/2010/main" val="63828243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323469088"/>
              </p:ext>
            </p:extLst>
          </p:nvPr>
        </p:nvGraphicFramePr>
        <p:xfrm>
          <a:off x="363414" y="656492"/>
          <a:ext cx="8698523" cy="434156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B1AC83B0-B844-44F1-B4BE-92A8C14C00CC}" type="slidenum">
              <a:rPr lang="en-US" smtClean="0">
                <a:solidFill>
                  <a:prstClr val="white"/>
                </a:solidFill>
              </a:rPr>
              <a:pPr/>
              <a:t>1</a:t>
            </a:fld>
            <a:endParaRPr lang="en-US" dirty="0">
              <a:solidFill>
                <a:prstClr val="white"/>
              </a:solidFill>
            </a:endParaRPr>
          </a:p>
        </p:txBody>
      </p:sp>
      <p:sp>
        <p:nvSpPr>
          <p:cNvPr id="7" name="Arrow: Down 6">
            <a:extLst>
              <a:ext uri="{FF2B5EF4-FFF2-40B4-BE49-F238E27FC236}">
                <a16:creationId xmlns:a16="http://schemas.microsoft.com/office/drawing/2014/main" id="{50CE3C25-D1B5-447C-8DB0-B9675988AD04}"/>
              </a:ext>
            </a:extLst>
          </p:cNvPr>
          <p:cNvSpPr/>
          <p:nvPr/>
        </p:nvSpPr>
        <p:spPr>
          <a:xfrm rot="10800000">
            <a:off x="8709637" y="1841559"/>
            <a:ext cx="142330" cy="17272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DD9565C1-FCDB-4381-9EF3-C5B561FA57A1}"/>
              </a:ext>
            </a:extLst>
          </p:cNvPr>
          <p:cNvSpPr/>
          <p:nvPr/>
        </p:nvSpPr>
        <p:spPr>
          <a:xfrm rot="10800000">
            <a:off x="3829809" y="861556"/>
            <a:ext cx="142330" cy="17272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D0DB7B54-0ADC-4574-B3CF-7BE587B6ADD0}"/>
              </a:ext>
            </a:extLst>
          </p:cNvPr>
          <p:cNvSpPr/>
          <p:nvPr/>
        </p:nvSpPr>
        <p:spPr>
          <a:xfrm>
            <a:off x="910116" y="1755199"/>
            <a:ext cx="142330" cy="1727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99FB38C0-D19F-4B8C-B9B3-8185919A5211}"/>
              </a:ext>
            </a:extLst>
          </p:cNvPr>
          <p:cNvSpPr/>
          <p:nvPr/>
        </p:nvSpPr>
        <p:spPr>
          <a:xfrm>
            <a:off x="1316852" y="3482063"/>
            <a:ext cx="142330" cy="1727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8454FF32-664E-4AAC-AA97-25E8A6DF76FA}"/>
              </a:ext>
            </a:extLst>
          </p:cNvPr>
          <p:cNvSpPr/>
          <p:nvPr/>
        </p:nvSpPr>
        <p:spPr>
          <a:xfrm>
            <a:off x="1637801" y="4002847"/>
            <a:ext cx="142330" cy="1727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F65C3164-96B8-476C-845D-623291234860}"/>
              </a:ext>
            </a:extLst>
          </p:cNvPr>
          <p:cNvSpPr/>
          <p:nvPr/>
        </p:nvSpPr>
        <p:spPr>
          <a:xfrm>
            <a:off x="2473477" y="4372509"/>
            <a:ext cx="142330" cy="1727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B8E7DDEE-4CCE-4F55-BF08-955B298BDA94}"/>
              </a:ext>
            </a:extLst>
          </p:cNvPr>
          <p:cNvSpPr/>
          <p:nvPr/>
        </p:nvSpPr>
        <p:spPr>
          <a:xfrm rot="10800000">
            <a:off x="6566953" y="4449002"/>
            <a:ext cx="142330" cy="17272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D51DF33-77F2-435D-AC5C-5271362060BE}"/>
              </a:ext>
            </a:extLst>
          </p:cNvPr>
          <p:cNvSpPr>
            <a:spLocks noGrp="1"/>
          </p:cNvSpPr>
          <p:nvPr>
            <p:ph type="dt" sz="half" idx="10"/>
          </p:nvPr>
        </p:nvSpPr>
        <p:spPr/>
        <p:txBody>
          <a:bodyPr/>
          <a:lstStyle/>
          <a:p>
            <a:r>
              <a:rPr lang="en-US"/>
              <a:t>July 2018</a:t>
            </a:r>
            <a:endParaRPr lang="en-US" dirty="0"/>
          </a:p>
        </p:txBody>
      </p:sp>
    </p:spTree>
    <p:extLst>
      <p:ext uri="{BB962C8B-B14F-4D97-AF65-F5344CB8AC3E}">
        <p14:creationId xmlns:p14="http://schemas.microsoft.com/office/powerpoint/2010/main" val="23817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32164749"/>
              </p:ext>
            </p:extLst>
          </p:nvPr>
        </p:nvGraphicFramePr>
        <p:xfrm>
          <a:off x="363414" y="656492"/>
          <a:ext cx="7328372" cy="434156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B1AC83B0-B844-44F1-B4BE-92A8C14C00CC}" type="slidenum">
              <a:rPr lang="en-US" smtClean="0">
                <a:solidFill>
                  <a:prstClr val="white"/>
                </a:solidFill>
              </a:rPr>
              <a:pPr/>
              <a:t>2</a:t>
            </a:fld>
            <a:endParaRPr lang="en-US" dirty="0">
              <a:solidFill>
                <a:prstClr val="white"/>
              </a:solidFill>
            </a:endParaRPr>
          </a:p>
        </p:txBody>
      </p:sp>
      <p:sp>
        <p:nvSpPr>
          <p:cNvPr id="3" name="Date Placeholder 2">
            <a:extLst>
              <a:ext uri="{FF2B5EF4-FFF2-40B4-BE49-F238E27FC236}">
                <a16:creationId xmlns:a16="http://schemas.microsoft.com/office/drawing/2014/main" id="{27247F4E-5F40-4AF6-9567-7C48231F7D13}"/>
              </a:ext>
            </a:extLst>
          </p:cNvPr>
          <p:cNvSpPr>
            <a:spLocks noGrp="1"/>
          </p:cNvSpPr>
          <p:nvPr>
            <p:ph type="dt" sz="half" idx="10"/>
          </p:nvPr>
        </p:nvSpPr>
        <p:spPr/>
        <p:txBody>
          <a:bodyPr/>
          <a:lstStyle/>
          <a:p>
            <a:r>
              <a:rPr lang="en-US"/>
              <a:t>July 2018</a:t>
            </a:r>
            <a:endParaRPr lang="en-US" dirty="0"/>
          </a:p>
        </p:txBody>
      </p:sp>
    </p:spTree>
    <p:extLst>
      <p:ext uri="{BB962C8B-B14F-4D97-AF65-F5344CB8AC3E}">
        <p14:creationId xmlns:p14="http://schemas.microsoft.com/office/powerpoint/2010/main" val="2287676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0.xml><?xml version="1.0" encoding="utf-8"?>
<a:theme xmlns:a="http://schemas.openxmlformats.org/drawingml/2006/main" name="14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6_ks.potx" id="{86565D3A-5959-4E6D-BF21-1E3AC19B0B2C}" vid="{A0F39812-1637-4CD9-BB9D-8A3CEEFD9C52}"/>
    </a:ext>
  </a:extLst>
</a:theme>
</file>

<file path=ppt/theme/theme11.xml><?xml version="1.0" encoding="utf-8"?>
<a:theme xmlns:a="http://schemas.openxmlformats.org/drawingml/2006/main" name="1_SUSE_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4-3_Template_2016.potx" id="{8925B699-9A96-4E5A-B777-BB4ECB7C447D}" vid="{5D93DD54-E2CA-4C51-9C7D-21FF1AC1A930}"/>
    </a:ext>
  </a:extLst>
</a:theme>
</file>

<file path=ppt/theme/theme12.xml><?xml version="1.0" encoding="utf-8"?>
<a:theme xmlns:a="http://schemas.openxmlformats.org/drawingml/2006/main" name="36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ppt/theme/theme13.xml><?xml version="1.0" encoding="utf-8"?>
<a:theme xmlns:a="http://schemas.openxmlformats.org/drawingml/2006/main" name="48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14.xml><?xml version="1.0" encoding="utf-8"?>
<a:theme xmlns:a="http://schemas.openxmlformats.org/drawingml/2006/main" name="69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15.xml><?xml version="1.0" encoding="utf-8"?>
<a:theme xmlns:a="http://schemas.openxmlformats.org/drawingml/2006/main" name="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16.xml><?xml version="1.0" encoding="utf-8"?>
<a:theme xmlns:a="http://schemas.openxmlformats.org/drawingml/2006/main" name="7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6_ks.potx" id="{86565D3A-5959-4E6D-BF21-1E3AC19B0B2C}" vid="{A0F39812-1637-4CD9-BB9D-8A3CEEFD9C52}"/>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SUSE 2016">
  <a:themeElements>
    <a:clrScheme name="Custom 4">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SUSE_16-9_Template_2016.potx" id="{837E2D90-0441-4C5E-91B6-DDEC280B2DCE}" vid="{85F8B42F-035F-4AAA-9535-833CDBFB6426}"/>
    </a:ext>
  </a:extLst>
</a:theme>
</file>

<file path=ppt/theme/theme5.xml><?xml version="1.0" encoding="utf-8"?>
<a:theme xmlns:a="http://schemas.openxmlformats.org/drawingml/2006/main" name="HPE-SGI Software 110716">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SGI Software 110416.potx" id="{0325DA13-9F9B-4B6B-B6D3-1ED7469B8CFA}" vid="{077B75B2-3944-4371-B913-AD1DCFD3D67C}"/>
    </a:ext>
  </a:extLst>
</a:theme>
</file>

<file path=ppt/theme/theme6.xml><?xml version="1.0" encoding="utf-8"?>
<a:theme xmlns:a="http://schemas.openxmlformats.org/drawingml/2006/main" name="intel16x9">
  <a:themeElements>
    <a:clrScheme name="intel2015">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3D54E"/>
      </a:hlink>
      <a:folHlink>
        <a:srgbClr val="FFFFFF"/>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cap="flat" cmpd="sng" algn="ctr">
          <a:solidFill>
            <a:schemeClr val="accent1"/>
          </a:solid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1400" b="0" i="0" u="none" strike="noStrike" cap="none" normalizeH="0" baseline="0" dirty="0" smtClean="0">
            <a:ln>
              <a:noFill/>
            </a:ln>
            <a:solidFill>
              <a:srgbClr val="FFFFFF"/>
            </a:solidFill>
            <a:effectLst>
              <a:outerShdw blurRad="38100" dist="38100" dir="2700000" algn="tl">
                <a:srgbClr val="000000">
                  <a:alpha val="43137"/>
                </a:srgbClr>
              </a:outerShdw>
            </a:effectLs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t" anchorCtr="1">
        <a:spAutoFit/>
      </a:bodyPr>
      <a:lstStyle>
        <a:defPPr>
          <a:defRPr sz="1600" b="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USE 2016">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t" anchorCtr="1">
        <a:spAutoFit/>
      </a:bodyPr>
      <a:lstStyle>
        <a:defPPr>
          <a:defRPr sz="1600" b="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9_Template_2016" id="{FB27CD51-37F9-4135-A3EE-50D4CFE6AC33}" vid="{9EDAEBCB-CD04-49D7-A482-BD8157A896A4}"/>
    </a:ext>
  </a:extLst>
</a:theme>
</file>

<file path=docProps/app.xml><?xml version="1.0" encoding="utf-8"?>
<Properties xmlns="http://schemas.openxmlformats.org/officeDocument/2006/extended-properties" xmlns:vt="http://schemas.openxmlformats.org/officeDocument/2006/docPropsVTypes">
  <Template>SUSE_16-9_Template_2016</Template>
  <TotalTime>10159</TotalTime>
  <Words>842</Words>
  <Application>Microsoft Office PowerPoint</Application>
  <PresentationFormat>On-screen Show (16:9)</PresentationFormat>
  <Paragraphs>147</Paragraphs>
  <Slides>2</Slides>
  <Notes>0</Notes>
  <HiddenSlides>0</HiddenSlides>
  <MMClips>0</MMClips>
  <ScaleCrop>false</ScaleCrop>
  <HeadingPairs>
    <vt:vector size="4" baseType="variant">
      <vt:variant>
        <vt:lpstr>Theme</vt:lpstr>
      </vt:variant>
      <vt:variant>
        <vt:i4>16</vt:i4>
      </vt:variant>
      <vt:variant>
        <vt:lpstr>Slide Titles</vt:lpstr>
      </vt:variant>
      <vt:variant>
        <vt:i4>2</vt:i4>
      </vt:variant>
    </vt:vector>
  </HeadingPairs>
  <TitlesOfParts>
    <vt:vector size="18" baseType="lpstr">
      <vt:lpstr>template2</vt:lpstr>
      <vt:lpstr>SUSE 2016</vt:lpstr>
      <vt:lpstr>5_SUSE 2016</vt:lpstr>
      <vt:lpstr>1_template2</vt:lpstr>
      <vt:lpstr>HPE-SGI Software 110716</vt:lpstr>
      <vt:lpstr>intel16x9</vt:lpstr>
      <vt:lpstr>6_SUSE 2016</vt:lpstr>
      <vt:lpstr>7_SUSE 2016</vt:lpstr>
      <vt:lpstr>13_template2</vt:lpstr>
      <vt:lpstr>14_template2</vt:lpstr>
      <vt:lpstr>1_SUSE_2016</vt:lpstr>
      <vt:lpstr>36_template2</vt:lpstr>
      <vt:lpstr>48_template2</vt:lpstr>
      <vt:lpstr>69_template2</vt:lpstr>
      <vt:lpstr>SUSE_16x9_Template_2016 v7_ks</vt:lpstr>
      <vt:lpstr>71_template2</vt:lpstr>
      <vt:lpstr>PowerPoint Presentation</vt:lpstr>
      <vt:lpstr>PowerPoint Presentation</vt:lpstr>
    </vt:vector>
  </TitlesOfParts>
  <Company>SUSE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with SUSE HPC</dc:title>
  <dc:subject>HPC</dc:subject>
  <dc:creator>Jeff Reser</dc:creator>
  <cp:keywords>HPC</cp:keywords>
  <cp:lastModifiedBy>Jeff Reser</cp:lastModifiedBy>
  <cp:revision>500</cp:revision>
  <dcterms:created xsi:type="dcterms:W3CDTF">2016-07-26T21:01:57Z</dcterms:created>
  <dcterms:modified xsi:type="dcterms:W3CDTF">2020-08-27T15:36:04Z</dcterms:modified>
  <cp:category>HPC</cp:category>
</cp:coreProperties>
</file>