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handoutMasterIdLst>
    <p:handoutMasterId r:id="rId5"/>
  </p:handoutMasterIdLst>
  <p:sldIdLst>
    <p:sldId id="291" r:id="rId2"/>
    <p:sldId id="6391"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2" userDrawn="1">
          <p15:clr>
            <a:srgbClr val="A4A3A4"/>
          </p15:clr>
        </p15:guide>
        <p15:guide id="2" pos="3840" userDrawn="1">
          <p15:clr>
            <a:srgbClr val="A4A3A4"/>
          </p15:clr>
        </p15:guide>
        <p15:guide id="3" userDrawn="1">
          <p15:clr>
            <a:srgbClr val="A4A3A4"/>
          </p15:clr>
        </p15:guide>
        <p15:guide id="4" orient="horz" pos="867" userDrawn="1">
          <p15:clr>
            <a:srgbClr val="A4A3A4"/>
          </p15:clr>
        </p15:guide>
        <p15:guide id="5" orient="horz" pos="1139" userDrawn="1">
          <p15:clr>
            <a:srgbClr val="A4A3A4"/>
          </p15:clr>
        </p15:guide>
        <p15:guide id="6" pos="302" userDrawn="1">
          <p15:clr>
            <a:srgbClr val="A4A3A4"/>
          </p15:clr>
        </p15:guide>
        <p15:guide id="7" pos="6562" userDrawn="1">
          <p15:clr>
            <a:srgbClr val="A4A3A4"/>
          </p15:clr>
        </p15:guide>
        <p15:guide id="8" orient="horz" pos="37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BA78"/>
    <a:srgbClr val="0C322C"/>
    <a:srgbClr val="FF6A52"/>
    <a:srgbClr val="F7F7F7"/>
    <a:srgbClr val="FF8E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666E42-4E11-45DA-A0C6-2FA1297705BF}" v="118" dt="2020-08-23T12:13:39.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87"/>
    <p:restoredTop sz="94681"/>
  </p:normalViewPr>
  <p:slideViewPr>
    <p:cSldViewPr snapToGrid="0" snapToObjects="1" showGuides="1">
      <p:cViewPr varScale="1">
        <p:scale>
          <a:sx n="80" d="100"/>
          <a:sy n="80" d="100"/>
        </p:scale>
        <p:origin x="102" y="750"/>
      </p:cViewPr>
      <p:guideLst>
        <p:guide orient="horz" pos="2162"/>
        <p:guide pos="3840"/>
        <p:guide/>
        <p:guide orient="horz" pos="867"/>
        <p:guide orient="horz" pos="1139"/>
        <p:guide pos="302"/>
        <p:guide pos="6562"/>
        <p:guide orient="horz" pos="3748"/>
      </p:guideLst>
    </p:cSldViewPr>
  </p:slideViewPr>
  <p:outlineViewPr>
    <p:cViewPr>
      <p:scale>
        <a:sx n="33" d="100"/>
        <a:sy n="33" d="100"/>
      </p:scale>
      <p:origin x="0" y="-9752"/>
    </p:cViewPr>
  </p:outlineViewPr>
  <p:notesTextViewPr>
    <p:cViewPr>
      <p:scale>
        <a:sx n="3" d="2"/>
        <a:sy n="3" d="2"/>
      </p:scale>
      <p:origin x="0" y="0"/>
    </p:cViewPr>
  </p:notesTextViewPr>
  <p:sorterViewPr>
    <p:cViewPr>
      <p:scale>
        <a:sx n="80" d="100"/>
        <a:sy n="80" d="100"/>
      </p:scale>
      <p:origin x="0" y="0"/>
    </p:cViewPr>
  </p:sorterViewPr>
  <p:notesViewPr>
    <p:cSldViewPr snapToGrid="0" snapToObjects="1" showGuides="1">
      <p:cViewPr varScale="1">
        <p:scale>
          <a:sx n="171" d="100"/>
          <a:sy n="171" d="100"/>
        </p:scale>
        <p:origin x="6552"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B2CD0FC-81E0-8448-8A3D-A9814784D75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4" name="Fußzeilenplatzhalter 3">
            <a:extLst>
              <a:ext uri="{FF2B5EF4-FFF2-40B4-BE49-F238E27FC236}">
                <a16:creationId xmlns:a16="http://schemas.microsoft.com/office/drawing/2014/main" id="{A70E32D5-08FA-8548-BE3C-9D78A7FA6C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C29302C1-DB0E-444B-8761-BCD68366F6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07638B-14E5-CA41-B543-FC67B20D47E1}" type="slidenum">
              <a:rPr lang="de-DE" smtClean="0"/>
              <a:t>‹#›</a:t>
            </a:fld>
            <a:endParaRPr lang="de-DE"/>
          </a:p>
        </p:txBody>
      </p:sp>
      <p:sp>
        <p:nvSpPr>
          <p:cNvPr id="6" name="Datumsplatzhalter 5">
            <a:extLst>
              <a:ext uri="{FF2B5EF4-FFF2-40B4-BE49-F238E27FC236}">
                <a16:creationId xmlns:a16="http://schemas.microsoft.com/office/drawing/2014/main" id="{3EDE34E7-A997-7642-99DB-D14C75D0DC7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4619ED-6A59-0146-9868-4DF0DEA74146}" type="datetimeFigureOut">
              <a:rPr lang="de-DE" smtClean="0"/>
              <a:t>23.08.2020</a:t>
            </a:fld>
            <a:endParaRPr lang="de-DE"/>
          </a:p>
        </p:txBody>
      </p:sp>
    </p:spTree>
    <p:extLst>
      <p:ext uri="{BB962C8B-B14F-4D97-AF65-F5344CB8AC3E}">
        <p14:creationId xmlns:p14="http://schemas.microsoft.com/office/powerpoint/2010/main" val="3527897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A175E3-D5CF-2042-8709-2F0BA8F8751D}" type="datetimeFigureOut">
              <a:rPr lang="de-DE" smtClean="0"/>
              <a:t>23.08.2020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A2ACC1-0918-6343-BFB9-8D2B644C02ED}" type="slidenum">
              <a:rPr lang="de-DE" smtClean="0"/>
              <a:t>‹#›</a:t>
            </a:fld>
            <a:endParaRPr lang="de-DE"/>
          </a:p>
        </p:txBody>
      </p:sp>
    </p:spTree>
    <p:extLst>
      <p:ext uri="{BB962C8B-B14F-4D97-AF65-F5344CB8AC3E}">
        <p14:creationId xmlns:p14="http://schemas.microsoft.com/office/powerpoint/2010/main" val="3044367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6.svg"/><Relationship Id="rId4" Type="http://schemas.openxmlformats.org/officeDocument/2006/relationships/image" Target="../media/image1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out image">
    <p:bg>
      <p:bgPr>
        <a:solidFill>
          <a:schemeClr val="tx2"/>
        </a:solidFill>
        <a:effectLst/>
      </p:bgPr>
    </p:bg>
    <p:spTree>
      <p:nvGrpSpPr>
        <p:cNvPr id="1" name=""/>
        <p:cNvGrpSpPr/>
        <p:nvPr/>
      </p:nvGrpSpPr>
      <p:grpSpPr>
        <a:xfrm>
          <a:off x="0" y="0"/>
          <a:ext cx="0" cy="0"/>
          <a:chOff x="0" y="0"/>
          <a:chExt cx="0" cy="0"/>
        </a:xfrm>
      </p:grpSpPr>
      <p:sp>
        <p:nvSpPr>
          <p:cNvPr id="38" name="Rechteck: diagonal liegende Ecken abgerundet 14">
            <a:extLst>
              <a:ext uri="{FF2B5EF4-FFF2-40B4-BE49-F238E27FC236}">
                <a16:creationId xmlns:a16="http://schemas.microsoft.com/office/drawing/2014/main" id="{5E25D7F7-5C8E-4DE0-B156-4002534ABA74}"/>
              </a:ext>
            </a:extLst>
          </p:cNvPr>
          <p:cNvSpPr/>
          <p:nvPr userDrawn="1"/>
        </p:nvSpPr>
        <p:spPr>
          <a:xfrm>
            <a:off x="12239" y="510447"/>
            <a:ext cx="2403466" cy="1690493"/>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3283066"/>
              <a:gd name="connsiteY0" fmla="*/ 0 h 1329442"/>
              <a:gd name="connsiteX1" fmla="*/ 3040179 w 3283066"/>
              <a:gd name="connsiteY1" fmla="*/ 2960 h 1329442"/>
              <a:gd name="connsiteX2" fmla="*/ 3283066 w 3283066"/>
              <a:gd name="connsiteY2" fmla="*/ 245847 h 1329442"/>
              <a:gd name="connsiteX3" fmla="*/ 3283066 w 3283066"/>
              <a:gd name="connsiteY3" fmla="*/ 1329442 h 1329442"/>
              <a:gd name="connsiteX0" fmla="*/ 0 w 1534973"/>
              <a:gd name="connsiteY0" fmla="*/ 0 h 1328158"/>
              <a:gd name="connsiteX1" fmla="*/ 1292086 w 1534973"/>
              <a:gd name="connsiteY1" fmla="*/ 1676 h 1328158"/>
              <a:gd name="connsiteX2" fmla="*/ 1534973 w 1534973"/>
              <a:gd name="connsiteY2" fmla="*/ 244563 h 1328158"/>
              <a:gd name="connsiteX3" fmla="*/ 1534973 w 1534973"/>
              <a:gd name="connsiteY3" fmla="*/ 1328158 h 1328158"/>
            </a:gdLst>
            <a:ahLst/>
            <a:cxnLst>
              <a:cxn ang="0">
                <a:pos x="connsiteX0" y="connsiteY0"/>
              </a:cxn>
              <a:cxn ang="0">
                <a:pos x="connsiteX1" y="connsiteY1"/>
              </a:cxn>
              <a:cxn ang="0">
                <a:pos x="connsiteX2" y="connsiteY2"/>
              </a:cxn>
              <a:cxn ang="0">
                <a:pos x="connsiteX3" y="connsiteY3"/>
              </a:cxn>
            </a:cxnLst>
            <a:rect l="l" t="t" r="r" b="b"/>
            <a:pathLst>
              <a:path w="1534973" h="1328158">
                <a:moveTo>
                  <a:pt x="0" y="0"/>
                </a:moveTo>
                <a:lnTo>
                  <a:pt x="1292086" y="1676"/>
                </a:lnTo>
                <a:cubicBezTo>
                  <a:pt x="1426229" y="1676"/>
                  <a:pt x="1534973" y="110420"/>
                  <a:pt x="1534973" y="244563"/>
                </a:cubicBezTo>
                <a:lnTo>
                  <a:pt x="1534973" y="1328158"/>
                </a:ln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pic>
        <p:nvPicPr>
          <p:cNvPr id="7" name="Gepunktetes Rechteck">
            <a:extLst>
              <a:ext uri="{FF2B5EF4-FFF2-40B4-BE49-F238E27FC236}">
                <a16:creationId xmlns:a16="http://schemas.microsoft.com/office/drawing/2014/main" id="{E6A9151C-0C3A-9443-9E59-FFC28148BBA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3103747" y="5580000"/>
            <a:ext cx="7117200" cy="1042161"/>
          </a:xfrm>
          <a:prstGeom prst="rect">
            <a:avLst/>
          </a:prstGeom>
        </p:spPr>
      </p:pic>
      <p:pic>
        <p:nvPicPr>
          <p:cNvPr id="12" name="Grafik 11">
            <a:extLst>
              <a:ext uri="{FF2B5EF4-FFF2-40B4-BE49-F238E27FC236}">
                <a16:creationId xmlns:a16="http://schemas.microsoft.com/office/drawing/2014/main" id="{0A6D5388-78FF-C943-86EA-A7E8D3C7F83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532203" y="5523352"/>
            <a:ext cx="1141595" cy="1040120"/>
          </a:xfrm>
          <a:prstGeom prst="rect">
            <a:avLst/>
          </a:prstGeom>
        </p:spPr>
      </p:pic>
      <p:sp>
        <p:nvSpPr>
          <p:cNvPr id="39" name="Rechteck: diagonal liegende Ecken abgerundet 14">
            <a:extLst>
              <a:ext uri="{FF2B5EF4-FFF2-40B4-BE49-F238E27FC236}">
                <a16:creationId xmlns:a16="http://schemas.microsoft.com/office/drawing/2014/main" id="{A7431729-4AB4-47FF-A6DD-EEF777EFD119}"/>
              </a:ext>
            </a:extLst>
          </p:cNvPr>
          <p:cNvSpPr/>
          <p:nvPr userDrawn="1"/>
        </p:nvSpPr>
        <p:spPr>
          <a:xfrm rot="10800000">
            <a:off x="2417869" y="2200940"/>
            <a:ext cx="9784733" cy="2752274"/>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Lst>
            <a:ahLst/>
            <a:cxnLst>
              <a:cxn ang="0">
                <a:pos x="connsiteX0" y="connsiteY0"/>
              </a:cxn>
              <a:cxn ang="0">
                <a:pos x="connsiteX1" y="connsiteY1"/>
              </a:cxn>
              <a:cxn ang="0">
                <a:pos x="connsiteX2" y="connsiteY2"/>
              </a:cxn>
              <a:cxn ang="0">
                <a:pos x="connsiteX3" y="connsiteY3"/>
              </a:cxn>
            </a:cxnLst>
            <a:rect l="l" t="t" r="r" b="b"/>
            <a:pathLst>
              <a:path w="6251999" h="1530912">
                <a:moveTo>
                  <a:pt x="0" y="0"/>
                </a:moveTo>
                <a:lnTo>
                  <a:pt x="6009112" y="5852"/>
                </a:lnTo>
                <a:cubicBezTo>
                  <a:pt x="6143255" y="5852"/>
                  <a:pt x="6251999" y="114596"/>
                  <a:pt x="6251999" y="248739"/>
                </a:cubicBezTo>
                <a:lnTo>
                  <a:pt x="6251042" y="1530912"/>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Ellipse 10">
            <a:extLst>
              <a:ext uri="{FF2B5EF4-FFF2-40B4-BE49-F238E27FC236}">
                <a16:creationId xmlns:a16="http://schemas.microsoft.com/office/drawing/2014/main" id="{DFD3637F-0693-470D-9E35-2C67BE3A7170}"/>
              </a:ext>
            </a:extLst>
          </p:cNvPr>
          <p:cNvSpPr/>
          <p:nvPr userDrawn="1"/>
        </p:nvSpPr>
        <p:spPr>
          <a:xfrm>
            <a:off x="2337066" y="2116319"/>
            <a:ext cx="169200" cy="169200"/>
          </a:xfrm>
          <a:prstGeom prst="ellipse">
            <a:avLst/>
          </a:prstGeom>
          <a:solidFill>
            <a:srgbClr val="31BA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a:t> </a:t>
            </a:r>
          </a:p>
        </p:txBody>
      </p:sp>
      <p:sp>
        <p:nvSpPr>
          <p:cNvPr id="3" name="Textplatzhalter 2">
            <a:extLst>
              <a:ext uri="{FF2B5EF4-FFF2-40B4-BE49-F238E27FC236}">
                <a16:creationId xmlns:a16="http://schemas.microsoft.com/office/drawing/2014/main" id="{93F37DA7-574B-4900-8914-0F2E38BC36A3}"/>
              </a:ext>
            </a:extLst>
          </p:cNvPr>
          <p:cNvSpPr>
            <a:spLocks noGrp="1"/>
          </p:cNvSpPr>
          <p:nvPr>
            <p:ph type="body" sz="quarter" idx="17" hasCustomPrompt="1"/>
          </p:nvPr>
        </p:nvSpPr>
        <p:spPr>
          <a:xfrm>
            <a:off x="3276600" y="3111500"/>
            <a:ext cx="7386638" cy="1439863"/>
          </a:xfrm>
        </p:spPr>
        <p:txBody>
          <a:bodyPr>
            <a:normAutofit/>
          </a:bodyPr>
          <a:lstStyle>
            <a:lvl1pPr marL="0" indent="0">
              <a:lnSpc>
                <a:spcPct val="110000"/>
              </a:lnSpc>
              <a:spcBef>
                <a:spcPts val="0"/>
              </a:spcBef>
              <a:buNone/>
              <a:defRPr sz="2400" baseline="0">
                <a:solidFill>
                  <a:schemeClr val="bg1"/>
                </a:solidFill>
              </a:defRPr>
            </a:lvl1pPr>
          </a:lstStyle>
          <a:p>
            <a:pPr lvl="0"/>
            <a:r>
              <a:rPr lang="en-US" noProof="0"/>
              <a:t>Subtitle here Consequiam, odistios quamet aut quatest Esed quame doluptas eatisqui. Et omnia consendam iusant eribus aute si</a:t>
            </a:r>
          </a:p>
        </p:txBody>
      </p:sp>
      <p:sp>
        <p:nvSpPr>
          <p:cNvPr id="25" name="Inhaltsplatzhalter 8">
            <a:extLst>
              <a:ext uri="{FF2B5EF4-FFF2-40B4-BE49-F238E27FC236}">
                <a16:creationId xmlns:a16="http://schemas.microsoft.com/office/drawing/2014/main" id="{40DE9F26-1A6D-426F-977E-F0A03D3AD88E}"/>
              </a:ext>
            </a:extLst>
          </p:cNvPr>
          <p:cNvSpPr>
            <a:spLocks noGrp="1"/>
          </p:cNvSpPr>
          <p:nvPr>
            <p:ph sz="quarter" idx="15" hasCustomPrompt="1"/>
          </p:nvPr>
        </p:nvSpPr>
        <p:spPr>
          <a:xfrm>
            <a:off x="3276000" y="1584848"/>
            <a:ext cx="7387199" cy="1231106"/>
          </a:xfrm>
        </p:spPr>
        <p:txBody>
          <a:bodyPr lIns="0" tIns="0" rIns="0" bIns="0" anchor="ctr"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lang="de-DE" sz="4000" b="0" i="0">
                <a:solidFill>
                  <a:srgbClr val="F7F7F7"/>
                </a:solidFill>
                <a:latin typeface="Work Sans Medium" pitchFamily="2" charset="77"/>
              </a:defRPr>
            </a:lvl1pPr>
            <a:lvl3pPr>
              <a:defRPr sz="4400"/>
            </a:lvl3pPr>
          </a:lstStyle>
          <a:p>
            <a:pPr lvl="0"/>
            <a:r>
              <a:rPr lang="en-US" noProof="0"/>
              <a:t>This is a title slide without an image and a lot of text.</a:t>
            </a:r>
            <a:endParaRPr kumimoji="0" lang="en-US" sz="2600" b="0" i="0" u="none" strike="noStrike" kern="1200" cap="none" spc="0" normalizeH="0" baseline="0" noProof="0">
              <a:ln>
                <a:noFill/>
              </a:ln>
              <a:solidFill>
                <a:srgbClr val="F7F7F7"/>
              </a:solidFill>
              <a:effectLst/>
              <a:uLnTx/>
              <a:uFillTx/>
              <a:latin typeface="Work Sans Light" pitchFamily="2" charset="77"/>
              <a:ea typeface="+mn-ea"/>
              <a:cs typeface="+mn-cs"/>
            </a:endParaRPr>
          </a:p>
        </p:txBody>
      </p:sp>
      <p:sp>
        <p:nvSpPr>
          <p:cNvPr id="26" name="Inhaltsplatzhalter 8">
            <a:extLst>
              <a:ext uri="{FF2B5EF4-FFF2-40B4-BE49-F238E27FC236}">
                <a16:creationId xmlns:a16="http://schemas.microsoft.com/office/drawing/2014/main" id="{B5F05872-4BE6-4BA4-8096-F4C4B6AF7907}"/>
              </a:ext>
            </a:extLst>
          </p:cNvPr>
          <p:cNvSpPr>
            <a:spLocks noGrp="1"/>
          </p:cNvSpPr>
          <p:nvPr>
            <p:ph sz="quarter" idx="16" hasCustomPrompt="1"/>
          </p:nvPr>
        </p:nvSpPr>
        <p:spPr>
          <a:xfrm>
            <a:off x="3276000" y="1260000"/>
            <a:ext cx="7387199" cy="193899"/>
          </a:xfrm>
        </p:spPr>
        <p:txBody>
          <a:bodyPr lIns="0" tIns="0" rIns="0" bIns="0">
            <a:sp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lang="de-DE" sz="1400" b="0" i="0" cap="none" baseline="0">
                <a:solidFill>
                  <a:srgbClr val="FF6A52"/>
                </a:solidFill>
                <a:latin typeface="Work Sans Medium" pitchFamily="2" charset="0"/>
              </a:defRPr>
            </a:lvl1pPr>
            <a:lvl3pPr>
              <a:defRPr sz="4400"/>
            </a:lvl3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fld id="{441ED608-2884-4517-8BE0-A3229F2D8F9A}" type="datetime4">
              <a:rPr lang="en-US" sz="1400" noProof="0" smtClean="0"/>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t>MARCH 20, 2020</a:t>
            </a:fld>
            <a:r>
              <a:rPr lang="en-US" sz="1400" b="0" i="0" kern="1200" noProof="0">
                <a:solidFill>
                  <a:srgbClr val="FF6A52"/>
                </a:solidFill>
                <a:effectLst/>
                <a:latin typeface="Work Sans Medium" pitchFamily="2" charset="77"/>
                <a:ea typeface="+mn-ea"/>
                <a:cs typeface="+mn-cs"/>
              </a:rPr>
              <a:t>, CITY NAME</a:t>
            </a:r>
            <a:endParaRPr kumimoji="0" lang="en-US" sz="2600" b="0" i="0" u="none" strike="noStrike" kern="1200" cap="none" spc="0" normalizeH="0" baseline="0" noProof="0">
              <a:ln>
                <a:noFill/>
              </a:ln>
              <a:solidFill>
                <a:srgbClr val="F7F7F7"/>
              </a:solidFill>
              <a:effectLst/>
              <a:uLnTx/>
              <a:uFillTx/>
              <a:latin typeface="Work Sans Light" pitchFamily="2" charset="77"/>
              <a:ea typeface="+mn-ea"/>
              <a:cs typeface="+mn-cs"/>
            </a:endParaRPr>
          </a:p>
        </p:txBody>
      </p:sp>
    </p:spTree>
    <p:extLst>
      <p:ext uri="{BB962C8B-B14F-4D97-AF65-F5344CB8AC3E}">
        <p14:creationId xmlns:p14="http://schemas.microsoft.com/office/powerpoint/2010/main" val="8987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 chapter page without image">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B844C63-515B-7E4C-9024-BD06185C3AA8}"/>
              </a:ext>
            </a:extLst>
          </p:cNvPr>
          <p:cNvSpPr/>
          <p:nvPr userDrawn="1"/>
        </p:nvSpPr>
        <p:spPr>
          <a:xfrm>
            <a:off x="0" y="-1"/>
            <a:ext cx="12193200" cy="574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7F7F7"/>
              </a:solidFill>
            </a:endParaRPr>
          </a:p>
        </p:txBody>
      </p:sp>
      <p:sp>
        <p:nvSpPr>
          <p:cNvPr id="3" name="Fußzeilenplatzhalter 2">
            <a:extLst>
              <a:ext uri="{FF2B5EF4-FFF2-40B4-BE49-F238E27FC236}">
                <a16:creationId xmlns:a16="http://schemas.microsoft.com/office/drawing/2014/main" id="{CC5E4FF3-FD0E-4114-B094-B86684DB4941}"/>
              </a:ext>
            </a:extLst>
          </p:cNvPr>
          <p:cNvSpPr>
            <a:spLocks noGrp="1"/>
          </p:cNvSpPr>
          <p:nvPr>
            <p:ph type="ftr" sz="quarter" idx="12"/>
          </p:nvPr>
        </p:nvSpPr>
        <p:spPr/>
        <p:txBody>
          <a:bodyPr/>
          <a:lstStyle/>
          <a:p>
            <a:r>
              <a:rPr lang="de-DE"/>
              <a:t>Copyright © SUSE 2020</a:t>
            </a:r>
            <a:endParaRPr lang="de-DE" dirty="0"/>
          </a:p>
        </p:txBody>
      </p:sp>
      <p:sp>
        <p:nvSpPr>
          <p:cNvPr id="4" name="Foliennummernplatzhalter 3">
            <a:extLst>
              <a:ext uri="{FF2B5EF4-FFF2-40B4-BE49-F238E27FC236}">
                <a16:creationId xmlns:a16="http://schemas.microsoft.com/office/drawing/2014/main" id="{CA1A5AE9-AA23-4531-9101-4148E4D9CF68}"/>
              </a:ext>
            </a:extLst>
          </p:cNvPr>
          <p:cNvSpPr>
            <a:spLocks noGrp="1"/>
          </p:cNvSpPr>
          <p:nvPr>
            <p:ph type="sldNum" sz="quarter" idx="13"/>
          </p:nvPr>
        </p:nvSpPr>
        <p:spPr/>
        <p:txBody>
          <a:bodyPr/>
          <a:lstStyle/>
          <a:p>
            <a:fld id="{E27944A3-C911-4B20-B8AF-AE5B92A5478B}" type="slidenum">
              <a:rPr lang="de-DE" smtClean="0"/>
              <a:pPr/>
              <a:t>‹#›</a:t>
            </a:fld>
            <a:endParaRPr lang="de-DE" dirty="0"/>
          </a:p>
        </p:txBody>
      </p:sp>
      <p:pic>
        <p:nvPicPr>
          <p:cNvPr id="12" name="Grafik 11">
            <a:extLst>
              <a:ext uri="{FF2B5EF4-FFF2-40B4-BE49-F238E27FC236}">
                <a16:creationId xmlns:a16="http://schemas.microsoft.com/office/drawing/2014/main" id="{C48DD58A-ACC2-4490-A853-332FEF87384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027199" y="320400"/>
            <a:ext cx="4838400" cy="5130482"/>
          </a:xfrm>
          <a:prstGeom prst="rect">
            <a:avLst/>
          </a:prstGeom>
        </p:spPr>
      </p:pic>
      <p:sp>
        <p:nvSpPr>
          <p:cNvPr id="5" name="Titel 4">
            <a:extLst>
              <a:ext uri="{FF2B5EF4-FFF2-40B4-BE49-F238E27FC236}">
                <a16:creationId xmlns:a16="http://schemas.microsoft.com/office/drawing/2014/main" id="{3388C0E5-BA2E-406C-9BCE-566CA4A49060}"/>
              </a:ext>
            </a:extLst>
          </p:cNvPr>
          <p:cNvSpPr>
            <a:spLocks noGrp="1"/>
          </p:cNvSpPr>
          <p:nvPr>
            <p:ph type="title" hasCustomPrompt="1"/>
          </p:nvPr>
        </p:nvSpPr>
        <p:spPr>
          <a:xfrm>
            <a:off x="507600" y="3351600"/>
            <a:ext cx="4614658" cy="1661993"/>
          </a:xfrm>
        </p:spPr>
        <p:txBody>
          <a:bodyPr>
            <a:spAutoFit/>
          </a:bodyPr>
          <a:lstStyle/>
          <a:p>
            <a:r>
              <a:rPr lang="en-US" dirty="0"/>
              <a:t>This is a sub chapter page without an image.</a:t>
            </a:r>
            <a:endParaRPr lang="de-DE" dirty="0"/>
          </a:p>
        </p:txBody>
      </p:sp>
    </p:spTree>
    <p:extLst>
      <p:ext uri="{BB962C8B-B14F-4D97-AF65-F5344CB8AC3E}">
        <p14:creationId xmlns:p14="http://schemas.microsoft.com/office/powerpoint/2010/main" val="149432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chart">
    <p:spTree>
      <p:nvGrpSpPr>
        <p:cNvPr id="1" name=""/>
        <p:cNvGrpSpPr/>
        <p:nvPr/>
      </p:nvGrpSpPr>
      <p:grpSpPr>
        <a:xfrm>
          <a:off x="0" y="0"/>
          <a:ext cx="0" cy="0"/>
          <a:chOff x="0" y="0"/>
          <a:chExt cx="0" cy="0"/>
        </a:xfrm>
      </p:grpSpPr>
      <p:sp>
        <p:nvSpPr>
          <p:cNvPr id="4" name="Bildplatzhalter 3">
            <a:extLst>
              <a:ext uri="{FF2B5EF4-FFF2-40B4-BE49-F238E27FC236}">
                <a16:creationId xmlns:a16="http://schemas.microsoft.com/office/drawing/2014/main" id="{6FCFD445-8F22-1745-8B5E-5E5DE1EF971E}"/>
              </a:ext>
            </a:extLst>
          </p:cNvPr>
          <p:cNvSpPr>
            <a:spLocks noGrp="1"/>
          </p:cNvSpPr>
          <p:nvPr>
            <p:ph type="pic" sz="quarter" idx="12"/>
          </p:nvPr>
        </p:nvSpPr>
        <p:spPr>
          <a:xfrm>
            <a:off x="0" y="0"/>
            <a:ext cx="12192000" cy="5742000"/>
          </a:xfrm>
          <a:solidFill>
            <a:schemeClr val="bg2"/>
          </a:solidFill>
        </p:spPr>
        <p:txBody>
          <a:bodyPr tIns="540000" bIns="0" anchor="ctr" anchorCtr="1">
            <a:noAutofit/>
          </a:bodyPr>
          <a:lstStyle>
            <a:lvl1pPr marL="0" indent="0" algn="ctr">
              <a:buNone/>
              <a:defRPr>
                <a:solidFill>
                  <a:schemeClr val="accent3"/>
                </a:solidFill>
                <a:latin typeface="+mj-lt"/>
              </a:defRPr>
            </a:lvl1pPr>
          </a:lstStyle>
          <a:p>
            <a:endParaRPr lang="en-US" noProof="0"/>
          </a:p>
        </p:txBody>
      </p:sp>
      <p:sp>
        <p:nvSpPr>
          <p:cNvPr id="2" name="Fußzeilenplatzhalter 1">
            <a:extLst>
              <a:ext uri="{FF2B5EF4-FFF2-40B4-BE49-F238E27FC236}">
                <a16:creationId xmlns:a16="http://schemas.microsoft.com/office/drawing/2014/main" id="{73A00E39-B53B-4F7C-823E-81D19337B35B}"/>
              </a:ext>
            </a:extLst>
          </p:cNvPr>
          <p:cNvSpPr>
            <a:spLocks noGrp="1"/>
          </p:cNvSpPr>
          <p:nvPr>
            <p:ph type="ftr" sz="quarter" idx="34"/>
          </p:nvPr>
        </p:nvSpPr>
        <p:spPr/>
        <p:txBody>
          <a:bodyPr/>
          <a:lstStyle/>
          <a:p>
            <a:r>
              <a:rPr lang="en-US" noProof="0"/>
              <a:t>Copyright © SUSE 2020</a:t>
            </a:r>
          </a:p>
        </p:txBody>
      </p:sp>
      <p:sp>
        <p:nvSpPr>
          <p:cNvPr id="3" name="Foliennummernplatzhalter 2">
            <a:extLst>
              <a:ext uri="{FF2B5EF4-FFF2-40B4-BE49-F238E27FC236}">
                <a16:creationId xmlns:a16="http://schemas.microsoft.com/office/drawing/2014/main" id="{F206335A-71BC-4F39-9429-E42E5108633F}"/>
              </a:ext>
            </a:extLst>
          </p:cNvPr>
          <p:cNvSpPr>
            <a:spLocks noGrp="1"/>
          </p:cNvSpPr>
          <p:nvPr>
            <p:ph type="sldNum" sz="quarter" idx="35"/>
          </p:nvPr>
        </p:nvSpPr>
        <p:spPr/>
        <p:txBody>
          <a:bodyPr/>
          <a:lstStyle/>
          <a:p>
            <a:fld id="{E27944A3-C911-4B20-B8AF-AE5B92A5478B}" type="slidenum">
              <a:rPr lang="en-US" noProof="0" smtClean="0"/>
              <a:pPr/>
              <a:t>‹#›</a:t>
            </a:fld>
            <a:endParaRPr lang="en-US" noProof="0"/>
          </a:p>
        </p:txBody>
      </p:sp>
      <p:sp>
        <p:nvSpPr>
          <p:cNvPr id="7" name="Textplatzhalter 2">
            <a:extLst>
              <a:ext uri="{FF2B5EF4-FFF2-40B4-BE49-F238E27FC236}">
                <a16:creationId xmlns:a16="http://schemas.microsoft.com/office/drawing/2014/main" id="{89C4E465-FE01-CB4C-A30D-FB81D60F3046}"/>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bg1"/>
                </a:solidFill>
                <a:latin typeface="Work Sans Medium" pitchFamily="2" charset="0"/>
              </a:defRPr>
            </a:lvl1pPr>
          </a:lstStyle>
          <a:p>
            <a:pPr marL="228600" lvl="0" indent="-228600"/>
            <a:r>
              <a:rPr lang="en-US" noProof="0" dirty="0"/>
              <a:t>BREADCRUMBS</a:t>
            </a:r>
          </a:p>
        </p:txBody>
      </p:sp>
    </p:spTree>
    <p:extLst>
      <p:ext uri="{BB962C8B-B14F-4D97-AF65-F5344CB8AC3E}">
        <p14:creationId xmlns:p14="http://schemas.microsoft.com/office/powerpoint/2010/main" val="68201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o chart">
    <p:spTree>
      <p:nvGrpSpPr>
        <p:cNvPr id="1" name=""/>
        <p:cNvGrpSpPr/>
        <p:nvPr/>
      </p:nvGrpSpPr>
      <p:grpSpPr>
        <a:xfrm>
          <a:off x="0" y="0"/>
          <a:ext cx="0" cy="0"/>
          <a:chOff x="0" y="0"/>
          <a:chExt cx="0" cy="0"/>
        </a:xfrm>
      </p:grpSpPr>
      <p:sp>
        <p:nvSpPr>
          <p:cNvPr id="5" name="Textplatzhalter 2">
            <a:extLst>
              <a:ext uri="{FF2B5EF4-FFF2-40B4-BE49-F238E27FC236}">
                <a16:creationId xmlns:a16="http://schemas.microsoft.com/office/drawing/2014/main" id="{189B5832-0451-5541-9669-C21BCBE0EE4B}"/>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a:t>BREADCRUMBS</a:t>
            </a:r>
          </a:p>
        </p:txBody>
      </p:sp>
      <p:sp>
        <p:nvSpPr>
          <p:cNvPr id="7" name="Fußzeilenplatzhalter 6">
            <a:extLst>
              <a:ext uri="{FF2B5EF4-FFF2-40B4-BE49-F238E27FC236}">
                <a16:creationId xmlns:a16="http://schemas.microsoft.com/office/drawing/2014/main" id="{693A584A-71BF-4C94-839B-80A5F8A76060}"/>
              </a:ext>
            </a:extLst>
          </p:cNvPr>
          <p:cNvSpPr>
            <a:spLocks noGrp="1"/>
          </p:cNvSpPr>
          <p:nvPr>
            <p:ph type="ftr" sz="quarter" idx="52"/>
          </p:nvPr>
        </p:nvSpPr>
        <p:spPr/>
        <p:txBody>
          <a:bodyPr/>
          <a:lstStyle/>
          <a:p>
            <a:r>
              <a:rPr lang="en-US" noProof="0"/>
              <a:t>Copyright © SUSE 2020</a:t>
            </a:r>
          </a:p>
        </p:txBody>
      </p:sp>
      <p:sp>
        <p:nvSpPr>
          <p:cNvPr id="8" name="Foliennummernplatzhalter 7">
            <a:extLst>
              <a:ext uri="{FF2B5EF4-FFF2-40B4-BE49-F238E27FC236}">
                <a16:creationId xmlns:a16="http://schemas.microsoft.com/office/drawing/2014/main" id="{66979156-E22A-4C57-A272-EBDBE1C313A4}"/>
              </a:ext>
            </a:extLst>
          </p:cNvPr>
          <p:cNvSpPr>
            <a:spLocks noGrp="1"/>
          </p:cNvSpPr>
          <p:nvPr>
            <p:ph type="sldNum" sz="quarter" idx="53"/>
          </p:nvPr>
        </p:nvSpPr>
        <p:spPr/>
        <p:txBody>
          <a:bodyPr/>
          <a:lstStyle/>
          <a:p>
            <a:fld id="{E27944A3-C911-4B20-B8AF-AE5B92A5478B}" type="slidenum">
              <a:rPr lang="en-US" noProof="0" smtClean="0"/>
              <a:pPr/>
              <a:t>‹#›</a:t>
            </a:fld>
            <a:endParaRPr lang="en-US" noProof="0" dirty="0"/>
          </a:p>
        </p:txBody>
      </p:sp>
      <p:pic>
        <p:nvPicPr>
          <p:cNvPr id="6" name="Gepunktetes Rechteck">
            <a:extLst>
              <a:ext uri="{FF2B5EF4-FFF2-40B4-BE49-F238E27FC236}">
                <a16:creationId xmlns:a16="http://schemas.microsoft.com/office/drawing/2014/main" id="{2208F0D1-1A37-E345-9CAA-85A38E1C99E0}"/>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1349"/>
          <a:stretch/>
        </p:blipFill>
        <p:spPr>
          <a:xfrm>
            <a:off x="3303494" y="5698273"/>
            <a:ext cx="7117200" cy="923888"/>
          </a:xfrm>
          <a:prstGeom prst="rect">
            <a:avLst/>
          </a:prstGeom>
        </p:spPr>
      </p:pic>
    </p:spTree>
    <p:extLst>
      <p:ext uri="{BB962C8B-B14F-4D97-AF65-F5344CB8AC3E}">
        <p14:creationId xmlns:p14="http://schemas.microsoft.com/office/powerpoint/2010/main" val="2836563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one column">
    <p:spTree>
      <p:nvGrpSpPr>
        <p:cNvPr id="1" name=""/>
        <p:cNvGrpSpPr/>
        <p:nvPr/>
      </p:nvGrpSpPr>
      <p:grpSpPr>
        <a:xfrm>
          <a:off x="0" y="0"/>
          <a:ext cx="0" cy="0"/>
          <a:chOff x="0" y="0"/>
          <a:chExt cx="0" cy="0"/>
        </a:xfrm>
      </p:grpSpPr>
      <p:sp>
        <p:nvSpPr>
          <p:cNvPr id="7" name="Textplatzhalter 2">
            <a:extLst>
              <a:ext uri="{FF2B5EF4-FFF2-40B4-BE49-F238E27FC236}">
                <a16:creationId xmlns:a16="http://schemas.microsoft.com/office/drawing/2014/main" id="{63052115-02D6-9E42-A84E-DBF902BA445F}"/>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3" name="Textplatzhalter 2">
            <a:extLst>
              <a:ext uri="{FF2B5EF4-FFF2-40B4-BE49-F238E27FC236}">
                <a16:creationId xmlns:a16="http://schemas.microsoft.com/office/drawing/2014/main" id="{7211DD7C-6B0E-5F4A-AE9E-2F64ED36A809}"/>
              </a:ext>
            </a:extLst>
          </p:cNvPr>
          <p:cNvSpPr>
            <a:spLocks noGrp="1"/>
          </p:cNvSpPr>
          <p:nvPr>
            <p:ph type="body" sz="quarter" idx="11" hasCustomPrompt="1"/>
          </p:nvPr>
        </p:nvSpPr>
        <p:spPr>
          <a:xfrm>
            <a:off x="507600" y="1806499"/>
            <a:ext cx="9288000" cy="590546"/>
          </a:xfrm>
        </p:spPr>
        <p:txBody>
          <a:bodyPr>
            <a:spAutoFit/>
          </a:bodyPr>
          <a:lstStyle>
            <a:lvl1pPr marL="0" marR="0" indent="0" algn="l" defTabSz="914400" rtl="0" eaLnBrk="1" fontAlgn="auto" latinLnBrk="0" hangingPunct="1">
              <a:lnSpc>
                <a:spcPct val="110000"/>
              </a:lnSpc>
              <a:spcBef>
                <a:spcPts val="500"/>
              </a:spcBef>
              <a:spcAft>
                <a:spcPts val="0"/>
              </a:spcAft>
              <a:buClr>
                <a:schemeClr val="accent1"/>
              </a:buClr>
              <a:buSzTx/>
              <a:buFont typeface="Arial" panose="020B0604020202020204" pitchFamily="34" charset="0"/>
              <a:buNone/>
              <a:tabLst/>
              <a:defRPr sz="1800" b="0" i="0" spc="20" baseline="0">
                <a:solidFill>
                  <a:schemeClr val="tx1"/>
                </a:solidFill>
                <a:latin typeface="Work Sans Light" pitchFamily="2" charset="77"/>
              </a:defRPr>
            </a:lvl1pPr>
            <a:lvl2pPr>
              <a:defRPr sz="1500" b="0" i="0">
                <a:latin typeface="Work Sans Light" pitchFamily="2" charset="77"/>
              </a:defRPr>
            </a:lvl2pPr>
            <a:lvl3pPr>
              <a:defRPr sz="1500" b="0" i="0">
                <a:latin typeface="Work Sans Light" pitchFamily="2" charset="77"/>
              </a:defRPr>
            </a:lvl3pPr>
            <a:lvl4pPr>
              <a:defRPr sz="1500" b="0" i="0">
                <a:latin typeface="Work Sans Light" pitchFamily="2" charset="77"/>
              </a:defRPr>
            </a:lvl4pPr>
            <a:lvl5pPr>
              <a:defRPr sz="1500" b="0" i="0">
                <a:latin typeface="Work Sans Light" pitchFamily="2" charset="77"/>
              </a:defRPr>
            </a:lvl5pPr>
          </a:lstStyle>
          <a:p>
            <a:r>
              <a:rPr lang="en-US" noProof="0">
                <a:effectLst/>
                <a:latin typeface="Work Sans Light" pitchFamily="2" charset="77"/>
              </a:rPr>
              <a:t>Berupta sum sequi invelib earupta videst, et ut quisserro estis conem. Pitat fugitius aut lati aut lis arum cume posto to es et quaero deris sunto ommolenis volupt.</a:t>
            </a:r>
          </a:p>
        </p:txBody>
      </p:sp>
      <p:sp>
        <p:nvSpPr>
          <p:cNvPr id="4" name="Fußzeilenplatzhalter 3">
            <a:extLst>
              <a:ext uri="{FF2B5EF4-FFF2-40B4-BE49-F238E27FC236}">
                <a16:creationId xmlns:a16="http://schemas.microsoft.com/office/drawing/2014/main" id="{9ED4D7CE-5FA1-4C1F-B741-7C162145A94B}"/>
              </a:ext>
            </a:extLst>
          </p:cNvPr>
          <p:cNvSpPr>
            <a:spLocks noGrp="1"/>
          </p:cNvSpPr>
          <p:nvPr>
            <p:ph type="ftr" sz="quarter" idx="12"/>
          </p:nvPr>
        </p:nvSpPr>
        <p:spPr/>
        <p:txBody>
          <a:bodyPr/>
          <a:lstStyle/>
          <a:p>
            <a:r>
              <a:rPr lang="en-US" noProof="0"/>
              <a:t>Copyright © SUSE 2020</a:t>
            </a:r>
          </a:p>
        </p:txBody>
      </p:sp>
      <p:sp>
        <p:nvSpPr>
          <p:cNvPr id="5" name="Foliennummernplatzhalter 4">
            <a:extLst>
              <a:ext uri="{FF2B5EF4-FFF2-40B4-BE49-F238E27FC236}">
                <a16:creationId xmlns:a16="http://schemas.microsoft.com/office/drawing/2014/main" id="{F11197BD-9F66-4524-B429-D8CD80282EC0}"/>
              </a:ext>
            </a:extLst>
          </p:cNvPr>
          <p:cNvSpPr>
            <a:spLocks noGrp="1"/>
          </p:cNvSpPr>
          <p:nvPr>
            <p:ph type="sldNum" sz="quarter" idx="13"/>
          </p:nvPr>
        </p:nvSpPr>
        <p:spPr/>
        <p:txBody>
          <a:bodyPr/>
          <a:lstStyle/>
          <a:p>
            <a:fld id="{E27944A3-C911-4B20-B8AF-AE5B92A5478B}" type="slidenum">
              <a:rPr lang="en-US" noProof="0" smtClean="0"/>
              <a:pPr/>
              <a:t>‹#›</a:t>
            </a:fld>
            <a:endParaRPr lang="en-US" noProof="0"/>
          </a:p>
        </p:txBody>
      </p:sp>
      <p:sp>
        <p:nvSpPr>
          <p:cNvPr id="2" name="Titel 1">
            <a:extLst>
              <a:ext uri="{FF2B5EF4-FFF2-40B4-BE49-F238E27FC236}">
                <a16:creationId xmlns:a16="http://schemas.microsoft.com/office/drawing/2014/main" id="{F7A4082F-BD5A-4235-854F-757530F3881F}"/>
              </a:ext>
            </a:extLst>
          </p:cNvPr>
          <p:cNvSpPr>
            <a:spLocks noGrp="1"/>
          </p:cNvSpPr>
          <p:nvPr>
            <p:ph type="title"/>
          </p:nvPr>
        </p:nvSpPr>
        <p:spPr>
          <a:xfrm>
            <a:off x="507600" y="800852"/>
            <a:ext cx="11176800" cy="808458"/>
          </a:xfrm>
        </p:spPr>
        <p:txBody>
          <a:bodyPr bIns="251999" anchor="t"/>
          <a:lstStyle>
            <a:lvl1pPr>
              <a:defRPr/>
            </a:lvl1pPr>
          </a:lstStyle>
          <a:p>
            <a:endParaRPr lang="en-US" noProof="0"/>
          </a:p>
        </p:txBody>
      </p:sp>
      <p:pic>
        <p:nvPicPr>
          <p:cNvPr id="8" name="Gepunktetes Rechteck">
            <a:extLst>
              <a:ext uri="{FF2B5EF4-FFF2-40B4-BE49-F238E27FC236}">
                <a16:creationId xmlns:a16="http://schemas.microsoft.com/office/drawing/2014/main" id="{5874C4A6-8DF8-2C45-B014-A30BF683036C}"/>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2954"/>
          <a:stretch/>
        </p:blipFill>
        <p:spPr>
          <a:xfrm>
            <a:off x="3303494" y="5715000"/>
            <a:ext cx="7117200" cy="907161"/>
          </a:xfrm>
          <a:prstGeom prst="rect">
            <a:avLst/>
          </a:prstGeom>
        </p:spPr>
      </p:pic>
    </p:spTree>
    <p:extLst>
      <p:ext uri="{BB962C8B-B14F-4D97-AF65-F5344CB8AC3E}">
        <p14:creationId xmlns:p14="http://schemas.microsoft.com/office/powerpoint/2010/main" val="4141618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two columns">
    <p:spTree>
      <p:nvGrpSpPr>
        <p:cNvPr id="1" name=""/>
        <p:cNvGrpSpPr/>
        <p:nvPr/>
      </p:nvGrpSpPr>
      <p:grpSpPr>
        <a:xfrm>
          <a:off x="0" y="0"/>
          <a:ext cx="0" cy="0"/>
          <a:chOff x="0" y="0"/>
          <a:chExt cx="0" cy="0"/>
        </a:xfrm>
      </p:grpSpPr>
      <p:sp>
        <p:nvSpPr>
          <p:cNvPr id="12" name="Textplatzhalter 2">
            <a:extLst>
              <a:ext uri="{FF2B5EF4-FFF2-40B4-BE49-F238E27FC236}">
                <a16:creationId xmlns:a16="http://schemas.microsoft.com/office/drawing/2014/main" id="{38C72F3C-94C5-684C-889F-3E950C47F232}"/>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5" name="Fußzeilenplatzhalter 4">
            <a:extLst>
              <a:ext uri="{FF2B5EF4-FFF2-40B4-BE49-F238E27FC236}">
                <a16:creationId xmlns:a16="http://schemas.microsoft.com/office/drawing/2014/main" id="{5A94227C-0B36-44CF-B769-E7C30723ED95}"/>
              </a:ext>
            </a:extLst>
          </p:cNvPr>
          <p:cNvSpPr>
            <a:spLocks noGrp="1"/>
          </p:cNvSpPr>
          <p:nvPr>
            <p:ph type="ftr" sz="quarter" idx="14"/>
          </p:nvPr>
        </p:nvSpPr>
        <p:spPr/>
        <p:txBody>
          <a:bodyPr/>
          <a:lstStyle/>
          <a:p>
            <a:r>
              <a:rPr lang="en-US" noProof="0"/>
              <a:t>Copyright © SUSE 2020</a:t>
            </a:r>
          </a:p>
        </p:txBody>
      </p:sp>
      <p:sp>
        <p:nvSpPr>
          <p:cNvPr id="10" name="Foliennummernplatzhalter 9">
            <a:extLst>
              <a:ext uri="{FF2B5EF4-FFF2-40B4-BE49-F238E27FC236}">
                <a16:creationId xmlns:a16="http://schemas.microsoft.com/office/drawing/2014/main" id="{2650280C-AA91-4DA5-81E5-420E57EE66BA}"/>
              </a:ext>
            </a:extLst>
          </p:cNvPr>
          <p:cNvSpPr>
            <a:spLocks noGrp="1"/>
          </p:cNvSpPr>
          <p:nvPr>
            <p:ph type="sldNum" sz="quarter" idx="15"/>
          </p:nvPr>
        </p:nvSpPr>
        <p:spPr/>
        <p:txBody>
          <a:bodyPr/>
          <a:lstStyle/>
          <a:p>
            <a:fld id="{E27944A3-C911-4B20-B8AF-AE5B92A5478B}" type="slidenum">
              <a:rPr lang="en-US" noProof="0" smtClean="0"/>
              <a:pPr/>
              <a:t>‹#›</a:t>
            </a:fld>
            <a:endParaRPr lang="en-US" noProof="0"/>
          </a:p>
        </p:txBody>
      </p:sp>
      <p:sp>
        <p:nvSpPr>
          <p:cNvPr id="15" name="Textplatzhalter 14">
            <a:extLst>
              <a:ext uri="{FF2B5EF4-FFF2-40B4-BE49-F238E27FC236}">
                <a16:creationId xmlns:a16="http://schemas.microsoft.com/office/drawing/2014/main" id="{066DFC5C-5429-4DAF-9FAF-85B169889607}"/>
              </a:ext>
            </a:extLst>
          </p:cNvPr>
          <p:cNvSpPr>
            <a:spLocks noGrp="1"/>
          </p:cNvSpPr>
          <p:nvPr>
            <p:ph type="body" sz="quarter" idx="34" hasCustomPrompt="1"/>
          </p:nvPr>
        </p:nvSpPr>
        <p:spPr>
          <a:xfrm>
            <a:off x="507599" y="1806499"/>
            <a:ext cx="5440399" cy="3955030"/>
          </a:xfrm>
        </p:spPr>
        <p:txBody>
          <a:bodyPr numCol="1" spcCol="360000">
            <a:noAutofit/>
          </a:bodyPr>
          <a:lstStyle>
            <a:lvl1pPr marL="0" indent="0">
              <a:lnSpc>
                <a:spcPct val="110000"/>
              </a:lnSpc>
              <a:spcBef>
                <a:spcPts val="500"/>
              </a:spcBef>
              <a:buNone/>
              <a:defRPr sz="1800" b="0" i="0">
                <a:solidFill>
                  <a:schemeClr val="tx1"/>
                </a:solidFill>
                <a:latin typeface="Work Sans Light" charset="0"/>
                <a:ea typeface="Work Sans Light" charset="0"/>
                <a:cs typeface="Work Sans Light" charset="0"/>
              </a:defRPr>
            </a:lvl1pPr>
          </a:lstStyle>
          <a:p>
            <a:pPr lvl="0"/>
            <a:r>
              <a:rPr lang="en-US" noProof="0" dirty="0"/>
              <a:t>Subtitle Here.</a:t>
            </a:r>
          </a:p>
          <a:p>
            <a:pPr lvl="0"/>
            <a:r>
              <a:rPr lang="en-US" noProof="0" dirty="0" err="1"/>
              <a:t>Berupta</a:t>
            </a:r>
            <a:r>
              <a:rPr lang="en-US" noProof="0" dirty="0"/>
              <a:t> sum </a:t>
            </a:r>
            <a:r>
              <a:rPr lang="en-US" noProof="0" dirty="0" err="1"/>
              <a:t>sequi</a:t>
            </a:r>
            <a:r>
              <a:rPr lang="en-US" noProof="0" dirty="0"/>
              <a:t> </a:t>
            </a:r>
            <a:r>
              <a:rPr lang="en-US" noProof="0" dirty="0" err="1"/>
              <a:t>invelib</a:t>
            </a:r>
            <a:r>
              <a:rPr lang="en-US" noProof="0" dirty="0"/>
              <a:t> </a:t>
            </a:r>
            <a:r>
              <a:rPr lang="en-US" noProof="0" dirty="0" err="1"/>
              <a:t>earupta</a:t>
            </a:r>
            <a:r>
              <a:rPr lang="en-US" noProof="0" dirty="0"/>
              <a:t> </a:t>
            </a:r>
            <a:r>
              <a:rPr lang="en-US" noProof="0" dirty="0" err="1"/>
              <a:t>videst</a:t>
            </a:r>
            <a:r>
              <a:rPr lang="en-US" noProof="0" dirty="0"/>
              <a:t>, et </a:t>
            </a:r>
            <a:r>
              <a:rPr lang="en-US" noProof="0" dirty="0" err="1"/>
              <a:t>ut</a:t>
            </a:r>
            <a:r>
              <a:rPr lang="en-US" noProof="0" dirty="0"/>
              <a:t> </a:t>
            </a:r>
            <a:r>
              <a:rPr lang="en-US" noProof="0" dirty="0" err="1"/>
              <a:t>quisserro</a:t>
            </a:r>
            <a:r>
              <a:rPr lang="en-US" noProof="0" dirty="0"/>
              <a:t> </a:t>
            </a:r>
            <a:r>
              <a:rPr lang="en-US" noProof="0" dirty="0" err="1"/>
              <a:t>estis</a:t>
            </a:r>
            <a:r>
              <a:rPr lang="en-US" noProof="0" dirty="0"/>
              <a:t> </a:t>
            </a:r>
            <a:r>
              <a:rPr lang="en-US" noProof="0" dirty="0" err="1"/>
              <a:t>conem</a:t>
            </a:r>
            <a:r>
              <a:rPr lang="en-US" noProof="0" dirty="0"/>
              <a:t>. </a:t>
            </a:r>
            <a:r>
              <a:rPr lang="en-US" noProof="0" dirty="0" err="1"/>
              <a:t>Pitat</a:t>
            </a:r>
            <a:r>
              <a:rPr lang="en-US" noProof="0" dirty="0"/>
              <a:t> </a:t>
            </a:r>
            <a:r>
              <a:rPr lang="en-US" noProof="0" dirty="0" err="1"/>
              <a:t>fugitius</a:t>
            </a:r>
            <a:r>
              <a:rPr lang="en-US" noProof="0" dirty="0"/>
              <a:t> </a:t>
            </a:r>
            <a:r>
              <a:rPr lang="en-US" noProof="0" dirty="0" err="1"/>
              <a:t>aut</a:t>
            </a:r>
            <a:r>
              <a:rPr lang="en-US" noProof="0" dirty="0"/>
              <a:t> </a:t>
            </a:r>
            <a:r>
              <a:rPr lang="en-US" noProof="0" dirty="0" err="1"/>
              <a:t>lati</a:t>
            </a:r>
            <a:r>
              <a:rPr lang="en-US" noProof="0" dirty="0"/>
              <a:t> </a:t>
            </a:r>
            <a:r>
              <a:rPr lang="en-US" noProof="0" dirty="0" err="1"/>
              <a:t>aut</a:t>
            </a:r>
            <a:r>
              <a:rPr lang="en-US" noProof="0" dirty="0"/>
              <a:t> </a:t>
            </a:r>
            <a:r>
              <a:rPr lang="en-US" noProof="0" dirty="0" err="1"/>
              <a:t>lis</a:t>
            </a:r>
            <a:r>
              <a:rPr lang="en-US" noProof="0" dirty="0"/>
              <a:t> arum </a:t>
            </a:r>
            <a:r>
              <a:rPr lang="en-US" noProof="0" dirty="0" err="1"/>
              <a:t>cume</a:t>
            </a:r>
            <a:r>
              <a:rPr lang="en-US" noProof="0" dirty="0"/>
              <a:t> </a:t>
            </a:r>
            <a:r>
              <a:rPr lang="en-US" noProof="0" dirty="0" err="1"/>
              <a:t>posto</a:t>
            </a:r>
            <a:r>
              <a:rPr lang="en-US" noProof="0" dirty="0"/>
              <a:t> to es et </a:t>
            </a:r>
            <a:r>
              <a:rPr lang="en-US" noProof="0" dirty="0" err="1"/>
              <a:t>quaero</a:t>
            </a:r>
            <a:r>
              <a:rPr lang="en-US" noProof="0" dirty="0"/>
              <a:t> </a:t>
            </a:r>
            <a:r>
              <a:rPr lang="en-US" noProof="0" dirty="0" err="1"/>
              <a:t>deris</a:t>
            </a:r>
            <a:r>
              <a:rPr lang="en-US" noProof="0" dirty="0"/>
              <a:t> </a:t>
            </a:r>
            <a:r>
              <a:rPr lang="en-US" noProof="0" dirty="0" err="1"/>
              <a:t>sunto</a:t>
            </a:r>
            <a:r>
              <a:rPr lang="en-US" noProof="0" dirty="0"/>
              <a:t> </a:t>
            </a:r>
            <a:r>
              <a:rPr lang="en-US" noProof="0" dirty="0" err="1"/>
              <a:t>ommolenis</a:t>
            </a:r>
            <a:r>
              <a:rPr lang="en-US" noProof="0" dirty="0"/>
              <a:t> </a:t>
            </a:r>
            <a:r>
              <a:rPr lang="en-US" noProof="0" dirty="0" err="1"/>
              <a:t>volupta</a:t>
            </a:r>
            <a:r>
              <a:rPr lang="en-US" noProof="0" dirty="0"/>
              <a:t> </a:t>
            </a:r>
            <a:r>
              <a:rPr lang="en-US" noProof="0" dirty="0" err="1"/>
              <a:t>doluptio</a:t>
            </a:r>
            <a:r>
              <a:rPr lang="en-US" noProof="0" dirty="0"/>
              <a:t> </a:t>
            </a:r>
            <a:r>
              <a:rPr lang="en-US" noProof="0" dirty="0" err="1"/>
              <a:t>maximod</a:t>
            </a:r>
            <a:r>
              <a:rPr lang="en-US" noProof="0" dirty="0"/>
              <a:t> </a:t>
            </a:r>
            <a:r>
              <a:rPr lang="en-US" noProof="0" dirty="0" err="1"/>
              <a:t>igenisi</a:t>
            </a:r>
            <a:r>
              <a:rPr lang="en-US" noProof="0" dirty="0"/>
              <a:t> </a:t>
            </a:r>
            <a:r>
              <a:rPr lang="en-US" noProof="0" dirty="0" err="1"/>
              <a:t>mperum</a:t>
            </a:r>
            <a:r>
              <a:rPr lang="en-US" noProof="0" dirty="0"/>
              <a:t> </a:t>
            </a:r>
            <a:r>
              <a:rPr lang="en-US" noProof="0" dirty="0" err="1"/>
              <a:t>esti</a:t>
            </a:r>
            <a:r>
              <a:rPr lang="en-US" noProof="0" dirty="0"/>
              <a:t> </a:t>
            </a:r>
            <a:r>
              <a:rPr lang="en-US" noProof="0" dirty="0" err="1"/>
              <a:t>dest</a:t>
            </a:r>
            <a:r>
              <a:rPr lang="en-US" noProof="0" dirty="0"/>
              <a:t> </a:t>
            </a:r>
            <a:r>
              <a:rPr lang="en-US" noProof="0" dirty="0" err="1"/>
              <a:t>elitatur</a:t>
            </a:r>
            <a:r>
              <a:rPr lang="en-US" noProof="0" dirty="0"/>
              <a:t>?</a:t>
            </a:r>
          </a:p>
          <a:p>
            <a:pPr lvl="0"/>
            <a:r>
              <a:rPr lang="en-US" noProof="0" dirty="0"/>
              <a:t>Non </a:t>
            </a:r>
            <a:r>
              <a:rPr lang="en-US" noProof="0" dirty="0" err="1"/>
              <a:t>porrum</a:t>
            </a:r>
            <a:r>
              <a:rPr lang="en-US" noProof="0" dirty="0"/>
              <a:t> </a:t>
            </a:r>
            <a:r>
              <a:rPr lang="en-US" noProof="0" dirty="0" err="1"/>
              <a:t>aut</a:t>
            </a:r>
            <a:r>
              <a:rPr lang="en-US" noProof="0" dirty="0"/>
              <a:t> </a:t>
            </a:r>
            <a:r>
              <a:rPr lang="en-US" noProof="0" dirty="0" err="1"/>
              <a:t>doluptatiur</a:t>
            </a:r>
            <a:r>
              <a:rPr lang="en-US" noProof="0" dirty="0"/>
              <a:t> </a:t>
            </a:r>
            <a:r>
              <a:rPr lang="en-US" noProof="0" dirty="0" err="1"/>
              <a:t>aut</a:t>
            </a:r>
            <a:r>
              <a:rPr lang="en-US" noProof="0" dirty="0"/>
              <a:t> </a:t>
            </a:r>
            <a:r>
              <a:rPr lang="en-US" noProof="0" dirty="0" err="1"/>
              <a:t>aut</a:t>
            </a:r>
            <a:r>
              <a:rPr lang="en-US" noProof="0" dirty="0"/>
              <a:t> que </a:t>
            </a:r>
            <a:r>
              <a:rPr lang="en-US" noProof="0" dirty="0" err="1"/>
              <a:t>enimus</a:t>
            </a:r>
            <a:r>
              <a:rPr lang="en-US" noProof="0" dirty="0"/>
              <a:t> </a:t>
            </a:r>
            <a:r>
              <a:rPr lang="en-US" noProof="0" dirty="0" err="1"/>
              <a:t>auta</a:t>
            </a:r>
            <a:r>
              <a:rPr lang="en-US" noProof="0" dirty="0"/>
              <a:t> </a:t>
            </a:r>
            <a:r>
              <a:rPr lang="en-US" noProof="0" dirty="0" err="1"/>
              <a:t>cuption</a:t>
            </a:r>
            <a:r>
              <a:rPr lang="en-US" noProof="0" dirty="0"/>
              <a:t> </a:t>
            </a:r>
            <a:r>
              <a:rPr lang="en-US" noProof="0" dirty="0" err="1"/>
              <a:t>sequas</a:t>
            </a:r>
            <a:r>
              <a:rPr lang="en-US" noProof="0" dirty="0"/>
              <a:t> </a:t>
            </a:r>
            <a:r>
              <a:rPr lang="en-US" noProof="0" dirty="0" err="1"/>
              <a:t>endestium</a:t>
            </a:r>
            <a:r>
              <a:rPr lang="en-US" noProof="0" dirty="0"/>
              <a:t> sed </a:t>
            </a:r>
            <a:r>
              <a:rPr lang="en-US" noProof="0" dirty="0" err="1"/>
              <a:t>mincta</a:t>
            </a:r>
            <a:r>
              <a:rPr lang="en-US" noProof="0" dirty="0"/>
              <a:t> </a:t>
            </a:r>
            <a:r>
              <a:rPr lang="en-US" noProof="0" dirty="0" err="1"/>
              <a:t>sam</a:t>
            </a:r>
            <a:r>
              <a:rPr lang="en-US" noProof="0" dirty="0"/>
              <a:t> </a:t>
            </a:r>
            <a:r>
              <a:rPr lang="en-US" noProof="0" dirty="0" err="1"/>
              <a:t>aut</a:t>
            </a:r>
            <a:r>
              <a:rPr lang="en-US" noProof="0" dirty="0"/>
              <a:t> rem </a:t>
            </a:r>
            <a:r>
              <a:rPr lang="en-US" noProof="0" dirty="0" err="1"/>
              <a:t>haruptatur</a:t>
            </a:r>
            <a:r>
              <a:rPr lang="en-US" noProof="0" dirty="0"/>
              <a:t> alit </a:t>
            </a:r>
            <a:r>
              <a:rPr lang="en-US" noProof="0" dirty="0" err="1"/>
              <a:t>quis</a:t>
            </a:r>
            <a:r>
              <a:rPr lang="en-US" noProof="0" dirty="0"/>
              <a:t> vel </a:t>
            </a:r>
            <a:r>
              <a:rPr lang="en-US" noProof="0" dirty="0" err="1"/>
              <a:t>molupta</a:t>
            </a:r>
            <a:r>
              <a:rPr lang="en-US" noProof="0" dirty="0"/>
              <a:t> </a:t>
            </a:r>
            <a:r>
              <a:rPr lang="en-US" noProof="0" dirty="0" err="1"/>
              <a:t>tiatiunt</a:t>
            </a:r>
            <a:r>
              <a:rPr lang="en-US" noProof="0" dirty="0"/>
              <a:t>. </a:t>
            </a:r>
          </a:p>
          <a:p>
            <a:pPr lvl="0"/>
            <a:r>
              <a:rPr lang="en-US" noProof="0" dirty="0" err="1"/>
              <a:t>Itamustem</a:t>
            </a:r>
            <a:r>
              <a:rPr lang="en-US" noProof="0" dirty="0"/>
              <a:t> </a:t>
            </a:r>
            <a:r>
              <a:rPr lang="en-US" noProof="0" dirty="0" err="1"/>
              <a:t>nos</a:t>
            </a:r>
            <a:r>
              <a:rPr lang="en-US" noProof="0" dirty="0"/>
              <a:t> re </a:t>
            </a:r>
            <a:r>
              <a:rPr lang="en-US" noProof="0" dirty="0" err="1"/>
              <a:t>rere</a:t>
            </a:r>
            <a:r>
              <a:rPr lang="en-US" noProof="0" dirty="0"/>
              <a:t> </a:t>
            </a:r>
            <a:r>
              <a:rPr lang="en-US" noProof="0" dirty="0" err="1"/>
              <a:t>eiur</a:t>
            </a:r>
            <a:r>
              <a:rPr lang="en-US" noProof="0" dirty="0"/>
              <a:t> se es </a:t>
            </a:r>
            <a:r>
              <a:rPr lang="en-US" noProof="0" dirty="0" err="1"/>
              <a:t>siminvel</a:t>
            </a:r>
            <a:r>
              <a:rPr lang="en-US" noProof="0" dirty="0"/>
              <a:t> </a:t>
            </a:r>
            <a:r>
              <a:rPr lang="en-US" noProof="0" dirty="0" err="1"/>
              <a:t>magnitiori</a:t>
            </a:r>
            <a:r>
              <a:rPr lang="en-US" noProof="0" dirty="0"/>
              <a:t> int, sit </a:t>
            </a:r>
            <a:r>
              <a:rPr lang="en-US" noProof="0" dirty="0" err="1"/>
              <a:t>officiatur</a:t>
            </a:r>
            <a:r>
              <a:rPr lang="en-US" noProof="0" dirty="0"/>
              <a:t>, </a:t>
            </a:r>
            <a:r>
              <a:rPr lang="en-US" noProof="0" dirty="0" err="1"/>
              <a:t>cume</a:t>
            </a:r>
            <a:r>
              <a:rPr lang="en-US" noProof="0" dirty="0"/>
              <a:t> </a:t>
            </a:r>
            <a:r>
              <a:rPr lang="en-US" noProof="0" dirty="0" err="1"/>
              <a:t>sam</a:t>
            </a:r>
            <a:r>
              <a:rPr lang="en-US" noProof="0" dirty="0"/>
              <a:t>, </a:t>
            </a:r>
            <a:r>
              <a:rPr lang="en-US" noProof="0" dirty="0" err="1"/>
              <a:t>ommoles</a:t>
            </a:r>
            <a:r>
              <a:rPr lang="en-US" noProof="0" dirty="0"/>
              <a:t> </a:t>
            </a:r>
            <a:r>
              <a:rPr lang="en-US" noProof="0" dirty="0" err="1"/>
              <a:t>molupta</a:t>
            </a:r>
            <a:r>
              <a:rPr lang="en-US" noProof="0" dirty="0"/>
              <a:t> </a:t>
            </a:r>
            <a:r>
              <a:rPr lang="en-US" noProof="0" dirty="0" err="1"/>
              <a:t>ectaqua</a:t>
            </a:r>
            <a:r>
              <a:rPr lang="en-US" noProof="0" dirty="0"/>
              <a:t> </a:t>
            </a:r>
            <a:r>
              <a:rPr lang="en-US" noProof="0" dirty="0" err="1"/>
              <a:t>eribus</a:t>
            </a:r>
            <a:r>
              <a:rPr lang="en-US" noProof="0" dirty="0"/>
              <a:t> </a:t>
            </a:r>
            <a:r>
              <a:rPr lang="en-US" noProof="0" dirty="0" err="1"/>
              <a:t>alignat</a:t>
            </a:r>
            <a:r>
              <a:rPr lang="en-US" noProof="0" dirty="0"/>
              <a:t> qui </a:t>
            </a:r>
            <a:r>
              <a:rPr lang="en-US" noProof="0" dirty="0" err="1"/>
              <a:t>doluptatur</a:t>
            </a:r>
            <a:endParaRPr lang="en-US" noProof="0" dirty="0"/>
          </a:p>
        </p:txBody>
      </p:sp>
      <p:sp>
        <p:nvSpPr>
          <p:cNvPr id="4" name="Bildplatzhalter 3">
            <a:extLst>
              <a:ext uri="{FF2B5EF4-FFF2-40B4-BE49-F238E27FC236}">
                <a16:creationId xmlns:a16="http://schemas.microsoft.com/office/drawing/2014/main" id="{BB40FF8E-C1ED-E34C-8977-9B3D2F01073A}"/>
              </a:ext>
            </a:extLst>
          </p:cNvPr>
          <p:cNvSpPr>
            <a:spLocks noGrp="1"/>
          </p:cNvSpPr>
          <p:nvPr>
            <p:ph type="pic" sz="quarter" idx="12"/>
          </p:nvPr>
        </p:nvSpPr>
        <p:spPr>
          <a:xfrm>
            <a:off x="6244001" y="1781008"/>
            <a:ext cx="5440399" cy="2329200"/>
          </a:xfrm>
          <a:prstGeom prst="roundRect">
            <a:avLst>
              <a:gd name="adj" fmla="val 10813"/>
            </a:avLst>
          </a:prstGeom>
          <a:solidFill>
            <a:schemeClr val="bg2"/>
          </a:solidFill>
        </p:spPr>
        <p:txBody>
          <a:bodyPr wrap="square" tIns="540000" bIns="0" anchor="t" anchorCtr="0">
            <a:noAutofit/>
          </a:bodyPr>
          <a:lstStyle>
            <a:lvl1pPr marL="0" indent="0" algn="ctr">
              <a:buNone/>
              <a:defRPr>
                <a:solidFill>
                  <a:schemeClr val="accent3"/>
                </a:solidFill>
                <a:latin typeface="+mj-lt"/>
              </a:defRPr>
            </a:lvl1pPr>
          </a:lstStyle>
          <a:p>
            <a:endParaRPr lang="en-US" noProof="0"/>
          </a:p>
        </p:txBody>
      </p:sp>
      <p:sp>
        <p:nvSpPr>
          <p:cNvPr id="11" name="Titel 1">
            <a:extLst>
              <a:ext uri="{FF2B5EF4-FFF2-40B4-BE49-F238E27FC236}">
                <a16:creationId xmlns:a16="http://schemas.microsoft.com/office/drawing/2014/main" id="{A427F55F-4A4A-1846-90A3-094EB9AB057D}"/>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a:t>Content with two columns.</a:t>
            </a:r>
          </a:p>
        </p:txBody>
      </p:sp>
      <p:sp>
        <p:nvSpPr>
          <p:cNvPr id="14" name="Textplatzhalter 14">
            <a:extLst>
              <a:ext uri="{FF2B5EF4-FFF2-40B4-BE49-F238E27FC236}">
                <a16:creationId xmlns:a16="http://schemas.microsoft.com/office/drawing/2014/main" id="{EA27A506-EFCB-414E-8E46-FC07A3BE5069}"/>
              </a:ext>
            </a:extLst>
          </p:cNvPr>
          <p:cNvSpPr>
            <a:spLocks noGrp="1"/>
          </p:cNvSpPr>
          <p:nvPr>
            <p:ph type="body" sz="quarter" idx="35" hasCustomPrompt="1"/>
          </p:nvPr>
        </p:nvSpPr>
        <p:spPr>
          <a:xfrm>
            <a:off x="6244000" y="4494518"/>
            <a:ext cx="5440399" cy="1267011"/>
          </a:xfrm>
        </p:spPr>
        <p:txBody>
          <a:bodyPr numCol="1" spcCol="360000">
            <a:noAutofit/>
          </a:bodyPr>
          <a:lstStyle>
            <a:lvl1pPr marL="0" marR="0" indent="0" algn="l" defTabSz="914400" rtl="0" eaLnBrk="1" fontAlgn="auto" latinLnBrk="0" hangingPunct="1">
              <a:lnSpc>
                <a:spcPct val="110000"/>
              </a:lnSpc>
              <a:spcBef>
                <a:spcPts val="500"/>
              </a:spcBef>
              <a:spcAft>
                <a:spcPts val="0"/>
              </a:spcAft>
              <a:buClr>
                <a:schemeClr val="accent1"/>
              </a:buClr>
              <a:buSzTx/>
              <a:buFont typeface="Arial" panose="020B0604020202020204" pitchFamily="34" charset="0"/>
              <a:buNone/>
              <a:tabLst/>
              <a:defRPr sz="1800" b="0" i="0">
                <a:solidFill>
                  <a:schemeClr val="tx1"/>
                </a:solidFill>
                <a:latin typeface="Work Sans Light" charset="0"/>
                <a:ea typeface="Work Sans Light" charset="0"/>
                <a:cs typeface="Work Sans Light" charset="0"/>
              </a:defRPr>
            </a:lvl1pPr>
          </a:lstStyle>
          <a:p>
            <a:pPr lvl="0"/>
            <a:r>
              <a:rPr lang="en-US" b="0" i="0" noProof="0" dirty="0">
                <a:latin typeface="Work Sans Light" pitchFamily="2" charset="77"/>
              </a:rPr>
              <a:t>Insert text here.</a:t>
            </a:r>
          </a:p>
        </p:txBody>
      </p:sp>
    </p:spTree>
    <p:extLst>
      <p:ext uri="{BB962C8B-B14F-4D97-AF65-F5344CB8AC3E}">
        <p14:creationId xmlns:p14="http://schemas.microsoft.com/office/powerpoint/2010/main" val="1197486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three columns">
    <p:spTree>
      <p:nvGrpSpPr>
        <p:cNvPr id="1" name=""/>
        <p:cNvGrpSpPr/>
        <p:nvPr/>
      </p:nvGrpSpPr>
      <p:grpSpPr>
        <a:xfrm>
          <a:off x="0" y="0"/>
          <a:ext cx="0" cy="0"/>
          <a:chOff x="0" y="0"/>
          <a:chExt cx="0" cy="0"/>
        </a:xfrm>
      </p:grpSpPr>
      <p:sp>
        <p:nvSpPr>
          <p:cNvPr id="12" name="Textplatzhalter 2">
            <a:extLst>
              <a:ext uri="{FF2B5EF4-FFF2-40B4-BE49-F238E27FC236}">
                <a16:creationId xmlns:a16="http://schemas.microsoft.com/office/drawing/2014/main" id="{FDF71F0D-19B0-E54B-A0F4-EFCE3A776826}"/>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4" name="Bildplatzhalter 3">
            <a:extLst>
              <a:ext uri="{FF2B5EF4-FFF2-40B4-BE49-F238E27FC236}">
                <a16:creationId xmlns:a16="http://schemas.microsoft.com/office/drawing/2014/main" id="{BB40FF8E-C1ED-E34C-8977-9B3D2F01073A}"/>
              </a:ext>
            </a:extLst>
          </p:cNvPr>
          <p:cNvSpPr>
            <a:spLocks noGrp="1"/>
          </p:cNvSpPr>
          <p:nvPr>
            <p:ph type="pic" sz="quarter" idx="12"/>
          </p:nvPr>
        </p:nvSpPr>
        <p:spPr>
          <a:xfrm>
            <a:off x="8195158" y="1806498"/>
            <a:ext cx="3489242" cy="3401999"/>
          </a:xfrm>
          <a:prstGeom prst="roundRect">
            <a:avLst>
              <a:gd name="adj" fmla="val 10813"/>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a:p>
        </p:txBody>
      </p:sp>
      <p:sp>
        <p:nvSpPr>
          <p:cNvPr id="5" name="Fußzeilenplatzhalter 4">
            <a:extLst>
              <a:ext uri="{FF2B5EF4-FFF2-40B4-BE49-F238E27FC236}">
                <a16:creationId xmlns:a16="http://schemas.microsoft.com/office/drawing/2014/main" id="{DEC7C3A4-3D1E-4E0D-93B6-61CCBE1822FC}"/>
              </a:ext>
            </a:extLst>
          </p:cNvPr>
          <p:cNvSpPr>
            <a:spLocks noGrp="1"/>
          </p:cNvSpPr>
          <p:nvPr>
            <p:ph type="ftr" sz="quarter" idx="13"/>
          </p:nvPr>
        </p:nvSpPr>
        <p:spPr/>
        <p:txBody>
          <a:bodyPr/>
          <a:lstStyle/>
          <a:p>
            <a:r>
              <a:rPr lang="en-US" noProof="0" dirty="0"/>
              <a:t>Copyright © SUSE 2020</a:t>
            </a:r>
          </a:p>
        </p:txBody>
      </p:sp>
      <p:sp>
        <p:nvSpPr>
          <p:cNvPr id="10" name="Foliennummernplatzhalter 9">
            <a:extLst>
              <a:ext uri="{FF2B5EF4-FFF2-40B4-BE49-F238E27FC236}">
                <a16:creationId xmlns:a16="http://schemas.microsoft.com/office/drawing/2014/main" id="{BC91DE3E-E3C4-4D4A-8C12-133B81FA138B}"/>
              </a:ext>
            </a:extLst>
          </p:cNvPr>
          <p:cNvSpPr>
            <a:spLocks noGrp="1"/>
          </p:cNvSpPr>
          <p:nvPr>
            <p:ph type="sldNum" sz="quarter" idx="14"/>
          </p:nvPr>
        </p:nvSpPr>
        <p:spPr/>
        <p:txBody>
          <a:bodyPr/>
          <a:lstStyle/>
          <a:p>
            <a:fld id="{E27944A3-C911-4B20-B8AF-AE5B92A5478B}" type="slidenum">
              <a:rPr lang="en-US" noProof="0" smtClean="0"/>
              <a:pPr/>
              <a:t>‹#›</a:t>
            </a:fld>
            <a:endParaRPr lang="en-US" noProof="0"/>
          </a:p>
        </p:txBody>
      </p:sp>
      <p:sp>
        <p:nvSpPr>
          <p:cNvPr id="14" name="Textplatzhalter 13">
            <a:extLst>
              <a:ext uri="{FF2B5EF4-FFF2-40B4-BE49-F238E27FC236}">
                <a16:creationId xmlns:a16="http://schemas.microsoft.com/office/drawing/2014/main" id="{B4B2E1C8-E178-4847-BEA5-CAB53990972D}"/>
              </a:ext>
            </a:extLst>
          </p:cNvPr>
          <p:cNvSpPr>
            <a:spLocks noGrp="1"/>
          </p:cNvSpPr>
          <p:nvPr>
            <p:ph type="body" sz="quarter" idx="15" hasCustomPrompt="1"/>
          </p:nvPr>
        </p:nvSpPr>
        <p:spPr>
          <a:xfrm>
            <a:off x="507600" y="1806498"/>
            <a:ext cx="7349467" cy="4092596"/>
          </a:xfrm>
        </p:spPr>
        <p:txBody>
          <a:bodyPr numCol="2" spcCol="360000"/>
          <a:lstStyle>
            <a:lvl1pPr marL="0" indent="0">
              <a:lnSpc>
                <a:spcPct val="110000"/>
              </a:lnSpc>
              <a:spcBef>
                <a:spcPts val="500"/>
              </a:spcBef>
              <a:buNone/>
              <a:defRPr sz="1600" b="0" i="0" spc="20" baseline="0">
                <a:latin typeface="Work Sans Light" charset="0"/>
                <a:ea typeface="Work Sans Light" charset="0"/>
                <a:cs typeface="Work Sans Light" charset="0"/>
              </a:defRPr>
            </a:lvl1pPr>
          </a:lstStyle>
          <a:p>
            <a:pPr lvl="0"/>
            <a:r>
              <a:rPr lang="en-US" noProof="0"/>
              <a:t>Berupta sum sequi invelib earupta videst, et ut quisserro estis conem. </a:t>
            </a:r>
          </a:p>
          <a:p>
            <a:pPr lvl="0"/>
            <a:r>
              <a:rPr lang="en-US" noProof="0"/>
              <a:t>Pitat fugitius aut lati aut lis arum cume posto to es et quaero deris sunto ommolenis volupta doluptio maximod igenisi mperum esti dest elitatur?</a:t>
            </a:r>
          </a:p>
          <a:p>
            <a:pPr lvl="0"/>
            <a:r>
              <a:rPr lang="en-US" noProof="0"/>
              <a:t>Non porrum aut doluptatiur aut aut que enimus auta cuption sequas endestium sed mincta sam aut rem haruptatur alit quis vel molupta tiatiunt, et ide vellore volut et laborit aut inum quae. Aquis simin rentiorectem dolut occus pore vel estiore rferum ut od et acillo evenihi lignisquos ea quaes vere, to vidus receped. Ignit molupta temquia vendictur, sit quatemperem. Arum, te corem iusamus, et vendi Delignihit quam quam quides exped eostrum rerio ommodictume nossit hil tasped quam, qui as dollet.  Tis del maximus accabor itates am unt ius estia que re nonsequata solo elendebit hil incto tem corehendande aditatio. Evel illatem et latem evenimin net mil et, to et es non cus.</a:t>
            </a:r>
          </a:p>
        </p:txBody>
      </p:sp>
      <p:sp>
        <p:nvSpPr>
          <p:cNvPr id="11" name="Titel 1">
            <a:extLst>
              <a:ext uri="{FF2B5EF4-FFF2-40B4-BE49-F238E27FC236}">
                <a16:creationId xmlns:a16="http://schemas.microsoft.com/office/drawing/2014/main" id="{0356D4DE-2A89-B24A-9077-91DF45E5E1FC}"/>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a:t>Content with three columns.</a:t>
            </a:r>
          </a:p>
        </p:txBody>
      </p:sp>
    </p:spTree>
    <p:extLst>
      <p:ext uri="{BB962C8B-B14F-4D97-AF65-F5344CB8AC3E}">
        <p14:creationId xmlns:p14="http://schemas.microsoft.com/office/powerpoint/2010/main" val="1562020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lti line heading with image">
    <p:spTree>
      <p:nvGrpSpPr>
        <p:cNvPr id="1" name=""/>
        <p:cNvGrpSpPr/>
        <p:nvPr/>
      </p:nvGrpSpPr>
      <p:grpSpPr>
        <a:xfrm>
          <a:off x="0" y="0"/>
          <a:ext cx="0" cy="0"/>
          <a:chOff x="0" y="0"/>
          <a:chExt cx="0" cy="0"/>
        </a:xfrm>
      </p:grpSpPr>
      <p:sp>
        <p:nvSpPr>
          <p:cNvPr id="11" name="Textplatzhalter 2">
            <a:extLst>
              <a:ext uri="{FF2B5EF4-FFF2-40B4-BE49-F238E27FC236}">
                <a16:creationId xmlns:a16="http://schemas.microsoft.com/office/drawing/2014/main" id="{F2AD5D6D-65A4-4D46-B2F2-1B2C06EE5986}"/>
              </a:ext>
            </a:extLst>
          </p:cNvPr>
          <p:cNvSpPr>
            <a:spLocks noGrp="1"/>
          </p:cNvSpPr>
          <p:nvPr>
            <p:ph type="body" sz="quarter" idx="33" hasCustomPrompt="1"/>
          </p:nvPr>
        </p:nvSpPr>
        <p:spPr>
          <a:xfrm>
            <a:off x="507600" y="507600"/>
            <a:ext cx="11176797"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12" name="Rechteck: diagonal liegende Ecken abgerundet 14">
            <a:extLst>
              <a:ext uri="{FF2B5EF4-FFF2-40B4-BE49-F238E27FC236}">
                <a16:creationId xmlns:a16="http://schemas.microsoft.com/office/drawing/2014/main" id="{CFDB8777-1B63-4800-A5B9-6E62694D3D25}"/>
              </a:ext>
            </a:extLst>
          </p:cNvPr>
          <p:cNvSpPr/>
          <p:nvPr userDrawn="1"/>
        </p:nvSpPr>
        <p:spPr>
          <a:xfrm rot="16200000" flipH="1">
            <a:off x="7706974" y="151980"/>
            <a:ext cx="2374609" cy="6565841"/>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7285285"/>
              <a:gd name="connsiteY0" fmla="*/ 0 h 1530912"/>
              <a:gd name="connsiteX1" fmla="*/ 7042398 w 7285285"/>
              <a:gd name="connsiteY1" fmla="*/ 5852 h 1530912"/>
              <a:gd name="connsiteX2" fmla="*/ 7285285 w 7285285"/>
              <a:gd name="connsiteY2" fmla="*/ 248739 h 1530912"/>
              <a:gd name="connsiteX3" fmla="*/ 7284328 w 7285285"/>
              <a:gd name="connsiteY3" fmla="*/ 1530912 h 1530912"/>
              <a:gd name="connsiteX0" fmla="*/ 0 w 7285285"/>
              <a:gd name="connsiteY0" fmla="*/ 0 h 4934346"/>
              <a:gd name="connsiteX1" fmla="*/ 7042398 w 7285285"/>
              <a:gd name="connsiteY1" fmla="*/ 5852 h 4934346"/>
              <a:gd name="connsiteX2" fmla="*/ 7285285 w 7285285"/>
              <a:gd name="connsiteY2" fmla="*/ 248739 h 4934346"/>
              <a:gd name="connsiteX3" fmla="*/ 7281333 w 7285285"/>
              <a:gd name="connsiteY3" fmla="*/ 4934346 h 4934346"/>
              <a:gd name="connsiteX0" fmla="*/ 0 w 2352471"/>
              <a:gd name="connsiteY0" fmla="*/ 0 h 4931306"/>
              <a:gd name="connsiteX1" fmla="*/ 2109584 w 2352471"/>
              <a:gd name="connsiteY1" fmla="*/ 2812 h 4931306"/>
              <a:gd name="connsiteX2" fmla="*/ 2352471 w 2352471"/>
              <a:gd name="connsiteY2" fmla="*/ 245699 h 4931306"/>
              <a:gd name="connsiteX3" fmla="*/ 2348519 w 2352471"/>
              <a:gd name="connsiteY3" fmla="*/ 4931306 h 4931306"/>
              <a:gd name="connsiteX0" fmla="*/ 0 w 1651634"/>
              <a:gd name="connsiteY0" fmla="*/ 0 h 4931306"/>
              <a:gd name="connsiteX1" fmla="*/ 1408747 w 1651634"/>
              <a:gd name="connsiteY1" fmla="*/ 2812 h 4931306"/>
              <a:gd name="connsiteX2" fmla="*/ 1651634 w 1651634"/>
              <a:gd name="connsiteY2" fmla="*/ 245699 h 4931306"/>
              <a:gd name="connsiteX3" fmla="*/ 1647682 w 1651634"/>
              <a:gd name="connsiteY3" fmla="*/ 4931306 h 4931306"/>
              <a:gd name="connsiteX0" fmla="*/ 0 w 1900221"/>
              <a:gd name="connsiteY0" fmla="*/ 0 h 4931306"/>
              <a:gd name="connsiteX1" fmla="*/ 1657334 w 1900221"/>
              <a:gd name="connsiteY1" fmla="*/ 2812 h 4931306"/>
              <a:gd name="connsiteX2" fmla="*/ 1900221 w 1900221"/>
              <a:gd name="connsiteY2" fmla="*/ 245699 h 4931306"/>
              <a:gd name="connsiteX3" fmla="*/ 1896269 w 1900221"/>
              <a:gd name="connsiteY3" fmla="*/ 4931306 h 4931306"/>
              <a:gd name="connsiteX0" fmla="*/ 0 w 1468937"/>
              <a:gd name="connsiteY0" fmla="*/ 226 h 4928494"/>
              <a:gd name="connsiteX1" fmla="*/ 1226050 w 1468937"/>
              <a:gd name="connsiteY1" fmla="*/ 0 h 4928494"/>
              <a:gd name="connsiteX2" fmla="*/ 1468937 w 1468937"/>
              <a:gd name="connsiteY2" fmla="*/ 242887 h 4928494"/>
              <a:gd name="connsiteX3" fmla="*/ 1464985 w 1468937"/>
              <a:gd name="connsiteY3" fmla="*/ 4928494 h 4928494"/>
              <a:gd name="connsiteX0" fmla="*/ 0 w 1406040"/>
              <a:gd name="connsiteY0" fmla="*/ 0 h 4931305"/>
              <a:gd name="connsiteX1" fmla="*/ 1163153 w 1406040"/>
              <a:gd name="connsiteY1" fmla="*/ 2811 h 4931305"/>
              <a:gd name="connsiteX2" fmla="*/ 1406040 w 1406040"/>
              <a:gd name="connsiteY2" fmla="*/ 245698 h 4931305"/>
              <a:gd name="connsiteX3" fmla="*/ 1402088 w 1406040"/>
              <a:gd name="connsiteY3" fmla="*/ 4931305 h 4931305"/>
            </a:gdLst>
            <a:ahLst/>
            <a:cxnLst>
              <a:cxn ang="0">
                <a:pos x="connsiteX0" y="connsiteY0"/>
              </a:cxn>
              <a:cxn ang="0">
                <a:pos x="connsiteX1" y="connsiteY1"/>
              </a:cxn>
              <a:cxn ang="0">
                <a:pos x="connsiteX2" y="connsiteY2"/>
              </a:cxn>
              <a:cxn ang="0">
                <a:pos x="connsiteX3" y="connsiteY3"/>
              </a:cxn>
            </a:cxnLst>
            <a:rect l="l" t="t" r="r" b="b"/>
            <a:pathLst>
              <a:path w="1406040" h="4931305">
                <a:moveTo>
                  <a:pt x="0" y="0"/>
                </a:moveTo>
                <a:lnTo>
                  <a:pt x="1163153" y="2811"/>
                </a:lnTo>
                <a:cubicBezTo>
                  <a:pt x="1297296" y="2811"/>
                  <a:pt x="1406040" y="111555"/>
                  <a:pt x="1406040" y="245698"/>
                </a:cubicBezTo>
                <a:cubicBezTo>
                  <a:pt x="1405721" y="673089"/>
                  <a:pt x="1402407" y="4503914"/>
                  <a:pt x="1402088" y="4931305"/>
                </a:cubicBezTo>
              </a:path>
            </a:pathLst>
          </a:custGeom>
          <a:noFill/>
          <a:ln w="6350" cap="rnd">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13" name="Gerader Verbinder 12">
            <a:extLst>
              <a:ext uri="{FF2B5EF4-FFF2-40B4-BE49-F238E27FC236}">
                <a16:creationId xmlns:a16="http://schemas.microsoft.com/office/drawing/2014/main" id="{87445010-4230-48E6-B7D1-DCA2D2703841}"/>
              </a:ext>
            </a:extLst>
          </p:cNvPr>
          <p:cNvCxnSpPr>
            <a:cxnSpLocks/>
            <a:endCxn id="17" idx="0"/>
          </p:cNvCxnSpPr>
          <p:nvPr userDrawn="1"/>
        </p:nvCxnSpPr>
        <p:spPr>
          <a:xfrm>
            <a:off x="5616671" y="0"/>
            <a:ext cx="0" cy="2099662"/>
          </a:xfrm>
          <a:prstGeom prst="line">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7" name="Ellipse 16">
            <a:extLst>
              <a:ext uri="{FF2B5EF4-FFF2-40B4-BE49-F238E27FC236}">
                <a16:creationId xmlns:a16="http://schemas.microsoft.com/office/drawing/2014/main" id="{569BB1F9-CBDB-4270-BAF3-454297815A8D}"/>
              </a:ext>
            </a:extLst>
          </p:cNvPr>
          <p:cNvSpPr/>
          <p:nvPr userDrawn="1"/>
        </p:nvSpPr>
        <p:spPr>
          <a:xfrm>
            <a:off x="5532071" y="2099662"/>
            <a:ext cx="169200" cy="169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a:t> </a:t>
            </a:r>
          </a:p>
        </p:txBody>
      </p:sp>
      <p:sp>
        <p:nvSpPr>
          <p:cNvPr id="20" name="Fußzeilenplatzhalter 19">
            <a:extLst>
              <a:ext uri="{FF2B5EF4-FFF2-40B4-BE49-F238E27FC236}">
                <a16:creationId xmlns:a16="http://schemas.microsoft.com/office/drawing/2014/main" id="{C6A21E7B-42FC-42C2-B60B-C2B38DF1CDED}"/>
              </a:ext>
            </a:extLst>
          </p:cNvPr>
          <p:cNvSpPr>
            <a:spLocks noGrp="1"/>
          </p:cNvSpPr>
          <p:nvPr>
            <p:ph type="ftr" sz="quarter" idx="34"/>
          </p:nvPr>
        </p:nvSpPr>
        <p:spPr/>
        <p:txBody>
          <a:bodyPr/>
          <a:lstStyle/>
          <a:p>
            <a:r>
              <a:rPr lang="en-US" noProof="0"/>
              <a:t>Copyright © SUSE 2020</a:t>
            </a:r>
          </a:p>
        </p:txBody>
      </p:sp>
      <p:sp>
        <p:nvSpPr>
          <p:cNvPr id="21" name="Foliennummernplatzhalter 20">
            <a:extLst>
              <a:ext uri="{FF2B5EF4-FFF2-40B4-BE49-F238E27FC236}">
                <a16:creationId xmlns:a16="http://schemas.microsoft.com/office/drawing/2014/main" id="{B1DB830A-B9C5-4236-B56D-FF471DDF70B9}"/>
              </a:ext>
            </a:extLst>
          </p:cNvPr>
          <p:cNvSpPr>
            <a:spLocks noGrp="1"/>
          </p:cNvSpPr>
          <p:nvPr>
            <p:ph type="sldNum" sz="quarter" idx="35"/>
          </p:nvPr>
        </p:nvSpPr>
        <p:spPr/>
        <p:txBody>
          <a:bodyPr/>
          <a:lstStyle/>
          <a:p>
            <a:fld id="{E27944A3-C911-4B20-B8AF-AE5B92A5478B}" type="slidenum">
              <a:rPr lang="en-US" noProof="0" smtClean="0"/>
              <a:pPr/>
              <a:t>‹#›</a:t>
            </a:fld>
            <a:endParaRPr lang="en-US" noProof="0"/>
          </a:p>
        </p:txBody>
      </p:sp>
      <p:sp>
        <p:nvSpPr>
          <p:cNvPr id="4" name="Bildplatzhalter 3">
            <a:extLst>
              <a:ext uri="{FF2B5EF4-FFF2-40B4-BE49-F238E27FC236}">
                <a16:creationId xmlns:a16="http://schemas.microsoft.com/office/drawing/2014/main" id="{BB40FF8E-C1ED-E34C-8977-9B3D2F01073A}"/>
              </a:ext>
            </a:extLst>
          </p:cNvPr>
          <p:cNvSpPr>
            <a:spLocks noGrp="1"/>
          </p:cNvSpPr>
          <p:nvPr>
            <p:ph type="pic" sz="quarter" idx="12"/>
          </p:nvPr>
        </p:nvSpPr>
        <p:spPr>
          <a:xfrm>
            <a:off x="6192000" y="1332000"/>
            <a:ext cx="5493600" cy="4012789"/>
          </a:xfrm>
          <a:prstGeom prst="roundRect">
            <a:avLst>
              <a:gd name="adj" fmla="val 10813"/>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a:p>
        </p:txBody>
      </p:sp>
      <p:sp>
        <p:nvSpPr>
          <p:cNvPr id="15" name="Textplatzhalter 25">
            <a:extLst>
              <a:ext uri="{FF2B5EF4-FFF2-40B4-BE49-F238E27FC236}">
                <a16:creationId xmlns:a16="http://schemas.microsoft.com/office/drawing/2014/main" id="{F1D6E396-5DA8-1642-9499-23EC8E185C9E}"/>
              </a:ext>
            </a:extLst>
          </p:cNvPr>
          <p:cNvSpPr>
            <a:spLocks noGrp="1"/>
          </p:cNvSpPr>
          <p:nvPr>
            <p:ph type="body" sz="quarter" idx="36" hasCustomPrompt="1"/>
          </p:nvPr>
        </p:nvSpPr>
        <p:spPr>
          <a:xfrm>
            <a:off x="507600" y="2753658"/>
            <a:ext cx="4186291" cy="1504643"/>
          </a:xfrm>
        </p:spPr>
        <p:txBody>
          <a:bodyPr>
            <a:spAutoFit/>
          </a:bodyPr>
          <a:lstStyle>
            <a:lvl1pPr marL="0" indent="0">
              <a:lnSpc>
                <a:spcPct val="110000"/>
              </a:lnSpc>
              <a:buNone/>
              <a:defRPr sz="1800" baseline="0">
                <a:solidFill>
                  <a:schemeClr val="tx2"/>
                </a:solidFill>
                <a:latin typeface="Work Sans Light" pitchFamily="2" charset="0"/>
              </a:defRPr>
            </a:lvl1pPr>
          </a:lstStyle>
          <a:p>
            <a:pPr lvl="0"/>
            <a:r>
              <a:rPr lang="en-US" noProof="0"/>
              <a:t>Imus, intum sequis aut et mi, omnihil iatiam, as nihicillam, odi beaquiam, sum es eos quibus ma nobis et excerem fuga. Nam aut reiustrum quat eatibus apienem velicti.</a:t>
            </a:r>
          </a:p>
        </p:txBody>
      </p:sp>
      <p:sp>
        <p:nvSpPr>
          <p:cNvPr id="18" name="Titel 15">
            <a:extLst>
              <a:ext uri="{FF2B5EF4-FFF2-40B4-BE49-F238E27FC236}">
                <a16:creationId xmlns:a16="http://schemas.microsoft.com/office/drawing/2014/main" id="{CE0D3B45-4D90-8648-8AD3-D957CEC3C937}"/>
              </a:ext>
            </a:extLst>
          </p:cNvPr>
          <p:cNvSpPr>
            <a:spLocks noGrp="1"/>
          </p:cNvSpPr>
          <p:nvPr>
            <p:ph type="title" hasCustomPrompt="1"/>
          </p:nvPr>
        </p:nvSpPr>
        <p:spPr>
          <a:xfrm>
            <a:off x="507600" y="800852"/>
            <a:ext cx="4186291" cy="1952806"/>
          </a:xfrm>
        </p:spPr>
        <p:txBody>
          <a:bodyPr vert="horz" lIns="0" tIns="0" rIns="0" bIns="251999" rtlCol="0" anchor="t" anchorCtr="0">
            <a:spAutoFit/>
          </a:bodyPr>
          <a:lstStyle>
            <a:lvl1pPr>
              <a:defRPr lang="de-DE" dirty="0"/>
            </a:lvl1pPr>
          </a:lstStyle>
          <a:p>
            <a:pPr lvl="0"/>
            <a:r>
              <a:rPr lang="en-US" noProof="0"/>
              <a:t>This is a multi line heading with an image.</a:t>
            </a:r>
          </a:p>
        </p:txBody>
      </p:sp>
    </p:spTree>
    <p:extLst>
      <p:ext uri="{BB962C8B-B14F-4D97-AF65-F5344CB8AC3E}">
        <p14:creationId xmlns:p14="http://schemas.microsoft.com/office/powerpoint/2010/main" val="1108017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lti line heading with icons">
    <p:bg>
      <p:bgRef idx="1001">
        <a:schemeClr val="bg1"/>
      </p:bgRef>
    </p:bg>
    <p:spTree>
      <p:nvGrpSpPr>
        <p:cNvPr id="1" name=""/>
        <p:cNvGrpSpPr/>
        <p:nvPr/>
      </p:nvGrpSpPr>
      <p:grpSpPr>
        <a:xfrm>
          <a:off x="0" y="0"/>
          <a:ext cx="0" cy="0"/>
          <a:chOff x="0" y="0"/>
          <a:chExt cx="0" cy="0"/>
        </a:xfrm>
      </p:grpSpPr>
      <p:sp>
        <p:nvSpPr>
          <p:cNvPr id="17" name="Textplatzhalter 2">
            <a:extLst>
              <a:ext uri="{FF2B5EF4-FFF2-40B4-BE49-F238E27FC236}">
                <a16:creationId xmlns:a16="http://schemas.microsoft.com/office/drawing/2014/main" id="{4FEE082A-D34D-554D-88E3-AE68ED6C1B52}"/>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20" name="Fußzeilenplatzhalter 19">
            <a:extLst>
              <a:ext uri="{FF2B5EF4-FFF2-40B4-BE49-F238E27FC236}">
                <a16:creationId xmlns:a16="http://schemas.microsoft.com/office/drawing/2014/main" id="{C6A21E7B-42FC-42C2-B60B-C2B38DF1CDED}"/>
              </a:ext>
            </a:extLst>
          </p:cNvPr>
          <p:cNvSpPr>
            <a:spLocks noGrp="1"/>
          </p:cNvSpPr>
          <p:nvPr>
            <p:ph type="ftr" sz="quarter" idx="34"/>
          </p:nvPr>
        </p:nvSpPr>
        <p:spPr/>
        <p:txBody>
          <a:bodyPr/>
          <a:lstStyle/>
          <a:p>
            <a:r>
              <a:rPr lang="en-US" noProof="0"/>
              <a:t>Copyright © SUSE 2020</a:t>
            </a:r>
          </a:p>
        </p:txBody>
      </p:sp>
      <p:sp>
        <p:nvSpPr>
          <p:cNvPr id="21" name="Foliennummernplatzhalter 20">
            <a:extLst>
              <a:ext uri="{FF2B5EF4-FFF2-40B4-BE49-F238E27FC236}">
                <a16:creationId xmlns:a16="http://schemas.microsoft.com/office/drawing/2014/main" id="{B1DB830A-B9C5-4236-B56D-FF471DDF70B9}"/>
              </a:ext>
            </a:extLst>
          </p:cNvPr>
          <p:cNvSpPr>
            <a:spLocks noGrp="1"/>
          </p:cNvSpPr>
          <p:nvPr>
            <p:ph type="sldNum" sz="quarter" idx="35"/>
          </p:nvPr>
        </p:nvSpPr>
        <p:spPr/>
        <p:txBody>
          <a:bodyPr/>
          <a:lstStyle/>
          <a:p>
            <a:fld id="{E27944A3-C911-4B20-B8AF-AE5B92A5478B}" type="slidenum">
              <a:rPr lang="en-US" noProof="0" smtClean="0"/>
              <a:pPr/>
              <a:t>‹#›</a:t>
            </a:fld>
            <a:endParaRPr lang="en-US" noProof="0" dirty="0"/>
          </a:p>
        </p:txBody>
      </p:sp>
      <p:sp>
        <p:nvSpPr>
          <p:cNvPr id="11" name="Bildplatzhalter 10">
            <a:extLst>
              <a:ext uri="{FF2B5EF4-FFF2-40B4-BE49-F238E27FC236}">
                <a16:creationId xmlns:a16="http://schemas.microsoft.com/office/drawing/2014/main" id="{5D67BAC3-7D92-43E0-B541-3CD20D3B1C92}"/>
              </a:ext>
            </a:extLst>
          </p:cNvPr>
          <p:cNvSpPr>
            <a:spLocks noGrp="1"/>
          </p:cNvSpPr>
          <p:nvPr>
            <p:ph type="pic" sz="quarter" idx="12"/>
          </p:nvPr>
        </p:nvSpPr>
        <p:spPr>
          <a:xfrm>
            <a:off x="6192000" y="11448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a:p>
          <a:p>
            <a:endParaRPr lang="en-US" noProof="0"/>
          </a:p>
        </p:txBody>
      </p:sp>
      <p:sp>
        <p:nvSpPr>
          <p:cNvPr id="14" name="Bildplatzhalter 10">
            <a:extLst>
              <a:ext uri="{FF2B5EF4-FFF2-40B4-BE49-F238E27FC236}">
                <a16:creationId xmlns:a16="http://schemas.microsoft.com/office/drawing/2014/main" id="{67D7F198-E709-415B-BE81-7F4E9163A651}"/>
              </a:ext>
            </a:extLst>
          </p:cNvPr>
          <p:cNvSpPr>
            <a:spLocks noGrp="1"/>
          </p:cNvSpPr>
          <p:nvPr>
            <p:ph type="pic" sz="quarter" idx="13"/>
          </p:nvPr>
        </p:nvSpPr>
        <p:spPr>
          <a:xfrm>
            <a:off x="6192000" y="50040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a:p>
          <a:p>
            <a:endParaRPr lang="en-US" noProof="0"/>
          </a:p>
        </p:txBody>
      </p:sp>
      <p:sp>
        <p:nvSpPr>
          <p:cNvPr id="15" name="Bildplatzhalter 10">
            <a:extLst>
              <a:ext uri="{FF2B5EF4-FFF2-40B4-BE49-F238E27FC236}">
                <a16:creationId xmlns:a16="http://schemas.microsoft.com/office/drawing/2014/main" id="{CB952A7B-F5FC-400A-9984-9EEA1CE60801}"/>
              </a:ext>
            </a:extLst>
          </p:cNvPr>
          <p:cNvSpPr>
            <a:spLocks noGrp="1"/>
          </p:cNvSpPr>
          <p:nvPr>
            <p:ph type="pic" sz="quarter" idx="14"/>
          </p:nvPr>
        </p:nvSpPr>
        <p:spPr>
          <a:xfrm>
            <a:off x="6192000" y="21096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a:p>
          <a:p>
            <a:endParaRPr lang="en-US" noProof="0"/>
          </a:p>
        </p:txBody>
      </p:sp>
      <p:sp>
        <p:nvSpPr>
          <p:cNvPr id="18" name="Bildplatzhalter 10">
            <a:extLst>
              <a:ext uri="{FF2B5EF4-FFF2-40B4-BE49-F238E27FC236}">
                <a16:creationId xmlns:a16="http://schemas.microsoft.com/office/drawing/2014/main" id="{BD031F10-54AE-47EF-96AC-9FA4867FC2D2}"/>
              </a:ext>
            </a:extLst>
          </p:cNvPr>
          <p:cNvSpPr>
            <a:spLocks noGrp="1"/>
          </p:cNvSpPr>
          <p:nvPr>
            <p:ph type="pic" sz="quarter" idx="15"/>
          </p:nvPr>
        </p:nvSpPr>
        <p:spPr>
          <a:xfrm>
            <a:off x="6192000" y="30744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a:p>
          <a:p>
            <a:endParaRPr lang="en-US" noProof="0"/>
          </a:p>
        </p:txBody>
      </p:sp>
      <p:sp>
        <p:nvSpPr>
          <p:cNvPr id="22" name="Bildplatzhalter 10">
            <a:extLst>
              <a:ext uri="{FF2B5EF4-FFF2-40B4-BE49-F238E27FC236}">
                <a16:creationId xmlns:a16="http://schemas.microsoft.com/office/drawing/2014/main" id="{79C348CD-775B-4614-8743-2F2363301029}"/>
              </a:ext>
            </a:extLst>
          </p:cNvPr>
          <p:cNvSpPr>
            <a:spLocks noGrp="1"/>
          </p:cNvSpPr>
          <p:nvPr>
            <p:ph type="pic" sz="quarter" idx="16"/>
          </p:nvPr>
        </p:nvSpPr>
        <p:spPr>
          <a:xfrm>
            <a:off x="6192000" y="40392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a:p>
          <a:p>
            <a:endParaRPr lang="en-US" noProof="0"/>
          </a:p>
        </p:txBody>
      </p:sp>
      <p:sp>
        <p:nvSpPr>
          <p:cNvPr id="23" name="Textplatzhalter 16">
            <a:extLst>
              <a:ext uri="{FF2B5EF4-FFF2-40B4-BE49-F238E27FC236}">
                <a16:creationId xmlns:a16="http://schemas.microsoft.com/office/drawing/2014/main" id="{6D887C9C-7BFB-478E-8F86-796B2045590C}"/>
              </a:ext>
            </a:extLst>
          </p:cNvPr>
          <p:cNvSpPr>
            <a:spLocks noGrp="1"/>
          </p:cNvSpPr>
          <p:nvPr>
            <p:ph type="body" sz="quarter" idx="17"/>
          </p:nvPr>
        </p:nvSpPr>
        <p:spPr>
          <a:xfrm>
            <a:off x="7138800" y="1195200"/>
            <a:ext cx="3600000" cy="174728"/>
          </a:xfrm>
        </p:spPr>
        <p:txBody>
          <a:bodyPr>
            <a:spAutoFit/>
          </a:bodyPr>
          <a:lstStyle>
            <a:lvl1pPr marL="0" indent="0">
              <a:lnSpc>
                <a:spcPct val="110000"/>
              </a:lnSpc>
              <a:spcBef>
                <a:spcPts val="500"/>
              </a:spcBef>
              <a:buNone/>
              <a:defRPr lang="de-DE" sz="1100" spc="20" baseline="0" smtClean="0">
                <a:solidFill>
                  <a:schemeClr val="tx1"/>
                </a:solidFill>
                <a:effectLst/>
                <a:latin typeface="Work Sans" pitchFamily="2" charset="0"/>
              </a:defRPr>
            </a:lvl1pPr>
          </a:lstStyle>
          <a:p>
            <a:pPr lvl="0"/>
            <a:endParaRPr lang="en-US" noProof="0"/>
          </a:p>
        </p:txBody>
      </p:sp>
      <p:sp>
        <p:nvSpPr>
          <p:cNvPr id="24" name="Textplatzhalter 16">
            <a:extLst>
              <a:ext uri="{FF2B5EF4-FFF2-40B4-BE49-F238E27FC236}">
                <a16:creationId xmlns:a16="http://schemas.microsoft.com/office/drawing/2014/main" id="{86DAC2C3-E842-461C-881D-FF7387D486F8}"/>
              </a:ext>
            </a:extLst>
          </p:cNvPr>
          <p:cNvSpPr>
            <a:spLocks noGrp="1"/>
          </p:cNvSpPr>
          <p:nvPr>
            <p:ph type="body" sz="quarter" idx="18"/>
          </p:nvPr>
        </p:nvSpPr>
        <p:spPr>
          <a:xfrm>
            <a:off x="7138800" y="50580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25" name="Textplatzhalter 16">
            <a:extLst>
              <a:ext uri="{FF2B5EF4-FFF2-40B4-BE49-F238E27FC236}">
                <a16:creationId xmlns:a16="http://schemas.microsoft.com/office/drawing/2014/main" id="{89B6829D-02A1-47A9-8D43-712D900979F3}"/>
              </a:ext>
            </a:extLst>
          </p:cNvPr>
          <p:cNvSpPr>
            <a:spLocks noGrp="1"/>
          </p:cNvSpPr>
          <p:nvPr>
            <p:ph type="body" sz="quarter" idx="19"/>
          </p:nvPr>
        </p:nvSpPr>
        <p:spPr>
          <a:xfrm>
            <a:off x="7138800" y="21609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27" name="Textplatzhalter 16">
            <a:extLst>
              <a:ext uri="{FF2B5EF4-FFF2-40B4-BE49-F238E27FC236}">
                <a16:creationId xmlns:a16="http://schemas.microsoft.com/office/drawing/2014/main" id="{EA5B5F5A-D4F7-43D0-9BBA-9B4715F87B3B}"/>
              </a:ext>
            </a:extLst>
          </p:cNvPr>
          <p:cNvSpPr>
            <a:spLocks noGrp="1"/>
          </p:cNvSpPr>
          <p:nvPr>
            <p:ph type="body" sz="quarter" idx="20"/>
          </p:nvPr>
        </p:nvSpPr>
        <p:spPr>
          <a:xfrm>
            <a:off x="7138800" y="31266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28" name="Textplatzhalter 16">
            <a:extLst>
              <a:ext uri="{FF2B5EF4-FFF2-40B4-BE49-F238E27FC236}">
                <a16:creationId xmlns:a16="http://schemas.microsoft.com/office/drawing/2014/main" id="{3F493D74-3174-40F1-A1C3-153E47BBA66D}"/>
              </a:ext>
            </a:extLst>
          </p:cNvPr>
          <p:cNvSpPr>
            <a:spLocks noGrp="1"/>
          </p:cNvSpPr>
          <p:nvPr>
            <p:ph type="body" sz="quarter" idx="21"/>
          </p:nvPr>
        </p:nvSpPr>
        <p:spPr>
          <a:xfrm>
            <a:off x="7138800" y="40923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16" name="Titel 15">
            <a:extLst>
              <a:ext uri="{FF2B5EF4-FFF2-40B4-BE49-F238E27FC236}">
                <a16:creationId xmlns:a16="http://schemas.microsoft.com/office/drawing/2014/main" id="{29DFC257-26C3-46B1-AB24-2B7A8CF3AE47}"/>
              </a:ext>
            </a:extLst>
          </p:cNvPr>
          <p:cNvSpPr>
            <a:spLocks noGrp="1"/>
          </p:cNvSpPr>
          <p:nvPr>
            <p:ph type="title" hasCustomPrompt="1"/>
          </p:nvPr>
        </p:nvSpPr>
        <p:spPr>
          <a:xfrm>
            <a:off x="507600" y="800852"/>
            <a:ext cx="4186291" cy="1952806"/>
          </a:xfrm>
        </p:spPr>
        <p:txBody>
          <a:bodyPr vert="horz" lIns="0" tIns="0" rIns="0" bIns="251999" rtlCol="0" anchor="t" anchorCtr="0">
            <a:spAutoFit/>
          </a:bodyPr>
          <a:lstStyle>
            <a:lvl1pPr>
              <a:defRPr lang="de-DE" dirty="0"/>
            </a:lvl1pPr>
          </a:lstStyle>
          <a:p>
            <a:pPr lvl="0"/>
            <a:r>
              <a:rPr lang="en-US" noProof="0" dirty="0"/>
              <a:t>This is a multi line heading with icons.</a:t>
            </a:r>
          </a:p>
        </p:txBody>
      </p:sp>
      <p:sp>
        <p:nvSpPr>
          <p:cNvPr id="32" name="Textplatzhalter 25">
            <a:extLst>
              <a:ext uri="{FF2B5EF4-FFF2-40B4-BE49-F238E27FC236}">
                <a16:creationId xmlns:a16="http://schemas.microsoft.com/office/drawing/2014/main" id="{03B74358-7F52-6B4F-AF77-9E731741DDB7}"/>
              </a:ext>
            </a:extLst>
          </p:cNvPr>
          <p:cNvSpPr>
            <a:spLocks noGrp="1"/>
          </p:cNvSpPr>
          <p:nvPr>
            <p:ph type="body" sz="quarter" idx="36" hasCustomPrompt="1"/>
          </p:nvPr>
        </p:nvSpPr>
        <p:spPr>
          <a:xfrm>
            <a:off x="507600" y="2753658"/>
            <a:ext cx="4186291" cy="1504643"/>
          </a:xfrm>
        </p:spPr>
        <p:txBody>
          <a:bodyPr>
            <a:spAutoFit/>
          </a:bodyPr>
          <a:lstStyle>
            <a:lvl1pPr marL="0" indent="0">
              <a:lnSpc>
                <a:spcPct val="110000"/>
              </a:lnSpc>
              <a:buNone/>
              <a:defRPr sz="1800" baseline="0">
                <a:solidFill>
                  <a:schemeClr val="tx2"/>
                </a:solidFill>
                <a:latin typeface="Work Sans Light" pitchFamily="2" charset="0"/>
              </a:defRPr>
            </a:lvl1pPr>
          </a:lstStyle>
          <a:p>
            <a:pPr lvl="0"/>
            <a:r>
              <a:rPr lang="en-US" noProof="0"/>
              <a:t>Imus, intum sequis aut et mi, omnihil iatiam, as nihicillam, odi beaquiam, sum es eos quibus ma nobis et excerem fuga. Nam aut reiustrum quat eatibus apienem velicti.</a:t>
            </a:r>
          </a:p>
        </p:txBody>
      </p:sp>
    </p:spTree>
    <p:extLst>
      <p:ext uri="{BB962C8B-B14F-4D97-AF65-F5344CB8AC3E}">
        <p14:creationId xmlns:p14="http://schemas.microsoft.com/office/powerpoint/2010/main" val="24450871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ulti line heading with diagrams">
    <p:spTree>
      <p:nvGrpSpPr>
        <p:cNvPr id="1" name=""/>
        <p:cNvGrpSpPr/>
        <p:nvPr/>
      </p:nvGrpSpPr>
      <p:grpSpPr>
        <a:xfrm>
          <a:off x="0" y="0"/>
          <a:ext cx="0" cy="0"/>
          <a:chOff x="0" y="0"/>
          <a:chExt cx="0" cy="0"/>
        </a:xfrm>
      </p:grpSpPr>
      <p:sp>
        <p:nvSpPr>
          <p:cNvPr id="7" name="Textplatzhalter 2">
            <a:extLst>
              <a:ext uri="{FF2B5EF4-FFF2-40B4-BE49-F238E27FC236}">
                <a16:creationId xmlns:a16="http://schemas.microsoft.com/office/drawing/2014/main" id="{3925B856-15CE-B847-9815-3816FD45D212}"/>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20" name="Fußzeilenplatzhalter 19">
            <a:extLst>
              <a:ext uri="{FF2B5EF4-FFF2-40B4-BE49-F238E27FC236}">
                <a16:creationId xmlns:a16="http://schemas.microsoft.com/office/drawing/2014/main" id="{C6A21E7B-42FC-42C2-B60B-C2B38DF1CDED}"/>
              </a:ext>
            </a:extLst>
          </p:cNvPr>
          <p:cNvSpPr>
            <a:spLocks noGrp="1"/>
          </p:cNvSpPr>
          <p:nvPr>
            <p:ph type="ftr" sz="quarter" idx="34"/>
          </p:nvPr>
        </p:nvSpPr>
        <p:spPr/>
        <p:txBody>
          <a:bodyPr/>
          <a:lstStyle/>
          <a:p>
            <a:r>
              <a:rPr lang="en-US" noProof="0"/>
              <a:t>Copyright © SUSE 2020</a:t>
            </a:r>
          </a:p>
        </p:txBody>
      </p:sp>
      <p:sp>
        <p:nvSpPr>
          <p:cNvPr id="21" name="Foliennummernplatzhalter 20">
            <a:extLst>
              <a:ext uri="{FF2B5EF4-FFF2-40B4-BE49-F238E27FC236}">
                <a16:creationId xmlns:a16="http://schemas.microsoft.com/office/drawing/2014/main" id="{B1DB830A-B9C5-4236-B56D-FF471DDF70B9}"/>
              </a:ext>
            </a:extLst>
          </p:cNvPr>
          <p:cNvSpPr>
            <a:spLocks noGrp="1"/>
          </p:cNvSpPr>
          <p:nvPr>
            <p:ph type="sldNum" sz="quarter" idx="35"/>
          </p:nvPr>
        </p:nvSpPr>
        <p:spPr/>
        <p:txBody>
          <a:bodyPr/>
          <a:lstStyle/>
          <a:p>
            <a:fld id="{E27944A3-C911-4B20-B8AF-AE5B92A5478B}" type="slidenum">
              <a:rPr lang="en-US" noProof="0" smtClean="0"/>
              <a:pPr/>
              <a:t>‹#›</a:t>
            </a:fld>
            <a:endParaRPr lang="en-US" noProof="0"/>
          </a:p>
        </p:txBody>
      </p:sp>
      <p:sp>
        <p:nvSpPr>
          <p:cNvPr id="10" name="Textplatzhalter 25">
            <a:extLst>
              <a:ext uri="{FF2B5EF4-FFF2-40B4-BE49-F238E27FC236}">
                <a16:creationId xmlns:a16="http://schemas.microsoft.com/office/drawing/2014/main" id="{E7DB2794-F30C-0843-B92C-96CA77640572}"/>
              </a:ext>
            </a:extLst>
          </p:cNvPr>
          <p:cNvSpPr>
            <a:spLocks noGrp="1"/>
          </p:cNvSpPr>
          <p:nvPr>
            <p:ph type="body" sz="quarter" idx="36" hasCustomPrompt="1"/>
          </p:nvPr>
        </p:nvSpPr>
        <p:spPr>
          <a:xfrm>
            <a:off x="507600" y="2753658"/>
            <a:ext cx="4186291" cy="1504643"/>
          </a:xfrm>
        </p:spPr>
        <p:txBody>
          <a:bodyPr>
            <a:spAutoFit/>
          </a:bodyPr>
          <a:lstStyle>
            <a:lvl1pPr marL="0" indent="0">
              <a:lnSpc>
                <a:spcPct val="110000"/>
              </a:lnSpc>
              <a:buNone/>
              <a:defRPr sz="1800" baseline="0">
                <a:solidFill>
                  <a:schemeClr val="tx2"/>
                </a:solidFill>
                <a:latin typeface="Work Sans Light" pitchFamily="2" charset="0"/>
              </a:defRPr>
            </a:lvl1pPr>
          </a:lstStyle>
          <a:p>
            <a:pPr lvl="0"/>
            <a:r>
              <a:rPr lang="en-US" noProof="0"/>
              <a:t>Imus, intum sequis aut et mi, omnihil iatiam, as nihicillam, odi beaquiam, sum es eos quibus ma nobis et excerem fuga. Nam aut reiustrum quat eatibus apienem velicti.</a:t>
            </a:r>
          </a:p>
        </p:txBody>
      </p:sp>
      <p:sp>
        <p:nvSpPr>
          <p:cNvPr id="11" name="Titel 15">
            <a:extLst>
              <a:ext uri="{FF2B5EF4-FFF2-40B4-BE49-F238E27FC236}">
                <a16:creationId xmlns:a16="http://schemas.microsoft.com/office/drawing/2014/main" id="{F3D10150-5008-BB47-AE7A-04FC3CAE03D4}"/>
              </a:ext>
            </a:extLst>
          </p:cNvPr>
          <p:cNvSpPr>
            <a:spLocks noGrp="1"/>
          </p:cNvSpPr>
          <p:nvPr>
            <p:ph type="title" hasCustomPrompt="1"/>
          </p:nvPr>
        </p:nvSpPr>
        <p:spPr>
          <a:xfrm>
            <a:off x="507600" y="800852"/>
            <a:ext cx="4186291" cy="1952806"/>
          </a:xfrm>
        </p:spPr>
        <p:txBody>
          <a:bodyPr vert="horz" lIns="0" tIns="0" rIns="0" bIns="251999" rtlCol="0" anchor="t" anchorCtr="0">
            <a:spAutoFit/>
          </a:bodyPr>
          <a:lstStyle>
            <a:lvl1pPr>
              <a:defRPr lang="de-DE" dirty="0"/>
            </a:lvl1pPr>
          </a:lstStyle>
          <a:p>
            <a:pPr lvl="0"/>
            <a:r>
              <a:rPr lang="en-US" noProof="0" dirty="0"/>
              <a:t>This is a multi line heading with diagrams</a:t>
            </a:r>
          </a:p>
        </p:txBody>
      </p:sp>
    </p:spTree>
    <p:extLst>
      <p:ext uri="{BB962C8B-B14F-4D97-AF65-F5344CB8AC3E}">
        <p14:creationId xmlns:p14="http://schemas.microsoft.com/office/powerpoint/2010/main" val="3978892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2_Leer">
    <p:bg>
      <p:bgPr>
        <a:solidFill>
          <a:srgbClr val="0C322C"/>
        </a:solidFill>
        <a:effectLst/>
      </p:bgPr>
    </p:bg>
    <p:spTree>
      <p:nvGrpSpPr>
        <p:cNvPr id="1" name=""/>
        <p:cNvGrpSpPr/>
        <p:nvPr/>
      </p:nvGrpSpPr>
      <p:grpSpPr>
        <a:xfrm>
          <a:off x="0" y="0"/>
          <a:ext cx="0" cy="0"/>
          <a:chOff x="0" y="0"/>
          <a:chExt cx="0" cy="0"/>
        </a:xfrm>
      </p:grpSpPr>
      <p:pic>
        <p:nvPicPr>
          <p:cNvPr id="24" name="Grafik 23">
            <a:extLst>
              <a:ext uri="{FF2B5EF4-FFF2-40B4-BE49-F238E27FC236}">
                <a16:creationId xmlns:a16="http://schemas.microsoft.com/office/drawing/2014/main" id="{6622B6E1-0583-7A4F-BA4E-75539AC73B9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97207" y="5522400"/>
            <a:ext cx="1141595" cy="1040120"/>
          </a:xfrm>
          <a:prstGeom prst="rect">
            <a:avLst/>
          </a:prstGeom>
        </p:spPr>
      </p:pic>
      <p:sp>
        <p:nvSpPr>
          <p:cNvPr id="25" name="Textplatzhalter 24">
            <a:extLst>
              <a:ext uri="{FF2B5EF4-FFF2-40B4-BE49-F238E27FC236}">
                <a16:creationId xmlns:a16="http://schemas.microsoft.com/office/drawing/2014/main" id="{72DB9B71-85C8-EF4B-86C4-89CC2B69776F}"/>
              </a:ext>
            </a:extLst>
          </p:cNvPr>
          <p:cNvSpPr>
            <a:spLocks noGrp="1"/>
          </p:cNvSpPr>
          <p:nvPr>
            <p:ph type="body" sz="quarter" idx="10" hasCustomPrompt="1"/>
          </p:nvPr>
        </p:nvSpPr>
        <p:spPr>
          <a:xfrm>
            <a:off x="507600" y="2254116"/>
            <a:ext cx="2649600" cy="2304000"/>
          </a:xfrm>
        </p:spPr>
        <p:txBody>
          <a:bodyPr>
            <a:normAutofit/>
          </a:bodyPr>
          <a:lstStyle>
            <a:lvl1pPr marL="0" indent="0">
              <a:lnSpc>
                <a:spcPct val="110000"/>
              </a:lnSpc>
              <a:spcBef>
                <a:spcPts val="500"/>
              </a:spcBef>
              <a:buNone/>
              <a:defRPr lang="de-DE" sz="800" b="0" i="0" spc="20" baseline="0" smtClean="0">
                <a:solidFill>
                  <a:schemeClr val="bg1"/>
                </a:solidFill>
                <a:effectLst/>
                <a:latin typeface="Work Sans" pitchFamily="2" charset="77"/>
              </a:defRPr>
            </a:lvl1pPr>
          </a:lstStyle>
          <a:p>
            <a:pPr lvl="0"/>
            <a:r>
              <a:rPr lang="en-US" noProof="0"/>
              <a:t>Copyright © SUSE 2020</a:t>
            </a:r>
          </a:p>
          <a:p>
            <a:pPr lvl="0"/>
            <a:r>
              <a:rPr lang="en-US" noProof="0"/>
              <a:t>Ullo etur, endelic idelluptur, ullatec ullaccupta corro in nis ius es et expla dunt ut aut volor sam quost, sitiunt iatur, coressinctus ea dellisime vero qui de optaquisto denempo rionse quiatem quiberchic te nihillo consed ut rem ero doluptas et, eatem aborendit ere, offictin recuptam que lam, incius, tem et ea velles nonse volorem. Et aute nulparum esequas perspe odi imin pratiis nam as sum quidi re, int magnam es dolor solorati ut quid maxim ut et re, omnis sundelestrum autem aperum dolupta tectotatium ea pedis repuda des magnient et quianda ntione coresenit, sam necaborum ad</a:t>
            </a:r>
          </a:p>
        </p:txBody>
      </p:sp>
      <p:pic>
        <p:nvPicPr>
          <p:cNvPr id="12" name="Grafik 11">
            <a:extLst>
              <a:ext uri="{FF2B5EF4-FFF2-40B4-BE49-F238E27FC236}">
                <a16:creationId xmlns:a16="http://schemas.microsoft.com/office/drawing/2014/main" id="{9A3EFF6D-D115-4500-BA27-E7127B68E55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328800" y="5569200"/>
            <a:ext cx="5627415" cy="1044000"/>
          </a:xfrm>
          <a:prstGeom prst="rect">
            <a:avLst/>
          </a:prstGeom>
        </p:spPr>
      </p:pic>
      <p:sp>
        <p:nvSpPr>
          <p:cNvPr id="18" name="Rechteck: diagonal liegende Ecken abgerundet 14">
            <a:extLst>
              <a:ext uri="{FF2B5EF4-FFF2-40B4-BE49-F238E27FC236}">
                <a16:creationId xmlns:a16="http://schemas.microsoft.com/office/drawing/2014/main" id="{9BA1A569-2EC8-4686-AC1C-6ADCB75C799C}"/>
              </a:ext>
            </a:extLst>
          </p:cNvPr>
          <p:cNvSpPr/>
          <p:nvPr userDrawn="1"/>
        </p:nvSpPr>
        <p:spPr>
          <a:xfrm>
            <a:off x="5732" y="1241725"/>
            <a:ext cx="5223981" cy="1192570"/>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846026"/>
              <a:gd name="connsiteY0" fmla="*/ 0 h 1334575"/>
              <a:gd name="connsiteX1" fmla="*/ 5603139 w 5846026"/>
              <a:gd name="connsiteY1" fmla="*/ 8093 h 1334575"/>
              <a:gd name="connsiteX2" fmla="*/ 5846026 w 5846026"/>
              <a:gd name="connsiteY2" fmla="*/ 250980 h 1334575"/>
              <a:gd name="connsiteX3" fmla="*/ 5846026 w 5846026"/>
              <a:gd name="connsiteY3" fmla="*/ 1334575 h 1334575"/>
            </a:gdLst>
            <a:ahLst/>
            <a:cxnLst>
              <a:cxn ang="0">
                <a:pos x="connsiteX0" y="connsiteY0"/>
              </a:cxn>
              <a:cxn ang="0">
                <a:pos x="connsiteX1" y="connsiteY1"/>
              </a:cxn>
              <a:cxn ang="0">
                <a:pos x="connsiteX2" y="connsiteY2"/>
              </a:cxn>
              <a:cxn ang="0">
                <a:pos x="connsiteX3" y="connsiteY3"/>
              </a:cxn>
            </a:cxnLst>
            <a:rect l="l" t="t" r="r" b="b"/>
            <a:pathLst>
              <a:path w="5846026" h="1334575">
                <a:moveTo>
                  <a:pt x="0" y="0"/>
                </a:moveTo>
                <a:lnTo>
                  <a:pt x="5603139" y="8093"/>
                </a:lnTo>
                <a:cubicBezTo>
                  <a:pt x="5737282" y="8093"/>
                  <a:pt x="5846026" y="116837"/>
                  <a:pt x="5846026" y="250980"/>
                </a:cubicBezTo>
                <a:lnTo>
                  <a:pt x="5846026" y="1334575"/>
                </a:ln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Rechteck: diagonal liegende Ecken abgerundet 14">
            <a:extLst>
              <a:ext uri="{FF2B5EF4-FFF2-40B4-BE49-F238E27FC236}">
                <a16:creationId xmlns:a16="http://schemas.microsoft.com/office/drawing/2014/main" id="{9219D9F1-EE73-4361-9871-B8DAA3D9575A}"/>
              </a:ext>
            </a:extLst>
          </p:cNvPr>
          <p:cNvSpPr/>
          <p:nvPr userDrawn="1"/>
        </p:nvSpPr>
        <p:spPr>
          <a:xfrm rot="10800000">
            <a:off x="5229304" y="2422150"/>
            <a:ext cx="6957303" cy="2135966"/>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7785742"/>
              <a:gd name="connsiteY0" fmla="*/ 0 h 2390305"/>
              <a:gd name="connsiteX1" fmla="*/ 7542855 w 7785742"/>
              <a:gd name="connsiteY1" fmla="*/ 19435 h 2390305"/>
              <a:gd name="connsiteX2" fmla="*/ 7785742 w 7785742"/>
              <a:gd name="connsiteY2" fmla="*/ 262322 h 2390305"/>
              <a:gd name="connsiteX3" fmla="*/ 7783501 w 7785742"/>
              <a:gd name="connsiteY3" fmla="*/ 2390305 h 2390305"/>
            </a:gdLst>
            <a:ahLst/>
            <a:cxnLst>
              <a:cxn ang="0">
                <a:pos x="connsiteX0" y="connsiteY0"/>
              </a:cxn>
              <a:cxn ang="0">
                <a:pos x="connsiteX1" y="connsiteY1"/>
              </a:cxn>
              <a:cxn ang="0">
                <a:pos x="connsiteX2" y="connsiteY2"/>
              </a:cxn>
              <a:cxn ang="0">
                <a:pos x="connsiteX3" y="connsiteY3"/>
              </a:cxn>
            </a:cxnLst>
            <a:rect l="l" t="t" r="r" b="b"/>
            <a:pathLst>
              <a:path w="7785742" h="2390305">
                <a:moveTo>
                  <a:pt x="0" y="0"/>
                </a:moveTo>
                <a:lnTo>
                  <a:pt x="7542855" y="19435"/>
                </a:lnTo>
                <a:cubicBezTo>
                  <a:pt x="7676998" y="19435"/>
                  <a:pt x="7785742" y="128179"/>
                  <a:pt x="7785742" y="262322"/>
                </a:cubicBezTo>
                <a:lnTo>
                  <a:pt x="7783501" y="2390305"/>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5" name="Ellipse 14">
            <a:extLst>
              <a:ext uri="{FF2B5EF4-FFF2-40B4-BE49-F238E27FC236}">
                <a16:creationId xmlns:a16="http://schemas.microsoft.com/office/drawing/2014/main" id="{08C00F4A-C2D0-4BE8-BBDD-E8357E81165E}"/>
              </a:ext>
            </a:extLst>
          </p:cNvPr>
          <p:cNvSpPr/>
          <p:nvPr userDrawn="1"/>
        </p:nvSpPr>
        <p:spPr>
          <a:xfrm>
            <a:off x="5145113" y="2349695"/>
            <a:ext cx="169200" cy="169200"/>
          </a:xfrm>
          <a:prstGeom prst="ellipse">
            <a:avLst/>
          </a:prstGeom>
          <a:solidFill>
            <a:srgbClr val="31BA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a:t> </a:t>
            </a:r>
          </a:p>
        </p:txBody>
      </p:sp>
      <p:sp>
        <p:nvSpPr>
          <p:cNvPr id="2" name="TextBox 1">
            <a:extLst>
              <a:ext uri="{FF2B5EF4-FFF2-40B4-BE49-F238E27FC236}">
                <a16:creationId xmlns:a16="http://schemas.microsoft.com/office/drawing/2014/main" id="{B9FE4070-A993-F140-8225-F6680F5542A7}"/>
              </a:ext>
            </a:extLst>
          </p:cNvPr>
          <p:cNvSpPr txBox="1"/>
          <p:nvPr userDrawn="1"/>
        </p:nvSpPr>
        <p:spPr>
          <a:xfrm>
            <a:off x="11820293" y="-524107"/>
            <a:ext cx="184731" cy="369332"/>
          </a:xfrm>
          <a:prstGeom prst="rect">
            <a:avLst/>
          </a:prstGeom>
          <a:noFill/>
        </p:spPr>
        <p:txBody>
          <a:bodyPr wrap="none" rtlCol="0">
            <a:spAutoFit/>
          </a:bodyPr>
          <a:lstStyle/>
          <a:p>
            <a:endParaRPr lang="en-US" noProof="0"/>
          </a:p>
        </p:txBody>
      </p:sp>
      <p:sp>
        <p:nvSpPr>
          <p:cNvPr id="6" name="Titel 5">
            <a:extLst>
              <a:ext uri="{FF2B5EF4-FFF2-40B4-BE49-F238E27FC236}">
                <a16:creationId xmlns:a16="http://schemas.microsoft.com/office/drawing/2014/main" id="{1BB0B53D-F437-4CA0-AD19-CF5D90251C6A}"/>
              </a:ext>
            </a:extLst>
          </p:cNvPr>
          <p:cNvSpPr>
            <a:spLocks noGrp="1"/>
          </p:cNvSpPr>
          <p:nvPr>
            <p:ph type="title" hasCustomPrompt="1"/>
          </p:nvPr>
        </p:nvSpPr>
        <p:spPr>
          <a:xfrm>
            <a:off x="5645896" y="2030066"/>
            <a:ext cx="3311841" cy="808458"/>
          </a:xfrm>
        </p:spPr>
        <p:txBody>
          <a:bodyPr anchor="ctr"/>
          <a:lstStyle>
            <a:lvl1pPr>
              <a:defRPr>
                <a:solidFill>
                  <a:schemeClr val="bg1"/>
                </a:solidFill>
              </a:defRPr>
            </a:lvl1pPr>
          </a:lstStyle>
          <a:p>
            <a:r>
              <a:rPr lang="en-US" noProof="0"/>
              <a:t>Thank you.</a:t>
            </a:r>
          </a:p>
        </p:txBody>
      </p:sp>
    </p:spTree>
    <p:extLst>
      <p:ext uri="{BB962C8B-B14F-4D97-AF65-F5344CB8AC3E}">
        <p14:creationId xmlns:p14="http://schemas.microsoft.com/office/powerpoint/2010/main" val="306294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rgbClr val="0C322C"/>
        </a:solidFill>
        <a:effectLst/>
      </p:bgPr>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44EE4F58-0145-1445-9582-308152B365C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542612" y="5523352"/>
            <a:ext cx="1141595" cy="1040120"/>
          </a:xfrm>
          <a:prstGeom prst="rect">
            <a:avLst/>
          </a:prstGeom>
        </p:spPr>
      </p:pic>
      <p:sp>
        <p:nvSpPr>
          <p:cNvPr id="16" name="Rechteck: diagonal liegende Ecken abgerundet 14">
            <a:extLst>
              <a:ext uri="{FF2B5EF4-FFF2-40B4-BE49-F238E27FC236}">
                <a16:creationId xmlns:a16="http://schemas.microsoft.com/office/drawing/2014/main" id="{79DC6EFA-8D61-4392-8A47-4B740B3049B7}"/>
              </a:ext>
            </a:extLst>
          </p:cNvPr>
          <p:cNvSpPr/>
          <p:nvPr userDrawn="1"/>
        </p:nvSpPr>
        <p:spPr>
          <a:xfrm>
            <a:off x="9776" y="1255507"/>
            <a:ext cx="6516140" cy="1594018"/>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Lst>
            <a:ahLst/>
            <a:cxnLst>
              <a:cxn ang="0">
                <a:pos x="connsiteX0" y="connsiteY0"/>
              </a:cxn>
              <a:cxn ang="0">
                <a:pos x="connsiteX1" y="connsiteY1"/>
              </a:cxn>
              <a:cxn ang="0">
                <a:pos x="connsiteX2" y="connsiteY2"/>
              </a:cxn>
              <a:cxn ang="0">
                <a:pos x="connsiteX3" y="connsiteY3"/>
              </a:cxn>
            </a:cxnLst>
            <a:rect l="l" t="t" r="r" b="b"/>
            <a:pathLst>
              <a:path w="6516140" h="1334575">
                <a:moveTo>
                  <a:pt x="0" y="0"/>
                </a:moveTo>
                <a:lnTo>
                  <a:pt x="6273253" y="8093"/>
                </a:lnTo>
                <a:cubicBezTo>
                  <a:pt x="6407396" y="8093"/>
                  <a:pt x="6516140" y="116837"/>
                  <a:pt x="6516140" y="250980"/>
                </a:cubicBezTo>
                <a:lnTo>
                  <a:pt x="6516140" y="1334575"/>
                </a:ln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Rechteck: diagonal liegende Ecken abgerundet 14">
            <a:extLst>
              <a:ext uri="{FF2B5EF4-FFF2-40B4-BE49-F238E27FC236}">
                <a16:creationId xmlns:a16="http://schemas.microsoft.com/office/drawing/2014/main" id="{8F358B07-6B44-4340-9FF0-A8D388C7041B}"/>
              </a:ext>
            </a:extLst>
          </p:cNvPr>
          <p:cNvSpPr/>
          <p:nvPr userDrawn="1"/>
        </p:nvSpPr>
        <p:spPr>
          <a:xfrm rot="10800000">
            <a:off x="6525459" y="2849525"/>
            <a:ext cx="5666734" cy="2103687"/>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Lst>
            <a:ahLst/>
            <a:cxnLst>
              <a:cxn ang="0">
                <a:pos x="connsiteX0" y="connsiteY0"/>
              </a:cxn>
              <a:cxn ang="0">
                <a:pos x="connsiteX1" y="connsiteY1"/>
              </a:cxn>
              <a:cxn ang="0">
                <a:pos x="connsiteX2" y="connsiteY2"/>
              </a:cxn>
              <a:cxn ang="0">
                <a:pos x="connsiteX3" y="connsiteY3"/>
              </a:cxn>
            </a:cxnLst>
            <a:rect l="l" t="t" r="r" b="b"/>
            <a:pathLst>
              <a:path w="5666734" h="2376722">
                <a:moveTo>
                  <a:pt x="0" y="0"/>
                </a:moveTo>
                <a:lnTo>
                  <a:pt x="5423847" y="5852"/>
                </a:lnTo>
                <a:cubicBezTo>
                  <a:pt x="5557990" y="5852"/>
                  <a:pt x="5666734" y="114596"/>
                  <a:pt x="5666734" y="248739"/>
                </a:cubicBezTo>
                <a:lnTo>
                  <a:pt x="5664493" y="2376722"/>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3" name="Bildplatzhalter 12">
            <a:extLst>
              <a:ext uri="{FF2B5EF4-FFF2-40B4-BE49-F238E27FC236}">
                <a16:creationId xmlns:a16="http://schemas.microsoft.com/office/drawing/2014/main" id="{A59D4B41-BA8B-384D-8B03-A0471DEA3DEE}"/>
              </a:ext>
            </a:extLst>
          </p:cNvPr>
          <p:cNvSpPr>
            <a:spLocks noGrp="1"/>
          </p:cNvSpPr>
          <p:nvPr>
            <p:ph type="pic" sz="quarter" idx="15"/>
          </p:nvPr>
        </p:nvSpPr>
        <p:spPr>
          <a:xfrm>
            <a:off x="531881" y="494348"/>
            <a:ext cx="5372500" cy="5874084"/>
          </a:xfrm>
          <a:prstGeom prst="roundRect">
            <a:avLst>
              <a:gd name="adj" fmla="val 5591"/>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a:p>
        </p:txBody>
      </p:sp>
      <p:sp>
        <p:nvSpPr>
          <p:cNvPr id="12" name="Ellipse 11">
            <a:extLst>
              <a:ext uri="{FF2B5EF4-FFF2-40B4-BE49-F238E27FC236}">
                <a16:creationId xmlns:a16="http://schemas.microsoft.com/office/drawing/2014/main" id="{790234F6-B6BC-49B2-A7F9-D94EB06B3793}"/>
              </a:ext>
            </a:extLst>
          </p:cNvPr>
          <p:cNvSpPr/>
          <p:nvPr userDrawn="1"/>
        </p:nvSpPr>
        <p:spPr>
          <a:xfrm>
            <a:off x="6451160" y="2760769"/>
            <a:ext cx="169200" cy="169200"/>
          </a:xfrm>
          <a:prstGeom prst="ellipse">
            <a:avLst/>
          </a:prstGeom>
          <a:solidFill>
            <a:srgbClr val="31BA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a:t> </a:t>
            </a:r>
          </a:p>
        </p:txBody>
      </p:sp>
      <p:sp>
        <p:nvSpPr>
          <p:cNvPr id="33" name="Textplatzhalter 32">
            <a:extLst>
              <a:ext uri="{FF2B5EF4-FFF2-40B4-BE49-F238E27FC236}">
                <a16:creationId xmlns:a16="http://schemas.microsoft.com/office/drawing/2014/main" id="{A26702B4-C12D-478D-8230-11FC70D0EEB4}"/>
              </a:ext>
            </a:extLst>
          </p:cNvPr>
          <p:cNvSpPr>
            <a:spLocks noGrp="1"/>
          </p:cNvSpPr>
          <p:nvPr>
            <p:ph type="body" sz="quarter" idx="24" hasCustomPrompt="1"/>
          </p:nvPr>
        </p:nvSpPr>
        <p:spPr>
          <a:xfrm>
            <a:off x="7128000" y="3662133"/>
            <a:ext cx="3528000" cy="381195"/>
          </a:xfrm>
        </p:spPr>
        <p:txBody>
          <a:bodyPr lIns="0" tIns="0" rIns="0" bIns="0">
            <a:spAutoFit/>
          </a:bodyPr>
          <a:lstStyle>
            <a:lvl1pPr marL="0" indent="0">
              <a:lnSpc>
                <a:spcPct val="110000"/>
              </a:lnSpc>
              <a:spcBef>
                <a:spcPts val="0"/>
              </a:spcBef>
              <a:buNone/>
              <a:defRPr sz="2400">
                <a:solidFill>
                  <a:schemeClr val="bg1"/>
                </a:solidFill>
                <a:latin typeface="Work Sans Light" pitchFamily="2" charset="0"/>
              </a:defRPr>
            </a:lvl1pPr>
          </a:lstStyle>
          <a:p>
            <a:pPr lvl="0"/>
            <a:r>
              <a:rPr lang="en-US" noProof="0"/>
              <a:t>Subtitle here</a:t>
            </a:r>
          </a:p>
        </p:txBody>
      </p:sp>
      <p:sp>
        <p:nvSpPr>
          <p:cNvPr id="31" name="Textplatzhalter 30">
            <a:extLst>
              <a:ext uri="{FF2B5EF4-FFF2-40B4-BE49-F238E27FC236}">
                <a16:creationId xmlns:a16="http://schemas.microsoft.com/office/drawing/2014/main" id="{231F0538-8B21-4F20-9D50-ECC3E828886F}"/>
              </a:ext>
            </a:extLst>
          </p:cNvPr>
          <p:cNvSpPr>
            <a:spLocks noGrp="1"/>
          </p:cNvSpPr>
          <p:nvPr>
            <p:ph type="body" sz="quarter" idx="23" hasCustomPrompt="1"/>
          </p:nvPr>
        </p:nvSpPr>
        <p:spPr>
          <a:xfrm>
            <a:off x="7128000" y="2291371"/>
            <a:ext cx="3528000" cy="1107996"/>
          </a:xfrm>
        </p:spPr>
        <p:txBody>
          <a:bodyPr wrap="square" lIns="0" tIns="0" rIns="0" bIns="0" anchor="ctr">
            <a:spAutoFit/>
          </a:bodyPr>
          <a:lstStyle>
            <a:lvl1pPr marL="0" indent="0">
              <a:spcBef>
                <a:spcPts val="0"/>
              </a:spcBef>
              <a:buNone/>
              <a:defRPr sz="4000">
                <a:solidFill>
                  <a:schemeClr val="bg1"/>
                </a:solidFill>
                <a:latin typeface="+mj-lt"/>
              </a:defRPr>
            </a:lvl1pPr>
          </a:lstStyle>
          <a:p>
            <a:pPr lvl="0"/>
            <a:r>
              <a:rPr lang="en-US" noProof="0"/>
              <a:t>Title slide with image.</a:t>
            </a:r>
          </a:p>
        </p:txBody>
      </p:sp>
      <p:sp>
        <p:nvSpPr>
          <p:cNvPr id="22" name="Textplatzhalter 21">
            <a:extLst>
              <a:ext uri="{FF2B5EF4-FFF2-40B4-BE49-F238E27FC236}">
                <a16:creationId xmlns:a16="http://schemas.microsoft.com/office/drawing/2014/main" id="{2C2A1780-1449-49C1-A207-E04EEE0A3532}"/>
              </a:ext>
            </a:extLst>
          </p:cNvPr>
          <p:cNvSpPr>
            <a:spLocks noGrp="1"/>
          </p:cNvSpPr>
          <p:nvPr>
            <p:ph type="body" sz="quarter" idx="20" hasCustomPrompt="1"/>
          </p:nvPr>
        </p:nvSpPr>
        <p:spPr>
          <a:xfrm>
            <a:off x="7128000" y="1929600"/>
            <a:ext cx="3528000" cy="221599"/>
          </a:xfrm>
        </p:spPr>
        <p:txBody>
          <a:bodyPr wrap="square" lIns="0" tIns="0" rIns="0" bIns="0">
            <a:sp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solidFill>
                  <a:schemeClr val="accent3"/>
                </a:solidFill>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fld id="{441ED608-2884-4517-8BE0-A3229F2D8F9A}" type="datetime4">
              <a:rPr lang="en-US" sz="1600" noProof="0" smtClean="0"/>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t>MARCH 20, 2020</a:t>
            </a:fld>
            <a:r>
              <a:rPr lang="en-US" sz="1600" b="0" i="0" kern="1200" noProof="0">
                <a:solidFill>
                  <a:srgbClr val="FF6A52"/>
                </a:solidFill>
                <a:effectLst/>
                <a:latin typeface="Work Sans Medium" pitchFamily="2" charset="77"/>
                <a:ea typeface="+mn-ea"/>
                <a:cs typeface="+mn-cs"/>
              </a:rPr>
              <a:t>, CITY NAME</a:t>
            </a:r>
            <a:endParaRPr kumimoji="0" lang="en-US" sz="3200" b="0" i="0" u="none" strike="noStrike" kern="1200" cap="none" spc="0" normalizeH="0" baseline="0" noProof="0">
              <a:ln>
                <a:noFill/>
              </a:ln>
              <a:solidFill>
                <a:srgbClr val="F7F7F7"/>
              </a:solidFill>
              <a:effectLst/>
              <a:uLnTx/>
              <a:uFillTx/>
              <a:latin typeface="Work Sans Light" pitchFamily="2" charset="77"/>
              <a:ea typeface="+mn-ea"/>
              <a:cs typeface="+mn-cs"/>
            </a:endParaRPr>
          </a:p>
        </p:txBody>
      </p:sp>
      <p:pic>
        <p:nvPicPr>
          <p:cNvPr id="19" name="Grafik 37">
            <a:extLst>
              <a:ext uri="{FF2B5EF4-FFF2-40B4-BE49-F238E27FC236}">
                <a16:creationId xmlns:a16="http://schemas.microsoft.com/office/drawing/2014/main" id="{94CF74E0-416A-FA43-8A12-BDEC135B5B9A}"/>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579" t="689" r="-1579" b="-689"/>
          <a:stretch/>
        </p:blipFill>
        <p:spPr>
          <a:xfrm>
            <a:off x="196414" y="5587198"/>
            <a:ext cx="10185366" cy="1044000"/>
          </a:xfrm>
          <a:prstGeom prst="rect">
            <a:avLst/>
          </a:prstGeom>
        </p:spPr>
      </p:pic>
    </p:spTree>
    <p:extLst>
      <p:ext uri="{BB962C8B-B14F-4D97-AF65-F5344CB8AC3E}">
        <p14:creationId xmlns:p14="http://schemas.microsoft.com/office/powerpoint/2010/main" val="22345448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1166400" y="430560"/>
            <a:ext cx="10620480" cy="833760"/>
          </a:xfrm>
          <a:prstGeom prst="rect">
            <a:avLst/>
          </a:prstGeom>
        </p:spPr>
        <p:txBody>
          <a:bodyPr lIns="0" tIns="0" rIns="0" bIns="0" anchor="ctr">
            <a:noAutofit/>
          </a:bodyPr>
          <a:lstStyle/>
          <a:p>
            <a:pPr algn="ctr"/>
            <a:endParaRPr lang="en-US" sz="5867" b="0" strike="noStrike" spc="-1">
              <a:latin typeface="Arial"/>
            </a:endParaRPr>
          </a:p>
        </p:txBody>
      </p:sp>
    </p:spTree>
    <p:extLst>
      <p:ext uri="{BB962C8B-B14F-4D97-AF65-F5344CB8AC3E}">
        <p14:creationId xmlns:p14="http://schemas.microsoft.com/office/powerpoint/2010/main" val="39630158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3 Columns w Titles A1">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0086BF1E-558D-4979-9A4C-C84F80BC54D0}"/>
              </a:ext>
            </a:extLst>
          </p:cNvPr>
          <p:cNvSpPr/>
          <p:nvPr userDrawn="1"/>
        </p:nvSpPr>
        <p:spPr>
          <a:xfrm>
            <a:off x="0" y="0"/>
            <a:ext cx="12192000" cy="6115737"/>
          </a:xfrm>
          <a:custGeom>
            <a:avLst/>
            <a:gdLst>
              <a:gd name="connsiteX0" fmla="*/ 0 w 9144000"/>
              <a:gd name="connsiteY0" fmla="*/ 0 h 4591050"/>
              <a:gd name="connsiteX1" fmla="*/ 1 w 9144000"/>
              <a:gd name="connsiteY1" fmla="*/ 0 h 4591050"/>
              <a:gd name="connsiteX2" fmla="*/ 1 w 9144000"/>
              <a:gd name="connsiteY2" fmla="*/ 3024000 h 4591050"/>
              <a:gd name="connsiteX3" fmla="*/ 864001 w 9144000"/>
              <a:gd name="connsiteY3" fmla="*/ 0 h 4591050"/>
              <a:gd name="connsiteX4" fmla="*/ 9144000 w 9144000"/>
              <a:gd name="connsiteY4" fmla="*/ 0 h 4591050"/>
              <a:gd name="connsiteX5" fmla="*/ 9144000 w 9144000"/>
              <a:gd name="connsiteY5" fmla="*/ 4591050 h 4591050"/>
              <a:gd name="connsiteX6" fmla="*/ 0 w 9144000"/>
              <a:gd name="connsiteY6" fmla="*/ 4591050 h 459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4591050">
                <a:moveTo>
                  <a:pt x="0" y="0"/>
                </a:moveTo>
                <a:lnTo>
                  <a:pt x="1" y="0"/>
                </a:lnTo>
                <a:lnTo>
                  <a:pt x="1" y="3024000"/>
                </a:lnTo>
                <a:lnTo>
                  <a:pt x="864001" y="0"/>
                </a:lnTo>
                <a:lnTo>
                  <a:pt x="9144000" y="0"/>
                </a:lnTo>
                <a:lnTo>
                  <a:pt x="9144000" y="4591050"/>
                </a:lnTo>
                <a:lnTo>
                  <a:pt x="0" y="4591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398"/>
          </a:p>
        </p:txBody>
      </p:sp>
      <p:sp>
        <p:nvSpPr>
          <p:cNvPr id="4" name="Title 3">
            <a:extLst>
              <a:ext uri="{FF2B5EF4-FFF2-40B4-BE49-F238E27FC236}">
                <a16:creationId xmlns:a16="http://schemas.microsoft.com/office/drawing/2014/main" id="{0120F752-BAF5-4111-998B-93E4AA6E4F47}"/>
              </a:ext>
            </a:extLst>
          </p:cNvPr>
          <p:cNvSpPr>
            <a:spLocks noGrp="1"/>
          </p:cNvSpPr>
          <p:nvPr>
            <p:ph type="title" hasCustomPrompt="1"/>
          </p:nvPr>
        </p:nvSpPr>
        <p:spPr>
          <a:xfrm>
            <a:off x="357971" y="338034"/>
            <a:ext cx="11176800" cy="808458"/>
          </a:xfrm>
        </p:spPr>
        <p:txBody>
          <a:bodyPr>
            <a:normAutofit/>
          </a:bodyPr>
          <a:lstStyle>
            <a:lvl1pPr>
              <a:defRPr sz="3730"/>
            </a:lvl1pPr>
          </a:lstStyle>
          <a:p>
            <a:r>
              <a:rPr lang="en-US" dirty="0"/>
              <a:t>Click to edit title (28pt)</a:t>
            </a:r>
            <a:endParaRPr lang="en-GB" dirty="0"/>
          </a:p>
        </p:txBody>
      </p:sp>
      <p:sp>
        <p:nvSpPr>
          <p:cNvPr id="5" name="Text Placeholder 4">
            <a:extLst>
              <a:ext uri="{FF2B5EF4-FFF2-40B4-BE49-F238E27FC236}">
                <a16:creationId xmlns:a16="http://schemas.microsoft.com/office/drawing/2014/main" id="{9443722D-4D0C-4FB3-BCE1-2054274D0189}"/>
              </a:ext>
            </a:extLst>
          </p:cNvPr>
          <p:cNvSpPr>
            <a:spLocks noGrp="1"/>
          </p:cNvSpPr>
          <p:nvPr>
            <p:ph type="body" sz="quarter" idx="11" hasCustomPrompt="1"/>
          </p:nvPr>
        </p:nvSpPr>
        <p:spPr>
          <a:xfrm>
            <a:off x="1151467" y="1389436"/>
            <a:ext cx="3264000" cy="479556"/>
          </a:xfrm>
        </p:spPr>
        <p:txBody>
          <a:bodyPr tIns="46800" anchor="ctr">
            <a:normAutofit/>
          </a:bodyPr>
          <a:lstStyle>
            <a:lvl1pPr algn="ctr">
              <a:lnSpc>
                <a:spcPct val="90000"/>
              </a:lnSpc>
              <a:spcBef>
                <a:spcPts val="0"/>
              </a:spcBef>
              <a:defRPr sz="1599"/>
            </a:lvl1pPr>
          </a:lstStyle>
          <a:p>
            <a:pPr lvl="0"/>
            <a:r>
              <a:rPr lang="en-US" dirty="0"/>
              <a:t>Column 1 Subhead (12pt)</a:t>
            </a:r>
          </a:p>
        </p:txBody>
      </p:sp>
      <p:sp>
        <p:nvSpPr>
          <p:cNvPr id="7" name="Content Placeholder 6">
            <a:extLst>
              <a:ext uri="{FF2B5EF4-FFF2-40B4-BE49-F238E27FC236}">
                <a16:creationId xmlns:a16="http://schemas.microsoft.com/office/drawing/2014/main" id="{9F71B7F1-CAD0-43E3-A5B8-7B0BE2D1BC82}"/>
              </a:ext>
            </a:extLst>
          </p:cNvPr>
          <p:cNvSpPr>
            <a:spLocks noGrp="1"/>
          </p:cNvSpPr>
          <p:nvPr>
            <p:ph sz="quarter" idx="12" hasCustomPrompt="1"/>
          </p:nvPr>
        </p:nvSpPr>
        <p:spPr>
          <a:xfrm>
            <a:off x="1151467" y="1996285"/>
            <a:ext cx="3264000" cy="4119452"/>
          </a:xfrm>
        </p:spPr>
        <p:txBody>
          <a:bodyPr>
            <a:normAutofit/>
          </a:bodyPr>
          <a:lstStyle>
            <a:lvl1pPr>
              <a:lnSpc>
                <a:spcPct val="100000"/>
              </a:lnSpc>
              <a:spcBef>
                <a:spcPts val="0"/>
              </a:spcBef>
              <a:spcAft>
                <a:spcPts val="533"/>
              </a:spcAft>
              <a:defRPr sz="1599" b="0"/>
            </a:lvl1pPr>
            <a:lvl2pPr marL="241077" indent="-241077">
              <a:lnSpc>
                <a:spcPct val="100000"/>
              </a:lnSpc>
              <a:spcBef>
                <a:spcPts val="0"/>
              </a:spcBef>
              <a:spcAft>
                <a:spcPts val="533"/>
              </a:spcAft>
              <a:defRPr sz="1465"/>
            </a:lvl2pPr>
            <a:lvl3pPr marL="598463" indent="-241077">
              <a:lnSpc>
                <a:spcPct val="100000"/>
              </a:lnSpc>
              <a:spcBef>
                <a:spcPts val="0"/>
              </a:spcBef>
              <a:spcAft>
                <a:spcPts val="533"/>
              </a:spcAft>
              <a:defRPr sz="1332"/>
            </a:lvl3pPr>
            <a:lvl4pPr marL="953734" indent="-236847">
              <a:lnSpc>
                <a:spcPct val="100000"/>
              </a:lnSpc>
              <a:spcBef>
                <a:spcPts val="0"/>
              </a:spcBef>
              <a:spcAft>
                <a:spcPts val="533"/>
              </a:spcAft>
              <a:defRPr sz="1066"/>
            </a:lvl4pPr>
          </a:lstStyle>
          <a:p>
            <a:pPr lvl="0"/>
            <a:r>
              <a:rPr lang="en-US" dirty="0"/>
              <a:t>First level bullet (12pt)</a:t>
            </a:r>
          </a:p>
          <a:p>
            <a:pPr lvl="1"/>
            <a:r>
              <a:rPr lang="en-US" dirty="0"/>
              <a:t>Second level bullet (11pt)</a:t>
            </a:r>
          </a:p>
          <a:p>
            <a:pPr lvl="2"/>
            <a:r>
              <a:rPr lang="en-US" dirty="0"/>
              <a:t>Third level bullet (10pt)</a:t>
            </a:r>
          </a:p>
          <a:p>
            <a:pPr lvl="3"/>
            <a:r>
              <a:rPr lang="en-US" dirty="0"/>
              <a:t>Fourth level bullet (8pt)</a:t>
            </a:r>
          </a:p>
        </p:txBody>
      </p:sp>
      <p:sp>
        <p:nvSpPr>
          <p:cNvPr id="6" name="Text Placeholder 4">
            <a:extLst>
              <a:ext uri="{FF2B5EF4-FFF2-40B4-BE49-F238E27FC236}">
                <a16:creationId xmlns:a16="http://schemas.microsoft.com/office/drawing/2014/main" id="{9C152876-E27D-45BE-99F3-660645CD9B2D}"/>
              </a:ext>
            </a:extLst>
          </p:cNvPr>
          <p:cNvSpPr>
            <a:spLocks noGrp="1"/>
          </p:cNvSpPr>
          <p:nvPr>
            <p:ph type="body" sz="quarter" idx="13" hasCustomPrompt="1"/>
          </p:nvPr>
        </p:nvSpPr>
        <p:spPr>
          <a:xfrm>
            <a:off x="4848175" y="1389436"/>
            <a:ext cx="3264000" cy="479556"/>
          </a:xfrm>
        </p:spPr>
        <p:txBody>
          <a:bodyPr tIns="46800" anchor="ctr">
            <a:normAutofit/>
          </a:bodyPr>
          <a:lstStyle>
            <a:lvl1pPr algn="ctr">
              <a:lnSpc>
                <a:spcPct val="90000"/>
              </a:lnSpc>
              <a:spcBef>
                <a:spcPts val="0"/>
              </a:spcBef>
              <a:defRPr sz="1599"/>
            </a:lvl1pPr>
          </a:lstStyle>
          <a:p>
            <a:pPr lvl="0"/>
            <a:r>
              <a:rPr lang="en-US" dirty="0"/>
              <a:t>Column 2 Subhead (12pt)</a:t>
            </a:r>
          </a:p>
        </p:txBody>
      </p:sp>
      <p:sp>
        <p:nvSpPr>
          <p:cNvPr id="8" name="Content Placeholder 6">
            <a:extLst>
              <a:ext uri="{FF2B5EF4-FFF2-40B4-BE49-F238E27FC236}">
                <a16:creationId xmlns:a16="http://schemas.microsoft.com/office/drawing/2014/main" id="{BE1B3F2C-14C3-42FF-BA05-E541C80A00A9}"/>
              </a:ext>
            </a:extLst>
          </p:cNvPr>
          <p:cNvSpPr>
            <a:spLocks noGrp="1"/>
          </p:cNvSpPr>
          <p:nvPr>
            <p:ph sz="quarter" idx="14" hasCustomPrompt="1"/>
          </p:nvPr>
        </p:nvSpPr>
        <p:spPr>
          <a:xfrm>
            <a:off x="4848175" y="1996285"/>
            <a:ext cx="3264000" cy="4119452"/>
          </a:xfrm>
        </p:spPr>
        <p:txBody>
          <a:bodyPr>
            <a:normAutofit/>
          </a:bodyPr>
          <a:lstStyle>
            <a:lvl1pPr>
              <a:lnSpc>
                <a:spcPct val="100000"/>
              </a:lnSpc>
              <a:spcBef>
                <a:spcPts val="0"/>
              </a:spcBef>
              <a:spcAft>
                <a:spcPts val="533"/>
              </a:spcAft>
              <a:defRPr sz="1599" b="0"/>
            </a:lvl1pPr>
            <a:lvl2pPr marL="241077" indent="-241077">
              <a:lnSpc>
                <a:spcPct val="100000"/>
              </a:lnSpc>
              <a:spcBef>
                <a:spcPts val="0"/>
              </a:spcBef>
              <a:spcAft>
                <a:spcPts val="533"/>
              </a:spcAft>
              <a:defRPr sz="1465"/>
            </a:lvl2pPr>
            <a:lvl3pPr marL="598463" indent="-241077">
              <a:lnSpc>
                <a:spcPct val="100000"/>
              </a:lnSpc>
              <a:spcBef>
                <a:spcPts val="0"/>
              </a:spcBef>
              <a:spcAft>
                <a:spcPts val="533"/>
              </a:spcAft>
              <a:defRPr sz="1332"/>
            </a:lvl3pPr>
            <a:lvl4pPr marL="953734" indent="-236847">
              <a:lnSpc>
                <a:spcPct val="100000"/>
              </a:lnSpc>
              <a:spcBef>
                <a:spcPts val="0"/>
              </a:spcBef>
              <a:spcAft>
                <a:spcPts val="533"/>
              </a:spcAft>
              <a:defRPr sz="1066"/>
            </a:lvl4pPr>
          </a:lstStyle>
          <a:p>
            <a:pPr lvl="0"/>
            <a:r>
              <a:rPr lang="en-US" dirty="0"/>
              <a:t>First level bullet (12pt)</a:t>
            </a:r>
          </a:p>
          <a:p>
            <a:pPr lvl="1"/>
            <a:r>
              <a:rPr lang="en-US" dirty="0"/>
              <a:t>Second level bullet (11pt)</a:t>
            </a:r>
          </a:p>
          <a:p>
            <a:pPr lvl="2"/>
            <a:r>
              <a:rPr lang="en-US" dirty="0"/>
              <a:t>Third level bullet (10pt)</a:t>
            </a:r>
          </a:p>
          <a:p>
            <a:pPr lvl="3"/>
            <a:r>
              <a:rPr lang="en-US" dirty="0"/>
              <a:t>Fourth level bullet (8pt)</a:t>
            </a:r>
          </a:p>
        </p:txBody>
      </p:sp>
      <p:sp>
        <p:nvSpPr>
          <p:cNvPr id="9" name="Text Placeholder 4">
            <a:extLst>
              <a:ext uri="{FF2B5EF4-FFF2-40B4-BE49-F238E27FC236}">
                <a16:creationId xmlns:a16="http://schemas.microsoft.com/office/drawing/2014/main" id="{0A508A17-F455-4F00-835F-C587140D61B7}"/>
              </a:ext>
            </a:extLst>
          </p:cNvPr>
          <p:cNvSpPr>
            <a:spLocks noGrp="1"/>
          </p:cNvSpPr>
          <p:nvPr>
            <p:ph type="body" sz="quarter" idx="15" hasCustomPrompt="1"/>
          </p:nvPr>
        </p:nvSpPr>
        <p:spPr>
          <a:xfrm>
            <a:off x="8544884" y="1389436"/>
            <a:ext cx="3264000" cy="479556"/>
          </a:xfrm>
        </p:spPr>
        <p:txBody>
          <a:bodyPr tIns="46800" anchor="ctr">
            <a:normAutofit/>
          </a:bodyPr>
          <a:lstStyle>
            <a:lvl1pPr algn="ctr">
              <a:lnSpc>
                <a:spcPct val="90000"/>
              </a:lnSpc>
              <a:spcBef>
                <a:spcPts val="0"/>
              </a:spcBef>
              <a:defRPr sz="1599"/>
            </a:lvl1pPr>
          </a:lstStyle>
          <a:p>
            <a:pPr lvl="0"/>
            <a:r>
              <a:rPr lang="en-US" dirty="0"/>
              <a:t>Column 2 Subhead (12pt)</a:t>
            </a:r>
          </a:p>
        </p:txBody>
      </p:sp>
      <p:sp>
        <p:nvSpPr>
          <p:cNvPr id="10" name="Content Placeholder 6">
            <a:extLst>
              <a:ext uri="{FF2B5EF4-FFF2-40B4-BE49-F238E27FC236}">
                <a16:creationId xmlns:a16="http://schemas.microsoft.com/office/drawing/2014/main" id="{A0F3D232-6ACE-4490-B823-146CE12D9D73}"/>
              </a:ext>
            </a:extLst>
          </p:cNvPr>
          <p:cNvSpPr>
            <a:spLocks noGrp="1"/>
          </p:cNvSpPr>
          <p:nvPr>
            <p:ph sz="quarter" idx="16" hasCustomPrompt="1"/>
          </p:nvPr>
        </p:nvSpPr>
        <p:spPr>
          <a:xfrm>
            <a:off x="8544884" y="1996285"/>
            <a:ext cx="3264000" cy="4119452"/>
          </a:xfrm>
        </p:spPr>
        <p:txBody>
          <a:bodyPr>
            <a:normAutofit/>
          </a:bodyPr>
          <a:lstStyle>
            <a:lvl1pPr>
              <a:lnSpc>
                <a:spcPct val="100000"/>
              </a:lnSpc>
              <a:spcBef>
                <a:spcPts val="0"/>
              </a:spcBef>
              <a:spcAft>
                <a:spcPts val="533"/>
              </a:spcAft>
              <a:defRPr sz="1599" b="0"/>
            </a:lvl1pPr>
            <a:lvl2pPr marL="241077" indent="-241077">
              <a:lnSpc>
                <a:spcPct val="100000"/>
              </a:lnSpc>
              <a:spcBef>
                <a:spcPts val="0"/>
              </a:spcBef>
              <a:spcAft>
                <a:spcPts val="533"/>
              </a:spcAft>
              <a:defRPr sz="1465"/>
            </a:lvl2pPr>
            <a:lvl3pPr marL="598463" indent="-241077">
              <a:lnSpc>
                <a:spcPct val="100000"/>
              </a:lnSpc>
              <a:spcBef>
                <a:spcPts val="0"/>
              </a:spcBef>
              <a:spcAft>
                <a:spcPts val="533"/>
              </a:spcAft>
              <a:defRPr sz="1332"/>
            </a:lvl3pPr>
            <a:lvl4pPr marL="953734" indent="-236847">
              <a:lnSpc>
                <a:spcPct val="100000"/>
              </a:lnSpc>
              <a:spcBef>
                <a:spcPts val="0"/>
              </a:spcBef>
              <a:spcAft>
                <a:spcPts val="533"/>
              </a:spcAft>
              <a:defRPr sz="1066"/>
            </a:lvl4pPr>
          </a:lstStyle>
          <a:p>
            <a:pPr lvl="0"/>
            <a:r>
              <a:rPr lang="en-US" dirty="0"/>
              <a:t>First level bullet (12pt)</a:t>
            </a:r>
          </a:p>
          <a:p>
            <a:pPr lvl="1"/>
            <a:r>
              <a:rPr lang="en-US" dirty="0"/>
              <a:t>Second level bullet (11pt)</a:t>
            </a:r>
          </a:p>
          <a:p>
            <a:pPr lvl="2"/>
            <a:r>
              <a:rPr lang="en-US" dirty="0"/>
              <a:t>Third level bullet (10pt)</a:t>
            </a:r>
          </a:p>
          <a:p>
            <a:pPr lvl="3"/>
            <a:r>
              <a:rPr lang="en-US" dirty="0"/>
              <a:t>Fourth level bullet (8pt)</a:t>
            </a:r>
          </a:p>
        </p:txBody>
      </p:sp>
    </p:spTree>
    <p:extLst>
      <p:ext uri="{BB962C8B-B14F-4D97-AF65-F5344CB8AC3E}">
        <p14:creationId xmlns:p14="http://schemas.microsoft.com/office/powerpoint/2010/main" val="41964108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4986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1166400" y="441143"/>
            <a:ext cx="10617600" cy="812595"/>
          </a:xfrm>
          <a:prstGeom prst="rect">
            <a:avLst/>
          </a:prstGeom>
        </p:spPr>
        <p:txBody>
          <a:bodyPr lIns="0" tIns="0" rIns="0" bIns="0" anchor="ctr"/>
          <a:lstStyle/>
          <a:p>
            <a:pPr algn="ctr"/>
            <a:endParaRPr lang="de-DE" sz="5867" b="0" strike="noStrike" spc="-1">
              <a:latin typeface="Arial"/>
            </a:endParaRPr>
          </a:p>
        </p:txBody>
      </p:sp>
      <p:sp>
        <p:nvSpPr>
          <p:cNvPr id="5" name="PlaceHolder 2"/>
          <p:cNvSpPr>
            <a:spLocks noGrp="1"/>
          </p:cNvSpPr>
          <p:nvPr>
            <p:ph type="subTitle"/>
          </p:nvPr>
        </p:nvSpPr>
        <p:spPr>
          <a:xfrm>
            <a:off x="609600" y="1604640"/>
            <a:ext cx="10972320" cy="3977280"/>
          </a:xfrm>
          <a:prstGeom prst="rect">
            <a:avLst/>
          </a:prstGeom>
        </p:spPr>
        <p:txBody>
          <a:bodyPr lIns="0" tIns="0" rIns="0" bIns="0" anchor="ctr"/>
          <a:lstStyle/>
          <a:p>
            <a:pPr algn="ctr"/>
            <a:endParaRPr lang="de-DE" sz="4267" b="0" strike="noStrike" spc="-1">
              <a:latin typeface="Arial"/>
            </a:endParaRPr>
          </a:p>
        </p:txBody>
      </p:sp>
    </p:spTree>
    <p:extLst>
      <p:ext uri="{BB962C8B-B14F-4D97-AF65-F5344CB8AC3E}">
        <p14:creationId xmlns:p14="http://schemas.microsoft.com/office/powerpoint/2010/main" val="823186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448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one column">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52200D19-92A1-4643-8D22-2DFFD63684A9}"/>
              </a:ext>
            </a:extLst>
          </p:cNvPr>
          <p:cNvSpPr>
            <a:spLocks noGrp="1"/>
          </p:cNvSpPr>
          <p:nvPr>
            <p:ph type="body" sz="quarter" idx="33" hasCustomPrompt="1"/>
          </p:nvPr>
        </p:nvSpPr>
        <p:spPr>
          <a:xfrm>
            <a:off x="507600" y="507600"/>
            <a:ext cx="11176800" cy="256206"/>
          </a:xfrm>
        </p:spPr>
        <p:txBody>
          <a:bodyPr wrap="square" lIns="0" tIns="0" rIns="0" bIns="144000">
            <a:spAutoFit/>
          </a:bodyPr>
          <a:lstStyle>
            <a:lvl1pPr marL="0" indent="0">
              <a:buFont typeface="Arial" panose="020B0604020202020204" pitchFamily="34" charset="0"/>
              <a:buNone/>
              <a:defRPr sz="800" cap="all" spc="60" baseline="0">
                <a:solidFill>
                  <a:schemeClr val="accent1"/>
                </a:solidFill>
                <a:latin typeface="Work Sans Medium" pitchFamily="2" charset="0"/>
              </a:defRPr>
            </a:lvl1pPr>
          </a:lstStyle>
          <a:p>
            <a:pPr lvl="0"/>
            <a:r>
              <a:rPr lang="en-US" noProof="0"/>
              <a:t>BREADCRUMBS</a:t>
            </a:r>
          </a:p>
        </p:txBody>
      </p:sp>
      <p:sp>
        <p:nvSpPr>
          <p:cNvPr id="7" name="Fußzeilenplatzhalter 6">
            <a:extLst>
              <a:ext uri="{FF2B5EF4-FFF2-40B4-BE49-F238E27FC236}">
                <a16:creationId xmlns:a16="http://schemas.microsoft.com/office/drawing/2014/main" id="{625E8B21-A6EA-48D3-A9BE-8E3D0F6EA30D}"/>
              </a:ext>
            </a:extLst>
          </p:cNvPr>
          <p:cNvSpPr>
            <a:spLocks noGrp="1"/>
          </p:cNvSpPr>
          <p:nvPr>
            <p:ph type="ftr" sz="quarter" idx="34"/>
          </p:nvPr>
        </p:nvSpPr>
        <p:spPr/>
        <p:txBody>
          <a:bodyPr/>
          <a:lstStyle/>
          <a:p>
            <a:r>
              <a:rPr lang="en-US" noProof="0"/>
              <a:t>Copyright © SUSE 2020</a:t>
            </a:r>
          </a:p>
        </p:txBody>
      </p:sp>
      <p:sp>
        <p:nvSpPr>
          <p:cNvPr id="10" name="Foliennummernplatzhalter 9">
            <a:extLst>
              <a:ext uri="{FF2B5EF4-FFF2-40B4-BE49-F238E27FC236}">
                <a16:creationId xmlns:a16="http://schemas.microsoft.com/office/drawing/2014/main" id="{AAA4BE9B-C9C5-427D-8B35-DB017AA6930C}"/>
              </a:ext>
            </a:extLst>
          </p:cNvPr>
          <p:cNvSpPr>
            <a:spLocks noGrp="1"/>
          </p:cNvSpPr>
          <p:nvPr>
            <p:ph type="sldNum" sz="quarter" idx="35"/>
          </p:nvPr>
        </p:nvSpPr>
        <p:spPr/>
        <p:txBody>
          <a:bodyPr/>
          <a:lstStyle/>
          <a:p>
            <a:fld id="{E27944A3-C911-4B20-B8AF-AE5B92A5478B}" type="slidenum">
              <a:rPr lang="en-US" noProof="0" smtClean="0"/>
              <a:pPr/>
              <a:t>‹#›</a:t>
            </a:fld>
            <a:endParaRPr lang="en-US" noProof="0"/>
          </a:p>
        </p:txBody>
      </p:sp>
      <p:sp>
        <p:nvSpPr>
          <p:cNvPr id="25" name="Textplatzhalter 24">
            <a:extLst>
              <a:ext uri="{FF2B5EF4-FFF2-40B4-BE49-F238E27FC236}">
                <a16:creationId xmlns:a16="http://schemas.microsoft.com/office/drawing/2014/main" id="{E8190ECD-6EDA-5F4C-907E-C37EEFA6845E}"/>
              </a:ext>
            </a:extLst>
          </p:cNvPr>
          <p:cNvSpPr>
            <a:spLocks noGrp="1"/>
          </p:cNvSpPr>
          <p:nvPr>
            <p:ph type="body" sz="quarter" idx="11" hasCustomPrompt="1"/>
          </p:nvPr>
        </p:nvSpPr>
        <p:spPr>
          <a:xfrm>
            <a:off x="507599" y="1822477"/>
            <a:ext cx="8101141" cy="3421449"/>
          </a:xfrm>
        </p:spPr>
        <p:txBody>
          <a:bodyPr wrap="square" lIns="0" tIns="0" rIns="0" bIns="0">
            <a:spAutoFit/>
          </a:bodyPr>
          <a:lstStyle>
            <a:lvl1pPr marL="0" marR="0" indent="0" algn="l" defTabSz="914400" rtl="0" eaLnBrk="1" fontAlgn="auto" latinLnBrk="0" hangingPunct="1">
              <a:lnSpc>
                <a:spcPct val="100000"/>
              </a:lnSpc>
              <a:spcBef>
                <a:spcPts val="1000"/>
              </a:spcBef>
              <a:spcAft>
                <a:spcPts val="0"/>
              </a:spcAft>
              <a:buClrTx/>
              <a:buSzTx/>
              <a:buFont typeface="+mj-lt"/>
              <a:buAutoNum type="arabicPeriod"/>
              <a:tabLst/>
              <a:defRPr sz="2100" b="0" i="0">
                <a:solidFill>
                  <a:schemeClr val="accent1"/>
                </a:solidFill>
                <a:latin typeface="Work Sans Light" pitchFamily="2" charset="77"/>
              </a:defRPr>
            </a:lvl1pPr>
          </a:lstStyle>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p:txBody>
      </p:sp>
      <p:sp>
        <p:nvSpPr>
          <p:cNvPr id="19" name="Titel 1">
            <a:extLst>
              <a:ext uri="{FF2B5EF4-FFF2-40B4-BE49-F238E27FC236}">
                <a16:creationId xmlns:a16="http://schemas.microsoft.com/office/drawing/2014/main" id="{5A86D1F8-4A61-C54B-912F-9997363698B1}"/>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dirty="0"/>
              <a:t>Agenda with one column.</a:t>
            </a:r>
          </a:p>
        </p:txBody>
      </p:sp>
    </p:spTree>
    <p:extLst>
      <p:ext uri="{BB962C8B-B14F-4D97-AF65-F5344CB8AC3E}">
        <p14:creationId xmlns:p14="http://schemas.microsoft.com/office/powerpoint/2010/main" val="199624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ternate agenda chart">
    <p:spTree>
      <p:nvGrpSpPr>
        <p:cNvPr id="1" name=""/>
        <p:cNvGrpSpPr/>
        <p:nvPr/>
      </p:nvGrpSpPr>
      <p:grpSpPr>
        <a:xfrm>
          <a:off x="0" y="0"/>
          <a:ext cx="0" cy="0"/>
          <a:chOff x="0" y="0"/>
          <a:chExt cx="0" cy="0"/>
        </a:xfrm>
      </p:grpSpPr>
      <p:sp>
        <p:nvSpPr>
          <p:cNvPr id="16" name="Textplatzhalter 2">
            <a:extLst>
              <a:ext uri="{FF2B5EF4-FFF2-40B4-BE49-F238E27FC236}">
                <a16:creationId xmlns:a16="http://schemas.microsoft.com/office/drawing/2014/main" id="{1A5BFBBD-6E9F-6343-865D-CBD92C17B60C}"/>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7" name="Fußzeilenplatzhalter 6">
            <a:extLst>
              <a:ext uri="{FF2B5EF4-FFF2-40B4-BE49-F238E27FC236}">
                <a16:creationId xmlns:a16="http://schemas.microsoft.com/office/drawing/2014/main" id="{625E8B21-A6EA-48D3-A9BE-8E3D0F6EA30D}"/>
              </a:ext>
            </a:extLst>
          </p:cNvPr>
          <p:cNvSpPr>
            <a:spLocks noGrp="1"/>
          </p:cNvSpPr>
          <p:nvPr>
            <p:ph type="ftr" sz="quarter" idx="34"/>
          </p:nvPr>
        </p:nvSpPr>
        <p:spPr/>
        <p:txBody>
          <a:bodyPr/>
          <a:lstStyle/>
          <a:p>
            <a:r>
              <a:rPr lang="en-US" noProof="0"/>
              <a:t>Copyright © SUSE 2020</a:t>
            </a:r>
          </a:p>
        </p:txBody>
      </p:sp>
      <p:sp>
        <p:nvSpPr>
          <p:cNvPr id="10" name="Foliennummernplatzhalter 9">
            <a:extLst>
              <a:ext uri="{FF2B5EF4-FFF2-40B4-BE49-F238E27FC236}">
                <a16:creationId xmlns:a16="http://schemas.microsoft.com/office/drawing/2014/main" id="{AAA4BE9B-C9C5-427D-8B35-DB017AA6930C}"/>
              </a:ext>
            </a:extLst>
          </p:cNvPr>
          <p:cNvSpPr>
            <a:spLocks noGrp="1"/>
          </p:cNvSpPr>
          <p:nvPr>
            <p:ph type="sldNum" sz="quarter" idx="35"/>
          </p:nvPr>
        </p:nvSpPr>
        <p:spPr/>
        <p:txBody>
          <a:bodyPr/>
          <a:lstStyle/>
          <a:p>
            <a:fld id="{E27944A3-C911-4B20-B8AF-AE5B92A5478B}" type="slidenum">
              <a:rPr lang="en-US" noProof="0" smtClean="0"/>
              <a:pPr/>
              <a:t>‹#›</a:t>
            </a:fld>
            <a:endParaRPr lang="en-US" noProof="0"/>
          </a:p>
        </p:txBody>
      </p:sp>
      <p:sp>
        <p:nvSpPr>
          <p:cNvPr id="19" name="Textplatzhalter 24">
            <a:extLst>
              <a:ext uri="{FF2B5EF4-FFF2-40B4-BE49-F238E27FC236}">
                <a16:creationId xmlns:a16="http://schemas.microsoft.com/office/drawing/2014/main" id="{02BC8674-D39B-8D4F-B1E8-CEBA41B8E539}"/>
              </a:ext>
            </a:extLst>
          </p:cNvPr>
          <p:cNvSpPr>
            <a:spLocks noGrp="1"/>
          </p:cNvSpPr>
          <p:nvPr>
            <p:ph type="body" sz="quarter" idx="36" hasCustomPrompt="1"/>
          </p:nvPr>
        </p:nvSpPr>
        <p:spPr>
          <a:xfrm>
            <a:off x="6604290" y="2541195"/>
            <a:ext cx="4553310" cy="332399"/>
          </a:xfrm>
        </p:spPr>
        <p:txBody>
          <a:bodyPr wrap="square" lIns="0" tIns="0" rIns="0" bIns="0">
            <a:spAutoFit/>
          </a:bodyPr>
          <a:lstStyle>
            <a:lvl1pPr marL="0" marR="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sz="2400" b="0" i="0">
                <a:solidFill>
                  <a:schemeClr val="accent1"/>
                </a:solidFill>
                <a:latin typeface="Work Sans Light" pitchFamily="2" charset="77"/>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a:t>Section title</a:t>
            </a:r>
          </a:p>
        </p:txBody>
      </p:sp>
      <p:sp>
        <p:nvSpPr>
          <p:cNvPr id="21" name="Textplatzhalter 32">
            <a:extLst>
              <a:ext uri="{FF2B5EF4-FFF2-40B4-BE49-F238E27FC236}">
                <a16:creationId xmlns:a16="http://schemas.microsoft.com/office/drawing/2014/main" id="{F598C3B3-5AC5-EA43-8881-E9D9249E80F7}"/>
              </a:ext>
            </a:extLst>
          </p:cNvPr>
          <p:cNvSpPr>
            <a:spLocks noGrp="1"/>
          </p:cNvSpPr>
          <p:nvPr>
            <p:ph type="body" sz="quarter" idx="37" hasCustomPrompt="1"/>
          </p:nvPr>
        </p:nvSpPr>
        <p:spPr>
          <a:xfrm>
            <a:off x="6604290" y="3131344"/>
            <a:ext cx="4553310" cy="590611"/>
          </a:xfrm>
        </p:spPr>
        <p:txBody>
          <a:bodyPr wrap="square" lIns="0" tIns="0" rIns="0" bIns="0">
            <a:spAutoFit/>
          </a:bodyPr>
          <a:lstStyle>
            <a:lvl1pPr marL="0" indent="0">
              <a:lnSpc>
                <a:spcPct val="110000"/>
              </a:lnSpc>
              <a:spcBef>
                <a:spcPts val="0"/>
              </a:spcBef>
              <a:buNone/>
              <a:defRPr lang="de-DE" sz="1800" b="0" i="0" spc="20" baseline="0" smtClean="0">
                <a:solidFill>
                  <a:schemeClr val="tx2"/>
                </a:solidFill>
                <a:effectLst/>
                <a:latin typeface="Work Sans Light" pitchFamily="2" charset="77"/>
              </a:defRPr>
            </a:lvl1pPr>
          </a:lstStyle>
          <a:p>
            <a:r>
              <a:rPr lang="en-US" noProof="0">
                <a:solidFill>
                  <a:srgbClr val="09403A"/>
                </a:solidFill>
                <a:effectLst/>
                <a:latin typeface="Work Sans Light" pitchFamily="2" charset="77"/>
              </a:rPr>
              <a:t>Description of the section reperum volest licius</a:t>
            </a:r>
          </a:p>
        </p:txBody>
      </p:sp>
      <p:sp>
        <p:nvSpPr>
          <p:cNvPr id="26" name="Textplatzhalter 24">
            <a:extLst>
              <a:ext uri="{FF2B5EF4-FFF2-40B4-BE49-F238E27FC236}">
                <a16:creationId xmlns:a16="http://schemas.microsoft.com/office/drawing/2014/main" id="{C2E3AA9A-2B10-1140-9245-1BD7659DB268}"/>
              </a:ext>
            </a:extLst>
          </p:cNvPr>
          <p:cNvSpPr>
            <a:spLocks noGrp="1"/>
          </p:cNvSpPr>
          <p:nvPr>
            <p:ph type="body" sz="quarter" idx="38" hasCustomPrompt="1"/>
          </p:nvPr>
        </p:nvSpPr>
        <p:spPr>
          <a:xfrm>
            <a:off x="6604290" y="4376357"/>
            <a:ext cx="4553310" cy="332399"/>
          </a:xfrm>
        </p:spPr>
        <p:txBody>
          <a:bodyPr wrap="square" lIns="0" tIns="0" rIns="0" bIns="0">
            <a:spAutoFit/>
          </a:bodyPr>
          <a:lstStyle>
            <a:lvl1pPr marL="0" marR="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sz="2400" b="0" i="0">
                <a:solidFill>
                  <a:schemeClr val="accent1"/>
                </a:solidFill>
                <a:latin typeface="Work Sans Light" pitchFamily="2" charset="77"/>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a:t>Section title</a:t>
            </a:r>
          </a:p>
        </p:txBody>
      </p:sp>
      <p:sp>
        <p:nvSpPr>
          <p:cNvPr id="27" name="Textplatzhalter 32">
            <a:extLst>
              <a:ext uri="{FF2B5EF4-FFF2-40B4-BE49-F238E27FC236}">
                <a16:creationId xmlns:a16="http://schemas.microsoft.com/office/drawing/2014/main" id="{0749D0B5-88E4-AE40-9245-3AF2F9FEA514}"/>
              </a:ext>
            </a:extLst>
          </p:cNvPr>
          <p:cNvSpPr>
            <a:spLocks noGrp="1"/>
          </p:cNvSpPr>
          <p:nvPr>
            <p:ph type="body" sz="quarter" idx="39" hasCustomPrompt="1"/>
          </p:nvPr>
        </p:nvSpPr>
        <p:spPr>
          <a:xfrm>
            <a:off x="6604290" y="4966506"/>
            <a:ext cx="4553310" cy="590611"/>
          </a:xfrm>
        </p:spPr>
        <p:txBody>
          <a:bodyPr wrap="square" lIns="0" tIns="0" rIns="0" bIns="0">
            <a:spAutoFit/>
          </a:bodyPr>
          <a:lstStyle>
            <a:lvl1pPr marL="0" indent="0">
              <a:lnSpc>
                <a:spcPct val="110000"/>
              </a:lnSpc>
              <a:spcBef>
                <a:spcPts val="0"/>
              </a:spcBef>
              <a:buNone/>
              <a:defRPr lang="de-DE" sz="1800" b="0" i="0" spc="20" baseline="0" smtClean="0">
                <a:solidFill>
                  <a:schemeClr val="tx2"/>
                </a:solidFill>
                <a:effectLst/>
                <a:latin typeface="Work Sans Light" pitchFamily="2" charset="77"/>
              </a:defRPr>
            </a:lvl1pPr>
          </a:lstStyle>
          <a:p>
            <a:r>
              <a:rPr lang="en-US" noProof="0">
                <a:solidFill>
                  <a:srgbClr val="09403A"/>
                </a:solidFill>
                <a:effectLst/>
                <a:latin typeface="Work Sans Light" pitchFamily="2" charset="77"/>
              </a:rPr>
              <a:t>Description of the section reperum volest licius</a:t>
            </a:r>
          </a:p>
        </p:txBody>
      </p:sp>
      <p:sp>
        <p:nvSpPr>
          <p:cNvPr id="2" name="TextBox 1">
            <a:extLst>
              <a:ext uri="{FF2B5EF4-FFF2-40B4-BE49-F238E27FC236}">
                <a16:creationId xmlns:a16="http://schemas.microsoft.com/office/drawing/2014/main" id="{C63E31C9-C3A2-374C-82E6-9FBF0AE41F79}"/>
              </a:ext>
            </a:extLst>
          </p:cNvPr>
          <p:cNvSpPr txBox="1"/>
          <p:nvPr userDrawn="1"/>
        </p:nvSpPr>
        <p:spPr>
          <a:xfrm>
            <a:off x="9445083" y="2743200"/>
            <a:ext cx="184731" cy="369332"/>
          </a:xfrm>
          <a:prstGeom prst="rect">
            <a:avLst/>
          </a:prstGeom>
          <a:noFill/>
        </p:spPr>
        <p:txBody>
          <a:bodyPr wrap="none" rtlCol="0">
            <a:spAutoFit/>
          </a:bodyPr>
          <a:lstStyle/>
          <a:p>
            <a:endParaRPr lang="en-US" noProof="0"/>
          </a:p>
        </p:txBody>
      </p:sp>
      <p:sp>
        <p:nvSpPr>
          <p:cNvPr id="4" name="TextBox 3">
            <a:extLst>
              <a:ext uri="{FF2B5EF4-FFF2-40B4-BE49-F238E27FC236}">
                <a16:creationId xmlns:a16="http://schemas.microsoft.com/office/drawing/2014/main" id="{56149575-5B71-654F-BC90-74E24A20C813}"/>
              </a:ext>
            </a:extLst>
          </p:cNvPr>
          <p:cNvSpPr txBox="1"/>
          <p:nvPr userDrawn="1"/>
        </p:nvSpPr>
        <p:spPr>
          <a:xfrm>
            <a:off x="5794917" y="4308646"/>
            <a:ext cx="602166" cy="461665"/>
          </a:xfrm>
          <a:prstGeom prst="rect">
            <a:avLst/>
          </a:prstGeom>
          <a:noFill/>
        </p:spPr>
        <p:txBody>
          <a:bodyPr wrap="square" rtlCol="0">
            <a:spAutoFit/>
          </a:bodyPr>
          <a:lstStyle/>
          <a:p>
            <a:r>
              <a:rPr lang="en-US" sz="2400" b="0" i="0" u="none" noProof="0">
                <a:solidFill>
                  <a:srgbClr val="31BA78"/>
                </a:solidFill>
                <a:latin typeface="Work Sans Light" pitchFamily="2" charset="77"/>
              </a:rPr>
              <a:t>03</a:t>
            </a:r>
          </a:p>
        </p:txBody>
      </p:sp>
      <p:sp>
        <p:nvSpPr>
          <p:cNvPr id="33" name="Textplatzhalter 32">
            <a:extLst>
              <a:ext uri="{FF2B5EF4-FFF2-40B4-BE49-F238E27FC236}">
                <a16:creationId xmlns:a16="http://schemas.microsoft.com/office/drawing/2014/main" id="{ABC3C353-55F7-B54D-B62F-C51132F51169}"/>
              </a:ext>
            </a:extLst>
          </p:cNvPr>
          <p:cNvSpPr>
            <a:spLocks noGrp="1"/>
          </p:cNvSpPr>
          <p:nvPr>
            <p:ph type="body" sz="quarter" idx="17" hasCustomPrompt="1"/>
          </p:nvPr>
        </p:nvSpPr>
        <p:spPr>
          <a:xfrm>
            <a:off x="6604290" y="1389000"/>
            <a:ext cx="4553310" cy="590611"/>
          </a:xfrm>
        </p:spPr>
        <p:txBody>
          <a:bodyPr wrap="square" lIns="0" tIns="0" rIns="0" bIns="0">
            <a:spAutoFit/>
          </a:bodyPr>
          <a:lstStyle>
            <a:lvl1pPr marL="0" indent="0">
              <a:lnSpc>
                <a:spcPct val="110000"/>
              </a:lnSpc>
              <a:spcBef>
                <a:spcPts val="0"/>
              </a:spcBef>
              <a:buNone/>
              <a:defRPr lang="de-DE" sz="1800" b="0" i="0" spc="20" baseline="0" smtClean="0">
                <a:solidFill>
                  <a:schemeClr val="tx2"/>
                </a:solidFill>
                <a:effectLst/>
                <a:latin typeface="Work Sans Light" pitchFamily="2" charset="77"/>
              </a:defRPr>
            </a:lvl1pPr>
          </a:lstStyle>
          <a:p>
            <a:r>
              <a:rPr lang="en-US" noProof="0">
                <a:solidFill>
                  <a:srgbClr val="09403A"/>
                </a:solidFill>
                <a:effectLst/>
                <a:latin typeface="Work Sans Light" pitchFamily="2" charset="77"/>
              </a:rPr>
              <a:t>Description of the section reperum volest licius</a:t>
            </a:r>
          </a:p>
        </p:txBody>
      </p:sp>
      <p:sp>
        <p:nvSpPr>
          <p:cNvPr id="37" name="TextBox 36">
            <a:extLst>
              <a:ext uri="{FF2B5EF4-FFF2-40B4-BE49-F238E27FC236}">
                <a16:creationId xmlns:a16="http://schemas.microsoft.com/office/drawing/2014/main" id="{7A0ABAB2-4A51-774D-9DE3-8F4C71615DFF}"/>
              </a:ext>
            </a:extLst>
          </p:cNvPr>
          <p:cNvSpPr txBox="1"/>
          <p:nvPr userDrawn="1"/>
        </p:nvSpPr>
        <p:spPr>
          <a:xfrm>
            <a:off x="5794917" y="2473484"/>
            <a:ext cx="602166" cy="461665"/>
          </a:xfrm>
          <a:prstGeom prst="rect">
            <a:avLst/>
          </a:prstGeom>
          <a:noFill/>
        </p:spPr>
        <p:txBody>
          <a:bodyPr wrap="square" rtlCol="0">
            <a:spAutoFit/>
          </a:bodyPr>
          <a:lstStyle/>
          <a:p>
            <a:r>
              <a:rPr lang="en-US" sz="2400" b="0" i="0" u="none" noProof="0">
                <a:solidFill>
                  <a:srgbClr val="31BA78"/>
                </a:solidFill>
                <a:latin typeface="Work Sans Light" pitchFamily="2" charset="77"/>
              </a:rPr>
              <a:t>02</a:t>
            </a:r>
          </a:p>
        </p:txBody>
      </p:sp>
      <p:sp>
        <p:nvSpPr>
          <p:cNvPr id="25" name="Textplatzhalter 24">
            <a:extLst>
              <a:ext uri="{FF2B5EF4-FFF2-40B4-BE49-F238E27FC236}">
                <a16:creationId xmlns:a16="http://schemas.microsoft.com/office/drawing/2014/main" id="{E8190ECD-6EDA-5F4C-907E-C37EEFA6845E}"/>
              </a:ext>
            </a:extLst>
          </p:cNvPr>
          <p:cNvSpPr>
            <a:spLocks noGrp="1"/>
          </p:cNvSpPr>
          <p:nvPr>
            <p:ph type="body" sz="quarter" idx="11" hasCustomPrompt="1"/>
          </p:nvPr>
        </p:nvSpPr>
        <p:spPr>
          <a:xfrm>
            <a:off x="6604290" y="798851"/>
            <a:ext cx="4553310" cy="332399"/>
          </a:xfrm>
        </p:spPr>
        <p:txBody>
          <a:bodyPr wrap="square" lIns="0" tIns="0" rIns="0" bIns="0">
            <a:spAutoFit/>
          </a:bodyPr>
          <a:lstStyle>
            <a:lvl1pPr marL="0" marR="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sz="2400" b="0" i="0">
                <a:solidFill>
                  <a:schemeClr val="accent1"/>
                </a:solidFill>
                <a:latin typeface="Work Sans Light" pitchFamily="2" charset="77"/>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a:t>Section title</a:t>
            </a:r>
          </a:p>
        </p:txBody>
      </p:sp>
      <p:sp>
        <p:nvSpPr>
          <p:cNvPr id="38" name="TextBox 37">
            <a:extLst>
              <a:ext uri="{FF2B5EF4-FFF2-40B4-BE49-F238E27FC236}">
                <a16:creationId xmlns:a16="http://schemas.microsoft.com/office/drawing/2014/main" id="{D0CD0EB1-1BAC-DA4A-BBA2-712ED8434907}"/>
              </a:ext>
            </a:extLst>
          </p:cNvPr>
          <p:cNvSpPr txBox="1"/>
          <p:nvPr userDrawn="1"/>
        </p:nvSpPr>
        <p:spPr>
          <a:xfrm>
            <a:off x="5794917" y="727682"/>
            <a:ext cx="602166" cy="461665"/>
          </a:xfrm>
          <a:prstGeom prst="rect">
            <a:avLst/>
          </a:prstGeom>
          <a:noFill/>
        </p:spPr>
        <p:txBody>
          <a:bodyPr wrap="square" rtlCol="0">
            <a:spAutoFit/>
          </a:bodyPr>
          <a:lstStyle/>
          <a:p>
            <a:r>
              <a:rPr lang="en-US" sz="2400" b="0" i="0" u="none" noProof="0" dirty="0">
                <a:solidFill>
                  <a:srgbClr val="31BA78"/>
                </a:solidFill>
                <a:latin typeface="Work Sans Light" pitchFamily="2" charset="77"/>
              </a:rPr>
              <a:t>01</a:t>
            </a:r>
          </a:p>
        </p:txBody>
      </p:sp>
      <p:sp>
        <p:nvSpPr>
          <p:cNvPr id="18" name="Titel 1">
            <a:extLst>
              <a:ext uri="{FF2B5EF4-FFF2-40B4-BE49-F238E27FC236}">
                <a16:creationId xmlns:a16="http://schemas.microsoft.com/office/drawing/2014/main" id="{AC680015-3196-124B-99C6-983F897FAB13}"/>
              </a:ext>
            </a:extLst>
          </p:cNvPr>
          <p:cNvSpPr>
            <a:spLocks noGrp="1"/>
          </p:cNvSpPr>
          <p:nvPr>
            <p:ph type="title" hasCustomPrompt="1"/>
          </p:nvPr>
        </p:nvSpPr>
        <p:spPr>
          <a:xfrm>
            <a:off x="507600" y="800852"/>
            <a:ext cx="4186800" cy="1362456"/>
          </a:xfrm>
        </p:spPr>
        <p:txBody>
          <a:bodyPr bIns="251999" anchor="t"/>
          <a:lstStyle>
            <a:lvl1pPr>
              <a:defRPr/>
            </a:lvl1pPr>
          </a:lstStyle>
          <a:p>
            <a:r>
              <a:rPr lang="en-US" noProof="0" dirty="0"/>
              <a:t>Alternate agenda layout.</a:t>
            </a:r>
          </a:p>
        </p:txBody>
      </p:sp>
    </p:spTree>
    <p:extLst>
      <p:ext uri="{BB962C8B-B14F-4D97-AF65-F5344CB8AC3E}">
        <p14:creationId xmlns:p14="http://schemas.microsoft.com/office/powerpoint/2010/main" val="3171101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with one column">
    <p:spTree>
      <p:nvGrpSpPr>
        <p:cNvPr id="1" name=""/>
        <p:cNvGrpSpPr/>
        <p:nvPr/>
      </p:nvGrpSpPr>
      <p:grpSpPr>
        <a:xfrm>
          <a:off x="0" y="0"/>
          <a:ext cx="0" cy="0"/>
          <a:chOff x="0" y="0"/>
          <a:chExt cx="0" cy="0"/>
        </a:xfrm>
      </p:grpSpPr>
      <p:sp>
        <p:nvSpPr>
          <p:cNvPr id="7" name="Textplatzhalter 2">
            <a:extLst>
              <a:ext uri="{FF2B5EF4-FFF2-40B4-BE49-F238E27FC236}">
                <a16:creationId xmlns:a16="http://schemas.microsoft.com/office/drawing/2014/main" id="{07FC29DE-97CC-804C-9CC2-F9DB301F0F8E}"/>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4" name="Fußzeilenplatzhalter 3">
            <a:extLst>
              <a:ext uri="{FF2B5EF4-FFF2-40B4-BE49-F238E27FC236}">
                <a16:creationId xmlns:a16="http://schemas.microsoft.com/office/drawing/2014/main" id="{9ED4D7CE-5FA1-4C1F-B741-7C162145A94B}"/>
              </a:ext>
            </a:extLst>
          </p:cNvPr>
          <p:cNvSpPr>
            <a:spLocks noGrp="1"/>
          </p:cNvSpPr>
          <p:nvPr>
            <p:ph type="ftr" sz="quarter" idx="12"/>
          </p:nvPr>
        </p:nvSpPr>
        <p:spPr/>
        <p:txBody>
          <a:bodyPr/>
          <a:lstStyle/>
          <a:p>
            <a:r>
              <a:rPr lang="en-US" noProof="0"/>
              <a:t>Copyright © SUSE 2020</a:t>
            </a:r>
          </a:p>
        </p:txBody>
      </p:sp>
      <p:sp>
        <p:nvSpPr>
          <p:cNvPr id="5" name="Foliennummernplatzhalter 4">
            <a:extLst>
              <a:ext uri="{FF2B5EF4-FFF2-40B4-BE49-F238E27FC236}">
                <a16:creationId xmlns:a16="http://schemas.microsoft.com/office/drawing/2014/main" id="{F11197BD-9F66-4524-B429-D8CD80282EC0}"/>
              </a:ext>
            </a:extLst>
          </p:cNvPr>
          <p:cNvSpPr>
            <a:spLocks noGrp="1"/>
          </p:cNvSpPr>
          <p:nvPr>
            <p:ph type="sldNum" sz="quarter" idx="13"/>
          </p:nvPr>
        </p:nvSpPr>
        <p:spPr/>
        <p:txBody>
          <a:bodyPr/>
          <a:lstStyle/>
          <a:p>
            <a:fld id="{E27944A3-C911-4B20-B8AF-AE5B92A5478B}" type="slidenum">
              <a:rPr lang="en-US" noProof="0" smtClean="0"/>
              <a:pPr/>
              <a:t>‹#›</a:t>
            </a:fld>
            <a:endParaRPr lang="en-US" noProof="0"/>
          </a:p>
        </p:txBody>
      </p:sp>
      <p:sp>
        <p:nvSpPr>
          <p:cNvPr id="3" name="Textplatzhalter 2">
            <a:extLst>
              <a:ext uri="{FF2B5EF4-FFF2-40B4-BE49-F238E27FC236}">
                <a16:creationId xmlns:a16="http://schemas.microsoft.com/office/drawing/2014/main" id="{7211DD7C-6B0E-5F4A-AE9E-2F64ED36A809}"/>
              </a:ext>
            </a:extLst>
          </p:cNvPr>
          <p:cNvSpPr>
            <a:spLocks noGrp="1"/>
          </p:cNvSpPr>
          <p:nvPr>
            <p:ph type="body" sz="quarter" idx="11" hasCustomPrompt="1"/>
          </p:nvPr>
        </p:nvSpPr>
        <p:spPr>
          <a:xfrm>
            <a:off x="507600" y="1834421"/>
            <a:ext cx="9288000" cy="590546"/>
          </a:xfrm>
        </p:spPr>
        <p:txBody>
          <a:bodyPr>
            <a:spAutoFit/>
          </a:bodyPr>
          <a:lstStyle>
            <a:lvl1pPr marL="0" marR="0" indent="0" algn="l" defTabSz="914400" rtl="0" eaLnBrk="1" fontAlgn="auto" latinLnBrk="0" hangingPunct="1">
              <a:lnSpc>
                <a:spcPct val="110000"/>
              </a:lnSpc>
              <a:spcBef>
                <a:spcPts val="500"/>
              </a:spcBef>
              <a:spcAft>
                <a:spcPts val="0"/>
              </a:spcAft>
              <a:buClr>
                <a:schemeClr val="accent1"/>
              </a:buClr>
              <a:buSzTx/>
              <a:buFont typeface="Arial" panose="020B0604020202020204" pitchFamily="34" charset="0"/>
              <a:buNone/>
              <a:tabLst/>
              <a:defRPr sz="1800" b="0" i="0" spc="20" baseline="0">
                <a:solidFill>
                  <a:schemeClr val="tx1"/>
                </a:solidFill>
                <a:latin typeface="Work Sans Light" pitchFamily="2" charset="77"/>
              </a:defRPr>
            </a:lvl1pPr>
            <a:lvl2pPr>
              <a:defRPr sz="1500" b="0" i="0">
                <a:latin typeface="Work Sans Light" pitchFamily="2" charset="77"/>
              </a:defRPr>
            </a:lvl2pPr>
            <a:lvl3pPr>
              <a:defRPr sz="1500" b="0" i="0">
                <a:latin typeface="Work Sans Light" pitchFamily="2" charset="77"/>
              </a:defRPr>
            </a:lvl3pPr>
            <a:lvl4pPr>
              <a:defRPr sz="1500" b="0" i="0">
                <a:latin typeface="Work Sans Light" pitchFamily="2" charset="77"/>
              </a:defRPr>
            </a:lvl4pPr>
            <a:lvl5pPr>
              <a:defRPr sz="1500" b="0" i="0">
                <a:latin typeface="Work Sans Light" pitchFamily="2" charset="77"/>
              </a:defRPr>
            </a:lvl5pPr>
          </a:lstStyle>
          <a:p>
            <a:r>
              <a:rPr lang="en-US" noProof="0">
                <a:effectLst/>
                <a:latin typeface="Work Sans Light" pitchFamily="2" charset="77"/>
              </a:rPr>
              <a:t>Berupta sum sequi invelib earupta videst, et ut quisserro estis conem. Pitat fugitius aut lati aut lis arum cume posto to es et quaero deris sunto ommolenis volupt.</a:t>
            </a:r>
          </a:p>
        </p:txBody>
      </p:sp>
      <p:sp>
        <p:nvSpPr>
          <p:cNvPr id="2" name="Titel 1">
            <a:extLst>
              <a:ext uri="{FF2B5EF4-FFF2-40B4-BE49-F238E27FC236}">
                <a16:creationId xmlns:a16="http://schemas.microsoft.com/office/drawing/2014/main" id="{F7A4082F-BD5A-4235-854F-757530F3881F}"/>
              </a:ext>
            </a:extLst>
          </p:cNvPr>
          <p:cNvSpPr>
            <a:spLocks noGrp="1"/>
          </p:cNvSpPr>
          <p:nvPr>
            <p:ph type="title"/>
          </p:nvPr>
        </p:nvSpPr>
        <p:spPr>
          <a:xfrm>
            <a:off x="507600" y="800852"/>
            <a:ext cx="11176800" cy="808458"/>
          </a:xfrm>
        </p:spPr>
        <p:txBody>
          <a:bodyPr bIns="251999" anchor="t"/>
          <a:lstStyle>
            <a:lvl1pPr>
              <a:defRPr/>
            </a:lvl1pPr>
          </a:lstStyle>
          <a:p>
            <a:endParaRPr lang="en-US" noProof="0"/>
          </a:p>
        </p:txBody>
      </p:sp>
    </p:spTree>
    <p:extLst>
      <p:ext uri="{BB962C8B-B14F-4D97-AF65-F5344CB8AC3E}">
        <p14:creationId xmlns:p14="http://schemas.microsoft.com/office/powerpoint/2010/main" val="358610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chart">
    <p:spTree>
      <p:nvGrpSpPr>
        <p:cNvPr id="1" name=""/>
        <p:cNvGrpSpPr/>
        <p:nvPr/>
      </p:nvGrpSpPr>
      <p:grpSpPr>
        <a:xfrm>
          <a:off x="0" y="0"/>
          <a:ext cx="0" cy="0"/>
          <a:chOff x="0" y="0"/>
          <a:chExt cx="0" cy="0"/>
        </a:xfrm>
      </p:grpSpPr>
      <p:sp>
        <p:nvSpPr>
          <p:cNvPr id="40" name="Textplatzhalter 2">
            <a:extLst>
              <a:ext uri="{FF2B5EF4-FFF2-40B4-BE49-F238E27FC236}">
                <a16:creationId xmlns:a16="http://schemas.microsoft.com/office/drawing/2014/main" id="{92ABCFB6-24AB-4349-8B00-49C09103FFDE}"/>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10" name="Bildplatzhalter 9">
            <a:extLst>
              <a:ext uri="{FF2B5EF4-FFF2-40B4-BE49-F238E27FC236}">
                <a16:creationId xmlns:a16="http://schemas.microsoft.com/office/drawing/2014/main" id="{E99C17E0-B794-2541-B6BC-8ABEC0D45684}"/>
              </a:ext>
            </a:extLst>
          </p:cNvPr>
          <p:cNvSpPr>
            <a:spLocks noGrp="1"/>
          </p:cNvSpPr>
          <p:nvPr>
            <p:ph type="pic" sz="quarter" idx="10"/>
          </p:nvPr>
        </p:nvSpPr>
        <p:spPr>
          <a:xfrm>
            <a:off x="507599"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a:p>
        </p:txBody>
      </p:sp>
      <p:sp>
        <p:nvSpPr>
          <p:cNvPr id="38" name="Rechteck: diagonal liegende Ecken abgerundet 14">
            <a:extLst>
              <a:ext uri="{FF2B5EF4-FFF2-40B4-BE49-F238E27FC236}">
                <a16:creationId xmlns:a16="http://schemas.microsoft.com/office/drawing/2014/main" id="{D7572113-671C-48ED-8B3C-69393E076A8B}"/>
              </a:ext>
            </a:extLst>
          </p:cNvPr>
          <p:cNvSpPr/>
          <p:nvPr userDrawn="1"/>
        </p:nvSpPr>
        <p:spPr>
          <a:xfrm>
            <a:off x="558350" y="4819650"/>
            <a:ext cx="9841770" cy="2038350"/>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7285285"/>
              <a:gd name="connsiteY0" fmla="*/ 0 h 1530912"/>
              <a:gd name="connsiteX1" fmla="*/ 7042398 w 7285285"/>
              <a:gd name="connsiteY1" fmla="*/ 5852 h 1530912"/>
              <a:gd name="connsiteX2" fmla="*/ 7285285 w 7285285"/>
              <a:gd name="connsiteY2" fmla="*/ 248739 h 1530912"/>
              <a:gd name="connsiteX3" fmla="*/ 7284328 w 7285285"/>
              <a:gd name="connsiteY3" fmla="*/ 1530912 h 1530912"/>
            </a:gdLst>
            <a:ahLst/>
            <a:cxnLst>
              <a:cxn ang="0">
                <a:pos x="connsiteX0" y="connsiteY0"/>
              </a:cxn>
              <a:cxn ang="0">
                <a:pos x="connsiteX1" y="connsiteY1"/>
              </a:cxn>
              <a:cxn ang="0">
                <a:pos x="connsiteX2" y="connsiteY2"/>
              </a:cxn>
              <a:cxn ang="0">
                <a:pos x="connsiteX3" y="connsiteY3"/>
              </a:cxn>
            </a:cxnLst>
            <a:rect l="l" t="t" r="r" b="b"/>
            <a:pathLst>
              <a:path w="7285285" h="1530912">
                <a:moveTo>
                  <a:pt x="0" y="0"/>
                </a:moveTo>
                <a:lnTo>
                  <a:pt x="7042398" y="5852"/>
                </a:lnTo>
                <a:cubicBezTo>
                  <a:pt x="7176541" y="5852"/>
                  <a:pt x="7285285" y="114596"/>
                  <a:pt x="7285285" y="248739"/>
                </a:cubicBezTo>
                <a:lnTo>
                  <a:pt x="7284328" y="1530912"/>
                </a:lnTo>
              </a:path>
            </a:pathLst>
          </a:custGeom>
          <a:noFill/>
          <a:ln w="6350" cap="rnd">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5" name="Gerader Verbinder 4">
            <a:extLst>
              <a:ext uri="{FF2B5EF4-FFF2-40B4-BE49-F238E27FC236}">
                <a16:creationId xmlns:a16="http://schemas.microsoft.com/office/drawing/2014/main" id="{0A183865-46FD-4F6D-8CD3-AB7C45A603E0}"/>
              </a:ext>
            </a:extLst>
          </p:cNvPr>
          <p:cNvCxnSpPr>
            <a:cxnSpLocks/>
          </p:cNvCxnSpPr>
          <p:nvPr userDrawn="1"/>
        </p:nvCxnSpPr>
        <p:spPr>
          <a:xfrm>
            <a:off x="3771" y="4819650"/>
            <a:ext cx="554579" cy="0"/>
          </a:xfrm>
          <a:prstGeom prst="line">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9" name="Textplatzhalter 38">
            <a:extLst>
              <a:ext uri="{FF2B5EF4-FFF2-40B4-BE49-F238E27FC236}">
                <a16:creationId xmlns:a16="http://schemas.microsoft.com/office/drawing/2014/main" id="{E1C9CEE8-B2F8-411F-B0B2-0818DF30C487}"/>
              </a:ext>
            </a:extLst>
          </p:cNvPr>
          <p:cNvSpPr>
            <a:spLocks noGrp="1"/>
          </p:cNvSpPr>
          <p:nvPr>
            <p:ph type="body" sz="quarter" idx="34" hasCustomPrompt="1"/>
          </p:nvPr>
        </p:nvSpPr>
        <p:spPr>
          <a:xfrm>
            <a:off x="507600"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41" name="Textplatzhalter 40">
            <a:extLst>
              <a:ext uri="{FF2B5EF4-FFF2-40B4-BE49-F238E27FC236}">
                <a16:creationId xmlns:a16="http://schemas.microsoft.com/office/drawing/2014/main" id="{B33068DD-DAE5-4E3F-BD52-0663D6B73A9B}"/>
              </a:ext>
            </a:extLst>
          </p:cNvPr>
          <p:cNvSpPr>
            <a:spLocks noGrp="1"/>
          </p:cNvSpPr>
          <p:nvPr>
            <p:ph type="body" sz="quarter" idx="35" hasCustomPrompt="1"/>
          </p:nvPr>
        </p:nvSpPr>
        <p:spPr>
          <a:xfrm>
            <a:off x="507600"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7" name="Fußzeilenplatzhalter 6">
            <a:extLst>
              <a:ext uri="{FF2B5EF4-FFF2-40B4-BE49-F238E27FC236}">
                <a16:creationId xmlns:a16="http://schemas.microsoft.com/office/drawing/2014/main" id="{693A584A-71BF-4C94-839B-80A5F8A76060}"/>
              </a:ext>
            </a:extLst>
          </p:cNvPr>
          <p:cNvSpPr>
            <a:spLocks noGrp="1"/>
          </p:cNvSpPr>
          <p:nvPr>
            <p:ph type="ftr" sz="quarter" idx="52"/>
          </p:nvPr>
        </p:nvSpPr>
        <p:spPr/>
        <p:txBody>
          <a:bodyPr/>
          <a:lstStyle/>
          <a:p>
            <a:r>
              <a:rPr lang="en-US" noProof="0" dirty="0"/>
              <a:t>Copyright © SUSE 2020</a:t>
            </a:r>
          </a:p>
        </p:txBody>
      </p:sp>
      <p:sp>
        <p:nvSpPr>
          <p:cNvPr id="8" name="Foliennummernplatzhalter 7">
            <a:extLst>
              <a:ext uri="{FF2B5EF4-FFF2-40B4-BE49-F238E27FC236}">
                <a16:creationId xmlns:a16="http://schemas.microsoft.com/office/drawing/2014/main" id="{66979156-E22A-4C57-A272-EBDBE1C313A4}"/>
              </a:ext>
            </a:extLst>
          </p:cNvPr>
          <p:cNvSpPr>
            <a:spLocks noGrp="1"/>
          </p:cNvSpPr>
          <p:nvPr>
            <p:ph type="sldNum" sz="quarter" idx="53"/>
          </p:nvPr>
        </p:nvSpPr>
        <p:spPr/>
        <p:txBody>
          <a:bodyPr/>
          <a:lstStyle/>
          <a:p>
            <a:fld id="{E27944A3-C911-4B20-B8AF-AE5B92A5478B}" type="slidenum">
              <a:rPr lang="en-US" noProof="0" smtClean="0"/>
              <a:pPr/>
              <a:t>‹#›</a:t>
            </a:fld>
            <a:endParaRPr lang="en-US" noProof="0"/>
          </a:p>
        </p:txBody>
      </p:sp>
      <p:sp>
        <p:nvSpPr>
          <p:cNvPr id="24" name="Textplatzhalter 40">
            <a:extLst>
              <a:ext uri="{FF2B5EF4-FFF2-40B4-BE49-F238E27FC236}">
                <a16:creationId xmlns:a16="http://schemas.microsoft.com/office/drawing/2014/main" id="{B33068DD-DAE5-4E3F-BD52-0663D6B73A9B}"/>
              </a:ext>
            </a:extLst>
          </p:cNvPr>
          <p:cNvSpPr>
            <a:spLocks noGrp="1"/>
          </p:cNvSpPr>
          <p:nvPr>
            <p:ph type="body" sz="quarter" idx="54" hasCustomPrompt="1"/>
          </p:nvPr>
        </p:nvSpPr>
        <p:spPr>
          <a:xfrm>
            <a:off x="507599"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26" name="Bildplatzhalter 9">
            <a:extLst>
              <a:ext uri="{FF2B5EF4-FFF2-40B4-BE49-F238E27FC236}">
                <a16:creationId xmlns:a16="http://schemas.microsoft.com/office/drawing/2014/main" id="{E99C17E0-B794-2541-B6BC-8ABEC0D45684}"/>
              </a:ext>
            </a:extLst>
          </p:cNvPr>
          <p:cNvSpPr>
            <a:spLocks noGrp="1"/>
          </p:cNvSpPr>
          <p:nvPr>
            <p:ph type="pic" sz="quarter" idx="55"/>
          </p:nvPr>
        </p:nvSpPr>
        <p:spPr>
          <a:xfrm>
            <a:off x="2964037"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a:p>
        </p:txBody>
      </p:sp>
      <p:sp>
        <p:nvSpPr>
          <p:cNvPr id="27" name="Textplatzhalter 38">
            <a:extLst>
              <a:ext uri="{FF2B5EF4-FFF2-40B4-BE49-F238E27FC236}">
                <a16:creationId xmlns:a16="http://schemas.microsoft.com/office/drawing/2014/main" id="{E1C9CEE8-B2F8-411F-B0B2-0818DF30C487}"/>
              </a:ext>
            </a:extLst>
          </p:cNvPr>
          <p:cNvSpPr>
            <a:spLocks noGrp="1"/>
          </p:cNvSpPr>
          <p:nvPr>
            <p:ph type="body" sz="quarter" idx="56" hasCustomPrompt="1"/>
          </p:nvPr>
        </p:nvSpPr>
        <p:spPr>
          <a:xfrm>
            <a:off x="2964038"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28" name="Textplatzhalter 40">
            <a:extLst>
              <a:ext uri="{FF2B5EF4-FFF2-40B4-BE49-F238E27FC236}">
                <a16:creationId xmlns:a16="http://schemas.microsoft.com/office/drawing/2014/main" id="{B33068DD-DAE5-4E3F-BD52-0663D6B73A9B}"/>
              </a:ext>
            </a:extLst>
          </p:cNvPr>
          <p:cNvSpPr>
            <a:spLocks noGrp="1"/>
          </p:cNvSpPr>
          <p:nvPr>
            <p:ph type="body" sz="quarter" idx="57" hasCustomPrompt="1"/>
          </p:nvPr>
        </p:nvSpPr>
        <p:spPr>
          <a:xfrm>
            <a:off x="2964038"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29" name="Textplatzhalter 40">
            <a:extLst>
              <a:ext uri="{FF2B5EF4-FFF2-40B4-BE49-F238E27FC236}">
                <a16:creationId xmlns:a16="http://schemas.microsoft.com/office/drawing/2014/main" id="{B33068DD-DAE5-4E3F-BD52-0663D6B73A9B}"/>
              </a:ext>
            </a:extLst>
          </p:cNvPr>
          <p:cNvSpPr>
            <a:spLocks noGrp="1"/>
          </p:cNvSpPr>
          <p:nvPr>
            <p:ph type="body" sz="quarter" idx="58" hasCustomPrompt="1"/>
          </p:nvPr>
        </p:nvSpPr>
        <p:spPr>
          <a:xfrm>
            <a:off x="2964037"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30" name="Bildplatzhalter 9">
            <a:extLst>
              <a:ext uri="{FF2B5EF4-FFF2-40B4-BE49-F238E27FC236}">
                <a16:creationId xmlns:a16="http://schemas.microsoft.com/office/drawing/2014/main" id="{E99C17E0-B794-2541-B6BC-8ABEC0D45684}"/>
              </a:ext>
            </a:extLst>
          </p:cNvPr>
          <p:cNvSpPr>
            <a:spLocks noGrp="1"/>
          </p:cNvSpPr>
          <p:nvPr>
            <p:ph type="pic" sz="quarter" idx="59"/>
          </p:nvPr>
        </p:nvSpPr>
        <p:spPr>
          <a:xfrm>
            <a:off x="5420474"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a:p>
        </p:txBody>
      </p:sp>
      <p:sp>
        <p:nvSpPr>
          <p:cNvPr id="31" name="Textplatzhalter 38">
            <a:extLst>
              <a:ext uri="{FF2B5EF4-FFF2-40B4-BE49-F238E27FC236}">
                <a16:creationId xmlns:a16="http://schemas.microsoft.com/office/drawing/2014/main" id="{E1C9CEE8-B2F8-411F-B0B2-0818DF30C487}"/>
              </a:ext>
            </a:extLst>
          </p:cNvPr>
          <p:cNvSpPr>
            <a:spLocks noGrp="1"/>
          </p:cNvSpPr>
          <p:nvPr>
            <p:ph type="body" sz="quarter" idx="60" hasCustomPrompt="1"/>
          </p:nvPr>
        </p:nvSpPr>
        <p:spPr>
          <a:xfrm>
            <a:off x="5420475"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32" name="Textplatzhalter 40">
            <a:extLst>
              <a:ext uri="{FF2B5EF4-FFF2-40B4-BE49-F238E27FC236}">
                <a16:creationId xmlns:a16="http://schemas.microsoft.com/office/drawing/2014/main" id="{B33068DD-DAE5-4E3F-BD52-0663D6B73A9B}"/>
              </a:ext>
            </a:extLst>
          </p:cNvPr>
          <p:cNvSpPr>
            <a:spLocks noGrp="1"/>
          </p:cNvSpPr>
          <p:nvPr>
            <p:ph type="body" sz="quarter" idx="61" hasCustomPrompt="1"/>
          </p:nvPr>
        </p:nvSpPr>
        <p:spPr>
          <a:xfrm>
            <a:off x="5420475"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33" name="Textplatzhalter 40">
            <a:extLst>
              <a:ext uri="{FF2B5EF4-FFF2-40B4-BE49-F238E27FC236}">
                <a16:creationId xmlns:a16="http://schemas.microsoft.com/office/drawing/2014/main" id="{B33068DD-DAE5-4E3F-BD52-0663D6B73A9B}"/>
              </a:ext>
            </a:extLst>
          </p:cNvPr>
          <p:cNvSpPr>
            <a:spLocks noGrp="1"/>
          </p:cNvSpPr>
          <p:nvPr>
            <p:ph type="body" sz="quarter" idx="62" hasCustomPrompt="1"/>
          </p:nvPr>
        </p:nvSpPr>
        <p:spPr>
          <a:xfrm>
            <a:off x="5420474"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34" name="Bildplatzhalter 9">
            <a:extLst>
              <a:ext uri="{FF2B5EF4-FFF2-40B4-BE49-F238E27FC236}">
                <a16:creationId xmlns:a16="http://schemas.microsoft.com/office/drawing/2014/main" id="{E99C17E0-B794-2541-B6BC-8ABEC0D45684}"/>
              </a:ext>
            </a:extLst>
          </p:cNvPr>
          <p:cNvSpPr>
            <a:spLocks noGrp="1"/>
          </p:cNvSpPr>
          <p:nvPr>
            <p:ph type="pic" sz="quarter" idx="63"/>
          </p:nvPr>
        </p:nvSpPr>
        <p:spPr>
          <a:xfrm>
            <a:off x="7876910"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a:p>
        </p:txBody>
      </p:sp>
      <p:sp>
        <p:nvSpPr>
          <p:cNvPr id="35" name="Textplatzhalter 38">
            <a:extLst>
              <a:ext uri="{FF2B5EF4-FFF2-40B4-BE49-F238E27FC236}">
                <a16:creationId xmlns:a16="http://schemas.microsoft.com/office/drawing/2014/main" id="{E1C9CEE8-B2F8-411F-B0B2-0818DF30C487}"/>
              </a:ext>
            </a:extLst>
          </p:cNvPr>
          <p:cNvSpPr>
            <a:spLocks noGrp="1"/>
          </p:cNvSpPr>
          <p:nvPr>
            <p:ph type="body" sz="quarter" idx="64" hasCustomPrompt="1"/>
          </p:nvPr>
        </p:nvSpPr>
        <p:spPr>
          <a:xfrm>
            <a:off x="7876911"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36" name="Textplatzhalter 40">
            <a:extLst>
              <a:ext uri="{FF2B5EF4-FFF2-40B4-BE49-F238E27FC236}">
                <a16:creationId xmlns:a16="http://schemas.microsoft.com/office/drawing/2014/main" id="{B33068DD-DAE5-4E3F-BD52-0663D6B73A9B}"/>
              </a:ext>
            </a:extLst>
          </p:cNvPr>
          <p:cNvSpPr>
            <a:spLocks noGrp="1"/>
          </p:cNvSpPr>
          <p:nvPr>
            <p:ph type="body" sz="quarter" idx="65" hasCustomPrompt="1"/>
          </p:nvPr>
        </p:nvSpPr>
        <p:spPr>
          <a:xfrm>
            <a:off x="7876911"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37" name="Textplatzhalter 40">
            <a:extLst>
              <a:ext uri="{FF2B5EF4-FFF2-40B4-BE49-F238E27FC236}">
                <a16:creationId xmlns:a16="http://schemas.microsoft.com/office/drawing/2014/main" id="{B33068DD-DAE5-4E3F-BD52-0663D6B73A9B}"/>
              </a:ext>
            </a:extLst>
          </p:cNvPr>
          <p:cNvSpPr>
            <a:spLocks noGrp="1"/>
          </p:cNvSpPr>
          <p:nvPr>
            <p:ph type="body" sz="quarter" idx="66" hasCustomPrompt="1"/>
          </p:nvPr>
        </p:nvSpPr>
        <p:spPr>
          <a:xfrm>
            <a:off x="7876910"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23" name="Titel 1">
            <a:extLst>
              <a:ext uri="{FF2B5EF4-FFF2-40B4-BE49-F238E27FC236}">
                <a16:creationId xmlns:a16="http://schemas.microsoft.com/office/drawing/2014/main" id="{7EC0E870-1890-D343-B68A-8C5B1EBCBC4B}"/>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a:t>Contact.</a:t>
            </a:r>
          </a:p>
        </p:txBody>
      </p:sp>
    </p:spTree>
    <p:extLst>
      <p:ext uri="{BB962C8B-B14F-4D97-AF65-F5344CB8AC3E}">
        <p14:creationId xmlns:p14="http://schemas.microsoft.com/office/powerpoint/2010/main" val="77679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page with imag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33D067E7-E9BE-41D3-A89B-832B42551E4D}"/>
              </a:ext>
            </a:extLst>
          </p:cNvPr>
          <p:cNvSpPr/>
          <p:nvPr userDrawn="1"/>
        </p:nvSpPr>
        <p:spPr>
          <a:xfrm>
            <a:off x="0" y="-1"/>
            <a:ext cx="12192000" cy="574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hteck: diagonal liegende Ecken abgerundet 14">
            <a:extLst>
              <a:ext uri="{FF2B5EF4-FFF2-40B4-BE49-F238E27FC236}">
                <a16:creationId xmlns:a16="http://schemas.microsoft.com/office/drawing/2014/main" id="{0153E685-02E4-4406-8EFC-E661891C528F}"/>
              </a:ext>
            </a:extLst>
          </p:cNvPr>
          <p:cNvSpPr/>
          <p:nvPr userDrawn="1"/>
        </p:nvSpPr>
        <p:spPr>
          <a:xfrm>
            <a:off x="-4356" y="1141413"/>
            <a:ext cx="4657394" cy="3075412"/>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3283066"/>
              <a:gd name="connsiteY0" fmla="*/ 0 h 1329442"/>
              <a:gd name="connsiteX1" fmla="*/ 3040179 w 3283066"/>
              <a:gd name="connsiteY1" fmla="*/ 2960 h 1329442"/>
              <a:gd name="connsiteX2" fmla="*/ 3283066 w 3283066"/>
              <a:gd name="connsiteY2" fmla="*/ 245847 h 1329442"/>
              <a:gd name="connsiteX3" fmla="*/ 3283066 w 3283066"/>
              <a:gd name="connsiteY3" fmla="*/ 1329442 h 1329442"/>
              <a:gd name="connsiteX0" fmla="*/ 0 w 1534973"/>
              <a:gd name="connsiteY0" fmla="*/ 0 h 1328158"/>
              <a:gd name="connsiteX1" fmla="*/ 1292086 w 1534973"/>
              <a:gd name="connsiteY1" fmla="*/ 1676 h 1328158"/>
              <a:gd name="connsiteX2" fmla="*/ 1534973 w 1534973"/>
              <a:gd name="connsiteY2" fmla="*/ 244563 h 1328158"/>
              <a:gd name="connsiteX3" fmla="*/ 1534973 w 1534973"/>
              <a:gd name="connsiteY3" fmla="*/ 1328158 h 1328158"/>
              <a:gd name="connsiteX0" fmla="*/ 0 w 3516939"/>
              <a:gd name="connsiteY0" fmla="*/ 0 h 1328158"/>
              <a:gd name="connsiteX1" fmla="*/ 3274052 w 3516939"/>
              <a:gd name="connsiteY1" fmla="*/ 1676 h 1328158"/>
              <a:gd name="connsiteX2" fmla="*/ 3516939 w 3516939"/>
              <a:gd name="connsiteY2" fmla="*/ 244563 h 1328158"/>
              <a:gd name="connsiteX3" fmla="*/ 3516939 w 3516939"/>
              <a:gd name="connsiteY3" fmla="*/ 1328158 h 1328158"/>
              <a:gd name="connsiteX0" fmla="*/ 0 w 3516939"/>
              <a:gd name="connsiteY0" fmla="*/ 0 h 2322337"/>
              <a:gd name="connsiteX1" fmla="*/ 3274052 w 3516939"/>
              <a:gd name="connsiteY1" fmla="*/ 1676 h 2322337"/>
              <a:gd name="connsiteX2" fmla="*/ 3516939 w 3516939"/>
              <a:gd name="connsiteY2" fmla="*/ 244563 h 2322337"/>
              <a:gd name="connsiteX3" fmla="*/ 3513742 w 3516939"/>
              <a:gd name="connsiteY3" fmla="*/ 2322337 h 2322337"/>
            </a:gdLst>
            <a:ahLst/>
            <a:cxnLst>
              <a:cxn ang="0">
                <a:pos x="connsiteX0" y="connsiteY0"/>
              </a:cxn>
              <a:cxn ang="0">
                <a:pos x="connsiteX1" y="connsiteY1"/>
              </a:cxn>
              <a:cxn ang="0">
                <a:pos x="connsiteX2" y="connsiteY2"/>
              </a:cxn>
              <a:cxn ang="0">
                <a:pos x="connsiteX3" y="connsiteY3"/>
              </a:cxn>
            </a:cxnLst>
            <a:rect l="l" t="t" r="r" b="b"/>
            <a:pathLst>
              <a:path w="3516939" h="2322337">
                <a:moveTo>
                  <a:pt x="0" y="0"/>
                </a:moveTo>
                <a:lnTo>
                  <a:pt x="3274052" y="1676"/>
                </a:lnTo>
                <a:cubicBezTo>
                  <a:pt x="3408195" y="1676"/>
                  <a:pt x="3516939" y="110420"/>
                  <a:pt x="3516939" y="244563"/>
                </a:cubicBezTo>
                <a:cubicBezTo>
                  <a:pt x="3515873" y="937154"/>
                  <a:pt x="3514808" y="1629746"/>
                  <a:pt x="3513742" y="2322337"/>
                </a:cubicBez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Rechteck: diagonal liegende Ecken abgerundet 14">
            <a:extLst>
              <a:ext uri="{FF2B5EF4-FFF2-40B4-BE49-F238E27FC236}">
                <a16:creationId xmlns:a16="http://schemas.microsoft.com/office/drawing/2014/main" id="{E6F51DB0-8261-4A33-849A-DF7B52811E03}"/>
              </a:ext>
            </a:extLst>
          </p:cNvPr>
          <p:cNvSpPr/>
          <p:nvPr userDrawn="1"/>
        </p:nvSpPr>
        <p:spPr>
          <a:xfrm rot="10800000">
            <a:off x="4641887" y="4209255"/>
            <a:ext cx="7558431" cy="689615"/>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5702164"/>
              <a:gd name="connsiteY0" fmla="*/ 0 h 1530912"/>
              <a:gd name="connsiteX1" fmla="*/ 5459277 w 5702164"/>
              <a:gd name="connsiteY1" fmla="*/ 5852 h 1530912"/>
              <a:gd name="connsiteX2" fmla="*/ 5702164 w 5702164"/>
              <a:gd name="connsiteY2" fmla="*/ 248739 h 1530912"/>
              <a:gd name="connsiteX3" fmla="*/ 5701207 w 5702164"/>
              <a:gd name="connsiteY3" fmla="*/ 1530912 h 1530912"/>
              <a:gd name="connsiteX0" fmla="*/ 0 w 5707601"/>
              <a:gd name="connsiteY0" fmla="*/ 0 h 520749"/>
              <a:gd name="connsiteX1" fmla="*/ 5459277 w 5707601"/>
              <a:gd name="connsiteY1" fmla="*/ 5852 h 520749"/>
              <a:gd name="connsiteX2" fmla="*/ 5702164 w 5707601"/>
              <a:gd name="connsiteY2" fmla="*/ 248739 h 520749"/>
              <a:gd name="connsiteX3" fmla="*/ 5707601 w 5707601"/>
              <a:gd name="connsiteY3" fmla="*/ 520749 h 520749"/>
            </a:gdLst>
            <a:ahLst/>
            <a:cxnLst>
              <a:cxn ang="0">
                <a:pos x="connsiteX0" y="connsiteY0"/>
              </a:cxn>
              <a:cxn ang="0">
                <a:pos x="connsiteX1" y="connsiteY1"/>
              </a:cxn>
              <a:cxn ang="0">
                <a:pos x="connsiteX2" y="connsiteY2"/>
              </a:cxn>
              <a:cxn ang="0">
                <a:pos x="connsiteX3" y="connsiteY3"/>
              </a:cxn>
            </a:cxnLst>
            <a:rect l="l" t="t" r="r" b="b"/>
            <a:pathLst>
              <a:path w="5707601" h="520749">
                <a:moveTo>
                  <a:pt x="0" y="0"/>
                </a:moveTo>
                <a:lnTo>
                  <a:pt x="5459277" y="5852"/>
                </a:lnTo>
                <a:cubicBezTo>
                  <a:pt x="5593420" y="5852"/>
                  <a:pt x="5702164" y="114596"/>
                  <a:pt x="5702164" y="248739"/>
                </a:cubicBezTo>
                <a:lnTo>
                  <a:pt x="5707601" y="520749"/>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4" name="Bildplatzhalter 3">
            <a:extLst>
              <a:ext uri="{FF2B5EF4-FFF2-40B4-BE49-F238E27FC236}">
                <a16:creationId xmlns:a16="http://schemas.microsoft.com/office/drawing/2014/main" id="{A0F57EA5-19F6-D746-A3C4-D1752285BE7F}"/>
              </a:ext>
            </a:extLst>
          </p:cNvPr>
          <p:cNvSpPr>
            <a:spLocks noGrp="1"/>
          </p:cNvSpPr>
          <p:nvPr>
            <p:ph type="pic" sz="quarter" idx="10"/>
          </p:nvPr>
        </p:nvSpPr>
        <p:spPr>
          <a:xfrm>
            <a:off x="5232232" y="507600"/>
            <a:ext cx="6444434" cy="4724400"/>
          </a:xfrm>
          <a:prstGeom prst="roundRect">
            <a:avLst>
              <a:gd name="adj" fmla="val 6529"/>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a:p>
        </p:txBody>
      </p:sp>
      <p:sp>
        <p:nvSpPr>
          <p:cNvPr id="28" name="Ellipse 27">
            <a:extLst>
              <a:ext uri="{FF2B5EF4-FFF2-40B4-BE49-F238E27FC236}">
                <a16:creationId xmlns:a16="http://schemas.microsoft.com/office/drawing/2014/main" id="{6D0C8560-D437-4F74-BF2C-BA4B2071AE09}"/>
              </a:ext>
            </a:extLst>
          </p:cNvPr>
          <p:cNvSpPr/>
          <p:nvPr userDrawn="1"/>
        </p:nvSpPr>
        <p:spPr>
          <a:xfrm>
            <a:off x="4562501" y="4096225"/>
            <a:ext cx="169200" cy="1692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a:t> </a:t>
            </a:r>
          </a:p>
        </p:txBody>
      </p:sp>
      <p:sp>
        <p:nvSpPr>
          <p:cNvPr id="12" name="Fußzeilenplatzhalter 11">
            <a:extLst>
              <a:ext uri="{FF2B5EF4-FFF2-40B4-BE49-F238E27FC236}">
                <a16:creationId xmlns:a16="http://schemas.microsoft.com/office/drawing/2014/main" id="{F003AC42-8881-4875-B051-32CDF7ABA336}"/>
              </a:ext>
            </a:extLst>
          </p:cNvPr>
          <p:cNvSpPr>
            <a:spLocks noGrp="1"/>
          </p:cNvSpPr>
          <p:nvPr>
            <p:ph type="ftr" sz="quarter" idx="11"/>
          </p:nvPr>
        </p:nvSpPr>
        <p:spPr/>
        <p:txBody>
          <a:bodyPr/>
          <a:lstStyle/>
          <a:p>
            <a:r>
              <a:rPr lang="en-US" noProof="0" dirty="0"/>
              <a:t>Copyright © SUSE 2020</a:t>
            </a:r>
          </a:p>
        </p:txBody>
      </p:sp>
      <p:sp>
        <p:nvSpPr>
          <p:cNvPr id="13" name="Foliennummernplatzhalter 12">
            <a:extLst>
              <a:ext uri="{FF2B5EF4-FFF2-40B4-BE49-F238E27FC236}">
                <a16:creationId xmlns:a16="http://schemas.microsoft.com/office/drawing/2014/main" id="{69C2090B-31F7-44CA-9C03-0480275E1FF4}"/>
              </a:ext>
            </a:extLst>
          </p:cNvPr>
          <p:cNvSpPr>
            <a:spLocks noGrp="1"/>
          </p:cNvSpPr>
          <p:nvPr>
            <p:ph type="sldNum" sz="quarter" idx="12"/>
          </p:nvPr>
        </p:nvSpPr>
        <p:spPr/>
        <p:txBody>
          <a:bodyPr/>
          <a:lstStyle/>
          <a:p>
            <a:fld id="{E27944A3-C911-4B20-B8AF-AE5B92A5478B}" type="slidenum">
              <a:rPr lang="en-US" noProof="0" smtClean="0"/>
              <a:pPr/>
              <a:t>‹#›</a:t>
            </a:fld>
            <a:endParaRPr lang="en-US" noProof="0" dirty="0"/>
          </a:p>
        </p:txBody>
      </p:sp>
      <p:sp>
        <p:nvSpPr>
          <p:cNvPr id="11" name="Titel 20">
            <a:extLst>
              <a:ext uri="{FF2B5EF4-FFF2-40B4-BE49-F238E27FC236}">
                <a16:creationId xmlns:a16="http://schemas.microsoft.com/office/drawing/2014/main" id="{3CF80584-EE2F-DD4A-80C7-829DBA8AC823}"/>
              </a:ext>
            </a:extLst>
          </p:cNvPr>
          <p:cNvSpPr>
            <a:spLocks noGrp="1"/>
          </p:cNvSpPr>
          <p:nvPr>
            <p:ph type="title" hasCustomPrompt="1"/>
          </p:nvPr>
        </p:nvSpPr>
        <p:spPr>
          <a:xfrm>
            <a:off x="507600" y="2543142"/>
            <a:ext cx="3903979" cy="2470451"/>
          </a:xfrm>
        </p:spPr>
        <p:txBody>
          <a:bodyPr wrap="square">
            <a:spAutoFit/>
          </a:bodyPr>
          <a:lstStyle/>
          <a:p>
            <a:r>
              <a:rPr lang="en-US" noProof="0"/>
              <a:t>This is a divider page without an image.</a:t>
            </a:r>
          </a:p>
        </p:txBody>
      </p:sp>
    </p:spTree>
    <p:extLst>
      <p:ext uri="{BB962C8B-B14F-4D97-AF65-F5344CB8AC3E}">
        <p14:creationId xmlns:p14="http://schemas.microsoft.com/office/powerpoint/2010/main" val="3557871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ivider page with imag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33D067E7-E9BE-41D3-A89B-832B42551E4D}"/>
              </a:ext>
            </a:extLst>
          </p:cNvPr>
          <p:cNvSpPr/>
          <p:nvPr userDrawn="1"/>
        </p:nvSpPr>
        <p:spPr>
          <a:xfrm>
            <a:off x="0" y="-1"/>
            <a:ext cx="12192000" cy="574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hteck: diagonal liegende Ecken abgerundet 14">
            <a:extLst>
              <a:ext uri="{FF2B5EF4-FFF2-40B4-BE49-F238E27FC236}">
                <a16:creationId xmlns:a16="http://schemas.microsoft.com/office/drawing/2014/main" id="{0153E685-02E4-4406-8EFC-E661891C528F}"/>
              </a:ext>
            </a:extLst>
          </p:cNvPr>
          <p:cNvSpPr/>
          <p:nvPr userDrawn="1"/>
        </p:nvSpPr>
        <p:spPr>
          <a:xfrm>
            <a:off x="-4356" y="1141413"/>
            <a:ext cx="4657394" cy="3075412"/>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3283066"/>
              <a:gd name="connsiteY0" fmla="*/ 0 h 1329442"/>
              <a:gd name="connsiteX1" fmla="*/ 3040179 w 3283066"/>
              <a:gd name="connsiteY1" fmla="*/ 2960 h 1329442"/>
              <a:gd name="connsiteX2" fmla="*/ 3283066 w 3283066"/>
              <a:gd name="connsiteY2" fmla="*/ 245847 h 1329442"/>
              <a:gd name="connsiteX3" fmla="*/ 3283066 w 3283066"/>
              <a:gd name="connsiteY3" fmla="*/ 1329442 h 1329442"/>
              <a:gd name="connsiteX0" fmla="*/ 0 w 1534973"/>
              <a:gd name="connsiteY0" fmla="*/ 0 h 1328158"/>
              <a:gd name="connsiteX1" fmla="*/ 1292086 w 1534973"/>
              <a:gd name="connsiteY1" fmla="*/ 1676 h 1328158"/>
              <a:gd name="connsiteX2" fmla="*/ 1534973 w 1534973"/>
              <a:gd name="connsiteY2" fmla="*/ 244563 h 1328158"/>
              <a:gd name="connsiteX3" fmla="*/ 1534973 w 1534973"/>
              <a:gd name="connsiteY3" fmla="*/ 1328158 h 1328158"/>
              <a:gd name="connsiteX0" fmla="*/ 0 w 3516939"/>
              <a:gd name="connsiteY0" fmla="*/ 0 h 1328158"/>
              <a:gd name="connsiteX1" fmla="*/ 3274052 w 3516939"/>
              <a:gd name="connsiteY1" fmla="*/ 1676 h 1328158"/>
              <a:gd name="connsiteX2" fmla="*/ 3516939 w 3516939"/>
              <a:gd name="connsiteY2" fmla="*/ 244563 h 1328158"/>
              <a:gd name="connsiteX3" fmla="*/ 3516939 w 3516939"/>
              <a:gd name="connsiteY3" fmla="*/ 1328158 h 1328158"/>
              <a:gd name="connsiteX0" fmla="*/ 0 w 3516939"/>
              <a:gd name="connsiteY0" fmla="*/ 0 h 2322337"/>
              <a:gd name="connsiteX1" fmla="*/ 3274052 w 3516939"/>
              <a:gd name="connsiteY1" fmla="*/ 1676 h 2322337"/>
              <a:gd name="connsiteX2" fmla="*/ 3516939 w 3516939"/>
              <a:gd name="connsiteY2" fmla="*/ 244563 h 2322337"/>
              <a:gd name="connsiteX3" fmla="*/ 3513742 w 3516939"/>
              <a:gd name="connsiteY3" fmla="*/ 2322337 h 2322337"/>
            </a:gdLst>
            <a:ahLst/>
            <a:cxnLst>
              <a:cxn ang="0">
                <a:pos x="connsiteX0" y="connsiteY0"/>
              </a:cxn>
              <a:cxn ang="0">
                <a:pos x="connsiteX1" y="connsiteY1"/>
              </a:cxn>
              <a:cxn ang="0">
                <a:pos x="connsiteX2" y="connsiteY2"/>
              </a:cxn>
              <a:cxn ang="0">
                <a:pos x="connsiteX3" y="connsiteY3"/>
              </a:cxn>
            </a:cxnLst>
            <a:rect l="l" t="t" r="r" b="b"/>
            <a:pathLst>
              <a:path w="3516939" h="2322337">
                <a:moveTo>
                  <a:pt x="0" y="0"/>
                </a:moveTo>
                <a:lnTo>
                  <a:pt x="3274052" y="1676"/>
                </a:lnTo>
                <a:cubicBezTo>
                  <a:pt x="3408195" y="1676"/>
                  <a:pt x="3516939" y="110420"/>
                  <a:pt x="3516939" y="244563"/>
                </a:cubicBezTo>
                <a:cubicBezTo>
                  <a:pt x="3515873" y="937154"/>
                  <a:pt x="3514808" y="1629746"/>
                  <a:pt x="3513742" y="2322337"/>
                </a:cubicBez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Rechteck: diagonal liegende Ecken abgerundet 14">
            <a:extLst>
              <a:ext uri="{FF2B5EF4-FFF2-40B4-BE49-F238E27FC236}">
                <a16:creationId xmlns:a16="http://schemas.microsoft.com/office/drawing/2014/main" id="{E6F51DB0-8261-4A33-849A-DF7B52811E03}"/>
              </a:ext>
            </a:extLst>
          </p:cNvPr>
          <p:cNvSpPr/>
          <p:nvPr userDrawn="1"/>
        </p:nvSpPr>
        <p:spPr>
          <a:xfrm rot="10800000">
            <a:off x="4641887" y="4209255"/>
            <a:ext cx="7558431" cy="689615"/>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5702164"/>
              <a:gd name="connsiteY0" fmla="*/ 0 h 1530912"/>
              <a:gd name="connsiteX1" fmla="*/ 5459277 w 5702164"/>
              <a:gd name="connsiteY1" fmla="*/ 5852 h 1530912"/>
              <a:gd name="connsiteX2" fmla="*/ 5702164 w 5702164"/>
              <a:gd name="connsiteY2" fmla="*/ 248739 h 1530912"/>
              <a:gd name="connsiteX3" fmla="*/ 5701207 w 5702164"/>
              <a:gd name="connsiteY3" fmla="*/ 1530912 h 1530912"/>
              <a:gd name="connsiteX0" fmla="*/ 0 w 5707601"/>
              <a:gd name="connsiteY0" fmla="*/ 0 h 520749"/>
              <a:gd name="connsiteX1" fmla="*/ 5459277 w 5707601"/>
              <a:gd name="connsiteY1" fmla="*/ 5852 h 520749"/>
              <a:gd name="connsiteX2" fmla="*/ 5702164 w 5707601"/>
              <a:gd name="connsiteY2" fmla="*/ 248739 h 520749"/>
              <a:gd name="connsiteX3" fmla="*/ 5707601 w 5707601"/>
              <a:gd name="connsiteY3" fmla="*/ 520749 h 520749"/>
            </a:gdLst>
            <a:ahLst/>
            <a:cxnLst>
              <a:cxn ang="0">
                <a:pos x="connsiteX0" y="connsiteY0"/>
              </a:cxn>
              <a:cxn ang="0">
                <a:pos x="connsiteX1" y="connsiteY1"/>
              </a:cxn>
              <a:cxn ang="0">
                <a:pos x="connsiteX2" y="connsiteY2"/>
              </a:cxn>
              <a:cxn ang="0">
                <a:pos x="connsiteX3" y="connsiteY3"/>
              </a:cxn>
            </a:cxnLst>
            <a:rect l="l" t="t" r="r" b="b"/>
            <a:pathLst>
              <a:path w="5707601" h="520749">
                <a:moveTo>
                  <a:pt x="0" y="0"/>
                </a:moveTo>
                <a:lnTo>
                  <a:pt x="5459277" y="5852"/>
                </a:lnTo>
                <a:cubicBezTo>
                  <a:pt x="5593420" y="5852"/>
                  <a:pt x="5702164" y="114596"/>
                  <a:pt x="5702164" y="248739"/>
                </a:cubicBezTo>
                <a:lnTo>
                  <a:pt x="5707601" y="520749"/>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4" name="Bildplatzhalter 3">
            <a:extLst>
              <a:ext uri="{FF2B5EF4-FFF2-40B4-BE49-F238E27FC236}">
                <a16:creationId xmlns:a16="http://schemas.microsoft.com/office/drawing/2014/main" id="{A0F57EA5-19F6-D746-A3C4-D1752285BE7F}"/>
              </a:ext>
            </a:extLst>
          </p:cNvPr>
          <p:cNvSpPr>
            <a:spLocks noGrp="1"/>
          </p:cNvSpPr>
          <p:nvPr>
            <p:ph type="pic" sz="quarter" idx="10"/>
          </p:nvPr>
        </p:nvSpPr>
        <p:spPr>
          <a:xfrm>
            <a:off x="5232232" y="507600"/>
            <a:ext cx="6444434" cy="4724400"/>
          </a:xfrm>
          <a:prstGeom prst="roundRect">
            <a:avLst>
              <a:gd name="adj" fmla="val 6529"/>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a:p>
        </p:txBody>
      </p:sp>
      <p:sp>
        <p:nvSpPr>
          <p:cNvPr id="28" name="Ellipse 27">
            <a:extLst>
              <a:ext uri="{FF2B5EF4-FFF2-40B4-BE49-F238E27FC236}">
                <a16:creationId xmlns:a16="http://schemas.microsoft.com/office/drawing/2014/main" id="{6D0C8560-D437-4F74-BF2C-BA4B2071AE09}"/>
              </a:ext>
            </a:extLst>
          </p:cNvPr>
          <p:cNvSpPr/>
          <p:nvPr userDrawn="1"/>
        </p:nvSpPr>
        <p:spPr>
          <a:xfrm>
            <a:off x="4562501" y="4096225"/>
            <a:ext cx="169200" cy="1692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a:t> </a:t>
            </a:r>
          </a:p>
        </p:txBody>
      </p:sp>
      <p:sp>
        <p:nvSpPr>
          <p:cNvPr id="12" name="Fußzeilenplatzhalter 11">
            <a:extLst>
              <a:ext uri="{FF2B5EF4-FFF2-40B4-BE49-F238E27FC236}">
                <a16:creationId xmlns:a16="http://schemas.microsoft.com/office/drawing/2014/main" id="{F003AC42-8881-4875-B051-32CDF7ABA336}"/>
              </a:ext>
            </a:extLst>
          </p:cNvPr>
          <p:cNvSpPr>
            <a:spLocks noGrp="1"/>
          </p:cNvSpPr>
          <p:nvPr>
            <p:ph type="ftr" sz="quarter" idx="11"/>
          </p:nvPr>
        </p:nvSpPr>
        <p:spPr/>
        <p:txBody>
          <a:bodyPr/>
          <a:lstStyle/>
          <a:p>
            <a:r>
              <a:rPr lang="en-US" noProof="0" dirty="0"/>
              <a:t>Copyright © SUSE 2020</a:t>
            </a:r>
          </a:p>
        </p:txBody>
      </p:sp>
      <p:sp>
        <p:nvSpPr>
          <p:cNvPr id="13" name="Foliennummernplatzhalter 12">
            <a:extLst>
              <a:ext uri="{FF2B5EF4-FFF2-40B4-BE49-F238E27FC236}">
                <a16:creationId xmlns:a16="http://schemas.microsoft.com/office/drawing/2014/main" id="{69C2090B-31F7-44CA-9C03-0480275E1FF4}"/>
              </a:ext>
            </a:extLst>
          </p:cNvPr>
          <p:cNvSpPr>
            <a:spLocks noGrp="1"/>
          </p:cNvSpPr>
          <p:nvPr>
            <p:ph type="sldNum" sz="quarter" idx="12"/>
          </p:nvPr>
        </p:nvSpPr>
        <p:spPr/>
        <p:txBody>
          <a:bodyPr/>
          <a:lstStyle/>
          <a:p>
            <a:fld id="{E27944A3-C911-4B20-B8AF-AE5B92A5478B}" type="slidenum">
              <a:rPr lang="en-US" noProof="0" smtClean="0"/>
              <a:pPr/>
              <a:t>‹#›</a:t>
            </a:fld>
            <a:endParaRPr lang="en-US" noProof="0" dirty="0"/>
          </a:p>
        </p:txBody>
      </p:sp>
      <p:sp>
        <p:nvSpPr>
          <p:cNvPr id="11" name="Titel 20">
            <a:extLst>
              <a:ext uri="{FF2B5EF4-FFF2-40B4-BE49-F238E27FC236}">
                <a16:creationId xmlns:a16="http://schemas.microsoft.com/office/drawing/2014/main" id="{3CF80584-EE2F-DD4A-80C7-829DBA8AC823}"/>
              </a:ext>
            </a:extLst>
          </p:cNvPr>
          <p:cNvSpPr>
            <a:spLocks noGrp="1"/>
          </p:cNvSpPr>
          <p:nvPr>
            <p:ph type="title" hasCustomPrompt="1"/>
          </p:nvPr>
        </p:nvSpPr>
        <p:spPr>
          <a:xfrm>
            <a:off x="507600" y="2543142"/>
            <a:ext cx="3903979" cy="2470451"/>
          </a:xfrm>
        </p:spPr>
        <p:txBody>
          <a:bodyPr wrap="square">
            <a:spAutoFit/>
          </a:bodyPr>
          <a:lstStyle/>
          <a:p>
            <a:r>
              <a:rPr lang="en-US" noProof="0"/>
              <a:t>This is a divider page without an image.</a:t>
            </a:r>
          </a:p>
        </p:txBody>
      </p:sp>
    </p:spTree>
    <p:extLst>
      <p:ext uri="{BB962C8B-B14F-4D97-AF65-F5344CB8AC3E}">
        <p14:creationId xmlns:p14="http://schemas.microsoft.com/office/powerpoint/2010/main" val="122308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page without image">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B844C63-515B-7E4C-9024-BD06185C3AA8}"/>
              </a:ext>
            </a:extLst>
          </p:cNvPr>
          <p:cNvSpPr/>
          <p:nvPr userDrawn="1"/>
        </p:nvSpPr>
        <p:spPr>
          <a:xfrm>
            <a:off x="0" y="-1"/>
            <a:ext cx="12193200" cy="574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BA78"/>
              </a:solidFill>
            </a:endParaRPr>
          </a:p>
        </p:txBody>
      </p:sp>
      <p:pic>
        <p:nvPicPr>
          <p:cNvPr id="20" name="Grafik 19">
            <a:extLst>
              <a:ext uri="{FF2B5EF4-FFF2-40B4-BE49-F238E27FC236}">
                <a16:creationId xmlns:a16="http://schemas.microsoft.com/office/drawing/2014/main" id="{E9A93D1F-D060-42ED-8084-055E288C658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02799" y="244800"/>
            <a:ext cx="4845818" cy="2314800"/>
          </a:xfrm>
          <a:prstGeom prst="rect">
            <a:avLst/>
          </a:prstGeom>
        </p:spPr>
      </p:pic>
      <p:sp>
        <p:nvSpPr>
          <p:cNvPr id="22" name="Rechteck: diagonal liegende Ecken abgerundet 14">
            <a:extLst>
              <a:ext uri="{FF2B5EF4-FFF2-40B4-BE49-F238E27FC236}">
                <a16:creationId xmlns:a16="http://schemas.microsoft.com/office/drawing/2014/main" id="{848C14D6-ED93-42A2-B818-C47595391A70}"/>
              </a:ext>
            </a:extLst>
          </p:cNvPr>
          <p:cNvSpPr/>
          <p:nvPr userDrawn="1"/>
        </p:nvSpPr>
        <p:spPr>
          <a:xfrm>
            <a:off x="-8410" y="1143632"/>
            <a:ext cx="6012811" cy="3073193"/>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3283066"/>
              <a:gd name="connsiteY0" fmla="*/ 0 h 1329442"/>
              <a:gd name="connsiteX1" fmla="*/ 3040179 w 3283066"/>
              <a:gd name="connsiteY1" fmla="*/ 2960 h 1329442"/>
              <a:gd name="connsiteX2" fmla="*/ 3283066 w 3283066"/>
              <a:gd name="connsiteY2" fmla="*/ 245847 h 1329442"/>
              <a:gd name="connsiteX3" fmla="*/ 3283066 w 3283066"/>
              <a:gd name="connsiteY3" fmla="*/ 1329442 h 1329442"/>
              <a:gd name="connsiteX0" fmla="*/ 0 w 1534973"/>
              <a:gd name="connsiteY0" fmla="*/ 0 h 1328158"/>
              <a:gd name="connsiteX1" fmla="*/ 1292086 w 1534973"/>
              <a:gd name="connsiteY1" fmla="*/ 1676 h 1328158"/>
              <a:gd name="connsiteX2" fmla="*/ 1534973 w 1534973"/>
              <a:gd name="connsiteY2" fmla="*/ 244563 h 1328158"/>
              <a:gd name="connsiteX3" fmla="*/ 1534973 w 1534973"/>
              <a:gd name="connsiteY3" fmla="*/ 1328158 h 1328158"/>
              <a:gd name="connsiteX0" fmla="*/ 0 w 3516939"/>
              <a:gd name="connsiteY0" fmla="*/ 0 h 1328158"/>
              <a:gd name="connsiteX1" fmla="*/ 3274052 w 3516939"/>
              <a:gd name="connsiteY1" fmla="*/ 1676 h 1328158"/>
              <a:gd name="connsiteX2" fmla="*/ 3516939 w 3516939"/>
              <a:gd name="connsiteY2" fmla="*/ 244563 h 1328158"/>
              <a:gd name="connsiteX3" fmla="*/ 3516939 w 3516939"/>
              <a:gd name="connsiteY3" fmla="*/ 1328158 h 1328158"/>
              <a:gd name="connsiteX0" fmla="*/ 0 w 3516939"/>
              <a:gd name="connsiteY0" fmla="*/ 0 h 2322337"/>
              <a:gd name="connsiteX1" fmla="*/ 3274052 w 3516939"/>
              <a:gd name="connsiteY1" fmla="*/ 1676 h 2322337"/>
              <a:gd name="connsiteX2" fmla="*/ 3516939 w 3516939"/>
              <a:gd name="connsiteY2" fmla="*/ 244563 h 2322337"/>
              <a:gd name="connsiteX3" fmla="*/ 3513742 w 3516939"/>
              <a:gd name="connsiteY3" fmla="*/ 2322337 h 2322337"/>
              <a:gd name="connsiteX0" fmla="*/ 0 w 4540455"/>
              <a:gd name="connsiteY0" fmla="*/ 4435 h 2320661"/>
              <a:gd name="connsiteX1" fmla="*/ 4297568 w 4540455"/>
              <a:gd name="connsiteY1" fmla="*/ 0 h 2320661"/>
              <a:gd name="connsiteX2" fmla="*/ 4540455 w 4540455"/>
              <a:gd name="connsiteY2" fmla="*/ 242887 h 2320661"/>
              <a:gd name="connsiteX3" fmla="*/ 4537258 w 4540455"/>
              <a:gd name="connsiteY3" fmla="*/ 2320661 h 2320661"/>
            </a:gdLst>
            <a:ahLst/>
            <a:cxnLst>
              <a:cxn ang="0">
                <a:pos x="connsiteX0" y="connsiteY0"/>
              </a:cxn>
              <a:cxn ang="0">
                <a:pos x="connsiteX1" y="connsiteY1"/>
              </a:cxn>
              <a:cxn ang="0">
                <a:pos x="connsiteX2" y="connsiteY2"/>
              </a:cxn>
              <a:cxn ang="0">
                <a:pos x="connsiteX3" y="connsiteY3"/>
              </a:cxn>
            </a:cxnLst>
            <a:rect l="l" t="t" r="r" b="b"/>
            <a:pathLst>
              <a:path w="4540455" h="2320661">
                <a:moveTo>
                  <a:pt x="0" y="4435"/>
                </a:moveTo>
                <a:lnTo>
                  <a:pt x="4297568" y="0"/>
                </a:lnTo>
                <a:cubicBezTo>
                  <a:pt x="4431711" y="0"/>
                  <a:pt x="4540455" y="108744"/>
                  <a:pt x="4540455" y="242887"/>
                </a:cubicBezTo>
                <a:cubicBezTo>
                  <a:pt x="4539389" y="935478"/>
                  <a:pt x="4538324" y="1628070"/>
                  <a:pt x="4537258" y="2320661"/>
                </a:cubicBez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Rechteck: diagonal liegende Ecken abgerundet 14">
            <a:extLst>
              <a:ext uri="{FF2B5EF4-FFF2-40B4-BE49-F238E27FC236}">
                <a16:creationId xmlns:a16="http://schemas.microsoft.com/office/drawing/2014/main" id="{137A008A-EDA7-458E-BCD9-0925CFE38027}"/>
              </a:ext>
            </a:extLst>
          </p:cNvPr>
          <p:cNvSpPr/>
          <p:nvPr userDrawn="1"/>
        </p:nvSpPr>
        <p:spPr>
          <a:xfrm rot="10800000">
            <a:off x="5993251" y="3550661"/>
            <a:ext cx="5708209" cy="2189291"/>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5702164"/>
              <a:gd name="connsiteY0" fmla="*/ 0 h 1530912"/>
              <a:gd name="connsiteX1" fmla="*/ 5459277 w 5702164"/>
              <a:gd name="connsiteY1" fmla="*/ 5852 h 1530912"/>
              <a:gd name="connsiteX2" fmla="*/ 5702164 w 5702164"/>
              <a:gd name="connsiteY2" fmla="*/ 248739 h 1530912"/>
              <a:gd name="connsiteX3" fmla="*/ 5701207 w 5702164"/>
              <a:gd name="connsiteY3" fmla="*/ 1530912 h 1530912"/>
              <a:gd name="connsiteX0" fmla="*/ 0 w 5707601"/>
              <a:gd name="connsiteY0" fmla="*/ 0 h 520749"/>
              <a:gd name="connsiteX1" fmla="*/ 5459277 w 5707601"/>
              <a:gd name="connsiteY1" fmla="*/ 5852 h 520749"/>
              <a:gd name="connsiteX2" fmla="*/ 5702164 w 5707601"/>
              <a:gd name="connsiteY2" fmla="*/ 248739 h 520749"/>
              <a:gd name="connsiteX3" fmla="*/ 5707601 w 5707601"/>
              <a:gd name="connsiteY3" fmla="*/ 520749 h 520749"/>
              <a:gd name="connsiteX0" fmla="*/ 0 w 4002760"/>
              <a:gd name="connsiteY0" fmla="*/ 0 h 517694"/>
              <a:gd name="connsiteX1" fmla="*/ 3754436 w 4002760"/>
              <a:gd name="connsiteY1" fmla="*/ 2797 h 517694"/>
              <a:gd name="connsiteX2" fmla="*/ 3997323 w 4002760"/>
              <a:gd name="connsiteY2" fmla="*/ 245684 h 517694"/>
              <a:gd name="connsiteX3" fmla="*/ 4002760 w 4002760"/>
              <a:gd name="connsiteY3" fmla="*/ 517694 h 517694"/>
              <a:gd name="connsiteX0" fmla="*/ 0 w 4002760"/>
              <a:gd name="connsiteY0" fmla="*/ 0 h 517694"/>
              <a:gd name="connsiteX1" fmla="*/ 306711 w 4002760"/>
              <a:gd name="connsiteY1" fmla="*/ 2408 h 517694"/>
              <a:gd name="connsiteX2" fmla="*/ 3754436 w 4002760"/>
              <a:gd name="connsiteY2" fmla="*/ 2797 h 517694"/>
              <a:gd name="connsiteX3" fmla="*/ 3997323 w 4002760"/>
              <a:gd name="connsiteY3" fmla="*/ 245684 h 517694"/>
              <a:gd name="connsiteX4" fmla="*/ 4002760 w 4002760"/>
              <a:gd name="connsiteY4" fmla="*/ 517694 h 517694"/>
              <a:gd name="connsiteX0" fmla="*/ 0 w 4314398"/>
              <a:gd name="connsiteY0" fmla="*/ 257290 h 515286"/>
              <a:gd name="connsiteX1" fmla="*/ 618349 w 4314398"/>
              <a:gd name="connsiteY1" fmla="*/ 0 h 515286"/>
              <a:gd name="connsiteX2" fmla="*/ 4066074 w 4314398"/>
              <a:gd name="connsiteY2" fmla="*/ 389 h 515286"/>
              <a:gd name="connsiteX3" fmla="*/ 4308961 w 4314398"/>
              <a:gd name="connsiteY3" fmla="*/ 243276 h 515286"/>
              <a:gd name="connsiteX4" fmla="*/ 4314398 w 4314398"/>
              <a:gd name="connsiteY4" fmla="*/ 515286 h 515286"/>
              <a:gd name="connsiteX0" fmla="*/ 0 w 4314398"/>
              <a:gd name="connsiteY0" fmla="*/ 263401 h 521397"/>
              <a:gd name="connsiteX1" fmla="*/ 153948 w 4314398"/>
              <a:gd name="connsiteY1" fmla="*/ 0 h 521397"/>
              <a:gd name="connsiteX2" fmla="*/ 4066074 w 4314398"/>
              <a:gd name="connsiteY2" fmla="*/ 6500 h 521397"/>
              <a:gd name="connsiteX3" fmla="*/ 4308961 w 4314398"/>
              <a:gd name="connsiteY3" fmla="*/ 249387 h 521397"/>
              <a:gd name="connsiteX4" fmla="*/ 4314398 w 4314398"/>
              <a:gd name="connsiteY4" fmla="*/ 521397 h 521397"/>
              <a:gd name="connsiteX0" fmla="*/ 179047 w 4493445"/>
              <a:gd name="connsiteY0" fmla="*/ 263401 h 521397"/>
              <a:gd name="connsiteX1" fmla="*/ 332995 w 4493445"/>
              <a:gd name="connsiteY1" fmla="*/ 0 h 521397"/>
              <a:gd name="connsiteX2" fmla="*/ 4245121 w 4493445"/>
              <a:gd name="connsiteY2" fmla="*/ 6500 h 521397"/>
              <a:gd name="connsiteX3" fmla="*/ 4488008 w 4493445"/>
              <a:gd name="connsiteY3" fmla="*/ 249387 h 521397"/>
              <a:gd name="connsiteX4" fmla="*/ 4493445 w 4493445"/>
              <a:gd name="connsiteY4" fmla="*/ 521397 h 521397"/>
              <a:gd name="connsiteX0" fmla="*/ 200753 w 4515151"/>
              <a:gd name="connsiteY0" fmla="*/ 263401 h 521397"/>
              <a:gd name="connsiteX1" fmla="*/ 192773 w 4515151"/>
              <a:gd name="connsiteY1" fmla="*/ 119156 h 521397"/>
              <a:gd name="connsiteX2" fmla="*/ 354701 w 4515151"/>
              <a:gd name="connsiteY2" fmla="*/ 0 h 521397"/>
              <a:gd name="connsiteX3" fmla="*/ 4266827 w 4515151"/>
              <a:gd name="connsiteY3" fmla="*/ 6500 h 521397"/>
              <a:gd name="connsiteX4" fmla="*/ 4509714 w 4515151"/>
              <a:gd name="connsiteY4" fmla="*/ 249387 h 521397"/>
              <a:gd name="connsiteX5" fmla="*/ 4515151 w 4515151"/>
              <a:gd name="connsiteY5" fmla="*/ 521397 h 521397"/>
              <a:gd name="connsiteX0" fmla="*/ 172804 w 4487202"/>
              <a:gd name="connsiteY0" fmla="*/ 266179 h 524175"/>
              <a:gd name="connsiteX1" fmla="*/ 164824 w 4487202"/>
              <a:gd name="connsiteY1" fmla="*/ 121934 h 524175"/>
              <a:gd name="connsiteX2" fmla="*/ 258274 w 4487202"/>
              <a:gd name="connsiteY2" fmla="*/ 10501 h 524175"/>
              <a:gd name="connsiteX3" fmla="*/ 326752 w 4487202"/>
              <a:gd name="connsiteY3" fmla="*/ 2778 h 524175"/>
              <a:gd name="connsiteX4" fmla="*/ 4238878 w 4487202"/>
              <a:gd name="connsiteY4" fmla="*/ 9278 h 524175"/>
              <a:gd name="connsiteX5" fmla="*/ 4481765 w 4487202"/>
              <a:gd name="connsiteY5" fmla="*/ 252165 h 524175"/>
              <a:gd name="connsiteX6" fmla="*/ 4487202 w 4487202"/>
              <a:gd name="connsiteY6" fmla="*/ 524175 h 524175"/>
              <a:gd name="connsiteX0" fmla="*/ 172804 w 4487202"/>
              <a:gd name="connsiteY0" fmla="*/ 266179 h 524175"/>
              <a:gd name="connsiteX1" fmla="*/ 258274 w 4487202"/>
              <a:gd name="connsiteY1" fmla="*/ 10501 h 524175"/>
              <a:gd name="connsiteX2" fmla="*/ 326752 w 4487202"/>
              <a:gd name="connsiteY2" fmla="*/ 2778 h 524175"/>
              <a:gd name="connsiteX3" fmla="*/ 4238878 w 4487202"/>
              <a:gd name="connsiteY3" fmla="*/ 9278 h 524175"/>
              <a:gd name="connsiteX4" fmla="*/ 4481765 w 4487202"/>
              <a:gd name="connsiteY4" fmla="*/ 252165 h 524175"/>
              <a:gd name="connsiteX5" fmla="*/ 4487202 w 4487202"/>
              <a:gd name="connsiteY5" fmla="*/ 524175 h 524175"/>
              <a:gd name="connsiteX0" fmla="*/ 184217 w 4498615"/>
              <a:gd name="connsiteY0" fmla="*/ 263401 h 521397"/>
              <a:gd name="connsiteX1" fmla="*/ 338165 w 4498615"/>
              <a:gd name="connsiteY1" fmla="*/ 0 h 521397"/>
              <a:gd name="connsiteX2" fmla="*/ 4250291 w 4498615"/>
              <a:gd name="connsiteY2" fmla="*/ 6500 h 521397"/>
              <a:gd name="connsiteX3" fmla="*/ 4493178 w 4498615"/>
              <a:gd name="connsiteY3" fmla="*/ 249387 h 521397"/>
              <a:gd name="connsiteX4" fmla="*/ 4498615 w 4498615"/>
              <a:gd name="connsiteY4" fmla="*/ 521397 h 521397"/>
              <a:gd name="connsiteX0" fmla="*/ 0 w 4314398"/>
              <a:gd name="connsiteY0" fmla="*/ 263401 h 521397"/>
              <a:gd name="connsiteX1" fmla="*/ 153948 w 4314398"/>
              <a:gd name="connsiteY1" fmla="*/ 0 h 521397"/>
              <a:gd name="connsiteX2" fmla="*/ 4066074 w 4314398"/>
              <a:gd name="connsiteY2" fmla="*/ 6500 h 521397"/>
              <a:gd name="connsiteX3" fmla="*/ 4308961 w 4314398"/>
              <a:gd name="connsiteY3" fmla="*/ 249387 h 521397"/>
              <a:gd name="connsiteX4" fmla="*/ 4314398 w 4314398"/>
              <a:gd name="connsiteY4" fmla="*/ 521397 h 521397"/>
              <a:gd name="connsiteX0" fmla="*/ 6656 w 4321054"/>
              <a:gd name="connsiteY0" fmla="*/ 263401 h 521397"/>
              <a:gd name="connsiteX1" fmla="*/ 160604 w 4321054"/>
              <a:gd name="connsiteY1" fmla="*/ 0 h 521397"/>
              <a:gd name="connsiteX2" fmla="*/ 4072730 w 4321054"/>
              <a:gd name="connsiteY2" fmla="*/ 6500 h 521397"/>
              <a:gd name="connsiteX3" fmla="*/ 4315617 w 4321054"/>
              <a:gd name="connsiteY3" fmla="*/ 249387 h 521397"/>
              <a:gd name="connsiteX4" fmla="*/ 4321054 w 4321054"/>
              <a:gd name="connsiteY4" fmla="*/ 521397 h 521397"/>
              <a:gd name="connsiteX0" fmla="*/ 1868253 w 4174712"/>
              <a:gd name="connsiteY0" fmla="*/ 24855 h 1180730"/>
              <a:gd name="connsiteX1" fmla="*/ 14262 w 4174712"/>
              <a:gd name="connsiteY1" fmla="*/ 659333 h 1180730"/>
              <a:gd name="connsiteX2" fmla="*/ 3926388 w 4174712"/>
              <a:gd name="connsiteY2" fmla="*/ 665833 h 1180730"/>
              <a:gd name="connsiteX3" fmla="*/ 4169275 w 4174712"/>
              <a:gd name="connsiteY3" fmla="*/ 908720 h 1180730"/>
              <a:gd name="connsiteX4" fmla="*/ 4174712 w 4174712"/>
              <a:gd name="connsiteY4" fmla="*/ 1180730 h 1180730"/>
              <a:gd name="connsiteX0" fmla="*/ 1909930 w 4216389"/>
              <a:gd name="connsiteY0" fmla="*/ 43554 h 1199429"/>
              <a:gd name="connsiteX1" fmla="*/ 1674131 w 4216389"/>
              <a:gd name="connsiteY1" fmla="*/ 48010 h 1199429"/>
              <a:gd name="connsiteX2" fmla="*/ 55939 w 4216389"/>
              <a:gd name="connsiteY2" fmla="*/ 678032 h 1199429"/>
              <a:gd name="connsiteX3" fmla="*/ 3968065 w 4216389"/>
              <a:gd name="connsiteY3" fmla="*/ 684532 h 1199429"/>
              <a:gd name="connsiteX4" fmla="*/ 4210952 w 4216389"/>
              <a:gd name="connsiteY4" fmla="*/ 927419 h 1199429"/>
              <a:gd name="connsiteX5" fmla="*/ 4216389 w 4216389"/>
              <a:gd name="connsiteY5" fmla="*/ 1199429 h 1199429"/>
              <a:gd name="connsiteX0" fmla="*/ 1903923 w 4210382"/>
              <a:gd name="connsiteY0" fmla="*/ 0 h 1448296"/>
              <a:gd name="connsiteX1" fmla="*/ 1905481 w 4210382"/>
              <a:gd name="connsiteY1" fmla="*/ 1440581 h 1448296"/>
              <a:gd name="connsiteX2" fmla="*/ 49932 w 4210382"/>
              <a:gd name="connsiteY2" fmla="*/ 634478 h 1448296"/>
              <a:gd name="connsiteX3" fmla="*/ 3962058 w 4210382"/>
              <a:gd name="connsiteY3" fmla="*/ 640978 h 1448296"/>
              <a:gd name="connsiteX4" fmla="*/ 4204945 w 4210382"/>
              <a:gd name="connsiteY4" fmla="*/ 883865 h 1448296"/>
              <a:gd name="connsiteX5" fmla="*/ 4210382 w 4210382"/>
              <a:gd name="connsiteY5" fmla="*/ 1155875 h 1448296"/>
              <a:gd name="connsiteX0" fmla="*/ 1917815 w 4224274"/>
              <a:gd name="connsiteY0" fmla="*/ 0 h 1560499"/>
              <a:gd name="connsiteX1" fmla="*/ 1919373 w 4224274"/>
              <a:gd name="connsiteY1" fmla="*/ 1440581 h 1560499"/>
              <a:gd name="connsiteX2" fmla="*/ 1574126 w 4224274"/>
              <a:gd name="connsiteY2" fmla="*/ 1386637 h 1560499"/>
              <a:gd name="connsiteX3" fmla="*/ 63824 w 4224274"/>
              <a:gd name="connsiteY3" fmla="*/ 634478 h 1560499"/>
              <a:gd name="connsiteX4" fmla="*/ 3975950 w 4224274"/>
              <a:gd name="connsiteY4" fmla="*/ 640978 h 1560499"/>
              <a:gd name="connsiteX5" fmla="*/ 4218837 w 4224274"/>
              <a:gd name="connsiteY5" fmla="*/ 883865 h 1560499"/>
              <a:gd name="connsiteX6" fmla="*/ 4224274 w 4224274"/>
              <a:gd name="connsiteY6" fmla="*/ 1155875 h 1560499"/>
              <a:gd name="connsiteX0" fmla="*/ 1912870 w 4219329"/>
              <a:gd name="connsiteY0" fmla="*/ 0 h 1715645"/>
              <a:gd name="connsiteX1" fmla="*/ 1914428 w 4219329"/>
              <a:gd name="connsiteY1" fmla="*/ 1440581 h 1715645"/>
              <a:gd name="connsiteX2" fmla="*/ 1728617 w 4219329"/>
              <a:gd name="connsiteY2" fmla="*/ 1659956 h 1715645"/>
              <a:gd name="connsiteX3" fmla="*/ 58879 w 4219329"/>
              <a:gd name="connsiteY3" fmla="*/ 634478 h 1715645"/>
              <a:gd name="connsiteX4" fmla="*/ 3971005 w 4219329"/>
              <a:gd name="connsiteY4" fmla="*/ 640978 h 1715645"/>
              <a:gd name="connsiteX5" fmla="*/ 4213892 w 4219329"/>
              <a:gd name="connsiteY5" fmla="*/ 883865 h 1715645"/>
              <a:gd name="connsiteX6" fmla="*/ 4219329 w 4219329"/>
              <a:gd name="connsiteY6" fmla="*/ 1155875 h 1715645"/>
              <a:gd name="connsiteX0" fmla="*/ 1981459 w 4287918"/>
              <a:gd name="connsiteY0" fmla="*/ 0 h 1715645"/>
              <a:gd name="connsiteX1" fmla="*/ 1983017 w 4287918"/>
              <a:gd name="connsiteY1" fmla="*/ 1440581 h 1715645"/>
              <a:gd name="connsiteX2" fmla="*/ 1797206 w 4287918"/>
              <a:gd name="connsiteY2" fmla="*/ 1659956 h 1715645"/>
              <a:gd name="connsiteX3" fmla="*/ 1027596 w 4287918"/>
              <a:gd name="connsiteY3" fmla="*/ 1311114 h 1715645"/>
              <a:gd name="connsiteX4" fmla="*/ 127468 w 4287918"/>
              <a:gd name="connsiteY4" fmla="*/ 634478 h 1715645"/>
              <a:gd name="connsiteX5" fmla="*/ 4039594 w 4287918"/>
              <a:gd name="connsiteY5" fmla="*/ 640978 h 1715645"/>
              <a:gd name="connsiteX6" fmla="*/ 4282481 w 4287918"/>
              <a:gd name="connsiteY6" fmla="*/ 883865 h 1715645"/>
              <a:gd name="connsiteX7" fmla="*/ 4287918 w 4287918"/>
              <a:gd name="connsiteY7" fmla="*/ 1155875 h 1715645"/>
              <a:gd name="connsiteX0" fmla="*/ 2139951 w 4446410"/>
              <a:gd name="connsiteY0" fmla="*/ 0 h 1725863"/>
              <a:gd name="connsiteX1" fmla="*/ 2141509 w 4446410"/>
              <a:gd name="connsiteY1" fmla="*/ 1440581 h 1725863"/>
              <a:gd name="connsiteX2" fmla="*/ 1955698 w 4446410"/>
              <a:gd name="connsiteY2" fmla="*/ 1659956 h 1725863"/>
              <a:gd name="connsiteX3" fmla="*/ 318179 w 4446410"/>
              <a:gd name="connsiteY3" fmla="*/ 1652762 h 1725863"/>
              <a:gd name="connsiteX4" fmla="*/ 285960 w 4446410"/>
              <a:gd name="connsiteY4" fmla="*/ 634478 h 1725863"/>
              <a:gd name="connsiteX5" fmla="*/ 4198086 w 4446410"/>
              <a:gd name="connsiteY5" fmla="*/ 640978 h 1725863"/>
              <a:gd name="connsiteX6" fmla="*/ 4440973 w 4446410"/>
              <a:gd name="connsiteY6" fmla="*/ 883865 h 1725863"/>
              <a:gd name="connsiteX7" fmla="*/ 4446410 w 4446410"/>
              <a:gd name="connsiteY7" fmla="*/ 1155875 h 1725863"/>
              <a:gd name="connsiteX0" fmla="*/ 2212020 w 4518479"/>
              <a:gd name="connsiteY0" fmla="*/ 0 h 1725863"/>
              <a:gd name="connsiteX1" fmla="*/ 2213578 w 4518479"/>
              <a:gd name="connsiteY1" fmla="*/ 1440581 h 1725863"/>
              <a:gd name="connsiteX2" fmla="*/ 2027767 w 4518479"/>
              <a:gd name="connsiteY2" fmla="*/ 1659956 h 1725863"/>
              <a:gd name="connsiteX3" fmla="*/ 390248 w 4518479"/>
              <a:gd name="connsiteY3" fmla="*/ 1652762 h 1725863"/>
              <a:gd name="connsiteX4" fmla="*/ 181663 w 4518479"/>
              <a:gd name="connsiteY4" fmla="*/ 1405817 h 1725863"/>
              <a:gd name="connsiteX5" fmla="*/ 358029 w 4518479"/>
              <a:gd name="connsiteY5" fmla="*/ 634478 h 1725863"/>
              <a:gd name="connsiteX6" fmla="*/ 4270155 w 4518479"/>
              <a:gd name="connsiteY6" fmla="*/ 640978 h 1725863"/>
              <a:gd name="connsiteX7" fmla="*/ 4513042 w 4518479"/>
              <a:gd name="connsiteY7" fmla="*/ 883865 h 1725863"/>
              <a:gd name="connsiteX8" fmla="*/ 4518479 w 4518479"/>
              <a:gd name="connsiteY8" fmla="*/ 1155875 h 1725863"/>
              <a:gd name="connsiteX0" fmla="*/ 2202800 w 4509259"/>
              <a:gd name="connsiteY0" fmla="*/ 0 h 1725863"/>
              <a:gd name="connsiteX1" fmla="*/ 2204358 w 4509259"/>
              <a:gd name="connsiteY1" fmla="*/ 1440581 h 1725863"/>
              <a:gd name="connsiteX2" fmla="*/ 2018547 w 4509259"/>
              <a:gd name="connsiteY2" fmla="*/ 1659956 h 1725863"/>
              <a:gd name="connsiteX3" fmla="*/ 381028 w 4509259"/>
              <a:gd name="connsiteY3" fmla="*/ 1652762 h 1725863"/>
              <a:gd name="connsiteX4" fmla="*/ 198816 w 4509259"/>
              <a:gd name="connsiteY4" fmla="*/ 1454966 h 1725863"/>
              <a:gd name="connsiteX5" fmla="*/ 348809 w 4509259"/>
              <a:gd name="connsiteY5" fmla="*/ 634478 h 1725863"/>
              <a:gd name="connsiteX6" fmla="*/ 4260935 w 4509259"/>
              <a:gd name="connsiteY6" fmla="*/ 640978 h 1725863"/>
              <a:gd name="connsiteX7" fmla="*/ 4503822 w 4509259"/>
              <a:gd name="connsiteY7" fmla="*/ 883865 h 1725863"/>
              <a:gd name="connsiteX8" fmla="*/ 4509259 w 4509259"/>
              <a:gd name="connsiteY8" fmla="*/ 1155875 h 1725863"/>
              <a:gd name="connsiteX0" fmla="*/ 2284964 w 4591423"/>
              <a:gd name="connsiteY0" fmla="*/ 0 h 1725863"/>
              <a:gd name="connsiteX1" fmla="*/ 2286522 w 4591423"/>
              <a:gd name="connsiteY1" fmla="*/ 1440581 h 1725863"/>
              <a:gd name="connsiteX2" fmla="*/ 2100711 w 4591423"/>
              <a:gd name="connsiteY2" fmla="*/ 1659956 h 1725863"/>
              <a:gd name="connsiteX3" fmla="*/ 463192 w 4591423"/>
              <a:gd name="connsiteY3" fmla="*/ 1652762 h 1725863"/>
              <a:gd name="connsiteX4" fmla="*/ 280980 w 4591423"/>
              <a:gd name="connsiteY4" fmla="*/ 1454966 h 1725863"/>
              <a:gd name="connsiteX5" fmla="*/ 83183 w 4591423"/>
              <a:gd name="connsiteY5" fmla="*/ 893943 h 1725863"/>
              <a:gd name="connsiteX6" fmla="*/ 430973 w 4591423"/>
              <a:gd name="connsiteY6" fmla="*/ 634478 h 1725863"/>
              <a:gd name="connsiteX7" fmla="*/ 4343099 w 4591423"/>
              <a:gd name="connsiteY7" fmla="*/ 640978 h 1725863"/>
              <a:gd name="connsiteX8" fmla="*/ 4585986 w 4591423"/>
              <a:gd name="connsiteY8" fmla="*/ 883865 h 1725863"/>
              <a:gd name="connsiteX9" fmla="*/ 4591423 w 4591423"/>
              <a:gd name="connsiteY9" fmla="*/ 1155875 h 1725863"/>
              <a:gd name="connsiteX0" fmla="*/ 2206922 w 4513381"/>
              <a:gd name="connsiteY0" fmla="*/ 0 h 1725863"/>
              <a:gd name="connsiteX1" fmla="*/ 2208480 w 4513381"/>
              <a:gd name="connsiteY1" fmla="*/ 1440581 h 1725863"/>
              <a:gd name="connsiteX2" fmla="*/ 2022669 w 4513381"/>
              <a:gd name="connsiteY2" fmla="*/ 1659956 h 1725863"/>
              <a:gd name="connsiteX3" fmla="*/ 385150 w 4513381"/>
              <a:gd name="connsiteY3" fmla="*/ 1652762 h 1725863"/>
              <a:gd name="connsiteX4" fmla="*/ 202938 w 4513381"/>
              <a:gd name="connsiteY4" fmla="*/ 1454966 h 1725863"/>
              <a:gd name="connsiteX5" fmla="*/ 202938 w 4513381"/>
              <a:gd name="connsiteY5" fmla="*/ 850788 h 1725863"/>
              <a:gd name="connsiteX6" fmla="*/ 352931 w 4513381"/>
              <a:gd name="connsiteY6" fmla="*/ 634478 h 1725863"/>
              <a:gd name="connsiteX7" fmla="*/ 4265057 w 4513381"/>
              <a:gd name="connsiteY7" fmla="*/ 640978 h 1725863"/>
              <a:gd name="connsiteX8" fmla="*/ 4507944 w 4513381"/>
              <a:gd name="connsiteY8" fmla="*/ 883865 h 1725863"/>
              <a:gd name="connsiteX9" fmla="*/ 4513381 w 4513381"/>
              <a:gd name="connsiteY9" fmla="*/ 1155875 h 1725863"/>
              <a:gd name="connsiteX0" fmla="*/ 2038547 w 4345006"/>
              <a:gd name="connsiteY0" fmla="*/ 0 h 1725863"/>
              <a:gd name="connsiteX1" fmla="*/ 2040105 w 4345006"/>
              <a:gd name="connsiteY1" fmla="*/ 1440581 h 1725863"/>
              <a:gd name="connsiteX2" fmla="*/ 1854294 w 4345006"/>
              <a:gd name="connsiteY2" fmla="*/ 1659956 h 1725863"/>
              <a:gd name="connsiteX3" fmla="*/ 216775 w 4345006"/>
              <a:gd name="connsiteY3" fmla="*/ 1652762 h 1725863"/>
              <a:gd name="connsiteX4" fmla="*/ 34563 w 4345006"/>
              <a:gd name="connsiteY4" fmla="*/ 1454966 h 1725863"/>
              <a:gd name="connsiteX5" fmla="*/ 34563 w 4345006"/>
              <a:gd name="connsiteY5" fmla="*/ 850788 h 1725863"/>
              <a:gd name="connsiteX6" fmla="*/ 184556 w 4345006"/>
              <a:gd name="connsiteY6" fmla="*/ 634478 h 1725863"/>
              <a:gd name="connsiteX7" fmla="*/ 4096682 w 4345006"/>
              <a:gd name="connsiteY7" fmla="*/ 640978 h 1725863"/>
              <a:gd name="connsiteX8" fmla="*/ 4339569 w 4345006"/>
              <a:gd name="connsiteY8" fmla="*/ 883865 h 1725863"/>
              <a:gd name="connsiteX9" fmla="*/ 4345006 w 4345006"/>
              <a:gd name="connsiteY9" fmla="*/ 1155875 h 1725863"/>
              <a:gd name="connsiteX0" fmla="*/ 2038547 w 4345006"/>
              <a:gd name="connsiteY0" fmla="*/ 0 h 1725863"/>
              <a:gd name="connsiteX1" fmla="*/ 2040105 w 4345006"/>
              <a:gd name="connsiteY1" fmla="*/ 1440581 h 1725863"/>
              <a:gd name="connsiteX2" fmla="*/ 1854294 w 4345006"/>
              <a:gd name="connsiteY2" fmla="*/ 1659956 h 1725863"/>
              <a:gd name="connsiteX3" fmla="*/ 216775 w 4345006"/>
              <a:gd name="connsiteY3" fmla="*/ 1652762 h 1725863"/>
              <a:gd name="connsiteX4" fmla="*/ 34563 w 4345006"/>
              <a:gd name="connsiteY4" fmla="*/ 1454966 h 1725863"/>
              <a:gd name="connsiteX5" fmla="*/ 34563 w 4345006"/>
              <a:gd name="connsiteY5" fmla="*/ 850788 h 1725863"/>
              <a:gd name="connsiteX6" fmla="*/ 184556 w 4345006"/>
              <a:gd name="connsiteY6" fmla="*/ 634478 h 1725863"/>
              <a:gd name="connsiteX7" fmla="*/ 4096682 w 4345006"/>
              <a:gd name="connsiteY7" fmla="*/ 640978 h 1725863"/>
              <a:gd name="connsiteX8" fmla="*/ 4339569 w 4345006"/>
              <a:gd name="connsiteY8" fmla="*/ 883865 h 1725863"/>
              <a:gd name="connsiteX9" fmla="*/ 4345006 w 4345006"/>
              <a:gd name="connsiteY9" fmla="*/ 1155875 h 1725863"/>
              <a:gd name="connsiteX0" fmla="*/ 2032095 w 4338554"/>
              <a:gd name="connsiteY0" fmla="*/ 0 h 1725863"/>
              <a:gd name="connsiteX1" fmla="*/ 2033653 w 4338554"/>
              <a:gd name="connsiteY1" fmla="*/ 1440581 h 1725863"/>
              <a:gd name="connsiteX2" fmla="*/ 1847842 w 4338554"/>
              <a:gd name="connsiteY2" fmla="*/ 1659956 h 1725863"/>
              <a:gd name="connsiteX3" fmla="*/ 210323 w 4338554"/>
              <a:gd name="connsiteY3" fmla="*/ 1652762 h 1725863"/>
              <a:gd name="connsiteX4" fmla="*/ 28111 w 4338554"/>
              <a:gd name="connsiteY4" fmla="*/ 1454966 h 1725863"/>
              <a:gd name="connsiteX5" fmla="*/ 28111 w 4338554"/>
              <a:gd name="connsiteY5" fmla="*/ 850788 h 1725863"/>
              <a:gd name="connsiteX6" fmla="*/ 178104 w 4338554"/>
              <a:gd name="connsiteY6" fmla="*/ 634478 h 1725863"/>
              <a:gd name="connsiteX7" fmla="*/ 4090230 w 4338554"/>
              <a:gd name="connsiteY7" fmla="*/ 640978 h 1725863"/>
              <a:gd name="connsiteX8" fmla="*/ 4333117 w 4338554"/>
              <a:gd name="connsiteY8" fmla="*/ 883865 h 1725863"/>
              <a:gd name="connsiteX9" fmla="*/ 4338554 w 4338554"/>
              <a:gd name="connsiteY9" fmla="*/ 1155875 h 1725863"/>
              <a:gd name="connsiteX0" fmla="*/ 2027115 w 4333574"/>
              <a:gd name="connsiteY0" fmla="*/ 0 h 1725863"/>
              <a:gd name="connsiteX1" fmla="*/ 2028673 w 4333574"/>
              <a:gd name="connsiteY1" fmla="*/ 1440581 h 1725863"/>
              <a:gd name="connsiteX2" fmla="*/ 1842862 w 4333574"/>
              <a:gd name="connsiteY2" fmla="*/ 1659956 h 1725863"/>
              <a:gd name="connsiteX3" fmla="*/ 205343 w 4333574"/>
              <a:gd name="connsiteY3" fmla="*/ 1652762 h 1725863"/>
              <a:gd name="connsiteX4" fmla="*/ 23131 w 4333574"/>
              <a:gd name="connsiteY4" fmla="*/ 1454966 h 1725863"/>
              <a:gd name="connsiteX5" fmla="*/ 23131 w 4333574"/>
              <a:gd name="connsiteY5" fmla="*/ 850788 h 1725863"/>
              <a:gd name="connsiteX6" fmla="*/ 173124 w 4333574"/>
              <a:gd name="connsiteY6" fmla="*/ 634478 h 1725863"/>
              <a:gd name="connsiteX7" fmla="*/ 4085250 w 4333574"/>
              <a:gd name="connsiteY7" fmla="*/ 640978 h 1725863"/>
              <a:gd name="connsiteX8" fmla="*/ 4328137 w 4333574"/>
              <a:gd name="connsiteY8" fmla="*/ 883865 h 1725863"/>
              <a:gd name="connsiteX9" fmla="*/ 4333574 w 4333574"/>
              <a:gd name="connsiteY9" fmla="*/ 1155875 h 1725863"/>
              <a:gd name="connsiteX0" fmla="*/ 2027115 w 4333574"/>
              <a:gd name="connsiteY0" fmla="*/ 0 h 1715645"/>
              <a:gd name="connsiteX1" fmla="*/ 2028673 w 4333574"/>
              <a:gd name="connsiteY1" fmla="*/ 1440581 h 1715645"/>
              <a:gd name="connsiteX2" fmla="*/ 1842862 w 4333574"/>
              <a:gd name="connsiteY2" fmla="*/ 1659956 h 1715645"/>
              <a:gd name="connsiteX3" fmla="*/ 205343 w 4333574"/>
              <a:gd name="connsiteY3" fmla="*/ 1652762 h 1715645"/>
              <a:gd name="connsiteX4" fmla="*/ 23131 w 4333574"/>
              <a:gd name="connsiteY4" fmla="*/ 1454966 h 1715645"/>
              <a:gd name="connsiteX5" fmla="*/ 23131 w 4333574"/>
              <a:gd name="connsiteY5" fmla="*/ 850788 h 1715645"/>
              <a:gd name="connsiteX6" fmla="*/ 173124 w 4333574"/>
              <a:gd name="connsiteY6" fmla="*/ 634478 h 1715645"/>
              <a:gd name="connsiteX7" fmla="*/ 4085250 w 4333574"/>
              <a:gd name="connsiteY7" fmla="*/ 640978 h 1715645"/>
              <a:gd name="connsiteX8" fmla="*/ 4328137 w 4333574"/>
              <a:gd name="connsiteY8" fmla="*/ 883865 h 1715645"/>
              <a:gd name="connsiteX9" fmla="*/ 4333574 w 4333574"/>
              <a:gd name="connsiteY9" fmla="*/ 1155875 h 1715645"/>
              <a:gd name="connsiteX0" fmla="*/ 2027115 w 4333574"/>
              <a:gd name="connsiteY0" fmla="*/ 0 h 1715645"/>
              <a:gd name="connsiteX1" fmla="*/ 2028673 w 4333574"/>
              <a:gd name="connsiteY1" fmla="*/ 1440581 h 1715645"/>
              <a:gd name="connsiteX2" fmla="*/ 1842862 w 4333574"/>
              <a:gd name="connsiteY2" fmla="*/ 1659956 h 1715645"/>
              <a:gd name="connsiteX3" fmla="*/ 205343 w 4333574"/>
              <a:gd name="connsiteY3" fmla="*/ 1652762 h 1715645"/>
              <a:gd name="connsiteX4" fmla="*/ 23131 w 4333574"/>
              <a:gd name="connsiteY4" fmla="*/ 1454966 h 1715645"/>
              <a:gd name="connsiteX5" fmla="*/ 23131 w 4333574"/>
              <a:gd name="connsiteY5" fmla="*/ 850788 h 1715645"/>
              <a:gd name="connsiteX6" fmla="*/ 173124 w 4333574"/>
              <a:gd name="connsiteY6" fmla="*/ 634478 h 1715645"/>
              <a:gd name="connsiteX7" fmla="*/ 4085250 w 4333574"/>
              <a:gd name="connsiteY7" fmla="*/ 640978 h 1715645"/>
              <a:gd name="connsiteX8" fmla="*/ 4328137 w 4333574"/>
              <a:gd name="connsiteY8" fmla="*/ 883865 h 1715645"/>
              <a:gd name="connsiteX9" fmla="*/ 4333574 w 4333574"/>
              <a:gd name="connsiteY9" fmla="*/ 1155875 h 1715645"/>
              <a:gd name="connsiteX0" fmla="*/ 2027115 w 4333574"/>
              <a:gd name="connsiteY0" fmla="*/ 0 h 1652762"/>
              <a:gd name="connsiteX1" fmla="*/ 2028673 w 4333574"/>
              <a:gd name="connsiteY1" fmla="*/ 1440581 h 1652762"/>
              <a:gd name="connsiteX2" fmla="*/ 1838067 w 4333574"/>
              <a:gd name="connsiteY2" fmla="*/ 1559260 h 1652762"/>
              <a:gd name="connsiteX3" fmla="*/ 205343 w 4333574"/>
              <a:gd name="connsiteY3" fmla="*/ 1652762 h 1652762"/>
              <a:gd name="connsiteX4" fmla="*/ 23131 w 4333574"/>
              <a:gd name="connsiteY4" fmla="*/ 1454966 h 1652762"/>
              <a:gd name="connsiteX5" fmla="*/ 23131 w 4333574"/>
              <a:gd name="connsiteY5" fmla="*/ 850788 h 1652762"/>
              <a:gd name="connsiteX6" fmla="*/ 173124 w 4333574"/>
              <a:gd name="connsiteY6" fmla="*/ 634478 h 1652762"/>
              <a:gd name="connsiteX7" fmla="*/ 4085250 w 4333574"/>
              <a:gd name="connsiteY7" fmla="*/ 640978 h 1652762"/>
              <a:gd name="connsiteX8" fmla="*/ 4328137 w 4333574"/>
              <a:gd name="connsiteY8" fmla="*/ 883865 h 1652762"/>
              <a:gd name="connsiteX9" fmla="*/ 4333574 w 4333574"/>
              <a:gd name="connsiteY9" fmla="*/ 1155875 h 1652762"/>
              <a:gd name="connsiteX0" fmla="*/ 2027115 w 4333574"/>
              <a:gd name="connsiteY0" fmla="*/ 0 h 1709902"/>
              <a:gd name="connsiteX1" fmla="*/ 2028673 w 4333574"/>
              <a:gd name="connsiteY1" fmla="*/ 1440581 h 1709902"/>
              <a:gd name="connsiteX2" fmla="*/ 1839265 w 4333574"/>
              <a:gd name="connsiteY2" fmla="*/ 1652764 h 1709902"/>
              <a:gd name="connsiteX3" fmla="*/ 205343 w 4333574"/>
              <a:gd name="connsiteY3" fmla="*/ 1652762 h 1709902"/>
              <a:gd name="connsiteX4" fmla="*/ 23131 w 4333574"/>
              <a:gd name="connsiteY4" fmla="*/ 1454966 h 1709902"/>
              <a:gd name="connsiteX5" fmla="*/ 23131 w 4333574"/>
              <a:gd name="connsiteY5" fmla="*/ 850788 h 1709902"/>
              <a:gd name="connsiteX6" fmla="*/ 173124 w 4333574"/>
              <a:gd name="connsiteY6" fmla="*/ 634478 h 1709902"/>
              <a:gd name="connsiteX7" fmla="*/ 4085250 w 4333574"/>
              <a:gd name="connsiteY7" fmla="*/ 640978 h 1709902"/>
              <a:gd name="connsiteX8" fmla="*/ 4328137 w 4333574"/>
              <a:gd name="connsiteY8" fmla="*/ 883865 h 1709902"/>
              <a:gd name="connsiteX9" fmla="*/ 4333574 w 4333574"/>
              <a:gd name="connsiteY9" fmla="*/ 1155875 h 1709902"/>
              <a:gd name="connsiteX0" fmla="*/ 2027115 w 4333574"/>
              <a:gd name="connsiteY0" fmla="*/ 0 h 1684252"/>
              <a:gd name="connsiteX1" fmla="*/ 2028673 w 4333574"/>
              <a:gd name="connsiteY1" fmla="*/ 1440581 h 1684252"/>
              <a:gd name="connsiteX2" fmla="*/ 1839265 w 4333574"/>
              <a:gd name="connsiteY2" fmla="*/ 1652764 h 1684252"/>
              <a:gd name="connsiteX3" fmla="*/ 205343 w 4333574"/>
              <a:gd name="connsiteY3" fmla="*/ 1652762 h 1684252"/>
              <a:gd name="connsiteX4" fmla="*/ 23131 w 4333574"/>
              <a:gd name="connsiteY4" fmla="*/ 1454966 h 1684252"/>
              <a:gd name="connsiteX5" fmla="*/ 23131 w 4333574"/>
              <a:gd name="connsiteY5" fmla="*/ 850788 h 1684252"/>
              <a:gd name="connsiteX6" fmla="*/ 173124 w 4333574"/>
              <a:gd name="connsiteY6" fmla="*/ 634478 h 1684252"/>
              <a:gd name="connsiteX7" fmla="*/ 4085250 w 4333574"/>
              <a:gd name="connsiteY7" fmla="*/ 640978 h 1684252"/>
              <a:gd name="connsiteX8" fmla="*/ 4328137 w 4333574"/>
              <a:gd name="connsiteY8" fmla="*/ 883865 h 1684252"/>
              <a:gd name="connsiteX9" fmla="*/ 4333574 w 4333574"/>
              <a:gd name="connsiteY9" fmla="*/ 1155875 h 1684252"/>
              <a:gd name="connsiteX0" fmla="*/ 2027115 w 4333574"/>
              <a:gd name="connsiteY0" fmla="*/ 0 h 1653199"/>
              <a:gd name="connsiteX1" fmla="*/ 2028673 w 4333574"/>
              <a:gd name="connsiteY1" fmla="*/ 1440581 h 1653199"/>
              <a:gd name="connsiteX2" fmla="*/ 1839265 w 4333574"/>
              <a:gd name="connsiteY2" fmla="*/ 1652764 h 1653199"/>
              <a:gd name="connsiteX3" fmla="*/ 205343 w 4333574"/>
              <a:gd name="connsiteY3" fmla="*/ 1652762 h 1653199"/>
              <a:gd name="connsiteX4" fmla="*/ 23131 w 4333574"/>
              <a:gd name="connsiteY4" fmla="*/ 1454966 h 1653199"/>
              <a:gd name="connsiteX5" fmla="*/ 23131 w 4333574"/>
              <a:gd name="connsiteY5" fmla="*/ 850788 h 1653199"/>
              <a:gd name="connsiteX6" fmla="*/ 173124 w 4333574"/>
              <a:gd name="connsiteY6" fmla="*/ 634478 h 1653199"/>
              <a:gd name="connsiteX7" fmla="*/ 4085250 w 4333574"/>
              <a:gd name="connsiteY7" fmla="*/ 640978 h 1653199"/>
              <a:gd name="connsiteX8" fmla="*/ 4328137 w 4333574"/>
              <a:gd name="connsiteY8" fmla="*/ 883865 h 1653199"/>
              <a:gd name="connsiteX9" fmla="*/ 4333574 w 4333574"/>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0 w 4310443"/>
              <a:gd name="connsiteY5" fmla="*/ 850788 h 1653199"/>
              <a:gd name="connsiteX6" fmla="*/ 149993 w 4310443"/>
              <a:gd name="connsiteY6" fmla="*/ 634478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0 w 4310443"/>
              <a:gd name="connsiteY5" fmla="*/ 850788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0 w 4310443"/>
              <a:gd name="connsiteY5" fmla="*/ 850788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1199 w 4310443"/>
              <a:gd name="connsiteY5" fmla="*/ 792049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1199 w 4310443"/>
              <a:gd name="connsiteY5" fmla="*/ 792049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7396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7396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8355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3597 w 4310443"/>
              <a:gd name="connsiteY5" fmla="*/ 819621 h 1653199"/>
              <a:gd name="connsiteX6" fmla="*/ 18355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10443" h="1653199">
                <a:moveTo>
                  <a:pt x="2003984" y="0"/>
                </a:moveTo>
                <a:cubicBezTo>
                  <a:pt x="2005443" y="743"/>
                  <a:pt x="2004060" y="1441526"/>
                  <a:pt x="2005542" y="1440581"/>
                </a:cubicBezTo>
                <a:cubicBezTo>
                  <a:pt x="2007000" y="1556605"/>
                  <a:pt x="1941981" y="1650455"/>
                  <a:pt x="1816134" y="1652764"/>
                </a:cubicBezTo>
                <a:cubicBezTo>
                  <a:pt x="1818731" y="1653963"/>
                  <a:pt x="182388" y="1652251"/>
                  <a:pt x="182212" y="1652762"/>
                </a:cubicBezTo>
                <a:cubicBezTo>
                  <a:pt x="60337" y="1643971"/>
                  <a:pt x="575" y="1553953"/>
                  <a:pt x="0" y="1454966"/>
                </a:cubicBezTo>
                <a:cubicBezTo>
                  <a:pt x="200" y="1456764"/>
                  <a:pt x="3772" y="817312"/>
                  <a:pt x="3597" y="819621"/>
                </a:cubicBezTo>
                <a:cubicBezTo>
                  <a:pt x="4620" y="706849"/>
                  <a:pt x="78952" y="632285"/>
                  <a:pt x="183558" y="633279"/>
                </a:cubicBezTo>
                <a:lnTo>
                  <a:pt x="4062119" y="640978"/>
                </a:lnTo>
                <a:cubicBezTo>
                  <a:pt x="4196262" y="640978"/>
                  <a:pt x="4305006" y="749722"/>
                  <a:pt x="4305006" y="883865"/>
                </a:cubicBezTo>
                <a:lnTo>
                  <a:pt x="4310443" y="1155875"/>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Ellipse 23">
            <a:extLst>
              <a:ext uri="{FF2B5EF4-FFF2-40B4-BE49-F238E27FC236}">
                <a16:creationId xmlns:a16="http://schemas.microsoft.com/office/drawing/2014/main" id="{8103FCAB-727C-4E70-AA09-A6BA71172A33}"/>
              </a:ext>
            </a:extLst>
          </p:cNvPr>
          <p:cNvSpPr/>
          <p:nvPr userDrawn="1"/>
        </p:nvSpPr>
        <p:spPr>
          <a:xfrm>
            <a:off x="5913865" y="4134323"/>
            <a:ext cx="169200" cy="1692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dirty="0"/>
              <a:t> </a:t>
            </a:r>
          </a:p>
        </p:txBody>
      </p:sp>
      <p:cxnSp>
        <p:nvCxnSpPr>
          <p:cNvPr id="26" name="Gerader Verbinder 25">
            <a:extLst>
              <a:ext uri="{FF2B5EF4-FFF2-40B4-BE49-F238E27FC236}">
                <a16:creationId xmlns:a16="http://schemas.microsoft.com/office/drawing/2014/main" id="{0978F05B-71F0-4694-8C0C-1BCD6DD295D1}"/>
              </a:ext>
            </a:extLst>
          </p:cNvPr>
          <p:cNvCxnSpPr>
            <a:cxnSpLocks/>
          </p:cNvCxnSpPr>
          <p:nvPr userDrawn="1"/>
        </p:nvCxnSpPr>
        <p:spPr>
          <a:xfrm>
            <a:off x="9047162" y="5741999"/>
            <a:ext cx="0" cy="111600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Fußzeilenplatzhalter 27">
            <a:extLst>
              <a:ext uri="{FF2B5EF4-FFF2-40B4-BE49-F238E27FC236}">
                <a16:creationId xmlns:a16="http://schemas.microsoft.com/office/drawing/2014/main" id="{2EAD6DB2-F9C2-4DDB-B08F-C1CDA07D5EFC}"/>
              </a:ext>
            </a:extLst>
          </p:cNvPr>
          <p:cNvSpPr>
            <a:spLocks noGrp="1"/>
          </p:cNvSpPr>
          <p:nvPr>
            <p:ph type="ftr" sz="quarter" idx="10"/>
          </p:nvPr>
        </p:nvSpPr>
        <p:spPr/>
        <p:txBody>
          <a:bodyPr/>
          <a:lstStyle/>
          <a:p>
            <a:r>
              <a:rPr lang="de-DE"/>
              <a:t>Copyright © SUSE 2020</a:t>
            </a:r>
            <a:endParaRPr lang="de-DE" dirty="0"/>
          </a:p>
        </p:txBody>
      </p:sp>
      <p:sp>
        <p:nvSpPr>
          <p:cNvPr id="29" name="Foliennummernplatzhalter 28">
            <a:extLst>
              <a:ext uri="{FF2B5EF4-FFF2-40B4-BE49-F238E27FC236}">
                <a16:creationId xmlns:a16="http://schemas.microsoft.com/office/drawing/2014/main" id="{E6A037B4-9474-41E6-B8EF-17BC2C7B84DD}"/>
              </a:ext>
            </a:extLst>
          </p:cNvPr>
          <p:cNvSpPr>
            <a:spLocks noGrp="1"/>
          </p:cNvSpPr>
          <p:nvPr>
            <p:ph type="sldNum" sz="quarter" idx="11"/>
          </p:nvPr>
        </p:nvSpPr>
        <p:spPr/>
        <p:txBody>
          <a:bodyPr/>
          <a:lstStyle/>
          <a:p>
            <a:fld id="{E27944A3-C911-4B20-B8AF-AE5B92A5478B}" type="slidenum">
              <a:rPr lang="de-DE" smtClean="0"/>
              <a:pPr/>
              <a:t>‹#›</a:t>
            </a:fld>
            <a:endParaRPr lang="de-DE" dirty="0"/>
          </a:p>
        </p:txBody>
      </p:sp>
      <p:sp>
        <p:nvSpPr>
          <p:cNvPr id="21" name="Titel 20">
            <a:extLst>
              <a:ext uri="{FF2B5EF4-FFF2-40B4-BE49-F238E27FC236}">
                <a16:creationId xmlns:a16="http://schemas.microsoft.com/office/drawing/2014/main" id="{CCD2BE5A-4378-41B8-9827-E372F0C62DA7}"/>
              </a:ext>
            </a:extLst>
          </p:cNvPr>
          <p:cNvSpPr>
            <a:spLocks noGrp="1"/>
          </p:cNvSpPr>
          <p:nvPr>
            <p:ph type="title" hasCustomPrompt="1"/>
          </p:nvPr>
        </p:nvSpPr>
        <p:spPr>
          <a:xfrm>
            <a:off x="507600" y="3351600"/>
            <a:ext cx="4648986" cy="1661993"/>
          </a:xfrm>
        </p:spPr>
        <p:txBody>
          <a:bodyPr>
            <a:spAutoFit/>
          </a:bodyPr>
          <a:lstStyle/>
          <a:p>
            <a:r>
              <a:rPr lang="en-US" dirty="0"/>
              <a:t>This is a divider page without an image.</a:t>
            </a:r>
            <a:endParaRPr lang="de-DE" dirty="0"/>
          </a:p>
        </p:txBody>
      </p:sp>
    </p:spTree>
    <p:extLst>
      <p:ext uri="{BB962C8B-B14F-4D97-AF65-F5344CB8AC3E}">
        <p14:creationId xmlns:p14="http://schemas.microsoft.com/office/powerpoint/2010/main" val="94607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D41AE56-F6CB-5E4A-8E33-2F2D6D524C3B}"/>
              </a:ext>
            </a:extLst>
          </p:cNvPr>
          <p:cNvSpPr>
            <a:spLocks noGrp="1"/>
          </p:cNvSpPr>
          <p:nvPr>
            <p:ph type="body" idx="1"/>
          </p:nvPr>
        </p:nvSpPr>
        <p:spPr>
          <a:xfrm>
            <a:off x="507600" y="2113200"/>
            <a:ext cx="11176800" cy="3967965"/>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p:txBody>
      </p:sp>
      <p:pic>
        <p:nvPicPr>
          <p:cNvPr id="9" name="Grafik 8">
            <a:extLst>
              <a:ext uri="{FF2B5EF4-FFF2-40B4-BE49-F238E27FC236}">
                <a16:creationId xmlns:a16="http://schemas.microsoft.com/office/drawing/2014/main" id="{E3E5D24D-29B6-44CA-B538-4C2662A9D10B}"/>
              </a:ext>
            </a:extLst>
          </p:cNvPr>
          <p:cNvPicPr>
            <a:picLocks noChangeAspect="1"/>
          </p:cNvPicPr>
          <p:nvPr userDrawn="1"/>
        </p:nvPicPr>
        <p:blipFill rotWithShape="1">
          <a:blip r:embed="rId26" cstate="screen">
            <a:extLst>
              <a:ext uri="{28A0092B-C50C-407E-A947-70E740481C1C}">
                <a14:useLocalDpi xmlns:a14="http://schemas.microsoft.com/office/drawing/2010/main"/>
              </a:ext>
              <a:ext uri="{96DAC541-7B7A-43D3-8B79-37D633B846F1}">
                <asvg:svgBlip xmlns:asvg="http://schemas.microsoft.com/office/drawing/2016/SVG/main" r:embed="rId27"/>
              </a:ext>
            </a:extLst>
          </a:blip>
          <a:srcRect l="42930" t="29611" r="9928" b="29505"/>
          <a:stretch/>
        </p:blipFill>
        <p:spPr>
          <a:xfrm>
            <a:off x="11146238" y="6210112"/>
            <a:ext cx="538162" cy="155576"/>
          </a:xfrm>
          <a:prstGeom prst="rect">
            <a:avLst/>
          </a:prstGeom>
        </p:spPr>
      </p:pic>
      <p:sp>
        <p:nvSpPr>
          <p:cNvPr id="11" name="Titelplatzhalter 10">
            <a:extLst>
              <a:ext uri="{FF2B5EF4-FFF2-40B4-BE49-F238E27FC236}">
                <a16:creationId xmlns:a16="http://schemas.microsoft.com/office/drawing/2014/main" id="{AE6A1294-C925-45CA-BBEC-CC4A65821D7F}"/>
              </a:ext>
            </a:extLst>
          </p:cNvPr>
          <p:cNvSpPr>
            <a:spLocks noGrp="1"/>
          </p:cNvSpPr>
          <p:nvPr>
            <p:ph type="title"/>
          </p:nvPr>
        </p:nvSpPr>
        <p:spPr>
          <a:xfrm>
            <a:off x="507600" y="1304742"/>
            <a:ext cx="11176800" cy="808458"/>
          </a:xfrm>
          <a:prstGeom prst="rect">
            <a:avLst/>
          </a:prstGeom>
        </p:spPr>
        <p:txBody>
          <a:bodyPr vert="horz" wrap="square" lIns="0" tIns="0" rIns="0" bIns="251999" rtlCol="0" anchor="b" anchorCtr="0">
            <a:spAutoFit/>
          </a:bodyPr>
          <a:lstStyle/>
          <a:p>
            <a:r>
              <a:rPr lang="en-US" noProof="0"/>
              <a:t>Mastertitelformat bearbeiten</a:t>
            </a:r>
          </a:p>
        </p:txBody>
      </p:sp>
      <p:sp>
        <p:nvSpPr>
          <p:cNvPr id="13" name="Fußzeilenplatzhalter 12">
            <a:extLst>
              <a:ext uri="{FF2B5EF4-FFF2-40B4-BE49-F238E27FC236}">
                <a16:creationId xmlns:a16="http://schemas.microsoft.com/office/drawing/2014/main" id="{014D1118-53BC-491D-A38F-CFCF7F63ABE8}"/>
              </a:ext>
            </a:extLst>
          </p:cNvPr>
          <p:cNvSpPr>
            <a:spLocks noGrp="1"/>
          </p:cNvSpPr>
          <p:nvPr>
            <p:ph type="ftr" sz="quarter" idx="3"/>
          </p:nvPr>
        </p:nvSpPr>
        <p:spPr>
          <a:xfrm>
            <a:off x="1454400" y="6256800"/>
            <a:ext cx="4114800" cy="123111"/>
          </a:xfrm>
          <a:prstGeom prst="rect">
            <a:avLst/>
          </a:prstGeom>
        </p:spPr>
        <p:txBody>
          <a:bodyPr vert="horz" lIns="0" tIns="0" rIns="0" bIns="0" rtlCol="0" anchor="t" anchorCtr="0">
            <a:spAutoFit/>
          </a:bodyPr>
          <a:lstStyle>
            <a:lvl1pPr algn="l">
              <a:defRPr sz="800">
                <a:solidFill>
                  <a:schemeClr val="tx2"/>
                </a:solidFill>
                <a:latin typeface="Work Sans Light" pitchFamily="2" charset="0"/>
              </a:defRPr>
            </a:lvl1pPr>
          </a:lstStyle>
          <a:p>
            <a:r>
              <a:rPr lang="en-US" noProof="0" dirty="0"/>
              <a:t>Copyright © SUSE 2020</a:t>
            </a:r>
          </a:p>
        </p:txBody>
      </p:sp>
      <p:sp>
        <p:nvSpPr>
          <p:cNvPr id="14" name="Foliennummernplatzhalter 13">
            <a:extLst>
              <a:ext uri="{FF2B5EF4-FFF2-40B4-BE49-F238E27FC236}">
                <a16:creationId xmlns:a16="http://schemas.microsoft.com/office/drawing/2014/main" id="{77456CDB-9CAE-4F93-8118-B1D7B866259C}"/>
              </a:ext>
            </a:extLst>
          </p:cNvPr>
          <p:cNvSpPr>
            <a:spLocks noGrp="1"/>
          </p:cNvSpPr>
          <p:nvPr>
            <p:ph type="sldNum" sz="quarter" idx="4"/>
          </p:nvPr>
        </p:nvSpPr>
        <p:spPr>
          <a:xfrm>
            <a:off x="507600" y="6256800"/>
            <a:ext cx="195566" cy="123111"/>
          </a:xfrm>
          <a:prstGeom prst="rect">
            <a:avLst/>
          </a:prstGeom>
        </p:spPr>
        <p:txBody>
          <a:bodyPr vert="horz" wrap="square" lIns="0" tIns="0" rIns="0" bIns="0" rtlCol="0" anchor="t" anchorCtr="0">
            <a:spAutoFit/>
          </a:bodyPr>
          <a:lstStyle>
            <a:lvl1pPr algn="l">
              <a:defRPr sz="800">
                <a:solidFill>
                  <a:schemeClr val="tx2"/>
                </a:solidFill>
                <a:latin typeface="Work Sans Light" pitchFamily="2" charset="0"/>
              </a:defRPr>
            </a:lvl1pPr>
          </a:lstStyle>
          <a:p>
            <a:fld id="{E27944A3-C911-4B20-B8AF-AE5B92A5478B}" type="slidenum">
              <a:rPr lang="en-US" noProof="0" smtClean="0"/>
              <a:pPr/>
              <a:t>‹#›</a:t>
            </a:fld>
            <a:endParaRPr lang="en-US" noProof="0"/>
          </a:p>
        </p:txBody>
      </p:sp>
      <p:cxnSp>
        <p:nvCxnSpPr>
          <p:cNvPr id="16" name="Gerader Verbinder 15">
            <a:extLst>
              <a:ext uri="{FF2B5EF4-FFF2-40B4-BE49-F238E27FC236}">
                <a16:creationId xmlns:a16="http://schemas.microsoft.com/office/drawing/2014/main" id="{7B7B05BF-E41A-4E2B-9DEC-135073D93372}"/>
              </a:ext>
            </a:extLst>
          </p:cNvPr>
          <p:cNvCxnSpPr/>
          <p:nvPr userDrawn="1"/>
        </p:nvCxnSpPr>
        <p:spPr>
          <a:xfrm>
            <a:off x="820800" y="6314400"/>
            <a:ext cx="44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854521"/>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80" r:id="rId3"/>
    <p:sldLayoutId id="2147483678" r:id="rId4"/>
    <p:sldLayoutId id="2147483677" r:id="rId5"/>
    <p:sldLayoutId id="2147483661" r:id="rId6"/>
    <p:sldLayoutId id="2147483662" r:id="rId7"/>
    <p:sldLayoutId id="2147483683" r:id="rId8"/>
    <p:sldLayoutId id="2147483663" r:id="rId9"/>
    <p:sldLayoutId id="2147483665" r:id="rId10"/>
    <p:sldLayoutId id="2147483666" r:id="rId11"/>
    <p:sldLayoutId id="2147483674" r:id="rId12"/>
    <p:sldLayoutId id="2147483667" r:id="rId13"/>
    <p:sldLayoutId id="2147483668" r:id="rId14"/>
    <p:sldLayoutId id="2147483669" r:id="rId15"/>
    <p:sldLayoutId id="2147483670" r:id="rId16"/>
    <p:sldLayoutId id="2147483675" r:id="rId17"/>
    <p:sldLayoutId id="2147483676" r:id="rId18"/>
    <p:sldLayoutId id="2147483672" r:id="rId19"/>
    <p:sldLayoutId id="2147483682" r:id="rId20"/>
    <p:sldLayoutId id="2147483684" r:id="rId21"/>
    <p:sldLayoutId id="2147483687" r:id="rId22"/>
    <p:sldLayoutId id="2147483688" r:id="rId23"/>
    <p:sldLayoutId id="2147483689" r:id="rId24"/>
  </p:sldLayoutIdLst>
  <p:hf hdr="0" dt="0"/>
  <p:txStyles>
    <p:titleStyle>
      <a:lvl1pPr algn="l" defTabSz="914400" rtl="0" eaLnBrk="1" latinLnBrk="0" hangingPunct="1">
        <a:lnSpc>
          <a:spcPct val="90000"/>
        </a:lnSpc>
        <a:spcBef>
          <a:spcPct val="0"/>
        </a:spcBef>
        <a:buNone/>
        <a:defRPr sz="4000" b="0" i="0" kern="1200">
          <a:solidFill>
            <a:schemeClr val="tx2"/>
          </a:solidFill>
          <a:latin typeface="Work Sans Medium" pitchFamily="2" charset="77"/>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b="0" i="0" kern="1200">
          <a:solidFill>
            <a:schemeClr val="tx1"/>
          </a:solidFill>
          <a:latin typeface="Work Sans Light" pitchFamily="2" charset="77"/>
          <a:ea typeface="+mn-ea"/>
          <a:cs typeface="+mn-cs"/>
        </a:defRPr>
      </a:lvl1pPr>
      <a:lvl2pPr marL="685800" indent="-228600" algn="l" defTabSz="914400" rtl="0" eaLnBrk="1" latinLnBrk="0" hangingPunct="1">
        <a:lnSpc>
          <a:spcPct val="90000"/>
        </a:lnSpc>
        <a:spcBef>
          <a:spcPts val="500"/>
        </a:spcBef>
        <a:buClr>
          <a:srgbClr val="31BA78"/>
        </a:buClr>
        <a:buSzPct val="66000"/>
        <a:buFont typeface="Courier New" panose="02070309020205020404" pitchFamily="49" charset="0"/>
        <a:buChar char="o"/>
        <a:defRPr sz="1800" b="0" i="0" kern="1200">
          <a:solidFill>
            <a:schemeClr val="tx1"/>
          </a:solidFill>
          <a:latin typeface="Work Sans Light" pitchFamily="2" charset="77"/>
          <a:ea typeface="+mn-ea"/>
          <a:cs typeface="+mn-cs"/>
        </a:defRPr>
      </a:lvl2pPr>
      <a:lvl3pPr marL="1143000" indent="-228600" algn="l" defTabSz="914400" rtl="0" eaLnBrk="1" latinLnBrk="0" hangingPunct="1">
        <a:lnSpc>
          <a:spcPct val="90000"/>
        </a:lnSpc>
        <a:spcBef>
          <a:spcPts val="500"/>
        </a:spcBef>
        <a:buClr>
          <a:srgbClr val="31BA78"/>
        </a:buClr>
        <a:buFont typeface="Symbol" pitchFamily="2" charset="2"/>
        <a:buChar char="-"/>
        <a:defRPr sz="1800" b="0" i="0" kern="1200">
          <a:solidFill>
            <a:schemeClr val="tx1"/>
          </a:solidFill>
          <a:latin typeface="Work Sans Light"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1248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2ABABAB-8072-FC47-8196-6104F5282C18}"/>
              </a:ext>
            </a:extLst>
          </p:cNvPr>
          <p:cNvSpPr>
            <a:spLocks noGrp="1"/>
          </p:cNvSpPr>
          <p:nvPr>
            <p:ph type="title"/>
          </p:nvPr>
        </p:nvSpPr>
        <p:spPr>
          <a:xfrm>
            <a:off x="507600" y="3097140"/>
            <a:ext cx="4648986" cy="1916453"/>
          </a:xfrm>
        </p:spPr>
        <p:txBody>
          <a:bodyPr/>
          <a:lstStyle/>
          <a:p>
            <a:r>
              <a:rPr lang="en-US" dirty="0">
                <a:solidFill>
                  <a:schemeClr val="accent6"/>
                </a:solidFill>
                <a:latin typeface="Work Sans Medium"/>
              </a:rPr>
              <a:t>Setting expectations</a:t>
            </a:r>
            <a:br>
              <a:rPr lang="en-US" dirty="0"/>
            </a:br>
            <a:br>
              <a:rPr lang="en-US" dirty="0"/>
            </a:br>
            <a:r>
              <a:rPr lang="en-US" dirty="0">
                <a:latin typeface="Work Sans Medium"/>
              </a:rPr>
              <a:t>No screenshots!</a:t>
            </a:r>
          </a:p>
        </p:txBody>
      </p:sp>
    </p:spTree>
    <p:extLst>
      <p:ext uri="{BB962C8B-B14F-4D97-AF65-F5344CB8AC3E}">
        <p14:creationId xmlns:p14="http://schemas.microsoft.com/office/powerpoint/2010/main" val="2457733730"/>
      </p:ext>
    </p:extLst>
  </p:cSld>
  <p:clrMapOvr>
    <a:masterClrMapping/>
  </p:clrMapOvr>
</p:sld>
</file>

<file path=ppt/theme/theme1.xml><?xml version="1.0" encoding="utf-8"?>
<a:theme xmlns:a="http://schemas.openxmlformats.org/drawingml/2006/main" name="Office">
  <a:themeElements>
    <a:clrScheme name="Suse">
      <a:dk1>
        <a:srgbClr val="000000"/>
      </a:dk1>
      <a:lt1>
        <a:sysClr val="window" lastClr="FFFFFF"/>
      </a:lt1>
      <a:dk2>
        <a:srgbClr val="0C322C"/>
      </a:dk2>
      <a:lt2>
        <a:srgbClr val="F2F2F2"/>
      </a:lt2>
      <a:accent1>
        <a:srgbClr val="30BA78"/>
      </a:accent1>
      <a:accent2>
        <a:srgbClr val="7AD4AA"/>
      </a:accent2>
      <a:accent3>
        <a:srgbClr val="FF6A52"/>
      </a:accent3>
      <a:accent4>
        <a:srgbClr val="FF8E77"/>
      </a:accent4>
      <a:accent5>
        <a:srgbClr val="E8E8E8"/>
      </a:accent5>
      <a:accent6>
        <a:srgbClr val="DCDCDC"/>
      </a:accent6>
      <a:hlink>
        <a:srgbClr val="30BA78"/>
      </a:hlink>
      <a:folHlink>
        <a:srgbClr val="0C322C"/>
      </a:folHlink>
    </a:clrScheme>
    <a:fontScheme name="Suse">
      <a:majorFont>
        <a:latin typeface="Work Sans Medium"/>
        <a:ea typeface=""/>
        <a:cs typeface=""/>
      </a:majorFont>
      <a:minorFont>
        <a:latin typeface="Work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t"/>
      <a:lstStyle>
        <a:defPPr algn="l">
          <a:lnSpc>
            <a:spcPct val="110000"/>
          </a:lnSpc>
          <a:spcBef>
            <a:spcPts val="500"/>
          </a:spcBef>
          <a:defRPr sz="1200"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3621</Words>
  <Application>Microsoft Office PowerPoint</Application>
  <PresentationFormat>Widescreen</PresentationFormat>
  <Paragraphs>786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vt:lpstr>
      <vt:lpstr>PowerPoint Presentation</vt:lpstr>
      <vt:lpstr>Setting expectations  No screenshots!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Joachim Werner</dc:creator>
  <cp:lastModifiedBy>CRiley</cp:lastModifiedBy>
  <cp:revision>27</cp:revision>
  <dcterms:created xsi:type="dcterms:W3CDTF">2020-06-08T10:28:05Z</dcterms:created>
  <dcterms:modified xsi:type="dcterms:W3CDTF">2020-08-23T12:13:48Z</dcterms:modified>
</cp:coreProperties>
</file>