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4" r:id="rId1"/>
    <p:sldMasterId id="2147483775" r:id="rId2"/>
    <p:sldMasterId id="2147483824" r:id="rId3"/>
    <p:sldMasterId id="2147483860" r:id="rId4"/>
    <p:sldMasterId id="2147483877" r:id="rId5"/>
  </p:sldMasterIdLst>
  <p:notesMasterIdLst>
    <p:notesMasterId r:id="rId7"/>
  </p:notesMasterIdLst>
  <p:handoutMasterIdLst>
    <p:handoutMasterId r:id="rId8"/>
  </p:handoutMasterIdLst>
  <p:sldIdLst>
    <p:sldId id="451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5" userDrawn="1">
          <p15:clr>
            <a:srgbClr val="A4A3A4"/>
          </p15:clr>
        </p15:guide>
        <p15:guide id="4" pos="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E2"/>
    <a:srgbClr val="80D8F0"/>
    <a:srgbClr val="F2F2F2"/>
    <a:srgbClr val="E35205"/>
    <a:srgbClr val="02D35F"/>
    <a:srgbClr val="0007B0"/>
    <a:srgbClr val="00C081"/>
    <a:srgbClr val="0D2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73AC2-EB44-0DC4-3EFE-21705E8EEC5B}" v="3" dt="2020-08-20T16:04:38.547"/>
    <p1510:client id="{0AC8680E-0205-F772-244E-D98921D0D86B}" v="1" dt="2020-08-20T16:06:04.481"/>
    <p1510:client id="{2E991E5E-CD9A-CD71-5258-BDB02F69AB5F}" v="1" dt="2020-08-20T16:05:45.435"/>
    <p1510:client id="{365515E9-97E6-DEAC-A629-3BC325828695}" v="3" dt="2020-08-20T16:05:05.350"/>
    <p1510:client id="{4F928CE8-841D-1CE1-C3A8-21A87DB606E0}" v="2" dt="2020-08-20T16:04:00.240"/>
    <p1510:client id="{E7B40A74-8BFF-4455-F352-EB20F335B2BC}" v="137" dt="2020-08-20T16:09:27.453"/>
    <p1510:client id="{E92E4EBC-61F1-532E-0B0E-FDC791EB7B3D}" v="1" dt="2020-08-20T16:05:21.898"/>
    <p1510:client id="{EFF1D19B-86A4-EBE7-0C39-2658110763B0}" v="1" dt="2020-08-20T16:04:15.7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05"/>
        <p:guide pos="60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FDA14-401C-4C90-892B-9F12849D0204}" type="doc">
      <dgm:prSet loTypeId="urn:microsoft.com/office/officeart/2005/8/layout/hProcess7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1F98AA9-E1C6-49C5-8506-1D7D9B26A0B1}">
      <dgm:prSet phldrT="[Text]" custT="1"/>
      <dgm:spPr/>
      <dgm:t>
        <a:bodyPr/>
        <a:lstStyle/>
        <a:p>
          <a:r>
            <a:rPr lang="en-US" sz="1200" dirty="0"/>
            <a:t>Anchor</a:t>
          </a:r>
          <a:r>
            <a:rPr lang="en-US" sz="1200" b="0" i="0" u="none" strike="noStrike" cap="none" baseline="0" noProof="0" dirty="0">
              <a:solidFill>
                <a:srgbClr val="010000"/>
              </a:solidFill>
              <a:latin typeface="Arial"/>
              <a:cs typeface="Arial"/>
            </a:rPr>
            <a:t>:</a:t>
          </a:r>
          <a:endParaRPr lang="en-US" sz="1200" dirty="0"/>
        </a:p>
      </dgm:t>
    </dgm:pt>
    <dgm:pt modelId="{CEBE3B05-D805-401D-B611-60E09203E3FB}" type="parTrans" cxnId="{AA981E2C-1442-4ADC-83C9-81DC5490F0F9}">
      <dgm:prSet/>
      <dgm:spPr/>
      <dgm:t>
        <a:bodyPr/>
        <a:lstStyle/>
        <a:p>
          <a:endParaRPr lang="en-US" sz="1600"/>
        </a:p>
      </dgm:t>
    </dgm:pt>
    <dgm:pt modelId="{3A349A52-4293-4E9D-BDE3-9D788BC09C41}" type="sibTrans" cxnId="{AA981E2C-1442-4ADC-83C9-81DC5490F0F9}">
      <dgm:prSet/>
      <dgm:spPr/>
      <dgm:t>
        <a:bodyPr/>
        <a:lstStyle/>
        <a:p>
          <a:endParaRPr lang="en-US" sz="1600"/>
        </a:p>
      </dgm:t>
    </dgm:pt>
    <dgm:pt modelId="{22808C04-904E-4F53-B2E2-4CFE3F6C667A}">
      <dgm:prSet phldrT="[Text]" custT="1"/>
      <dgm:spPr/>
      <dgm:t>
        <a:bodyPr/>
        <a:lstStyle/>
        <a:p>
          <a:r>
            <a:rPr lang="en-US" sz="1200" dirty="0"/>
            <a:t>Foundational</a:t>
          </a:r>
        </a:p>
      </dgm:t>
    </dgm:pt>
    <dgm:pt modelId="{B128097F-A011-497F-8CE5-FEF4F3DCE339}" type="parTrans" cxnId="{8D8369BC-99E4-47A8-A3F7-2FD7BC1F11E2}">
      <dgm:prSet/>
      <dgm:spPr/>
      <dgm:t>
        <a:bodyPr/>
        <a:lstStyle/>
        <a:p>
          <a:endParaRPr lang="en-US" sz="1600"/>
        </a:p>
      </dgm:t>
    </dgm:pt>
    <dgm:pt modelId="{AA166FB5-59F1-427A-970E-D7805EE01288}" type="sibTrans" cxnId="{8D8369BC-99E4-47A8-A3F7-2FD7BC1F11E2}">
      <dgm:prSet/>
      <dgm:spPr/>
      <dgm:t>
        <a:bodyPr/>
        <a:lstStyle/>
        <a:p>
          <a:endParaRPr lang="en-US" sz="1600"/>
        </a:p>
      </dgm:t>
    </dgm:pt>
    <dgm:pt modelId="{334C6036-5C9B-439F-BDA3-55BF839342AA}">
      <dgm:prSet phldrT="[Text]" custT="1"/>
      <dgm:spPr/>
      <dgm:t>
        <a:bodyPr/>
        <a:lstStyle/>
        <a:p>
          <a:pPr rtl="0"/>
          <a:r>
            <a:rPr lang="en-US" sz="1050" dirty="0">
              <a:latin typeface="Arial"/>
            </a:rPr>
            <a:t>Grass first, then flowers</a:t>
          </a:r>
          <a:endParaRPr lang="en-US" sz="1050" dirty="0"/>
        </a:p>
      </dgm:t>
    </dgm:pt>
    <dgm:pt modelId="{35BF6F4A-33F2-48F0-A04D-25FF610538A0}" type="parTrans" cxnId="{A3E2755A-C04F-4F58-AA5D-3E2C197F259F}">
      <dgm:prSet/>
      <dgm:spPr/>
      <dgm:t>
        <a:bodyPr/>
        <a:lstStyle/>
        <a:p>
          <a:endParaRPr lang="en-US" sz="1600"/>
        </a:p>
      </dgm:t>
    </dgm:pt>
    <dgm:pt modelId="{8D3E7369-624C-493E-919E-E67C5530A4AE}" type="sibTrans" cxnId="{A3E2755A-C04F-4F58-AA5D-3E2C197F259F}">
      <dgm:prSet/>
      <dgm:spPr/>
      <dgm:t>
        <a:bodyPr/>
        <a:lstStyle/>
        <a:p>
          <a:endParaRPr lang="en-US" sz="1600"/>
        </a:p>
      </dgm:t>
    </dgm:pt>
    <dgm:pt modelId="{A34A70C6-3216-41E3-8E19-EFD12189AF79}">
      <dgm:prSet phldrT="[Text]" custT="1"/>
      <dgm:spPr/>
      <dgm:t>
        <a:bodyPr/>
        <a:lstStyle/>
        <a:p>
          <a:r>
            <a:rPr lang="en-US" sz="1200" dirty="0"/>
            <a:t>Influencers</a:t>
          </a:r>
        </a:p>
      </dgm:t>
    </dgm:pt>
    <dgm:pt modelId="{157F00F8-D0E5-488E-90DA-D825E139E8AE}" type="parTrans" cxnId="{3510827D-6DAF-48DA-A7ED-BE7874FE2BA7}">
      <dgm:prSet/>
      <dgm:spPr/>
      <dgm:t>
        <a:bodyPr/>
        <a:lstStyle/>
        <a:p>
          <a:endParaRPr lang="en-US" sz="1600"/>
        </a:p>
      </dgm:t>
    </dgm:pt>
    <dgm:pt modelId="{FB74C8A7-1082-491A-B445-6DB98992732F}" type="sibTrans" cxnId="{3510827D-6DAF-48DA-A7ED-BE7874FE2BA7}">
      <dgm:prSet/>
      <dgm:spPr/>
      <dgm:t>
        <a:bodyPr/>
        <a:lstStyle/>
        <a:p>
          <a:endParaRPr lang="en-US" sz="1600"/>
        </a:p>
      </dgm:t>
    </dgm:pt>
    <dgm:pt modelId="{B824BE72-F7FA-459F-AB20-E9F8F49D3D3E}">
      <dgm:prSet phldrT="[Text]" custT="1"/>
      <dgm:spPr/>
      <dgm:t>
        <a:bodyPr/>
        <a:lstStyle/>
        <a:p>
          <a:pPr rtl="0"/>
          <a:r>
            <a:rPr lang="en-US" sz="1050" dirty="0" err="1">
              <a:latin typeface="Arial"/>
            </a:rPr>
            <a:t>Didl</a:t>
          </a:r>
          <a:r>
            <a:rPr lang="en-US" sz="1050" dirty="0">
              <a:latin typeface="Arial"/>
            </a:rPr>
            <a:t>, doo, </a:t>
          </a:r>
          <a:r>
            <a:rPr lang="en-US" sz="1050" dirty="0" err="1">
              <a:latin typeface="Arial"/>
            </a:rPr>
            <a:t>damm</a:t>
          </a:r>
          <a:r>
            <a:rPr lang="en-US" sz="1050" dirty="0">
              <a:latin typeface="Arial"/>
            </a:rPr>
            <a:t>, </a:t>
          </a:r>
          <a:r>
            <a:rPr lang="en-US" sz="1050" dirty="0" err="1">
              <a:latin typeface="Arial"/>
            </a:rPr>
            <a:t>demm</a:t>
          </a:r>
          <a:r>
            <a:rPr lang="en-US" sz="1050" dirty="0">
              <a:latin typeface="Arial"/>
            </a:rPr>
            <a:t>, dos, </a:t>
          </a:r>
          <a:r>
            <a:rPr lang="en-US" sz="1050" dirty="0" err="1">
              <a:latin typeface="Arial"/>
            </a:rPr>
            <a:t>didl</a:t>
          </a:r>
          <a:r>
            <a:rPr lang="en-US" sz="1050" dirty="0">
              <a:latin typeface="Arial"/>
            </a:rPr>
            <a:t>, doo, </a:t>
          </a:r>
          <a:r>
            <a:rPr lang="en-US" sz="1050" dirty="0" err="1">
              <a:latin typeface="Arial"/>
            </a:rPr>
            <a:t>framm</a:t>
          </a:r>
          <a:r>
            <a:rPr lang="en-US" sz="1050" dirty="0">
              <a:latin typeface="Arial"/>
            </a:rPr>
            <a:t>, </a:t>
          </a:r>
          <a:r>
            <a:rPr lang="en-US" sz="1050" dirty="0" err="1">
              <a:latin typeface="Arial"/>
            </a:rPr>
            <a:t>fremm</a:t>
          </a:r>
          <a:r>
            <a:rPr lang="en-US" sz="1050" dirty="0">
              <a:latin typeface="Arial"/>
            </a:rPr>
            <a:t>, </a:t>
          </a:r>
          <a:r>
            <a:rPr lang="en-US" sz="1050" dirty="0" err="1">
              <a:latin typeface="Arial"/>
            </a:rPr>
            <a:t>fom</a:t>
          </a:r>
          <a:endParaRPr lang="en-US" sz="1050" dirty="0" err="1"/>
        </a:p>
      </dgm:t>
    </dgm:pt>
    <dgm:pt modelId="{C77F1C1B-E341-4AB9-A0EF-1EF99AA7EBD7}" type="parTrans" cxnId="{191897A6-AF9B-4A35-8B3B-61943B365E35}">
      <dgm:prSet/>
      <dgm:spPr/>
      <dgm:t>
        <a:bodyPr/>
        <a:lstStyle/>
        <a:p>
          <a:endParaRPr lang="en-US" sz="1600"/>
        </a:p>
      </dgm:t>
    </dgm:pt>
    <dgm:pt modelId="{E551A982-2D1A-4839-B1BA-E90B99A07787}" type="sibTrans" cxnId="{191897A6-AF9B-4A35-8B3B-61943B365E35}">
      <dgm:prSet/>
      <dgm:spPr/>
      <dgm:t>
        <a:bodyPr/>
        <a:lstStyle/>
        <a:p>
          <a:endParaRPr lang="en-US" sz="1600"/>
        </a:p>
      </dgm:t>
    </dgm:pt>
    <dgm:pt modelId="{C204A73A-6BEA-4924-8092-FDD8279D6130}">
      <dgm:prSet phldrT="[Text]" custT="1"/>
      <dgm:spPr/>
      <dgm:t>
        <a:bodyPr/>
        <a:lstStyle/>
        <a:p>
          <a:pPr rtl="0"/>
          <a:r>
            <a:rPr lang="en-US" sz="1050" dirty="0"/>
            <a:t>Grow </a:t>
          </a:r>
          <a:r>
            <a:rPr lang="en-US" sz="1050" dirty="0">
              <a:latin typeface="Arial"/>
            </a:rPr>
            <a:t>green grass</a:t>
          </a:r>
          <a:endParaRPr lang="en-US" sz="1050" dirty="0"/>
        </a:p>
      </dgm:t>
    </dgm:pt>
    <dgm:pt modelId="{AFFFC20E-6A9F-4493-9021-CCADF55D3984}" type="parTrans" cxnId="{B6BE675F-401D-45C0-98D8-2AF0408FA52D}">
      <dgm:prSet/>
      <dgm:spPr/>
      <dgm:t>
        <a:bodyPr/>
        <a:lstStyle/>
        <a:p>
          <a:endParaRPr lang="en-US" sz="1600"/>
        </a:p>
      </dgm:t>
    </dgm:pt>
    <dgm:pt modelId="{F39B6D61-3826-4908-96AA-55EB91018995}" type="sibTrans" cxnId="{B6BE675F-401D-45C0-98D8-2AF0408FA52D}">
      <dgm:prSet/>
      <dgm:spPr/>
      <dgm:t>
        <a:bodyPr/>
        <a:lstStyle/>
        <a:p>
          <a:endParaRPr lang="en-US" sz="1600"/>
        </a:p>
      </dgm:t>
    </dgm:pt>
    <dgm:pt modelId="{6E1549CB-8058-4A69-BADA-9BCF7AB5BFD5}">
      <dgm:prSet phldrT="[Text]" custT="1"/>
      <dgm:spPr/>
      <dgm:t>
        <a:bodyPr/>
        <a:lstStyle/>
        <a:p>
          <a:pPr rtl="0"/>
          <a:r>
            <a:rPr lang="en-US" sz="1200" dirty="0">
              <a:latin typeface="Arial"/>
            </a:rPr>
            <a:t>USUS 2.0 </a:t>
          </a:r>
          <a:endParaRPr lang="en-US" sz="1200" dirty="0"/>
        </a:p>
      </dgm:t>
    </dgm:pt>
    <dgm:pt modelId="{E3A66B60-3805-4AE6-AE3F-CC0DCFB8BD7E}" type="parTrans" cxnId="{DDC5D4CD-0DBD-41BB-AFD6-D988BB794733}">
      <dgm:prSet/>
      <dgm:spPr/>
      <dgm:t>
        <a:bodyPr/>
        <a:lstStyle/>
        <a:p>
          <a:endParaRPr lang="en-US" sz="1600"/>
        </a:p>
      </dgm:t>
    </dgm:pt>
    <dgm:pt modelId="{63CD8F3B-9158-4FED-B046-FF2DA76EE4C6}" type="sibTrans" cxnId="{DDC5D4CD-0DBD-41BB-AFD6-D988BB794733}">
      <dgm:prSet/>
      <dgm:spPr/>
      <dgm:t>
        <a:bodyPr/>
        <a:lstStyle/>
        <a:p>
          <a:endParaRPr lang="en-US" sz="1600"/>
        </a:p>
      </dgm:t>
    </dgm:pt>
    <dgm:pt modelId="{B4604990-D459-45F8-B5E5-24A7FB98AFFE}">
      <dgm:prSet phldrT="[Text]" custT="1"/>
      <dgm:spPr/>
      <dgm:t>
        <a:bodyPr/>
        <a:lstStyle/>
        <a:p>
          <a:pPr rtl="0"/>
          <a:r>
            <a:rPr lang="en-US" sz="1050" dirty="0"/>
            <a:t>Position </a:t>
          </a:r>
          <a:r>
            <a:rPr lang="en-US" sz="1050" dirty="0">
              <a:latin typeface="Arial"/>
            </a:rPr>
            <a:t>us as</a:t>
          </a:r>
          <a:r>
            <a:rPr lang="en-US" sz="1050" dirty="0"/>
            <a:t> a preferred </a:t>
          </a:r>
          <a:r>
            <a:rPr lang="en-US" sz="1050" dirty="0">
              <a:latin typeface="Arial"/>
            </a:rPr>
            <a:t>partner</a:t>
          </a:r>
          <a:r>
            <a:rPr lang="en-US" sz="1050" dirty="0"/>
            <a:t> for </a:t>
          </a:r>
          <a:r>
            <a:rPr lang="en-US" sz="1050" dirty="0">
              <a:latin typeface="Arial"/>
            </a:rPr>
            <a:t>grass-related</a:t>
          </a:r>
          <a:r>
            <a:rPr lang="en-US" sz="1050" dirty="0"/>
            <a:t> </a:t>
          </a:r>
          <a:r>
            <a:rPr lang="en-US" sz="1050" dirty="0">
              <a:latin typeface="Arial"/>
            </a:rPr>
            <a:t>solutions</a:t>
          </a:r>
          <a:endParaRPr lang="en-US" sz="1050" dirty="0"/>
        </a:p>
      </dgm:t>
    </dgm:pt>
    <dgm:pt modelId="{30E5BF7A-EF49-4F58-9840-F17ED26EEB97}" type="parTrans" cxnId="{CA025630-718A-487D-9734-DA77278115D2}">
      <dgm:prSet/>
      <dgm:spPr/>
      <dgm:t>
        <a:bodyPr/>
        <a:lstStyle/>
        <a:p>
          <a:endParaRPr lang="en-US" sz="1600"/>
        </a:p>
      </dgm:t>
    </dgm:pt>
    <dgm:pt modelId="{91921BF3-C28F-4D83-848F-5DB89CEE1258}" type="sibTrans" cxnId="{CA025630-718A-487D-9734-DA77278115D2}">
      <dgm:prSet/>
      <dgm:spPr/>
      <dgm:t>
        <a:bodyPr/>
        <a:lstStyle/>
        <a:p>
          <a:endParaRPr lang="en-US" sz="1600"/>
        </a:p>
      </dgm:t>
    </dgm:pt>
    <dgm:pt modelId="{552C0C05-07F6-4B56-8C69-952A46F07594}" type="pres">
      <dgm:prSet presAssocID="{0A8FDA14-401C-4C90-892B-9F12849D0204}" presName="Name0" presStyleCnt="0">
        <dgm:presLayoutVars>
          <dgm:dir/>
          <dgm:animLvl val="lvl"/>
          <dgm:resizeHandles val="exact"/>
        </dgm:presLayoutVars>
      </dgm:prSet>
      <dgm:spPr/>
    </dgm:pt>
    <dgm:pt modelId="{0E242B7E-3BFA-4B74-902D-8DFC5DEC9E43}" type="pres">
      <dgm:prSet presAssocID="{21F98AA9-E1C6-49C5-8506-1D7D9B26A0B1}" presName="compositeNode" presStyleCnt="0">
        <dgm:presLayoutVars>
          <dgm:bulletEnabled val="1"/>
        </dgm:presLayoutVars>
      </dgm:prSet>
      <dgm:spPr/>
    </dgm:pt>
    <dgm:pt modelId="{37AD3493-0788-4B2C-9A3C-1ED40A7C286A}" type="pres">
      <dgm:prSet presAssocID="{21F98AA9-E1C6-49C5-8506-1D7D9B26A0B1}" presName="bgRect" presStyleLbl="node1" presStyleIdx="0" presStyleCnt="4"/>
      <dgm:spPr/>
    </dgm:pt>
    <dgm:pt modelId="{8AA43B27-035C-4D6F-BDD9-471248186EFB}" type="pres">
      <dgm:prSet presAssocID="{21F98AA9-E1C6-49C5-8506-1D7D9B26A0B1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CE81BC11-1BEB-4ECE-A35D-1E1446D878E5}" type="pres">
      <dgm:prSet presAssocID="{21F98AA9-E1C6-49C5-8506-1D7D9B26A0B1}" presName="childNode" presStyleLbl="node1" presStyleIdx="0" presStyleCnt="4">
        <dgm:presLayoutVars>
          <dgm:bulletEnabled val="1"/>
        </dgm:presLayoutVars>
      </dgm:prSet>
      <dgm:spPr/>
    </dgm:pt>
    <dgm:pt modelId="{C8C51BE4-ED3D-4404-B0A7-85E1D8F69E17}" type="pres">
      <dgm:prSet presAssocID="{3A349A52-4293-4E9D-BDE3-9D788BC09C41}" presName="hSp" presStyleCnt="0"/>
      <dgm:spPr/>
    </dgm:pt>
    <dgm:pt modelId="{1A1EAC6C-FBEC-40F9-AD72-C64A9F703D85}" type="pres">
      <dgm:prSet presAssocID="{3A349A52-4293-4E9D-BDE3-9D788BC09C41}" presName="vProcSp" presStyleCnt="0"/>
      <dgm:spPr/>
    </dgm:pt>
    <dgm:pt modelId="{F7519136-B6D8-4F9A-A4F1-D8E9087E34DE}" type="pres">
      <dgm:prSet presAssocID="{3A349A52-4293-4E9D-BDE3-9D788BC09C41}" presName="vSp1" presStyleCnt="0"/>
      <dgm:spPr/>
    </dgm:pt>
    <dgm:pt modelId="{776EB181-6737-45C4-831F-D8F09FCB2E6C}" type="pres">
      <dgm:prSet presAssocID="{3A349A52-4293-4E9D-BDE3-9D788BC09C41}" presName="simulatedConn" presStyleLbl="solidFgAcc1" presStyleIdx="0" presStyleCnt="3"/>
      <dgm:spPr/>
    </dgm:pt>
    <dgm:pt modelId="{2CE56B79-0026-40C0-A4DE-744288946E3A}" type="pres">
      <dgm:prSet presAssocID="{3A349A52-4293-4E9D-BDE3-9D788BC09C41}" presName="vSp2" presStyleCnt="0"/>
      <dgm:spPr/>
    </dgm:pt>
    <dgm:pt modelId="{5EBE0C0B-09EC-4258-8A2D-80E1986433B6}" type="pres">
      <dgm:prSet presAssocID="{3A349A52-4293-4E9D-BDE3-9D788BC09C41}" presName="sibTrans" presStyleCnt="0"/>
      <dgm:spPr/>
    </dgm:pt>
    <dgm:pt modelId="{9695CAC6-095F-406A-937C-A7689C5B70A8}" type="pres">
      <dgm:prSet presAssocID="{22808C04-904E-4F53-B2E2-4CFE3F6C667A}" presName="compositeNode" presStyleCnt="0">
        <dgm:presLayoutVars>
          <dgm:bulletEnabled val="1"/>
        </dgm:presLayoutVars>
      </dgm:prSet>
      <dgm:spPr/>
    </dgm:pt>
    <dgm:pt modelId="{277CF024-EF0C-452D-9075-F36205420C5D}" type="pres">
      <dgm:prSet presAssocID="{22808C04-904E-4F53-B2E2-4CFE3F6C667A}" presName="bgRect" presStyleLbl="node1" presStyleIdx="1" presStyleCnt="4"/>
      <dgm:spPr/>
    </dgm:pt>
    <dgm:pt modelId="{1F9CD83F-4AF3-49E1-BD38-E64A8A346C6E}" type="pres">
      <dgm:prSet presAssocID="{22808C04-904E-4F53-B2E2-4CFE3F6C667A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7F6AD3E2-72B7-4FCB-B40D-CBEC54E7A772}" type="pres">
      <dgm:prSet presAssocID="{22808C04-904E-4F53-B2E2-4CFE3F6C667A}" presName="childNode" presStyleLbl="node1" presStyleIdx="1" presStyleCnt="4">
        <dgm:presLayoutVars>
          <dgm:bulletEnabled val="1"/>
        </dgm:presLayoutVars>
      </dgm:prSet>
      <dgm:spPr/>
    </dgm:pt>
    <dgm:pt modelId="{F48F644C-7B4E-4A2F-8C4A-76535655C289}" type="pres">
      <dgm:prSet presAssocID="{AA166FB5-59F1-427A-970E-D7805EE01288}" presName="hSp" presStyleCnt="0"/>
      <dgm:spPr/>
    </dgm:pt>
    <dgm:pt modelId="{F5E9E576-4E8C-41DA-A9B8-22A895AEC37C}" type="pres">
      <dgm:prSet presAssocID="{AA166FB5-59F1-427A-970E-D7805EE01288}" presName="vProcSp" presStyleCnt="0"/>
      <dgm:spPr/>
    </dgm:pt>
    <dgm:pt modelId="{578B9188-6E13-49C7-9E8C-815170C982E0}" type="pres">
      <dgm:prSet presAssocID="{AA166FB5-59F1-427A-970E-D7805EE01288}" presName="vSp1" presStyleCnt="0"/>
      <dgm:spPr/>
    </dgm:pt>
    <dgm:pt modelId="{773946E1-BF5D-4BCB-95E9-67B2F9E7DFAC}" type="pres">
      <dgm:prSet presAssocID="{AA166FB5-59F1-427A-970E-D7805EE01288}" presName="simulatedConn" presStyleLbl="solidFgAcc1" presStyleIdx="1" presStyleCnt="3"/>
      <dgm:spPr/>
    </dgm:pt>
    <dgm:pt modelId="{AB4E47A8-DCAD-4796-AA5E-0E9131C2B36F}" type="pres">
      <dgm:prSet presAssocID="{AA166FB5-59F1-427A-970E-D7805EE01288}" presName="vSp2" presStyleCnt="0"/>
      <dgm:spPr/>
    </dgm:pt>
    <dgm:pt modelId="{D1256128-0F0C-4358-B6F2-4D86C75775BC}" type="pres">
      <dgm:prSet presAssocID="{AA166FB5-59F1-427A-970E-D7805EE01288}" presName="sibTrans" presStyleCnt="0"/>
      <dgm:spPr/>
    </dgm:pt>
    <dgm:pt modelId="{4B470807-C23C-4389-B4BF-11C471BCC846}" type="pres">
      <dgm:prSet presAssocID="{A34A70C6-3216-41E3-8E19-EFD12189AF79}" presName="compositeNode" presStyleCnt="0">
        <dgm:presLayoutVars>
          <dgm:bulletEnabled val="1"/>
        </dgm:presLayoutVars>
      </dgm:prSet>
      <dgm:spPr/>
    </dgm:pt>
    <dgm:pt modelId="{4D5E5287-7CD1-4979-86B0-1F6E685896D0}" type="pres">
      <dgm:prSet presAssocID="{A34A70C6-3216-41E3-8E19-EFD12189AF79}" presName="bgRect" presStyleLbl="node1" presStyleIdx="2" presStyleCnt="4"/>
      <dgm:spPr/>
    </dgm:pt>
    <dgm:pt modelId="{22092803-7978-4118-A62F-CCB56950AA99}" type="pres">
      <dgm:prSet presAssocID="{A34A70C6-3216-41E3-8E19-EFD12189AF79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28A4ED1F-5370-4AD3-A49D-35EBC4E72026}" type="pres">
      <dgm:prSet presAssocID="{A34A70C6-3216-41E3-8E19-EFD12189AF79}" presName="childNode" presStyleLbl="node1" presStyleIdx="2" presStyleCnt="4">
        <dgm:presLayoutVars>
          <dgm:bulletEnabled val="1"/>
        </dgm:presLayoutVars>
      </dgm:prSet>
      <dgm:spPr/>
    </dgm:pt>
    <dgm:pt modelId="{5CE21B3B-A8AE-48BD-B584-160DEAB63638}" type="pres">
      <dgm:prSet presAssocID="{FB74C8A7-1082-491A-B445-6DB98992732F}" presName="hSp" presStyleCnt="0"/>
      <dgm:spPr/>
    </dgm:pt>
    <dgm:pt modelId="{2D002A24-44BB-4A36-BFCF-118FB6C5D13E}" type="pres">
      <dgm:prSet presAssocID="{FB74C8A7-1082-491A-B445-6DB98992732F}" presName="vProcSp" presStyleCnt="0"/>
      <dgm:spPr/>
    </dgm:pt>
    <dgm:pt modelId="{E935387B-4A6C-4E77-B0B1-24E9197C48CE}" type="pres">
      <dgm:prSet presAssocID="{FB74C8A7-1082-491A-B445-6DB98992732F}" presName="vSp1" presStyleCnt="0"/>
      <dgm:spPr/>
    </dgm:pt>
    <dgm:pt modelId="{2422DDA7-9241-4BD6-B88C-1C0369D3C9B3}" type="pres">
      <dgm:prSet presAssocID="{FB74C8A7-1082-491A-B445-6DB98992732F}" presName="simulatedConn" presStyleLbl="solidFgAcc1" presStyleIdx="2" presStyleCnt="3"/>
      <dgm:spPr/>
    </dgm:pt>
    <dgm:pt modelId="{9A5928C1-9B52-4547-AE9A-460F95C822C8}" type="pres">
      <dgm:prSet presAssocID="{FB74C8A7-1082-491A-B445-6DB98992732F}" presName="vSp2" presStyleCnt="0"/>
      <dgm:spPr/>
    </dgm:pt>
    <dgm:pt modelId="{8DD90539-C765-44AA-A7EC-9229D12B3C12}" type="pres">
      <dgm:prSet presAssocID="{FB74C8A7-1082-491A-B445-6DB98992732F}" presName="sibTrans" presStyleCnt="0"/>
      <dgm:spPr/>
    </dgm:pt>
    <dgm:pt modelId="{E0E09775-1512-4386-A1F6-824B5032CADB}" type="pres">
      <dgm:prSet presAssocID="{6E1549CB-8058-4A69-BADA-9BCF7AB5BFD5}" presName="compositeNode" presStyleCnt="0">
        <dgm:presLayoutVars>
          <dgm:bulletEnabled val="1"/>
        </dgm:presLayoutVars>
      </dgm:prSet>
      <dgm:spPr/>
    </dgm:pt>
    <dgm:pt modelId="{786181F5-E2A4-4743-86E6-297302322B5E}" type="pres">
      <dgm:prSet presAssocID="{6E1549CB-8058-4A69-BADA-9BCF7AB5BFD5}" presName="bgRect" presStyleLbl="node1" presStyleIdx="3" presStyleCnt="4"/>
      <dgm:spPr/>
    </dgm:pt>
    <dgm:pt modelId="{423A03D4-9239-4AD8-8203-E556F358547B}" type="pres">
      <dgm:prSet presAssocID="{6E1549CB-8058-4A69-BADA-9BCF7AB5BFD5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61174BDF-4E9E-4A52-BA16-9CF2AACF3AA7}" type="pres">
      <dgm:prSet presAssocID="{6E1549CB-8058-4A69-BADA-9BCF7AB5BFD5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2B6BCE04-7EDD-48D9-93A5-9C0EF23C6FFB}" type="presOf" srcId="{A34A70C6-3216-41E3-8E19-EFD12189AF79}" destId="{4D5E5287-7CD1-4979-86B0-1F6E685896D0}" srcOrd="0" destOrd="0" presId="urn:microsoft.com/office/officeart/2005/8/layout/hProcess7"/>
    <dgm:cxn modelId="{563F260A-DFFF-468D-BD27-F7CD9CE41FBE}" type="presOf" srcId="{C204A73A-6BEA-4924-8092-FDD8279D6130}" destId="{CE81BC11-1BEB-4ECE-A35D-1E1446D878E5}" srcOrd="0" destOrd="0" presId="urn:microsoft.com/office/officeart/2005/8/layout/hProcess7"/>
    <dgm:cxn modelId="{9710060F-69E6-4871-8071-441FAF69B609}" type="presOf" srcId="{21F98AA9-E1C6-49C5-8506-1D7D9B26A0B1}" destId="{37AD3493-0788-4B2C-9A3C-1ED40A7C286A}" srcOrd="0" destOrd="0" presId="urn:microsoft.com/office/officeart/2005/8/layout/hProcess7"/>
    <dgm:cxn modelId="{3681D421-D2CE-4B56-A2E2-173E35370DC8}" type="presOf" srcId="{6E1549CB-8058-4A69-BADA-9BCF7AB5BFD5}" destId="{423A03D4-9239-4AD8-8203-E556F358547B}" srcOrd="1" destOrd="0" presId="urn:microsoft.com/office/officeart/2005/8/layout/hProcess7"/>
    <dgm:cxn modelId="{AA981E2C-1442-4ADC-83C9-81DC5490F0F9}" srcId="{0A8FDA14-401C-4C90-892B-9F12849D0204}" destId="{21F98AA9-E1C6-49C5-8506-1D7D9B26A0B1}" srcOrd="0" destOrd="0" parTransId="{CEBE3B05-D805-401D-B611-60E09203E3FB}" sibTransId="{3A349A52-4293-4E9D-BDE3-9D788BC09C41}"/>
    <dgm:cxn modelId="{CA025630-718A-487D-9734-DA77278115D2}" srcId="{6E1549CB-8058-4A69-BADA-9BCF7AB5BFD5}" destId="{B4604990-D459-45F8-B5E5-24A7FB98AFFE}" srcOrd="0" destOrd="0" parTransId="{30E5BF7A-EF49-4F58-9840-F17ED26EEB97}" sibTransId="{91921BF3-C28F-4D83-848F-5DB89CEE1258}"/>
    <dgm:cxn modelId="{B6BE675F-401D-45C0-98D8-2AF0408FA52D}" srcId="{21F98AA9-E1C6-49C5-8506-1D7D9B26A0B1}" destId="{C204A73A-6BEA-4924-8092-FDD8279D6130}" srcOrd="0" destOrd="0" parTransId="{AFFFC20E-6A9F-4493-9021-CCADF55D3984}" sibTransId="{F39B6D61-3826-4908-96AA-55EB91018995}"/>
    <dgm:cxn modelId="{401B9566-36CD-4823-B565-87C79134C578}" type="presOf" srcId="{334C6036-5C9B-439F-BDA3-55BF839342AA}" destId="{7F6AD3E2-72B7-4FCB-B40D-CBEC54E7A772}" srcOrd="0" destOrd="0" presId="urn:microsoft.com/office/officeart/2005/8/layout/hProcess7"/>
    <dgm:cxn modelId="{A3E2755A-C04F-4F58-AA5D-3E2C197F259F}" srcId="{22808C04-904E-4F53-B2E2-4CFE3F6C667A}" destId="{334C6036-5C9B-439F-BDA3-55BF839342AA}" srcOrd="0" destOrd="0" parTransId="{35BF6F4A-33F2-48F0-A04D-25FF610538A0}" sibTransId="{8D3E7369-624C-493E-919E-E67C5530A4AE}"/>
    <dgm:cxn modelId="{3510827D-6DAF-48DA-A7ED-BE7874FE2BA7}" srcId="{0A8FDA14-401C-4C90-892B-9F12849D0204}" destId="{A34A70C6-3216-41E3-8E19-EFD12189AF79}" srcOrd="2" destOrd="0" parTransId="{157F00F8-D0E5-488E-90DA-D825E139E8AE}" sibTransId="{FB74C8A7-1082-491A-B445-6DB98992732F}"/>
    <dgm:cxn modelId="{A2563582-2C38-4809-94E1-2D449CAD3F0A}" type="presOf" srcId="{A34A70C6-3216-41E3-8E19-EFD12189AF79}" destId="{22092803-7978-4118-A62F-CCB56950AA99}" srcOrd="1" destOrd="0" presId="urn:microsoft.com/office/officeart/2005/8/layout/hProcess7"/>
    <dgm:cxn modelId="{122FDA8B-861E-4B68-B845-37DDF2705A79}" type="presOf" srcId="{B4604990-D459-45F8-B5E5-24A7FB98AFFE}" destId="{61174BDF-4E9E-4A52-BA16-9CF2AACF3AA7}" srcOrd="0" destOrd="0" presId="urn:microsoft.com/office/officeart/2005/8/layout/hProcess7"/>
    <dgm:cxn modelId="{FC793CA4-CF15-4806-9C8C-3F2ABFBC437E}" type="presOf" srcId="{22808C04-904E-4F53-B2E2-4CFE3F6C667A}" destId="{277CF024-EF0C-452D-9075-F36205420C5D}" srcOrd="0" destOrd="0" presId="urn:microsoft.com/office/officeart/2005/8/layout/hProcess7"/>
    <dgm:cxn modelId="{191897A6-AF9B-4A35-8B3B-61943B365E35}" srcId="{A34A70C6-3216-41E3-8E19-EFD12189AF79}" destId="{B824BE72-F7FA-459F-AB20-E9F8F49D3D3E}" srcOrd="0" destOrd="0" parTransId="{C77F1C1B-E341-4AB9-A0EF-1EF99AA7EBD7}" sibTransId="{E551A982-2D1A-4839-B1BA-E90B99A07787}"/>
    <dgm:cxn modelId="{3E3B99A8-ACFC-4BAF-A764-82C60887735C}" type="presOf" srcId="{22808C04-904E-4F53-B2E2-4CFE3F6C667A}" destId="{1F9CD83F-4AF3-49E1-BD38-E64A8A346C6E}" srcOrd="1" destOrd="0" presId="urn:microsoft.com/office/officeart/2005/8/layout/hProcess7"/>
    <dgm:cxn modelId="{A3DB40AC-30E7-4160-B280-8730B8AB296E}" type="presOf" srcId="{0A8FDA14-401C-4C90-892B-9F12849D0204}" destId="{552C0C05-07F6-4B56-8C69-952A46F07594}" srcOrd="0" destOrd="0" presId="urn:microsoft.com/office/officeart/2005/8/layout/hProcess7"/>
    <dgm:cxn modelId="{08996BB3-28E5-4637-9E84-03B297752B2E}" type="presOf" srcId="{21F98AA9-E1C6-49C5-8506-1D7D9B26A0B1}" destId="{8AA43B27-035C-4D6F-BDD9-471248186EFB}" srcOrd="1" destOrd="0" presId="urn:microsoft.com/office/officeart/2005/8/layout/hProcess7"/>
    <dgm:cxn modelId="{8D8369BC-99E4-47A8-A3F7-2FD7BC1F11E2}" srcId="{0A8FDA14-401C-4C90-892B-9F12849D0204}" destId="{22808C04-904E-4F53-B2E2-4CFE3F6C667A}" srcOrd="1" destOrd="0" parTransId="{B128097F-A011-497F-8CE5-FEF4F3DCE339}" sibTransId="{AA166FB5-59F1-427A-970E-D7805EE01288}"/>
    <dgm:cxn modelId="{DDC5D4CD-0DBD-41BB-AFD6-D988BB794733}" srcId="{0A8FDA14-401C-4C90-892B-9F12849D0204}" destId="{6E1549CB-8058-4A69-BADA-9BCF7AB5BFD5}" srcOrd="3" destOrd="0" parTransId="{E3A66B60-3805-4AE6-AE3F-CC0DCFB8BD7E}" sibTransId="{63CD8F3B-9158-4FED-B046-FF2DA76EE4C6}"/>
    <dgm:cxn modelId="{DA6DEAD6-A548-4398-9473-DC6B0E5A2B4F}" type="presOf" srcId="{B824BE72-F7FA-459F-AB20-E9F8F49D3D3E}" destId="{28A4ED1F-5370-4AD3-A49D-35EBC4E72026}" srcOrd="0" destOrd="0" presId="urn:microsoft.com/office/officeart/2005/8/layout/hProcess7"/>
    <dgm:cxn modelId="{7B5335EA-EF16-4885-8730-3D8FF89626E1}" type="presOf" srcId="{6E1549CB-8058-4A69-BADA-9BCF7AB5BFD5}" destId="{786181F5-E2A4-4743-86E6-297302322B5E}" srcOrd="0" destOrd="0" presId="urn:microsoft.com/office/officeart/2005/8/layout/hProcess7"/>
    <dgm:cxn modelId="{5A27EBA7-EF33-4CCE-8019-E1118B235C29}" type="presParOf" srcId="{552C0C05-07F6-4B56-8C69-952A46F07594}" destId="{0E242B7E-3BFA-4B74-902D-8DFC5DEC9E43}" srcOrd="0" destOrd="0" presId="urn:microsoft.com/office/officeart/2005/8/layout/hProcess7"/>
    <dgm:cxn modelId="{385AC010-4761-452D-9AD8-656E6CB6F1DC}" type="presParOf" srcId="{0E242B7E-3BFA-4B74-902D-8DFC5DEC9E43}" destId="{37AD3493-0788-4B2C-9A3C-1ED40A7C286A}" srcOrd="0" destOrd="0" presId="urn:microsoft.com/office/officeart/2005/8/layout/hProcess7"/>
    <dgm:cxn modelId="{92DEE730-C4AC-4B40-8EF2-E42D45E53D3D}" type="presParOf" srcId="{0E242B7E-3BFA-4B74-902D-8DFC5DEC9E43}" destId="{8AA43B27-035C-4D6F-BDD9-471248186EFB}" srcOrd="1" destOrd="0" presId="urn:microsoft.com/office/officeart/2005/8/layout/hProcess7"/>
    <dgm:cxn modelId="{C1B78DD5-9B36-4864-93AB-2F25DDF63AE2}" type="presParOf" srcId="{0E242B7E-3BFA-4B74-902D-8DFC5DEC9E43}" destId="{CE81BC11-1BEB-4ECE-A35D-1E1446D878E5}" srcOrd="2" destOrd="0" presId="urn:microsoft.com/office/officeart/2005/8/layout/hProcess7"/>
    <dgm:cxn modelId="{A5CC5230-AF91-4846-8081-D2AF54852A7E}" type="presParOf" srcId="{552C0C05-07F6-4B56-8C69-952A46F07594}" destId="{C8C51BE4-ED3D-4404-B0A7-85E1D8F69E17}" srcOrd="1" destOrd="0" presId="urn:microsoft.com/office/officeart/2005/8/layout/hProcess7"/>
    <dgm:cxn modelId="{D757FFE5-A56D-4466-B55E-4F70A1BB87B5}" type="presParOf" srcId="{552C0C05-07F6-4B56-8C69-952A46F07594}" destId="{1A1EAC6C-FBEC-40F9-AD72-C64A9F703D85}" srcOrd="2" destOrd="0" presId="urn:microsoft.com/office/officeart/2005/8/layout/hProcess7"/>
    <dgm:cxn modelId="{087291A9-D473-4023-AD4D-D645D8E5909D}" type="presParOf" srcId="{1A1EAC6C-FBEC-40F9-AD72-C64A9F703D85}" destId="{F7519136-B6D8-4F9A-A4F1-D8E9087E34DE}" srcOrd="0" destOrd="0" presId="urn:microsoft.com/office/officeart/2005/8/layout/hProcess7"/>
    <dgm:cxn modelId="{F1D5D8EC-AEC2-4B27-85A5-14B3BDB08882}" type="presParOf" srcId="{1A1EAC6C-FBEC-40F9-AD72-C64A9F703D85}" destId="{776EB181-6737-45C4-831F-D8F09FCB2E6C}" srcOrd="1" destOrd="0" presId="urn:microsoft.com/office/officeart/2005/8/layout/hProcess7"/>
    <dgm:cxn modelId="{B7D2A711-A24B-4D58-97D5-6586D3E95B88}" type="presParOf" srcId="{1A1EAC6C-FBEC-40F9-AD72-C64A9F703D85}" destId="{2CE56B79-0026-40C0-A4DE-744288946E3A}" srcOrd="2" destOrd="0" presId="urn:microsoft.com/office/officeart/2005/8/layout/hProcess7"/>
    <dgm:cxn modelId="{C7DE38AC-8A79-4929-AC70-8BF4576C676D}" type="presParOf" srcId="{552C0C05-07F6-4B56-8C69-952A46F07594}" destId="{5EBE0C0B-09EC-4258-8A2D-80E1986433B6}" srcOrd="3" destOrd="0" presId="urn:microsoft.com/office/officeart/2005/8/layout/hProcess7"/>
    <dgm:cxn modelId="{EE7928DF-EB60-4EF7-88AD-0B7E2DC53437}" type="presParOf" srcId="{552C0C05-07F6-4B56-8C69-952A46F07594}" destId="{9695CAC6-095F-406A-937C-A7689C5B70A8}" srcOrd="4" destOrd="0" presId="urn:microsoft.com/office/officeart/2005/8/layout/hProcess7"/>
    <dgm:cxn modelId="{D48F6BFF-01EA-4ABA-8037-51169A92AD5F}" type="presParOf" srcId="{9695CAC6-095F-406A-937C-A7689C5B70A8}" destId="{277CF024-EF0C-452D-9075-F36205420C5D}" srcOrd="0" destOrd="0" presId="urn:microsoft.com/office/officeart/2005/8/layout/hProcess7"/>
    <dgm:cxn modelId="{E6E54276-D4C7-42C3-A46D-E2D7BD34ABD0}" type="presParOf" srcId="{9695CAC6-095F-406A-937C-A7689C5B70A8}" destId="{1F9CD83F-4AF3-49E1-BD38-E64A8A346C6E}" srcOrd="1" destOrd="0" presId="urn:microsoft.com/office/officeart/2005/8/layout/hProcess7"/>
    <dgm:cxn modelId="{800F6095-6EB5-4752-903C-7D1F1B8C6DE9}" type="presParOf" srcId="{9695CAC6-095F-406A-937C-A7689C5B70A8}" destId="{7F6AD3E2-72B7-4FCB-B40D-CBEC54E7A772}" srcOrd="2" destOrd="0" presId="urn:microsoft.com/office/officeart/2005/8/layout/hProcess7"/>
    <dgm:cxn modelId="{DF33E0BA-9910-4CAB-B400-87958C17797E}" type="presParOf" srcId="{552C0C05-07F6-4B56-8C69-952A46F07594}" destId="{F48F644C-7B4E-4A2F-8C4A-76535655C289}" srcOrd="5" destOrd="0" presId="urn:microsoft.com/office/officeart/2005/8/layout/hProcess7"/>
    <dgm:cxn modelId="{242AABA1-22E2-4585-99F9-BCB453FB6DDE}" type="presParOf" srcId="{552C0C05-07F6-4B56-8C69-952A46F07594}" destId="{F5E9E576-4E8C-41DA-A9B8-22A895AEC37C}" srcOrd="6" destOrd="0" presId="urn:microsoft.com/office/officeart/2005/8/layout/hProcess7"/>
    <dgm:cxn modelId="{09AD5BEF-56E5-482B-8B8C-CEF2ED2E60D6}" type="presParOf" srcId="{F5E9E576-4E8C-41DA-A9B8-22A895AEC37C}" destId="{578B9188-6E13-49C7-9E8C-815170C982E0}" srcOrd="0" destOrd="0" presId="urn:microsoft.com/office/officeart/2005/8/layout/hProcess7"/>
    <dgm:cxn modelId="{2B2DD07B-2912-4966-9665-5B034EF666F9}" type="presParOf" srcId="{F5E9E576-4E8C-41DA-A9B8-22A895AEC37C}" destId="{773946E1-BF5D-4BCB-95E9-67B2F9E7DFAC}" srcOrd="1" destOrd="0" presId="urn:microsoft.com/office/officeart/2005/8/layout/hProcess7"/>
    <dgm:cxn modelId="{E749675A-07FF-435D-B153-352F2CB8E829}" type="presParOf" srcId="{F5E9E576-4E8C-41DA-A9B8-22A895AEC37C}" destId="{AB4E47A8-DCAD-4796-AA5E-0E9131C2B36F}" srcOrd="2" destOrd="0" presId="urn:microsoft.com/office/officeart/2005/8/layout/hProcess7"/>
    <dgm:cxn modelId="{FB3EFB9F-A43C-4076-AA26-887C65DFF3F7}" type="presParOf" srcId="{552C0C05-07F6-4B56-8C69-952A46F07594}" destId="{D1256128-0F0C-4358-B6F2-4D86C75775BC}" srcOrd="7" destOrd="0" presId="urn:microsoft.com/office/officeart/2005/8/layout/hProcess7"/>
    <dgm:cxn modelId="{22CB21FE-2D02-4D1C-9CFA-DD0A633C7C6D}" type="presParOf" srcId="{552C0C05-07F6-4B56-8C69-952A46F07594}" destId="{4B470807-C23C-4389-B4BF-11C471BCC846}" srcOrd="8" destOrd="0" presId="urn:microsoft.com/office/officeart/2005/8/layout/hProcess7"/>
    <dgm:cxn modelId="{B624E0B1-11B4-43F4-A5EE-52E63D9A83A7}" type="presParOf" srcId="{4B470807-C23C-4389-B4BF-11C471BCC846}" destId="{4D5E5287-7CD1-4979-86B0-1F6E685896D0}" srcOrd="0" destOrd="0" presId="urn:microsoft.com/office/officeart/2005/8/layout/hProcess7"/>
    <dgm:cxn modelId="{4FE7B252-2540-4128-B3D6-38E3AF8BC3EE}" type="presParOf" srcId="{4B470807-C23C-4389-B4BF-11C471BCC846}" destId="{22092803-7978-4118-A62F-CCB56950AA99}" srcOrd="1" destOrd="0" presId="urn:microsoft.com/office/officeart/2005/8/layout/hProcess7"/>
    <dgm:cxn modelId="{8E2C265D-EAF0-4460-9C21-D6867D7F2E8A}" type="presParOf" srcId="{4B470807-C23C-4389-B4BF-11C471BCC846}" destId="{28A4ED1F-5370-4AD3-A49D-35EBC4E72026}" srcOrd="2" destOrd="0" presId="urn:microsoft.com/office/officeart/2005/8/layout/hProcess7"/>
    <dgm:cxn modelId="{E1D307E5-B4A9-4191-B56B-2683AB74672B}" type="presParOf" srcId="{552C0C05-07F6-4B56-8C69-952A46F07594}" destId="{5CE21B3B-A8AE-48BD-B584-160DEAB63638}" srcOrd="9" destOrd="0" presId="urn:microsoft.com/office/officeart/2005/8/layout/hProcess7"/>
    <dgm:cxn modelId="{18756898-2F02-4F6B-A8A1-22402C37F6A8}" type="presParOf" srcId="{552C0C05-07F6-4B56-8C69-952A46F07594}" destId="{2D002A24-44BB-4A36-BFCF-118FB6C5D13E}" srcOrd="10" destOrd="0" presId="urn:microsoft.com/office/officeart/2005/8/layout/hProcess7"/>
    <dgm:cxn modelId="{EF425A36-A01B-4543-9052-AF3555E69892}" type="presParOf" srcId="{2D002A24-44BB-4A36-BFCF-118FB6C5D13E}" destId="{E935387B-4A6C-4E77-B0B1-24E9197C48CE}" srcOrd="0" destOrd="0" presId="urn:microsoft.com/office/officeart/2005/8/layout/hProcess7"/>
    <dgm:cxn modelId="{CFC58A34-5101-456E-A726-437A88BFF073}" type="presParOf" srcId="{2D002A24-44BB-4A36-BFCF-118FB6C5D13E}" destId="{2422DDA7-9241-4BD6-B88C-1C0369D3C9B3}" srcOrd="1" destOrd="0" presId="urn:microsoft.com/office/officeart/2005/8/layout/hProcess7"/>
    <dgm:cxn modelId="{3D24DC03-E5E5-4D57-927C-CFF875AE0854}" type="presParOf" srcId="{2D002A24-44BB-4A36-BFCF-118FB6C5D13E}" destId="{9A5928C1-9B52-4547-AE9A-460F95C822C8}" srcOrd="2" destOrd="0" presId="urn:microsoft.com/office/officeart/2005/8/layout/hProcess7"/>
    <dgm:cxn modelId="{AB7C2BFE-E9AA-4233-86DD-85ACAB2E11EF}" type="presParOf" srcId="{552C0C05-07F6-4B56-8C69-952A46F07594}" destId="{8DD90539-C765-44AA-A7EC-9229D12B3C12}" srcOrd="11" destOrd="0" presId="urn:microsoft.com/office/officeart/2005/8/layout/hProcess7"/>
    <dgm:cxn modelId="{A800E075-D21F-4834-9EB3-9C2B889B5441}" type="presParOf" srcId="{552C0C05-07F6-4B56-8C69-952A46F07594}" destId="{E0E09775-1512-4386-A1F6-824B5032CADB}" srcOrd="12" destOrd="0" presId="urn:microsoft.com/office/officeart/2005/8/layout/hProcess7"/>
    <dgm:cxn modelId="{AFE05E87-DBCD-4253-817B-770F9D365A05}" type="presParOf" srcId="{E0E09775-1512-4386-A1F6-824B5032CADB}" destId="{786181F5-E2A4-4743-86E6-297302322B5E}" srcOrd="0" destOrd="0" presId="urn:microsoft.com/office/officeart/2005/8/layout/hProcess7"/>
    <dgm:cxn modelId="{D1741C79-1B29-4FE1-A976-F25C6D356523}" type="presParOf" srcId="{E0E09775-1512-4386-A1F6-824B5032CADB}" destId="{423A03D4-9239-4AD8-8203-E556F358547B}" srcOrd="1" destOrd="0" presId="urn:microsoft.com/office/officeart/2005/8/layout/hProcess7"/>
    <dgm:cxn modelId="{83145861-C043-4ADB-9328-16A011ED201C}" type="presParOf" srcId="{E0E09775-1512-4386-A1F6-824B5032CADB}" destId="{61174BDF-4E9E-4A52-BA16-9CF2AACF3AA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D3493-0788-4B2C-9A3C-1ED40A7C286A}">
      <dsp:nvSpPr>
        <dsp:cNvPr id="0" name=""/>
        <dsp:cNvSpPr/>
      </dsp:nvSpPr>
      <dsp:spPr>
        <a:xfrm>
          <a:off x="1834" y="1009330"/>
          <a:ext cx="1103334" cy="1324001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Anchor</a:t>
          </a:r>
          <a:r>
            <a:rPr lang="en-US" sz="1200" b="0" i="0" u="none" strike="noStrike" kern="1200" cap="none" baseline="0" noProof="0" dirty="0">
              <a:solidFill>
                <a:srgbClr val="010000"/>
              </a:solidFill>
              <a:latin typeface="Arial"/>
              <a:cs typeface="Arial"/>
            </a:rPr>
            <a:t>:</a:t>
          </a:r>
          <a:endParaRPr lang="en-US" sz="1200" kern="1200" dirty="0"/>
        </a:p>
      </dsp:txBody>
      <dsp:txXfrm rot="16200000">
        <a:off x="-430672" y="1441837"/>
        <a:ext cx="1085681" cy="220666"/>
      </dsp:txXfrm>
    </dsp:sp>
    <dsp:sp modelId="{CE81BC11-1BEB-4ECE-A35D-1E1446D878E5}">
      <dsp:nvSpPr>
        <dsp:cNvPr id="0" name=""/>
        <dsp:cNvSpPr/>
      </dsp:nvSpPr>
      <dsp:spPr>
        <a:xfrm>
          <a:off x="222501" y="1009330"/>
          <a:ext cx="821984" cy="13240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marL="0" lvl="0" indent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Grow </a:t>
          </a:r>
          <a:r>
            <a:rPr lang="en-US" sz="1050" kern="1200" dirty="0">
              <a:latin typeface="Arial"/>
            </a:rPr>
            <a:t>green grass</a:t>
          </a:r>
          <a:endParaRPr lang="en-US" sz="1050" kern="1200" dirty="0"/>
        </a:p>
      </dsp:txBody>
      <dsp:txXfrm>
        <a:off x="222501" y="1009330"/>
        <a:ext cx="821984" cy="1324001"/>
      </dsp:txXfrm>
    </dsp:sp>
    <dsp:sp modelId="{277CF024-EF0C-452D-9075-F36205420C5D}">
      <dsp:nvSpPr>
        <dsp:cNvPr id="0" name=""/>
        <dsp:cNvSpPr/>
      </dsp:nvSpPr>
      <dsp:spPr>
        <a:xfrm>
          <a:off x="1143785" y="1009330"/>
          <a:ext cx="1103334" cy="1324001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Foundational</a:t>
          </a:r>
        </a:p>
      </dsp:txBody>
      <dsp:txXfrm rot="16200000">
        <a:off x="711278" y="1441837"/>
        <a:ext cx="1085681" cy="220666"/>
      </dsp:txXfrm>
    </dsp:sp>
    <dsp:sp modelId="{776EB181-6737-45C4-831F-D8F09FCB2E6C}">
      <dsp:nvSpPr>
        <dsp:cNvPr id="0" name=""/>
        <dsp:cNvSpPr/>
      </dsp:nvSpPr>
      <dsp:spPr>
        <a:xfrm rot="5400000">
          <a:off x="1052014" y="2061598"/>
          <a:ext cx="194574" cy="1655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AD3E2-72B7-4FCB-B40D-CBEC54E7A772}">
      <dsp:nvSpPr>
        <dsp:cNvPr id="0" name=""/>
        <dsp:cNvSpPr/>
      </dsp:nvSpPr>
      <dsp:spPr>
        <a:xfrm>
          <a:off x="1364452" y="1009330"/>
          <a:ext cx="821984" cy="13240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marL="0" lvl="0" indent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Arial"/>
            </a:rPr>
            <a:t>Grass first, then flowers</a:t>
          </a:r>
          <a:endParaRPr lang="en-US" sz="1050" kern="1200" dirty="0"/>
        </a:p>
      </dsp:txBody>
      <dsp:txXfrm>
        <a:off x="1364452" y="1009330"/>
        <a:ext cx="821984" cy="1324001"/>
      </dsp:txXfrm>
    </dsp:sp>
    <dsp:sp modelId="{4D5E5287-7CD1-4979-86B0-1F6E685896D0}">
      <dsp:nvSpPr>
        <dsp:cNvPr id="0" name=""/>
        <dsp:cNvSpPr/>
      </dsp:nvSpPr>
      <dsp:spPr>
        <a:xfrm>
          <a:off x="2285736" y="1009330"/>
          <a:ext cx="1103334" cy="1324001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Influencers</a:t>
          </a:r>
        </a:p>
      </dsp:txBody>
      <dsp:txXfrm rot="16200000">
        <a:off x="1853229" y="1441837"/>
        <a:ext cx="1085681" cy="220666"/>
      </dsp:txXfrm>
    </dsp:sp>
    <dsp:sp modelId="{773946E1-BF5D-4BCB-95E9-67B2F9E7DFAC}">
      <dsp:nvSpPr>
        <dsp:cNvPr id="0" name=""/>
        <dsp:cNvSpPr/>
      </dsp:nvSpPr>
      <dsp:spPr>
        <a:xfrm rot="5400000">
          <a:off x="2193966" y="2061598"/>
          <a:ext cx="194574" cy="1655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4ED1F-5370-4AD3-A49D-35EBC4E72026}">
      <dsp:nvSpPr>
        <dsp:cNvPr id="0" name=""/>
        <dsp:cNvSpPr/>
      </dsp:nvSpPr>
      <dsp:spPr>
        <a:xfrm>
          <a:off x="2506403" y="1009330"/>
          <a:ext cx="821984" cy="13240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marL="0" lvl="0" indent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>
              <a:latin typeface="Arial"/>
            </a:rPr>
            <a:t>Didl</a:t>
          </a:r>
          <a:r>
            <a:rPr lang="en-US" sz="1050" kern="1200" dirty="0">
              <a:latin typeface="Arial"/>
            </a:rPr>
            <a:t>, doo, </a:t>
          </a:r>
          <a:r>
            <a:rPr lang="en-US" sz="1050" kern="1200" dirty="0" err="1">
              <a:latin typeface="Arial"/>
            </a:rPr>
            <a:t>damm</a:t>
          </a:r>
          <a:r>
            <a:rPr lang="en-US" sz="1050" kern="1200" dirty="0">
              <a:latin typeface="Arial"/>
            </a:rPr>
            <a:t>, </a:t>
          </a:r>
          <a:r>
            <a:rPr lang="en-US" sz="1050" kern="1200" dirty="0" err="1">
              <a:latin typeface="Arial"/>
            </a:rPr>
            <a:t>demm</a:t>
          </a:r>
          <a:r>
            <a:rPr lang="en-US" sz="1050" kern="1200" dirty="0">
              <a:latin typeface="Arial"/>
            </a:rPr>
            <a:t>, dos, </a:t>
          </a:r>
          <a:r>
            <a:rPr lang="en-US" sz="1050" kern="1200" dirty="0" err="1">
              <a:latin typeface="Arial"/>
            </a:rPr>
            <a:t>didl</a:t>
          </a:r>
          <a:r>
            <a:rPr lang="en-US" sz="1050" kern="1200" dirty="0">
              <a:latin typeface="Arial"/>
            </a:rPr>
            <a:t>, doo, </a:t>
          </a:r>
          <a:r>
            <a:rPr lang="en-US" sz="1050" kern="1200" dirty="0" err="1">
              <a:latin typeface="Arial"/>
            </a:rPr>
            <a:t>framm</a:t>
          </a:r>
          <a:r>
            <a:rPr lang="en-US" sz="1050" kern="1200" dirty="0">
              <a:latin typeface="Arial"/>
            </a:rPr>
            <a:t>, </a:t>
          </a:r>
          <a:r>
            <a:rPr lang="en-US" sz="1050" kern="1200" dirty="0" err="1">
              <a:latin typeface="Arial"/>
            </a:rPr>
            <a:t>fremm</a:t>
          </a:r>
          <a:r>
            <a:rPr lang="en-US" sz="1050" kern="1200" dirty="0">
              <a:latin typeface="Arial"/>
            </a:rPr>
            <a:t>, </a:t>
          </a:r>
          <a:r>
            <a:rPr lang="en-US" sz="1050" kern="1200" dirty="0" err="1">
              <a:latin typeface="Arial"/>
            </a:rPr>
            <a:t>fom</a:t>
          </a:r>
          <a:endParaRPr lang="en-US" sz="1050" kern="1200" dirty="0" err="1"/>
        </a:p>
      </dsp:txBody>
      <dsp:txXfrm>
        <a:off x="2506403" y="1009330"/>
        <a:ext cx="821984" cy="1324001"/>
      </dsp:txXfrm>
    </dsp:sp>
    <dsp:sp modelId="{786181F5-E2A4-4743-86E6-297302322B5E}">
      <dsp:nvSpPr>
        <dsp:cNvPr id="0" name=""/>
        <dsp:cNvSpPr/>
      </dsp:nvSpPr>
      <dsp:spPr>
        <a:xfrm>
          <a:off x="3427688" y="1009330"/>
          <a:ext cx="1103334" cy="1324001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</a:rPr>
            <a:t>USUS 2.0 </a:t>
          </a:r>
          <a:endParaRPr lang="en-US" sz="1200" kern="1200" dirty="0"/>
        </a:p>
      </dsp:txBody>
      <dsp:txXfrm rot="16200000">
        <a:off x="2995180" y="1441837"/>
        <a:ext cx="1085681" cy="220666"/>
      </dsp:txXfrm>
    </dsp:sp>
    <dsp:sp modelId="{2422DDA7-9241-4BD6-B88C-1C0369D3C9B3}">
      <dsp:nvSpPr>
        <dsp:cNvPr id="0" name=""/>
        <dsp:cNvSpPr/>
      </dsp:nvSpPr>
      <dsp:spPr>
        <a:xfrm rot="5400000">
          <a:off x="3335917" y="2061598"/>
          <a:ext cx="194574" cy="1655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74BDF-4E9E-4A52-BA16-9CF2AACF3AA7}">
      <dsp:nvSpPr>
        <dsp:cNvPr id="0" name=""/>
        <dsp:cNvSpPr/>
      </dsp:nvSpPr>
      <dsp:spPr>
        <a:xfrm>
          <a:off x="3648355" y="1009330"/>
          <a:ext cx="821984" cy="13240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marL="0" lvl="0" indent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Position </a:t>
          </a:r>
          <a:r>
            <a:rPr lang="en-US" sz="1050" kern="1200" dirty="0">
              <a:latin typeface="Arial"/>
            </a:rPr>
            <a:t>us as</a:t>
          </a:r>
          <a:r>
            <a:rPr lang="en-US" sz="1050" kern="1200" dirty="0"/>
            <a:t> a preferred </a:t>
          </a:r>
          <a:r>
            <a:rPr lang="en-US" sz="1050" kern="1200" dirty="0">
              <a:latin typeface="Arial"/>
            </a:rPr>
            <a:t>partner</a:t>
          </a:r>
          <a:r>
            <a:rPr lang="en-US" sz="1050" kern="1200" dirty="0"/>
            <a:t> for </a:t>
          </a:r>
          <a:r>
            <a:rPr lang="en-US" sz="1050" kern="1200" dirty="0">
              <a:latin typeface="Arial"/>
            </a:rPr>
            <a:t>grass-related</a:t>
          </a:r>
          <a:r>
            <a:rPr lang="en-US" sz="1050" kern="1200" dirty="0"/>
            <a:t> </a:t>
          </a:r>
          <a:r>
            <a:rPr lang="en-US" sz="1050" kern="1200" dirty="0">
              <a:latin typeface="Arial"/>
            </a:rPr>
            <a:t>solutions</a:t>
          </a:r>
          <a:endParaRPr lang="en-US" sz="1050" kern="1200" dirty="0"/>
        </a:p>
      </dsp:txBody>
      <dsp:txXfrm>
        <a:off x="3648355" y="1009330"/>
        <a:ext cx="821984" cy="1324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93F1F-7F52-4E99-B661-01800197942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7A2B-E085-41D4-9D4A-A612F7225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15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39EE6-6CB5-4158-8481-91E159A52F78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706D-B563-4C50-8A04-59F10C8D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1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A706D-B563-4C50-8A04-59F10C8D78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1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2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1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pening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1350"/>
              </a:spcBef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15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7" y="1080311"/>
            <a:ext cx="5546035" cy="1790700"/>
          </a:xfrm>
        </p:spPr>
        <p:txBody>
          <a:bodyPr anchor="b"/>
          <a:lstStyle>
            <a:lvl1pPr algn="l">
              <a:lnSpc>
                <a:spcPts val="3525"/>
              </a:lnSpc>
              <a:defRPr sz="318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5546035" cy="790397"/>
          </a:xfrm>
        </p:spPr>
        <p:txBody>
          <a:bodyPr>
            <a:noAutofit/>
          </a:bodyPr>
          <a:lstStyle>
            <a:lvl1pPr marL="0" indent="0" algn="l">
              <a:buNone/>
              <a:defRPr sz="1575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2"/>
            <a:ext cx="5546034" cy="5485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53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26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5341" r="1127" b="1107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19863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53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74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26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39383" y="0"/>
            <a:ext cx="8904617" cy="51435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4" y="1220724"/>
            <a:ext cx="7640706" cy="1240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9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08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23822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58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2618" y="-5080"/>
            <a:ext cx="8901382" cy="5157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105686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23822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55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3690730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23822"/>
            <a:ext cx="369069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92062" y="1382263"/>
            <a:ext cx="369417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92131" y="924545"/>
            <a:ext cx="3694176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17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81540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23822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99184" y="1376571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399255" y="918853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923725" y="1377294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23794" y="919576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8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1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774122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2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3599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3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573077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4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4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44218"/>
            <a:ext cx="7640637" cy="810039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74644" y="1967949"/>
            <a:ext cx="7640706" cy="2696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18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330" y="434856"/>
            <a:ext cx="5732394" cy="39141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83010" y="929309"/>
            <a:ext cx="5732341" cy="545100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350" b="0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782957" y="1545535"/>
            <a:ext cx="5732393" cy="3129275"/>
          </a:xfrm>
        </p:spPr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050"/>
            </a:lvl3pPr>
            <a:lvl4pPr marL="0" indent="0">
              <a:spcBef>
                <a:spcPts val="0"/>
              </a:spcBef>
              <a:buNone/>
              <a:defRPr sz="900"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74644" y="1376570"/>
            <a:ext cx="1610140" cy="3298241"/>
          </a:xfrm>
        </p:spPr>
        <p:txBody>
          <a:bodyPr/>
          <a:lstStyle>
            <a:lvl1pPr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 sz="863">
                <a:solidFill>
                  <a:schemeClr val="accent1"/>
                </a:solidFill>
              </a:defRPr>
            </a:lvl1pPr>
            <a:lvl2pPr marL="0" indent="0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863"/>
            </a:lvl2pPr>
            <a:lvl3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3pPr>
            <a:lvl4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4pPr>
            <a:lvl5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328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7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2618" y="-5080"/>
            <a:ext cx="8901381" cy="5157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3020023" cy="3914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907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04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212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4816" y="285852"/>
            <a:ext cx="8094367" cy="320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64992" y="3958268"/>
            <a:ext cx="5614017" cy="31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46" b="1" i="0">
                <a:solidFill>
                  <a:srgbClr val="0D2C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5463656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472D-F1A7-4925-91DB-E1D1E9CB8C4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 the Best! Run your SAP solutions on SUSE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C23-60A8-43EC-9805-354F17D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86864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261014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JOIN THE BEST! Run your SAP Solutions on SUSE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5DEC23-60A8-43EC-9805-354F17D07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50534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472D-F1A7-4925-91DB-E1D1E9CB8C4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C23-60A8-43EC-9805-354F17D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96951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472D-F1A7-4925-91DB-E1D1E9CB8C4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C23-60A8-43EC-9805-354F17D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43877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472D-F1A7-4925-91DB-E1D1E9CB8C4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C23-60A8-43EC-9805-354F17D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00235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472D-F1A7-4925-91DB-E1D1E9CB8C4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C23-60A8-43EC-9805-354F17D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00351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472D-F1A7-4925-91DB-E1D1E9CB8C4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C23-60A8-43EC-9805-354F17D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73931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472D-F1A7-4925-91DB-E1D1E9CB8C4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C23-60A8-43EC-9805-354F17D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7733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72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472D-F1A7-4925-91DB-E1D1E9CB8C4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C23-60A8-43EC-9805-354F17D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27057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472D-F1A7-4925-91DB-E1D1E9CB8C4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C23-60A8-43EC-9805-354F17D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97361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472D-F1A7-4925-91DB-E1D1E9CB8C4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C23-60A8-43EC-9805-354F17D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8380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4584700" cy="5139060"/>
          </a:xfrm>
          <a:custGeom>
            <a:avLst/>
            <a:gdLst/>
            <a:ahLst/>
            <a:cxnLst/>
            <a:rect l="l" t="t" r="r" b="b"/>
            <a:pathLst>
              <a:path w="4584700" h="5145405">
                <a:moveTo>
                  <a:pt x="0" y="5145024"/>
                </a:moveTo>
                <a:lnTo>
                  <a:pt x="4584192" y="5145024"/>
                </a:lnTo>
                <a:lnTo>
                  <a:pt x="4584192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046C8A"/>
          </a:solidFill>
        </p:spPr>
        <p:txBody>
          <a:bodyPr wrap="square" lIns="0" tIns="0" rIns="0" bIns="0" rtlCol="0"/>
          <a:lstStyle/>
          <a:p>
            <a:endParaRPr sz="134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7" b="0" i="0">
                <a:solidFill>
                  <a:srgbClr val="046C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2451" y="1985923"/>
            <a:ext cx="3578225" cy="2490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9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265255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72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59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3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Column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8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50808" y="4805363"/>
            <a:ext cx="192087" cy="192087"/>
          </a:xfrm>
        </p:spPr>
        <p:txBody>
          <a:bodyPr/>
          <a:lstStyle>
            <a:lvl1pPr>
              <a:defRPr/>
            </a:lvl1pPr>
          </a:lstStyle>
          <a:p>
            <a:fld id="{E52298CF-B8F4-4F25-A946-0FECDA24D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7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5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793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peak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07" indent="-112710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516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8" y="2926840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8" y="4218742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81" y="486206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6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37075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8"/>
            <a:ext cx="7966144" cy="3184414"/>
          </a:xfrm>
        </p:spPr>
        <p:txBody>
          <a:bodyPr/>
          <a:lstStyle>
            <a:lvl3pPr marL="228594" indent="-114297">
              <a:defRPr/>
            </a:lvl3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1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tabLst>
                <a:tab pos="685783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2" y="1124674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1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tabLst>
                <a:tab pos="685783" algn="l"/>
              </a:tabLst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7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2" y="1382264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defRPr sz="1000"/>
            </a:lvl5pPr>
          </a:lstStyle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1" y="990447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297" indent="-114297">
              <a:buFont typeface="Arial" panose="020B0604020202020204" pitchFamily="34" charset="0"/>
              <a:buChar char="•"/>
              <a:defRPr sz="1100" b="0"/>
            </a:lvl2pPr>
            <a:lvl3pPr marL="228594" indent="-114297">
              <a:buFont typeface="Arial" panose="020B0604020202020204" pitchFamily="34" charset="0"/>
              <a:buChar char="-"/>
              <a:defRPr sz="900"/>
            </a:lvl3pPr>
            <a:lvl4pPr marL="342892" indent="-114297">
              <a:buFont typeface="Arial" panose="020B0604020202020204" pitchFamily="34" charset="0"/>
              <a:buChar char="•"/>
              <a:defRPr sz="750"/>
            </a:lvl4pPr>
            <a:lvl5pPr marL="457189" indent="-114297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indent="-171446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43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40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37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297" lvl="1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594" lvl="2" indent="-114297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892" lvl="3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189" lvl="4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indent="-171446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43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40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37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/>
              <a:t>First level bullet</a:t>
            </a:r>
          </a:p>
          <a:p>
            <a:pPr marL="114297" lvl="1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594" lvl="2" indent="-114297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2892" lvl="3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189" lvl="4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2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5" indent="-115885">
              <a:buFont typeface="Arial" panose="020B0604020202020204" pitchFamily="34" charset="0"/>
              <a:buChar char="•"/>
              <a:defRPr sz="1050" b="0"/>
            </a:lvl2pPr>
            <a:lvl3pPr marL="231770" indent="-115885">
              <a:buFont typeface="Arial" panose="020B0604020202020204" pitchFamily="34" charset="0"/>
              <a:buChar char="-"/>
              <a:defRPr sz="900"/>
            </a:lvl3pPr>
            <a:lvl4pPr marL="341305" indent="-115885">
              <a:buFont typeface="Arial" panose="020B0604020202020204" pitchFamily="34" charset="0"/>
              <a:buChar char="•"/>
              <a:defRPr sz="750"/>
            </a:lvl4pPr>
            <a:lvl5pPr marL="457189" indent="-115885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Column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4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526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sz="68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9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8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259" y="2016008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3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0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0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3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8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2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7640707" cy="39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939249"/>
            <a:ext cx="7640706" cy="3725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 b="25000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7" r:id="rId2"/>
    <p:sldLayoutId id="2147483776" r:id="rId3"/>
    <p:sldLayoutId id="2147483823" r:id="rId4"/>
    <p:sldLayoutId id="2147483802" r:id="rId5"/>
    <p:sldLayoutId id="2147483805" r:id="rId6"/>
    <p:sldLayoutId id="2147483777" r:id="rId7"/>
    <p:sldLayoutId id="2147483801" r:id="rId8"/>
    <p:sldLayoutId id="2147483778" r:id="rId9"/>
    <p:sldLayoutId id="2147483785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803" r:id="rId17"/>
    <p:sldLayoutId id="2147483804" r:id="rId18"/>
    <p:sldLayoutId id="2147483799" r:id="rId19"/>
    <p:sldLayoutId id="2147483844" r:id="rId20"/>
  </p:sldLayoutIdLst>
  <p:transition spd="slow">
    <p:wipe/>
  </p:transition>
  <p:hf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563"/>
        </a:spcBef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9779" indent="-129779" algn="l" defTabSz="51435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3122" indent="-89297" algn="l" defTabSz="516731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97656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88144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 userDrawn="1">
          <p15:clr>
            <a:srgbClr val="F26B43"/>
          </p15:clr>
        </p15:guide>
        <p15:guide id="2" pos="1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D472D-F1A7-4925-91DB-E1D1E9CB8C4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DEC23-60A8-43EC-9805-354F17D07E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7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0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6" y="342901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 bullet (18pt)</a:t>
            </a:r>
          </a:p>
          <a:p>
            <a:pPr lvl="1"/>
            <a:r>
              <a:rPr lang="en-US"/>
              <a:t>Second level bullet (14pt)</a:t>
            </a:r>
          </a:p>
          <a:p>
            <a:pPr lvl="2"/>
            <a:r>
              <a:rPr lang="en-US"/>
              <a:t>Third level bullet (12pt)</a:t>
            </a:r>
          </a:p>
          <a:p>
            <a:pPr lvl="3"/>
            <a:r>
              <a:rPr lang="en-US"/>
              <a:t>Fourth level (11pt)</a:t>
            </a:r>
          </a:p>
          <a:p>
            <a:pPr lvl="4"/>
            <a:r>
              <a:rPr lang="en-US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239"/>
          <a:stretch/>
        </p:blipFill>
        <p:spPr>
          <a:xfrm>
            <a:off x="1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/>
              <a:t>‹#›</a:t>
            </a:fld>
            <a:endParaRPr lang="en-US" sz="68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1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37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297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94" indent="-114297" algn="l" defTabSz="51671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892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189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83B0-B844-44F1-B4BE-92A8C14C00C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Moon 6"/>
          <p:cNvSpPr/>
          <p:nvPr/>
        </p:nvSpPr>
        <p:spPr>
          <a:xfrm rot="16200000">
            <a:off x="2260427" y="-399514"/>
            <a:ext cx="1323762" cy="5062197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216555"/>
              </p:ext>
            </p:extLst>
          </p:nvPr>
        </p:nvGraphicFramePr>
        <p:xfrm>
          <a:off x="670738" y="1264848"/>
          <a:ext cx="4532857" cy="334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989026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2">
  <a:themeElements>
    <a:clrScheme name="Custom 9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FFC000"/>
      </a:hlink>
      <a:folHlink>
        <a:srgbClr val="FFC00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E_16-9_Template_2016.potx" id="{837E2D90-0441-4C5E-91B6-DDEC280B2DCE}" vid="{85F8B42F-035F-4AAA-9535-833CDBFB6426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plate2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te of the Market for SAP Campaign salescast - v1" id="{E8A84FDD-408F-4089-814D-09232AB5A560}" vid="{3FD0F5B2-60E5-4567-8C09-CAF76EC3B546}"/>
    </a:ext>
  </a:extLst>
</a:theme>
</file>

<file path=ppt/theme/theme5.xml><?xml version="1.0" encoding="utf-8"?>
<a:theme xmlns:a="http://schemas.openxmlformats.org/drawingml/2006/main" name="9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te of the Market for SAP Campaign salescast - v1" id="{E8A84FDD-408F-4089-814D-09232AB5A560}" vid="{9739FDF1-AA26-4A22-861A-075F6D73F37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SUSE_SAP_SAPPHIRE_2016_SUMMARY</Template>
  <Application>Microsoft Office PowerPoint</Application>
  <PresentationFormat>On-screen Show (16:9)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Office Theme</vt:lpstr>
      <vt:lpstr>template2</vt:lpstr>
      <vt:lpstr>Custom Design</vt:lpstr>
      <vt:lpstr>1_template2</vt:lpstr>
      <vt:lpstr>9_SUSE_16x9_Template_2016 v7_ks</vt:lpstr>
      <vt:lpstr>PowerPoint Presentation</vt:lpstr>
    </vt:vector>
  </TitlesOfParts>
  <Company>Micro Focus Employee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SUSE® Presentation (44 pt.)</dc:title>
  <dc:creator>Sabine Soellheim</dc:creator>
  <cp:revision>101</cp:revision>
  <dcterms:created xsi:type="dcterms:W3CDTF">2016-06-14T13:09:37Z</dcterms:created>
  <dcterms:modified xsi:type="dcterms:W3CDTF">2020-08-20T16:14:21Z</dcterms:modified>
</cp:coreProperties>
</file>