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5.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6.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7.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8.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9.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0.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75" r:id="rId1"/>
    <p:sldMasterId id="2147483827" r:id="rId2"/>
    <p:sldMasterId id="2147483660" r:id="rId3"/>
    <p:sldMasterId id="2147484032" r:id="rId4"/>
    <p:sldMasterId id="2147483962" r:id="rId5"/>
    <p:sldMasterId id="2147484008" r:id="rId6"/>
    <p:sldMasterId id="2147484047" r:id="rId7"/>
    <p:sldMasterId id="2147483667" r:id="rId8"/>
    <p:sldMasterId id="2147483928" r:id="rId9"/>
    <p:sldMasterId id="2147484050" r:id="rId10"/>
    <p:sldMasterId id="2147484073" r:id="rId11"/>
  </p:sldMasterIdLst>
  <p:notesMasterIdLst>
    <p:notesMasterId r:id="rId14"/>
  </p:notesMasterIdLst>
  <p:handoutMasterIdLst>
    <p:handoutMasterId r:id="rId15"/>
  </p:handoutMasterIdLst>
  <p:sldIdLst>
    <p:sldId id="520" r:id="rId12"/>
    <p:sldId id="513" r:id="rId13"/>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Layouts" id="{C73063FC-529F-4BAE-A106-4DD4E9F16092}">
          <p14:sldIdLst>
            <p14:sldId id="520"/>
            <p14:sldId id="513"/>
          </p14:sldIdLst>
        </p14:section>
      </p14:sectionLst>
    </p:ext>
    <p:ext uri="{EFAFB233-063F-42B5-8137-9DF3F51BA10A}">
      <p15:sldGuideLst xmlns:p15="http://schemas.microsoft.com/office/powerpoint/2012/main">
        <p15:guide id="1" orient="horz" pos="1620"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5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D35F"/>
    <a:srgbClr val="00325A"/>
    <a:srgbClr val="D9D8D6"/>
    <a:srgbClr val="C4C4C4"/>
    <a:srgbClr val="ACADAF"/>
    <a:srgbClr val="9B9CA0"/>
    <a:srgbClr val="898A8D"/>
    <a:srgbClr val="7A7C81"/>
    <a:srgbClr val="4D4E56"/>
    <a:srgbClr val="FF54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DDFE68-0886-BB88-8738-33714D18A36A}" v="227" dt="2020-08-08T20:37:09.087"/>
    <p1510:client id="{43C0DE5A-89D6-F774-6D37-693FF2ACF835}" v="45" dt="2020-04-09T18:22:11.367"/>
    <p1510:client id="{4D23DC42-99DA-74C7-73F6-E84099E8D670}" v="51" dt="2020-04-10T14:53:37.267"/>
    <p1510:client id="{6F254C0B-D975-5E7C-0E39-E31944A90E98}" v="35" dt="2020-08-08T20:28:32.218"/>
    <p1510:client id="{7DB80006-9DF4-42D4-AFD8-F917175987EA}" v="2" dt="2020-04-10T16:07:31.903"/>
    <p1510:client id="{905685C4-A2D8-91FB-4409-65F25CA60336}" v="172" dt="2020-04-13T06:03:52.314"/>
    <p1510:client id="{9E170FA8-ADF1-DA69-A2AC-5F86B9ADD36A}" v="1" dt="2020-04-13T06:07:28.204"/>
    <p1510:client id="{F0E4C643-D0CD-22B4-5E00-6DBEAC4AAE8B}" v="32" dt="2020-04-14T11:28:06.5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63" autoAdjust="0"/>
    <p:restoredTop sz="81807" autoAdjust="0"/>
  </p:normalViewPr>
  <p:slideViewPr>
    <p:cSldViewPr snapToGrid="0">
      <p:cViewPr varScale="1">
        <p:scale>
          <a:sx n="108" d="100"/>
          <a:sy n="108" d="100"/>
        </p:scale>
        <p:origin x="854" y="91"/>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5/10/relationships/revisionInfo" Target="revisionInfo.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5" Type="http://schemas.openxmlformats.org/officeDocument/2006/relationships/slideMaster" Target="slideMasters/slideMaster5.xml"/><Relationship Id="rId15"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393F1F-7F52-4E99-B661-018001979420}" type="datetimeFigureOut">
              <a:rPr lang="en-US" smtClean="0"/>
              <a:t>8/8/2020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0A7A2B-E085-41D4-9D4A-A612F7225A74}" type="slidenum">
              <a:rPr lang="en-US" smtClean="0"/>
              <a:t>‹#›</a:t>
            </a:fld>
            <a:endParaRPr lang="en-US"/>
          </a:p>
        </p:txBody>
      </p:sp>
    </p:spTree>
    <p:extLst>
      <p:ext uri="{BB962C8B-B14F-4D97-AF65-F5344CB8AC3E}">
        <p14:creationId xmlns:p14="http://schemas.microsoft.com/office/powerpoint/2010/main" val="3845915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039EE6-6CB5-4158-8481-91E159A52F78}" type="datetimeFigureOut">
              <a:rPr lang="en-US" smtClean="0"/>
              <a:t>8/8/2020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4A706D-B563-4C50-8A04-59F10C8D78C3}" type="slidenum">
              <a:rPr lang="en-US" smtClean="0"/>
              <a:t>‹#›</a:t>
            </a:fld>
            <a:endParaRPr lang="en-US"/>
          </a:p>
        </p:txBody>
      </p:sp>
    </p:spTree>
    <p:extLst>
      <p:ext uri="{BB962C8B-B14F-4D97-AF65-F5344CB8AC3E}">
        <p14:creationId xmlns:p14="http://schemas.microsoft.com/office/powerpoint/2010/main" val="55631102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g"/><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Master" Target="../slideMasters/slideMaster7.xml"/><Relationship Id="rId4" Type="http://schemas.openxmlformats.org/officeDocument/2006/relationships/image" Target="../media/image22.pn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0.jpeg"/><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1.jpeg"/><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2.jpeg"/><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3.jpeg"/><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4.jpeg"/><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Master" Target="../slideMasters/slideMaster10.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0.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0.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4.jpg"/><Relationship Id="rId1" Type="http://schemas.openxmlformats.org/officeDocument/2006/relationships/slideMaster" Target="../slideMasters/slideMaster10.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4.jpg"/><Relationship Id="rId1" Type="http://schemas.openxmlformats.org/officeDocument/2006/relationships/slideMaster" Target="../slideMasters/slideMaster10.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0.xml"/></Relationships>
</file>

<file path=ppt/slideLayouts/_rels/slideLayout18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hyperlink" Target="https://www.sap.com/copyright" TargetMode="External"/><Relationship Id="rId7" Type="http://schemas.openxmlformats.org/officeDocument/2006/relationships/hyperlink" Target="https://www.youtube.com/user/SAP" TargetMode="External"/><Relationship Id="rId12" Type="http://schemas.openxmlformats.org/officeDocument/2006/relationships/image" Target="../media/image44.png"/><Relationship Id="rId2" Type="http://schemas.openxmlformats.org/officeDocument/2006/relationships/image" Target="../media/image40.png"/><Relationship Id="rId1" Type="http://schemas.openxmlformats.org/officeDocument/2006/relationships/slideMaster" Target="../slideMasters/slideMaster10.xml"/><Relationship Id="rId6" Type="http://schemas.openxmlformats.org/officeDocument/2006/relationships/image" Target="../media/image41.png"/><Relationship Id="rId11" Type="http://schemas.openxmlformats.org/officeDocument/2006/relationships/hyperlink" Target="https://www.facebook.com/SAP" TargetMode="External"/><Relationship Id="rId5" Type="http://schemas.openxmlformats.org/officeDocument/2006/relationships/hyperlink" Target="https://www.linkedin.com/company/sap" TargetMode="External"/><Relationship Id="rId10" Type="http://schemas.openxmlformats.org/officeDocument/2006/relationships/image" Target="../media/image43.png"/><Relationship Id="rId4" Type="http://schemas.openxmlformats.org/officeDocument/2006/relationships/hyperlink" Target="https://www.sap.com/registration/contact.html" TargetMode="External"/><Relationship Id="rId9" Type="http://schemas.openxmlformats.org/officeDocument/2006/relationships/hyperlink" Target="https://twitter.com/sap" TargetMode="Externa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Master" Target="../slideMasters/slideMaster11.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1.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1.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1.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4.jpg"/><Relationship Id="rId1" Type="http://schemas.openxmlformats.org/officeDocument/2006/relationships/slideMaster" Target="../slideMasters/slideMaster11.xml"/></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4.jpg"/><Relationship Id="rId1" Type="http://schemas.openxmlformats.org/officeDocument/2006/relationships/slideMaster" Target="../slideMasters/slideMaster1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hyperlink" Target="https://www.sap.com/copyright" TargetMode="External"/><Relationship Id="rId7" Type="http://schemas.openxmlformats.org/officeDocument/2006/relationships/hyperlink" Target="https://www.youtube.com/user/SAP" TargetMode="External"/><Relationship Id="rId12" Type="http://schemas.openxmlformats.org/officeDocument/2006/relationships/image" Target="../media/image44.png"/><Relationship Id="rId2" Type="http://schemas.openxmlformats.org/officeDocument/2006/relationships/image" Target="../media/image40.png"/><Relationship Id="rId1" Type="http://schemas.openxmlformats.org/officeDocument/2006/relationships/slideMaster" Target="../slideMasters/slideMaster11.xml"/><Relationship Id="rId6" Type="http://schemas.openxmlformats.org/officeDocument/2006/relationships/image" Target="../media/image41.png"/><Relationship Id="rId11" Type="http://schemas.openxmlformats.org/officeDocument/2006/relationships/hyperlink" Target="https://www.facebook.com/SAP" TargetMode="External"/><Relationship Id="rId5" Type="http://schemas.openxmlformats.org/officeDocument/2006/relationships/hyperlink" Target="https://www.linkedin.com/company/sap" TargetMode="External"/><Relationship Id="rId10" Type="http://schemas.openxmlformats.org/officeDocument/2006/relationships/image" Target="../media/image43.png"/><Relationship Id="rId4" Type="http://schemas.openxmlformats.org/officeDocument/2006/relationships/hyperlink" Target="https://www.sap.com/registration/contact.html" TargetMode="External"/><Relationship Id="rId9" Type="http://schemas.openxmlformats.org/officeDocument/2006/relationships/hyperlink" Target="https://twitter.com/sap" TargetMode="Externa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Speaker Notes">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p:txBody>
          <a:bodyPr/>
          <a:lstStyle>
            <a:lvl1pPr>
              <a:spcBef>
                <a:spcPts val="1350"/>
              </a:spcBef>
              <a:defRPr>
                <a:solidFill>
                  <a:schemeClr val="tx1"/>
                </a:solidFill>
              </a:defRPr>
            </a:lvl1pPr>
            <a:lvl2pPr>
              <a:defRPr>
                <a:solidFill>
                  <a:schemeClr val="tx1"/>
                </a:solidFill>
              </a:defRPr>
            </a:lvl2pPr>
            <a:lvl3pPr marL="227013" indent="-112713">
              <a:spcBef>
                <a:spcPts val="450"/>
              </a:spcBef>
              <a:buClr>
                <a:schemeClr val="tx1"/>
              </a:buClr>
              <a:buSzPct val="80000"/>
              <a:buFont typeface="Arial" panose="020B0604020202020204" pitchFamily="34" charset="0"/>
              <a:buChar cha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81514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 Brande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67278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874644" y="1381541"/>
            <a:ext cx="7640706" cy="3283331"/>
          </a:xfrm>
        </p:spPr>
        <p:txBody>
          <a:bodyPr/>
          <a:lstStyle>
            <a:lvl1pPr marL="129776" indent="-129776">
              <a:buFont typeface="Arial" panose="020B0604020202020204" pitchFamily="34" charset="0"/>
              <a:buChar char="•"/>
              <a:defRPr sz="1275" b="0"/>
            </a:lvl1pPr>
            <a:lvl2pPr marL="342892" indent="-84533">
              <a:buFont typeface="Arial" panose="020B0604020202020204" pitchFamily="34" charset="0"/>
              <a:buChar char="-"/>
              <a:defRPr sz="1050" b="0"/>
            </a:lvl2pPr>
            <a:lvl3pPr marL="472667" indent="-45243">
              <a:defRPr sz="900"/>
            </a:lvl3pPr>
            <a:lvl4pPr marL="556008" indent="-84533">
              <a:defRPr sz="750"/>
            </a:lvl4pPr>
            <a:lvl5pPr marL="640540" indent="-84533">
              <a:defRPr sz="75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p:nvPr>
        </p:nvSpPr>
        <p:spPr>
          <a:xfrm>
            <a:off x="874715" y="923823"/>
            <a:ext cx="7640637"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Click to edit Master text styles</a:t>
            </a:r>
          </a:p>
        </p:txBody>
      </p:sp>
      <p:sp>
        <p:nvSpPr>
          <p:cNvPr id="7" name="Date Placeholder 6"/>
          <p:cNvSpPr>
            <a:spLocks noGrp="1"/>
          </p:cNvSpPr>
          <p:nvPr>
            <p:ph type="dt" sz="half" idx="14"/>
          </p:nvPr>
        </p:nvSpPr>
        <p:spPr/>
        <p:txBody>
          <a:bodyPr/>
          <a:lstStyle/>
          <a:p>
            <a:endParaRPr lang="en-US" dirty="0">
              <a:solidFill>
                <a:srgbClr val="0D2C40"/>
              </a:solidFill>
            </a:endParaRPr>
          </a:p>
        </p:txBody>
      </p:sp>
      <p:sp>
        <p:nvSpPr>
          <p:cNvPr id="8" name="Footer Placeholder 7"/>
          <p:cNvSpPr>
            <a:spLocks noGrp="1"/>
          </p:cNvSpPr>
          <p:nvPr>
            <p:ph type="ftr" sz="quarter" idx="15"/>
          </p:nvPr>
        </p:nvSpPr>
        <p:spPr/>
        <p:txBody>
          <a:bodyPr/>
          <a:lstStyle/>
          <a:p>
            <a:endParaRPr lang="en-US" dirty="0">
              <a:solidFill>
                <a:srgbClr val="0D2C40"/>
              </a:solidFill>
            </a:endParaRPr>
          </a:p>
        </p:txBody>
      </p:sp>
      <p:sp>
        <p:nvSpPr>
          <p:cNvPr id="11"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24751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Subtitle-PhotoBackground">
    <p:spTree>
      <p:nvGrpSpPr>
        <p:cNvPr id="1" name=""/>
        <p:cNvGrpSpPr/>
        <p:nvPr/>
      </p:nvGrpSpPr>
      <p:grpSpPr>
        <a:xfrm>
          <a:off x="0" y="0"/>
          <a:ext cx="0" cy="0"/>
          <a:chOff x="0" y="0"/>
          <a:chExt cx="0" cy="0"/>
        </a:xfrm>
      </p:grpSpPr>
      <p:sp>
        <p:nvSpPr>
          <p:cNvPr id="8" name="Picture Placeholder 7"/>
          <p:cNvSpPr>
            <a:spLocks noGrp="1"/>
          </p:cNvSpPr>
          <p:nvPr>
            <p:ph type="pic" sz="quarter" idx="14" hasCustomPrompt="1"/>
          </p:nvPr>
        </p:nvSpPr>
        <p:spPr>
          <a:xfrm>
            <a:off x="242619" y="-5080"/>
            <a:ext cx="8901382" cy="5157216"/>
          </a:xfrm>
        </p:spPr>
        <p:txBody>
          <a:bodyPr/>
          <a:lstStyle>
            <a:lvl1pPr algn="ctr">
              <a:defRPr baseline="0"/>
            </a:lvl1pPr>
          </a:lstStyle>
          <a:p>
            <a:r>
              <a:rPr lang="en-US"/>
              <a:t>Click icon to add image</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874644" y="1381541"/>
            <a:ext cx="7640706" cy="1056861"/>
          </a:xfrm>
        </p:spPr>
        <p:txBody>
          <a:bodyPr/>
          <a:lstStyle>
            <a:lvl1pPr marL="129776" indent="-129776">
              <a:buFont typeface="Arial" panose="020B0604020202020204" pitchFamily="34" charset="0"/>
              <a:buChar char="•"/>
              <a:defRPr sz="1275" b="0"/>
            </a:lvl1pPr>
            <a:lvl2pPr marL="342892" indent="-84533">
              <a:buFont typeface="Arial" panose="020B0604020202020204" pitchFamily="34" charset="0"/>
              <a:buChar char="-"/>
              <a:defRPr sz="1050" b="0"/>
            </a:lvl2pPr>
            <a:lvl3pPr marL="472667" indent="-45243">
              <a:defRPr sz="900"/>
            </a:lvl3pPr>
            <a:lvl4pPr marL="556008" indent="-84533">
              <a:defRPr sz="750"/>
            </a:lvl4pPr>
            <a:lvl5pPr marL="640540" indent="-84533">
              <a:defRPr sz="75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p:nvPr>
        </p:nvSpPr>
        <p:spPr>
          <a:xfrm>
            <a:off x="874715" y="923823"/>
            <a:ext cx="7640637"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Click to edit Master text styles</a:t>
            </a:r>
          </a:p>
        </p:txBody>
      </p:sp>
      <p:sp>
        <p:nvSpPr>
          <p:cNvPr id="7" name="Date Placeholder 6"/>
          <p:cNvSpPr>
            <a:spLocks noGrp="1"/>
          </p:cNvSpPr>
          <p:nvPr>
            <p:ph type="dt" sz="half" idx="15"/>
          </p:nvPr>
        </p:nvSpPr>
        <p:spPr/>
        <p:txBody>
          <a:bodyPr/>
          <a:lstStyle/>
          <a:p>
            <a:endParaRPr lang="en-US" dirty="0">
              <a:solidFill>
                <a:srgbClr val="0D2C40"/>
              </a:solidFill>
            </a:endParaRPr>
          </a:p>
        </p:txBody>
      </p:sp>
      <p:sp>
        <p:nvSpPr>
          <p:cNvPr id="10" name="Footer Placeholder 9"/>
          <p:cNvSpPr>
            <a:spLocks noGrp="1"/>
          </p:cNvSpPr>
          <p:nvPr>
            <p:ph type="ftr" sz="quarter" idx="16"/>
          </p:nvPr>
        </p:nvSpPr>
        <p:spPr/>
        <p:txBody>
          <a:bodyPr/>
          <a:lstStyle/>
          <a:p>
            <a:endParaRPr lang="en-US" dirty="0">
              <a:solidFill>
                <a:srgbClr val="0D2C40"/>
              </a:solidFill>
            </a:endParaRPr>
          </a:p>
        </p:txBody>
      </p:sp>
      <p:sp>
        <p:nvSpPr>
          <p:cNvPr id="12"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52973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874644" y="1381541"/>
            <a:ext cx="3690730" cy="3283331"/>
          </a:xfrm>
        </p:spPr>
        <p:txBody>
          <a:bodyPr/>
          <a:lstStyle>
            <a:lvl1pPr marL="129776" indent="-129776">
              <a:buFont typeface="Arial" panose="020B0604020202020204" pitchFamily="34" charset="0"/>
              <a:buChar char="•"/>
              <a:defRPr sz="1275" b="0"/>
            </a:lvl1pPr>
            <a:lvl2pPr marL="342892" indent="-84533">
              <a:buFont typeface="Arial" panose="020B0604020202020204" pitchFamily="34" charset="0"/>
              <a:buChar char="-"/>
              <a:defRPr sz="1050" b="0"/>
            </a:lvl2pPr>
            <a:lvl3pPr marL="472667" indent="-45243">
              <a:defRPr sz="900"/>
            </a:lvl3pPr>
            <a:lvl4pPr marL="556008" indent="-84533">
              <a:defRPr sz="750"/>
            </a:lvl4pPr>
            <a:lvl5pPr marL="640540" indent="-84533">
              <a:defRPr sz="75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874715" y="923823"/>
            <a:ext cx="3690697"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1 Subhead</a:t>
            </a:r>
          </a:p>
        </p:txBody>
      </p:sp>
      <p:sp>
        <p:nvSpPr>
          <p:cNvPr id="10" name="Content Placeholder 2"/>
          <p:cNvSpPr>
            <a:spLocks noGrp="1"/>
          </p:cNvSpPr>
          <p:nvPr>
            <p:ph idx="14" hasCustomPrompt="1"/>
          </p:nvPr>
        </p:nvSpPr>
        <p:spPr>
          <a:xfrm>
            <a:off x="4692062" y="1382264"/>
            <a:ext cx="3694176" cy="3283331"/>
          </a:xfrm>
        </p:spPr>
        <p:txBody>
          <a:bodyPr/>
          <a:lstStyle>
            <a:lvl1pPr marL="129776" indent="-129776">
              <a:buFont typeface="Arial" panose="020B0604020202020204" pitchFamily="34" charset="0"/>
              <a:buChar char="•"/>
              <a:defRPr sz="1275" b="0"/>
            </a:lvl1pPr>
            <a:lvl2pPr marL="342892" indent="-84533">
              <a:buFont typeface="Arial" panose="020B0604020202020204" pitchFamily="34" charset="0"/>
              <a:buChar char="-"/>
              <a:defRPr sz="1050" b="0"/>
            </a:lvl2pPr>
            <a:lvl3pPr marL="472667" indent="-45243">
              <a:defRPr sz="900"/>
            </a:lvl3pPr>
            <a:lvl4pPr marL="556008" indent="-84533">
              <a:defRPr sz="750"/>
            </a:lvl4pPr>
            <a:lvl5pPr marL="640540" indent="-84533">
              <a:defRPr sz="75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1" name="Text Placeholder 8"/>
          <p:cNvSpPr>
            <a:spLocks noGrp="1"/>
          </p:cNvSpPr>
          <p:nvPr>
            <p:ph type="body" sz="quarter" idx="15" hasCustomPrompt="1"/>
          </p:nvPr>
        </p:nvSpPr>
        <p:spPr>
          <a:xfrm>
            <a:off x="4692131" y="924546"/>
            <a:ext cx="3694176"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2 Subhead</a:t>
            </a:r>
          </a:p>
        </p:txBody>
      </p:sp>
      <p:sp>
        <p:nvSpPr>
          <p:cNvPr id="7" name="Date Placeholder 6"/>
          <p:cNvSpPr>
            <a:spLocks noGrp="1"/>
          </p:cNvSpPr>
          <p:nvPr>
            <p:ph type="dt" sz="half" idx="16"/>
          </p:nvPr>
        </p:nvSpPr>
        <p:spPr/>
        <p:txBody>
          <a:bodyPr/>
          <a:lstStyle/>
          <a:p>
            <a:endParaRPr lang="en-US" dirty="0">
              <a:solidFill>
                <a:srgbClr val="0D2C40"/>
              </a:solidFill>
            </a:endParaRPr>
          </a:p>
        </p:txBody>
      </p:sp>
      <p:sp>
        <p:nvSpPr>
          <p:cNvPr id="8" name="Footer Placeholder 7"/>
          <p:cNvSpPr>
            <a:spLocks noGrp="1"/>
          </p:cNvSpPr>
          <p:nvPr>
            <p:ph type="ftr" sz="quarter" idx="17"/>
          </p:nvPr>
        </p:nvSpPr>
        <p:spPr/>
        <p:txBody>
          <a:bodyPr/>
          <a:lstStyle/>
          <a:p>
            <a:endParaRPr lang="en-US" dirty="0">
              <a:solidFill>
                <a:srgbClr val="0D2C40"/>
              </a:solidFill>
            </a:endParaRPr>
          </a:p>
        </p:txBody>
      </p:sp>
      <p:sp>
        <p:nvSpPr>
          <p:cNvPr id="13"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90921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3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874645" y="1381541"/>
            <a:ext cx="2445026" cy="3283331"/>
          </a:xfrm>
        </p:spPr>
        <p:txBody>
          <a:bodyPr/>
          <a:lstStyle>
            <a:lvl1pPr marL="0" indent="0">
              <a:buFont typeface="Arial" panose="020B0604020202020204" pitchFamily="34" charset="0"/>
              <a:buNone/>
              <a:defRPr sz="1275" b="0"/>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a:t>First level bullet</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874716" y="923823"/>
            <a:ext cx="2445004"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1 Sub</a:t>
            </a:r>
          </a:p>
        </p:txBody>
      </p:sp>
      <p:sp>
        <p:nvSpPr>
          <p:cNvPr id="12" name="Content Placeholder 2"/>
          <p:cNvSpPr>
            <a:spLocks noGrp="1"/>
          </p:cNvSpPr>
          <p:nvPr>
            <p:ph idx="14" hasCustomPrompt="1"/>
          </p:nvPr>
        </p:nvSpPr>
        <p:spPr>
          <a:xfrm>
            <a:off x="3399184" y="1376572"/>
            <a:ext cx="2445026" cy="3283331"/>
          </a:xfrm>
        </p:spPr>
        <p:txBody>
          <a:bodyPr/>
          <a:lstStyle>
            <a:lvl1pPr marL="0" indent="0">
              <a:buFont typeface="Arial" panose="020B0604020202020204" pitchFamily="34" charset="0"/>
              <a:buNone/>
              <a:defRPr sz="1275" b="0"/>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a:t>First level bullet</a:t>
            </a:r>
          </a:p>
          <a:p>
            <a:pPr lvl="1"/>
            <a:r>
              <a:rPr lang="en-US"/>
              <a:t>Second level</a:t>
            </a:r>
          </a:p>
          <a:p>
            <a:pPr lvl="2"/>
            <a:r>
              <a:rPr lang="en-US"/>
              <a:t>Third level</a:t>
            </a:r>
          </a:p>
          <a:p>
            <a:pPr lvl="3"/>
            <a:r>
              <a:rPr lang="en-US"/>
              <a:t>Fourth level</a:t>
            </a:r>
          </a:p>
          <a:p>
            <a:pPr lvl="4"/>
            <a:r>
              <a:rPr lang="en-US"/>
              <a:t>Fifth level</a:t>
            </a:r>
          </a:p>
        </p:txBody>
      </p:sp>
      <p:sp>
        <p:nvSpPr>
          <p:cNvPr id="13" name="Text Placeholder 8"/>
          <p:cNvSpPr>
            <a:spLocks noGrp="1"/>
          </p:cNvSpPr>
          <p:nvPr>
            <p:ph type="body" sz="quarter" idx="15" hasCustomPrompt="1"/>
          </p:nvPr>
        </p:nvSpPr>
        <p:spPr>
          <a:xfrm>
            <a:off x="3399255" y="918854"/>
            <a:ext cx="2445004"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2 Sub</a:t>
            </a:r>
          </a:p>
        </p:txBody>
      </p:sp>
      <p:sp>
        <p:nvSpPr>
          <p:cNvPr id="14" name="Content Placeholder 2"/>
          <p:cNvSpPr>
            <a:spLocks noGrp="1"/>
          </p:cNvSpPr>
          <p:nvPr>
            <p:ph idx="16" hasCustomPrompt="1"/>
          </p:nvPr>
        </p:nvSpPr>
        <p:spPr>
          <a:xfrm>
            <a:off x="5923726" y="1377295"/>
            <a:ext cx="2445026" cy="3283331"/>
          </a:xfrm>
        </p:spPr>
        <p:txBody>
          <a:bodyPr/>
          <a:lstStyle>
            <a:lvl1pPr marL="0" indent="0">
              <a:buFont typeface="Arial" panose="020B0604020202020204" pitchFamily="34" charset="0"/>
              <a:buNone/>
              <a:defRPr sz="1275" b="0"/>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a:t>First level bullet</a:t>
            </a:r>
          </a:p>
          <a:p>
            <a:pPr lvl="1"/>
            <a:r>
              <a:rPr lang="en-US"/>
              <a:t>Second level</a:t>
            </a:r>
          </a:p>
          <a:p>
            <a:pPr lvl="2"/>
            <a:r>
              <a:rPr lang="en-US"/>
              <a:t>Third level</a:t>
            </a:r>
          </a:p>
          <a:p>
            <a:pPr lvl="3"/>
            <a:r>
              <a:rPr lang="en-US"/>
              <a:t>Fourth level</a:t>
            </a:r>
          </a:p>
          <a:p>
            <a:pPr lvl="4"/>
            <a:r>
              <a:rPr lang="en-US"/>
              <a:t>Fifth level</a:t>
            </a:r>
          </a:p>
        </p:txBody>
      </p:sp>
      <p:sp>
        <p:nvSpPr>
          <p:cNvPr id="15" name="Text Placeholder 8"/>
          <p:cNvSpPr>
            <a:spLocks noGrp="1"/>
          </p:cNvSpPr>
          <p:nvPr>
            <p:ph type="body" sz="quarter" idx="17" hasCustomPrompt="1"/>
          </p:nvPr>
        </p:nvSpPr>
        <p:spPr>
          <a:xfrm>
            <a:off x="5923794" y="919577"/>
            <a:ext cx="2445004"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3 Sub</a:t>
            </a:r>
          </a:p>
        </p:txBody>
      </p:sp>
      <p:sp>
        <p:nvSpPr>
          <p:cNvPr id="7" name="Date Placeholder 6"/>
          <p:cNvSpPr>
            <a:spLocks noGrp="1"/>
          </p:cNvSpPr>
          <p:nvPr>
            <p:ph type="dt" sz="half" idx="18"/>
          </p:nvPr>
        </p:nvSpPr>
        <p:spPr/>
        <p:txBody>
          <a:bodyPr/>
          <a:lstStyle/>
          <a:p>
            <a:endParaRPr lang="en-US" dirty="0">
              <a:solidFill>
                <a:srgbClr val="0D2C40"/>
              </a:solidFill>
            </a:endParaRPr>
          </a:p>
        </p:txBody>
      </p:sp>
      <p:sp>
        <p:nvSpPr>
          <p:cNvPr id="8" name="Footer Placeholder 7"/>
          <p:cNvSpPr>
            <a:spLocks noGrp="1"/>
          </p:cNvSpPr>
          <p:nvPr>
            <p:ph type="ftr" sz="quarter" idx="19"/>
          </p:nvPr>
        </p:nvSpPr>
        <p:spPr/>
        <p:txBody>
          <a:bodyPr/>
          <a:lstStyle/>
          <a:p>
            <a:endParaRPr lang="en-US" dirty="0">
              <a:solidFill>
                <a:srgbClr val="0D2C40"/>
              </a:solidFill>
            </a:endParaRPr>
          </a:p>
        </p:txBody>
      </p:sp>
      <p:sp>
        <p:nvSpPr>
          <p:cNvPr id="16"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6894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4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874646" y="959127"/>
            <a:ext cx="1755913" cy="3705744"/>
          </a:xfrm>
        </p:spPr>
        <p:txBody>
          <a:bodyPr/>
          <a:lstStyle>
            <a:lvl1pPr marL="0" indent="0">
              <a:buFont typeface="Arial" panose="020B0604020202020204" pitchFamily="34" charset="0"/>
              <a:buNone/>
              <a:defRPr sz="1238" b="1"/>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a:t>Column 1 Sub</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p:cNvSpPr>
            <a:spLocks noGrp="1"/>
          </p:cNvSpPr>
          <p:nvPr>
            <p:ph idx="13" hasCustomPrompt="1"/>
          </p:nvPr>
        </p:nvSpPr>
        <p:spPr>
          <a:xfrm>
            <a:off x="2774123" y="959127"/>
            <a:ext cx="1755913" cy="3705744"/>
          </a:xfrm>
        </p:spPr>
        <p:txBody>
          <a:bodyPr/>
          <a:lstStyle>
            <a:lvl1pPr marL="0" indent="0">
              <a:buFont typeface="Arial" panose="020B0604020202020204" pitchFamily="34" charset="0"/>
              <a:buNone/>
              <a:defRPr sz="1238" b="1"/>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a:t>Column 2 Sub</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idx="14" hasCustomPrompt="1"/>
          </p:nvPr>
        </p:nvSpPr>
        <p:spPr>
          <a:xfrm>
            <a:off x="4673600" y="959127"/>
            <a:ext cx="1755913" cy="3705744"/>
          </a:xfrm>
        </p:spPr>
        <p:txBody>
          <a:bodyPr/>
          <a:lstStyle>
            <a:lvl1pPr marL="0" indent="0">
              <a:buFont typeface="Arial" panose="020B0604020202020204" pitchFamily="34" charset="0"/>
              <a:buNone/>
              <a:defRPr sz="1238" b="1"/>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a:t>Column 3 Sub</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idx="15" hasCustomPrompt="1"/>
          </p:nvPr>
        </p:nvSpPr>
        <p:spPr>
          <a:xfrm>
            <a:off x="6573078" y="959127"/>
            <a:ext cx="1755913" cy="3705744"/>
          </a:xfrm>
        </p:spPr>
        <p:txBody>
          <a:bodyPr/>
          <a:lstStyle>
            <a:lvl1pPr marL="0" indent="0">
              <a:buFont typeface="Arial" panose="020B0604020202020204" pitchFamily="34" charset="0"/>
              <a:buNone/>
              <a:defRPr sz="1238" b="1"/>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a:t>Column 4 Sub</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6"/>
          </p:nvPr>
        </p:nvSpPr>
        <p:spPr/>
        <p:txBody>
          <a:bodyPr/>
          <a:lstStyle/>
          <a:p>
            <a:endParaRPr lang="en-US" dirty="0">
              <a:solidFill>
                <a:srgbClr val="0D2C40"/>
              </a:solidFill>
            </a:endParaRPr>
          </a:p>
        </p:txBody>
      </p:sp>
      <p:sp>
        <p:nvSpPr>
          <p:cNvPr id="8" name="Footer Placeholder 7"/>
          <p:cNvSpPr>
            <a:spLocks noGrp="1"/>
          </p:cNvSpPr>
          <p:nvPr>
            <p:ph type="ftr" sz="quarter" idx="17"/>
          </p:nvPr>
        </p:nvSpPr>
        <p:spPr/>
        <p:txBody>
          <a:bodyPr/>
          <a:lstStyle/>
          <a:p>
            <a:endParaRPr lang="en-US" dirty="0">
              <a:solidFill>
                <a:srgbClr val="0D2C40"/>
              </a:solidFill>
            </a:endParaRPr>
          </a:p>
        </p:txBody>
      </p:sp>
      <p:sp>
        <p:nvSpPr>
          <p:cNvPr id="10"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9216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8"/>
          <p:cNvSpPr>
            <a:spLocks noGrp="1"/>
          </p:cNvSpPr>
          <p:nvPr>
            <p:ph type="body" sz="quarter" idx="13"/>
          </p:nvPr>
        </p:nvSpPr>
        <p:spPr>
          <a:xfrm>
            <a:off x="874715" y="944219"/>
            <a:ext cx="7640637" cy="810039"/>
          </a:xfrm>
        </p:spPr>
        <p:txBody>
          <a:bodyPr anchor="t"/>
          <a:lstStyle>
            <a:lvl1pPr marL="0" indent="0">
              <a:spcBef>
                <a:spcPts val="0"/>
              </a:spcBef>
              <a:defRPr lang="en-US" sz="1500" b="1" kern="1200" baseline="0" smtClean="0">
                <a:solidFill>
                  <a:schemeClr val="accent1"/>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Click to edit Master text styles</a:t>
            </a:r>
          </a:p>
        </p:txBody>
      </p:sp>
      <p:sp>
        <p:nvSpPr>
          <p:cNvPr id="10" name="Content Placeholder 2"/>
          <p:cNvSpPr>
            <a:spLocks noGrp="1"/>
          </p:cNvSpPr>
          <p:nvPr>
            <p:ph idx="1"/>
          </p:nvPr>
        </p:nvSpPr>
        <p:spPr>
          <a:xfrm>
            <a:off x="874644" y="1967950"/>
            <a:ext cx="7640706" cy="2696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4"/>
          </p:nvPr>
        </p:nvSpPr>
        <p:spPr/>
        <p:txBody>
          <a:bodyPr/>
          <a:lstStyle/>
          <a:p>
            <a:endParaRPr lang="en-US" dirty="0">
              <a:solidFill>
                <a:srgbClr val="0D2C40"/>
              </a:solidFill>
            </a:endParaRPr>
          </a:p>
        </p:txBody>
      </p:sp>
      <p:sp>
        <p:nvSpPr>
          <p:cNvPr id="7" name="Footer Placeholder 6"/>
          <p:cNvSpPr>
            <a:spLocks noGrp="1"/>
          </p:cNvSpPr>
          <p:nvPr>
            <p:ph type="ftr" sz="quarter" idx="15"/>
          </p:nvPr>
        </p:nvSpPr>
        <p:spPr/>
        <p:txBody>
          <a:bodyPr/>
          <a:lstStyle/>
          <a:p>
            <a:endParaRPr lang="en-US" dirty="0">
              <a:solidFill>
                <a:srgbClr val="0D2C40"/>
              </a:solidFill>
            </a:endParaRPr>
          </a:p>
        </p:txBody>
      </p:sp>
      <p:sp>
        <p:nvSpPr>
          <p:cNvPr id="11"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39140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idebar">
    <p:spTree>
      <p:nvGrpSpPr>
        <p:cNvPr id="1" name=""/>
        <p:cNvGrpSpPr/>
        <p:nvPr/>
      </p:nvGrpSpPr>
      <p:grpSpPr>
        <a:xfrm>
          <a:off x="0" y="0"/>
          <a:ext cx="0" cy="0"/>
          <a:chOff x="0" y="0"/>
          <a:chExt cx="0" cy="0"/>
        </a:xfrm>
      </p:grpSpPr>
      <p:sp>
        <p:nvSpPr>
          <p:cNvPr id="2" name="Title 1"/>
          <p:cNvSpPr>
            <a:spLocks noGrp="1"/>
          </p:cNvSpPr>
          <p:nvPr>
            <p:ph type="title"/>
          </p:nvPr>
        </p:nvSpPr>
        <p:spPr>
          <a:xfrm>
            <a:off x="2776330" y="434857"/>
            <a:ext cx="5732394" cy="391418"/>
          </a:xfrm>
        </p:spPr>
        <p:txBody>
          <a:bodyPr/>
          <a:lstStyle>
            <a:lvl1pPr>
              <a:defRPr>
                <a:solidFill>
                  <a:schemeClr val="accent1"/>
                </a:solidFill>
              </a:defRPr>
            </a:lvl1pPr>
          </a:lstStyle>
          <a:p>
            <a:r>
              <a:rPr lang="en-US"/>
              <a:t>Click to edit Master title style</a:t>
            </a:r>
          </a:p>
        </p:txBody>
      </p:sp>
      <p:sp>
        <p:nvSpPr>
          <p:cNvPr id="9" name="Text Placeholder 8"/>
          <p:cNvSpPr>
            <a:spLocks noGrp="1"/>
          </p:cNvSpPr>
          <p:nvPr>
            <p:ph type="body" sz="quarter" idx="13"/>
          </p:nvPr>
        </p:nvSpPr>
        <p:spPr>
          <a:xfrm>
            <a:off x="2783011" y="929309"/>
            <a:ext cx="5732341" cy="545100"/>
          </a:xfrm>
        </p:spPr>
        <p:txBody>
          <a:bodyPr anchor="t"/>
          <a:lstStyle>
            <a:lvl1pPr marL="0" indent="0">
              <a:spcBef>
                <a:spcPts val="0"/>
              </a:spcBef>
              <a:defRPr lang="en-US" sz="1350" b="0" kern="1200" baseline="0" smtClean="0">
                <a:solidFill>
                  <a:schemeClr val="accent1"/>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Click to edit Master text styles</a:t>
            </a:r>
          </a:p>
        </p:txBody>
      </p:sp>
      <p:sp>
        <p:nvSpPr>
          <p:cNvPr id="10" name="Content Placeholder 2"/>
          <p:cNvSpPr>
            <a:spLocks noGrp="1"/>
          </p:cNvSpPr>
          <p:nvPr>
            <p:ph idx="1"/>
          </p:nvPr>
        </p:nvSpPr>
        <p:spPr>
          <a:xfrm>
            <a:off x="2782958" y="1545536"/>
            <a:ext cx="5732393" cy="3129275"/>
          </a:xfrm>
        </p:spPr>
        <p:txBody>
          <a:bodyPr/>
          <a:lstStyle>
            <a:lvl1pPr>
              <a:spcBef>
                <a:spcPts val="0"/>
              </a:spcBef>
              <a:spcAft>
                <a:spcPts val="1800"/>
              </a:spcAft>
              <a:defRPr/>
            </a:lvl1pPr>
            <a:lvl2pPr marL="0" indent="0">
              <a:buNone/>
              <a:defRPr b="1">
                <a:solidFill>
                  <a:schemeClr val="accent1"/>
                </a:solidFill>
              </a:defRPr>
            </a:lvl2pPr>
            <a:lvl3pPr marL="0" indent="0">
              <a:spcBef>
                <a:spcPts val="0"/>
              </a:spcBef>
              <a:buNone/>
              <a:defRPr sz="1050"/>
            </a:lvl3pPr>
            <a:lvl4pPr marL="0" indent="0">
              <a:spcBef>
                <a:spcPts val="0"/>
              </a:spcBef>
              <a:buNone/>
              <a:defRPr sz="900"/>
            </a:lvl4pPr>
            <a:lvl5pPr marL="0" indent="0">
              <a:spcBef>
                <a:spcPts val="0"/>
              </a:spcBef>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4"/>
          </p:nvPr>
        </p:nvSpPr>
        <p:spPr>
          <a:xfrm>
            <a:off x="874644" y="1376571"/>
            <a:ext cx="1610140" cy="3298241"/>
          </a:xfrm>
        </p:spPr>
        <p:txBody>
          <a:bodyPr/>
          <a:lstStyle>
            <a:lvl1pPr>
              <a:lnSpc>
                <a:spcPts val="1050"/>
              </a:lnSpc>
              <a:spcBef>
                <a:spcPts val="0"/>
              </a:spcBef>
              <a:spcAft>
                <a:spcPts val="0"/>
              </a:spcAft>
              <a:defRPr sz="863">
                <a:solidFill>
                  <a:schemeClr val="accent1"/>
                </a:solidFill>
              </a:defRPr>
            </a:lvl1pPr>
            <a:lvl2pPr marL="0" indent="0">
              <a:lnSpc>
                <a:spcPts val="1050"/>
              </a:lnSpc>
              <a:spcBef>
                <a:spcPts val="0"/>
              </a:spcBef>
              <a:buFont typeface="Arial" panose="020B0604020202020204" pitchFamily="34" charset="0"/>
              <a:buNone/>
              <a:defRPr sz="863"/>
            </a:lvl2pPr>
            <a:lvl3pPr marL="0" indent="0">
              <a:lnSpc>
                <a:spcPts val="1050"/>
              </a:lnSpc>
              <a:spcBef>
                <a:spcPts val="0"/>
              </a:spcBef>
              <a:buNone/>
              <a:defRPr sz="863"/>
            </a:lvl3pPr>
            <a:lvl4pPr marL="0" indent="0">
              <a:lnSpc>
                <a:spcPts val="1050"/>
              </a:lnSpc>
              <a:spcBef>
                <a:spcPts val="0"/>
              </a:spcBef>
              <a:buNone/>
              <a:defRPr sz="863"/>
            </a:lvl4pPr>
            <a:lvl5pPr marL="0" indent="0">
              <a:lnSpc>
                <a:spcPts val="1050"/>
              </a:lnSpc>
              <a:spcBef>
                <a:spcPts val="0"/>
              </a:spcBef>
              <a:buNone/>
              <a:defRPr sz="86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7632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endParaRPr lang="en-US" dirty="0">
              <a:solidFill>
                <a:srgbClr val="0D2C40"/>
              </a:solidFill>
            </a:endParaRPr>
          </a:p>
        </p:txBody>
      </p:sp>
      <p:sp>
        <p:nvSpPr>
          <p:cNvPr id="7" name="Footer Placeholder 6"/>
          <p:cNvSpPr>
            <a:spLocks noGrp="1"/>
          </p:cNvSpPr>
          <p:nvPr>
            <p:ph type="ftr" sz="quarter" idx="11"/>
          </p:nvPr>
        </p:nvSpPr>
        <p:spPr/>
        <p:txBody>
          <a:bodyPr/>
          <a:lstStyle/>
          <a:p>
            <a:endParaRPr lang="en-US" dirty="0">
              <a:solidFill>
                <a:srgbClr val="0D2C40"/>
              </a:solidFill>
            </a:endParaRPr>
          </a:p>
        </p:txBody>
      </p:sp>
    </p:spTree>
    <p:extLst>
      <p:ext uri="{BB962C8B-B14F-4D97-AF65-F5344CB8AC3E}">
        <p14:creationId xmlns:p14="http://schemas.microsoft.com/office/powerpoint/2010/main" val="4114683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 PhotoBackground">
    <p:spTree>
      <p:nvGrpSpPr>
        <p:cNvPr id="1" name=""/>
        <p:cNvGrpSpPr/>
        <p:nvPr/>
      </p:nvGrpSpPr>
      <p:grpSpPr>
        <a:xfrm>
          <a:off x="0" y="0"/>
          <a:ext cx="0" cy="0"/>
          <a:chOff x="0" y="0"/>
          <a:chExt cx="0" cy="0"/>
        </a:xfrm>
      </p:grpSpPr>
      <p:sp>
        <p:nvSpPr>
          <p:cNvPr id="9" name="Picture Placeholder 7"/>
          <p:cNvSpPr>
            <a:spLocks noGrp="1"/>
          </p:cNvSpPr>
          <p:nvPr>
            <p:ph type="pic" sz="quarter" idx="14" hasCustomPrompt="1"/>
          </p:nvPr>
        </p:nvSpPr>
        <p:spPr>
          <a:xfrm>
            <a:off x="242618" y="-5080"/>
            <a:ext cx="8901381" cy="5157216"/>
          </a:xfrm>
        </p:spPr>
        <p:txBody>
          <a:bodyPr/>
          <a:lstStyle>
            <a:lvl1pPr algn="ctr">
              <a:defRPr baseline="0"/>
            </a:lvl1pPr>
          </a:lstStyle>
          <a:p>
            <a:r>
              <a:rPr lang="en-US"/>
              <a:t>Click icon to add image</a:t>
            </a:r>
          </a:p>
        </p:txBody>
      </p:sp>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endParaRPr lang="en-US" dirty="0">
              <a:solidFill>
                <a:srgbClr val="0D2C40"/>
              </a:solidFill>
            </a:endParaRPr>
          </a:p>
        </p:txBody>
      </p:sp>
      <p:sp>
        <p:nvSpPr>
          <p:cNvPr id="7" name="Footer Placeholder 6"/>
          <p:cNvSpPr>
            <a:spLocks noGrp="1"/>
          </p:cNvSpPr>
          <p:nvPr>
            <p:ph type="ftr" sz="quarter" idx="11"/>
          </p:nvPr>
        </p:nvSpPr>
        <p:spPr/>
        <p:txBody>
          <a:bodyPr/>
          <a:lstStyle/>
          <a:p>
            <a:endParaRPr lang="en-US" dirty="0">
              <a:solidFill>
                <a:srgbClr val="0D2C40"/>
              </a:solidFill>
            </a:endParaRPr>
          </a:p>
        </p:txBody>
      </p:sp>
      <p:sp>
        <p:nvSpPr>
          <p:cNvPr id="10"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30434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Logo Grid">
    <p:spTree>
      <p:nvGrpSpPr>
        <p:cNvPr id="1" name=""/>
        <p:cNvGrpSpPr/>
        <p:nvPr/>
      </p:nvGrpSpPr>
      <p:grpSpPr>
        <a:xfrm>
          <a:off x="0" y="0"/>
          <a:ext cx="0" cy="0"/>
          <a:chOff x="0" y="0"/>
          <a:chExt cx="0" cy="0"/>
        </a:xfrm>
      </p:grpSpPr>
      <p:sp>
        <p:nvSpPr>
          <p:cNvPr id="2" name="Title 1"/>
          <p:cNvSpPr>
            <a:spLocks noGrp="1"/>
          </p:cNvSpPr>
          <p:nvPr>
            <p:ph type="title"/>
          </p:nvPr>
        </p:nvSpPr>
        <p:spPr>
          <a:xfrm>
            <a:off x="874646" y="429777"/>
            <a:ext cx="3020023" cy="391418"/>
          </a:xfrm>
        </p:spPr>
        <p:txBody>
          <a:bodyPr/>
          <a:lstStyle/>
          <a:p>
            <a:r>
              <a:rPr lang="en-US" dirty="0"/>
              <a:t>Click to edit Master title style</a:t>
            </a:r>
          </a:p>
        </p:txBody>
      </p:sp>
      <p:sp>
        <p:nvSpPr>
          <p:cNvPr id="6" name="Date Placeholder 5"/>
          <p:cNvSpPr>
            <a:spLocks noGrp="1"/>
          </p:cNvSpPr>
          <p:nvPr>
            <p:ph type="dt" sz="half" idx="10"/>
          </p:nvPr>
        </p:nvSpPr>
        <p:spPr/>
        <p:txBody>
          <a:bodyPr/>
          <a:lstStyle/>
          <a:p>
            <a:endParaRPr lang="en-US" dirty="0">
              <a:solidFill>
                <a:srgbClr val="0D2C40"/>
              </a:solidFill>
            </a:endParaRPr>
          </a:p>
        </p:txBody>
      </p:sp>
      <p:sp>
        <p:nvSpPr>
          <p:cNvPr id="7" name="Footer Placeholder 6"/>
          <p:cNvSpPr>
            <a:spLocks noGrp="1"/>
          </p:cNvSpPr>
          <p:nvPr>
            <p:ph type="ftr" sz="quarter" idx="11"/>
          </p:nvPr>
        </p:nvSpPr>
        <p:spPr/>
        <p:txBody>
          <a:bodyPr/>
          <a:lstStyle/>
          <a:p>
            <a:endParaRPr lang="en-US" dirty="0">
              <a:solidFill>
                <a:srgbClr val="0D2C40"/>
              </a:solidFill>
            </a:endParaRPr>
          </a:p>
        </p:txBody>
      </p:sp>
      <p:sp>
        <p:nvSpPr>
          <p:cNvPr id="9"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26096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Break 1 - Gree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2" name="Title 1"/>
          <p:cNvSpPr>
            <a:spLocks noGrp="1"/>
          </p:cNvSpPr>
          <p:nvPr>
            <p:ph type="title" hasCustomPrompt="1"/>
          </p:nvPr>
        </p:nvSpPr>
        <p:spPr>
          <a:xfrm>
            <a:off x="762000" y="1664883"/>
            <a:ext cx="7620000" cy="1813735"/>
          </a:xfrm>
        </p:spPr>
        <p:txBody>
          <a:bodyPr anchor="ctr"/>
          <a:lstStyle>
            <a:lvl1pPr>
              <a:defRPr sz="2800">
                <a:solidFill>
                  <a:schemeClr val="bg1"/>
                </a:solidFill>
              </a:defRPr>
            </a:lvl1pPr>
          </a:lstStyle>
          <a:p>
            <a:r>
              <a:rPr lang="en-US"/>
              <a:t>Section Title Here</a:t>
            </a:r>
          </a:p>
        </p:txBody>
      </p:sp>
      <p:sp>
        <p:nvSpPr>
          <p:cNvPr id="5" name="Oval 4">
            <a:extLst>
              <a:ext uri="{FF2B5EF4-FFF2-40B4-BE49-F238E27FC236}">
                <a16:creationId xmlns:a16="http://schemas.microsoft.com/office/drawing/2014/main" id="{196E23DA-08DB-DF47-BADC-84DC59705D4C}"/>
              </a:ext>
            </a:extLst>
          </p:cNvPr>
          <p:cNvSpPr/>
          <p:nvPr userDrawn="1"/>
        </p:nvSpPr>
        <p:spPr>
          <a:xfrm>
            <a:off x="8714232" y="4897122"/>
            <a:ext cx="192024" cy="192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fld id="{B1AC83B0-B844-44F1-B4BE-92A8C14C00CC}" type="slidenum">
              <a:rPr lang="en-US" sz="680" smtClean="0">
                <a:solidFill>
                  <a:schemeClr val="tx2"/>
                </a:solidFill>
              </a:rPr>
              <a:pPr algn="ctr"/>
              <a:t>‹#›</a:t>
            </a:fld>
            <a:endParaRPr lang="en-US" sz="680">
              <a:solidFill>
                <a:schemeClr val="tx2"/>
              </a:solidFill>
            </a:endParaRPr>
          </a:p>
        </p:txBody>
      </p:sp>
    </p:spTree>
    <p:extLst>
      <p:ext uri="{BB962C8B-B14F-4D97-AF65-F5344CB8AC3E}">
        <p14:creationId xmlns:p14="http://schemas.microsoft.com/office/powerpoint/2010/main" val="323622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Logo-Larg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b="21087"/>
          <a:stretch/>
        </p:blipFill>
        <p:spPr>
          <a:xfrm>
            <a:off x="2" y="-1"/>
            <a:ext cx="9143999" cy="5143501"/>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66259" y="2016008"/>
            <a:ext cx="1969568" cy="1104880"/>
          </a:xfrm>
          <a:prstGeom prst="rect">
            <a:avLst/>
          </a:prstGeom>
        </p:spPr>
      </p:pic>
    </p:spTree>
    <p:extLst>
      <p:ext uri="{BB962C8B-B14F-4D97-AF65-F5344CB8AC3E}">
        <p14:creationId xmlns:p14="http://schemas.microsoft.com/office/powerpoint/2010/main" val="2370200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94452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2 Columns w Tit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(28pt)</a:t>
            </a:r>
          </a:p>
        </p:txBody>
      </p:sp>
      <p:sp>
        <p:nvSpPr>
          <p:cNvPr id="3" name="Content Placeholder 2"/>
          <p:cNvSpPr>
            <a:spLocks noGrp="1"/>
          </p:cNvSpPr>
          <p:nvPr>
            <p:ph idx="1" hasCustomPrompt="1"/>
          </p:nvPr>
        </p:nvSpPr>
        <p:spPr>
          <a:xfrm>
            <a:off x="874643" y="1381542"/>
            <a:ext cx="3896895" cy="3283331"/>
          </a:xfrm>
        </p:spPr>
        <p:txBody>
          <a:bodyPr/>
          <a:lstStyle>
            <a:lvl1pPr marL="0" indent="0">
              <a:buFont typeface="Arial" panose="020B0604020202020204" pitchFamily="34" charset="0"/>
              <a:buNone/>
              <a:defRPr sz="1800" b="1"/>
            </a:lvl1pPr>
            <a:lvl2pPr marL="114294" indent="-114294">
              <a:buFont typeface="Arial" panose="020B0604020202020204" pitchFamily="34" charset="0"/>
              <a:buChar char="•"/>
              <a:defRPr sz="1400" b="0"/>
            </a:lvl2pPr>
            <a:lvl3pPr marL="228588" indent="-114294">
              <a:defRPr sz="1200"/>
            </a:lvl3pPr>
            <a:lvl4pPr marL="342884" indent="-114294">
              <a:defRPr sz="1100"/>
            </a:lvl4pPr>
            <a:lvl5pPr marL="457178" indent="-114294">
              <a:tabLst>
                <a:tab pos="685766" algn="l"/>
              </a:tabLst>
              <a:defRPr sz="1000"/>
            </a:lvl5pPr>
          </a:lstStyle>
          <a:p>
            <a:pPr lvl="0"/>
            <a:r>
              <a:rPr lang="en-US" dirty="0"/>
              <a:t>First level bullet (18pt)</a:t>
            </a:r>
          </a:p>
          <a:p>
            <a:pPr lvl="1"/>
            <a:r>
              <a:rPr lang="en-US" dirty="0"/>
              <a:t>Second level bullet (14pt)</a:t>
            </a:r>
          </a:p>
          <a:p>
            <a:pPr lvl="2"/>
            <a:r>
              <a:rPr lang="en-US" dirty="0"/>
              <a:t>Third level bullet (12pt)</a:t>
            </a:r>
          </a:p>
          <a:p>
            <a:pPr lvl="3"/>
            <a:r>
              <a:rPr lang="en-US" dirty="0"/>
              <a:t>Fourth level (11pt)</a:t>
            </a:r>
          </a:p>
          <a:p>
            <a:pPr lvl="4"/>
            <a:r>
              <a:rPr lang="en-US" dirty="0"/>
              <a:t>Fifth level (10pt)</a:t>
            </a:r>
          </a:p>
        </p:txBody>
      </p:sp>
      <p:sp>
        <p:nvSpPr>
          <p:cNvPr id="9" name="Text Placeholder 8"/>
          <p:cNvSpPr>
            <a:spLocks noGrp="1"/>
          </p:cNvSpPr>
          <p:nvPr>
            <p:ph type="body" sz="quarter" idx="13" hasCustomPrompt="1"/>
          </p:nvPr>
        </p:nvSpPr>
        <p:spPr>
          <a:xfrm>
            <a:off x="874714" y="990448"/>
            <a:ext cx="3896859" cy="328613"/>
          </a:xfrm>
        </p:spPr>
        <p:txBody>
          <a:bodyPr anchor="ctr"/>
          <a:lstStyle>
            <a:lvl1pPr marL="0" indent="0" algn="ctr">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dirty="0"/>
              <a:t>Column 1 Subhead (15pt)</a:t>
            </a:r>
          </a:p>
        </p:txBody>
      </p:sp>
      <p:sp>
        <p:nvSpPr>
          <p:cNvPr id="10" name="Content Placeholder 2"/>
          <p:cNvSpPr>
            <a:spLocks noGrp="1"/>
          </p:cNvSpPr>
          <p:nvPr>
            <p:ph idx="14" hasCustomPrompt="1"/>
          </p:nvPr>
        </p:nvSpPr>
        <p:spPr>
          <a:xfrm>
            <a:off x="4943433" y="1382265"/>
            <a:ext cx="3900533" cy="3283331"/>
          </a:xfrm>
        </p:spPr>
        <p:txBody>
          <a:bodyPr/>
          <a:lstStyle>
            <a:lvl1pPr marL="0" indent="0">
              <a:buFont typeface="Arial" panose="020B0604020202020204" pitchFamily="34" charset="0"/>
              <a:buNone/>
              <a:defRPr sz="1800" b="1"/>
            </a:lvl1pPr>
            <a:lvl2pPr marL="114294" indent="-114294">
              <a:buFont typeface="Arial" panose="020B0604020202020204" pitchFamily="34" charset="0"/>
              <a:buChar char="•"/>
              <a:defRPr sz="1400" b="0"/>
            </a:lvl2pPr>
            <a:lvl3pPr marL="228588" indent="-114294">
              <a:defRPr sz="1200"/>
            </a:lvl3pPr>
            <a:lvl4pPr marL="342884" indent="-114294">
              <a:defRPr sz="1100"/>
            </a:lvl4pPr>
            <a:lvl5pPr marL="457178" indent="-114294">
              <a:defRPr sz="1000"/>
            </a:lvl5pPr>
          </a:lstStyle>
          <a:p>
            <a:pPr lvl="0"/>
            <a:r>
              <a:rPr lang="en-US" dirty="0"/>
              <a:t>First level bullet (18pt)</a:t>
            </a:r>
          </a:p>
          <a:p>
            <a:pPr lvl="1"/>
            <a:r>
              <a:rPr lang="en-US" dirty="0"/>
              <a:t>Second level bullet (14pt)</a:t>
            </a:r>
          </a:p>
          <a:p>
            <a:pPr lvl="2"/>
            <a:r>
              <a:rPr lang="en-US" dirty="0"/>
              <a:t>Third level bullet (12pt)</a:t>
            </a:r>
          </a:p>
          <a:p>
            <a:pPr lvl="3"/>
            <a:r>
              <a:rPr lang="en-US" dirty="0"/>
              <a:t>Fourth level (11pt)</a:t>
            </a:r>
          </a:p>
          <a:p>
            <a:pPr lvl="4"/>
            <a:r>
              <a:rPr lang="en-US" dirty="0"/>
              <a:t>Fifth level (10pt)</a:t>
            </a:r>
          </a:p>
        </p:txBody>
      </p:sp>
      <p:sp>
        <p:nvSpPr>
          <p:cNvPr id="11" name="Text Placeholder 8"/>
          <p:cNvSpPr>
            <a:spLocks noGrp="1"/>
          </p:cNvSpPr>
          <p:nvPr>
            <p:ph type="body" sz="quarter" idx="15" hasCustomPrompt="1"/>
          </p:nvPr>
        </p:nvSpPr>
        <p:spPr>
          <a:xfrm>
            <a:off x="4943502" y="990448"/>
            <a:ext cx="3900533" cy="328613"/>
          </a:xfrm>
        </p:spPr>
        <p:txBody>
          <a:bodyPr anchor="ctr"/>
          <a:lstStyle>
            <a:lvl1pPr marL="0" indent="0" algn="ctr">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dirty="0"/>
              <a:t>Column 2 Subhead (15pt)</a:t>
            </a:r>
          </a:p>
        </p:txBody>
      </p:sp>
      <p:sp>
        <p:nvSpPr>
          <p:cNvPr id="7" name="Date Placeholder 6"/>
          <p:cNvSpPr>
            <a:spLocks noGrp="1"/>
          </p:cNvSpPr>
          <p:nvPr>
            <p:ph type="dt" sz="half" idx="16"/>
          </p:nvPr>
        </p:nvSpPr>
        <p:spPr/>
        <p:txBody>
          <a:bodyPr/>
          <a:lstStyle/>
          <a:p>
            <a:endParaRPr lang="en-US" dirty="0">
              <a:solidFill>
                <a:srgbClr val="0D2C40"/>
              </a:solidFill>
            </a:endParaRPr>
          </a:p>
        </p:txBody>
      </p:sp>
      <p:sp>
        <p:nvSpPr>
          <p:cNvPr id="8" name="Footer Placeholder 7"/>
          <p:cNvSpPr>
            <a:spLocks noGrp="1"/>
          </p:cNvSpPr>
          <p:nvPr>
            <p:ph type="ftr" sz="quarter" idx="17"/>
          </p:nvPr>
        </p:nvSpPr>
        <p:spPr/>
        <p:txBody>
          <a:bodyPr/>
          <a:lstStyle/>
          <a:p>
            <a:endParaRPr lang="en-US" dirty="0">
              <a:solidFill>
                <a:srgbClr val="0D2C40"/>
              </a:solidFill>
            </a:endParaRPr>
          </a:p>
        </p:txBody>
      </p:sp>
      <p:sp>
        <p:nvSpPr>
          <p:cNvPr id="13"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4721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1_Title-Content">
    <p:spTree>
      <p:nvGrpSpPr>
        <p:cNvPr id="1" name=""/>
        <p:cNvGrpSpPr/>
        <p:nvPr/>
      </p:nvGrpSpPr>
      <p:grpSpPr>
        <a:xfrm>
          <a:off x="0" y="0"/>
          <a:ext cx="0" cy="0"/>
          <a:chOff x="0" y="0"/>
          <a:chExt cx="0" cy="0"/>
        </a:xfrm>
      </p:grpSpPr>
      <p:sp>
        <p:nvSpPr>
          <p:cNvPr id="37" name="Picture Placeholder 36"/>
          <p:cNvSpPr>
            <a:spLocks noGrp="1"/>
          </p:cNvSpPr>
          <p:nvPr>
            <p:ph type="pic" sz="quarter" idx="13" hasCustomPrompt="1"/>
          </p:nvPr>
        </p:nvSpPr>
        <p:spPr>
          <a:xfrm>
            <a:off x="7271169" y="434579"/>
            <a:ext cx="1143000" cy="857250"/>
          </a:xfrm>
          <a:prstGeom prst="rect">
            <a:avLst/>
          </a:prstGeom>
        </p:spPr>
        <p:txBody>
          <a:bodyPr/>
          <a:lstStyle>
            <a:lvl1pPr marL="0" indent="0" algn="ctr">
              <a:buNone/>
              <a:defRPr sz="1200"/>
            </a:lvl1pPr>
          </a:lstStyle>
          <a:p>
            <a:r>
              <a:rPr lang="en-US" dirty="0"/>
              <a:t>Logo</a:t>
            </a:r>
          </a:p>
        </p:txBody>
      </p:sp>
      <p:sp>
        <p:nvSpPr>
          <p:cNvPr id="39" name="Text Placeholder 38"/>
          <p:cNvSpPr>
            <a:spLocks noGrp="1"/>
          </p:cNvSpPr>
          <p:nvPr>
            <p:ph type="body" sz="quarter" idx="14" hasCustomPrompt="1"/>
          </p:nvPr>
        </p:nvSpPr>
        <p:spPr>
          <a:xfrm>
            <a:off x="868017" y="175024"/>
            <a:ext cx="2889250" cy="259556"/>
          </a:xfrm>
          <a:prstGeom prst="rect">
            <a:avLst/>
          </a:prstGeom>
        </p:spPr>
        <p:txBody>
          <a:bodyPr/>
          <a:lstStyle>
            <a:lvl1pPr marL="0" indent="0">
              <a:buNone/>
              <a:defRPr sz="825" b="0" baseline="0">
                <a:latin typeface="Arial" panose="020B0604020202020204" pitchFamily="34" charset="0"/>
                <a:cs typeface="Arial" panose="020B0604020202020204" pitchFamily="34" charset="0"/>
              </a:defRPr>
            </a:lvl1pPr>
          </a:lstStyle>
          <a:p>
            <a:pPr lvl="0"/>
            <a:r>
              <a:rPr lang="en-US" dirty="0"/>
              <a:t>YR / Industry / Country</a:t>
            </a:r>
          </a:p>
        </p:txBody>
      </p:sp>
      <p:sp>
        <p:nvSpPr>
          <p:cNvPr id="44" name="Text Placeholder 43"/>
          <p:cNvSpPr>
            <a:spLocks noGrp="1"/>
          </p:cNvSpPr>
          <p:nvPr>
            <p:ph type="body" sz="quarter" idx="17" hasCustomPrompt="1"/>
          </p:nvPr>
        </p:nvSpPr>
        <p:spPr>
          <a:xfrm>
            <a:off x="868017" y="1335672"/>
            <a:ext cx="7536628" cy="1032279"/>
          </a:xfrm>
          <a:prstGeom prst="rect">
            <a:avLst/>
          </a:prstGeom>
        </p:spPr>
        <p:txBody>
          <a:bodyPr/>
          <a:lstStyle>
            <a:lvl1pPr marL="0" indent="0">
              <a:buNone/>
              <a:defRPr sz="1200" b="0"/>
            </a:lvl1pPr>
          </a:lstStyle>
          <a:p>
            <a:r>
              <a:rPr lang="en-GB" sz="1200" dirty="0">
                <a:solidFill>
                  <a:srgbClr val="0D2C40"/>
                </a:solidFill>
                <a:latin typeface="Arial" pitchFamily="34"/>
                <a:ea typeface="SimSun" pitchFamily="2"/>
                <a:cs typeface="Arial" pitchFamily="34"/>
              </a:rPr>
              <a:t>[Insert</a:t>
            </a:r>
            <a:r>
              <a:rPr lang="en-GB" sz="1200" baseline="0" dirty="0">
                <a:solidFill>
                  <a:srgbClr val="0D2C40"/>
                </a:solidFill>
                <a:latin typeface="Arial" pitchFamily="34"/>
                <a:ea typeface="SimSun" pitchFamily="2"/>
                <a:cs typeface="Arial" pitchFamily="34"/>
              </a:rPr>
              <a:t> over copy here, maximum of four lines, font size 16 point.]</a:t>
            </a:r>
            <a:endParaRPr lang="en-GB" sz="1200" dirty="0">
              <a:solidFill>
                <a:srgbClr val="0D2C40"/>
              </a:solidFill>
              <a:latin typeface="Arial" pitchFamily="34"/>
              <a:ea typeface="SimSun" pitchFamily="2"/>
              <a:cs typeface="Arial" pitchFamily="34"/>
            </a:endParaRPr>
          </a:p>
        </p:txBody>
      </p:sp>
      <p:sp>
        <p:nvSpPr>
          <p:cNvPr id="51" name="Text Placeholder 49"/>
          <p:cNvSpPr>
            <a:spLocks noGrp="1"/>
          </p:cNvSpPr>
          <p:nvPr>
            <p:ph type="body" sz="quarter" idx="21" hasCustomPrompt="1"/>
          </p:nvPr>
        </p:nvSpPr>
        <p:spPr>
          <a:xfrm>
            <a:off x="868362" y="435209"/>
            <a:ext cx="6402808" cy="556932"/>
          </a:xfrm>
          <a:prstGeom prst="rect">
            <a:avLst/>
          </a:prstGeom>
        </p:spPr>
        <p:txBody>
          <a:bodyPr/>
          <a:lstStyle>
            <a:lvl1pPr marL="0" indent="0">
              <a:buNone/>
              <a:defRPr sz="2100" baseline="0">
                <a:latin typeface="Arial" panose="020B0604020202020204" pitchFamily="34" charset="0"/>
                <a:cs typeface="Arial" panose="020B0604020202020204" pitchFamily="34" charset="0"/>
              </a:defRPr>
            </a:lvl1pPr>
          </a:lstStyle>
          <a:p>
            <a:pPr lvl="0"/>
            <a:r>
              <a:rPr lang="en-US" dirty="0"/>
              <a:t>[Insert Company Name]</a:t>
            </a:r>
          </a:p>
        </p:txBody>
      </p:sp>
      <p:sp>
        <p:nvSpPr>
          <p:cNvPr id="65" name="Text Placeholder 64"/>
          <p:cNvSpPr>
            <a:spLocks noGrp="1"/>
          </p:cNvSpPr>
          <p:nvPr>
            <p:ph type="body" sz="quarter" idx="23" hasCustomPrompt="1"/>
          </p:nvPr>
        </p:nvSpPr>
        <p:spPr>
          <a:xfrm>
            <a:off x="972835" y="2711482"/>
            <a:ext cx="2351391" cy="2130314"/>
          </a:xfrm>
          <a:prstGeom prst="rect">
            <a:avLst/>
          </a:prstGeom>
        </p:spPr>
        <p:txBody>
          <a:bodyPr/>
          <a:lstStyle>
            <a:lvl1pPr marL="132160" indent="-128588">
              <a:buClr>
                <a:srgbClr val="000000"/>
              </a:buClr>
              <a:buSzPct val="100000"/>
              <a:buFont typeface="Arial" charset="0"/>
              <a:buChar char="•"/>
              <a:defRPr lang="en-US" altLang="en-US" sz="825" b="0" dirty="0">
                <a:solidFill>
                  <a:srgbClr val="0D2C40"/>
                </a:solidFill>
                <a:latin typeface="Arial" panose="020B0604020202020204" pitchFamily="34" charset="0"/>
                <a:ea typeface="Microsoft YaHei" pitchFamily="34" charset="-122"/>
                <a:cs typeface="Arial" panose="020B0604020202020204" pitchFamily="34" charset="0"/>
              </a:defRPr>
            </a:lvl1pPr>
            <a:lvl2pPr>
              <a:defRPr sz="900"/>
            </a:lvl2pPr>
          </a:lstStyle>
          <a:p>
            <a:pPr marL="176213" indent="-171450">
              <a:buClr>
                <a:srgbClr val="000000"/>
              </a:buClr>
              <a:buSzPct val="100000"/>
              <a:buFont typeface="Arial" charset="0"/>
              <a:buChar char="•"/>
            </a:pPr>
            <a:r>
              <a:rPr lang="en-US" altLang="en-US" sz="900" b="0" dirty="0">
                <a:solidFill>
                  <a:srgbClr val="0D2C40"/>
                </a:solidFill>
                <a:latin typeface="+mn-lt"/>
                <a:ea typeface="Microsoft YaHei" pitchFamily="34" charset="-122"/>
                <a:cs typeface="Mangal" pitchFamily="18" charset="0"/>
              </a:rPr>
              <a:t>[Insert</a:t>
            </a:r>
            <a:r>
              <a:rPr lang="en-US" altLang="en-US" sz="900" b="0" baseline="0" dirty="0">
                <a:solidFill>
                  <a:srgbClr val="0D2C40"/>
                </a:solidFill>
                <a:latin typeface="+mn-lt"/>
                <a:ea typeface="Microsoft YaHei" pitchFamily="34" charset="-122"/>
                <a:cs typeface="Mangal" pitchFamily="18" charset="0"/>
              </a:rPr>
              <a:t> bulleted challenges here, font size 12, maximum of 16 lines of text]</a:t>
            </a:r>
            <a:endParaRPr lang="en-US" altLang="en-US" sz="900" b="0" dirty="0">
              <a:solidFill>
                <a:srgbClr val="0D2C40"/>
              </a:solidFill>
              <a:latin typeface="+mn-lt"/>
              <a:ea typeface="Microsoft YaHei" pitchFamily="34" charset="-122"/>
              <a:cs typeface="Mangal" pitchFamily="18" charset="0"/>
            </a:endParaRPr>
          </a:p>
        </p:txBody>
      </p:sp>
      <p:sp>
        <p:nvSpPr>
          <p:cNvPr id="66" name="Text Placeholder 64"/>
          <p:cNvSpPr>
            <a:spLocks noGrp="1"/>
          </p:cNvSpPr>
          <p:nvPr>
            <p:ph type="body" sz="quarter" idx="24" hasCustomPrompt="1"/>
          </p:nvPr>
        </p:nvSpPr>
        <p:spPr>
          <a:xfrm>
            <a:off x="3513044" y="2711482"/>
            <a:ext cx="2351391" cy="2130314"/>
          </a:xfrm>
          <a:prstGeom prst="rect">
            <a:avLst/>
          </a:prstGeom>
        </p:spPr>
        <p:txBody>
          <a:bodyPr/>
          <a:lstStyle>
            <a:lvl1pPr marL="132160" indent="-128588">
              <a:buClr>
                <a:srgbClr val="000000"/>
              </a:buClr>
              <a:buSzPct val="100000"/>
              <a:buFont typeface="Arial" charset="0"/>
              <a:buChar char="•"/>
              <a:defRPr lang="en-US" altLang="en-US" sz="825" b="0" dirty="0">
                <a:solidFill>
                  <a:srgbClr val="0D2C40"/>
                </a:solidFill>
                <a:latin typeface="Arial" panose="020B0604020202020204" pitchFamily="34" charset="0"/>
                <a:ea typeface="Microsoft YaHei" pitchFamily="34" charset="-122"/>
                <a:cs typeface="Arial" panose="020B0604020202020204" pitchFamily="34" charset="0"/>
              </a:defRPr>
            </a:lvl1pPr>
            <a:lvl2pPr>
              <a:defRPr sz="900"/>
            </a:lvl2pPr>
          </a:lstStyle>
          <a:p>
            <a:pPr marL="176213" indent="-171450">
              <a:buClr>
                <a:srgbClr val="000000"/>
              </a:buClr>
              <a:buSzPct val="100000"/>
              <a:buFont typeface="Arial" charset="0"/>
              <a:buChar char="•"/>
            </a:pPr>
            <a:r>
              <a:rPr lang="en-US" altLang="en-US" sz="900" b="0" dirty="0">
                <a:solidFill>
                  <a:srgbClr val="0D2C40"/>
                </a:solidFill>
                <a:latin typeface="+mn-lt"/>
                <a:ea typeface="Microsoft YaHei" pitchFamily="34" charset="-122"/>
                <a:cs typeface="Mangal" pitchFamily="18" charset="0"/>
              </a:rPr>
              <a:t>[Insert</a:t>
            </a:r>
            <a:r>
              <a:rPr lang="en-US" altLang="en-US" sz="900" b="0" baseline="0" dirty="0">
                <a:solidFill>
                  <a:srgbClr val="0D2C40"/>
                </a:solidFill>
                <a:latin typeface="+mn-lt"/>
                <a:ea typeface="Microsoft YaHei" pitchFamily="34" charset="-122"/>
                <a:cs typeface="Mangal" pitchFamily="18" charset="0"/>
              </a:rPr>
              <a:t> bulleted challenges here, font size 12, maximum of 16 lines of text]</a:t>
            </a:r>
            <a:endParaRPr lang="en-US" altLang="en-US" sz="900" b="0" dirty="0">
              <a:solidFill>
                <a:srgbClr val="0D2C40"/>
              </a:solidFill>
              <a:latin typeface="+mn-lt"/>
              <a:ea typeface="Microsoft YaHei" pitchFamily="34" charset="-122"/>
              <a:cs typeface="Mangal" pitchFamily="18" charset="0"/>
            </a:endParaRPr>
          </a:p>
        </p:txBody>
      </p:sp>
      <p:sp>
        <p:nvSpPr>
          <p:cNvPr id="67" name="Text Placeholder 64"/>
          <p:cNvSpPr>
            <a:spLocks noGrp="1"/>
          </p:cNvSpPr>
          <p:nvPr>
            <p:ph type="body" sz="quarter" idx="25" hasCustomPrompt="1"/>
          </p:nvPr>
        </p:nvSpPr>
        <p:spPr>
          <a:xfrm>
            <a:off x="6053255" y="2711482"/>
            <a:ext cx="2351391" cy="2130314"/>
          </a:xfrm>
          <a:prstGeom prst="rect">
            <a:avLst/>
          </a:prstGeom>
        </p:spPr>
        <p:txBody>
          <a:bodyPr/>
          <a:lstStyle>
            <a:lvl1pPr marL="132160" indent="-128588">
              <a:buClr>
                <a:srgbClr val="000000"/>
              </a:buClr>
              <a:buSzPct val="100000"/>
              <a:buFont typeface="Arial" charset="0"/>
              <a:buChar char="•"/>
              <a:defRPr lang="en-US" altLang="en-US" sz="900" b="0" dirty="0">
                <a:solidFill>
                  <a:srgbClr val="0D2C40"/>
                </a:solidFill>
                <a:ea typeface="Microsoft YaHei" pitchFamily="34" charset="-122"/>
                <a:cs typeface="Mangal" pitchFamily="18" charset="0"/>
              </a:defRPr>
            </a:lvl1pPr>
            <a:lvl2pPr>
              <a:defRPr sz="900"/>
            </a:lvl2pPr>
          </a:lstStyle>
          <a:p>
            <a:pPr marL="176213" indent="-171450">
              <a:buClr>
                <a:srgbClr val="000000"/>
              </a:buClr>
              <a:buSzPct val="100000"/>
              <a:buFont typeface="Arial" charset="0"/>
              <a:buChar char="•"/>
            </a:pPr>
            <a:r>
              <a:rPr lang="en-US" altLang="en-US" sz="900" b="0" dirty="0">
                <a:solidFill>
                  <a:srgbClr val="0D2C40"/>
                </a:solidFill>
                <a:latin typeface="+mn-lt"/>
                <a:ea typeface="Microsoft YaHei" pitchFamily="34" charset="-122"/>
                <a:cs typeface="Mangal" pitchFamily="18" charset="0"/>
              </a:rPr>
              <a:t>[Insert</a:t>
            </a:r>
            <a:r>
              <a:rPr lang="en-US" altLang="en-US" sz="900" b="0" baseline="0" dirty="0">
                <a:solidFill>
                  <a:srgbClr val="0D2C40"/>
                </a:solidFill>
                <a:latin typeface="+mn-lt"/>
                <a:ea typeface="Microsoft YaHei" pitchFamily="34" charset="-122"/>
                <a:cs typeface="Mangal" pitchFamily="18" charset="0"/>
              </a:rPr>
              <a:t> bulleted challenges here, font size 12, maximum of 16 lines of text]</a:t>
            </a:r>
            <a:endParaRPr lang="en-US" altLang="en-US" sz="900" b="0" dirty="0">
              <a:solidFill>
                <a:srgbClr val="0D2C40"/>
              </a:solidFill>
              <a:latin typeface="+mn-lt"/>
              <a:ea typeface="Microsoft YaHei" pitchFamily="34" charset="-122"/>
              <a:cs typeface="Mangal" pitchFamily="18" charset="0"/>
            </a:endParaRPr>
          </a:p>
        </p:txBody>
      </p:sp>
      <p:sp>
        <p:nvSpPr>
          <p:cNvPr id="12" name="Rectangle 11"/>
          <p:cNvSpPr/>
          <p:nvPr userDrawn="1"/>
        </p:nvSpPr>
        <p:spPr>
          <a:xfrm>
            <a:off x="6254151" y="992143"/>
            <a:ext cx="793630" cy="2996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13" name="Rectangle 12"/>
          <p:cNvSpPr/>
          <p:nvPr userDrawn="1"/>
        </p:nvSpPr>
        <p:spPr>
          <a:xfrm>
            <a:off x="5259624" y="992142"/>
            <a:ext cx="793630" cy="2996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Tree>
    <p:extLst>
      <p:ext uri="{BB962C8B-B14F-4D97-AF65-F5344CB8AC3E}">
        <p14:creationId xmlns:p14="http://schemas.microsoft.com/office/powerpoint/2010/main" val="57492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2"/>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98970F3-0D38-4249-A1A2-35FAE157260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1989"/>
            <a:ext cx="9144000" cy="5131248"/>
          </a:xfrm>
          <a:prstGeom prst="rect">
            <a:avLst/>
          </a:prstGeom>
        </p:spPr>
      </p:pic>
      <p:sp>
        <p:nvSpPr>
          <p:cNvPr id="2" name="Title 1">
            <a:extLst>
              <a:ext uri="{FF2B5EF4-FFF2-40B4-BE49-F238E27FC236}">
                <a16:creationId xmlns:a16="http://schemas.microsoft.com/office/drawing/2014/main" id="{19E3A1B5-2A79-43FB-AF03-5A149961C16F}"/>
              </a:ext>
            </a:extLst>
          </p:cNvPr>
          <p:cNvSpPr>
            <a:spLocks noGrp="1"/>
          </p:cNvSpPr>
          <p:nvPr>
            <p:ph type="title" hasCustomPrompt="1"/>
          </p:nvPr>
        </p:nvSpPr>
        <p:spPr>
          <a:xfrm>
            <a:off x="868018" y="1079178"/>
            <a:ext cx="5760000" cy="1343781"/>
          </a:xfrm>
        </p:spPr>
        <p:txBody>
          <a:bodyPr anchor="b">
            <a:normAutofit/>
          </a:bodyPr>
          <a:lstStyle>
            <a:lvl1pPr>
              <a:defRPr sz="3600" b="1">
                <a:solidFill>
                  <a:schemeClr val="bg1"/>
                </a:solidFill>
                <a:latin typeface="Arial" panose="020B0604020202020204" pitchFamily="34" charset="0"/>
                <a:cs typeface="Arial" panose="020B0604020202020204" pitchFamily="34" charset="0"/>
              </a:defRPr>
            </a:lvl1pPr>
          </a:lstStyle>
          <a:p>
            <a:r>
              <a:rPr lang="en-US" dirty="0"/>
              <a:t>Click to add title 36pt</a:t>
            </a:r>
          </a:p>
        </p:txBody>
      </p:sp>
      <p:pic>
        <p:nvPicPr>
          <p:cNvPr id="10" name="Picture 9">
            <a:extLst>
              <a:ext uri="{FF2B5EF4-FFF2-40B4-BE49-F238E27FC236}">
                <a16:creationId xmlns:a16="http://schemas.microsoft.com/office/drawing/2014/main" id="{81427EAC-EF88-4ECB-A506-4965E0D75DC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4662" y="483765"/>
            <a:ext cx="1280160" cy="356900"/>
          </a:xfrm>
          <a:prstGeom prst="rect">
            <a:avLst/>
          </a:prstGeom>
        </p:spPr>
      </p:pic>
      <p:sp>
        <p:nvSpPr>
          <p:cNvPr id="12" name="Text Placeholder 11">
            <a:extLst>
              <a:ext uri="{FF2B5EF4-FFF2-40B4-BE49-F238E27FC236}">
                <a16:creationId xmlns:a16="http://schemas.microsoft.com/office/drawing/2014/main" id="{C632E73D-FA89-4F09-9BBF-95E60B99C2AA}"/>
              </a:ext>
            </a:extLst>
          </p:cNvPr>
          <p:cNvSpPr>
            <a:spLocks noGrp="1"/>
          </p:cNvSpPr>
          <p:nvPr>
            <p:ph type="body" sz="quarter" idx="10" hasCustomPrompt="1"/>
          </p:nvPr>
        </p:nvSpPr>
        <p:spPr>
          <a:xfrm>
            <a:off x="868363" y="2740663"/>
            <a:ext cx="5220000" cy="790397"/>
          </a:xfrm>
        </p:spPr>
        <p:txBody>
          <a:bodyPr>
            <a:normAutofit/>
          </a:bodyPr>
          <a:lstStyle>
            <a:lvl1pPr marL="0" indent="0">
              <a:buNone/>
              <a:defRPr sz="1600" b="1">
                <a:solidFill>
                  <a:schemeClr val="bg1"/>
                </a:solidFill>
              </a:defRPr>
            </a:lvl1pPr>
          </a:lstStyle>
          <a:p>
            <a:pPr lvl="0"/>
            <a:r>
              <a:rPr lang="en-US" dirty="0"/>
              <a:t>Click to add text 16pt</a:t>
            </a:r>
          </a:p>
        </p:txBody>
      </p:sp>
      <p:sp>
        <p:nvSpPr>
          <p:cNvPr id="13" name="Text Placeholder 11">
            <a:extLst>
              <a:ext uri="{FF2B5EF4-FFF2-40B4-BE49-F238E27FC236}">
                <a16:creationId xmlns:a16="http://schemas.microsoft.com/office/drawing/2014/main" id="{14F01E58-038F-47DF-A6CE-F9A4733E7B83}"/>
              </a:ext>
            </a:extLst>
          </p:cNvPr>
          <p:cNvSpPr>
            <a:spLocks noGrp="1"/>
          </p:cNvSpPr>
          <p:nvPr>
            <p:ph type="body" sz="quarter" idx="11" hasCustomPrompt="1"/>
          </p:nvPr>
        </p:nvSpPr>
        <p:spPr>
          <a:xfrm>
            <a:off x="868363" y="3654216"/>
            <a:ext cx="3240000" cy="681871"/>
          </a:xfrm>
        </p:spPr>
        <p:txBody>
          <a:bodyPr>
            <a:normAutofit/>
          </a:bodyPr>
          <a:lstStyle>
            <a:lvl1pPr marL="0" indent="0">
              <a:lnSpc>
                <a:spcPct val="100000"/>
              </a:lnSpc>
              <a:buNone/>
              <a:defRPr sz="1400" b="0">
                <a:solidFill>
                  <a:schemeClr val="bg1"/>
                </a:solidFill>
              </a:defRPr>
            </a:lvl1pPr>
          </a:lstStyle>
          <a:p>
            <a:pPr lvl="0"/>
            <a:r>
              <a:rPr lang="en-US" dirty="0"/>
              <a:t>Click to add text 14pt </a:t>
            </a:r>
          </a:p>
        </p:txBody>
      </p:sp>
      <p:pic>
        <p:nvPicPr>
          <p:cNvPr id="11" name="Picture 10">
            <a:extLst>
              <a:ext uri="{FF2B5EF4-FFF2-40B4-BE49-F238E27FC236}">
                <a16:creationId xmlns:a16="http://schemas.microsoft.com/office/drawing/2014/main" id="{1321E33E-74A0-0F48-9627-E57FB16FAF59}"/>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63227" y="4733924"/>
            <a:ext cx="519417" cy="240783"/>
          </a:xfrm>
          <a:prstGeom prst="rect">
            <a:avLst/>
          </a:prstGeom>
        </p:spPr>
      </p:pic>
    </p:spTree>
    <p:extLst>
      <p:ext uri="{BB962C8B-B14F-4D97-AF65-F5344CB8AC3E}">
        <p14:creationId xmlns:p14="http://schemas.microsoft.com/office/powerpoint/2010/main" val="310957638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6ED67EE-058C-43D8-960C-77C70251C98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rot="16200000">
            <a:off x="-1059655" y="1059655"/>
            <a:ext cx="5143500" cy="3024188"/>
          </a:xfrm>
          <a:prstGeom prst="rect">
            <a:avLst/>
          </a:prstGeom>
        </p:spPr>
      </p:pic>
      <p:sp>
        <p:nvSpPr>
          <p:cNvPr id="17" name="Freeform: Shape 16">
            <a:extLst>
              <a:ext uri="{FF2B5EF4-FFF2-40B4-BE49-F238E27FC236}">
                <a16:creationId xmlns:a16="http://schemas.microsoft.com/office/drawing/2014/main" id="{CE3E8A6C-3587-4D1B-A4E9-C12EC4E6468B}"/>
              </a:ext>
            </a:extLst>
          </p:cNvPr>
          <p:cNvSpPr/>
          <p:nvPr userDrawn="1"/>
        </p:nvSpPr>
        <p:spPr>
          <a:xfrm>
            <a:off x="1275770" y="0"/>
            <a:ext cx="7868230" cy="5143500"/>
          </a:xfrm>
          <a:custGeom>
            <a:avLst/>
            <a:gdLst>
              <a:gd name="connsiteX0" fmla="*/ 1473526 w 7868230"/>
              <a:gd name="connsiteY0" fmla="*/ 0 h 5148263"/>
              <a:gd name="connsiteX1" fmla="*/ 7868230 w 7868230"/>
              <a:gd name="connsiteY1" fmla="*/ 0 h 5148263"/>
              <a:gd name="connsiteX2" fmla="*/ 7868230 w 7868230"/>
              <a:gd name="connsiteY2" fmla="*/ 4591050 h 5148263"/>
              <a:gd name="connsiteX3" fmla="*/ 3943930 w 7868230"/>
              <a:gd name="connsiteY3" fmla="*/ 4591050 h 5148263"/>
              <a:gd name="connsiteX4" fmla="*/ 3943930 w 7868230"/>
              <a:gd name="connsiteY4" fmla="*/ 5148263 h 5148263"/>
              <a:gd name="connsiteX5" fmla="*/ 0 w 7868230"/>
              <a:gd name="connsiteY5" fmla="*/ 5148263 h 514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68230" h="5148263">
                <a:moveTo>
                  <a:pt x="1473526" y="0"/>
                </a:moveTo>
                <a:lnTo>
                  <a:pt x="7868230" y="0"/>
                </a:lnTo>
                <a:lnTo>
                  <a:pt x="7868230" y="4591050"/>
                </a:lnTo>
                <a:lnTo>
                  <a:pt x="3943930" y="4591050"/>
                </a:lnTo>
                <a:lnTo>
                  <a:pt x="3943930" y="5148263"/>
                </a:lnTo>
                <a:lnTo>
                  <a:pt x="0" y="5148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sp>
        <p:nvSpPr>
          <p:cNvPr id="4" name="Title 3">
            <a:extLst>
              <a:ext uri="{FF2B5EF4-FFF2-40B4-BE49-F238E27FC236}">
                <a16:creationId xmlns:a16="http://schemas.microsoft.com/office/drawing/2014/main" id="{0120F752-BAF5-4111-998B-93E4AA6E4F47}"/>
              </a:ext>
            </a:extLst>
          </p:cNvPr>
          <p:cNvSpPr>
            <a:spLocks noGrp="1"/>
          </p:cNvSpPr>
          <p:nvPr>
            <p:ph type="title" hasCustomPrompt="1"/>
          </p:nvPr>
        </p:nvSpPr>
        <p:spPr>
          <a:xfrm>
            <a:off x="3024189" y="403919"/>
            <a:ext cx="5832475" cy="512808"/>
          </a:xfrm>
        </p:spPr>
        <p:txBody>
          <a:bodyPr>
            <a:normAutofit/>
          </a:bodyPr>
          <a:lstStyle>
            <a:lvl1pPr>
              <a:defRPr sz="2800"/>
            </a:lvl1pPr>
          </a:lstStyle>
          <a:p>
            <a:r>
              <a:rPr lang="en-US" dirty="0"/>
              <a:t>Agenda (28pt)</a:t>
            </a:r>
            <a:endParaRPr lang="en-GB" dirty="0"/>
          </a:p>
        </p:txBody>
      </p:sp>
      <p:sp>
        <p:nvSpPr>
          <p:cNvPr id="34" name="Content Placeholder 4">
            <a:extLst>
              <a:ext uri="{FF2B5EF4-FFF2-40B4-BE49-F238E27FC236}">
                <a16:creationId xmlns:a16="http://schemas.microsoft.com/office/drawing/2014/main" id="{E9CFA3DD-852C-4B4F-A784-A8026F0D74EE}"/>
              </a:ext>
            </a:extLst>
          </p:cNvPr>
          <p:cNvSpPr>
            <a:spLocks noGrp="1"/>
          </p:cNvSpPr>
          <p:nvPr>
            <p:ph sz="quarter" idx="11" hasCustomPrompt="1"/>
          </p:nvPr>
        </p:nvSpPr>
        <p:spPr>
          <a:xfrm>
            <a:off x="3024189" y="1132427"/>
            <a:ext cx="5832475" cy="3454376"/>
          </a:xfrm>
        </p:spPr>
        <p:txBody>
          <a:bodyPr/>
          <a:lstStyle>
            <a:lvl1pPr marL="342591" marR="0" indent="-342591" algn="l" defTabSz="685183" rtl="0" eaLnBrk="1" fontAlgn="auto" latinLnBrk="0" hangingPunct="1">
              <a:lnSpc>
                <a:spcPct val="150000"/>
              </a:lnSpc>
              <a:spcBef>
                <a:spcPts val="999"/>
              </a:spcBef>
              <a:spcAft>
                <a:spcPts val="0"/>
              </a:spcAft>
              <a:buClrTx/>
              <a:buSzTx/>
              <a:buFont typeface="+mj-lt"/>
              <a:buAutoNum type="arabicPeriod"/>
              <a:tabLst/>
              <a:defRPr b="0"/>
            </a:lvl1pPr>
          </a:lstStyle>
          <a:p>
            <a:pPr lvl="0"/>
            <a:r>
              <a:rPr lang="en-US" dirty="0"/>
              <a:t>First level bullet (18pt)</a:t>
            </a:r>
          </a:p>
          <a:p>
            <a:pPr marL="342591" marR="0" lvl="0" indent="-342591" algn="l" defTabSz="685183" rtl="0" eaLnBrk="1" fontAlgn="auto" latinLnBrk="0" hangingPunct="1">
              <a:lnSpc>
                <a:spcPct val="150000"/>
              </a:lnSpc>
              <a:spcBef>
                <a:spcPts val="999"/>
              </a:spcBef>
              <a:spcAft>
                <a:spcPts val="0"/>
              </a:spcAft>
              <a:buClrTx/>
              <a:buSzTx/>
              <a:buFont typeface="+mj-lt"/>
              <a:buAutoNum type="arabicPeriod"/>
              <a:tabLst/>
              <a:defRPr/>
            </a:pPr>
            <a:r>
              <a:rPr lang="en-US" dirty="0"/>
              <a:t>First level bullet (18pt)</a:t>
            </a:r>
          </a:p>
          <a:p>
            <a:pPr marL="342591" marR="0" lvl="0" indent="-342591" algn="l" defTabSz="685183" rtl="0" eaLnBrk="1" fontAlgn="auto" latinLnBrk="0" hangingPunct="1">
              <a:lnSpc>
                <a:spcPct val="150000"/>
              </a:lnSpc>
              <a:spcBef>
                <a:spcPts val="999"/>
              </a:spcBef>
              <a:spcAft>
                <a:spcPts val="0"/>
              </a:spcAft>
              <a:buClrTx/>
              <a:buSzTx/>
              <a:buFont typeface="+mj-lt"/>
              <a:buAutoNum type="arabicPeriod"/>
              <a:tabLst/>
              <a:defRPr/>
            </a:pPr>
            <a:r>
              <a:rPr lang="en-US" dirty="0"/>
              <a:t>First level bullet (18pt)</a:t>
            </a:r>
          </a:p>
          <a:p>
            <a:pPr marL="342591" marR="0" lvl="0" indent="-342591" algn="l" defTabSz="685183" rtl="0" eaLnBrk="1" fontAlgn="auto" latinLnBrk="0" hangingPunct="1">
              <a:lnSpc>
                <a:spcPct val="150000"/>
              </a:lnSpc>
              <a:spcBef>
                <a:spcPts val="999"/>
              </a:spcBef>
              <a:spcAft>
                <a:spcPts val="0"/>
              </a:spcAft>
              <a:buClrTx/>
              <a:buSzTx/>
              <a:buFont typeface="+mj-lt"/>
              <a:buAutoNum type="arabicPeriod"/>
              <a:tabLst/>
              <a:defRPr/>
            </a:pPr>
            <a:r>
              <a:rPr lang="en-US" dirty="0"/>
              <a:t>First level bullet (18pt)</a:t>
            </a:r>
          </a:p>
          <a:p>
            <a:pPr marL="342591" marR="0" lvl="0" indent="-342591" algn="l" defTabSz="685183" rtl="0" eaLnBrk="1" fontAlgn="auto" latinLnBrk="0" hangingPunct="1">
              <a:lnSpc>
                <a:spcPct val="150000"/>
              </a:lnSpc>
              <a:spcBef>
                <a:spcPts val="999"/>
              </a:spcBef>
              <a:spcAft>
                <a:spcPts val="0"/>
              </a:spcAft>
              <a:buClrTx/>
              <a:buSzTx/>
              <a:buFont typeface="+mj-lt"/>
              <a:buAutoNum type="arabicPeriod"/>
              <a:tabLst/>
              <a:defRPr/>
            </a:pPr>
            <a:r>
              <a:rPr lang="en-US" dirty="0"/>
              <a:t>First level bullet (18pt)</a:t>
            </a:r>
          </a:p>
          <a:p>
            <a:pPr marL="342591" marR="0" lvl="0" indent="-342591" algn="l" defTabSz="685183" rtl="0" eaLnBrk="1" fontAlgn="auto" latinLnBrk="0" hangingPunct="1">
              <a:lnSpc>
                <a:spcPct val="150000"/>
              </a:lnSpc>
              <a:spcBef>
                <a:spcPts val="999"/>
              </a:spcBef>
              <a:spcAft>
                <a:spcPts val="0"/>
              </a:spcAft>
              <a:buClrTx/>
              <a:buSzTx/>
              <a:buFont typeface="+mj-lt"/>
              <a:buAutoNum type="arabicPeriod"/>
              <a:tabLst/>
              <a:defRPr/>
            </a:pPr>
            <a:r>
              <a:rPr lang="en-US" dirty="0"/>
              <a:t>First level bullet (18pt)</a:t>
            </a:r>
          </a:p>
          <a:p>
            <a:pPr lvl="0"/>
            <a:endParaRPr lang="en-US" dirty="0"/>
          </a:p>
          <a:p>
            <a:pPr lvl="0"/>
            <a:endParaRPr lang="en-US" dirty="0"/>
          </a:p>
        </p:txBody>
      </p:sp>
      <p:pic>
        <p:nvPicPr>
          <p:cNvPr id="10" name="Picture 9">
            <a:extLst>
              <a:ext uri="{FF2B5EF4-FFF2-40B4-BE49-F238E27FC236}">
                <a16:creationId xmlns:a16="http://schemas.microsoft.com/office/drawing/2014/main" id="{954AEB32-466F-424C-ADBD-068549DFF44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63227" y="4733924"/>
            <a:ext cx="519417" cy="240783"/>
          </a:xfrm>
          <a:prstGeom prst="rect">
            <a:avLst/>
          </a:prstGeom>
        </p:spPr>
      </p:pic>
    </p:spTree>
    <p:extLst>
      <p:ext uri="{BB962C8B-B14F-4D97-AF65-F5344CB8AC3E}">
        <p14:creationId xmlns:p14="http://schemas.microsoft.com/office/powerpoint/2010/main" val="3811107208"/>
      </p:ext>
    </p:extLst>
  </p:cSld>
  <p:clrMapOvr>
    <a:masterClrMapping/>
  </p:clrMapOvr>
  <p:extLst>
    <p:ext uri="{DCECCB84-F9BA-43D5-87BE-67443E8EF086}">
      <p15:sldGuideLst xmlns:p15="http://schemas.microsoft.com/office/powerpoint/2012/main">
        <p15:guide id="1" pos="1905" userDrawn="1">
          <p15:clr>
            <a:srgbClr val="FBAE40"/>
          </p15:clr>
        </p15:guide>
        <p15:guide id="2" pos="1746" userDrawn="1">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F4EF70A-B64E-D043-9301-A02DCAE85744}"/>
              </a:ext>
            </a:extLst>
          </p:cNvPr>
          <p:cNvSpPr>
            <a:spLocks noGrp="1"/>
          </p:cNvSpPr>
          <p:nvPr>
            <p:ph type="title" hasCustomPrompt="1"/>
          </p:nvPr>
        </p:nvSpPr>
        <p:spPr>
          <a:xfrm>
            <a:off x="863601" y="403919"/>
            <a:ext cx="7993063" cy="512808"/>
          </a:xfrm>
        </p:spPr>
        <p:txBody>
          <a:bodyPr>
            <a:normAutofit/>
          </a:bodyPr>
          <a:lstStyle>
            <a:lvl1pPr>
              <a:defRPr sz="2800"/>
            </a:lvl1pPr>
          </a:lstStyle>
          <a:p>
            <a:r>
              <a:rPr lang="en-US" dirty="0"/>
              <a:t>Click to edit title (28pt)</a:t>
            </a:r>
            <a:endParaRPr lang="en-GB" dirty="0"/>
          </a:p>
        </p:txBody>
      </p:sp>
    </p:spTree>
    <p:extLst>
      <p:ext uri="{BB962C8B-B14F-4D97-AF65-F5344CB8AC3E}">
        <p14:creationId xmlns:p14="http://schemas.microsoft.com/office/powerpoint/2010/main" val="37371609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Bullet A1">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BCD479F6-5B0A-42C7-BBD0-3740DE40F1A3}"/>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 y="1"/>
            <a:ext cx="863601" cy="3013730"/>
          </a:xfrm>
          <a:prstGeom prst="rect">
            <a:avLst/>
          </a:prstGeom>
        </p:spPr>
      </p:pic>
      <p:sp>
        <p:nvSpPr>
          <p:cNvPr id="40" name="Freeform: Shape 39">
            <a:extLst>
              <a:ext uri="{FF2B5EF4-FFF2-40B4-BE49-F238E27FC236}">
                <a16:creationId xmlns:a16="http://schemas.microsoft.com/office/drawing/2014/main" id="{D6D2E7E1-2010-4E44-9F46-89302083BEA8}"/>
              </a:ext>
            </a:extLst>
          </p:cNvPr>
          <p:cNvSpPr/>
          <p:nvPr userDrawn="1"/>
        </p:nvSpPr>
        <p:spPr>
          <a:xfrm>
            <a:off x="0" y="0"/>
            <a:ext cx="9144000" cy="4586803"/>
          </a:xfrm>
          <a:custGeom>
            <a:avLst/>
            <a:gdLst>
              <a:gd name="connsiteX0" fmla="*/ 0 w 9144000"/>
              <a:gd name="connsiteY0" fmla="*/ 0 h 4591050"/>
              <a:gd name="connsiteX1" fmla="*/ 1 w 9144000"/>
              <a:gd name="connsiteY1" fmla="*/ 0 h 4591050"/>
              <a:gd name="connsiteX2" fmla="*/ 1 w 9144000"/>
              <a:gd name="connsiteY2" fmla="*/ 3024000 h 4591050"/>
              <a:gd name="connsiteX3" fmla="*/ 864001 w 9144000"/>
              <a:gd name="connsiteY3" fmla="*/ 0 h 4591050"/>
              <a:gd name="connsiteX4" fmla="*/ 9144000 w 9144000"/>
              <a:gd name="connsiteY4" fmla="*/ 0 h 4591050"/>
              <a:gd name="connsiteX5" fmla="*/ 9144000 w 9144000"/>
              <a:gd name="connsiteY5" fmla="*/ 4591050 h 4591050"/>
              <a:gd name="connsiteX6" fmla="*/ 0 w 9144000"/>
              <a:gd name="connsiteY6" fmla="*/ 4591050 h 459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4591050">
                <a:moveTo>
                  <a:pt x="0" y="0"/>
                </a:moveTo>
                <a:lnTo>
                  <a:pt x="1" y="0"/>
                </a:lnTo>
                <a:lnTo>
                  <a:pt x="1" y="3024000"/>
                </a:lnTo>
                <a:lnTo>
                  <a:pt x="864001" y="0"/>
                </a:lnTo>
                <a:lnTo>
                  <a:pt x="9144000" y="0"/>
                </a:lnTo>
                <a:lnTo>
                  <a:pt x="9144000" y="4591050"/>
                </a:lnTo>
                <a:lnTo>
                  <a:pt x="0" y="45910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a:extLst>
              <a:ext uri="{FF2B5EF4-FFF2-40B4-BE49-F238E27FC236}">
                <a16:creationId xmlns:a16="http://schemas.microsoft.com/office/drawing/2014/main" id="{0120F752-BAF5-4111-998B-93E4AA6E4F47}"/>
              </a:ext>
            </a:extLst>
          </p:cNvPr>
          <p:cNvSpPr>
            <a:spLocks noGrp="1"/>
          </p:cNvSpPr>
          <p:nvPr>
            <p:ph type="title" hasCustomPrompt="1"/>
          </p:nvPr>
        </p:nvSpPr>
        <p:spPr/>
        <p:txBody>
          <a:bodyPr>
            <a:normAutofit/>
          </a:bodyPr>
          <a:lstStyle>
            <a:lvl1pPr>
              <a:defRPr sz="2800"/>
            </a:lvl1pPr>
          </a:lstStyle>
          <a:p>
            <a:r>
              <a:rPr lang="en-US" dirty="0"/>
              <a:t>Click to edit title (28pt)</a:t>
            </a:r>
            <a:endParaRPr lang="en-GB" dirty="0"/>
          </a:p>
        </p:txBody>
      </p:sp>
      <p:sp>
        <p:nvSpPr>
          <p:cNvPr id="5" name="Content Placeholder 4">
            <a:extLst>
              <a:ext uri="{FF2B5EF4-FFF2-40B4-BE49-F238E27FC236}">
                <a16:creationId xmlns:a16="http://schemas.microsoft.com/office/drawing/2014/main" id="{5BDA9969-C98E-46CA-942A-603662328421}"/>
              </a:ext>
            </a:extLst>
          </p:cNvPr>
          <p:cNvSpPr>
            <a:spLocks noGrp="1"/>
          </p:cNvSpPr>
          <p:nvPr>
            <p:ph sz="quarter" idx="11" hasCustomPrompt="1"/>
          </p:nvPr>
        </p:nvSpPr>
        <p:spPr>
          <a:xfrm>
            <a:off x="863601" y="1132427"/>
            <a:ext cx="7993063" cy="3454376"/>
          </a:xfrm>
        </p:spPr>
        <p:txBody>
          <a:bodyPr/>
          <a:lstStyle>
            <a:lvl1pPr>
              <a:defRPr b="0"/>
            </a:lvl1pPr>
            <a:lvl3pPr>
              <a:defRPr sz="1200"/>
            </a:lvl3pPr>
            <a:lvl4pPr>
              <a:defRPr sz="1100"/>
            </a:lvl4pPr>
          </a:lstStyle>
          <a:p>
            <a:pPr lvl="0"/>
            <a:r>
              <a:rPr lang="en-US" dirty="0"/>
              <a:t>First level bullet (18pt)</a:t>
            </a:r>
          </a:p>
          <a:p>
            <a:pPr lvl="1"/>
            <a:r>
              <a:rPr lang="en-US" dirty="0"/>
              <a:t>Second level bullet (14pt)</a:t>
            </a:r>
          </a:p>
          <a:p>
            <a:pPr lvl="2"/>
            <a:r>
              <a:rPr lang="en-US" dirty="0"/>
              <a:t>Third level bullet (12pt)</a:t>
            </a:r>
          </a:p>
          <a:p>
            <a:pPr lvl="3"/>
            <a:r>
              <a:rPr lang="en-US" dirty="0"/>
              <a:t>Fourth level bullet (11pt)</a:t>
            </a:r>
          </a:p>
        </p:txBody>
      </p:sp>
    </p:spTree>
    <p:extLst>
      <p:ext uri="{BB962C8B-B14F-4D97-AF65-F5344CB8AC3E}">
        <p14:creationId xmlns:p14="http://schemas.microsoft.com/office/powerpoint/2010/main" val="10525261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2 Columns A1">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CD479F6-5B0A-42C7-BBD0-3740DE40F1A3}"/>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 y="1"/>
            <a:ext cx="863601" cy="3013730"/>
          </a:xfrm>
          <a:prstGeom prst="rect">
            <a:avLst/>
          </a:prstGeom>
        </p:spPr>
      </p:pic>
      <p:sp>
        <p:nvSpPr>
          <p:cNvPr id="12" name="Freeform: Shape 11">
            <a:extLst>
              <a:ext uri="{FF2B5EF4-FFF2-40B4-BE49-F238E27FC236}">
                <a16:creationId xmlns:a16="http://schemas.microsoft.com/office/drawing/2014/main" id="{99C582D3-FF52-4142-BBF2-99C9C545EBB7}"/>
              </a:ext>
            </a:extLst>
          </p:cNvPr>
          <p:cNvSpPr/>
          <p:nvPr userDrawn="1"/>
        </p:nvSpPr>
        <p:spPr>
          <a:xfrm>
            <a:off x="0" y="0"/>
            <a:ext cx="9144000" cy="4586803"/>
          </a:xfrm>
          <a:custGeom>
            <a:avLst/>
            <a:gdLst>
              <a:gd name="connsiteX0" fmla="*/ 0 w 9144000"/>
              <a:gd name="connsiteY0" fmla="*/ 0 h 4591050"/>
              <a:gd name="connsiteX1" fmla="*/ 1 w 9144000"/>
              <a:gd name="connsiteY1" fmla="*/ 0 h 4591050"/>
              <a:gd name="connsiteX2" fmla="*/ 1 w 9144000"/>
              <a:gd name="connsiteY2" fmla="*/ 3024000 h 4591050"/>
              <a:gd name="connsiteX3" fmla="*/ 864001 w 9144000"/>
              <a:gd name="connsiteY3" fmla="*/ 0 h 4591050"/>
              <a:gd name="connsiteX4" fmla="*/ 9144000 w 9144000"/>
              <a:gd name="connsiteY4" fmla="*/ 0 h 4591050"/>
              <a:gd name="connsiteX5" fmla="*/ 9144000 w 9144000"/>
              <a:gd name="connsiteY5" fmla="*/ 4591050 h 4591050"/>
              <a:gd name="connsiteX6" fmla="*/ 0 w 9144000"/>
              <a:gd name="connsiteY6" fmla="*/ 4591050 h 459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4591050">
                <a:moveTo>
                  <a:pt x="0" y="0"/>
                </a:moveTo>
                <a:lnTo>
                  <a:pt x="1" y="0"/>
                </a:lnTo>
                <a:lnTo>
                  <a:pt x="1" y="3024000"/>
                </a:lnTo>
                <a:lnTo>
                  <a:pt x="864001" y="0"/>
                </a:lnTo>
                <a:lnTo>
                  <a:pt x="9144000" y="0"/>
                </a:lnTo>
                <a:lnTo>
                  <a:pt x="9144000" y="4591050"/>
                </a:lnTo>
                <a:lnTo>
                  <a:pt x="0" y="45910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a:extLst>
              <a:ext uri="{FF2B5EF4-FFF2-40B4-BE49-F238E27FC236}">
                <a16:creationId xmlns:a16="http://schemas.microsoft.com/office/drawing/2014/main" id="{0120F752-BAF5-4111-998B-93E4AA6E4F47}"/>
              </a:ext>
            </a:extLst>
          </p:cNvPr>
          <p:cNvSpPr>
            <a:spLocks noGrp="1"/>
          </p:cNvSpPr>
          <p:nvPr>
            <p:ph type="title" hasCustomPrompt="1"/>
          </p:nvPr>
        </p:nvSpPr>
        <p:spPr/>
        <p:txBody>
          <a:bodyPr>
            <a:normAutofit/>
          </a:bodyPr>
          <a:lstStyle>
            <a:lvl1pPr>
              <a:defRPr sz="2800"/>
            </a:lvl1pPr>
          </a:lstStyle>
          <a:p>
            <a:r>
              <a:rPr lang="en-US" dirty="0"/>
              <a:t>Click to edit title (28pt)</a:t>
            </a:r>
            <a:endParaRPr lang="en-GB" dirty="0"/>
          </a:p>
        </p:txBody>
      </p:sp>
      <p:sp>
        <p:nvSpPr>
          <p:cNvPr id="7" name="Content Placeholder 6">
            <a:extLst>
              <a:ext uri="{FF2B5EF4-FFF2-40B4-BE49-F238E27FC236}">
                <a16:creationId xmlns:a16="http://schemas.microsoft.com/office/drawing/2014/main" id="{9F71B7F1-CAD0-43E3-A5B8-7B0BE2D1BC82}"/>
              </a:ext>
            </a:extLst>
          </p:cNvPr>
          <p:cNvSpPr>
            <a:spLocks noGrp="1"/>
          </p:cNvSpPr>
          <p:nvPr>
            <p:ph sz="quarter" idx="12" hasCustomPrompt="1"/>
          </p:nvPr>
        </p:nvSpPr>
        <p:spPr>
          <a:xfrm>
            <a:off x="863600" y="1132427"/>
            <a:ext cx="3898800" cy="3454376"/>
          </a:xfrm>
        </p:spPr>
        <p:txBody>
          <a:bodyPr/>
          <a:lstStyle>
            <a:lvl1pPr>
              <a:lnSpc>
                <a:spcPct val="100000"/>
              </a:lnSpc>
              <a:spcBef>
                <a:spcPts val="0"/>
              </a:spcBef>
              <a:spcAft>
                <a:spcPts val="400"/>
              </a:spcAft>
              <a:defRPr b="0"/>
            </a:lvl1pPr>
            <a:lvl2pPr marL="180812" indent="-180812">
              <a:lnSpc>
                <a:spcPct val="100000"/>
              </a:lnSpc>
              <a:spcBef>
                <a:spcPts val="0"/>
              </a:spcBef>
              <a:spcAft>
                <a:spcPts val="400"/>
              </a:spcAft>
              <a:defRPr/>
            </a:lvl2pPr>
            <a:lvl3pPr marL="448859" indent="-180812">
              <a:lnSpc>
                <a:spcPct val="100000"/>
              </a:lnSpc>
              <a:spcBef>
                <a:spcPts val="0"/>
              </a:spcBef>
              <a:spcAft>
                <a:spcPts val="400"/>
              </a:spcAft>
              <a:defRPr sz="1200"/>
            </a:lvl3pPr>
            <a:lvl4pPr marL="715319" indent="-177640">
              <a:lnSpc>
                <a:spcPct val="100000"/>
              </a:lnSpc>
              <a:spcBef>
                <a:spcPts val="0"/>
              </a:spcBef>
              <a:spcAft>
                <a:spcPts val="400"/>
              </a:spcAft>
              <a:defRPr sz="1100"/>
            </a:lvl4pPr>
          </a:lstStyle>
          <a:p>
            <a:pPr lvl="0"/>
            <a:r>
              <a:rPr lang="en-US" dirty="0"/>
              <a:t>First level bullet (18pt)</a:t>
            </a:r>
          </a:p>
          <a:p>
            <a:pPr lvl="1"/>
            <a:r>
              <a:rPr lang="en-US" dirty="0"/>
              <a:t>Second level bullet (14pt)</a:t>
            </a:r>
          </a:p>
          <a:p>
            <a:pPr lvl="2"/>
            <a:r>
              <a:rPr lang="en-US" dirty="0"/>
              <a:t>Third level bullet (12pt)</a:t>
            </a:r>
          </a:p>
          <a:p>
            <a:pPr lvl="3"/>
            <a:r>
              <a:rPr lang="en-US" dirty="0"/>
              <a:t>Fourth level bullet (11pt)</a:t>
            </a:r>
          </a:p>
        </p:txBody>
      </p:sp>
      <p:sp>
        <p:nvSpPr>
          <p:cNvPr id="8" name="Content Placeholder 6">
            <a:extLst>
              <a:ext uri="{FF2B5EF4-FFF2-40B4-BE49-F238E27FC236}">
                <a16:creationId xmlns:a16="http://schemas.microsoft.com/office/drawing/2014/main" id="{BE1B3F2C-14C3-42FF-BA05-E541C80A00A9}"/>
              </a:ext>
            </a:extLst>
          </p:cNvPr>
          <p:cNvSpPr>
            <a:spLocks noGrp="1"/>
          </p:cNvSpPr>
          <p:nvPr>
            <p:ph sz="quarter" idx="14" hasCustomPrompt="1"/>
          </p:nvPr>
        </p:nvSpPr>
        <p:spPr>
          <a:xfrm>
            <a:off x="4957276" y="1132427"/>
            <a:ext cx="3898800" cy="3454376"/>
          </a:xfrm>
        </p:spPr>
        <p:txBody>
          <a:bodyPr/>
          <a:lstStyle>
            <a:lvl1pPr>
              <a:lnSpc>
                <a:spcPct val="100000"/>
              </a:lnSpc>
              <a:spcBef>
                <a:spcPts val="0"/>
              </a:spcBef>
              <a:spcAft>
                <a:spcPts val="400"/>
              </a:spcAft>
              <a:defRPr b="0"/>
            </a:lvl1pPr>
            <a:lvl2pPr marL="180812" indent="-180812">
              <a:lnSpc>
                <a:spcPct val="100000"/>
              </a:lnSpc>
              <a:spcBef>
                <a:spcPts val="0"/>
              </a:spcBef>
              <a:spcAft>
                <a:spcPts val="400"/>
              </a:spcAft>
              <a:defRPr/>
            </a:lvl2pPr>
            <a:lvl3pPr marL="448859" indent="-180812">
              <a:lnSpc>
                <a:spcPct val="100000"/>
              </a:lnSpc>
              <a:spcBef>
                <a:spcPts val="0"/>
              </a:spcBef>
              <a:spcAft>
                <a:spcPts val="400"/>
              </a:spcAft>
              <a:defRPr sz="1200"/>
            </a:lvl3pPr>
            <a:lvl4pPr marL="715319" indent="-177640">
              <a:lnSpc>
                <a:spcPct val="100000"/>
              </a:lnSpc>
              <a:spcBef>
                <a:spcPts val="0"/>
              </a:spcBef>
              <a:spcAft>
                <a:spcPts val="400"/>
              </a:spcAft>
              <a:defRPr sz="1100"/>
            </a:lvl4pPr>
          </a:lstStyle>
          <a:p>
            <a:pPr lvl="0"/>
            <a:r>
              <a:rPr lang="en-US" dirty="0"/>
              <a:t>First level bullet (18pt)</a:t>
            </a:r>
          </a:p>
          <a:p>
            <a:pPr lvl="1"/>
            <a:r>
              <a:rPr lang="en-US" dirty="0"/>
              <a:t>Second level bullet (14pt)</a:t>
            </a:r>
          </a:p>
          <a:p>
            <a:pPr lvl="2"/>
            <a:r>
              <a:rPr lang="en-US" dirty="0"/>
              <a:t>Third level bullet (12pt)</a:t>
            </a:r>
          </a:p>
          <a:p>
            <a:pPr lvl="3"/>
            <a:r>
              <a:rPr lang="en-US" dirty="0"/>
              <a:t>Fourth level bullet (11pt)</a:t>
            </a:r>
          </a:p>
        </p:txBody>
      </p:sp>
    </p:spTree>
    <p:extLst>
      <p:ext uri="{BB962C8B-B14F-4D97-AF65-F5344CB8AC3E}">
        <p14:creationId xmlns:p14="http://schemas.microsoft.com/office/powerpoint/2010/main" val="197979534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Bullet A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0C2D12-8182-410A-AFAE-9E474D4B4D2E}"/>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914400" cy="3011875"/>
          </a:xfrm>
          <a:prstGeom prst="rect">
            <a:avLst/>
          </a:prstGeom>
        </p:spPr>
      </p:pic>
      <p:sp>
        <p:nvSpPr>
          <p:cNvPr id="12" name="Freeform: Shape 11">
            <a:extLst>
              <a:ext uri="{FF2B5EF4-FFF2-40B4-BE49-F238E27FC236}">
                <a16:creationId xmlns:a16="http://schemas.microsoft.com/office/drawing/2014/main" id="{456B9665-BB96-4279-977B-18BF50B6A311}"/>
              </a:ext>
            </a:extLst>
          </p:cNvPr>
          <p:cNvSpPr/>
          <p:nvPr userDrawn="1"/>
        </p:nvSpPr>
        <p:spPr>
          <a:xfrm>
            <a:off x="0" y="0"/>
            <a:ext cx="9144000" cy="4586803"/>
          </a:xfrm>
          <a:custGeom>
            <a:avLst/>
            <a:gdLst>
              <a:gd name="connsiteX0" fmla="*/ 0 w 9144000"/>
              <a:gd name="connsiteY0" fmla="*/ 0 h 4591050"/>
              <a:gd name="connsiteX1" fmla="*/ 1 w 9144000"/>
              <a:gd name="connsiteY1" fmla="*/ 0 h 4591050"/>
              <a:gd name="connsiteX2" fmla="*/ 1 w 9144000"/>
              <a:gd name="connsiteY2" fmla="*/ 3024000 h 4591050"/>
              <a:gd name="connsiteX3" fmla="*/ 864001 w 9144000"/>
              <a:gd name="connsiteY3" fmla="*/ 0 h 4591050"/>
              <a:gd name="connsiteX4" fmla="*/ 9144000 w 9144000"/>
              <a:gd name="connsiteY4" fmla="*/ 0 h 4591050"/>
              <a:gd name="connsiteX5" fmla="*/ 9144000 w 9144000"/>
              <a:gd name="connsiteY5" fmla="*/ 4591050 h 4591050"/>
              <a:gd name="connsiteX6" fmla="*/ 0 w 9144000"/>
              <a:gd name="connsiteY6" fmla="*/ 4591050 h 459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4591050">
                <a:moveTo>
                  <a:pt x="0" y="0"/>
                </a:moveTo>
                <a:lnTo>
                  <a:pt x="1" y="0"/>
                </a:lnTo>
                <a:lnTo>
                  <a:pt x="1" y="3024000"/>
                </a:lnTo>
                <a:lnTo>
                  <a:pt x="864001" y="0"/>
                </a:lnTo>
                <a:lnTo>
                  <a:pt x="9144000" y="0"/>
                </a:lnTo>
                <a:lnTo>
                  <a:pt x="9144000" y="4591050"/>
                </a:lnTo>
                <a:lnTo>
                  <a:pt x="0" y="45910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a:extLst>
              <a:ext uri="{FF2B5EF4-FFF2-40B4-BE49-F238E27FC236}">
                <a16:creationId xmlns:a16="http://schemas.microsoft.com/office/drawing/2014/main" id="{0120F752-BAF5-4111-998B-93E4AA6E4F47}"/>
              </a:ext>
            </a:extLst>
          </p:cNvPr>
          <p:cNvSpPr>
            <a:spLocks noGrp="1"/>
          </p:cNvSpPr>
          <p:nvPr>
            <p:ph type="title" hasCustomPrompt="1"/>
          </p:nvPr>
        </p:nvSpPr>
        <p:spPr/>
        <p:txBody>
          <a:bodyPr>
            <a:normAutofit/>
          </a:bodyPr>
          <a:lstStyle>
            <a:lvl1pPr>
              <a:defRPr sz="2800"/>
            </a:lvl1pPr>
          </a:lstStyle>
          <a:p>
            <a:r>
              <a:rPr lang="en-US" dirty="0"/>
              <a:t>Click to edit title (28pt)</a:t>
            </a:r>
            <a:endParaRPr lang="en-GB" dirty="0"/>
          </a:p>
        </p:txBody>
      </p:sp>
      <p:sp>
        <p:nvSpPr>
          <p:cNvPr id="5" name="Content Placeholder 4">
            <a:extLst>
              <a:ext uri="{FF2B5EF4-FFF2-40B4-BE49-F238E27FC236}">
                <a16:creationId xmlns:a16="http://schemas.microsoft.com/office/drawing/2014/main" id="{5BDA9969-C98E-46CA-942A-603662328421}"/>
              </a:ext>
            </a:extLst>
          </p:cNvPr>
          <p:cNvSpPr>
            <a:spLocks noGrp="1"/>
          </p:cNvSpPr>
          <p:nvPr>
            <p:ph sz="quarter" idx="11" hasCustomPrompt="1"/>
          </p:nvPr>
        </p:nvSpPr>
        <p:spPr>
          <a:xfrm>
            <a:off x="863601" y="1132427"/>
            <a:ext cx="7993063" cy="3454376"/>
          </a:xfrm>
        </p:spPr>
        <p:txBody>
          <a:bodyPr/>
          <a:lstStyle>
            <a:lvl1pPr>
              <a:defRPr b="0"/>
            </a:lvl1pPr>
            <a:lvl3pPr>
              <a:defRPr sz="1200"/>
            </a:lvl3pPr>
            <a:lvl4pPr>
              <a:defRPr sz="1100"/>
            </a:lvl4pPr>
          </a:lstStyle>
          <a:p>
            <a:pPr lvl="0"/>
            <a:r>
              <a:rPr lang="en-US" dirty="0"/>
              <a:t>First level bullet (18pt)</a:t>
            </a:r>
          </a:p>
          <a:p>
            <a:pPr lvl="1"/>
            <a:r>
              <a:rPr lang="en-US" dirty="0"/>
              <a:t>Second level bullet (14pt)</a:t>
            </a:r>
          </a:p>
          <a:p>
            <a:pPr lvl="2"/>
            <a:r>
              <a:rPr lang="en-US" dirty="0"/>
              <a:t>Third level bullet (12pt)</a:t>
            </a:r>
          </a:p>
          <a:p>
            <a:pPr lvl="3"/>
            <a:r>
              <a:rPr lang="en-US" dirty="0"/>
              <a:t>Fourth level bullet (11pt)</a:t>
            </a:r>
          </a:p>
        </p:txBody>
      </p:sp>
    </p:spTree>
    <p:extLst>
      <p:ext uri="{BB962C8B-B14F-4D97-AF65-F5344CB8AC3E}">
        <p14:creationId xmlns:p14="http://schemas.microsoft.com/office/powerpoint/2010/main" val="3426502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Break 2 - Light">
    <p:spTree>
      <p:nvGrpSpPr>
        <p:cNvPr id="1" name=""/>
        <p:cNvGrpSpPr/>
        <p:nvPr/>
      </p:nvGrpSpPr>
      <p:grpSpPr>
        <a:xfrm>
          <a:off x="0" y="0"/>
          <a:ext cx="0" cy="0"/>
          <a:chOff x="0" y="0"/>
          <a:chExt cx="0" cy="0"/>
        </a:xfrm>
      </p:grpSpPr>
      <p:pic>
        <p:nvPicPr>
          <p:cNvPr id="7" name="Picture 6"/>
          <p:cNvPicPr>
            <a:picLocks/>
          </p:cNvPicPr>
          <p:nvPr/>
        </p:nvPicPr>
        <p:blipFill>
          <a:blip r:embed="rId2">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2" name="Title 1"/>
          <p:cNvSpPr>
            <a:spLocks noGrp="1"/>
          </p:cNvSpPr>
          <p:nvPr userDrawn="1">
            <p:ph type="title" hasCustomPrompt="1"/>
          </p:nvPr>
        </p:nvSpPr>
        <p:spPr>
          <a:xfrm>
            <a:off x="762000" y="1664883"/>
            <a:ext cx="7620000" cy="1813735"/>
          </a:xfrm>
        </p:spPr>
        <p:txBody>
          <a:bodyPr anchor="ctr"/>
          <a:lstStyle>
            <a:lvl1pPr>
              <a:defRPr sz="2800">
                <a:solidFill>
                  <a:schemeClr val="bg1"/>
                </a:solidFill>
              </a:defRPr>
            </a:lvl1pPr>
          </a:lstStyle>
          <a:p>
            <a:r>
              <a:rPr lang="en-US"/>
              <a:t>Section Title Here</a:t>
            </a:r>
          </a:p>
        </p:txBody>
      </p:sp>
      <p:sp>
        <p:nvSpPr>
          <p:cNvPr id="6" name="Oval 5">
            <a:extLst>
              <a:ext uri="{FF2B5EF4-FFF2-40B4-BE49-F238E27FC236}">
                <a16:creationId xmlns:a16="http://schemas.microsoft.com/office/drawing/2014/main" id="{42B20F2F-9E86-3F4D-8B4B-69ACACB199A1}"/>
              </a:ext>
            </a:extLst>
          </p:cNvPr>
          <p:cNvSpPr/>
          <p:nvPr userDrawn="1"/>
        </p:nvSpPr>
        <p:spPr>
          <a:xfrm>
            <a:off x="8714232" y="4897122"/>
            <a:ext cx="192024" cy="192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fld id="{B1AC83B0-B844-44F1-B4BE-92A8C14C00CC}" type="slidenum">
              <a:rPr lang="en-US" sz="680" smtClean="0">
                <a:solidFill>
                  <a:schemeClr val="tx2"/>
                </a:solidFill>
              </a:rPr>
              <a:pPr algn="ctr"/>
              <a:t>‹#›</a:t>
            </a:fld>
            <a:endParaRPr lang="en-US" sz="680">
              <a:solidFill>
                <a:schemeClr val="tx2"/>
              </a:solidFill>
            </a:endParaRPr>
          </a:p>
        </p:txBody>
      </p:sp>
    </p:spTree>
    <p:extLst>
      <p:ext uri="{BB962C8B-B14F-4D97-AF65-F5344CB8AC3E}">
        <p14:creationId xmlns:p14="http://schemas.microsoft.com/office/powerpoint/2010/main" val="419863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2 Columns A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F0C2D12-8182-410A-AFAE-9E474D4B4D2E}"/>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859536" cy="3040422"/>
          </a:xfrm>
          <a:prstGeom prst="rect">
            <a:avLst/>
          </a:prstGeom>
        </p:spPr>
      </p:pic>
      <p:sp>
        <p:nvSpPr>
          <p:cNvPr id="12" name="Freeform: Shape 11">
            <a:extLst>
              <a:ext uri="{FF2B5EF4-FFF2-40B4-BE49-F238E27FC236}">
                <a16:creationId xmlns:a16="http://schemas.microsoft.com/office/drawing/2014/main" id="{99C582D3-FF52-4142-BBF2-99C9C545EBB7}"/>
              </a:ext>
            </a:extLst>
          </p:cNvPr>
          <p:cNvSpPr/>
          <p:nvPr userDrawn="1"/>
        </p:nvSpPr>
        <p:spPr>
          <a:xfrm>
            <a:off x="0" y="0"/>
            <a:ext cx="9144000" cy="4586803"/>
          </a:xfrm>
          <a:custGeom>
            <a:avLst/>
            <a:gdLst>
              <a:gd name="connsiteX0" fmla="*/ 0 w 9144000"/>
              <a:gd name="connsiteY0" fmla="*/ 0 h 4591050"/>
              <a:gd name="connsiteX1" fmla="*/ 1 w 9144000"/>
              <a:gd name="connsiteY1" fmla="*/ 0 h 4591050"/>
              <a:gd name="connsiteX2" fmla="*/ 1 w 9144000"/>
              <a:gd name="connsiteY2" fmla="*/ 3024000 h 4591050"/>
              <a:gd name="connsiteX3" fmla="*/ 864001 w 9144000"/>
              <a:gd name="connsiteY3" fmla="*/ 0 h 4591050"/>
              <a:gd name="connsiteX4" fmla="*/ 9144000 w 9144000"/>
              <a:gd name="connsiteY4" fmla="*/ 0 h 4591050"/>
              <a:gd name="connsiteX5" fmla="*/ 9144000 w 9144000"/>
              <a:gd name="connsiteY5" fmla="*/ 4591050 h 4591050"/>
              <a:gd name="connsiteX6" fmla="*/ 0 w 9144000"/>
              <a:gd name="connsiteY6" fmla="*/ 4591050 h 459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4591050">
                <a:moveTo>
                  <a:pt x="0" y="0"/>
                </a:moveTo>
                <a:lnTo>
                  <a:pt x="1" y="0"/>
                </a:lnTo>
                <a:lnTo>
                  <a:pt x="1" y="3024000"/>
                </a:lnTo>
                <a:lnTo>
                  <a:pt x="864001" y="0"/>
                </a:lnTo>
                <a:lnTo>
                  <a:pt x="9144000" y="0"/>
                </a:lnTo>
                <a:lnTo>
                  <a:pt x="9144000" y="4591050"/>
                </a:lnTo>
                <a:lnTo>
                  <a:pt x="0" y="45910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a:extLst>
              <a:ext uri="{FF2B5EF4-FFF2-40B4-BE49-F238E27FC236}">
                <a16:creationId xmlns:a16="http://schemas.microsoft.com/office/drawing/2014/main" id="{0120F752-BAF5-4111-998B-93E4AA6E4F47}"/>
              </a:ext>
            </a:extLst>
          </p:cNvPr>
          <p:cNvSpPr>
            <a:spLocks noGrp="1"/>
          </p:cNvSpPr>
          <p:nvPr>
            <p:ph type="title" hasCustomPrompt="1"/>
          </p:nvPr>
        </p:nvSpPr>
        <p:spPr/>
        <p:txBody>
          <a:bodyPr>
            <a:normAutofit/>
          </a:bodyPr>
          <a:lstStyle>
            <a:lvl1pPr>
              <a:defRPr sz="2800"/>
            </a:lvl1pPr>
          </a:lstStyle>
          <a:p>
            <a:r>
              <a:rPr lang="en-US" dirty="0"/>
              <a:t>Click to edit title (28pt)</a:t>
            </a:r>
            <a:endParaRPr lang="en-GB" dirty="0"/>
          </a:p>
        </p:txBody>
      </p:sp>
      <p:sp>
        <p:nvSpPr>
          <p:cNvPr id="7" name="Content Placeholder 6">
            <a:extLst>
              <a:ext uri="{FF2B5EF4-FFF2-40B4-BE49-F238E27FC236}">
                <a16:creationId xmlns:a16="http://schemas.microsoft.com/office/drawing/2014/main" id="{9F71B7F1-CAD0-43E3-A5B8-7B0BE2D1BC82}"/>
              </a:ext>
            </a:extLst>
          </p:cNvPr>
          <p:cNvSpPr>
            <a:spLocks noGrp="1"/>
          </p:cNvSpPr>
          <p:nvPr>
            <p:ph sz="quarter" idx="12" hasCustomPrompt="1"/>
          </p:nvPr>
        </p:nvSpPr>
        <p:spPr>
          <a:xfrm>
            <a:off x="863600" y="1132427"/>
            <a:ext cx="3898800" cy="3454376"/>
          </a:xfrm>
        </p:spPr>
        <p:txBody>
          <a:bodyPr/>
          <a:lstStyle>
            <a:lvl1pPr>
              <a:lnSpc>
                <a:spcPct val="100000"/>
              </a:lnSpc>
              <a:spcBef>
                <a:spcPts val="0"/>
              </a:spcBef>
              <a:spcAft>
                <a:spcPts val="400"/>
              </a:spcAft>
              <a:defRPr b="0"/>
            </a:lvl1pPr>
            <a:lvl2pPr marL="180812" indent="-180812">
              <a:lnSpc>
                <a:spcPct val="100000"/>
              </a:lnSpc>
              <a:spcBef>
                <a:spcPts val="0"/>
              </a:spcBef>
              <a:spcAft>
                <a:spcPts val="400"/>
              </a:spcAft>
              <a:defRPr/>
            </a:lvl2pPr>
            <a:lvl3pPr marL="448859" indent="-180812">
              <a:lnSpc>
                <a:spcPct val="100000"/>
              </a:lnSpc>
              <a:spcBef>
                <a:spcPts val="0"/>
              </a:spcBef>
              <a:spcAft>
                <a:spcPts val="400"/>
              </a:spcAft>
              <a:defRPr sz="1200"/>
            </a:lvl3pPr>
            <a:lvl4pPr marL="715319" indent="-177640">
              <a:lnSpc>
                <a:spcPct val="100000"/>
              </a:lnSpc>
              <a:spcBef>
                <a:spcPts val="0"/>
              </a:spcBef>
              <a:spcAft>
                <a:spcPts val="400"/>
              </a:spcAft>
              <a:defRPr sz="1100"/>
            </a:lvl4pPr>
          </a:lstStyle>
          <a:p>
            <a:pPr lvl="0"/>
            <a:r>
              <a:rPr lang="en-US" dirty="0"/>
              <a:t>First level bullet (18pt)</a:t>
            </a:r>
          </a:p>
          <a:p>
            <a:pPr lvl="1"/>
            <a:r>
              <a:rPr lang="en-US" dirty="0"/>
              <a:t>Second level bullet (14pt)</a:t>
            </a:r>
          </a:p>
          <a:p>
            <a:pPr lvl="2"/>
            <a:r>
              <a:rPr lang="en-US" dirty="0"/>
              <a:t>Third level bullet (12pt)</a:t>
            </a:r>
          </a:p>
          <a:p>
            <a:pPr lvl="3"/>
            <a:r>
              <a:rPr lang="en-US" dirty="0"/>
              <a:t>Fourth level bullet (11pt)</a:t>
            </a:r>
          </a:p>
        </p:txBody>
      </p:sp>
      <p:sp>
        <p:nvSpPr>
          <p:cNvPr id="8" name="Content Placeholder 6">
            <a:extLst>
              <a:ext uri="{FF2B5EF4-FFF2-40B4-BE49-F238E27FC236}">
                <a16:creationId xmlns:a16="http://schemas.microsoft.com/office/drawing/2014/main" id="{BE1B3F2C-14C3-42FF-BA05-E541C80A00A9}"/>
              </a:ext>
            </a:extLst>
          </p:cNvPr>
          <p:cNvSpPr>
            <a:spLocks noGrp="1"/>
          </p:cNvSpPr>
          <p:nvPr>
            <p:ph sz="quarter" idx="14" hasCustomPrompt="1"/>
          </p:nvPr>
        </p:nvSpPr>
        <p:spPr>
          <a:xfrm>
            <a:off x="4957276" y="1132427"/>
            <a:ext cx="3898800" cy="3454376"/>
          </a:xfrm>
        </p:spPr>
        <p:txBody>
          <a:bodyPr/>
          <a:lstStyle>
            <a:lvl1pPr>
              <a:lnSpc>
                <a:spcPct val="100000"/>
              </a:lnSpc>
              <a:spcBef>
                <a:spcPts val="0"/>
              </a:spcBef>
              <a:spcAft>
                <a:spcPts val="400"/>
              </a:spcAft>
              <a:defRPr b="0"/>
            </a:lvl1pPr>
            <a:lvl2pPr marL="180812" indent="-180812">
              <a:lnSpc>
                <a:spcPct val="100000"/>
              </a:lnSpc>
              <a:spcBef>
                <a:spcPts val="0"/>
              </a:spcBef>
              <a:spcAft>
                <a:spcPts val="400"/>
              </a:spcAft>
              <a:defRPr/>
            </a:lvl2pPr>
            <a:lvl3pPr marL="448859" indent="-180812">
              <a:lnSpc>
                <a:spcPct val="100000"/>
              </a:lnSpc>
              <a:spcBef>
                <a:spcPts val="0"/>
              </a:spcBef>
              <a:spcAft>
                <a:spcPts val="400"/>
              </a:spcAft>
              <a:defRPr sz="1200"/>
            </a:lvl3pPr>
            <a:lvl4pPr marL="715319" indent="-177640">
              <a:lnSpc>
                <a:spcPct val="100000"/>
              </a:lnSpc>
              <a:spcBef>
                <a:spcPts val="0"/>
              </a:spcBef>
              <a:spcAft>
                <a:spcPts val="400"/>
              </a:spcAft>
              <a:defRPr sz="1100"/>
            </a:lvl4pPr>
          </a:lstStyle>
          <a:p>
            <a:pPr lvl="0"/>
            <a:r>
              <a:rPr lang="en-US" dirty="0"/>
              <a:t>First level bullet (18pt)</a:t>
            </a:r>
          </a:p>
          <a:p>
            <a:pPr lvl="1"/>
            <a:r>
              <a:rPr lang="en-US" dirty="0"/>
              <a:t>Second level bullet (14pt)</a:t>
            </a:r>
          </a:p>
          <a:p>
            <a:pPr lvl="2"/>
            <a:r>
              <a:rPr lang="en-US" dirty="0"/>
              <a:t>Third level bullet (12pt)</a:t>
            </a:r>
          </a:p>
          <a:p>
            <a:pPr lvl="3"/>
            <a:r>
              <a:rPr lang="en-US" dirty="0"/>
              <a:t>Fourth level bullet (11pt)</a:t>
            </a:r>
          </a:p>
        </p:txBody>
      </p:sp>
    </p:spTree>
    <p:extLst>
      <p:ext uri="{BB962C8B-B14F-4D97-AF65-F5344CB8AC3E}">
        <p14:creationId xmlns:p14="http://schemas.microsoft.com/office/powerpoint/2010/main" val="308529655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Bullet A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0C2D12-8182-410A-AFAE-9E474D4B4D2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0"/>
            <a:ext cx="5186367" cy="3454375"/>
          </a:xfrm>
          <a:prstGeom prst="rect">
            <a:avLst/>
          </a:prstGeom>
        </p:spPr>
      </p:pic>
      <p:sp>
        <p:nvSpPr>
          <p:cNvPr id="12" name="Freeform: Shape 11">
            <a:extLst>
              <a:ext uri="{FF2B5EF4-FFF2-40B4-BE49-F238E27FC236}">
                <a16:creationId xmlns:a16="http://schemas.microsoft.com/office/drawing/2014/main" id="{456B9665-BB96-4279-977B-18BF50B6A311}"/>
              </a:ext>
            </a:extLst>
          </p:cNvPr>
          <p:cNvSpPr/>
          <p:nvPr userDrawn="1"/>
        </p:nvSpPr>
        <p:spPr>
          <a:xfrm>
            <a:off x="0" y="0"/>
            <a:ext cx="9144000" cy="4586803"/>
          </a:xfrm>
          <a:custGeom>
            <a:avLst/>
            <a:gdLst>
              <a:gd name="connsiteX0" fmla="*/ 0 w 9144000"/>
              <a:gd name="connsiteY0" fmla="*/ 0 h 4591050"/>
              <a:gd name="connsiteX1" fmla="*/ 1 w 9144000"/>
              <a:gd name="connsiteY1" fmla="*/ 0 h 4591050"/>
              <a:gd name="connsiteX2" fmla="*/ 1 w 9144000"/>
              <a:gd name="connsiteY2" fmla="*/ 3024000 h 4591050"/>
              <a:gd name="connsiteX3" fmla="*/ 864001 w 9144000"/>
              <a:gd name="connsiteY3" fmla="*/ 0 h 4591050"/>
              <a:gd name="connsiteX4" fmla="*/ 9144000 w 9144000"/>
              <a:gd name="connsiteY4" fmla="*/ 0 h 4591050"/>
              <a:gd name="connsiteX5" fmla="*/ 9144000 w 9144000"/>
              <a:gd name="connsiteY5" fmla="*/ 4591050 h 4591050"/>
              <a:gd name="connsiteX6" fmla="*/ 0 w 9144000"/>
              <a:gd name="connsiteY6" fmla="*/ 4591050 h 459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4591050">
                <a:moveTo>
                  <a:pt x="0" y="0"/>
                </a:moveTo>
                <a:lnTo>
                  <a:pt x="1" y="0"/>
                </a:lnTo>
                <a:lnTo>
                  <a:pt x="1" y="3024000"/>
                </a:lnTo>
                <a:lnTo>
                  <a:pt x="864001" y="0"/>
                </a:lnTo>
                <a:lnTo>
                  <a:pt x="9144000" y="0"/>
                </a:lnTo>
                <a:lnTo>
                  <a:pt x="9144000" y="4591050"/>
                </a:lnTo>
                <a:lnTo>
                  <a:pt x="0" y="45910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a:extLst>
              <a:ext uri="{FF2B5EF4-FFF2-40B4-BE49-F238E27FC236}">
                <a16:creationId xmlns:a16="http://schemas.microsoft.com/office/drawing/2014/main" id="{0120F752-BAF5-4111-998B-93E4AA6E4F47}"/>
              </a:ext>
            </a:extLst>
          </p:cNvPr>
          <p:cNvSpPr>
            <a:spLocks noGrp="1"/>
          </p:cNvSpPr>
          <p:nvPr>
            <p:ph type="title" hasCustomPrompt="1"/>
          </p:nvPr>
        </p:nvSpPr>
        <p:spPr/>
        <p:txBody>
          <a:bodyPr>
            <a:normAutofit/>
          </a:bodyPr>
          <a:lstStyle>
            <a:lvl1pPr>
              <a:defRPr sz="2800"/>
            </a:lvl1pPr>
          </a:lstStyle>
          <a:p>
            <a:r>
              <a:rPr lang="en-US" dirty="0"/>
              <a:t>Click to edit title (28pt)</a:t>
            </a:r>
            <a:endParaRPr lang="en-GB" dirty="0"/>
          </a:p>
        </p:txBody>
      </p:sp>
      <p:sp>
        <p:nvSpPr>
          <p:cNvPr id="5" name="Content Placeholder 4">
            <a:extLst>
              <a:ext uri="{FF2B5EF4-FFF2-40B4-BE49-F238E27FC236}">
                <a16:creationId xmlns:a16="http://schemas.microsoft.com/office/drawing/2014/main" id="{5BDA9969-C98E-46CA-942A-603662328421}"/>
              </a:ext>
            </a:extLst>
          </p:cNvPr>
          <p:cNvSpPr>
            <a:spLocks noGrp="1"/>
          </p:cNvSpPr>
          <p:nvPr>
            <p:ph sz="quarter" idx="11" hasCustomPrompt="1"/>
          </p:nvPr>
        </p:nvSpPr>
        <p:spPr>
          <a:xfrm>
            <a:off x="863601" y="1132427"/>
            <a:ext cx="7993063" cy="3454376"/>
          </a:xfrm>
        </p:spPr>
        <p:txBody>
          <a:bodyPr/>
          <a:lstStyle>
            <a:lvl1pPr>
              <a:defRPr b="0"/>
            </a:lvl1pPr>
            <a:lvl3pPr>
              <a:defRPr sz="1200"/>
            </a:lvl3pPr>
            <a:lvl4pPr>
              <a:defRPr sz="1100"/>
            </a:lvl4pPr>
          </a:lstStyle>
          <a:p>
            <a:pPr lvl="0"/>
            <a:r>
              <a:rPr lang="en-US" dirty="0"/>
              <a:t>First level bullet (18pt)</a:t>
            </a:r>
          </a:p>
          <a:p>
            <a:pPr lvl="1"/>
            <a:r>
              <a:rPr lang="en-US" dirty="0"/>
              <a:t>Second level bullet (14pt)</a:t>
            </a:r>
          </a:p>
          <a:p>
            <a:pPr lvl="2"/>
            <a:r>
              <a:rPr lang="en-US" dirty="0"/>
              <a:t>Third level bullet (12pt)</a:t>
            </a:r>
          </a:p>
          <a:p>
            <a:pPr lvl="3"/>
            <a:r>
              <a:rPr lang="en-US" dirty="0"/>
              <a:t>Fourth level bullet (11pt)</a:t>
            </a:r>
          </a:p>
        </p:txBody>
      </p:sp>
    </p:spTree>
    <p:extLst>
      <p:ext uri="{BB962C8B-B14F-4D97-AF65-F5344CB8AC3E}">
        <p14:creationId xmlns:p14="http://schemas.microsoft.com/office/powerpoint/2010/main" val="409136701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2 Columns A2">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1EFC8CB-B976-49E7-80B8-A9EAA6401B8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4437534" cy="2955616"/>
          </a:xfrm>
          <a:prstGeom prst="rect">
            <a:avLst/>
          </a:prstGeom>
        </p:spPr>
      </p:pic>
      <p:sp>
        <p:nvSpPr>
          <p:cNvPr id="12" name="Freeform: Shape 11">
            <a:extLst>
              <a:ext uri="{FF2B5EF4-FFF2-40B4-BE49-F238E27FC236}">
                <a16:creationId xmlns:a16="http://schemas.microsoft.com/office/drawing/2014/main" id="{74A1A282-6A47-4413-B65D-D7D715B39BD3}"/>
              </a:ext>
            </a:extLst>
          </p:cNvPr>
          <p:cNvSpPr/>
          <p:nvPr userDrawn="1"/>
        </p:nvSpPr>
        <p:spPr>
          <a:xfrm>
            <a:off x="0" y="0"/>
            <a:ext cx="9144000" cy="4586803"/>
          </a:xfrm>
          <a:custGeom>
            <a:avLst/>
            <a:gdLst>
              <a:gd name="connsiteX0" fmla="*/ 0 w 9144000"/>
              <a:gd name="connsiteY0" fmla="*/ 0 h 4591050"/>
              <a:gd name="connsiteX1" fmla="*/ 1 w 9144000"/>
              <a:gd name="connsiteY1" fmla="*/ 0 h 4591050"/>
              <a:gd name="connsiteX2" fmla="*/ 1 w 9144000"/>
              <a:gd name="connsiteY2" fmla="*/ 3024000 h 4591050"/>
              <a:gd name="connsiteX3" fmla="*/ 864001 w 9144000"/>
              <a:gd name="connsiteY3" fmla="*/ 0 h 4591050"/>
              <a:gd name="connsiteX4" fmla="*/ 9144000 w 9144000"/>
              <a:gd name="connsiteY4" fmla="*/ 0 h 4591050"/>
              <a:gd name="connsiteX5" fmla="*/ 9144000 w 9144000"/>
              <a:gd name="connsiteY5" fmla="*/ 4591050 h 4591050"/>
              <a:gd name="connsiteX6" fmla="*/ 0 w 9144000"/>
              <a:gd name="connsiteY6" fmla="*/ 4591050 h 459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4591050">
                <a:moveTo>
                  <a:pt x="0" y="0"/>
                </a:moveTo>
                <a:lnTo>
                  <a:pt x="1" y="0"/>
                </a:lnTo>
                <a:lnTo>
                  <a:pt x="1" y="3024000"/>
                </a:lnTo>
                <a:lnTo>
                  <a:pt x="864001" y="0"/>
                </a:lnTo>
                <a:lnTo>
                  <a:pt x="9144000" y="0"/>
                </a:lnTo>
                <a:lnTo>
                  <a:pt x="9144000" y="4591050"/>
                </a:lnTo>
                <a:lnTo>
                  <a:pt x="0" y="45910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a:extLst>
              <a:ext uri="{FF2B5EF4-FFF2-40B4-BE49-F238E27FC236}">
                <a16:creationId xmlns:a16="http://schemas.microsoft.com/office/drawing/2014/main" id="{0120F752-BAF5-4111-998B-93E4AA6E4F47}"/>
              </a:ext>
            </a:extLst>
          </p:cNvPr>
          <p:cNvSpPr>
            <a:spLocks noGrp="1"/>
          </p:cNvSpPr>
          <p:nvPr>
            <p:ph type="title" hasCustomPrompt="1"/>
          </p:nvPr>
        </p:nvSpPr>
        <p:spPr/>
        <p:txBody>
          <a:bodyPr>
            <a:noAutofit/>
          </a:bodyPr>
          <a:lstStyle>
            <a:lvl1pPr>
              <a:defRPr sz="2800"/>
            </a:lvl1pPr>
          </a:lstStyle>
          <a:p>
            <a:r>
              <a:rPr lang="en-US" dirty="0"/>
              <a:t>Click to edit title (28pt)</a:t>
            </a:r>
            <a:endParaRPr lang="en-GB" dirty="0"/>
          </a:p>
        </p:txBody>
      </p:sp>
      <p:sp>
        <p:nvSpPr>
          <p:cNvPr id="7" name="Content Placeholder 6">
            <a:extLst>
              <a:ext uri="{FF2B5EF4-FFF2-40B4-BE49-F238E27FC236}">
                <a16:creationId xmlns:a16="http://schemas.microsoft.com/office/drawing/2014/main" id="{9F71B7F1-CAD0-43E3-A5B8-7B0BE2D1BC82}"/>
              </a:ext>
            </a:extLst>
          </p:cNvPr>
          <p:cNvSpPr>
            <a:spLocks noGrp="1"/>
          </p:cNvSpPr>
          <p:nvPr>
            <p:ph sz="quarter" idx="12" hasCustomPrompt="1"/>
          </p:nvPr>
        </p:nvSpPr>
        <p:spPr>
          <a:xfrm>
            <a:off x="863600" y="1132427"/>
            <a:ext cx="3898800" cy="3454376"/>
          </a:xfrm>
        </p:spPr>
        <p:txBody>
          <a:bodyPr/>
          <a:lstStyle>
            <a:lvl1pPr>
              <a:lnSpc>
                <a:spcPct val="100000"/>
              </a:lnSpc>
              <a:spcBef>
                <a:spcPts val="0"/>
              </a:spcBef>
              <a:spcAft>
                <a:spcPts val="400"/>
              </a:spcAft>
              <a:defRPr b="0"/>
            </a:lvl1pPr>
            <a:lvl2pPr marL="180812" indent="-180812">
              <a:lnSpc>
                <a:spcPct val="100000"/>
              </a:lnSpc>
              <a:spcBef>
                <a:spcPts val="0"/>
              </a:spcBef>
              <a:spcAft>
                <a:spcPts val="400"/>
              </a:spcAft>
              <a:defRPr/>
            </a:lvl2pPr>
            <a:lvl3pPr marL="448859" indent="-180812">
              <a:lnSpc>
                <a:spcPct val="100000"/>
              </a:lnSpc>
              <a:spcBef>
                <a:spcPts val="0"/>
              </a:spcBef>
              <a:spcAft>
                <a:spcPts val="400"/>
              </a:spcAft>
              <a:defRPr sz="1200"/>
            </a:lvl3pPr>
            <a:lvl4pPr marL="715319" indent="-177640">
              <a:lnSpc>
                <a:spcPct val="100000"/>
              </a:lnSpc>
              <a:spcBef>
                <a:spcPts val="0"/>
              </a:spcBef>
              <a:spcAft>
                <a:spcPts val="400"/>
              </a:spcAft>
              <a:defRPr sz="1100"/>
            </a:lvl4pPr>
          </a:lstStyle>
          <a:p>
            <a:pPr lvl="0"/>
            <a:r>
              <a:rPr lang="en-US" dirty="0"/>
              <a:t>First level bullet (18pt)</a:t>
            </a:r>
          </a:p>
          <a:p>
            <a:pPr lvl="1"/>
            <a:r>
              <a:rPr lang="en-US" dirty="0"/>
              <a:t>Second level bullet (14pt)</a:t>
            </a:r>
          </a:p>
          <a:p>
            <a:pPr lvl="2"/>
            <a:r>
              <a:rPr lang="en-US" dirty="0"/>
              <a:t>Third level bullet (12pt)</a:t>
            </a:r>
          </a:p>
          <a:p>
            <a:pPr lvl="3"/>
            <a:r>
              <a:rPr lang="en-US" dirty="0"/>
              <a:t>Fourth level bullet (11pt)</a:t>
            </a:r>
          </a:p>
        </p:txBody>
      </p:sp>
      <p:sp>
        <p:nvSpPr>
          <p:cNvPr id="8" name="Content Placeholder 6">
            <a:extLst>
              <a:ext uri="{FF2B5EF4-FFF2-40B4-BE49-F238E27FC236}">
                <a16:creationId xmlns:a16="http://schemas.microsoft.com/office/drawing/2014/main" id="{BE1B3F2C-14C3-42FF-BA05-E541C80A00A9}"/>
              </a:ext>
            </a:extLst>
          </p:cNvPr>
          <p:cNvSpPr>
            <a:spLocks noGrp="1"/>
          </p:cNvSpPr>
          <p:nvPr>
            <p:ph sz="quarter" idx="14" hasCustomPrompt="1"/>
          </p:nvPr>
        </p:nvSpPr>
        <p:spPr>
          <a:xfrm>
            <a:off x="4957276" y="1132427"/>
            <a:ext cx="3898800" cy="3454376"/>
          </a:xfrm>
        </p:spPr>
        <p:txBody>
          <a:bodyPr/>
          <a:lstStyle>
            <a:lvl1pPr>
              <a:lnSpc>
                <a:spcPct val="100000"/>
              </a:lnSpc>
              <a:spcBef>
                <a:spcPts val="0"/>
              </a:spcBef>
              <a:spcAft>
                <a:spcPts val="400"/>
              </a:spcAft>
              <a:defRPr b="0"/>
            </a:lvl1pPr>
            <a:lvl2pPr marL="180812" indent="-180812">
              <a:lnSpc>
                <a:spcPct val="100000"/>
              </a:lnSpc>
              <a:spcBef>
                <a:spcPts val="0"/>
              </a:spcBef>
              <a:spcAft>
                <a:spcPts val="400"/>
              </a:spcAft>
              <a:defRPr/>
            </a:lvl2pPr>
            <a:lvl3pPr marL="448859" indent="-180812">
              <a:lnSpc>
                <a:spcPct val="100000"/>
              </a:lnSpc>
              <a:spcBef>
                <a:spcPts val="0"/>
              </a:spcBef>
              <a:spcAft>
                <a:spcPts val="400"/>
              </a:spcAft>
              <a:defRPr sz="1200"/>
            </a:lvl3pPr>
            <a:lvl4pPr marL="715319" indent="-177640">
              <a:lnSpc>
                <a:spcPct val="100000"/>
              </a:lnSpc>
              <a:spcBef>
                <a:spcPts val="0"/>
              </a:spcBef>
              <a:spcAft>
                <a:spcPts val="400"/>
              </a:spcAft>
              <a:defRPr sz="1100"/>
            </a:lvl4pPr>
          </a:lstStyle>
          <a:p>
            <a:pPr lvl="0"/>
            <a:r>
              <a:rPr lang="en-US" dirty="0"/>
              <a:t>First level bullet (18pt)</a:t>
            </a:r>
          </a:p>
          <a:p>
            <a:pPr lvl="1"/>
            <a:r>
              <a:rPr lang="en-US" dirty="0"/>
              <a:t>Second level bullet (14pt)</a:t>
            </a:r>
          </a:p>
          <a:p>
            <a:pPr lvl="2"/>
            <a:r>
              <a:rPr lang="en-US" dirty="0"/>
              <a:t>Third level bullet (12pt)</a:t>
            </a:r>
          </a:p>
          <a:p>
            <a:pPr lvl="3"/>
            <a:r>
              <a:rPr lang="en-US" dirty="0"/>
              <a:t>Fourth level bullet (11pt)</a:t>
            </a:r>
          </a:p>
        </p:txBody>
      </p:sp>
    </p:spTree>
    <p:extLst>
      <p:ext uri="{BB962C8B-B14F-4D97-AF65-F5344CB8AC3E}">
        <p14:creationId xmlns:p14="http://schemas.microsoft.com/office/powerpoint/2010/main" val="91789312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Bullet A4">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339EA57-EEA4-43A5-B8E0-280C28297ED3}"/>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1"/>
            <a:ext cx="863602" cy="3013734"/>
          </a:xfrm>
          <a:prstGeom prst="rect">
            <a:avLst/>
          </a:prstGeom>
        </p:spPr>
      </p:pic>
      <p:sp>
        <p:nvSpPr>
          <p:cNvPr id="12" name="Freeform: Shape 11">
            <a:extLst>
              <a:ext uri="{FF2B5EF4-FFF2-40B4-BE49-F238E27FC236}">
                <a16:creationId xmlns:a16="http://schemas.microsoft.com/office/drawing/2014/main" id="{DBEA3D42-E0AC-45C5-9E6E-DB7CE604E5FD}"/>
              </a:ext>
            </a:extLst>
          </p:cNvPr>
          <p:cNvSpPr/>
          <p:nvPr userDrawn="1"/>
        </p:nvSpPr>
        <p:spPr>
          <a:xfrm>
            <a:off x="0" y="0"/>
            <a:ext cx="9144000" cy="4586803"/>
          </a:xfrm>
          <a:custGeom>
            <a:avLst/>
            <a:gdLst>
              <a:gd name="connsiteX0" fmla="*/ 0 w 9144000"/>
              <a:gd name="connsiteY0" fmla="*/ 0 h 4591050"/>
              <a:gd name="connsiteX1" fmla="*/ 1 w 9144000"/>
              <a:gd name="connsiteY1" fmla="*/ 0 h 4591050"/>
              <a:gd name="connsiteX2" fmla="*/ 1 w 9144000"/>
              <a:gd name="connsiteY2" fmla="*/ 3024000 h 4591050"/>
              <a:gd name="connsiteX3" fmla="*/ 864001 w 9144000"/>
              <a:gd name="connsiteY3" fmla="*/ 0 h 4591050"/>
              <a:gd name="connsiteX4" fmla="*/ 9144000 w 9144000"/>
              <a:gd name="connsiteY4" fmla="*/ 0 h 4591050"/>
              <a:gd name="connsiteX5" fmla="*/ 9144000 w 9144000"/>
              <a:gd name="connsiteY5" fmla="*/ 4591050 h 4591050"/>
              <a:gd name="connsiteX6" fmla="*/ 0 w 9144000"/>
              <a:gd name="connsiteY6" fmla="*/ 4591050 h 459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4591050">
                <a:moveTo>
                  <a:pt x="0" y="0"/>
                </a:moveTo>
                <a:lnTo>
                  <a:pt x="1" y="0"/>
                </a:lnTo>
                <a:lnTo>
                  <a:pt x="1" y="3024000"/>
                </a:lnTo>
                <a:lnTo>
                  <a:pt x="864001" y="0"/>
                </a:lnTo>
                <a:lnTo>
                  <a:pt x="9144000" y="0"/>
                </a:lnTo>
                <a:lnTo>
                  <a:pt x="9144000" y="4591050"/>
                </a:lnTo>
                <a:lnTo>
                  <a:pt x="0" y="45910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a:extLst>
              <a:ext uri="{FF2B5EF4-FFF2-40B4-BE49-F238E27FC236}">
                <a16:creationId xmlns:a16="http://schemas.microsoft.com/office/drawing/2014/main" id="{0120F752-BAF5-4111-998B-93E4AA6E4F47}"/>
              </a:ext>
            </a:extLst>
          </p:cNvPr>
          <p:cNvSpPr>
            <a:spLocks noGrp="1"/>
          </p:cNvSpPr>
          <p:nvPr>
            <p:ph type="title" hasCustomPrompt="1"/>
          </p:nvPr>
        </p:nvSpPr>
        <p:spPr/>
        <p:txBody>
          <a:bodyPr>
            <a:normAutofit/>
          </a:bodyPr>
          <a:lstStyle>
            <a:lvl1pPr>
              <a:defRPr sz="2800"/>
            </a:lvl1pPr>
          </a:lstStyle>
          <a:p>
            <a:r>
              <a:rPr lang="en-US" dirty="0"/>
              <a:t>Click to edit title (28pt)</a:t>
            </a:r>
            <a:endParaRPr lang="en-GB" dirty="0"/>
          </a:p>
        </p:txBody>
      </p:sp>
      <p:sp>
        <p:nvSpPr>
          <p:cNvPr id="5" name="Content Placeholder 4">
            <a:extLst>
              <a:ext uri="{FF2B5EF4-FFF2-40B4-BE49-F238E27FC236}">
                <a16:creationId xmlns:a16="http://schemas.microsoft.com/office/drawing/2014/main" id="{5BDA9969-C98E-46CA-942A-603662328421}"/>
              </a:ext>
            </a:extLst>
          </p:cNvPr>
          <p:cNvSpPr>
            <a:spLocks noGrp="1"/>
          </p:cNvSpPr>
          <p:nvPr>
            <p:ph sz="quarter" idx="11" hasCustomPrompt="1"/>
          </p:nvPr>
        </p:nvSpPr>
        <p:spPr>
          <a:xfrm>
            <a:off x="863601" y="1132427"/>
            <a:ext cx="7993063" cy="3454376"/>
          </a:xfrm>
        </p:spPr>
        <p:txBody>
          <a:bodyPr/>
          <a:lstStyle>
            <a:lvl1pPr>
              <a:defRPr b="0"/>
            </a:lvl1pPr>
            <a:lvl3pPr>
              <a:defRPr sz="1200"/>
            </a:lvl3pPr>
            <a:lvl4pPr>
              <a:defRPr sz="1100"/>
            </a:lvl4pPr>
          </a:lstStyle>
          <a:p>
            <a:pPr lvl="0"/>
            <a:r>
              <a:rPr lang="en-US" dirty="0"/>
              <a:t>First level bullet (18pt)</a:t>
            </a:r>
          </a:p>
          <a:p>
            <a:pPr lvl="1"/>
            <a:r>
              <a:rPr lang="en-US" dirty="0"/>
              <a:t>Second level bullet (14pt)</a:t>
            </a:r>
          </a:p>
          <a:p>
            <a:pPr lvl="2"/>
            <a:r>
              <a:rPr lang="en-US" dirty="0"/>
              <a:t>Third level bullet (12pt)</a:t>
            </a:r>
          </a:p>
          <a:p>
            <a:pPr lvl="3"/>
            <a:r>
              <a:rPr lang="en-US" dirty="0"/>
              <a:t>Fourth level bullet (11pt)</a:t>
            </a:r>
          </a:p>
        </p:txBody>
      </p:sp>
    </p:spTree>
    <p:extLst>
      <p:ext uri="{BB962C8B-B14F-4D97-AF65-F5344CB8AC3E}">
        <p14:creationId xmlns:p14="http://schemas.microsoft.com/office/powerpoint/2010/main" val="354771630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2 Columns A4">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339EA57-EEA4-43A5-B8E0-280C28297ED3}"/>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1"/>
            <a:ext cx="863602" cy="3013734"/>
          </a:xfrm>
          <a:prstGeom prst="rect">
            <a:avLst/>
          </a:prstGeom>
        </p:spPr>
      </p:pic>
      <p:sp>
        <p:nvSpPr>
          <p:cNvPr id="12" name="Freeform: Shape 11">
            <a:extLst>
              <a:ext uri="{FF2B5EF4-FFF2-40B4-BE49-F238E27FC236}">
                <a16:creationId xmlns:a16="http://schemas.microsoft.com/office/drawing/2014/main" id="{89F6BC07-0CFB-461A-B134-95927ADA0400}"/>
              </a:ext>
            </a:extLst>
          </p:cNvPr>
          <p:cNvSpPr/>
          <p:nvPr userDrawn="1"/>
        </p:nvSpPr>
        <p:spPr>
          <a:xfrm>
            <a:off x="0" y="0"/>
            <a:ext cx="9144000" cy="4586803"/>
          </a:xfrm>
          <a:custGeom>
            <a:avLst/>
            <a:gdLst>
              <a:gd name="connsiteX0" fmla="*/ 0 w 9144000"/>
              <a:gd name="connsiteY0" fmla="*/ 0 h 4591050"/>
              <a:gd name="connsiteX1" fmla="*/ 1 w 9144000"/>
              <a:gd name="connsiteY1" fmla="*/ 0 h 4591050"/>
              <a:gd name="connsiteX2" fmla="*/ 1 w 9144000"/>
              <a:gd name="connsiteY2" fmla="*/ 3024000 h 4591050"/>
              <a:gd name="connsiteX3" fmla="*/ 864001 w 9144000"/>
              <a:gd name="connsiteY3" fmla="*/ 0 h 4591050"/>
              <a:gd name="connsiteX4" fmla="*/ 9144000 w 9144000"/>
              <a:gd name="connsiteY4" fmla="*/ 0 h 4591050"/>
              <a:gd name="connsiteX5" fmla="*/ 9144000 w 9144000"/>
              <a:gd name="connsiteY5" fmla="*/ 4591050 h 4591050"/>
              <a:gd name="connsiteX6" fmla="*/ 0 w 9144000"/>
              <a:gd name="connsiteY6" fmla="*/ 4591050 h 459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4591050">
                <a:moveTo>
                  <a:pt x="0" y="0"/>
                </a:moveTo>
                <a:lnTo>
                  <a:pt x="1" y="0"/>
                </a:lnTo>
                <a:lnTo>
                  <a:pt x="1" y="3024000"/>
                </a:lnTo>
                <a:lnTo>
                  <a:pt x="864001" y="0"/>
                </a:lnTo>
                <a:lnTo>
                  <a:pt x="9144000" y="0"/>
                </a:lnTo>
                <a:lnTo>
                  <a:pt x="9144000" y="4591050"/>
                </a:lnTo>
                <a:lnTo>
                  <a:pt x="0" y="45910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a:extLst>
              <a:ext uri="{FF2B5EF4-FFF2-40B4-BE49-F238E27FC236}">
                <a16:creationId xmlns:a16="http://schemas.microsoft.com/office/drawing/2014/main" id="{0120F752-BAF5-4111-998B-93E4AA6E4F47}"/>
              </a:ext>
            </a:extLst>
          </p:cNvPr>
          <p:cNvSpPr>
            <a:spLocks noGrp="1"/>
          </p:cNvSpPr>
          <p:nvPr>
            <p:ph type="title" hasCustomPrompt="1"/>
          </p:nvPr>
        </p:nvSpPr>
        <p:spPr/>
        <p:txBody>
          <a:bodyPr>
            <a:normAutofit/>
          </a:bodyPr>
          <a:lstStyle>
            <a:lvl1pPr>
              <a:defRPr sz="2800"/>
            </a:lvl1pPr>
          </a:lstStyle>
          <a:p>
            <a:r>
              <a:rPr lang="en-US" dirty="0"/>
              <a:t>Click to edit title (28pt)</a:t>
            </a:r>
            <a:endParaRPr lang="en-GB" dirty="0"/>
          </a:p>
        </p:txBody>
      </p:sp>
      <p:sp>
        <p:nvSpPr>
          <p:cNvPr id="7" name="Content Placeholder 6">
            <a:extLst>
              <a:ext uri="{FF2B5EF4-FFF2-40B4-BE49-F238E27FC236}">
                <a16:creationId xmlns:a16="http://schemas.microsoft.com/office/drawing/2014/main" id="{9F71B7F1-CAD0-43E3-A5B8-7B0BE2D1BC82}"/>
              </a:ext>
            </a:extLst>
          </p:cNvPr>
          <p:cNvSpPr>
            <a:spLocks noGrp="1"/>
          </p:cNvSpPr>
          <p:nvPr>
            <p:ph sz="quarter" idx="12" hasCustomPrompt="1"/>
          </p:nvPr>
        </p:nvSpPr>
        <p:spPr>
          <a:xfrm>
            <a:off x="863600" y="1132427"/>
            <a:ext cx="3898800" cy="3454376"/>
          </a:xfrm>
        </p:spPr>
        <p:txBody>
          <a:bodyPr/>
          <a:lstStyle>
            <a:lvl1pPr>
              <a:lnSpc>
                <a:spcPct val="100000"/>
              </a:lnSpc>
              <a:spcBef>
                <a:spcPts val="0"/>
              </a:spcBef>
              <a:spcAft>
                <a:spcPts val="400"/>
              </a:spcAft>
              <a:defRPr b="0"/>
            </a:lvl1pPr>
            <a:lvl2pPr marL="180812" indent="-180812">
              <a:lnSpc>
                <a:spcPct val="100000"/>
              </a:lnSpc>
              <a:spcBef>
                <a:spcPts val="0"/>
              </a:spcBef>
              <a:spcAft>
                <a:spcPts val="400"/>
              </a:spcAft>
              <a:defRPr/>
            </a:lvl2pPr>
            <a:lvl3pPr marL="448859" indent="-180812">
              <a:lnSpc>
                <a:spcPct val="100000"/>
              </a:lnSpc>
              <a:spcBef>
                <a:spcPts val="0"/>
              </a:spcBef>
              <a:spcAft>
                <a:spcPts val="400"/>
              </a:spcAft>
              <a:defRPr sz="1200"/>
            </a:lvl3pPr>
            <a:lvl4pPr marL="715319" indent="-177640">
              <a:lnSpc>
                <a:spcPct val="100000"/>
              </a:lnSpc>
              <a:spcBef>
                <a:spcPts val="0"/>
              </a:spcBef>
              <a:spcAft>
                <a:spcPts val="400"/>
              </a:spcAft>
              <a:defRPr sz="1100"/>
            </a:lvl4pPr>
          </a:lstStyle>
          <a:p>
            <a:pPr lvl="0"/>
            <a:r>
              <a:rPr lang="en-US" dirty="0"/>
              <a:t>First level bullet (18pt)</a:t>
            </a:r>
          </a:p>
          <a:p>
            <a:pPr lvl="1"/>
            <a:r>
              <a:rPr lang="en-US" dirty="0"/>
              <a:t>Second level bullet (14pt)</a:t>
            </a:r>
          </a:p>
          <a:p>
            <a:pPr lvl="2"/>
            <a:r>
              <a:rPr lang="en-US" dirty="0"/>
              <a:t>Third level bullet (12pt)</a:t>
            </a:r>
          </a:p>
          <a:p>
            <a:pPr lvl="3"/>
            <a:r>
              <a:rPr lang="en-US" dirty="0"/>
              <a:t>Fourth level bullet (11pt)</a:t>
            </a:r>
          </a:p>
        </p:txBody>
      </p:sp>
      <p:sp>
        <p:nvSpPr>
          <p:cNvPr id="8" name="Content Placeholder 6">
            <a:extLst>
              <a:ext uri="{FF2B5EF4-FFF2-40B4-BE49-F238E27FC236}">
                <a16:creationId xmlns:a16="http://schemas.microsoft.com/office/drawing/2014/main" id="{BE1B3F2C-14C3-42FF-BA05-E541C80A00A9}"/>
              </a:ext>
            </a:extLst>
          </p:cNvPr>
          <p:cNvSpPr>
            <a:spLocks noGrp="1"/>
          </p:cNvSpPr>
          <p:nvPr>
            <p:ph sz="quarter" idx="14" hasCustomPrompt="1"/>
          </p:nvPr>
        </p:nvSpPr>
        <p:spPr>
          <a:xfrm>
            <a:off x="4957276" y="1132427"/>
            <a:ext cx="3898800" cy="3454376"/>
          </a:xfrm>
        </p:spPr>
        <p:txBody>
          <a:bodyPr/>
          <a:lstStyle>
            <a:lvl1pPr>
              <a:lnSpc>
                <a:spcPct val="100000"/>
              </a:lnSpc>
              <a:spcBef>
                <a:spcPts val="0"/>
              </a:spcBef>
              <a:spcAft>
                <a:spcPts val="400"/>
              </a:spcAft>
              <a:defRPr b="0"/>
            </a:lvl1pPr>
            <a:lvl2pPr marL="180812" indent="-180812">
              <a:lnSpc>
                <a:spcPct val="100000"/>
              </a:lnSpc>
              <a:spcBef>
                <a:spcPts val="0"/>
              </a:spcBef>
              <a:spcAft>
                <a:spcPts val="400"/>
              </a:spcAft>
              <a:defRPr/>
            </a:lvl2pPr>
            <a:lvl3pPr marL="448859" indent="-180812">
              <a:lnSpc>
                <a:spcPct val="100000"/>
              </a:lnSpc>
              <a:spcBef>
                <a:spcPts val="0"/>
              </a:spcBef>
              <a:spcAft>
                <a:spcPts val="400"/>
              </a:spcAft>
              <a:defRPr sz="1200"/>
            </a:lvl3pPr>
            <a:lvl4pPr marL="715319" indent="-177640">
              <a:lnSpc>
                <a:spcPct val="100000"/>
              </a:lnSpc>
              <a:spcBef>
                <a:spcPts val="0"/>
              </a:spcBef>
              <a:spcAft>
                <a:spcPts val="400"/>
              </a:spcAft>
              <a:defRPr sz="1100"/>
            </a:lvl4pPr>
          </a:lstStyle>
          <a:p>
            <a:pPr lvl="0"/>
            <a:r>
              <a:rPr lang="en-US" dirty="0"/>
              <a:t>First level bullet (18pt)</a:t>
            </a:r>
          </a:p>
          <a:p>
            <a:pPr lvl="1"/>
            <a:r>
              <a:rPr lang="en-US" dirty="0"/>
              <a:t>Second level bullet (14pt)</a:t>
            </a:r>
          </a:p>
          <a:p>
            <a:pPr lvl="2"/>
            <a:r>
              <a:rPr lang="en-US" dirty="0"/>
              <a:t>Third level bullet (12pt)</a:t>
            </a:r>
          </a:p>
          <a:p>
            <a:pPr lvl="3"/>
            <a:r>
              <a:rPr lang="en-US" dirty="0"/>
              <a:t>Fourth level bullet (11pt)</a:t>
            </a:r>
          </a:p>
        </p:txBody>
      </p:sp>
    </p:spTree>
    <p:extLst>
      <p:ext uri="{BB962C8B-B14F-4D97-AF65-F5344CB8AC3E}">
        <p14:creationId xmlns:p14="http://schemas.microsoft.com/office/powerpoint/2010/main" val="92930520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Bullet B1">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6ED67EE-058C-43D8-960C-77C70251C98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2743200" cy="5143499"/>
          </a:xfrm>
          <a:prstGeom prst="rect">
            <a:avLst/>
          </a:prstGeom>
        </p:spPr>
      </p:pic>
      <p:sp>
        <p:nvSpPr>
          <p:cNvPr id="17" name="Freeform: Shape 16">
            <a:extLst>
              <a:ext uri="{FF2B5EF4-FFF2-40B4-BE49-F238E27FC236}">
                <a16:creationId xmlns:a16="http://schemas.microsoft.com/office/drawing/2014/main" id="{CE3E8A6C-3587-4D1B-A4E9-C12EC4E6468B}"/>
              </a:ext>
            </a:extLst>
          </p:cNvPr>
          <p:cNvSpPr/>
          <p:nvPr userDrawn="1"/>
        </p:nvSpPr>
        <p:spPr>
          <a:xfrm>
            <a:off x="1275770" y="0"/>
            <a:ext cx="7868230" cy="5143500"/>
          </a:xfrm>
          <a:custGeom>
            <a:avLst/>
            <a:gdLst>
              <a:gd name="connsiteX0" fmla="*/ 1473526 w 7868230"/>
              <a:gd name="connsiteY0" fmla="*/ 0 h 5148263"/>
              <a:gd name="connsiteX1" fmla="*/ 7868230 w 7868230"/>
              <a:gd name="connsiteY1" fmla="*/ 0 h 5148263"/>
              <a:gd name="connsiteX2" fmla="*/ 7868230 w 7868230"/>
              <a:gd name="connsiteY2" fmla="*/ 4591050 h 5148263"/>
              <a:gd name="connsiteX3" fmla="*/ 3943930 w 7868230"/>
              <a:gd name="connsiteY3" fmla="*/ 4591050 h 5148263"/>
              <a:gd name="connsiteX4" fmla="*/ 3943930 w 7868230"/>
              <a:gd name="connsiteY4" fmla="*/ 5148263 h 5148263"/>
              <a:gd name="connsiteX5" fmla="*/ 0 w 7868230"/>
              <a:gd name="connsiteY5" fmla="*/ 5148263 h 514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68230" h="5148263">
                <a:moveTo>
                  <a:pt x="1473526" y="0"/>
                </a:moveTo>
                <a:lnTo>
                  <a:pt x="7868230" y="0"/>
                </a:lnTo>
                <a:lnTo>
                  <a:pt x="7868230" y="4591050"/>
                </a:lnTo>
                <a:lnTo>
                  <a:pt x="3943930" y="4591050"/>
                </a:lnTo>
                <a:lnTo>
                  <a:pt x="3943930" y="5148263"/>
                </a:lnTo>
                <a:lnTo>
                  <a:pt x="0" y="5148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a:extLst>
              <a:ext uri="{FF2B5EF4-FFF2-40B4-BE49-F238E27FC236}">
                <a16:creationId xmlns:a16="http://schemas.microsoft.com/office/drawing/2014/main" id="{0120F752-BAF5-4111-998B-93E4AA6E4F47}"/>
              </a:ext>
            </a:extLst>
          </p:cNvPr>
          <p:cNvSpPr>
            <a:spLocks noGrp="1"/>
          </p:cNvSpPr>
          <p:nvPr>
            <p:ph type="title" hasCustomPrompt="1"/>
          </p:nvPr>
        </p:nvSpPr>
        <p:spPr>
          <a:xfrm>
            <a:off x="3024189" y="403919"/>
            <a:ext cx="5832475" cy="512808"/>
          </a:xfrm>
        </p:spPr>
        <p:txBody>
          <a:bodyPr>
            <a:normAutofit/>
          </a:bodyPr>
          <a:lstStyle>
            <a:lvl1pPr>
              <a:defRPr sz="2800"/>
            </a:lvl1pPr>
          </a:lstStyle>
          <a:p>
            <a:r>
              <a:rPr lang="en-US" dirty="0"/>
              <a:t>Click to edit title (28pt)</a:t>
            </a:r>
            <a:endParaRPr lang="en-GB" dirty="0"/>
          </a:p>
        </p:txBody>
      </p:sp>
      <p:sp>
        <p:nvSpPr>
          <p:cNvPr id="5" name="Content Placeholder 4">
            <a:extLst>
              <a:ext uri="{FF2B5EF4-FFF2-40B4-BE49-F238E27FC236}">
                <a16:creationId xmlns:a16="http://schemas.microsoft.com/office/drawing/2014/main" id="{5BDA9969-C98E-46CA-942A-603662328421}"/>
              </a:ext>
            </a:extLst>
          </p:cNvPr>
          <p:cNvSpPr>
            <a:spLocks noGrp="1"/>
          </p:cNvSpPr>
          <p:nvPr>
            <p:ph sz="quarter" idx="11" hasCustomPrompt="1"/>
          </p:nvPr>
        </p:nvSpPr>
        <p:spPr>
          <a:xfrm>
            <a:off x="3024189" y="1132427"/>
            <a:ext cx="5832475" cy="3454376"/>
          </a:xfrm>
        </p:spPr>
        <p:txBody>
          <a:bodyPr/>
          <a:lstStyle>
            <a:lvl1pPr>
              <a:defRPr b="0"/>
            </a:lvl1pPr>
            <a:lvl3pPr>
              <a:defRPr sz="1200"/>
            </a:lvl3pPr>
            <a:lvl4pPr>
              <a:defRPr sz="1100"/>
            </a:lvl4pPr>
          </a:lstStyle>
          <a:p>
            <a:pPr lvl="0"/>
            <a:r>
              <a:rPr lang="en-US" dirty="0"/>
              <a:t>First level bullet (18pt)</a:t>
            </a:r>
          </a:p>
          <a:p>
            <a:pPr lvl="1"/>
            <a:r>
              <a:rPr lang="en-US" dirty="0"/>
              <a:t>Second level bullet (14pt)</a:t>
            </a:r>
          </a:p>
          <a:p>
            <a:pPr lvl="2"/>
            <a:r>
              <a:rPr lang="en-US" dirty="0"/>
              <a:t>Third level bullet (12pt)</a:t>
            </a:r>
          </a:p>
          <a:p>
            <a:pPr lvl="3"/>
            <a:r>
              <a:rPr lang="en-US" dirty="0"/>
              <a:t>Fourth level bullet (11pt)</a:t>
            </a:r>
          </a:p>
        </p:txBody>
      </p:sp>
      <p:pic>
        <p:nvPicPr>
          <p:cNvPr id="12" name="Picture 11">
            <a:extLst>
              <a:ext uri="{FF2B5EF4-FFF2-40B4-BE49-F238E27FC236}">
                <a16:creationId xmlns:a16="http://schemas.microsoft.com/office/drawing/2014/main" id="{A6337047-414C-46BC-B907-9AD8944C401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63227" y="4733924"/>
            <a:ext cx="519417" cy="240783"/>
          </a:xfrm>
          <a:prstGeom prst="rect">
            <a:avLst/>
          </a:prstGeom>
        </p:spPr>
      </p:pic>
    </p:spTree>
    <p:extLst>
      <p:ext uri="{BB962C8B-B14F-4D97-AF65-F5344CB8AC3E}">
        <p14:creationId xmlns:p14="http://schemas.microsoft.com/office/powerpoint/2010/main" val="2886195064"/>
      </p:ext>
    </p:extLst>
  </p:cSld>
  <p:clrMapOvr>
    <a:masterClrMapping/>
  </p:clrMapOvr>
  <p:extLst>
    <p:ext uri="{DCECCB84-F9BA-43D5-87BE-67443E8EF086}">
      <p15:sldGuideLst xmlns:p15="http://schemas.microsoft.com/office/powerpoint/2012/main">
        <p15:guide id="1" pos="1905" userDrawn="1">
          <p15:clr>
            <a:srgbClr val="FBAE40"/>
          </p15:clr>
        </p15:guide>
        <p15:guide id="2" pos="1746" userDrawn="1">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Bullet B1">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6ED67EE-058C-43D8-960C-77C70251C98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3024188" cy="5143499"/>
          </a:xfrm>
          <a:prstGeom prst="rect">
            <a:avLst/>
          </a:prstGeom>
        </p:spPr>
      </p:pic>
      <p:sp>
        <p:nvSpPr>
          <p:cNvPr id="17" name="Freeform: Shape 16">
            <a:extLst>
              <a:ext uri="{FF2B5EF4-FFF2-40B4-BE49-F238E27FC236}">
                <a16:creationId xmlns:a16="http://schemas.microsoft.com/office/drawing/2014/main" id="{CE3E8A6C-3587-4D1B-A4E9-C12EC4E6468B}"/>
              </a:ext>
            </a:extLst>
          </p:cNvPr>
          <p:cNvSpPr/>
          <p:nvPr userDrawn="1"/>
        </p:nvSpPr>
        <p:spPr>
          <a:xfrm>
            <a:off x="1275770" y="0"/>
            <a:ext cx="7868230" cy="5143500"/>
          </a:xfrm>
          <a:custGeom>
            <a:avLst/>
            <a:gdLst>
              <a:gd name="connsiteX0" fmla="*/ 1473526 w 7868230"/>
              <a:gd name="connsiteY0" fmla="*/ 0 h 5148263"/>
              <a:gd name="connsiteX1" fmla="*/ 7868230 w 7868230"/>
              <a:gd name="connsiteY1" fmla="*/ 0 h 5148263"/>
              <a:gd name="connsiteX2" fmla="*/ 7868230 w 7868230"/>
              <a:gd name="connsiteY2" fmla="*/ 4591050 h 5148263"/>
              <a:gd name="connsiteX3" fmla="*/ 3943930 w 7868230"/>
              <a:gd name="connsiteY3" fmla="*/ 4591050 h 5148263"/>
              <a:gd name="connsiteX4" fmla="*/ 3943930 w 7868230"/>
              <a:gd name="connsiteY4" fmla="*/ 5148263 h 5148263"/>
              <a:gd name="connsiteX5" fmla="*/ 0 w 7868230"/>
              <a:gd name="connsiteY5" fmla="*/ 5148263 h 514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68230" h="5148263">
                <a:moveTo>
                  <a:pt x="1473526" y="0"/>
                </a:moveTo>
                <a:lnTo>
                  <a:pt x="7868230" y="0"/>
                </a:lnTo>
                <a:lnTo>
                  <a:pt x="7868230" y="4591050"/>
                </a:lnTo>
                <a:lnTo>
                  <a:pt x="3943930" y="4591050"/>
                </a:lnTo>
                <a:lnTo>
                  <a:pt x="3943930" y="5148263"/>
                </a:lnTo>
                <a:lnTo>
                  <a:pt x="0" y="5148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a:extLst>
              <a:ext uri="{FF2B5EF4-FFF2-40B4-BE49-F238E27FC236}">
                <a16:creationId xmlns:a16="http://schemas.microsoft.com/office/drawing/2014/main" id="{0120F752-BAF5-4111-998B-93E4AA6E4F47}"/>
              </a:ext>
            </a:extLst>
          </p:cNvPr>
          <p:cNvSpPr>
            <a:spLocks noGrp="1"/>
          </p:cNvSpPr>
          <p:nvPr>
            <p:ph type="title" hasCustomPrompt="1"/>
          </p:nvPr>
        </p:nvSpPr>
        <p:spPr>
          <a:xfrm>
            <a:off x="3024189" y="403919"/>
            <a:ext cx="5832475" cy="512808"/>
          </a:xfrm>
        </p:spPr>
        <p:txBody>
          <a:bodyPr>
            <a:normAutofit/>
          </a:bodyPr>
          <a:lstStyle>
            <a:lvl1pPr>
              <a:defRPr sz="2800"/>
            </a:lvl1pPr>
          </a:lstStyle>
          <a:p>
            <a:r>
              <a:rPr lang="en-US" dirty="0"/>
              <a:t>Click to edit title (28pt)</a:t>
            </a:r>
            <a:endParaRPr lang="en-GB" dirty="0"/>
          </a:p>
        </p:txBody>
      </p:sp>
      <p:sp>
        <p:nvSpPr>
          <p:cNvPr id="5" name="Content Placeholder 4">
            <a:extLst>
              <a:ext uri="{FF2B5EF4-FFF2-40B4-BE49-F238E27FC236}">
                <a16:creationId xmlns:a16="http://schemas.microsoft.com/office/drawing/2014/main" id="{5BDA9969-C98E-46CA-942A-603662328421}"/>
              </a:ext>
            </a:extLst>
          </p:cNvPr>
          <p:cNvSpPr>
            <a:spLocks noGrp="1"/>
          </p:cNvSpPr>
          <p:nvPr>
            <p:ph sz="quarter" idx="11" hasCustomPrompt="1"/>
          </p:nvPr>
        </p:nvSpPr>
        <p:spPr>
          <a:xfrm>
            <a:off x="3024189" y="1132427"/>
            <a:ext cx="5832475" cy="3454376"/>
          </a:xfrm>
        </p:spPr>
        <p:txBody>
          <a:bodyPr/>
          <a:lstStyle>
            <a:lvl1pPr>
              <a:defRPr b="0"/>
            </a:lvl1pPr>
            <a:lvl3pPr>
              <a:defRPr sz="1200"/>
            </a:lvl3pPr>
            <a:lvl4pPr>
              <a:defRPr sz="1100"/>
            </a:lvl4pPr>
          </a:lstStyle>
          <a:p>
            <a:pPr lvl="0"/>
            <a:r>
              <a:rPr lang="en-US" dirty="0"/>
              <a:t>First level bullet (18pt)</a:t>
            </a:r>
          </a:p>
          <a:p>
            <a:pPr lvl="1"/>
            <a:r>
              <a:rPr lang="en-US" dirty="0"/>
              <a:t>Second level bullet (14pt)</a:t>
            </a:r>
          </a:p>
          <a:p>
            <a:pPr lvl="2"/>
            <a:r>
              <a:rPr lang="en-US" dirty="0"/>
              <a:t>Third level bullet (12pt)</a:t>
            </a:r>
          </a:p>
          <a:p>
            <a:pPr lvl="3"/>
            <a:r>
              <a:rPr lang="en-US" dirty="0"/>
              <a:t>Fourth level bullet (11pt)</a:t>
            </a:r>
          </a:p>
        </p:txBody>
      </p:sp>
      <p:pic>
        <p:nvPicPr>
          <p:cNvPr id="12" name="Picture 11">
            <a:extLst>
              <a:ext uri="{FF2B5EF4-FFF2-40B4-BE49-F238E27FC236}">
                <a16:creationId xmlns:a16="http://schemas.microsoft.com/office/drawing/2014/main" id="{A6337047-414C-46BC-B907-9AD8944C401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63227" y="4733924"/>
            <a:ext cx="519417" cy="240783"/>
          </a:xfrm>
          <a:prstGeom prst="rect">
            <a:avLst/>
          </a:prstGeom>
        </p:spPr>
      </p:pic>
    </p:spTree>
    <p:extLst>
      <p:ext uri="{BB962C8B-B14F-4D97-AF65-F5344CB8AC3E}">
        <p14:creationId xmlns:p14="http://schemas.microsoft.com/office/powerpoint/2010/main" val="1966526780"/>
      </p:ext>
    </p:extLst>
  </p:cSld>
  <p:clrMapOvr>
    <a:masterClrMapping/>
  </p:clrMapOvr>
  <p:extLst>
    <p:ext uri="{DCECCB84-F9BA-43D5-87BE-67443E8EF086}">
      <p15:sldGuideLst xmlns:p15="http://schemas.microsoft.com/office/powerpoint/2012/main">
        <p15:guide id="1" pos="1905" userDrawn="1">
          <p15:clr>
            <a:srgbClr val="FBAE40"/>
          </p15:clr>
        </p15:guide>
        <p15:guide id="2" pos="1746" userDrawn="1">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Section Break H">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20C98E-9A8B-4040-93A1-9FC0315924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99"/>
            <a:ext cx="7029450" cy="5143301"/>
          </a:xfrm>
          <a:prstGeom prst="rect">
            <a:avLst/>
          </a:prstGeom>
        </p:spPr>
      </p:pic>
      <p:sp>
        <p:nvSpPr>
          <p:cNvPr id="12" name="Freeform: Shape 11">
            <a:extLst>
              <a:ext uri="{FF2B5EF4-FFF2-40B4-BE49-F238E27FC236}">
                <a16:creationId xmlns:a16="http://schemas.microsoft.com/office/drawing/2014/main" id="{F10C0065-BE99-488A-AC9D-B06E1F5C429D}"/>
              </a:ext>
            </a:extLst>
          </p:cNvPr>
          <p:cNvSpPr/>
          <p:nvPr userDrawn="1"/>
        </p:nvSpPr>
        <p:spPr>
          <a:xfrm>
            <a:off x="4904790" y="0"/>
            <a:ext cx="4239210" cy="5143500"/>
          </a:xfrm>
          <a:custGeom>
            <a:avLst/>
            <a:gdLst>
              <a:gd name="connsiteX0" fmla="*/ 1473526 w 4239210"/>
              <a:gd name="connsiteY0" fmla="*/ 0 h 5148263"/>
              <a:gd name="connsiteX1" fmla="*/ 4239210 w 4239210"/>
              <a:gd name="connsiteY1" fmla="*/ 0 h 5148263"/>
              <a:gd name="connsiteX2" fmla="*/ 4239210 w 4239210"/>
              <a:gd name="connsiteY2" fmla="*/ 4591050 h 5148263"/>
              <a:gd name="connsiteX3" fmla="*/ 3943930 w 4239210"/>
              <a:gd name="connsiteY3" fmla="*/ 4591050 h 5148263"/>
              <a:gd name="connsiteX4" fmla="*/ 2138948 w 4239210"/>
              <a:gd name="connsiteY4" fmla="*/ 4591050 h 5148263"/>
              <a:gd name="connsiteX5" fmla="*/ 2138948 w 4239210"/>
              <a:gd name="connsiteY5" fmla="*/ 5148263 h 5148263"/>
              <a:gd name="connsiteX6" fmla="*/ 0 w 4239210"/>
              <a:gd name="connsiteY6" fmla="*/ 5148263 h 514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9210" h="5148263">
                <a:moveTo>
                  <a:pt x="1473526" y="0"/>
                </a:moveTo>
                <a:lnTo>
                  <a:pt x="4239210" y="0"/>
                </a:lnTo>
                <a:lnTo>
                  <a:pt x="4239210" y="4591050"/>
                </a:lnTo>
                <a:lnTo>
                  <a:pt x="3943930" y="4591050"/>
                </a:lnTo>
                <a:lnTo>
                  <a:pt x="2138948" y="4591050"/>
                </a:lnTo>
                <a:lnTo>
                  <a:pt x="2138948" y="5148263"/>
                </a:lnTo>
                <a:lnTo>
                  <a:pt x="0" y="5148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a:extLst>
              <a:ext uri="{FF2B5EF4-FFF2-40B4-BE49-F238E27FC236}">
                <a16:creationId xmlns:a16="http://schemas.microsoft.com/office/drawing/2014/main" id="{69F493C6-7AD9-4A08-BCD5-D37D3160B8B8}"/>
              </a:ext>
            </a:extLst>
          </p:cNvPr>
          <p:cNvSpPr>
            <a:spLocks noGrp="1"/>
          </p:cNvSpPr>
          <p:nvPr>
            <p:ph type="title" hasCustomPrompt="1"/>
          </p:nvPr>
        </p:nvSpPr>
        <p:spPr>
          <a:xfrm>
            <a:off x="5829300" y="1715294"/>
            <a:ext cx="3213100" cy="2727974"/>
          </a:xfrm>
        </p:spPr>
        <p:txBody>
          <a:bodyPr>
            <a:normAutofit/>
          </a:bodyPr>
          <a:lstStyle>
            <a:lvl1pPr algn="ctr">
              <a:lnSpc>
                <a:spcPct val="100000"/>
              </a:lnSpc>
              <a:defRPr sz="3000" i="1"/>
            </a:lvl1pPr>
          </a:lstStyle>
          <a:p>
            <a:r>
              <a:rPr lang="en-US" dirty="0"/>
              <a:t>Click to edit title (30pt)</a:t>
            </a:r>
            <a:endParaRPr lang="en-GB" dirty="0"/>
          </a:p>
        </p:txBody>
      </p:sp>
      <p:sp>
        <p:nvSpPr>
          <p:cNvPr id="14" name="Text Placeholder 13">
            <a:extLst>
              <a:ext uri="{FF2B5EF4-FFF2-40B4-BE49-F238E27FC236}">
                <a16:creationId xmlns:a16="http://schemas.microsoft.com/office/drawing/2014/main" id="{EEB0D5AB-F949-4B54-87C4-2920F80CE056}"/>
              </a:ext>
            </a:extLst>
          </p:cNvPr>
          <p:cNvSpPr>
            <a:spLocks noGrp="1"/>
          </p:cNvSpPr>
          <p:nvPr>
            <p:ph type="body" sz="quarter" idx="10" hasCustomPrompt="1"/>
          </p:nvPr>
        </p:nvSpPr>
        <p:spPr>
          <a:xfrm>
            <a:off x="6153150" y="1029335"/>
            <a:ext cx="2565400" cy="318792"/>
          </a:xfrm>
        </p:spPr>
        <p:txBody>
          <a:bodyPr anchor="ctr">
            <a:normAutofit/>
          </a:bodyPr>
          <a:lstStyle>
            <a:lvl1pPr algn="ctr">
              <a:lnSpc>
                <a:spcPct val="100000"/>
              </a:lnSpc>
              <a:spcBef>
                <a:spcPts val="0"/>
              </a:spcBef>
              <a:defRPr sz="1100"/>
            </a:lvl1pPr>
          </a:lstStyle>
          <a:p>
            <a:pPr lvl="0"/>
            <a:r>
              <a:rPr lang="en-US" dirty="0"/>
              <a:t>Subhead (11pt)</a:t>
            </a:r>
          </a:p>
        </p:txBody>
      </p:sp>
      <p:pic>
        <p:nvPicPr>
          <p:cNvPr id="11" name="Picture 10">
            <a:extLst>
              <a:ext uri="{FF2B5EF4-FFF2-40B4-BE49-F238E27FC236}">
                <a16:creationId xmlns:a16="http://schemas.microsoft.com/office/drawing/2014/main" id="{D415D334-E36A-402C-89C6-CAFEB0E87C0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63227" y="4733924"/>
            <a:ext cx="519417" cy="240783"/>
          </a:xfrm>
          <a:prstGeom prst="rect">
            <a:avLst/>
          </a:prstGeom>
        </p:spPr>
      </p:pic>
    </p:spTree>
    <p:extLst>
      <p:ext uri="{BB962C8B-B14F-4D97-AF65-F5344CB8AC3E}">
        <p14:creationId xmlns:p14="http://schemas.microsoft.com/office/powerpoint/2010/main" val="252961741"/>
      </p:ext>
    </p:extLst>
  </p:cSld>
  <p:clrMapOvr>
    <a:masterClrMapping/>
  </p:clrMapOvr>
  <p:extLst>
    <p:ext uri="{DCECCB84-F9BA-43D5-87BE-67443E8EF086}">
      <p15:sldGuideLst xmlns:p15="http://schemas.microsoft.com/office/powerpoint/2012/main">
        <p15:guide id="1" pos="4014" userDrawn="1">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Section Break H">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20C98E-9A8B-4040-93A1-9FC03159241C}"/>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rot="5400000">
            <a:off x="656358" y="-656359"/>
            <a:ext cx="5143500" cy="6456219"/>
          </a:xfrm>
          <a:prstGeom prst="rect">
            <a:avLst/>
          </a:prstGeom>
        </p:spPr>
      </p:pic>
      <p:sp>
        <p:nvSpPr>
          <p:cNvPr id="12" name="Freeform: Shape 11">
            <a:extLst>
              <a:ext uri="{FF2B5EF4-FFF2-40B4-BE49-F238E27FC236}">
                <a16:creationId xmlns:a16="http://schemas.microsoft.com/office/drawing/2014/main" id="{F10C0065-BE99-488A-AC9D-B06E1F5C429D}"/>
              </a:ext>
            </a:extLst>
          </p:cNvPr>
          <p:cNvSpPr/>
          <p:nvPr userDrawn="1"/>
        </p:nvSpPr>
        <p:spPr>
          <a:xfrm>
            <a:off x="4904790" y="0"/>
            <a:ext cx="4239210" cy="5143500"/>
          </a:xfrm>
          <a:custGeom>
            <a:avLst/>
            <a:gdLst>
              <a:gd name="connsiteX0" fmla="*/ 1473526 w 4239210"/>
              <a:gd name="connsiteY0" fmla="*/ 0 h 5148263"/>
              <a:gd name="connsiteX1" fmla="*/ 4239210 w 4239210"/>
              <a:gd name="connsiteY1" fmla="*/ 0 h 5148263"/>
              <a:gd name="connsiteX2" fmla="*/ 4239210 w 4239210"/>
              <a:gd name="connsiteY2" fmla="*/ 4591050 h 5148263"/>
              <a:gd name="connsiteX3" fmla="*/ 3943930 w 4239210"/>
              <a:gd name="connsiteY3" fmla="*/ 4591050 h 5148263"/>
              <a:gd name="connsiteX4" fmla="*/ 2138948 w 4239210"/>
              <a:gd name="connsiteY4" fmla="*/ 4591050 h 5148263"/>
              <a:gd name="connsiteX5" fmla="*/ 2138948 w 4239210"/>
              <a:gd name="connsiteY5" fmla="*/ 5148263 h 5148263"/>
              <a:gd name="connsiteX6" fmla="*/ 0 w 4239210"/>
              <a:gd name="connsiteY6" fmla="*/ 5148263 h 514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9210" h="5148263">
                <a:moveTo>
                  <a:pt x="1473526" y="0"/>
                </a:moveTo>
                <a:lnTo>
                  <a:pt x="4239210" y="0"/>
                </a:lnTo>
                <a:lnTo>
                  <a:pt x="4239210" y="4591050"/>
                </a:lnTo>
                <a:lnTo>
                  <a:pt x="3943930" y="4591050"/>
                </a:lnTo>
                <a:lnTo>
                  <a:pt x="2138948" y="4591050"/>
                </a:lnTo>
                <a:lnTo>
                  <a:pt x="2138948" y="5148263"/>
                </a:lnTo>
                <a:lnTo>
                  <a:pt x="0" y="5148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a:extLst>
              <a:ext uri="{FF2B5EF4-FFF2-40B4-BE49-F238E27FC236}">
                <a16:creationId xmlns:a16="http://schemas.microsoft.com/office/drawing/2014/main" id="{69F493C6-7AD9-4A08-BCD5-D37D3160B8B8}"/>
              </a:ext>
            </a:extLst>
          </p:cNvPr>
          <p:cNvSpPr>
            <a:spLocks noGrp="1"/>
          </p:cNvSpPr>
          <p:nvPr>
            <p:ph type="title" hasCustomPrompt="1"/>
          </p:nvPr>
        </p:nvSpPr>
        <p:spPr>
          <a:xfrm>
            <a:off x="5829300" y="1715294"/>
            <a:ext cx="3213100" cy="2727974"/>
          </a:xfrm>
        </p:spPr>
        <p:txBody>
          <a:bodyPr>
            <a:normAutofit/>
          </a:bodyPr>
          <a:lstStyle>
            <a:lvl1pPr algn="ctr">
              <a:lnSpc>
                <a:spcPct val="100000"/>
              </a:lnSpc>
              <a:defRPr sz="3000" i="1"/>
            </a:lvl1pPr>
          </a:lstStyle>
          <a:p>
            <a:r>
              <a:rPr lang="en-US" dirty="0"/>
              <a:t>Click to edit title (30pt)</a:t>
            </a:r>
            <a:endParaRPr lang="en-GB" dirty="0"/>
          </a:p>
        </p:txBody>
      </p:sp>
      <p:sp>
        <p:nvSpPr>
          <p:cNvPr id="14" name="Text Placeholder 13">
            <a:extLst>
              <a:ext uri="{FF2B5EF4-FFF2-40B4-BE49-F238E27FC236}">
                <a16:creationId xmlns:a16="http://schemas.microsoft.com/office/drawing/2014/main" id="{EEB0D5AB-F949-4B54-87C4-2920F80CE056}"/>
              </a:ext>
            </a:extLst>
          </p:cNvPr>
          <p:cNvSpPr>
            <a:spLocks noGrp="1"/>
          </p:cNvSpPr>
          <p:nvPr>
            <p:ph type="body" sz="quarter" idx="10" hasCustomPrompt="1"/>
          </p:nvPr>
        </p:nvSpPr>
        <p:spPr>
          <a:xfrm>
            <a:off x="6153150" y="1029335"/>
            <a:ext cx="2565400" cy="318792"/>
          </a:xfrm>
        </p:spPr>
        <p:txBody>
          <a:bodyPr anchor="ctr">
            <a:normAutofit/>
          </a:bodyPr>
          <a:lstStyle>
            <a:lvl1pPr algn="ctr">
              <a:lnSpc>
                <a:spcPct val="100000"/>
              </a:lnSpc>
              <a:spcBef>
                <a:spcPts val="0"/>
              </a:spcBef>
              <a:defRPr sz="1100"/>
            </a:lvl1pPr>
          </a:lstStyle>
          <a:p>
            <a:pPr lvl="0"/>
            <a:r>
              <a:rPr lang="en-US" dirty="0"/>
              <a:t>Subhead (11pt)</a:t>
            </a:r>
          </a:p>
        </p:txBody>
      </p:sp>
      <p:pic>
        <p:nvPicPr>
          <p:cNvPr id="11" name="Picture 10">
            <a:extLst>
              <a:ext uri="{FF2B5EF4-FFF2-40B4-BE49-F238E27FC236}">
                <a16:creationId xmlns:a16="http://schemas.microsoft.com/office/drawing/2014/main" id="{D415D334-E36A-402C-89C6-CAFEB0E87C0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63227" y="4733924"/>
            <a:ext cx="519417" cy="240783"/>
          </a:xfrm>
          <a:prstGeom prst="rect">
            <a:avLst/>
          </a:prstGeom>
        </p:spPr>
      </p:pic>
    </p:spTree>
    <p:extLst>
      <p:ext uri="{BB962C8B-B14F-4D97-AF65-F5344CB8AC3E}">
        <p14:creationId xmlns:p14="http://schemas.microsoft.com/office/powerpoint/2010/main" val="4130615933"/>
      </p:ext>
    </p:extLst>
  </p:cSld>
  <p:clrMapOvr>
    <a:masterClrMapping/>
  </p:clrMapOvr>
  <p:extLst>
    <p:ext uri="{DCECCB84-F9BA-43D5-87BE-67443E8EF086}">
      <p15:sldGuideLst xmlns:p15="http://schemas.microsoft.com/office/powerpoint/2012/main">
        <p15:guide id="1" pos="4014" userDrawn="1">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Section Break J">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CA1081-3AB6-4996-BF49-E3B32DDEEE8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815"/>
            <a:ext cx="6492240" cy="5143499"/>
          </a:xfrm>
          <a:prstGeom prst="rect">
            <a:avLst/>
          </a:prstGeom>
        </p:spPr>
      </p:pic>
      <p:sp>
        <p:nvSpPr>
          <p:cNvPr id="12" name="Freeform: Shape 11">
            <a:extLst>
              <a:ext uri="{FF2B5EF4-FFF2-40B4-BE49-F238E27FC236}">
                <a16:creationId xmlns:a16="http://schemas.microsoft.com/office/drawing/2014/main" id="{E75C1889-9A7C-4843-A068-8897B437FB3A}"/>
              </a:ext>
            </a:extLst>
          </p:cNvPr>
          <p:cNvSpPr/>
          <p:nvPr userDrawn="1"/>
        </p:nvSpPr>
        <p:spPr>
          <a:xfrm>
            <a:off x="4904790" y="0"/>
            <a:ext cx="4239210" cy="5143500"/>
          </a:xfrm>
          <a:custGeom>
            <a:avLst/>
            <a:gdLst>
              <a:gd name="connsiteX0" fmla="*/ 1473526 w 4239210"/>
              <a:gd name="connsiteY0" fmla="*/ 0 h 5148263"/>
              <a:gd name="connsiteX1" fmla="*/ 4239210 w 4239210"/>
              <a:gd name="connsiteY1" fmla="*/ 0 h 5148263"/>
              <a:gd name="connsiteX2" fmla="*/ 4239210 w 4239210"/>
              <a:gd name="connsiteY2" fmla="*/ 4591050 h 5148263"/>
              <a:gd name="connsiteX3" fmla="*/ 3943930 w 4239210"/>
              <a:gd name="connsiteY3" fmla="*/ 4591050 h 5148263"/>
              <a:gd name="connsiteX4" fmla="*/ 2138948 w 4239210"/>
              <a:gd name="connsiteY4" fmla="*/ 4591050 h 5148263"/>
              <a:gd name="connsiteX5" fmla="*/ 2138948 w 4239210"/>
              <a:gd name="connsiteY5" fmla="*/ 5148263 h 5148263"/>
              <a:gd name="connsiteX6" fmla="*/ 0 w 4239210"/>
              <a:gd name="connsiteY6" fmla="*/ 5148263 h 514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9210" h="5148263">
                <a:moveTo>
                  <a:pt x="1473526" y="0"/>
                </a:moveTo>
                <a:lnTo>
                  <a:pt x="4239210" y="0"/>
                </a:lnTo>
                <a:lnTo>
                  <a:pt x="4239210" y="4591050"/>
                </a:lnTo>
                <a:lnTo>
                  <a:pt x="3943930" y="4591050"/>
                </a:lnTo>
                <a:lnTo>
                  <a:pt x="2138948" y="4591050"/>
                </a:lnTo>
                <a:lnTo>
                  <a:pt x="2138948" y="5148263"/>
                </a:lnTo>
                <a:lnTo>
                  <a:pt x="0" y="5148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a:extLst>
              <a:ext uri="{FF2B5EF4-FFF2-40B4-BE49-F238E27FC236}">
                <a16:creationId xmlns:a16="http://schemas.microsoft.com/office/drawing/2014/main" id="{69F493C6-7AD9-4A08-BCD5-D37D3160B8B8}"/>
              </a:ext>
            </a:extLst>
          </p:cNvPr>
          <p:cNvSpPr>
            <a:spLocks noGrp="1"/>
          </p:cNvSpPr>
          <p:nvPr>
            <p:ph type="title" hasCustomPrompt="1"/>
          </p:nvPr>
        </p:nvSpPr>
        <p:spPr>
          <a:xfrm>
            <a:off x="5829300" y="1715294"/>
            <a:ext cx="3213100" cy="2727974"/>
          </a:xfrm>
        </p:spPr>
        <p:txBody>
          <a:bodyPr>
            <a:normAutofit/>
          </a:bodyPr>
          <a:lstStyle>
            <a:lvl1pPr algn="ctr">
              <a:lnSpc>
                <a:spcPct val="100000"/>
              </a:lnSpc>
              <a:defRPr sz="3000" i="1"/>
            </a:lvl1pPr>
          </a:lstStyle>
          <a:p>
            <a:r>
              <a:rPr lang="en-US" dirty="0"/>
              <a:t>Click to edit title (30pt)</a:t>
            </a:r>
            <a:endParaRPr lang="en-GB" dirty="0"/>
          </a:p>
        </p:txBody>
      </p:sp>
      <p:sp>
        <p:nvSpPr>
          <p:cNvPr id="14" name="Text Placeholder 13">
            <a:extLst>
              <a:ext uri="{FF2B5EF4-FFF2-40B4-BE49-F238E27FC236}">
                <a16:creationId xmlns:a16="http://schemas.microsoft.com/office/drawing/2014/main" id="{EEB0D5AB-F949-4B54-87C4-2920F80CE056}"/>
              </a:ext>
            </a:extLst>
          </p:cNvPr>
          <p:cNvSpPr>
            <a:spLocks noGrp="1"/>
          </p:cNvSpPr>
          <p:nvPr>
            <p:ph type="body" sz="quarter" idx="10" hasCustomPrompt="1"/>
          </p:nvPr>
        </p:nvSpPr>
        <p:spPr>
          <a:xfrm>
            <a:off x="6153150" y="1029335"/>
            <a:ext cx="2565400" cy="318792"/>
          </a:xfrm>
        </p:spPr>
        <p:txBody>
          <a:bodyPr anchor="ctr">
            <a:normAutofit/>
          </a:bodyPr>
          <a:lstStyle>
            <a:lvl1pPr algn="ctr">
              <a:lnSpc>
                <a:spcPct val="100000"/>
              </a:lnSpc>
              <a:spcBef>
                <a:spcPts val="0"/>
              </a:spcBef>
              <a:defRPr sz="1100"/>
            </a:lvl1pPr>
          </a:lstStyle>
          <a:p>
            <a:pPr lvl="0"/>
            <a:r>
              <a:rPr lang="en-US" dirty="0"/>
              <a:t>Subhead (11pt)</a:t>
            </a:r>
          </a:p>
        </p:txBody>
      </p:sp>
      <p:pic>
        <p:nvPicPr>
          <p:cNvPr id="16" name="Picture 15">
            <a:extLst>
              <a:ext uri="{FF2B5EF4-FFF2-40B4-BE49-F238E27FC236}">
                <a16:creationId xmlns:a16="http://schemas.microsoft.com/office/drawing/2014/main" id="{9FB42FAE-3E06-42BB-A34A-18B7935AD7F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63227" y="4733924"/>
            <a:ext cx="519417" cy="240783"/>
          </a:xfrm>
          <a:prstGeom prst="rect">
            <a:avLst/>
          </a:prstGeom>
        </p:spPr>
      </p:pic>
    </p:spTree>
    <p:extLst>
      <p:ext uri="{BB962C8B-B14F-4D97-AF65-F5344CB8AC3E}">
        <p14:creationId xmlns:p14="http://schemas.microsoft.com/office/powerpoint/2010/main" val="419170898"/>
      </p:ext>
    </p:extLst>
  </p:cSld>
  <p:clrMapOvr>
    <a:masterClrMapping/>
  </p:clrMapOvr>
  <p:extLst>
    <p:ext uri="{DCECCB84-F9BA-43D5-87BE-67443E8EF086}">
      <p15:sldGuideLst xmlns:p15="http://schemas.microsoft.com/office/powerpoint/2012/main">
        <p15:guide id="1" pos="401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Break 3 - Standard">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1"/>
            <a:ext cx="9143999" cy="5143499"/>
          </a:xfrm>
          <a:prstGeom prst="rect">
            <a:avLst/>
          </a:prstGeom>
        </p:spPr>
      </p:pic>
      <p:sp>
        <p:nvSpPr>
          <p:cNvPr id="2" name="Title 1"/>
          <p:cNvSpPr>
            <a:spLocks noGrp="1"/>
          </p:cNvSpPr>
          <p:nvPr>
            <p:ph type="title" hasCustomPrompt="1"/>
          </p:nvPr>
        </p:nvSpPr>
        <p:spPr>
          <a:xfrm>
            <a:off x="762000" y="1664883"/>
            <a:ext cx="7620000" cy="1813735"/>
          </a:xfrm>
        </p:spPr>
        <p:txBody>
          <a:bodyPr anchor="ctr"/>
          <a:lstStyle>
            <a:lvl1pPr>
              <a:defRPr sz="2800">
                <a:solidFill>
                  <a:schemeClr val="bg1"/>
                </a:solidFill>
              </a:defRPr>
            </a:lvl1pPr>
          </a:lstStyle>
          <a:p>
            <a:r>
              <a:rPr lang="en-US"/>
              <a:t>Section Title Here</a:t>
            </a:r>
          </a:p>
        </p:txBody>
      </p:sp>
      <p:sp>
        <p:nvSpPr>
          <p:cNvPr id="7" name="Oval 6">
            <a:extLst>
              <a:ext uri="{FF2B5EF4-FFF2-40B4-BE49-F238E27FC236}">
                <a16:creationId xmlns:a16="http://schemas.microsoft.com/office/drawing/2014/main" id="{8FE6B60C-2A8C-7148-8B7B-D108B931C9F9}"/>
              </a:ext>
            </a:extLst>
          </p:cNvPr>
          <p:cNvSpPr/>
          <p:nvPr userDrawn="1"/>
        </p:nvSpPr>
        <p:spPr>
          <a:xfrm>
            <a:off x="8714232" y="4897122"/>
            <a:ext cx="192024" cy="192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fld id="{B1AC83B0-B844-44F1-B4BE-92A8C14C00CC}" type="slidenum">
              <a:rPr lang="en-US" sz="680" smtClean="0">
                <a:solidFill>
                  <a:schemeClr val="tx2"/>
                </a:solidFill>
              </a:rPr>
              <a:pPr algn="ctr"/>
              <a:t>‹#›</a:t>
            </a:fld>
            <a:endParaRPr lang="en-US" sz="680">
              <a:solidFill>
                <a:schemeClr val="tx2"/>
              </a:solidFill>
            </a:endParaRPr>
          </a:p>
        </p:txBody>
      </p:sp>
    </p:spTree>
    <p:extLst>
      <p:ext uri="{BB962C8B-B14F-4D97-AF65-F5344CB8AC3E}">
        <p14:creationId xmlns:p14="http://schemas.microsoft.com/office/powerpoint/2010/main" val="3525853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646901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blank" preserve="1">
  <p:cSld name="Back Cover w Logo">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FE98B04-6E5D-534C-89F2-C4AB5D9749F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rot="10800000">
            <a:off x="0" y="2379"/>
            <a:ext cx="9144000" cy="5138741"/>
          </a:xfrm>
          <a:prstGeom prst="rect">
            <a:avLst/>
          </a:prstGeom>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491090" y="1991111"/>
            <a:ext cx="4161821" cy="1161277"/>
          </a:xfrm>
          <a:prstGeom prst="rect">
            <a:avLst/>
          </a:prstGeom>
        </p:spPr>
      </p:pic>
    </p:spTree>
    <p:extLst>
      <p:ext uri="{BB962C8B-B14F-4D97-AF65-F5344CB8AC3E}">
        <p14:creationId xmlns:p14="http://schemas.microsoft.com/office/powerpoint/2010/main" val="396201207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Legal Disclaimer">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1AF2EC-A130-794C-9793-012E783A451C}"/>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C632E73D-FA89-4F09-9BBF-95E60B99C2AA}"/>
              </a:ext>
            </a:extLst>
          </p:cNvPr>
          <p:cNvSpPr>
            <a:spLocks noGrp="1"/>
          </p:cNvSpPr>
          <p:nvPr>
            <p:ph type="body" sz="quarter" idx="10" hasCustomPrompt="1"/>
          </p:nvPr>
        </p:nvSpPr>
        <p:spPr>
          <a:xfrm>
            <a:off x="868363" y="1238503"/>
            <a:ext cx="5220000" cy="790397"/>
          </a:xfrm>
        </p:spPr>
        <p:txBody>
          <a:bodyPr>
            <a:normAutofit/>
          </a:bodyPr>
          <a:lstStyle>
            <a:lvl1pPr marL="0" indent="0">
              <a:buNone/>
              <a:defRPr sz="1600" b="1">
                <a:solidFill>
                  <a:schemeClr val="bg1"/>
                </a:solidFill>
              </a:defRPr>
            </a:lvl1pPr>
          </a:lstStyle>
          <a:p>
            <a:pPr lvl="0"/>
            <a:r>
              <a:rPr lang="en-US" dirty="0"/>
              <a:t>Click to add text 16pt</a:t>
            </a:r>
          </a:p>
        </p:txBody>
      </p:sp>
      <p:sp>
        <p:nvSpPr>
          <p:cNvPr id="13" name="Text Placeholder 11">
            <a:extLst>
              <a:ext uri="{FF2B5EF4-FFF2-40B4-BE49-F238E27FC236}">
                <a16:creationId xmlns:a16="http://schemas.microsoft.com/office/drawing/2014/main" id="{14F01E58-038F-47DF-A6CE-F9A4733E7B83}"/>
              </a:ext>
            </a:extLst>
          </p:cNvPr>
          <p:cNvSpPr>
            <a:spLocks noGrp="1"/>
          </p:cNvSpPr>
          <p:nvPr>
            <p:ph type="body" sz="quarter" idx="11" hasCustomPrompt="1"/>
          </p:nvPr>
        </p:nvSpPr>
        <p:spPr>
          <a:xfrm>
            <a:off x="868363" y="2002030"/>
            <a:ext cx="3240000" cy="681871"/>
          </a:xfrm>
        </p:spPr>
        <p:txBody>
          <a:bodyPr>
            <a:normAutofit/>
          </a:bodyPr>
          <a:lstStyle>
            <a:lvl1pPr marL="0" indent="0">
              <a:lnSpc>
                <a:spcPct val="100000"/>
              </a:lnSpc>
              <a:buNone/>
              <a:defRPr sz="1400" b="0">
                <a:solidFill>
                  <a:schemeClr val="bg1"/>
                </a:solidFill>
              </a:defRPr>
            </a:lvl1pPr>
          </a:lstStyle>
          <a:p>
            <a:pPr lvl="0"/>
            <a:r>
              <a:rPr lang="en-US" dirty="0"/>
              <a:t>Click to add text 14pt </a:t>
            </a:r>
          </a:p>
        </p:txBody>
      </p:sp>
      <p:pic>
        <p:nvPicPr>
          <p:cNvPr id="11" name="Picture 10">
            <a:extLst>
              <a:ext uri="{FF2B5EF4-FFF2-40B4-BE49-F238E27FC236}">
                <a16:creationId xmlns:a16="http://schemas.microsoft.com/office/drawing/2014/main" id="{1321E33E-74A0-0F48-9627-E57FB16FAF5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63227" y="4733924"/>
            <a:ext cx="519417" cy="240783"/>
          </a:xfrm>
          <a:prstGeom prst="rect">
            <a:avLst/>
          </a:prstGeom>
        </p:spPr>
      </p:pic>
    </p:spTree>
    <p:extLst>
      <p:ext uri="{BB962C8B-B14F-4D97-AF65-F5344CB8AC3E}">
        <p14:creationId xmlns:p14="http://schemas.microsoft.com/office/powerpoint/2010/main" val="174391027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Q&amp;A">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1AF2EC-A130-794C-9793-012E783A451C}"/>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C632E73D-FA89-4F09-9BBF-95E60B99C2AA}"/>
              </a:ext>
            </a:extLst>
          </p:cNvPr>
          <p:cNvSpPr>
            <a:spLocks noGrp="1"/>
          </p:cNvSpPr>
          <p:nvPr>
            <p:ph type="body" sz="quarter" idx="10" hasCustomPrompt="1"/>
          </p:nvPr>
        </p:nvSpPr>
        <p:spPr>
          <a:xfrm>
            <a:off x="868018" y="2571750"/>
            <a:ext cx="5220000" cy="790397"/>
          </a:xfrm>
        </p:spPr>
        <p:txBody>
          <a:bodyPr>
            <a:normAutofit/>
          </a:bodyPr>
          <a:lstStyle>
            <a:lvl1pPr marL="0" indent="0">
              <a:buNone/>
              <a:defRPr sz="1600" b="1">
                <a:solidFill>
                  <a:schemeClr val="bg1"/>
                </a:solidFill>
              </a:defRPr>
            </a:lvl1pPr>
          </a:lstStyle>
          <a:p>
            <a:pPr lvl="0"/>
            <a:r>
              <a:rPr lang="en-US" dirty="0"/>
              <a:t>Add Subtext 16pt</a:t>
            </a:r>
          </a:p>
        </p:txBody>
      </p:sp>
      <p:pic>
        <p:nvPicPr>
          <p:cNvPr id="11" name="Picture 10">
            <a:extLst>
              <a:ext uri="{FF2B5EF4-FFF2-40B4-BE49-F238E27FC236}">
                <a16:creationId xmlns:a16="http://schemas.microsoft.com/office/drawing/2014/main" id="{1321E33E-74A0-0F48-9627-E57FB16FAF5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63227" y="4733924"/>
            <a:ext cx="519417" cy="240783"/>
          </a:xfrm>
          <a:prstGeom prst="rect">
            <a:avLst/>
          </a:prstGeom>
        </p:spPr>
      </p:pic>
      <p:sp>
        <p:nvSpPr>
          <p:cNvPr id="6" name="Title 1">
            <a:extLst>
              <a:ext uri="{FF2B5EF4-FFF2-40B4-BE49-F238E27FC236}">
                <a16:creationId xmlns:a16="http://schemas.microsoft.com/office/drawing/2014/main" id="{A15A6448-464A-A14F-B0E7-F345BB9DC6F2}"/>
              </a:ext>
            </a:extLst>
          </p:cNvPr>
          <p:cNvSpPr>
            <a:spLocks noGrp="1"/>
          </p:cNvSpPr>
          <p:nvPr>
            <p:ph type="title" hasCustomPrompt="1"/>
          </p:nvPr>
        </p:nvSpPr>
        <p:spPr>
          <a:xfrm>
            <a:off x="868018" y="1079178"/>
            <a:ext cx="5760000" cy="1343781"/>
          </a:xfrm>
        </p:spPr>
        <p:txBody>
          <a:bodyPr anchor="b">
            <a:normAutofit/>
          </a:bodyPr>
          <a:lstStyle>
            <a:lvl1pPr>
              <a:defRPr sz="3600" b="1">
                <a:solidFill>
                  <a:schemeClr val="bg1"/>
                </a:solidFill>
                <a:latin typeface="Arial" panose="020B0604020202020204" pitchFamily="34" charset="0"/>
                <a:cs typeface="Arial" panose="020B0604020202020204" pitchFamily="34" charset="0"/>
              </a:defRPr>
            </a:lvl1pPr>
          </a:lstStyle>
          <a:p>
            <a:r>
              <a:rPr lang="en-US" dirty="0"/>
              <a:t>Q&amp;A Session 34pt</a:t>
            </a:r>
          </a:p>
        </p:txBody>
      </p:sp>
    </p:spTree>
    <p:extLst>
      <p:ext uri="{BB962C8B-B14F-4D97-AF65-F5344CB8AC3E}">
        <p14:creationId xmlns:p14="http://schemas.microsoft.com/office/powerpoint/2010/main" val="217235773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(28pt)</a:t>
            </a:r>
          </a:p>
        </p:txBody>
      </p:sp>
      <p:sp>
        <p:nvSpPr>
          <p:cNvPr id="9" name="Text Placeholder 8"/>
          <p:cNvSpPr>
            <a:spLocks noGrp="1"/>
          </p:cNvSpPr>
          <p:nvPr>
            <p:ph type="body" sz="quarter" idx="13" hasCustomPrompt="1"/>
          </p:nvPr>
        </p:nvSpPr>
        <p:spPr>
          <a:xfrm>
            <a:off x="874715" y="937075"/>
            <a:ext cx="7966072" cy="441669"/>
          </a:xfrm>
        </p:spPr>
        <p:txBody>
          <a:bodyPr anchor="t"/>
          <a:lstStyle>
            <a:lvl1pPr marL="0" indent="0">
              <a:lnSpc>
                <a:spcPct val="90000"/>
              </a:lnSpc>
              <a:spcBef>
                <a:spcPts val="0"/>
              </a:spcBef>
              <a:defRPr lang="en-US" sz="1500" b="1" kern="1200" baseline="0" smtClean="0">
                <a:solidFill>
                  <a:schemeClr val="accent1"/>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dirty="0"/>
              <a:t>Click to edit subhead text (15pt)</a:t>
            </a:r>
          </a:p>
        </p:txBody>
      </p:sp>
      <p:sp>
        <p:nvSpPr>
          <p:cNvPr id="10" name="Content Placeholder 2"/>
          <p:cNvSpPr>
            <a:spLocks noGrp="1"/>
          </p:cNvSpPr>
          <p:nvPr>
            <p:ph idx="1" hasCustomPrompt="1"/>
          </p:nvPr>
        </p:nvSpPr>
        <p:spPr>
          <a:xfrm>
            <a:off x="874644" y="1480458"/>
            <a:ext cx="7966144" cy="3184414"/>
          </a:xfrm>
        </p:spPr>
        <p:txBody>
          <a:bodyPr/>
          <a:lstStyle>
            <a:lvl3pPr marL="228388" indent="-114194">
              <a:defRPr/>
            </a:lvl3pPr>
          </a:lstStyle>
          <a:p>
            <a:pPr lvl="0"/>
            <a:r>
              <a:rPr lang="en-US" dirty="0"/>
              <a:t>First level bullet (18pt)</a:t>
            </a:r>
          </a:p>
          <a:p>
            <a:pPr lvl="1"/>
            <a:r>
              <a:rPr lang="en-US" dirty="0"/>
              <a:t>Second level bullet (14pt)</a:t>
            </a:r>
          </a:p>
          <a:p>
            <a:pPr lvl="2"/>
            <a:r>
              <a:rPr lang="en-US" dirty="0"/>
              <a:t>Third level bullet (12pt)</a:t>
            </a:r>
          </a:p>
          <a:p>
            <a:pPr lvl="3"/>
            <a:r>
              <a:rPr lang="en-US" dirty="0"/>
              <a:t>Fourth level (11pt)</a:t>
            </a:r>
          </a:p>
          <a:p>
            <a:pPr lvl="4"/>
            <a:r>
              <a:rPr lang="en-US" dirty="0"/>
              <a:t>Fifth level (10pt)</a:t>
            </a:r>
          </a:p>
        </p:txBody>
      </p:sp>
      <p:sp>
        <p:nvSpPr>
          <p:cNvPr id="5" name="Date Placeholder 4"/>
          <p:cNvSpPr>
            <a:spLocks noGrp="1"/>
          </p:cNvSpPr>
          <p:nvPr>
            <p:ph type="dt" sz="half" idx="14"/>
          </p:nvPr>
        </p:nvSpPr>
        <p:spPr/>
        <p:txBody>
          <a:bodyPr/>
          <a:lstStyle/>
          <a:p>
            <a:endParaRPr lang="en-US" dirty="0"/>
          </a:p>
        </p:txBody>
      </p:sp>
      <p:sp>
        <p:nvSpPr>
          <p:cNvPr id="7" name="Footer Placeholder 6"/>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12760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obj" preserve="1">
  <p:cSld name="Speaker Notes">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p:txBody>
          <a:bodyPr/>
          <a:lstStyle>
            <a:lvl1pPr>
              <a:spcBef>
                <a:spcPts val="1350"/>
              </a:spcBef>
              <a:defRPr>
                <a:solidFill>
                  <a:schemeClr val="tx1"/>
                </a:solidFill>
              </a:defRPr>
            </a:lvl1pPr>
            <a:lvl2pPr>
              <a:defRPr>
                <a:solidFill>
                  <a:schemeClr val="tx1"/>
                </a:solidFill>
              </a:defRPr>
            </a:lvl2pPr>
            <a:lvl3pPr marL="227007" indent="-112710">
              <a:spcBef>
                <a:spcPts val="450"/>
              </a:spcBef>
              <a:buClr>
                <a:schemeClr val="tx1"/>
              </a:buClr>
              <a:buSzPct val="80000"/>
              <a:buFont typeface="Arial" panose="020B0604020202020204" pitchFamily="34" charset="0"/>
              <a:buChar cha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05478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331" userDrawn="1">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473" name="Picture 147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 y="-1"/>
            <a:ext cx="9143999" cy="5143501"/>
          </a:xfrm>
          <a:prstGeom prst="rect">
            <a:avLst/>
          </a:prstGeom>
        </p:spPr>
      </p:pic>
      <p:sp>
        <p:nvSpPr>
          <p:cNvPr id="2" name="Title 1"/>
          <p:cNvSpPr>
            <a:spLocks noGrp="1"/>
          </p:cNvSpPr>
          <p:nvPr>
            <p:ph type="ctrTitle" hasCustomPrompt="1"/>
          </p:nvPr>
        </p:nvSpPr>
        <p:spPr>
          <a:xfrm>
            <a:off x="868018" y="1080311"/>
            <a:ext cx="7404446" cy="1790700"/>
          </a:xfrm>
        </p:spPr>
        <p:txBody>
          <a:bodyPr anchor="b"/>
          <a:lstStyle>
            <a:lvl1pPr algn="l">
              <a:lnSpc>
                <a:spcPct val="100000"/>
              </a:lnSpc>
              <a:defRPr sz="3200" baseline="0">
                <a:solidFill>
                  <a:schemeClr val="bg1"/>
                </a:solidFill>
              </a:defRPr>
            </a:lvl1pPr>
          </a:lstStyle>
          <a:p>
            <a:r>
              <a:rPr lang="en-US"/>
              <a:t>Presentation Title (32pt)</a:t>
            </a:r>
          </a:p>
        </p:txBody>
      </p:sp>
      <p:sp>
        <p:nvSpPr>
          <p:cNvPr id="3" name="Subtitle 2"/>
          <p:cNvSpPr>
            <a:spLocks noGrp="1"/>
          </p:cNvSpPr>
          <p:nvPr>
            <p:ph type="subTitle" idx="1" hasCustomPrompt="1"/>
          </p:nvPr>
        </p:nvSpPr>
        <p:spPr>
          <a:xfrm>
            <a:off x="868018" y="2926840"/>
            <a:ext cx="7404447" cy="790397"/>
          </a:xfrm>
        </p:spPr>
        <p:txBody>
          <a:bodyPr>
            <a:noAutofit/>
          </a:bodyPr>
          <a:lstStyle>
            <a:lvl1pPr marL="0" indent="0" algn="l">
              <a:spcBef>
                <a:spcPts val="0"/>
              </a:spcBef>
              <a:spcAft>
                <a:spcPts val="0"/>
              </a:spcAft>
              <a:buNone/>
              <a:defRPr sz="1600" b="0">
                <a:solidFill>
                  <a:schemeClr val="bg1"/>
                </a:solidFill>
              </a:defRPr>
            </a:lvl1pPr>
            <a:lvl2pPr marL="257168" indent="0" algn="ctr">
              <a:buNone/>
              <a:defRPr sz="1100"/>
            </a:lvl2pPr>
            <a:lvl3pPr marL="514337" indent="0" algn="ctr">
              <a:buNone/>
              <a:defRPr sz="1000"/>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Subhead or Second Line (16pt)</a:t>
            </a:r>
          </a:p>
        </p:txBody>
      </p:sp>
      <p:sp>
        <p:nvSpPr>
          <p:cNvPr id="11" name="Text Placeholder 10"/>
          <p:cNvSpPr>
            <a:spLocks noGrp="1"/>
          </p:cNvSpPr>
          <p:nvPr>
            <p:ph type="body" sz="quarter" idx="13" hasCustomPrompt="1"/>
          </p:nvPr>
        </p:nvSpPr>
        <p:spPr>
          <a:xfrm>
            <a:off x="868018" y="4218742"/>
            <a:ext cx="3253927" cy="681871"/>
          </a:xfrm>
        </p:spPr>
        <p:txBody>
          <a:bodyPr>
            <a:noAutofit/>
          </a:bodyPr>
          <a:lstStyle>
            <a:lvl1pPr marL="0" indent="0">
              <a:spcBef>
                <a:spcPts val="0"/>
              </a:spcBef>
              <a:buFont typeface="Arial" panose="020B0604020202020204" pitchFamily="34" charset="0"/>
              <a:buNone/>
              <a:defRPr sz="1100" b="0" baseline="0">
                <a:solidFill>
                  <a:schemeClr val="bg1"/>
                </a:solidFill>
              </a:defRPr>
            </a:lvl1pPr>
            <a:lvl2pPr marL="0" indent="0">
              <a:spcBef>
                <a:spcPts val="0"/>
              </a:spcBef>
              <a:buNone/>
              <a:defRPr sz="1000" b="0"/>
            </a:lvl2pPr>
            <a:lvl3pPr marL="0" indent="0">
              <a:spcBef>
                <a:spcPts val="0"/>
              </a:spcBef>
              <a:buNone/>
              <a:defRPr sz="1000" b="0"/>
            </a:lvl3pPr>
            <a:lvl4pPr marL="0" indent="0">
              <a:spcBef>
                <a:spcPts val="0"/>
              </a:spcBef>
              <a:buNone/>
              <a:defRPr sz="1000" b="0"/>
            </a:lvl4pPr>
            <a:lvl5pPr marL="0" indent="0">
              <a:spcBef>
                <a:spcPts val="0"/>
              </a:spcBef>
              <a:buNone/>
              <a:defRPr sz="1000" b="0"/>
            </a:lvl5pPr>
          </a:lstStyle>
          <a:p>
            <a:pPr lvl="0"/>
            <a:r>
              <a:rPr lang="en-US"/>
              <a:t>Presenter Name</a:t>
            </a:r>
          </a:p>
          <a:p>
            <a:pPr lvl="0"/>
            <a:r>
              <a:rPr lang="en-US"/>
              <a:t>Presenter Title</a:t>
            </a:r>
          </a:p>
          <a:p>
            <a:pPr lvl="0"/>
            <a:r>
              <a:rPr lang="en-US"/>
              <a:t>Presenter Email</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21981" y="486206"/>
            <a:ext cx="877417" cy="533237"/>
          </a:xfrm>
          <a:prstGeom prst="rect">
            <a:avLst/>
          </a:prstGeom>
        </p:spPr>
      </p:pic>
      <p:sp>
        <p:nvSpPr>
          <p:cNvPr id="8" name="Rectangle 7"/>
          <p:cNvSpPr/>
          <p:nvPr userDrawn="1"/>
        </p:nvSpPr>
        <p:spPr>
          <a:xfrm>
            <a:off x="7630976" y="4813388"/>
            <a:ext cx="1200970" cy="215444"/>
          </a:xfrm>
          <a:prstGeom prst="rect">
            <a:avLst/>
          </a:prstGeom>
        </p:spPr>
        <p:txBody>
          <a:bodyPr wrap="none">
            <a:spAutoFit/>
          </a:bodyPr>
          <a:lstStyle/>
          <a:p>
            <a:r>
              <a:rPr lang="de-DE" sz="800">
                <a:solidFill>
                  <a:srgbClr val="FF0000"/>
                </a:solidFill>
              </a:rPr>
              <a:t>Internal &amp; Confidential</a:t>
            </a:r>
            <a:endParaRPr lang="en-US" sz="800">
              <a:solidFill>
                <a:srgbClr val="FF0000"/>
              </a:solidFill>
            </a:endParaRPr>
          </a:p>
        </p:txBody>
      </p:sp>
    </p:spTree>
    <p:extLst>
      <p:ext uri="{BB962C8B-B14F-4D97-AF65-F5344CB8AC3E}">
        <p14:creationId xmlns:p14="http://schemas.microsoft.com/office/powerpoint/2010/main" val="1364984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Bulle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Click to edit title (28pt)</a:t>
            </a:r>
          </a:p>
        </p:txBody>
      </p:sp>
      <p:sp>
        <p:nvSpPr>
          <p:cNvPr id="3" name="Content Placeholder 2"/>
          <p:cNvSpPr>
            <a:spLocks noGrp="1"/>
          </p:cNvSpPr>
          <p:nvPr>
            <p:ph idx="1" hasCustomPrompt="1"/>
          </p:nvPr>
        </p:nvSpPr>
        <p:spPr>
          <a:xfrm>
            <a:off x="874644" y="1127342"/>
            <a:ext cx="7966144" cy="3537531"/>
          </a:xfrm>
        </p:spPr>
        <p:txBody>
          <a:bodyPr/>
          <a:lstStyle>
            <a:lvl1pPr>
              <a:defRPr baseline="0"/>
            </a:lvl1pPr>
          </a:lstStyle>
          <a:p>
            <a:pPr lvl="0"/>
            <a:r>
              <a:rPr lang="en-US"/>
              <a:t>First level bullet (18pt)</a:t>
            </a:r>
          </a:p>
          <a:p>
            <a:pPr lvl="1"/>
            <a:r>
              <a:rPr lang="en-US"/>
              <a:t>Second level bullet (14pt)</a:t>
            </a:r>
          </a:p>
          <a:p>
            <a:pPr lvl="2"/>
            <a:r>
              <a:rPr lang="en-US"/>
              <a:t>Third level bullet (12pt)</a:t>
            </a:r>
          </a:p>
          <a:p>
            <a:pPr lvl="3"/>
            <a:r>
              <a:rPr lang="en-US"/>
              <a:t>Fourth level (11pt)</a:t>
            </a:r>
          </a:p>
          <a:p>
            <a:pPr lvl="4"/>
            <a:r>
              <a:rPr lang="en-US"/>
              <a:t>Fifth level (10pt)</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6" name="Rectangle 5"/>
          <p:cNvSpPr/>
          <p:nvPr userDrawn="1"/>
        </p:nvSpPr>
        <p:spPr>
          <a:xfrm>
            <a:off x="7630976" y="4813388"/>
            <a:ext cx="1200970" cy="215444"/>
          </a:xfrm>
          <a:prstGeom prst="rect">
            <a:avLst/>
          </a:prstGeom>
        </p:spPr>
        <p:txBody>
          <a:bodyPr wrap="none">
            <a:spAutoFit/>
          </a:bodyPr>
          <a:lstStyle/>
          <a:p>
            <a:r>
              <a:rPr lang="de-DE" sz="800">
                <a:solidFill>
                  <a:srgbClr val="FF0000"/>
                </a:solidFill>
              </a:rPr>
              <a:t>Internal &amp; Confidential</a:t>
            </a:r>
            <a:endParaRPr lang="en-US" sz="800">
              <a:solidFill>
                <a:srgbClr val="FF0000"/>
              </a:solidFill>
            </a:endParaRPr>
          </a:p>
        </p:txBody>
      </p:sp>
    </p:spTree>
    <p:extLst>
      <p:ext uri="{BB962C8B-B14F-4D97-AF65-F5344CB8AC3E}">
        <p14:creationId xmlns:p14="http://schemas.microsoft.com/office/powerpoint/2010/main" val="323654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49" userDrawn="1">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 (28pt)</a:t>
            </a:r>
          </a:p>
        </p:txBody>
      </p:sp>
      <p:sp>
        <p:nvSpPr>
          <p:cNvPr id="9" name="Text Placeholder 8"/>
          <p:cNvSpPr>
            <a:spLocks noGrp="1"/>
          </p:cNvSpPr>
          <p:nvPr>
            <p:ph type="body" sz="quarter" idx="13" hasCustomPrompt="1"/>
          </p:nvPr>
        </p:nvSpPr>
        <p:spPr>
          <a:xfrm>
            <a:off x="874715" y="937075"/>
            <a:ext cx="7966072" cy="441669"/>
          </a:xfrm>
        </p:spPr>
        <p:txBody>
          <a:bodyPr anchor="t"/>
          <a:lstStyle>
            <a:lvl1pPr marL="0" indent="0">
              <a:lnSpc>
                <a:spcPct val="90000"/>
              </a:lnSpc>
              <a:spcBef>
                <a:spcPts val="0"/>
              </a:spcBef>
              <a:defRPr lang="en-US" sz="1500" b="1" kern="1200" baseline="0" smtClean="0">
                <a:solidFill>
                  <a:schemeClr val="accent1"/>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Click to edit subhead text (15pt)</a:t>
            </a:r>
          </a:p>
        </p:txBody>
      </p:sp>
      <p:sp>
        <p:nvSpPr>
          <p:cNvPr id="10" name="Content Placeholder 2"/>
          <p:cNvSpPr>
            <a:spLocks noGrp="1"/>
          </p:cNvSpPr>
          <p:nvPr>
            <p:ph idx="1" hasCustomPrompt="1"/>
          </p:nvPr>
        </p:nvSpPr>
        <p:spPr>
          <a:xfrm>
            <a:off x="874644" y="1480458"/>
            <a:ext cx="7966144" cy="3184414"/>
          </a:xfrm>
        </p:spPr>
        <p:txBody>
          <a:bodyPr/>
          <a:lstStyle>
            <a:lvl3pPr marL="228594" indent="-114297">
              <a:defRPr/>
            </a:lvl3pPr>
          </a:lstStyle>
          <a:p>
            <a:pPr lvl="0"/>
            <a:r>
              <a:rPr lang="en-US"/>
              <a:t>First level bullet (18pt)</a:t>
            </a:r>
          </a:p>
          <a:p>
            <a:pPr lvl="1"/>
            <a:r>
              <a:rPr lang="en-US"/>
              <a:t>Second level bullet (14pt)</a:t>
            </a:r>
          </a:p>
          <a:p>
            <a:pPr lvl="2"/>
            <a:r>
              <a:rPr lang="en-US"/>
              <a:t>Third level bullet (12pt)</a:t>
            </a:r>
          </a:p>
          <a:p>
            <a:pPr lvl="3"/>
            <a:r>
              <a:rPr lang="en-US"/>
              <a:t>Fourth level (11pt)</a:t>
            </a:r>
          </a:p>
          <a:p>
            <a:pPr lvl="4"/>
            <a:r>
              <a:rPr lang="en-US"/>
              <a:t>Fifth level (10pt)</a:t>
            </a:r>
          </a:p>
        </p:txBody>
      </p:sp>
      <p:sp>
        <p:nvSpPr>
          <p:cNvPr id="5" name="Date Placeholder 4"/>
          <p:cNvSpPr>
            <a:spLocks noGrp="1"/>
          </p:cNvSpPr>
          <p:nvPr>
            <p:ph type="dt" sz="half" idx="14"/>
          </p:nvPr>
        </p:nvSpPr>
        <p:spPr/>
        <p:txBody>
          <a:bodyPr/>
          <a:lstStyle/>
          <a:p>
            <a:endParaRPr lang="en-US"/>
          </a:p>
        </p:txBody>
      </p:sp>
      <p:sp>
        <p:nvSpPr>
          <p:cNvPr id="7" name="Footer Placeholder 6"/>
          <p:cNvSpPr>
            <a:spLocks noGrp="1"/>
          </p:cNvSpPr>
          <p:nvPr>
            <p:ph type="ftr" sz="quarter" idx="15"/>
          </p:nvPr>
        </p:nvSpPr>
        <p:spPr/>
        <p:txBody>
          <a:bodyPr/>
          <a:lstStyle/>
          <a:p>
            <a:endParaRPr lang="en-US"/>
          </a:p>
        </p:txBody>
      </p:sp>
    </p:spTree>
    <p:extLst>
      <p:ext uri="{BB962C8B-B14F-4D97-AF65-F5344CB8AC3E}">
        <p14:creationId xmlns:p14="http://schemas.microsoft.com/office/powerpoint/2010/main" val="336628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 (28pt)</a:t>
            </a:r>
          </a:p>
        </p:txBody>
      </p:sp>
      <p:sp>
        <p:nvSpPr>
          <p:cNvPr id="3" name="Content Placeholder 2"/>
          <p:cNvSpPr>
            <a:spLocks noGrp="1"/>
          </p:cNvSpPr>
          <p:nvPr>
            <p:ph idx="1" hasCustomPrompt="1"/>
          </p:nvPr>
        </p:nvSpPr>
        <p:spPr>
          <a:xfrm>
            <a:off x="874643" y="1123951"/>
            <a:ext cx="3896895" cy="3540921"/>
          </a:xfrm>
        </p:spPr>
        <p:txBody>
          <a:bodyPr/>
          <a:lstStyle>
            <a:lvl1pPr marL="0" indent="0">
              <a:buFont typeface="Arial" panose="020B0604020202020204" pitchFamily="34" charset="0"/>
              <a:buNone/>
              <a:defRPr sz="1800" b="1"/>
            </a:lvl1pPr>
            <a:lvl2pPr marL="114297" indent="-114297">
              <a:buFont typeface="Arial" panose="020B0604020202020204" pitchFamily="34" charset="0"/>
              <a:buChar char="•"/>
              <a:defRPr sz="1400" b="0"/>
            </a:lvl2pPr>
            <a:lvl3pPr marL="228594" indent="-114297">
              <a:defRPr sz="1200"/>
            </a:lvl3pPr>
            <a:lvl4pPr marL="342892" indent="-114297">
              <a:defRPr sz="1100"/>
            </a:lvl4pPr>
            <a:lvl5pPr marL="457189" indent="-114297">
              <a:tabLst>
                <a:tab pos="685783" algn="l"/>
              </a:tabLst>
              <a:defRPr sz="1000"/>
            </a:lvl5pPr>
          </a:lstStyle>
          <a:p>
            <a:pPr lvl="0"/>
            <a:r>
              <a:rPr lang="en-US"/>
              <a:t>First level bullet (18pt)</a:t>
            </a:r>
          </a:p>
          <a:p>
            <a:pPr lvl="1"/>
            <a:r>
              <a:rPr lang="en-US"/>
              <a:t>Second level bullet (14pt)</a:t>
            </a:r>
          </a:p>
          <a:p>
            <a:pPr lvl="2"/>
            <a:r>
              <a:rPr lang="en-US"/>
              <a:t>Third level bullet (12pt)</a:t>
            </a:r>
          </a:p>
          <a:p>
            <a:pPr lvl="3"/>
            <a:r>
              <a:rPr lang="en-US"/>
              <a:t>Fourth level (11pt)</a:t>
            </a:r>
          </a:p>
          <a:p>
            <a:pPr lvl="4"/>
            <a:r>
              <a:rPr lang="en-US"/>
              <a:t>Fifth level (10pt)</a:t>
            </a:r>
          </a:p>
        </p:txBody>
      </p:sp>
      <p:sp>
        <p:nvSpPr>
          <p:cNvPr id="10" name="Content Placeholder 2"/>
          <p:cNvSpPr>
            <a:spLocks noGrp="1"/>
          </p:cNvSpPr>
          <p:nvPr>
            <p:ph idx="14" hasCustomPrompt="1"/>
          </p:nvPr>
        </p:nvSpPr>
        <p:spPr>
          <a:xfrm>
            <a:off x="4943432" y="1124674"/>
            <a:ext cx="3900533" cy="3540921"/>
          </a:xfrm>
        </p:spPr>
        <p:txBody>
          <a:bodyPr/>
          <a:lstStyle>
            <a:lvl1pPr marL="0" indent="0">
              <a:buFont typeface="Arial" panose="020B0604020202020204" pitchFamily="34" charset="0"/>
              <a:buNone/>
              <a:defRPr sz="1800" b="1"/>
            </a:lvl1pPr>
            <a:lvl2pPr marL="114297" indent="-114297">
              <a:buFont typeface="Arial" panose="020B0604020202020204" pitchFamily="34" charset="0"/>
              <a:buChar char="•"/>
              <a:defRPr sz="1400" b="0"/>
            </a:lvl2pPr>
            <a:lvl3pPr marL="228594" indent="-114297">
              <a:defRPr sz="1200"/>
            </a:lvl3pPr>
            <a:lvl4pPr marL="342892" indent="-114297">
              <a:defRPr sz="1100"/>
            </a:lvl4pPr>
            <a:lvl5pPr marL="457189" indent="-114297">
              <a:defRPr sz="1000"/>
            </a:lvl5pPr>
          </a:lstStyle>
          <a:p>
            <a:pPr lvl="0"/>
            <a:r>
              <a:rPr lang="en-US"/>
              <a:t>First level bullet (18pt)</a:t>
            </a:r>
          </a:p>
          <a:p>
            <a:pPr lvl="1"/>
            <a:r>
              <a:rPr lang="en-US"/>
              <a:t>Second level bullet (14pt)</a:t>
            </a:r>
          </a:p>
          <a:p>
            <a:pPr lvl="2"/>
            <a:r>
              <a:rPr lang="en-US"/>
              <a:t>Third level bullet (12pt)</a:t>
            </a:r>
          </a:p>
          <a:p>
            <a:pPr lvl="3"/>
            <a:r>
              <a:rPr lang="en-US"/>
              <a:t>Fourth level (11pt)</a:t>
            </a:r>
          </a:p>
          <a:p>
            <a:pPr lvl="4"/>
            <a:r>
              <a:rPr lang="en-US"/>
              <a:t>Fifth level (10pt)</a:t>
            </a:r>
          </a:p>
        </p:txBody>
      </p:sp>
      <p:sp>
        <p:nvSpPr>
          <p:cNvPr id="7" name="Date Placeholder 6"/>
          <p:cNvSpPr>
            <a:spLocks noGrp="1"/>
          </p:cNvSpPr>
          <p:nvPr>
            <p:ph type="dt" sz="half" idx="16"/>
          </p:nvPr>
        </p:nvSpPr>
        <p:spPr/>
        <p:txBody>
          <a:bodyPr/>
          <a:lstStyle/>
          <a:p>
            <a:endParaRPr lang="en-US"/>
          </a:p>
        </p:txBody>
      </p:sp>
      <p:sp>
        <p:nvSpPr>
          <p:cNvPr id="8" name="Footer Placeholder 7"/>
          <p:cNvSpPr>
            <a:spLocks noGrp="1"/>
          </p:cNvSpPr>
          <p:nvPr>
            <p:ph type="ftr" sz="quarter" idx="17"/>
          </p:nvPr>
        </p:nvSpPr>
        <p:spPr/>
        <p:txBody>
          <a:bodyPr/>
          <a:lstStyle/>
          <a:p>
            <a:endParaRPr lang="en-US"/>
          </a:p>
        </p:txBody>
      </p:sp>
      <p:sp>
        <p:nvSpPr>
          <p:cNvPr id="9" name="Rectangle 8"/>
          <p:cNvSpPr/>
          <p:nvPr userDrawn="1"/>
        </p:nvSpPr>
        <p:spPr>
          <a:xfrm>
            <a:off x="7630976" y="4813388"/>
            <a:ext cx="1200970" cy="215444"/>
          </a:xfrm>
          <a:prstGeom prst="rect">
            <a:avLst/>
          </a:prstGeom>
        </p:spPr>
        <p:txBody>
          <a:bodyPr wrap="none">
            <a:spAutoFit/>
          </a:bodyPr>
          <a:lstStyle/>
          <a:p>
            <a:r>
              <a:rPr lang="de-DE" sz="800">
                <a:solidFill>
                  <a:srgbClr val="FF0000"/>
                </a:solidFill>
              </a:rPr>
              <a:t>Internal &amp; Confidential</a:t>
            </a:r>
            <a:endParaRPr lang="en-US" sz="800">
              <a:solidFill>
                <a:srgbClr val="FF0000"/>
              </a:solidFill>
            </a:endParaRPr>
          </a:p>
        </p:txBody>
      </p:sp>
    </p:spTree>
    <p:extLst>
      <p:ext uri="{BB962C8B-B14F-4D97-AF65-F5344CB8AC3E}">
        <p14:creationId xmlns:p14="http://schemas.microsoft.com/office/powerpoint/2010/main" val="706795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Break 4 - Brigh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2" name="Title 1"/>
          <p:cNvSpPr>
            <a:spLocks noGrp="1"/>
          </p:cNvSpPr>
          <p:nvPr>
            <p:ph type="title" hasCustomPrompt="1"/>
          </p:nvPr>
        </p:nvSpPr>
        <p:spPr>
          <a:xfrm>
            <a:off x="762000" y="1664883"/>
            <a:ext cx="7620000" cy="1813735"/>
          </a:xfrm>
        </p:spPr>
        <p:txBody>
          <a:bodyPr anchor="ctr"/>
          <a:lstStyle>
            <a:lvl1pPr>
              <a:defRPr sz="2800">
                <a:solidFill>
                  <a:schemeClr val="bg1"/>
                </a:solidFill>
              </a:defRPr>
            </a:lvl1pPr>
          </a:lstStyle>
          <a:p>
            <a:r>
              <a:rPr lang="en-US"/>
              <a:t>Section Title Here</a:t>
            </a:r>
          </a:p>
        </p:txBody>
      </p:sp>
      <p:sp>
        <p:nvSpPr>
          <p:cNvPr id="6" name="Oval 5">
            <a:extLst>
              <a:ext uri="{FF2B5EF4-FFF2-40B4-BE49-F238E27FC236}">
                <a16:creationId xmlns:a16="http://schemas.microsoft.com/office/drawing/2014/main" id="{9959B09D-FA07-A14D-A744-D0683ECD84FC}"/>
              </a:ext>
            </a:extLst>
          </p:cNvPr>
          <p:cNvSpPr/>
          <p:nvPr userDrawn="1"/>
        </p:nvSpPr>
        <p:spPr>
          <a:xfrm>
            <a:off x="8714232" y="4897122"/>
            <a:ext cx="192024" cy="192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fld id="{B1AC83B0-B844-44F1-B4BE-92A8C14C00CC}" type="slidenum">
              <a:rPr lang="en-US" sz="680" smtClean="0">
                <a:solidFill>
                  <a:schemeClr val="tx2"/>
                </a:solidFill>
              </a:rPr>
              <a:pPr algn="ctr"/>
              <a:t>‹#›</a:t>
            </a:fld>
            <a:endParaRPr lang="en-US" sz="680">
              <a:solidFill>
                <a:schemeClr val="tx2"/>
              </a:solidFill>
            </a:endParaRPr>
          </a:p>
        </p:txBody>
      </p:sp>
    </p:spTree>
    <p:extLst>
      <p:ext uri="{BB962C8B-B14F-4D97-AF65-F5344CB8AC3E}">
        <p14:creationId xmlns:p14="http://schemas.microsoft.com/office/powerpoint/2010/main" val="115867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2 Columns w Tit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 (28pt)</a:t>
            </a:r>
          </a:p>
        </p:txBody>
      </p:sp>
      <p:sp>
        <p:nvSpPr>
          <p:cNvPr id="3" name="Content Placeholder 2"/>
          <p:cNvSpPr>
            <a:spLocks noGrp="1"/>
          </p:cNvSpPr>
          <p:nvPr>
            <p:ph idx="1" hasCustomPrompt="1"/>
          </p:nvPr>
        </p:nvSpPr>
        <p:spPr>
          <a:xfrm>
            <a:off x="874643" y="1381541"/>
            <a:ext cx="3896895" cy="3283331"/>
          </a:xfrm>
        </p:spPr>
        <p:txBody>
          <a:bodyPr/>
          <a:lstStyle>
            <a:lvl1pPr marL="0" indent="0">
              <a:buFont typeface="Arial" panose="020B0604020202020204" pitchFamily="34" charset="0"/>
              <a:buNone/>
              <a:defRPr sz="1800" b="1"/>
            </a:lvl1pPr>
            <a:lvl2pPr marL="114297" indent="-114297">
              <a:buFont typeface="Arial" panose="020B0604020202020204" pitchFamily="34" charset="0"/>
              <a:buChar char="•"/>
              <a:defRPr sz="1400" b="0"/>
            </a:lvl2pPr>
            <a:lvl3pPr marL="228594" indent="-114297">
              <a:defRPr sz="1200"/>
            </a:lvl3pPr>
            <a:lvl4pPr marL="342892" indent="-114297">
              <a:defRPr sz="1100"/>
            </a:lvl4pPr>
            <a:lvl5pPr marL="457189" indent="-114297">
              <a:tabLst>
                <a:tab pos="685783" algn="l"/>
              </a:tabLst>
              <a:defRPr sz="1000"/>
            </a:lvl5pPr>
          </a:lstStyle>
          <a:p>
            <a:pPr lvl="0"/>
            <a:r>
              <a:rPr lang="en-US"/>
              <a:t>First level bullet (18pt)</a:t>
            </a:r>
          </a:p>
          <a:p>
            <a:pPr lvl="1"/>
            <a:r>
              <a:rPr lang="en-US"/>
              <a:t>Second level bullet (14pt)</a:t>
            </a:r>
          </a:p>
          <a:p>
            <a:pPr lvl="2"/>
            <a:r>
              <a:rPr lang="en-US"/>
              <a:t>Third level bullet (12pt)</a:t>
            </a:r>
          </a:p>
          <a:p>
            <a:pPr lvl="3"/>
            <a:r>
              <a:rPr lang="en-US"/>
              <a:t>Fourth level (11pt)</a:t>
            </a:r>
          </a:p>
          <a:p>
            <a:pPr lvl="4"/>
            <a:r>
              <a:rPr lang="en-US"/>
              <a:t>Fifth level (10pt)</a:t>
            </a:r>
          </a:p>
        </p:txBody>
      </p:sp>
      <p:sp>
        <p:nvSpPr>
          <p:cNvPr id="9" name="Text Placeholder 8"/>
          <p:cNvSpPr>
            <a:spLocks noGrp="1"/>
          </p:cNvSpPr>
          <p:nvPr>
            <p:ph type="body" sz="quarter" idx="13" hasCustomPrompt="1"/>
          </p:nvPr>
        </p:nvSpPr>
        <p:spPr>
          <a:xfrm>
            <a:off x="874714" y="990447"/>
            <a:ext cx="3896859" cy="328613"/>
          </a:xfrm>
        </p:spPr>
        <p:txBody>
          <a:bodyPr anchor="ctr"/>
          <a:lstStyle>
            <a:lvl1pPr marL="0" indent="0" algn="ctr">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1 Subhead (15pt)</a:t>
            </a:r>
          </a:p>
        </p:txBody>
      </p:sp>
      <p:sp>
        <p:nvSpPr>
          <p:cNvPr id="10" name="Content Placeholder 2"/>
          <p:cNvSpPr>
            <a:spLocks noGrp="1"/>
          </p:cNvSpPr>
          <p:nvPr>
            <p:ph idx="14" hasCustomPrompt="1"/>
          </p:nvPr>
        </p:nvSpPr>
        <p:spPr>
          <a:xfrm>
            <a:off x="4943432" y="1382264"/>
            <a:ext cx="3900533" cy="3283331"/>
          </a:xfrm>
        </p:spPr>
        <p:txBody>
          <a:bodyPr/>
          <a:lstStyle>
            <a:lvl1pPr marL="0" indent="0">
              <a:buFont typeface="Arial" panose="020B0604020202020204" pitchFamily="34" charset="0"/>
              <a:buNone/>
              <a:defRPr sz="1800" b="1"/>
            </a:lvl1pPr>
            <a:lvl2pPr marL="114297" indent="-114297">
              <a:buFont typeface="Arial" panose="020B0604020202020204" pitchFamily="34" charset="0"/>
              <a:buChar char="•"/>
              <a:defRPr sz="1400" b="0"/>
            </a:lvl2pPr>
            <a:lvl3pPr marL="228594" indent="-114297">
              <a:defRPr sz="1200"/>
            </a:lvl3pPr>
            <a:lvl4pPr marL="342892" indent="-114297">
              <a:defRPr sz="1100"/>
            </a:lvl4pPr>
            <a:lvl5pPr marL="457189" indent="-114297">
              <a:defRPr sz="1000"/>
            </a:lvl5pPr>
          </a:lstStyle>
          <a:p>
            <a:pPr lvl="0"/>
            <a:r>
              <a:rPr lang="en-US"/>
              <a:t>First level bullet (18pt)</a:t>
            </a:r>
          </a:p>
          <a:p>
            <a:pPr lvl="1"/>
            <a:r>
              <a:rPr lang="en-US"/>
              <a:t>Second level bullet (14pt)</a:t>
            </a:r>
          </a:p>
          <a:p>
            <a:pPr lvl="2"/>
            <a:r>
              <a:rPr lang="en-US"/>
              <a:t>Third level bullet (12pt)</a:t>
            </a:r>
          </a:p>
          <a:p>
            <a:pPr lvl="3"/>
            <a:r>
              <a:rPr lang="en-US"/>
              <a:t>Fourth level (11pt)</a:t>
            </a:r>
          </a:p>
          <a:p>
            <a:pPr lvl="4"/>
            <a:r>
              <a:rPr lang="en-US"/>
              <a:t>Fifth level (10pt)</a:t>
            </a:r>
          </a:p>
        </p:txBody>
      </p:sp>
      <p:sp>
        <p:nvSpPr>
          <p:cNvPr id="11" name="Text Placeholder 8"/>
          <p:cNvSpPr>
            <a:spLocks noGrp="1"/>
          </p:cNvSpPr>
          <p:nvPr>
            <p:ph type="body" sz="quarter" idx="15" hasCustomPrompt="1"/>
          </p:nvPr>
        </p:nvSpPr>
        <p:spPr>
          <a:xfrm>
            <a:off x="4943501" y="990447"/>
            <a:ext cx="3900533" cy="328613"/>
          </a:xfrm>
        </p:spPr>
        <p:txBody>
          <a:bodyPr anchor="ctr"/>
          <a:lstStyle>
            <a:lvl1pPr marL="0" indent="0" algn="ctr">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2 Subhead (15pt)</a:t>
            </a:r>
          </a:p>
        </p:txBody>
      </p:sp>
      <p:sp>
        <p:nvSpPr>
          <p:cNvPr id="7" name="Date Placeholder 6"/>
          <p:cNvSpPr>
            <a:spLocks noGrp="1"/>
          </p:cNvSpPr>
          <p:nvPr>
            <p:ph type="dt" sz="half" idx="16"/>
          </p:nvPr>
        </p:nvSpPr>
        <p:spPr/>
        <p:txBody>
          <a:bodyPr/>
          <a:lstStyle/>
          <a:p>
            <a:endParaRPr lang="en-US"/>
          </a:p>
        </p:txBody>
      </p:sp>
      <p:sp>
        <p:nvSpPr>
          <p:cNvPr id="8" name="Footer Placeholder 7"/>
          <p:cNvSpPr>
            <a:spLocks noGrp="1"/>
          </p:cNvSpPr>
          <p:nvPr>
            <p:ph type="ftr" sz="quarter" idx="17"/>
          </p:nvPr>
        </p:nvSpPr>
        <p:spPr/>
        <p:txBody>
          <a:bodyPr/>
          <a:lstStyle/>
          <a:p>
            <a:endParaRPr lang="en-US"/>
          </a:p>
        </p:txBody>
      </p:sp>
      <p:sp>
        <p:nvSpPr>
          <p:cNvPr id="12" name="Rectangle 11"/>
          <p:cNvSpPr/>
          <p:nvPr userDrawn="1"/>
        </p:nvSpPr>
        <p:spPr>
          <a:xfrm>
            <a:off x="7630976" y="4813388"/>
            <a:ext cx="1200970" cy="215444"/>
          </a:xfrm>
          <a:prstGeom prst="rect">
            <a:avLst/>
          </a:prstGeom>
        </p:spPr>
        <p:txBody>
          <a:bodyPr wrap="none">
            <a:spAutoFit/>
          </a:bodyPr>
          <a:lstStyle/>
          <a:p>
            <a:r>
              <a:rPr lang="de-DE" sz="800">
                <a:solidFill>
                  <a:srgbClr val="FF0000"/>
                </a:solidFill>
              </a:rPr>
              <a:t>Internal &amp; Confidential</a:t>
            </a:r>
            <a:endParaRPr lang="en-US" sz="800">
              <a:solidFill>
                <a:srgbClr val="FF0000"/>
              </a:solidFill>
            </a:endParaRPr>
          </a:p>
        </p:txBody>
      </p:sp>
    </p:spTree>
    <p:extLst>
      <p:ext uri="{BB962C8B-B14F-4D97-AF65-F5344CB8AC3E}">
        <p14:creationId xmlns:p14="http://schemas.microsoft.com/office/powerpoint/2010/main" val="321094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3 Columns w Tit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 (28pt)</a:t>
            </a:r>
          </a:p>
        </p:txBody>
      </p:sp>
      <p:sp>
        <p:nvSpPr>
          <p:cNvPr id="3" name="Content Placeholder 2"/>
          <p:cNvSpPr>
            <a:spLocks noGrp="1"/>
          </p:cNvSpPr>
          <p:nvPr>
            <p:ph idx="1" hasCustomPrompt="1"/>
          </p:nvPr>
        </p:nvSpPr>
        <p:spPr>
          <a:xfrm>
            <a:off x="874645" y="1376572"/>
            <a:ext cx="2560320" cy="3283331"/>
          </a:xfrm>
        </p:spPr>
        <p:txBody>
          <a:bodyPr/>
          <a:lstStyle>
            <a:lvl1pPr marL="0" indent="0">
              <a:buFont typeface="Arial" panose="020B0604020202020204" pitchFamily="34" charset="0"/>
              <a:buNone/>
              <a:defRPr sz="1400" b="1"/>
            </a:lvl1pPr>
            <a:lvl2pPr marL="114297" indent="-114297">
              <a:buFont typeface="Arial" panose="020B0604020202020204" pitchFamily="34" charset="0"/>
              <a:buChar char="•"/>
              <a:defRPr sz="1100" b="0"/>
            </a:lvl2pPr>
            <a:lvl3pPr marL="228594" indent="-114297">
              <a:buFont typeface="Arial" panose="020B0604020202020204" pitchFamily="34" charset="0"/>
              <a:buChar char="-"/>
              <a:defRPr sz="900"/>
            </a:lvl3pPr>
            <a:lvl4pPr marL="342892" indent="-114297">
              <a:buFont typeface="Arial" panose="020B0604020202020204" pitchFamily="34" charset="0"/>
              <a:buChar char="•"/>
              <a:defRPr sz="800"/>
            </a:lvl4pPr>
            <a:lvl5pPr marL="457189" indent="-114297">
              <a:buFont typeface="Arial" panose="020B0604020202020204" pitchFamily="34" charset="0"/>
              <a:buChar char="•"/>
              <a:defRPr sz="800"/>
            </a:lvl5pPr>
          </a:lstStyle>
          <a:p>
            <a:pPr lvl="0"/>
            <a:r>
              <a:rPr lang="en-US"/>
              <a:t>First level bullet</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874715" y="988323"/>
            <a:ext cx="2560320" cy="328613"/>
          </a:xfrm>
        </p:spPr>
        <p:txBody>
          <a:bodyPr anchor="ctr"/>
          <a:lstStyle>
            <a:lvl1pPr marL="0" indent="0" algn="ctr">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1 Sub</a:t>
            </a:r>
          </a:p>
        </p:txBody>
      </p:sp>
      <p:sp>
        <p:nvSpPr>
          <p:cNvPr id="12" name="Content Placeholder 2"/>
          <p:cNvSpPr>
            <a:spLocks noGrp="1"/>
          </p:cNvSpPr>
          <p:nvPr>
            <p:ph idx="14" hasCustomPrompt="1"/>
          </p:nvPr>
        </p:nvSpPr>
        <p:spPr>
          <a:xfrm>
            <a:off x="3577627" y="1376572"/>
            <a:ext cx="2560320" cy="3283331"/>
          </a:xfrm>
        </p:spPr>
        <p:txBody>
          <a:bodyPr/>
          <a:lstStyle>
            <a:lvl1pPr marL="0" indent="0">
              <a:buFont typeface="Arial" panose="020B0604020202020204" pitchFamily="34" charset="0"/>
              <a:buNone/>
              <a:defRPr lang="en-US" sz="1400" b="1" kern="1200" baseline="0" dirty="0" smtClean="0">
                <a:solidFill>
                  <a:schemeClr val="tx2"/>
                </a:solidFill>
                <a:latin typeface="Arial" panose="020B0604020202020204" pitchFamily="34" charset="0"/>
                <a:ea typeface="+mn-ea"/>
                <a:cs typeface="Arial" panose="020B0604020202020204" pitchFamily="34" charset="0"/>
              </a:defRPr>
            </a:lvl1pPr>
            <a:lvl2pPr marL="171446" indent="-171446">
              <a:buFont typeface="Arial" panose="020B0604020202020204" pitchFamily="34" charset="0"/>
              <a:buNone/>
              <a:defRPr lang="en-US" sz="1100" b="0" kern="1200" dirty="0" smtClean="0">
                <a:solidFill>
                  <a:schemeClr val="tx2"/>
                </a:solidFill>
                <a:latin typeface="Arial" panose="020B0604020202020204" pitchFamily="34" charset="0"/>
                <a:ea typeface="+mn-ea"/>
                <a:cs typeface="Arial" panose="020B0604020202020204" pitchFamily="34" charset="0"/>
              </a:defRPr>
            </a:lvl2pPr>
            <a:lvl3pPr marL="285743" indent="-171446">
              <a:buNone/>
              <a:defRPr lang="en-US" sz="900" kern="1200" dirty="0" smtClean="0">
                <a:solidFill>
                  <a:schemeClr val="tx2"/>
                </a:solidFill>
                <a:latin typeface="Arial" panose="020B0604020202020204" pitchFamily="34" charset="0"/>
                <a:ea typeface="+mn-ea"/>
                <a:cs typeface="Arial" panose="020B0604020202020204" pitchFamily="34" charset="0"/>
              </a:defRPr>
            </a:lvl3pPr>
            <a:lvl4pPr marL="400040" indent="-171446">
              <a:buNone/>
              <a:defRPr lang="en-US" sz="800" kern="1200" dirty="0" smtClean="0">
                <a:solidFill>
                  <a:schemeClr val="tx2"/>
                </a:solidFill>
                <a:latin typeface="Arial" panose="020B0604020202020204" pitchFamily="34" charset="0"/>
                <a:ea typeface="+mn-ea"/>
                <a:cs typeface="Arial" panose="020B0604020202020204" pitchFamily="34" charset="0"/>
              </a:defRPr>
            </a:lvl4pPr>
            <a:lvl5pPr marL="514337" indent="-171446">
              <a:buNone/>
              <a:defRPr lang="en-US" sz="800" kern="1200" dirty="0">
                <a:solidFill>
                  <a:schemeClr val="tx2"/>
                </a:solidFill>
                <a:latin typeface="Arial" panose="020B0604020202020204" pitchFamily="34" charset="0"/>
                <a:ea typeface="+mn-ea"/>
                <a:cs typeface="Arial" panose="020B0604020202020204" pitchFamily="34" charset="0"/>
              </a:defRPr>
            </a:lvl5pPr>
          </a:lstStyle>
          <a:p>
            <a:pPr marL="0" lvl="0" indent="0" algn="l" defTabSz="514337" rtl="0" eaLnBrk="1" latinLnBrk="0" hangingPunct="1">
              <a:lnSpc>
                <a:spcPct val="100000"/>
              </a:lnSpc>
              <a:spcBef>
                <a:spcPts val="0"/>
              </a:spcBef>
              <a:spcAft>
                <a:spcPts val="400"/>
              </a:spcAft>
              <a:buFont typeface="Arial" panose="020B0604020202020204" pitchFamily="34" charset="0"/>
              <a:buNone/>
            </a:pPr>
            <a:r>
              <a:rPr lang="en-US"/>
              <a:t>First level bullet</a:t>
            </a:r>
          </a:p>
          <a:p>
            <a:pPr marL="114297" lvl="1" indent="-114297" algn="l" defTabSz="514337" rtl="0" eaLnBrk="1" latinLnBrk="0" hangingPunct="1">
              <a:lnSpc>
                <a:spcPct val="100000"/>
              </a:lnSpc>
              <a:spcBef>
                <a:spcPts val="0"/>
              </a:spcBef>
              <a:spcAft>
                <a:spcPts val="400"/>
              </a:spcAft>
              <a:buFont typeface="Arial" panose="020B0604020202020204" pitchFamily="34" charset="0"/>
              <a:buChar char="•"/>
            </a:pPr>
            <a:r>
              <a:rPr lang="en-US"/>
              <a:t>Second level</a:t>
            </a:r>
          </a:p>
          <a:p>
            <a:pPr marL="228594" lvl="2" indent="-114297" algn="l" defTabSz="516718" rtl="0" eaLnBrk="1" latinLnBrk="0" hangingPunct="1">
              <a:lnSpc>
                <a:spcPct val="100000"/>
              </a:lnSpc>
              <a:spcBef>
                <a:spcPts val="0"/>
              </a:spcBef>
              <a:spcAft>
                <a:spcPts val="400"/>
              </a:spcAft>
              <a:buFont typeface="Arial" panose="020B0604020202020204" pitchFamily="34" charset="0"/>
              <a:buChar char="-"/>
            </a:pPr>
            <a:r>
              <a:rPr lang="en-US"/>
              <a:t>Third level</a:t>
            </a:r>
          </a:p>
          <a:p>
            <a:pPr marL="342892" lvl="3" indent="-114297" algn="l" defTabSz="514337" rtl="0" eaLnBrk="1" latinLnBrk="0" hangingPunct="1">
              <a:lnSpc>
                <a:spcPct val="100000"/>
              </a:lnSpc>
              <a:spcBef>
                <a:spcPts val="0"/>
              </a:spcBef>
              <a:spcAft>
                <a:spcPts val="400"/>
              </a:spcAft>
              <a:buFont typeface="Arial" panose="020B0604020202020204" pitchFamily="34" charset="0"/>
              <a:buChar char="•"/>
            </a:pPr>
            <a:r>
              <a:rPr lang="en-US"/>
              <a:t>Fourth level</a:t>
            </a:r>
          </a:p>
          <a:p>
            <a:pPr marL="457189" lvl="4" indent="-114297" algn="l" defTabSz="514337" rtl="0" eaLnBrk="1" latinLnBrk="0" hangingPunct="1">
              <a:lnSpc>
                <a:spcPct val="100000"/>
              </a:lnSpc>
              <a:spcBef>
                <a:spcPts val="0"/>
              </a:spcBef>
              <a:spcAft>
                <a:spcPts val="400"/>
              </a:spcAft>
              <a:buFont typeface="Arial" panose="020B0604020202020204" pitchFamily="34" charset="0"/>
              <a:buChar char="•"/>
            </a:pPr>
            <a:r>
              <a:rPr lang="en-US"/>
              <a:t>Fifth level</a:t>
            </a:r>
          </a:p>
        </p:txBody>
      </p:sp>
      <p:sp>
        <p:nvSpPr>
          <p:cNvPr id="13" name="Text Placeholder 8"/>
          <p:cNvSpPr>
            <a:spLocks noGrp="1"/>
          </p:cNvSpPr>
          <p:nvPr>
            <p:ph type="body" sz="quarter" idx="15" hasCustomPrompt="1"/>
          </p:nvPr>
        </p:nvSpPr>
        <p:spPr>
          <a:xfrm>
            <a:off x="3577627" y="988323"/>
            <a:ext cx="2560320" cy="328613"/>
          </a:xfrm>
        </p:spPr>
        <p:txBody>
          <a:bodyPr anchor="ctr"/>
          <a:lstStyle>
            <a:lvl1pPr marL="0" indent="0" algn="ctr">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2 Sub</a:t>
            </a:r>
          </a:p>
        </p:txBody>
      </p:sp>
      <p:sp>
        <p:nvSpPr>
          <p:cNvPr id="14" name="Content Placeholder 2"/>
          <p:cNvSpPr>
            <a:spLocks noGrp="1"/>
          </p:cNvSpPr>
          <p:nvPr>
            <p:ph idx="16" hasCustomPrompt="1"/>
          </p:nvPr>
        </p:nvSpPr>
        <p:spPr>
          <a:xfrm>
            <a:off x="6280470" y="1376572"/>
            <a:ext cx="2560320" cy="3283331"/>
          </a:xfrm>
        </p:spPr>
        <p:txBody>
          <a:bodyPr/>
          <a:lstStyle>
            <a:lvl1pPr marL="0" indent="0">
              <a:buFont typeface="Arial" panose="020B0604020202020204" pitchFamily="34" charset="0"/>
              <a:buNone/>
              <a:defRPr lang="en-US" sz="1400" b="1" kern="1200" baseline="0" dirty="0" smtClean="0">
                <a:solidFill>
                  <a:schemeClr val="tx2"/>
                </a:solidFill>
                <a:latin typeface="Arial" panose="020B0604020202020204" pitchFamily="34" charset="0"/>
                <a:ea typeface="+mn-ea"/>
                <a:cs typeface="Arial" panose="020B0604020202020204" pitchFamily="34" charset="0"/>
              </a:defRPr>
            </a:lvl1pPr>
            <a:lvl2pPr marL="171446" indent="-171446">
              <a:buFont typeface="Arial" panose="020B0604020202020204" pitchFamily="34" charset="0"/>
              <a:buNone/>
              <a:defRPr lang="en-US" sz="1100" b="0" kern="1200" dirty="0" smtClean="0">
                <a:solidFill>
                  <a:schemeClr val="tx2"/>
                </a:solidFill>
                <a:latin typeface="Arial" panose="020B0604020202020204" pitchFamily="34" charset="0"/>
                <a:ea typeface="+mn-ea"/>
                <a:cs typeface="Arial" panose="020B0604020202020204" pitchFamily="34" charset="0"/>
              </a:defRPr>
            </a:lvl2pPr>
            <a:lvl3pPr marL="285743" indent="-171446">
              <a:buNone/>
              <a:defRPr lang="en-US" sz="900" kern="1200" dirty="0" smtClean="0">
                <a:solidFill>
                  <a:schemeClr val="tx2"/>
                </a:solidFill>
                <a:latin typeface="Arial" panose="020B0604020202020204" pitchFamily="34" charset="0"/>
                <a:ea typeface="+mn-ea"/>
                <a:cs typeface="Arial" panose="020B0604020202020204" pitchFamily="34" charset="0"/>
              </a:defRPr>
            </a:lvl3pPr>
            <a:lvl4pPr marL="400040" indent="-171446">
              <a:buNone/>
              <a:defRPr lang="en-US" sz="800" kern="1200" dirty="0" smtClean="0">
                <a:solidFill>
                  <a:schemeClr val="tx2"/>
                </a:solidFill>
                <a:latin typeface="Arial" panose="020B0604020202020204" pitchFamily="34" charset="0"/>
                <a:ea typeface="+mn-ea"/>
                <a:cs typeface="Arial" panose="020B0604020202020204" pitchFamily="34" charset="0"/>
              </a:defRPr>
            </a:lvl4pPr>
            <a:lvl5pPr marL="514337" indent="-171446">
              <a:buNone/>
              <a:defRPr lang="en-US" sz="800" kern="1200" dirty="0">
                <a:solidFill>
                  <a:schemeClr val="tx2"/>
                </a:solidFill>
                <a:latin typeface="Arial" panose="020B0604020202020204" pitchFamily="34" charset="0"/>
                <a:ea typeface="+mn-ea"/>
                <a:cs typeface="Arial" panose="020B0604020202020204" pitchFamily="34" charset="0"/>
              </a:defRPr>
            </a:lvl5pPr>
          </a:lstStyle>
          <a:p>
            <a:pPr marL="0" lvl="0" indent="0" algn="l" defTabSz="514337" rtl="0" eaLnBrk="1" latinLnBrk="0" hangingPunct="1">
              <a:lnSpc>
                <a:spcPct val="100000"/>
              </a:lnSpc>
              <a:spcBef>
                <a:spcPts val="0"/>
              </a:spcBef>
              <a:spcAft>
                <a:spcPts val="400"/>
              </a:spcAft>
              <a:buFont typeface="Arial" panose="020B0604020202020204" pitchFamily="34" charset="0"/>
              <a:buNone/>
            </a:pPr>
            <a:r>
              <a:rPr lang="en-US"/>
              <a:t>First level bullet</a:t>
            </a:r>
          </a:p>
          <a:p>
            <a:pPr marL="114297" lvl="1" indent="-114297" algn="l" defTabSz="514337" rtl="0" eaLnBrk="1" latinLnBrk="0" hangingPunct="1">
              <a:lnSpc>
                <a:spcPct val="100000"/>
              </a:lnSpc>
              <a:spcBef>
                <a:spcPts val="0"/>
              </a:spcBef>
              <a:spcAft>
                <a:spcPts val="400"/>
              </a:spcAft>
              <a:buFont typeface="Arial" panose="020B0604020202020204" pitchFamily="34" charset="0"/>
              <a:buChar char="•"/>
            </a:pPr>
            <a:r>
              <a:rPr lang="en-US"/>
              <a:t>Second level</a:t>
            </a:r>
          </a:p>
          <a:p>
            <a:pPr marL="228594" lvl="2" indent="-114297" algn="l" defTabSz="516718" rtl="0" eaLnBrk="1" latinLnBrk="0" hangingPunct="1">
              <a:lnSpc>
                <a:spcPct val="100000"/>
              </a:lnSpc>
              <a:spcBef>
                <a:spcPts val="0"/>
              </a:spcBef>
              <a:spcAft>
                <a:spcPts val="400"/>
              </a:spcAft>
              <a:buFont typeface="Arial" panose="020B0604020202020204" pitchFamily="34" charset="0"/>
              <a:buChar char="-"/>
            </a:pPr>
            <a:r>
              <a:rPr lang="en-US"/>
              <a:t>Third level</a:t>
            </a:r>
          </a:p>
          <a:p>
            <a:pPr marL="342892" lvl="3" indent="-114297" algn="l" defTabSz="514337" rtl="0" eaLnBrk="1" latinLnBrk="0" hangingPunct="1">
              <a:lnSpc>
                <a:spcPct val="100000"/>
              </a:lnSpc>
              <a:spcBef>
                <a:spcPts val="0"/>
              </a:spcBef>
              <a:spcAft>
                <a:spcPts val="400"/>
              </a:spcAft>
              <a:buFont typeface="Arial" panose="020B0604020202020204" pitchFamily="34" charset="0"/>
              <a:buChar char="•"/>
            </a:pPr>
            <a:r>
              <a:rPr lang="en-US"/>
              <a:t>Fourth level</a:t>
            </a:r>
          </a:p>
          <a:p>
            <a:pPr marL="457189" lvl="4" indent="-114297" algn="l" defTabSz="514337" rtl="0" eaLnBrk="1" latinLnBrk="0" hangingPunct="1">
              <a:lnSpc>
                <a:spcPct val="100000"/>
              </a:lnSpc>
              <a:spcBef>
                <a:spcPts val="0"/>
              </a:spcBef>
              <a:spcAft>
                <a:spcPts val="400"/>
              </a:spcAft>
              <a:buFont typeface="Arial" panose="020B0604020202020204" pitchFamily="34" charset="0"/>
              <a:buChar char="•"/>
            </a:pPr>
            <a:r>
              <a:rPr lang="en-US"/>
              <a:t>Fifth level</a:t>
            </a:r>
          </a:p>
        </p:txBody>
      </p:sp>
      <p:sp>
        <p:nvSpPr>
          <p:cNvPr id="15" name="Text Placeholder 8"/>
          <p:cNvSpPr>
            <a:spLocks noGrp="1"/>
          </p:cNvSpPr>
          <p:nvPr>
            <p:ph type="body" sz="quarter" idx="17" hasCustomPrompt="1"/>
          </p:nvPr>
        </p:nvSpPr>
        <p:spPr>
          <a:xfrm>
            <a:off x="6280539" y="988323"/>
            <a:ext cx="2560320" cy="328613"/>
          </a:xfrm>
        </p:spPr>
        <p:txBody>
          <a:bodyPr anchor="ctr"/>
          <a:lstStyle>
            <a:lvl1pPr marL="0" indent="0" algn="ctr">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3 Sub</a:t>
            </a:r>
          </a:p>
        </p:txBody>
      </p:sp>
      <p:sp>
        <p:nvSpPr>
          <p:cNvPr id="7" name="Date Placeholder 6"/>
          <p:cNvSpPr>
            <a:spLocks noGrp="1"/>
          </p:cNvSpPr>
          <p:nvPr>
            <p:ph type="dt" sz="half" idx="18"/>
          </p:nvPr>
        </p:nvSpPr>
        <p:spPr/>
        <p:txBody>
          <a:bodyPr/>
          <a:lstStyle/>
          <a:p>
            <a:endParaRPr lang="en-US"/>
          </a:p>
        </p:txBody>
      </p:sp>
      <p:sp>
        <p:nvSpPr>
          <p:cNvPr id="8" name="Footer Placeholder 7"/>
          <p:cNvSpPr>
            <a:spLocks noGrp="1"/>
          </p:cNvSpPr>
          <p:nvPr>
            <p:ph type="ftr" sz="quarter" idx="19"/>
          </p:nvPr>
        </p:nvSpPr>
        <p:spPr/>
        <p:txBody>
          <a:bodyPr/>
          <a:lstStyle/>
          <a:p>
            <a:endParaRPr lang="en-US"/>
          </a:p>
        </p:txBody>
      </p:sp>
      <p:sp>
        <p:nvSpPr>
          <p:cNvPr id="11" name="Rectangle 10"/>
          <p:cNvSpPr/>
          <p:nvPr userDrawn="1"/>
        </p:nvSpPr>
        <p:spPr>
          <a:xfrm>
            <a:off x="7630976" y="4813388"/>
            <a:ext cx="1200970" cy="215444"/>
          </a:xfrm>
          <a:prstGeom prst="rect">
            <a:avLst/>
          </a:prstGeom>
        </p:spPr>
        <p:txBody>
          <a:bodyPr wrap="none">
            <a:spAutoFit/>
          </a:bodyPr>
          <a:lstStyle/>
          <a:p>
            <a:r>
              <a:rPr lang="de-DE" sz="800">
                <a:solidFill>
                  <a:srgbClr val="FF0000"/>
                </a:solidFill>
              </a:rPr>
              <a:t>Internal &amp; Confidential</a:t>
            </a:r>
            <a:endParaRPr lang="en-US" sz="800">
              <a:solidFill>
                <a:srgbClr val="FF0000"/>
              </a:solidFill>
            </a:endParaRPr>
          </a:p>
        </p:txBody>
      </p:sp>
    </p:spTree>
    <p:extLst>
      <p:ext uri="{BB962C8B-B14F-4D97-AF65-F5344CB8AC3E}">
        <p14:creationId xmlns:p14="http://schemas.microsoft.com/office/powerpoint/2010/main" val="233604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 (28pt)</a:t>
            </a:r>
          </a:p>
        </p:txBody>
      </p:sp>
      <p:sp>
        <p:nvSpPr>
          <p:cNvPr id="3" name="Content Placeholder 2"/>
          <p:cNvSpPr>
            <a:spLocks noGrp="1"/>
          </p:cNvSpPr>
          <p:nvPr>
            <p:ph idx="1" hasCustomPrompt="1"/>
          </p:nvPr>
        </p:nvSpPr>
        <p:spPr>
          <a:xfrm>
            <a:off x="874644" y="986972"/>
            <a:ext cx="1920240" cy="3677899"/>
          </a:xfrm>
        </p:spPr>
        <p:txBody>
          <a:bodyPr/>
          <a:lstStyle>
            <a:lvl1pPr marL="0" indent="0">
              <a:buFont typeface="Arial" panose="020B0604020202020204" pitchFamily="34" charset="0"/>
              <a:buNone/>
              <a:defRPr sz="1300" b="1"/>
            </a:lvl1pPr>
            <a:lvl2pPr marL="115885" indent="-115885">
              <a:buFont typeface="Arial" panose="020B0604020202020204" pitchFamily="34" charset="0"/>
              <a:buChar char="•"/>
              <a:defRPr sz="1100" b="0"/>
            </a:lvl2pPr>
            <a:lvl3pPr marL="231770" indent="-115885">
              <a:buFont typeface="Arial" panose="020B0604020202020204" pitchFamily="34" charset="0"/>
              <a:buChar char="-"/>
              <a:defRPr sz="900"/>
            </a:lvl3pPr>
            <a:lvl4pPr marL="341305" indent="-115885">
              <a:buFont typeface="Arial" panose="020B0604020202020204" pitchFamily="34" charset="0"/>
              <a:buChar char="•"/>
              <a:defRPr sz="800"/>
            </a:lvl4pPr>
            <a:lvl5pPr marL="457189" indent="-115885">
              <a:buFont typeface="Arial" panose="020B0604020202020204" pitchFamily="34" charset="0"/>
              <a:buChar char="•"/>
              <a:defRPr sz="800"/>
            </a:lvl5pPr>
          </a:lstStyle>
          <a:p>
            <a:pPr lvl="0"/>
            <a:r>
              <a:rPr lang="en-US"/>
              <a:t>Column 1</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p:cNvSpPr>
            <a:spLocks noGrp="1"/>
          </p:cNvSpPr>
          <p:nvPr>
            <p:ph idx="13" hasCustomPrompt="1"/>
          </p:nvPr>
        </p:nvSpPr>
        <p:spPr>
          <a:xfrm>
            <a:off x="2889945" y="986971"/>
            <a:ext cx="1920240" cy="3677900"/>
          </a:xfrm>
        </p:spPr>
        <p:txBody>
          <a:bodyPr/>
          <a:lstStyle>
            <a:lvl1pPr marL="0" indent="0">
              <a:buFont typeface="Arial" panose="020B0604020202020204" pitchFamily="34" charset="0"/>
              <a:buNone/>
              <a:defRPr sz="1300" b="1"/>
            </a:lvl1pPr>
            <a:lvl2pPr marL="171446" indent="-171446">
              <a:buFont typeface="Arial" panose="020B0604020202020204" pitchFamily="34" charset="0"/>
              <a:buNone/>
              <a:defRPr lang="en-US" sz="1100" b="0" kern="1200" dirty="0" smtClean="0">
                <a:solidFill>
                  <a:schemeClr val="tx2"/>
                </a:solidFill>
                <a:latin typeface="Arial" panose="020B0604020202020204" pitchFamily="34" charset="0"/>
                <a:ea typeface="+mn-ea"/>
                <a:cs typeface="Arial" panose="020B0604020202020204" pitchFamily="34" charset="0"/>
              </a:defRPr>
            </a:lvl2pPr>
            <a:lvl3pPr marL="287330" indent="-171446">
              <a:buNone/>
              <a:defRPr lang="en-US" sz="900" kern="1200" dirty="0" smtClean="0">
                <a:solidFill>
                  <a:schemeClr val="tx2"/>
                </a:solidFill>
                <a:latin typeface="Arial" panose="020B0604020202020204" pitchFamily="34" charset="0"/>
                <a:ea typeface="+mn-ea"/>
                <a:cs typeface="Arial" panose="020B0604020202020204" pitchFamily="34" charset="0"/>
              </a:defRPr>
            </a:lvl3pPr>
            <a:lvl4pPr marL="396865" indent="-171446">
              <a:buNone/>
              <a:defRPr lang="en-US" sz="800" kern="1200" dirty="0" smtClean="0">
                <a:solidFill>
                  <a:schemeClr val="tx2"/>
                </a:solidFill>
                <a:latin typeface="Arial" panose="020B0604020202020204" pitchFamily="34" charset="0"/>
                <a:ea typeface="+mn-ea"/>
                <a:cs typeface="Arial" panose="020B0604020202020204" pitchFamily="34" charset="0"/>
              </a:defRPr>
            </a:lvl4pPr>
            <a:lvl5pPr marL="512750" indent="-171446">
              <a:buNone/>
              <a:defRPr lang="en-US" sz="800" kern="1200" dirty="0">
                <a:solidFill>
                  <a:schemeClr val="tx2"/>
                </a:solidFill>
                <a:latin typeface="Arial" panose="020B0604020202020204" pitchFamily="34" charset="0"/>
                <a:ea typeface="+mn-ea"/>
                <a:cs typeface="Arial" panose="020B0604020202020204" pitchFamily="34" charset="0"/>
              </a:defRPr>
            </a:lvl5pPr>
          </a:lstStyle>
          <a:p>
            <a:pPr lvl="0"/>
            <a:r>
              <a:rPr lang="en-US"/>
              <a:t>Column 2</a:t>
            </a:r>
          </a:p>
          <a:p>
            <a:pPr marL="115885" lvl="1" indent="-115885" algn="l" defTabSz="514337" rtl="0" eaLnBrk="1" latinLnBrk="0" hangingPunct="1">
              <a:lnSpc>
                <a:spcPct val="100000"/>
              </a:lnSpc>
              <a:spcBef>
                <a:spcPts val="0"/>
              </a:spcBef>
              <a:spcAft>
                <a:spcPts val="400"/>
              </a:spcAft>
              <a:buFont typeface="Arial" panose="020B0604020202020204" pitchFamily="34" charset="0"/>
              <a:buChar char="•"/>
            </a:pPr>
            <a:r>
              <a:rPr lang="en-US"/>
              <a:t>Second level</a:t>
            </a:r>
          </a:p>
          <a:p>
            <a:pPr marL="231770" lvl="2" indent="-115885" algn="l" defTabSz="516718" rtl="0" eaLnBrk="1" latinLnBrk="0" hangingPunct="1">
              <a:lnSpc>
                <a:spcPct val="100000"/>
              </a:lnSpc>
              <a:spcBef>
                <a:spcPts val="0"/>
              </a:spcBef>
              <a:spcAft>
                <a:spcPts val="400"/>
              </a:spcAft>
              <a:buFont typeface="Arial" panose="020B0604020202020204" pitchFamily="34" charset="0"/>
              <a:buChar char="-"/>
            </a:pPr>
            <a:r>
              <a:rPr lang="en-US"/>
              <a:t>Third level</a:t>
            </a:r>
          </a:p>
          <a:p>
            <a:pPr marL="341305" lvl="3" indent="-115885" algn="l" defTabSz="514337" rtl="0" eaLnBrk="1" latinLnBrk="0" hangingPunct="1">
              <a:lnSpc>
                <a:spcPct val="100000"/>
              </a:lnSpc>
              <a:spcBef>
                <a:spcPts val="0"/>
              </a:spcBef>
              <a:spcAft>
                <a:spcPts val="400"/>
              </a:spcAft>
              <a:buFont typeface="Arial" panose="020B0604020202020204" pitchFamily="34" charset="0"/>
              <a:buChar char="•"/>
            </a:pPr>
            <a:r>
              <a:rPr lang="en-US"/>
              <a:t>Fourth level</a:t>
            </a:r>
          </a:p>
          <a:p>
            <a:pPr marL="457189" lvl="4" indent="-115885" algn="l" defTabSz="514337" rtl="0" eaLnBrk="1" latinLnBrk="0" hangingPunct="1">
              <a:lnSpc>
                <a:spcPct val="100000"/>
              </a:lnSpc>
              <a:spcBef>
                <a:spcPts val="0"/>
              </a:spcBef>
              <a:spcAft>
                <a:spcPts val="400"/>
              </a:spcAft>
              <a:buFont typeface="Arial" panose="020B0604020202020204" pitchFamily="34" charset="0"/>
              <a:buChar char="•"/>
            </a:pPr>
            <a:r>
              <a:rPr lang="en-US"/>
              <a:t>Fifth level</a:t>
            </a:r>
          </a:p>
        </p:txBody>
      </p:sp>
      <p:sp>
        <p:nvSpPr>
          <p:cNvPr id="17" name="Content Placeholder 2"/>
          <p:cNvSpPr>
            <a:spLocks noGrp="1"/>
          </p:cNvSpPr>
          <p:nvPr>
            <p:ph idx="14" hasCustomPrompt="1"/>
          </p:nvPr>
        </p:nvSpPr>
        <p:spPr>
          <a:xfrm>
            <a:off x="4905246" y="986971"/>
            <a:ext cx="1920240" cy="3677900"/>
          </a:xfrm>
        </p:spPr>
        <p:txBody>
          <a:bodyPr/>
          <a:lstStyle>
            <a:lvl1pPr marL="0" indent="0">
              <a:buFont typeface="Arial" panose="020B0604020202020204" pitchFamily="34" charset="0"/>
              <a:buNone/>
              <a:defRPr sz="1300" b="1"/>
            </a:lvl1pPr>
            <a:lvl2pPr marL="171446" indent="-171446">
              <a:buFont typeface="Arial" panose="020B0604020202020204" pitchFamily="34" charset="0"/>
              <a:buNone/>
              <a:defRPr lang="en-US" sz="1100" b="0" kern="1200" dirty="0" smtClean="0">
                <a:solidFill>
                  <a:schemeClr val="tx2"/>
                </a:solidFill>
                <a:latin typeface="Arial" panose="020B0604020202020204" pitchFamily="34" charset="0"/>
                <a:ea typeface="+mn-ea"/>
                <a:cs typeface="Arial" panose="020B0604020202020204" pitchFamily="34" charset="0"/>
              </a:defRPr>
            </a:lvl2pPr>
            <a:lvl3pPr marL="287330" indent="-171446">
              <a:buNone/>
              <a:defRPr lang="en-US" sz="900" kern="1200" dirty="0" smtClean="0">
                <a:solidFill>
                  <a:schemeClr val="tx2"/>
                </a:solidFill>
                <a:latin typeface="Arial" panose="020B0604020202020204" pitchFamily="34" charset="0"/>
                <a:ea typeface="+mn-ea"/>
                <a:cs typeface="Arial" panose="020B0604020202020204" pitchFamily="34" charset="0"/>
              </a:defRPr>
            </a:lvl3pPr>
            <a:lvl4pPr marL="396865" indent="-171446">
              <a:buNone/>
              <a:defRPr lang="en-US" sz="800" kern="1200" dirty="0" smtClean="0">
                <a:solidFill>
                  <a:schemeClr val="tx2"/>
                </a:solidFill>
                <a:latin typeface="Arial" panose="020B0604020202020204" pitchFamily="34" charset="0"/>
                <a:ea typeface="+mn-ea"/>
                <a:cs typeface="Arial" panose="020B0604020202020204" pitchFamily="34" charset="0"/>
              </a:defRPr>
            </a:lvl4pPr>
            <a:lvl5pPr marL="512750" indent="-171446">
              <a:buNone/>
              <a:defRPr lang="en-US" sz="800" kern="1200" dirty="0">
                <a:solidFill>
                  <a:schemeClr val="tx2"/>
                </a:solidFill>
                <a:latin typeface="Arial" panose="020B0604020202020204" pitchFamily="34" charset="0"/>
                <a:ea typeface="+mn-ea"/>
                <a:cs typeface="Arial" panose="020B0604020202020204" pitchFamily="34" charset="0"/>
              </a:defRPr>
            </a:lvl5pPr>
          </a:lstStyle>
          <a:p>
            <a:pPr lvl="0"/>
            <a:r>
              <a:rPr lang="en-US"/>
              <a:t>Column 3</a:t>
            </a:r>
          </a:p>
          <a:p>
            <a:pPr marL="115885" lvl="1" indent="-115885" algn="l" defTabSz="514337" rtl="0" eaLnBrk="1" latinLnBrk="0" hangingPunct="1">
              <a:lnSpc>
                <a:spcPct val="100000"/>
              </a:lnSpc>
              <a:spcBef>
                <a:spcPts val="0"/>
              </a:spcBef>
              <a:spcAft>
                <a:spcPts val="400"/>
              </a:spcAft>
              <a:buFont typeface="Arial" panose="020B0604020202020204" pitchFamily="34" charset="0"/>
              <a:buChar char="•"/>
            </a:pPr>
            <a:r>
              <a:rPr lang="en-US"/>
              <a:t>Second level</a:t>
            </a:r>
          </a:p>
          <a:p>
            <a:pPr marL="231770" lvl="2" indent="-115885" algn="l" defTabSz="516718" rtl="0" eaLnBrk="1" latinLnBrk="0" hangingPunct="1">
              <a:lnSpc>
                <a:spcPct val="100000"/>
              </a:lnSpc>
              <a:spcBef>
                <a:spcPts val="0"/>
              </a:spcBef>
              <a:spcAft>
                <a:spcPts val="400"/>
              </a:spcAft>
              <a:buFont typeface="Arial" panose="020B0604020202020204" pitchFamily="34" charset="0"/>
              <a:buChar char="-"/>
            </a:pPr>
            <a:r>
              <a:rPr lang="en-US"/>
              <a:t>Third level</a:t>
            </a:r>
          </a:p>
          <a:p>
            <a:pPr marL="341305" lvl="3" indent="-115885" algn="l" defTabSz="514337" rtl="0" eaLnBrk="1" latinLnBrk="0" hangingPunct="1">
              <a:lnSpc>
                <a:spcPct val="100000"/>
              </a:lnSpc>
              <a:spcBef>
                <a:spcPts val="0"/>
              </a:spcBef>
              <a:spcAft>
                <a:spcPts val="400"/>
              </a:spcAft>
              <a:buFont typeface="Arial" panose="020B0604020202020204" pitchFamily="34" charset="0"/>
              <a:buChar char="•"/>
            </a:pPr>
            <a:r>
              <a:rPr lang="en-US"/>
              <a:t>Fourth level</a:t>
            </a:r>
          </a:p>
          <a:p>
            <a:pPr marL="457189" lvl="4" indent="-115885" algn="l" defTabSz="514337" rtl="0" eaLnBrk="1" latinLnBrk="0" hangingPunct="1">
              <a:lnSpc>
                <a:spcPct val="100000"/>
              </a:lnSpc>
              <a:spcBef>
                <a:spcPts val="0"/>
              </a:spcBef>
              <a:spcAft>
                <a:spcPts val="400"/>
              </a:spcAft>
              <a:buFont typeface="Arial" panose="020B0604020202020204" pitchFamily="34" charset="0"/>
              <a:buChar char="•"/>
            </a:pPr>
            <a:r>
              <a:rPr lang="en-US"/>
              <a:t>Fifth level</a:t>
            </a:r>
          </a:p>
        </p:txBody>
      </p:sp>
      <p:sp>
        <p:nvSpPr>
          <p:cNvPr id="18" name="Content Placeholder 2"/>
          <p:cNvSpPr>
            <a:spLocks noGrp="1"/>
          </p:cNvSpPr>
          <p:nvPr>
            <p:ph idx="15" hasCustomPrompt="1"/>
          </p:nvPr>
        </p:nvSpPr>
        <p:spPr>
          <a:xfrm>
            <a:off x="6920548" y="986971"/>
            <a:ext cx="1920240" cy="3677900"/>
          </a:xfrm>
        </p:spPr>
        <p:txBody>
          <a:bodyPr/>
          <a:lstStyle>
            <a:lvl1pPr marL="0" indent="0">
              <a:buFont typeface="Arial" panose="020B0604020202020204" pitchFamily="34" charset="0"/>
              <a:buNone/>
              <a:defRPr sz="1300" b="1"/>
            </a:lvl1pPr>
            <a:lvl2pPr marL="171446" indent="-171446">
              <a:buFont typeface="Arial" panose="020B0604020202020204" pitchFamily="34" charset="0"/>
              <a:buNone/>
              <a:defRPr lang="en-US" sz="1100" b="0" kern="1200" dirty="0" smtClean="0">
                <a:solidFill>
                  <a:schemeClr val="tx2"/>
                </a:solidFill>
                <a:latin typeface="Arial" panose="020B0604020202020204" pitchFamily="34" charset="0"/>
                <a:ea typeface="+mn-ea"/>
                <a:cs typeface="Arial" panose="020B0604020202020204" pitchFamily="34" charset="0"/>
              </a:defRPr>
            </a:lvl2pPr>
            <a:lvl3pPr marL="287330" indent="-171446">
              <a:buNone/>
              <a:defRPr lang="en-US" sz="900" kern="1200" dirty="0" smtClean="0">
                <a:solidFill>
                  <a:schemeClr val="tx2"/>
                </a:solidFill>
                <a:latin typeface="Arial" panose="020B0604020202020204" pitchFamily="34" charset="0"/>
                <a:ea typeface="+mn-ea"/>
                <a:cs typeface="Arial" panose="020B0604020202020204" pitchFamily="34" charset="0"/>
              </a:defRPr>
            </a:lvl3pPr>
            <a:lvl4pPr marL="396865" indent="-171446">
              <a:buNone/>
              <a:defRPr lang="en-US" sz="800" kern="1200" dirty="0" smtClean="0">
                <a:solidFill>
                  <a:schemeClr val="tx2"/>
                </a:solidFill>
                <a:latin typeface="Arial" panose="020B0604020202020204" pitchFamily="34" charset="0"/>
                <a:ea typeface="+mn-ea"/>
                <a:cs typeface="Arial" panose="020B0604020202020204" pitchFamily="34" charset="0"/>
              </a:defRPr>
            </a:lvl4pPr>
            <a:lvl5pPr marL="512750" indent="-171446">
              <a:buNone/>
              <a:defRPr lang="en-US" sz="800" kern="1200" dirty="0">
                <a:solidFill>
                  <a:schemeClr val="tx2"/>
                </a:solidFill>
                <a:latin typeface="Arial" panose="020B0604020202020204" pitchFamily="34" charset="0"/>
                <a:ea typeface="+mn-ea"/>
                <a:cs typeface="Arial" panose="020B0604020202020204" pitchFamily="34" charset="0"/>
              </a:defRPr>
            </a:lvl5pPr>
          </a:lstStyle>
          <a:p>
            <a:pPr lvl="0"/>
            <a:r>
              <a:rPr lang="en-US"/>
              <a:t>Column 4</a:t>
            </a:r>
          </a:p>
          <a:p>
            <a:pPr marL="115885" lvl="1" indent="-115885" algn="l" defTabSz="514337" rtl="0" eaLnBrk="1" latinLnBrk="0" hangingPunct="1">
              <a:lnSpc>
                <a:spcPct val="100000"/>
              </a:lnSpc>
              <a:spcBef>
                <a:spcPts val="0"/>
              </a:spcBef>
              <a:spcAft>
                <a:spcPts val="400"/>
              </a:spcAft>
              <a:buFont typeface="Arial" panose="020B0604020202020204" pitchFamily="34" charset="0"/>
              <a:buChar char="•"/>
            </a:pPr>
            <a:r>
              <a:rPr lang="en-US"/>
              <a:t>Second level</a:t>
            </a:r>
          </a:p>
          <a:p>
            <a:pPr marL="231770" lvl="2" indent="-115885" algn="l" defTabSz="516718" rtl="0" eaLnBrk="1" latinLnBrk="0" hangingPunct="1">
              <a:lnSpc>
                <a:spcPct val="100000"/>
              </a:lnSpc>
              <a:spcBef>
                <a:spcPts val="0"/>
              </a:spcBef>
              <a:spcAft>
                <a:spcPts val="400"/>
              </a:spcAft>
              <a:buFont typeface="Arial" panose="020B0604020202020204" pitchFamily="34" charset="0"/>
              <a:buChar char="-"/>
            </a:pPr>
            <a:r>
              <a:rPr lang="en-US"/>
              <a:t>Third level</a:t>
            </a:r>
          </a:p>
          <a:p>
            <a:pPr marL="341305" lvl="3" indent="-115885" algn="l" defTabSz="514337" rtl="0" eaLnBrk="1" latinLnBrk="0" hangingPunct="1">
              <a:lnSpc>
                <a:spcPct val="100000"/>
              </a:lnSpc>
              <a:spcBef>
                <a:spcPts val="0"/>
              </a:spcBef>
              <a:spcAft>
                <a:spcPts val="400"/>
              </a:spcAft>
              <a:buFont typeface="Arial" panose="020B0604020202020204" pitchFamily="34" charset="0"/>
              <a:buChar char="•"/>
            </a:pPr>
            <a:r>
              <a:rPr lang="en-US"/>
              <a:t>Fourth level</a:t>
            </a:r>
          </a:p>
          <a:p>
            <a:pPr marL="457189" lvl="4" indent="-115885" algn="l" defTabSz="514337" rtl="0" eaLnBrk="1" latinLnBrk="0" hangingPunct="1">
              <a:lnSpc>
                <a:spcPct val="100000"/>
              </a:lnSpc>
              <a:spcBef>
                <a:spcPts val="0"/>
              </a:spcBef>
              <a:spcAft>
                <a:spcPts val="400"/>
              </a:spcAft>
              <a:buFont typeface="Arial" panose="020B0604020202020204" pitchFamily="34" charset="0"/>
              <a:buChar char="•"/>
            </a:pPr>
            <a:r>
              <a:rPr lang="en-US"/>
              <a:t>Fifth level</a:t>
            </a:r>
          </a:p>
        </p:txBody>
      </p:sp>
      <p:sp>
        <p:nvSpPr>
          <p:cNvPr id="7" name="Date Placeholder 6"/>
          <p:cNvSpPr>
            <a:spLocks noGrp="1"/>
          </p:cNvSpPr>
          <p:nvPr>
            <p:ph type="dt" sz="half" idx="16"/>
          </p:nvPr>
        </p:nvSpPr>
        <p:spPr/>
        <p:txBody>
          <a:bodyPr/>
          <a:lstStyle/>
          <a:p>
            <a:endParaRPr lang="en-US"/>
          </a:p>
        </p:txBody>
      </p:sp>
      <p:sp>
        <p:nvSpPr>
          <p:cNvPr id="8" name="Footer Placeholder 7"/>
          <p:cNvSpPr>
            <a:spLocks noGrp="1"/>
          </p:cNvSpPr>
          <p:nvPr>
            <p:ph type="ftr" sz="quarter" idx="17"/>
          </p:nvPr>
        </p:nvSpPr>
        <p:spPr/>
        <p:txBody>
          <a:bodyPr/>
          <a:lstStyle/>
          <a:p>
            <a:endParaRPr lang="en-US"/>
          </a:p>
        </p:txBody>
      </p:sp>
    </p:spTree>
    <p:extLst>
      <p:ext uri="{BB962C8B-B14F-4D97-AF65-F5344CB8AC3E}">
        <p14:creationId xmlns:p14="http://schemas.microsoft.com/office/powerpoint/2010/main" val="471717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 (28pt)</a:t>
            </a:r>
          </a:p>
        </p:txBody>
      </p:sp>
      <p:sp>
        <p:nvSpPr>
          <p:cNvPr id="6" name="Date Placeholder 5"/>
          <p:cNvSpPr>
            <a:spLocks noGrp="1"/>
          </p:cNvSpPr>
          <p:nvPr>
            <p:ph type="dt" sz="half" idx="10"/>
          </p:nvPr>
        </p:nvSpPr>
        <p:spPr/>
        <p:txBody>
          <a:bodyPr/>
          <a:lstStyle/>
          <a:p>
            <a:endParaRPr lang="en-US"/>
          </a:p>
        </p:txBody>
      </p:sp>
      <p:sp>
        <p:nvSpPr>
          <p:cNvPr id="7" name="Footer Placeholder 6"/>
          <p:cNvSpPr>
            <a:spLocks noGrp="1"/>
          </p:cNvSpPr>
          <p:nvPr>
            <p:ph type="ftr" sz="quarter" idx="11"/>
          </p:nvPr>
        </p:nvSpPr>
        <p:spPr/>
        <p:txBody>
          <a:bodyPr/>
          <a:lstStyle/>
          <a:p>
            <a:endParaRPr lang="en-US"/>
          </a:p>
        </p:txBody>
      </p:sp>
      <p:sp>
        <p:nvSpPr>
          <p:cNvPr id="5" name="Rectangle 4"/>
          <p:cNvSpPr/>
          <p:nvPr userDrawn="1"/>
        </p:nvSpPr>
        <p:spPr>
          <a:xfrm>
            <a:off x="7630976" y="4813388"/>
            <a:ext cx="1200970" cy="215444"/>
          </a:xfrm>
          <a:prstGeom prst="rect">
            <a:avLst/>
          </a:prstGeom>
        </p:spPr>
        <p:txBody>
          <a:bodyPr wrap="none">
            <a:spAutoFit/>
          </a:bodyPr>
          <a:lstStyle/>
          <a:p>
            <a:r>
              <a:rPr lang="de-DE" sz="800">
                <a:solidFill>
                  <a:srgbClr val="FF0000"/>
                </a:solidFill>
              </a:rPr>
              <a:t>Internal &amp; Confidential</a:t>
            </a:r>
            <a:endParaRPr lang="en-US" sz="800">
              <a:solidFill>
                <a:srgbClr val="FF0000"/>
              </a:solidFill>
            </a:endParaRPr>
          </a:p>
        </p:txBody>
      </p:sp>
    </p:spTree>
    <p:extLst>
      <p:ext uri="{BB962C8B-B14F-4D97-AF65-F5344CB8AC3E}">
        <p14:creationId xmlns:p14="http://schemas.microsoft.com/office/powerpoint/2010/main" val="3087422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Blank - Brande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60974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Section Break 1 - Green">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5148618"/>
          </a:xfrm>
          <a:prstGeom prst="rect">
            <a:avLst/>
          </a:prstGeom>
        </p:spPr>
      </p:pic>
      <p:sp>
        <p:nvSpPr>
          <p:cNvPr id="2" name="Title 1"/>
          <p:cNvSpPr>
            <a:spLocks noGrp="1"/>
          </p:cNvSpPr>
          <p:nvPr>
            <p:ph type="title" hasCustomPrompt="1"/>
          </p:nvPr>
        </p:nvSpPr>
        <p:spPr>
          <a:xfrm>
            <a:off x="762000" y="1664884"/>
            <a:ext cx="7620000" cy="1813735"/>
          </a:xfrm>
        </p:spPr>
        <p:txBody>
          <a:bodyPr anchor="ctr"/>
          <a:lstStyle>
            <a:lvl1pPr>
              <a:defRPr sz="2800">
                <a:solidFill>
                  <a:schemeClr val="accent5"/>
                </a:solidFill>
              </a:defRPr>
            </a:lvl1pPr>
          </a:lstStyle>
          <a:p>
            <a:r>
              <a:rPr lang="en-US"/>
              <a:t>Section Title Here</a:t>
            </a:r>
          </a:p>
        </p:txBody>
      </p:sp>
      <p:sp>
        <p:nvSpPr>
          <p:cNvPr id="3" name="Oval 2"/>
          <p:cNvSpPr/>
          <p:nvPr userDrawn="1"/>
        </p:nvSpPr>
        <p:spPr>
          <a:xfrm>
            <a:off x="8714232" y="4809744"/>
            <a:ext cx="192024" cy="192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fld id="{B1AC83B0-B844-44F1-B4BE-92A8C14C00CC}" type="slidenum">
              <a:rPr kumimoji="0" lang="en-US" sz="700" b="0" i="0" u="none" strike="noStrike" kern="1200" cap="none" spc="0" normalizeH="0" baseline="0" noProof="0" smtClean="0">
                <a:ln>
                  <a:noFill/>
                </a:ln>
                <a:solidFill>
                  <a:schemeClr val="accent1"/>
                </a:solidFill>
                <a:effectLst/>
                <a:uLnTx/>
                <a:uFillTx/>
                <a:latin typeface="+mn-lt"/>
              </a:rPr>
              <a:pPr marL="0" marR="0" lvl="0" indent="0" algn="ctr" defTabSz="685783" rtl="0" eaLnBrk="1" fontAlgn="auto" latinLnBrk="0" hangingPunct="1">
                <a:lnSpc>
                  <a:spcPct val="100000"/>
                </a:lnSpc>
                <a:spcBef>
                  <a:spcPts val="0"/>
                </a:spcBef>
                <a:spcAft>
                  <a:spcPts val="0"/>
                </a:spcAft>
                <a:buClrTx/>
                <a:buSzTx/>
                <a:buFontTx/>
                <a:buNone/>
                <a:tabLst/>
                <a:defRPr/>
              </a:pPr>
              <a:t>‹#›</a:t>
            </a:fld>
            <a:endParaRPr kumimoji="0" lang="en-US" sz="700" b="0" i="0" u="none" strike="noStrike" kern="1200" cap="none" spc="0" normalizeH="0" baseline="0" noProof="0">
              <a:ln>
                <a:noFill/>
              </a:ln>
              <a:solidFill>
                <a:schemeClr val="accent1"/>
              </a:solidFill>
              <a:effectLst/>
              <a:uLnTx/>
              <a:uFillTx/>
              <a:latin typeface="+mn-lt"/>
            </a:endParaRPr>
          </a:p>
        </p:txBody>
      </p:sp>
    </p:spTree>
    <p:extLst>
      <p:ext uri="{BB962C8B-B14F-4D97-AF65-F5344CB8AC3E}">
        <p14:creationId xmlns:p14="http://schemas.microsoft.com/office/powerpoint/2010/main" val="857323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Section Break 2 - Light">
    <p:spTree>
      <p:nvGrpSpPr>
        <p:cNvPr id="1" name=""/>
        <p:cNvGrpSpPr/>
        <p:nvPr/>
      </p:nvGrpSpPr>
      <p:grpSpPr>
        <a:xfrm>
          <a:off x="0" y="0"/>
          <a:ext cx="0" cy="0"/>
          <a:chOff x="0" y="0"/>
          <a:chExt cx="0" cy="0"/>
        </a:xfrm>
      </p:grpSpPr>
      <p:pic>
        <p:nvPicPr>
          <p:cNvPr id="7" name="Picture 6"/>
          <p:cNvPicPr>
            <a:picLocks/>
          </p:cNvPicPr>
          <p:nvPr/>
        </p:nvPicPr>
        <p:blipFill rotWithShape="1">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Title 1"/>
          <p:cNvSpPr>
            <a:spLocks noGrp="1"/>
          </p:cNvSpPr>
          <p:nvPr userDrawn="1">
            <p:ph type="title" hasCustomPrompt="1"/>
          </p:nvPr>
        </p:nvSpPr>
        <p:spPr>
          <a:xfrm>
            <a:off x="762000" y="1664884"/>
            <a:ext cx="7620000" cy="1813735"/>
          </a:xfrm>
        </p:spPr>
        <p:txBody>
          <a:bodyPr anchor="ctr"/>
          <a:lstStyle>
            <a:lvl1pPr>
              <a:defRPr sz="2800">
                <a:solidFill>
                  <a:schemeClr val="accent5"/>
                </a:solidFill>
              </a:defRPr>
            </a:lvl1pPr>
          </a:lstStyle>
          <a:p>
            <a:r>
              <a:rPr lang="en-US"/>
              <a:t>Section Title Here</a:t>
            </a:r>
          </a:p>
        </p:txBody>
      </p:sp>
      <p:sp>
        <p:nvSpPr>
          <p:cNvPr id="5" name="Oval 4"/>
          <p:cNvSpPr/>
          <p:nvPr userDrawn="1"/>
        </p:nvSpPr>
        <p:spPr>
          <a:xfrm>
            <a:off x="8714232" y="4809744"/>
            <a:ext cx="192024" cy="1920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fld id="{B1AC83B0-B844-44F1-B4BE-92A8C14C00CC}" type="slidenum">
              <a:rPr kumimoji="0" lang="en-US" sz="700" b="0" i="0" u="none" strike="noStrike" kern="1200" cap="none" spc="0" normalizeH="0" baseline="0" noProof="0" smtClean="0">
                <a:ln>
                  <a:noFill/>
                </a:ln>
                <a:solidFill>
                  <a:schemeClr val="bg1"/>
                </a:solidFill>
                <a:effectLst/>
                <a:uLnTx/>
                <a:uFillTx/>
                <a:latin typeface="+mn-lt"/>
              </a:rPr>
              <a:pPr marL="0" marR="0" lvl="0" indent="0" algn="ctr" defTabSz="685783" rtl="0" eaLnBrk="1" fontAlgn="auto" latinLnBrk="0" hangingPunct="1">
                <a:lnSpc>
                  <a:spcPct val="100000"/>
                </a:lnSpc>
                <a:spcBef>
                  <a:spcPts val="0"/>
                </a:spcBef>
                <a:spcAft>
                  <a:spcPts val="0"/>
                </a:spcAft>
                <a:buClrTx/>
                <a:buSzTx/>
                <a:buFontTx/>
                <a:buNone/>
                <a:tabLst/>
                <a:defRPr/>
              </a:pPr>
              <a:t>‹#›</a:t>
            </a:fld>
            <a:endParaRPr kumimoji="0" lang="en-US" sz="700" b="0" i="0" u="none" strike="noStrike" kern="1200" cap="none" spc="0" normalizeH="0" baseline="0" noProof="0">
              <a:ln>
                <a:noFill/>
              </a:ln>
              <a:solidFill>
                <a:schemeClr val="bg1"/>
              </a:solidFill>
              <a:effectLst/>
              <a:uLnTx/>
              <a:uFillTx/>
              <a:latin typeface="+mn-lt"/>
            </a:endParaRPr>
          </a:p>
        </p:txBody>
      </p:sp>
    </p:spTree>
    <p:extLst>
      <p:ext uri="{BB962C8B-B14F-4D97-AF65-F5344CB8AC3E}">
        <p14:creationId xmlns:p14="http://schemas.microsoft.com/office/powerpoint/2010/main" val="4251895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Section Break 3 - Standar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 y="-1"/>
            <a:ext cx="9143999" cy="5143501"/>
          </a:xfrm>
          <a:prstGeom prst="rect">
            <a:avLst/>
          </a:prstGeom>
        </p:spPr>
      </p:pic>
      <p:sp>
        <p:nvSpPr>
          <p:cNvPr id="2" name="Title 1"/>
          <p:cNvSpPr>
            <a:spLocks noGrp="1"/>
          </p:cNvSpPr>
          <p:nvPr>
            <p:ph type="title" hasCustomPrompt="1"/>
          </p:nvPr>
        </p:nvSpPr>
        <p:spPr>
          <a:xfrm>
            <a:off x="762000" y="1664884"/>
            <a:ext cx="7620000" cy="1813735"/>
          </a:xfrm>
        </p:spPr>
        <p:txBody>
          <a:bodyPr anchor="ctr"/>
          <a:lstStyle>
            <a:lvl1pPr>
              <a:defRPr sz="2800">
                <a:solidFill>
                  <a:schemeClr val="accent5"/>
                </a:solidFill>
              </a:defRPr>
            </a:lvl1pPr>
          </a:lstStyle>
          <a:p>
            <a:r>
              <a:rPr lang="en-US"/>
              <a:t>Section Title Here</a:t>
            </a:r>
          </a:p>
        </p:txBody>
      </p:sp>
      <p:sp>
        <p:nvSpPr>
          <p:cNvPr id="6" name="Oval 5"/>
          <p:cNvSpPr/>
          <p:nvPr userDrawn="1"/>
        </p:nvSpPr>
        <p:spPr>
          <a:xfrm>
            <a:off x="8714232" y="4809744"/>
            <a:ext cx="192024" cy="192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fld id="{B1AC83B0-B844-44F1-B4BE-92A8C14C00CC}" type="slidenum">
              <a:rPr kumimoji="0" lang="en-US" sz="700" b="0" i="0" u="none" strike="noStrike" kern="1200" cap="none" spc="0" normalizeH="0" baseline="0" noProof="0" smtClean="0">
                <a:ln>
                  <a:noFill/>
                </a:ln>
                <a:solidFill>
                  <a:schemeClr val="accent1"/>
                </a:solidFill>
                <a:effectLst/>
                <a:uLnTx/>
                <a:uFillTx/>
                <a:latin typeface="+mn-lt"/>
              </a:rPr>
              <a:pPr marL="0" marR="0" lvl="0" indent="0" algn="ctr" defTabSz="685783" rtl="0" eaLnBrk="1" fontAlgn="auto" latinLnBrk="0" hangingPunct="1">
                <a:lnSpc>
                  <a:spcPct val="100000"/>
                </a:lnSpc>
                <a:spcBef>
                  <a:spcPts val="0"/>
                </a:spcBef>
                <a:spcAft>
                  <a:spcPts val="0"/>
                </a:spcAft>
                <a:buClrTx/>
                <a:buSzTx/>
                <a:buFontTx/>
                <a:buNone/>
                <a:tabLst/>
                <a:defRPr/>
              </a:pPr>
              <a:t>‹#›</a:t>
            </a:fld>
            <a:endParaRPr kumimoji="0" lang="en-US" sz="700" b="0" i="0" u="none" strike="noStrike" kern="1200" cap="none" spc="0" normalizeH="0" baseline="0" noProof="0">
              <a:ln>
                <a:noFill/>
              </a:ln>
              <a:solidFill>
                <a:schemeClr val="accent1"/>
              </a:solidFill>
              <a:effectLst/>
              <a:uLnTx/>
              <a:uFillTx/>
              <a:latin typeface="+mn-lt"/>
            </a:endParaRPr>
          </a:p>
        </p:txBody>
      </p:sp>
    </p:spTree>
    <p:extLst>
      <p:ext uri="{BB962C8B-B14F-4D97-AF65-F5344CB8AC3E}">
        <p14:creationId xmlns:p14="http://schemas.microsoft.com/office/powerpoint/2010/main" val="1719607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Section Break 4 - Brigh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2"/>
            <a:ext cx="9144000" cy="5169089"/>
          </a:xfrm>
          <a:prstGeom prst="rect">
            <a:avLst/>
          </a:prstGeom>
        </p:spPr>
      </p:pic>
      <p:sp>
        <p:nvSpPr>
          <p:cNvPr id="2" name="Title 1"/>
          <p:cNvSpPr>
            <a:spLocks noGrp="1"/>
          </p:cNvSpPr>
          <p:nvPr>
            <p:ph type="title" hasCustomPrompt="1"/>
          </p:nvPr>
        </p:nvSpPr>
        <p:spPr>
          <a:xfrm>
            <a:off x="762000" y="1664884"/>
            <a:ext cx="7620000" cy="1813735"/>
          </a:xfrm>
        </p:spPr>
        <p:txBody>
          <a:bodyPr anchor="ctr"/>
          <a:lstStyle>
            <a:lvl1pPr>
              <a:defRPr sz="2800">
                <a:solidFill>
                  <a:schemeClr val="accent6"/>
                </a:solidFill>
              </a:defRPr>
            </a:lvl1pPr>
          </a:lstStyle>
          <a:p>
            <a:r>
              <a:rPr lang="en-US"/>
              <a:t>Section Title Here</a:t>
            </a:r>
          </a:p>
        </p:txBody>
      </p:sp>
      <p:sp>
        <p:nvSpPr>
          <p:cNvPr id="5" name="Oval 4"/>
          <p:cNvSpPr/>
          <p:nvPr userDrawn="1"/>
        </p:nvSpPr>
        <p:spPr>
          <a:xfrm>
            <a:off x="8714232" y="4809744"/>
            <a:ext cx="192024" cy="192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fld id="{B1AC83B0-B844-44F1-B4BE-92A8C14C00CC}" type="slidenum">
              <a:rPr kumimoji="0" lang="en-US" sz="700" b="0" i="0" u="none" strike="noStrike" kern="1200" cap="none" spc="0" normalizeH="0" baseline="0" noProof="0" smtClean="0">
                <a:ln>
                  <a:noFill/>
                </a:ln>
                <a:solidFill>
                  <a:schemeClr val="accent1"/>
                </a:solidFill>
                <a:effectLst/>
                <a:uLnTx/>
                <a:uFillTx/>
                <a:latin typeface="+mn-lt"/>
              </a:rPr>
              <a:pPr marL="0" marR="0" lvl="0" indent="0" algn="ctr" defTabSz="685783" rtl="0" eaLnBrk="1" fontAlgn="auto" latinLnBrk="0" hangingPunct="1">
                <a:lnSpc>
                  <a:spcPct val="100000"/>
                </a:lnSpc>
                <a:spcBef>
                  <a:spcPts val="0"/>
                </a:spcBef>
                <a:spcAft>
                  <a:spcPts val="0"/>
                </a:spcAft>
                <a:buClrTx/>
                <a:buSzTx/>
                <a:buFontTx/>
                <a:buNone/>
                <a:tabLst/>
                <a:defRPr/>
              </a:pPr>
              <a:t>‹#›</a:t>
            </a:fld>
            <a:endParaRPr kumimoji="0" lang="en-US" sz="700" b="0" i="0" u="none" strike="noStrike" kern="1200" cap="none" spc="0" normalizeH="0" baseline="0" noProof="0">
              <a:ln>
                <a:noFill/>
              </a:ln>
              <a:solidFill>
                <a:schemeClr val="accent1"/>
              </a:solidFill>
              <a:effectLst/>
              <a:uLnTx/>
              <a:uFillTx/>
              <a:latin typeface="+mn-lt"/>
            </a:endParaRPr>
          </a:p>
        </p:txBody>
      </p:sp>
    </p:spTree>
    <p:extLst>
      <p:ext uri="{BB962C8B-B14F-4D97-AF65-F5344CB8AC3E}">
        <p14:creationId xmlns:p14="http://schemas.microsoft.com/office/powerpoint/2010/main" val="1786741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blank" preserve="1">
  <p:cSld name="Logo-Large">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 y="-1"/>
            <a:ext cx="9143999" cy="5143501"/>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66259" y="2016008"/>
            <a:ext cx="1969568" cy="1104880"/>
          </a:xfrm>
          <a:prstGeom prst="rect">
            <a:avLst/>
          </a:prstGeom>
        </p:spPr>
      </p:pic>
    </p:spTree>
    <p:extLst>
      <p:ext uri="{BB962C8B-B14F-4D97-AF65-F5344CB8AC3E}">
        <p14:creationId xmlns:p14="http://schemas.microsoft.com/office/powerpoint/2010/main" val="3118720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Logo-Large">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1"/>
            <a:ext cx="9143999" cy="5143499"/>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66258" y="2016007"/>
            <a:ext cx="1969568" cy="1104880"/>
          </a:xfrm>
          <a:prstGeom prst="rect">
            <a:avLst/>
          </a:prstGeom>
        </p:spPr>
      </p:pic>
    </p:spTree>
    <p:extLst>
      <p:ext uri="{BB962C8B-B14F-4D97-AF65-F5344CB8AC3E}">
        <p14:creationId xmlns:p14="http://schemas.microsoft.com/office/powerpoint/2010/main" val="2702022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5119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obj" preserve="1">
  <p:cSld name="Speaker Notes">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lvl1pPr>
              <a:spcBef>
                <a:spcPts val="1349"/>
              </a:spcBef>
              <a:defRPr>
                <a:solidFill>
                  <a:schemeClr val="tx1"/>
                </a:solidFill>
              </a:defRPr>
            </a:lvl1pPr>
            <a:lvl2pPr>
              <a:defRPr>
                <a:solidFill>
                  <a:schemeClr val="tx1"/>
                </a:solidFill>
              </a:defRPr>
            </a:lvl2pPr>
            <a:lvl3pPr marL="226809" indent="-112612">
              <a:spcBef>
                <a:spcPts val="450"/>
              </a:spcBef>
              <a:buClr>
                <a:schemeClr val="tx1"/>
              </a:buClr>
              <a:buSzPct val="80000"/>
              <a:buFont typeface="Arial" panose="020B0604020202020204" pitchFamily="34" charset="0"/>
              <a:buChar cha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798492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05" userDrawn="1">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473" name="Picture 1472"/>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 y="2"/>
            <a:ext cx="9143999" cy="5143499"/>
          </a:xfrm>
          <a:prstGeom prst="rect">
            <a:avLst/>
          </a:prstGeom>
        </p:spPr>
      </p:pic>
      <p:sp>
        <p:nvSpPr>
          <p:cNvPr id="2" name="Title 1"/>
          <p:cNvSpPr>
            <a:spLocks noGrp="1"/>
          </p:cNvSpPr>
          <p:nvPr>
            <p:ph type="ctrTitle" hasCustomPrompt="1"/>
          </p:nvPr>
        </p:nvSpPr>
        <p:spPr>
          <a:xfrm>
            <a:off x="868018" y="1080311"/>
            <a:ext cx="7404446" cy="1790700"/>
          </a:xfrm>
        </p:spPr>
        <p:txBody>
          <a:bodyPr anchor="b"/>
          <a:lstStyle>
            <a:lvl1pPr algn="l">
              <a:lnSpc>
                <a:spcPct val="100000"/>
              </a:lnSpc>
              <a:defRPr sz="3200" baseline="0">
                <a:solidFill>
                  <a:schemeClr val="bg1"/>
                </a:solidFill>
              </a:defRPr>
            </a:lvl1pPr>
          </a:lstStyle>
          <a:p>
            <a:r>
              <a:rPr lang="en-US" dirty="0"/>
              <a:t>Presentation Title (32pt)</a:t>
            </a:r>
          </a:p>
        </p:txBody>
      </p:sp>
      <p:sp>
        <p:nvSpPr>
          <p:cNvPr id="3" name="Subtitle 2"/>
          <p:cNvSpPr>
            <a:spLocks noGrp="1"/>
          </p:cNvSpPr>
          <p:nvPr>
            <p:ph type="subTitle" idx="1" hasCustomPrompt="1"/>
          </p:nvPr>
        </p:nvSpPr>
        <p:spPr>
          <a:xfrm>
            <a:off x="868019" y="2926840"/>
            <a:ext cx="7404447" cy="790397"/>
          </a:xfrm>
        </p:spPr>
        <p:txBody>
          <a:bodyPr>
            <a:noAutofit/>
          </a:bodyPr>
          <a:lstStyle>
            <a:lvl1pPr marL="0" indent="0" algn="l">
              <a:spcBef>
                <a:spcPts val="0"/>
              </a:spcBef>
              <a:spcAft>
                <a:spcPts val="0"/>
              </a:spcAft>
              <a:buNone/>
              <a:defRPr sz="1600" b="0">
                <a:solidFill>
                  <a:schemeClr val="bg1"/>
                </a:solidFill>
              </a:defRPr>
            </a:lvl1pPr>
            <a:lvl2pPr marL="256944" indent="0" algn="ctr">
              <a:buNone/>
              <a:defRPr sz="1100"/>
            </a:lvl2pPr>
            <a:lvl3pPr marL="513887" indent="0" algn="ctr">
              <a:buNone/>
              <a:defRPr sz="1000"/>
            </a:lvl3pPr>
            <a:lvl4pPr marL="770831" indent="0" algn="ctr">
              <a:buNone/>
              <a:defRPr sz="900"/>
            </a:lvl4pPr>
            <a:lvl5pPr marL="1027774" indent="0" algn="ctr">
              <a:buNone/>
              <a:defRPr sz="900"/>
            </a:lvl5pPr>
            <a:lvl6pPr marL="1284718" indent="0" algn="ctr">
              <a:buNone/>
              <a:defRPr sz="900"/>
            </a:lvl6pPr>
            <a:lvl7pPr marL="1541661" indent="0" algn="ctr">
              <a:buNone/>
              <a:defRPr sz="900"/>
            </a:lvl7pPr>
            <a:lvl8pPr marL="1798605" indent="0" algn="ctr">
              <a:buNone/>
              <a:defRPr sz="900"/>
            </a:lvl8pPr>
            <a:lvl9pPr marL="2055548" indent="0" algn="ctr">
              <a:buNone/>
              <a:defRPr sz="900"/>
            </a:lvl9pPr>
          </a:lstStyle>
          <a:p>
            <a:r>
              <a:rPr lang="en-US" dirty="0"/>
              <a:t>Subhead or Second Line (16pt)</a:t>
            </a:r>
          </a:p>
        </p:txBody>
      </p:sp>
      <p:sp>
        <p:nvSpPr>
          <p:cNvPr id="11" name="Text Placeholder 10"/>
          <p:cNvSpPr>
            <a:spLocks noGrp="1"/>
          </p:cNvSpPr>
          <p:nvPr>
            <p:ph type="body" sz="quarter" idx="13" hasCustomPrompt="1"/>
          </p:nvPr>
        </p:nvSpPr>
        <p:spPr>
          <a:xfrm>
            <a:off x="868019" y="4218741"/>
            <a:ext cx="3253927" cy="681871"/>
          </a:xfrm>
        </p:spPr>
        <p:txBody>
          <a:bodyPr>
            <a:noAutofit/>
          </a:bodyPr>
          <a:lstStyle>
            <a:lvl1pPr marL="0" indent="0">
              <a:spcBef>
                <a:spcPts val="0"/>
              </a:spcBef>
              <a:buFont typeface="Arial" panose="020B0604020202020204" pitchFamily="34" charset="0"/>
              <a:buNone/>
              <a:defRPr sz="1100" b="0" baseline="0">
                <a:solidFill>
                  <a:schemeClr val="bg1"/>
                </a:solidFill>
              </a:defRPr>
            </a:lvl1pPr>
            <a:lvl2pPr marL="0" indent="0">
              <a:spcBef>
                <a:spcPts val="0"/>
              </a:spcBef>
              <a:buNone/>
              <a:defRPr sz="1000" b="0"/>
            </a:lvl2pPr>
            <a:lvl3pPr marL="0" indent="0">
              <a:spcBef>
                <a:spcPts val="0"/>
              </a:spcBef>
              <a:buNone/>
              <a:defRPr sz="1000" b="0"/>
            </a:lvl3pPr>
            <a:lvl4pPr marL="0" indent="0">
              <a:spcBef>
                <a:spcPts val="0"/>
              </a:spcBef>
              <a:buNone/>
              <a:defRPr sz="1000" b="0"/>
            </a:lvl4pPr>
            <a:lvl5pPr marL="0" indent="0">
              <a:spcBef>
                <a:spcPts val="0"/>
              </a:spcBef>
              <a:buNone/>
              <a:defRPr sz="1000" b="0"/>
            </a:lvl5pPr>
          </a:lstStyle>
          <a:p>
            <a:pPr lvl="0"/>
            <a:r>
              <a:rPr lang="en-US" dirty="0"/>
              <a:t>Presenter Name</a:t>
            </a:r>
          </a:p>
          <a:p>
            <a:pPr lvl="0"/>
            <a:r>
              <a:rPr lang="en-US" dirty="0"/>
              <a:t>Presenter Title</a:t>
            </a:r>
          </a:p>
          <a:p>
            <a:pPr lvl="0"/>
            <a:r>
              <a:rPr lang="en-US" dirty="0"/>
              <a:t>Presenter Email</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5049" y="486206"/>
            <a:ext cx="877417" cy="533237"/>
          </a:xfrm>
          <a:prstGeom prst="rect">
            <a:avLst/>
          </a:prstGeom>
        </p:spPr>
      </p:pic>
    </p:spTree>
    <p:extLst>
      <p:ext uri="{BB962C8B-B14F-4D97-AF65-F5344CB8AC3E}">
        <p14:creationId xmlns:p14="http://schemas.microsoft.com/office/powerpoint/2010/main" val="225649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Bulle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title (28pt)</a:t>
            </a:r>
          </a:p>
        </p:txBody>
      </p:sp>
      <p:sp>
        <p:nvSpPr>
          <p:cNvPr id="3" name="Content Placeholder 2"/>
          <p:cNvSpPr>
            <a:spLocks noGrp="1"/>
          </p:cNvSpPr>
          <p:nvPr>
            <p:ph idx="1" hasCustomPrompt="1"/>
          </p:nvPr>
        </p:nvSpPr>
        <p:spPr>
          <a:xfrm>
            <a:off x="874644" y="1127343"/>
            <a:ext cx="7966144" cy="3537531"/>
          </a:xfrm>
        </p:spPr>
        <p:txBody>
          <a:bodyPr/>
          <a:lstStyle>
            <a:lvl1pPr>
              <a:defRPr baseline="0"/>
            </a:lvl1pPr>
          </a:lstStyle>
          <a:p>
            <a:pPr lvl="0"/>
            <a:r>
              <a:rPr lang="en-US" dirty="0"/>
              <a:t>First level bullet (18pt)</a:t>
            </a:r>
          </a:p>
          <a:p>
            <a:pPr lvl="1"/>
            <a:r>
              <a:rPr lang="en-US" dirty="0"/>
              <a:t>Second level bullet (14pt)</a:t>
            </a:r>
          </a:p>
          <a:p>
            <a:pPr lvl="2"/>
            <a:r>
              <a:rPr lang="en-US" dirty="0"/>
              <a:t>Third level bullet (12pt)</a:t>
            </a:r>
          </a:p>
          <a:p>
            <a:pPr lvl="3"/>
            <a:r>
              <a:rPr lang="en-US" dirty="0"/>
              <a:t>Fourth level (11pt)</a:t>
            </a:r>
          </a:p>
          <a:p>
            <a:pPr lvl="4"/>
            <a:r>
              <a:rPr lang="en-US" dirty="0"/>
              <a:t>Fifth level (10pt)</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57119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99" userDrawn="1">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(28pt)</a:t>
            </a:r>
          </a:p>
        </p:txBody>
      </p:sp>
      <p:sp>
        <p:nvSpPr>
          <p:cNvPr id="9" name="Text Placeholder 8"/>
          <p:cNvSpPr>
            <a:spLocks noGrp="1"/>
          </p:cNvSpPr>
          <p:nvPr>
            <p:ph type="body" sz="quarter" idx="13" hasCustomPrompt="1"/>
          </p:nvPr>
        </p:nvSpPr>
        <p:spPr>
          <a:xfrm>
            <a:off x="874714" y="937074"/>
            <a:ext cx="7966072" cy="441669"/>
          </a:xfrm>
        </p:spPr>
        <p:txBody>
          <a:bodyPr anchor="t"/>
          <a:lstStyle>
            <a:lvl1pPr marL="0" indent="0">
              <a:lnSpc>
                <a:spcPct val="90000"/>
              </a:lnSpc>
              <a:spcBef>
                <a:spcPts val="0"/>
              </a:spcBef>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dirty="0"/>
              <a:t>Click to edit subhead text (15pt)</a:t>
            </a:r>
          </a:p>
        </p:txBody>
      </p:sp>
      <p:sp>
        <p:nvSpPr>
          <p:cNvPr id="10" name="Content Placeholder 2"/>
          <p:cNvSpPr>
            <a:spLocks noGrp="1"/>
          </p:cNvSpPr>
          <p:nvPr>
            <p:ph idx="1" hasCustomPrompt="1"/>
          </p:nvPr>
        </p:nvSpPr>
        <p:spPr>
          <a:xfrm>
            <a:off x="874644" y="1428420"/>
            <a:ext cx="7966144" cy="3184414"/>
          </a:xfrm>
        </p:spPr>
        <p:txBody>
          <a:bodyPr/>
          <a:lstStyle>
            <a:lvl3pPr marL="228394" indent="-114197">
              <a:defRPr/>
            </a:lvl3pPr>
          </a:lstStyle>
          <a:p>
            <a:pPr lvl="0"/>
            <a:r>
              <a:rPr lang="en-US" dirty="0"/>
              <a:t>First level bullet (18pt)</a:t>
            </a:r>
          </a:p>
          <a:p>
            <a:pPr lvl="1"/>
            <a:r>
              <a:rPr lang="en-US" dirty="0"/>
              <a:t>Second level bullet (14pt)</a:t>
            </a:r>
          </a:p>
          <a:p>
            <a:pPr lvl="2"/>
            <a:r>
              <a:rPr lang="en-US" dirty="0"/>
              <a:t>Third level bullet (12pt)</a:t>
            </a:r>
          </a:p>
          <a:p>
            <a:pPr lvl="3"/>
            <a:r>
              <a:rPr lang="en-US" dirty="0"/>
              <a:t>Fourth level (11pt)</a:t>
            </a:r>
          </a:p>
          <a:p>
            <a:pPr lvl="4"/>
            <a:r>
              <a:rPr lang="en-US" dirty="0"/>
              <a:t>Fifth level (10pt)</a:t>
            </a:r>
          </a:p>
        </p:txBody>
      </p:sp>
      <p:sp>
        <p:nvSpPr>
          <p:cNvPr id="5" name="Date Placeholder 4"/>
          <p:cNvSpPr>
            <a:spLocks noGrp="1"/>
          </p:cNvSpPr>
          <p:nvPr>
            <p:ph type="dt" sz="half" idx="14"/>
          </p:nvPr>
        </p:nvSpPr>
        <p:spPr/>
        <p:txBody>
          <a:bodyPr/>
          <a:lstStyle/>
          <a:p>
            <a:endParaRPr lang="en-US" dirty="0"/>
          </a:p>
        </p:txBody>
      </p:sp>
      <p:sp>
        <p:nvSpPr>
          <p:cNvPr id="7" name="Footer Placeholder 6"/>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795617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(28pt)</a:t>
            </a:r>
          </a:p>
        </p:txBody>
      </p:sp>
      <p:sp>
        <p:nvSpPr>
          <p:cNvPr id="3" name="Content Placeholder 2"/>
          <p:cNvSpPr>
            <a:spLocks noGrp="1"/>
          </p:cNvSpPr>
          <p:nvPr>
            <p:ph idx="1" hasCustomPrompt="1"/>
          </p:nvPr>
        </p:nvSpPr>
        <p:spPr>
          <a:xfrm>
            <a:off x="874645" y="1123950"/>
            <a:ext cx="3896895" cy="3540921"/>
          </a:xfrm>
        </p:spPr>
        <p:txBody>
          <a:bodyPr/>
          <a:lstStyle>
            <a:lvl1pPr marL="0" indent="0">
              <a:buFont typeface="Arial" panose="020B0604020202020204" pitchFamily="34" charset="0"/>
              <a:buNone/>
              <a:defRPr sz="1800" b="1"/>
            </a:lvl1pPr>
            <a:lvl2pPr marL="114197" indent="-114197">
              <a:buFont typeface="Arial" panose="020B0604020202020204" pitchFamily="34" charset="0"/>
              <a:buChar char="•"/>
              <a:defRPr sz="1400" b="0"/>
            </a:lvl2pPr>
            <a:lvl3pPr marL="228394" indent="-114197">
              <a:defRPr sz="1200"/>
            </a:lvl3pPr>
            <a:lvl4pPr marL="342591" indent="-114197">
              <a:defRPr sz="1100"/>
            </a:lvl4pPr>
            <a:lvl5pPr marL="456789" indent="-114197">
              <a:tabLst>
                <a:tab pos="685183" algn="l"/>
              </a:tabLst>
              <a:defRPr sz="1000"/>
            </a:lvl5pPr>
          </a:lstStyle>
          <a:p>
            <a:pPr lvl="0"/>
            <a:r>
              <a:rPr lang="en-US" dirty="0"/>
              <a:t>First level bullet (18pt)</a:t>
            </a:r>
          </a:p>
          <a:p>
            <a:pPr lvl="1"/>
            <a:r>
              <a:rPr lang="en-US" dirty="0"/>
              <a:t>Second level bullet (14pt)</a:t>
            </a:r>
          </a:p>
          <a:p>
            <a:pPr lvl="2"/>
            <a:r>
              <a:rPr lang="en-US" dirty="0"/>
              <a:t>Third level bullet (12pt)</a:t>
            </a:r>
          </a:p>
          <a:p>
            <a:pPr lvl="3"/>
            <a:r>
              <a:rPr lang="en-US" dirty="0"/>
              <a:t>Fourth level (11pt)</a:t>
            </a:r>
          </a:p>
          <a:p>
            <a:pPr lvl="4"/>
            <a:r>
              <a:rPr lang="en-US" dirty="0"/>
              <a:t>Fifth level (10pt)</a:t>
            </a:r>
          </a:p>
        </p:txBody>
      </p:sp>
      <p:sp>
        <p:nvSpPr>
          <p:cNvPr id="10" name="Content Placeholder 2"/>
          <p:cNvSpPr>
            <a:spLocks noGrp="1"/>
          </p:cNvSpPr>
          <p:nvPr>
            <p:ph idx="14" hasCustomPrompt="1"/>
          </p:nvPr>
        </p:nvSpPr>
        <p:spPr>
          <a:xfrm>
            <a:off x="4943433" y="1124674"/>
            <a:ext cx="3900533" cy="3540921"/>
          </a:xfrm>
        </p:spPr>
        <p:txBody>
          <a:bodyPr/>
          <a:lstStyle>
            <a:lvl1pPr marL="0" indent="0">
              <a:buFont typeface="Arial" panose="020B0604020202020204" pitchFamily="34" charset="0"/>
              <a:buNone/>
              <a:defRPr sz="1800" b="1"/>
            </a:lvl1pPr>
            <a:lvl2pPr marL="114197" indent="-114197">
              <a:buFont typeface="Arial" panose="020B0604020202020204" pitchFamily="34" charset="0"/>
              <a:buChar char="•"/>
              <a:defRPr sz="1400" b="0"/>
            </a:lvl2pPr>
            <a:lvl3pPr marL="228394" indent="-114197">
              <a:defRPr sz="1200"/>
            </a:lvl3pPr>
            <a:lvl4pPr marL="342591" indent="-114197">
              <a:defRPr sz="1100"/>
            </a:lvl4pPr>
            <a:lvl5pPr marL="456789" indent="-114197">
              <a:defRPr sz="1000"/>
            </a:lvl5pPr>
          </a:lstStyle>
          <a:p>
            <a:pPr lvl="0"/>
            <a:r>
              <a:rPr lang="en-US" dirty="0"/>
              <a:t>First level bullet (18pt)</a:t>
            </a:r>
          </a:p>
          <a:p>
            <a:pPr lvl="1"/>
            <a:r>
              <a:rPr lang="en-US" dirty="0"/>
              <a:t>Second level bullet (14pt)</a:t>
            </a:r>
          </a:p>
          <a:p>
            <a:pPr lvl="2"/>
            <a:r>
              <a:rPr lang="en-US" dirty="0"/>
              <a:t>Third level bullet (12pt)</a:t>
            </a:r>
          </a:p>
          <a:p>
            <a:pPr lvl="3"/>
            <a:r>
              <a:rPr lang="en-US" dirty="0"/>
              <a:t>Fourth level (11pt)</a:t>
            </a:r>
          </a:p>
          <a:p>
            <a:pPr lvl="4"/>
            <a:r>
              <a:rPr lang="en-US" dirty="0"/>
              <a:t>Fifth level (10pt)</a:t>
            </a:r>
          </a:p>
        </p:txBody>
      </p:sp>
      <p:sp>
        <p:nvSpPr>
          <p:cNvPr id="7" name="Date Placeholder 6"/>
          <p:cNvSpPr>
            <a:spLocks noGrp="1"/>
          </p:cNvSpPr>
          <p:nvPr>
            <p:ph type="dt" sz="half" idx="16"/>
          </p:nvPr>
        </p:nvSpPr>
        <p:spPr/>
        <p:txBody>
          <a:bodyPr/>
          <a:lstStyle/>
          <a:p>
            <a:endParaRPr lang="en-US" dirty="0"/>
          </a:p>
        </p:txBody>
      </p:sp>
      <p:sp>
        <p:nvSpPr>
          <p:cNvPr id="8" name="Footer Placeholder 7"/>
          <p:cNvSpPr>
            <a:spLocks noGrp="1"/>
          </p:cNvSpPr>
          <p:nvPr>
            <p:ph type="ftr" sz="quarter" idx="17"/>
          </p:nvPr>
        </p:nvSpPr>
        <p:spPr/>
        <p:txBody>
          <a:bodyPr/>
          <a:lstStyle/>
          <a:p>
            <a:endParaRPr lang="en-US" dirty="0"/>
          </a:p>
        </p:txBody>
      </p:sp>
    </p:spTree>
    <p:extLst>
      <p:ext uri="{BB962C8B-B14F-4D97-AF65-F5344CB8AC3E}">
        <p14:creationId xmlns:p14="http://schemas.microsoft.com/office/powerpoint/2010/main" val="1215686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2 Columns w Tit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(28pt)</a:t>
            </a:r>
          </a:p>
        </p:txBody>
      </p:sp>
      <p:sp>
        <p:nvSpPr>
          <p:cNvPr id="3" name="Content Placeholder 2"/>
          <p:cNvSpPr>
            <a:spLocks noGrp="1"/>
          </p:cNvSpPr>
          <p:nvPr>
            <p:ph idx="1" hasCustomPrompt="1"/>
          </p:nvPr>
        </p:nvSpPr>
        <p:spPr>
          <a:xfrm>
            <a:off x="874645" y="1381541"/>
            <a:ext cx="3896895" cy="3283331"/>
          </a:xfrm>
        </p:spPr>
        <p:txBody>
          <a:bodyPr/>
          <a:lstStyle>
            <a:lvl1pPr marL="0" indent="0">
              <a:buFont typeface="Arial" panose="020B0604020202020204" pitchFamily="34" charset="0"/>
              <a:buNone/>
              <a:defRPr sz="1800" b="1"/>
            </a:lvl1pPr>
            <a:lvl2pPr marL="114197" indent="-114197">
              <a:buFont typeface="Arial" panose="020B0604020202020204" pitchFamily="34" charset="0"/>
              <a:buChar char="•"/>
              <a:defRPr sz="1400" b="0"/>
            </a:lvl2pPr>
            <a:lvl3pPr marL="228394" indent="-114197">
              <a:defRPr sz="1200"/>
            </a:lvl3pPr>
            <a:lvl4pPr marL="342591" indent="-114197">
              <a:defRPr sz="1100"/>
            </a:lvl4pPr>
            <a:lvl5pPr marL="456789" indent="-114197">
              <a:tabLst>
                <a:tab pos="685183" algn="l"/>
              </a:tabLst>
              <a:defRPr sz="1000"/>
            </a:lvl5pPr>
          </a:lstStyle>
          <a:p>
            <a:pPr lvl="0"/>
            <a:r>
              <a:rPr lang="en-US" dirty="0"/>
              <a:t>First level bullet (18pt)</a:t>
            </a:r>
          </a:p>
          <a:p>
            <a:pPr lvl="1"/>
            <a:r>
              <a:rPr lang="en-US" dirty="0"/>
              <a:t>Second level bullet (14pt)</a:t>
            </a:r>
          </a:p>
          <a:p>
            <a:pPr lvl="2"/>
            <a:r>
              <a:rPr lang="en-US" dirty="0"/>
              <a:t>Third level bullet (12pt)</a:t>
            </a:r>
          </a:p>
          <a:p>
            <a:pPr lvl="3"/>
            <a:r>
              <a:rPr lang="en-US" dirty="0"/>
              <a:t>Fourth level (11pt)</a:t>
            </a:r>
          </a:p>
          <a:p>
            <a:pPr lvl="4"/>
            <a:r>
              <a:rPr lang="en-US" dirty="0"/>
              <a:t>Fifth level (10pt)</a:t>
            </a:r>
          </a:p>
        </p:txBody>
      </p:sp>
      <p:sp>
        <p:nvSpPr>
          <p:cNvPr id="9" name="Text Placeholder 8"/>
          <p:cNvSpPr>
            <a:spLocks noGrp="1"/>
          </p:cNvSpPr>
          <p:nvPr>
            <p:ph type="body" sz="quarter" idx="13" hasCustomPrompt="1"/>
          </p:nvPr>
        </p:nvSpPr>
        <p:spPr>
          <a:xfrm>
            <a:off x="874714" y="990447"/>
            <a:ext cx="3896859" cy="328613"/>
          </a:xfrm>
        </p:spPr>
        <p:txBody>
          <a:bodyPr anchor="ctr"/>
          <a:lstStyle>
            <a:lvl1pPr marL="0" indent="0" algn="ctr">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dirty="0"/>
              <a:t>Column 1 Subhead (15pt)</a:t>
            </a:r>
          </a:p>
        </p:txBody>
      </p:sp>
      <p:sp>
        <p:nvSpPr>
          <p:cNvPr id="10" name="Content Placeholder 2"/>
          <p:cNvSpPr>
            <a:spLocks noGrp="1"/>
          </p:cNvSpPr>
          <p:nvPr>
            <p:ph idx="14" hasCustomPrompt="1"/>
          </p:nvPr>
        </p:nvSpPr>
        <p:spPr>
          <a:xfrm>
            <a:off x="4943433" y="1382264"/>
            <a:ext cx="3900533" cy="3283331"/>
          </a:xfrm>
        </p:spPr>
        <p:txBody>
          <a:bodyPr/>
          <a:lstStyle>
            <a:lvl1pPr marL="0" indent="0">
              <a:buFont typeface="Arial" panose="020B0604020202020204" pitchFamily="34" charset="0"/>
              <a:buNone/>
              <a:defRPr sz="1800" b="1"/>
            </a:lvl1pPr>
            <a:lvl2pPr marL="114197" indent="-114197">
              <a:buFont typeface="Arial" panose="020B0604020202020204" pitchFamily="34" charset="0"/>
              <a:buChar char="•"/>
              <a:defRPr sz="1400" b="0"/>
            </a:lvl2pPr>
            <a:lvl3pPr marL="228394" indent="-114197">
              <a:defRPr sz="1200"/>
            </a:lvl3pPr>
            <a:lvl4pPr marL="342591" indent="-114197">
              <a:defRPr sz="1100"/>
            </a:lvl4pPr>
            <a:lvl5pPr marL="456789" indent="-114197">
              <a:defRPr sz="1000"/>
            </a:lvl5pPr>
          </a:lstStyle>
          <a:p>
            <a:pPr lvl="0"/>
            <a:r>
              <a:rPr lang="en-US" dirty="0"/>
              <a:t>First level bullet (18pt)</a:t>
            </a:r>
          </a:p>
          <a:p>
            <a:pPr lvl="1"/>
            <a:r>
              <a:rPr lang="en-US" dirty="0"/>
              <a:t>Second level bullet (14pt)</a:t>
            </a:r>
          </a:p>
          <a:p>
            <a:pPr lvl="2"/>
            <a:r>
              <a:rPr lang="en-US" dirty="0"/>
              <a:t>Third level bullet (12pt)</a:t>
            </a:r>
          </a:p>
          <a:p>
            <a:pPr lvl="3"/>
            <a:r>
              <a:rPr lang="en-US" dirty="0"/>
              <a:t>Fourth level (11pt)</a:t>
            </a:r>
          </a:p>
          <a:p>
            <a:pPr lvl="4"/>
            <a:r>
              <a:rPr lang="en-US" dirty="0"/>
              <a:t>Fifth level (10pt)</a:t>
            </a:r>
          </a:p>
        </p:txBody>
      </p:sp>
      <p:sp>
        <p:nvSpPr>
          <p:cNvPr id="11" name="Text Placeholder 8"/>
          <p:cNvSpPr>
            <a:spLocks noGrp="1"/>
          </p:cNvSpPr>
          <p:nvPr>
            <p:ph type="body" sz="quarter" idx="15" hasCustomPrompt="1"/>
          </p:nvPr>
        </p:nvSpPr>
        <p:spPr>
          <a:xfrm>
            <a:off x="4943502" y="990447"/>
            <a:ext cx="3900533" cy="328613"/>
          </a:xfrm>
        </p:spPr>
        <p:txBody>
          <a:bodyPr anchor="ctr"/>
          <a:lstStyle>
            <a:lvl1pPr marL="0" indent="0" algn="ctr">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dirty="0"/>
              <a:t>Column 2 Subhead (15pt)</a:t>
            </a:r>
          </a:p>
        </p:txBody>
      </p:sp>
      <p:sp>
        <p:nvSpPr>
          <p:cNvPr id="7" name="Date Placeholder 6"/>
          <p:cNvSpPr>
            <a:spLocks noGrp="1"/>
          </p:cNvSpPr>
          <p:nvPr>
            <p:ph type="dt" sz="half" idx="16"/>
          </p:nvPr>
        </p:nvSpPr>
        <p:spPr/>
        <p:txBody>
          <a:bodyPr/>
          <a:lstStyle/>
          <a:p>
            <a:endParaRPr lang="en-US" dirty="0"/>
          </a:p>
        </p:txBody>
      </p:sp>
      <p:sp>
        <p:nvSpPr>
          <p:cNvPr id="8" name="Footer Placeholder 7"/>
          <p:cNvSpPr>
            <a:spLocks noGrp="1"/>
          </p:cNvSpPr>
          <p:nvPr>
            <p:ph type="ftr" sz="quarter" idx="17"/>
          </p:nvPr>
        </p:nvSpPr>
        <p:spPr/>
        <p:txBody>
          <a:bodyPr/>
          <a:lstStyle/>
          <a:p>
            <a:endParaRPr lang="en-US" dirty="0"/>
          </a:p>
        </p:txBody>
      </p:sp>
    </p:spTree>
    <p:extLst>
      <p:ext uri="{BB962C8B-B14F-4D97-AF65-F5344CB8AC3E}">
        <p14:creationId xmlns:p14="http://schemas.microsoft.com/office/powerpoint/2010/main" val="82757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3 Columns w Tit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(28pt)</a:t>
            </a:r>
          </a:p>
        </p:txBody>
      </p:sp>
      <p:sp>
        <p:nvSpPr>
          <p:cNvPr id="3" name="Content Placeholder 2"/>
          <p:cNvSpPr>
            <a:spLocks noGrp="1"/>
          </p:cNvSpPr>
          <p:nvPr>
            <p:ph idx="1" hasCustomPrompt="1"/>
          </p:nvPr>
        </p:nvSpPr>
        <p:spPr>
          <a:xfrm>
            <a:off x="874645" y="1376572"/>
            <a:ext cx="2560320" cy="3283331"/>
          </a:xfrm>
        </p:spPr>
        <p:txBody>
          <a:bodyPr/>
          <a:lstStyle>
            <a:lvl1pPr marL="0" indent="0">
              <a:buFont typeface="Arial" panose="020B0604020202020204" pitchFamily="34" charset="0"/>
              <a:buNone/>
              <a:defRPr sz="1400" b="1"/>
            </a:lvl1pPr>
            <a:lvl2pPr marL="114197" indent="-114197">
              <a:buFont typeface="Arial" panose="020B0604020202020204" pitchFamily="34" charset="0"/>
              <a:buChar char="•"/>
              <a:defRPr sz="1100" b="0"/>
            </a:lvl2pPr>
            <a:lvl3pPr marL="228394" indent="-114197">
              <a:buFont typeface="Arial" panose="020B0604020202020204" pitchFamily="34" charset="0"/>
              <a:buChar char="-"/>
              <a:defRPr sz="900"/>
            </a:lvl3pPr>
            <a:lvl4pPr marL="342591" indent="-114197">
              <a:buFont typeface="Arial" panose="020B0604020202020204" pitchFamily="34" charset="0"/>
              <a:buChar char="•"/>
              <a:defRPr sz="700"/>
            </a:lvl4pPr>
            <a:lvl5pPr marL="456789" indent="-114197">
              <a:buFont typeface="Arial" panose="020B0604020202020204" pitchFamily="34" charset="0"/>
              <a:buChar char="•"/>
              <a:defRPr sz="700"/>
            </a:lvl5pPr>
          </a:lstStyle>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hasCustomPrompt="1"/>
          </p:nvPr>
        </p:nvSpPr>
        <p:spPr>
          <a:xfrm>
            <a:off x="874715" y="988323"/>
            <a:ext cx="2560320" cy="328613"/>
          </a:xfrm>
        </p:spPr>
        <p:txBody>
          <a:bodyPr anchor="ctr"/>
          <a:lstStyle>
            <a:lvl1pPr marL="0" indent="0" algn="ctr">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dirty="0"/>
              <a:t>Column 1 Sub</a:t>
            </a:r>
          </a:p>
        </p:txBody>
      </p:sp>
      <p:sp>
        <p:nvSpPr>
          <p:cNvPr id="12" name="Content Placeholder 2"/>
          <p:cNvSpPr>
            <a:spLocks noGrp="1"/>
          </p:cNvSpPr>
          <p:nvPr>
            <p:ph idx="14" hasCustomPrompt="1"/>
          </p:nvPr>
        </p:nvSpPr>
        <p:spPr>
          <a:xfrm>
            <a:off x="3577627" y="1376572"/>
            <a:ext cx="2560320" cy="3283331"/>
          </a:xfrm>
        </p:spPr>
        <p:txBody>
          <a:bodyPr/>
          <a:lstStyle>
            <a:lvl1pPr marL="0" indent="0">
              <a:buFont typeface="Arial" panose="020B0604020202020204" pitchFamily="34" charset="0"/>
              <a:buNone/>
              <a:defRPr lang="en-US" sz="1400" b="1" kern="1200" baseline="0" dirty="0" smtClean="0">
                <a:solidFill>
                  <a:schemeClr val="tx2"/>
                </a:solidFill>
                <a:latin typeface="Arial" panose="020B0604020202020204" pitchFamily="34" charset="0"/>
                <a:ea typeface="+mn-ea"/>
                <a:cs typeface="Arial" panose="020B0604020202020204" pitchFamily="34" charset="0"/>
              </a:defRPr>
            </a:lvl1pPr>
            <a:lvl2pPr marL="171296" indent="-171296">
              <a:buFont typeface="Arial" panose="020B0604020202020204" pitchFamily="34" charset="0"/>
              <a:buNone/>
              <a:defRPr lang="en-US" sz="1100" b="0" kern="1200" dirty="0" smtClean="0">
                <a:solidFill>
                  <a:schemeClr val="tx2"/>
                </a:solidFill>
                <a:latin typeface="Arial" panose="020B0604020202020204" pitchFamily="34" charset="0"/>
                <a:ea typeface="+mn-ea"/>
                <a:cs typeface="Arial" panose="020B0604020202020204" pitchFamily="34" charset="0"/>
              </a:defRPr>
            </a:lvl2pPr>
            <a:lvl3pPr marL="285493" indent="-171296">
              <a:buNone/>
              <a:defRPr lang="en-US" sz="900" kern="1200" dirty="0" smtClean="0">
                <a:solidFill>
                  <a:schemeClr val="tx2"/>
                </a:solidFill>
                <a:latin typeface="Arial" panose="020B0604020202020204" pitchFamily="34" charset="0"/>
                <a:ea typeface="+mn-ea"/>
                <a:cs typeface="Arial" panose="020B0604020202020204" pitchFamily="34" charset="0"/>
              </a:defRPr>
            </a:lvl3pPr>
            <a:lvl4pPr marL="399690" indent="-171296">
              <a:buNone/>
              <a:defRPr lang="en-US" sz="700" kern="1200" dirty="0" smtClean="0">
                <a:solidFill>
                  <a:schemeClr val="tx2"/>
                </a:solidFill>
                <a:latin typeface="Arial" panose="020B0604020202020204" pitchFamily="34" charset="0"/>
                <a:ea typeface="+mn-ea"/>
                <a:cs typeface="Arial" panose="020B0604020202020204" pitchFamily="34" charset="0"/>
              </a:defRPr>
            </a:lvl4pPr>
            <a:lvl5pPr marL="513887" indent="-171296">
              <a:buNone/>
              <a:defRPr lang="en-US" sz="700" kern="1200" dirty="0">
                <a:solidFill>
                  <a:schemeClr val="tx2"/>
                </a:solidFill>
                <a:latin typeface="Arial" panose="020B0604020202020204" pitchFamily="34" charset="0"/>
                <a:ea typeface="+mn-ea"/>
                <a:cs typeface="Arial" panose="020B0604020202020204" pitchFamily="34" charset="0"/>
              </a:defRPr>
            </a:lvl5pPr>
          </a:lstStyle>
          <a:p>
            <a:pPr marL="0" lvl="0" indent="0" algn="l" defTabSz="513887" rtl="0" eaLnBrk="1" latinLnBrk="0" hangingPunct="1">
              <a:lnSpc>
                <a:spcPct val="100000"/>
              </a:lnSpc>
              <a:spcBef>
                <a:spcPts val="0"/>
              </a:spcBef>
              <a:spcAft>
                <a:spcPts val="400"/>
              </a:spcAft>
              <a:buFont typeface="Arial" panose="020B0604020202020204" pitchFamily="34" charset="0"/>
              <a:buNone/>
            </a:pPr>
            <a:r>
              <a:rPr lang="en-US" dirty="0"/>
              <a:t>First level bullet</a:t>
            </a:r>
          </a:p>
          <a:p>
            <a:pPr marL="114197" lvl="1" indent="-114197" algn="l" defTabSz="513887" rtl="0" eaLnBrk="1" latinLnBrk="0" hangingPunct="1">
              <a:lnSpc>
                <a:spcPct val="100000"/>
              </a:lnSpc>
              <a:spcBef>
                <a:spcPts val="0"/>
              </a:spcBef>
              <a:spcAft>
                <a:spcPts val="400"/>
              </a:spcAft>
              <a:buFont typeface="Arial" panose="020B0604020202020204" pitchFamily="34" charset="0"/>
              <a:buChar char="•"/>
            </a:pPr>
            <a:r>
              <a:rPr lang="en-US" dirty="0"/>
              <a:t>Second level</a:t>
            </a:r>
          </a:p>
          <a:p>
            <a:pPr marL="228394" lvl="2" indent="-114197" algn="l" defTabSz="516266" rtl="0" eaLnBrk="1" latinLnBrk="0" hangingPunct="1">
              <a:lnSpc>
                <a:spcPct val="100000"/>
              </a:lnSpc>
              <a:spcBef>
                <a:spcPts val="0"/>
              </a:spcBef>
              <a:spcAft>
                <a:spcPts val="400"/>
              </a:spcAft>
              <a:buFont typeface="Arial" panose="020B0604020202020204" pitchFamily="34" charset="0"/>
              <a:buChar char="-"/>
            </a:pPr>
            <a:r>
              <a:rPr lang="en-US" dirty="0"/>
              <a:t>Third level</a:t>
            </a:r>
          </a:p>
          <a:p>
            <a:pPr marL="342591" lvl="3" indent="-114197" algn="l" defTabSz="513887" rtl="0" eaLnBrk="1" latinLnBrk="0" hangingPunct="1">
              <a:lnSpc>
                <a:spcPct val="100000"/>
              </a:lnSpc>
              <a:spcBef>
                <a:spcPts val="0"/>
              </a:spcBef>
              <a:spcAft>
                <a:spcPts val="400"/>
              </a:spcAft>
              <a:buFont typeface="Arial" panose="020B0604020202020204" pitchFamily="34" charset="0"/>
              <a:buChar char="•"/>
            </a:pPr>
            <a:r>
              <a:rPr lang="en-US" dirty="0"/>
              <a:t>Fourth level</a:t>
            </a:r>
          </a:p>
          <a:p>
            <a:pPr marL="456789" lvl="4" indent="-114197" algn="l" defTabSz="513887" rtl="0" eaLnBrk="1" latinLnBrk="0" hangingPunct="1">
              <a:lnSpc>
                <a:spcPct val="100000"/>
              </a:lnSpc>
              <a:spcBef>
                <a:spcPts val="0"/>
              </a:spcBef>
              <a:spcAft>
                <a:spcPts val="400"/>
              </a:spcAft>
              <a:buFont typeface="Arial" panose="020B0604020202020204" pitchFamily="34" charset="0"/>
              <a:buChar char="•"/>
            </a:pPr>
            <a:r>
              <a:rPr lang="en-US" dirty="0"/>
              <a:t>Fifth level</a:t>
            </a:r>
          </a:p>
        </p:txBody>
      </p:sp>
      <p:sp>
        <p:nvSpPr>
          <p:cNvPr id="13" name="Text Placeholder 8"/>
          <p:cNvSpPr>
            <a:spLocks noGrp="1"/>
          </p:cNvSpPr>
          <p:nvPr>
            <p:ph type="body" sz="quarter" idx="15" hasCustomPrompt="1"/>
          </p:nvPr>
        </p:nvSpPr>
        <p:spPr>
          <a:xfrm>
            <a:off x="3577627" y="988323"/>
            <a:ext cx="2560320" cy="328613"/>
          </a:xfrm>
        </p:spPr>
        <p:txBody>
          <a:bodyPr anchor="ctr"/>
          <a:lstStyle>
            <a:lvl1pPr marL="0" indent="0" algn="ctr">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dirty="0"/>
              <a:t>Column 2 Sub</a:t>
            </a:r>
          </a:p>
        </p:txBody>
      </p:sp>
      <p:sp>
        <p:nvSpPr>
          <p:cNvPr id="14" name="Content Placeholder 2"/>
          <p:cNvSpPr>
            <a:spLocks noGrp="1"/>
          </p:cNvSpPr>
          <p:nvPr>
            <p:ph idx="16" hasCustomPrompt="1"/>
          </p:nvPr>
        </p:nvSpPr>
        <p:spPr>
          <a:xfrm>
            <a:off x="6280470" y="1376572"/>
            <a:ext cx="2560320" cy="3283331"/>
          </a:xfrm>
        </p:spPr>
        <p:txBody>
          <a:bodyPr/>
          <a:lstStyle>
            <a:lvl1pPr marL="0" indent="0">
              <a:buFont typeface="Arial" panose="020B0604020202020204" pitchFamily="34" charset="0"/>
              <a:buNone/>
              <a:defRPr lang="en-US" sz="1400" b="1" kern="1200" baseline="0" dirty="0" smtClean="0">
                <a:solidFill>
                  <a:schemeClr val="tx2"/>
                </a:solidFill>
                <a:latin typeface="Arial" panose="020B0604020202020204" pitchFamily="34" charset="0"/>
                <a:ea typeface="+mn-ea"/>
                <a:cs typeface="Arial" panose="020B0604020202020204" pitchFamily="34" charset="0"/>
              </a:defRPr>
            </a:lvl1pPr>
            <a:lvl2pPr marL="171296" indent="-171296">
              <a:buFont typeface="Arial" panose="020B0604020202020204" pitchFamily="34" charset="0"/>
              <a:buNone/>
              <a:defRPr lang="en-US" sz="1100" b="0" kern="1200" dirty="0" smtClean="0">
                <a:solidFill>
                  <a:schemeClr val="tx2"/>
                </a:solidFill>
                <a:latin typeface="Arial" panose="020B0604020202020204" pitchFamily="34" charset="0"/>
                <a:ea typeface="+mn-ea"/>
                <a:cs typeface="Arial" panose="020B0604020202020204" pitchFamily="34" charset="0"/>
              </a:defRPr>
            </a:lvl2pPr>
            <a:lvl3pPr marL="285493" indent="-171296">
              <a:buNone/>
              <a:defRPr lang="en-US" sz="900" kern="1200" dirty="0" smtClean="0">
                <a:solidFill>
                  <a:schemeClr val="tx2"/>
                </a:solidFill>
                <a:latin typeface="Arial" panose="020B0604020202020204" pitchFamily="34" charset="0"/>
                <a:ea typeface="+mn-ea"/>
                <a:cs typeface="Arial" panose="020B0604020202020204" pitchFamily="34" charset="0"/>
              </a:defRPr>
            </a:lvl3pPr>
            <a:lvl4pPr marL="399690" indent="-171296">
              <a:buNone/>
              <a:defRPr lang="en-US" sz="700" kern="1200" dirty="0" smtClean="0">
                <a:solidFill>
                  <a:schemeClr val="tx2"/>
                </a:solidFill>
                <a:latin typeface="Arial" panose="020B0604020202020204" pitchFamily="34" charset="0"/>
                <a:ea typeface="+mn-ea"/>
                <a:cs typeface="Arial" panose="020B0604020202020204" pitchFamily="34" charset="0"/>
              </a:defRPr>
            </a:lvl4pPr>
            <a:lvl5pPr marL="513887" indent="-171296">
              <a:buNone/>
              <a:defRPr lang="en-US" sz="700" kern="1200" dirty="0">
                <a:solidFill>
                  <a:schemeClr val="tx2"/>
                </a:solidFill>
                <a:latin typeface="Arial" panose="020B0604020202020204" pitchFamily="34" charset="0"/>
                <a:ea typeface="+mn-ea"/>
                <a:cs typeface="Arial" panose="020B0604020202020204" pitchFamily="34" charset="0"/>
              </a:defRPr>
            </a:lvl5pPr>
          </a:lstStyle>
          <a:p>
            <a:pPr marL="0" lvl="0" indent="0" algn="l" defTabSz="513887" rtl="0" eaLnBrk="1" latinLnBrk="0" hangingPunct="1">
              <a:lnSpc>
                <a:spcPct val="100000"/>
              </a:lnSpc>
              <a:spcBef>
                <a:spcPts val="0"/>
              </a:spcBef>
              <a:spcAft>
                <a:spcPts val="400"/>
              </a:spcAft>
              <a:buFont typeface="Arial" panose="020B0604020202020204" pitchFamily="34" charset="0"/>
              <a:buNone/>
            </a:pPr>
            <a:r>
              <a:rPr lang="en-US" dirty="0"/>
              <a:t>First level bullet</a:t>
            </a:r>
          </a:p>
          <a:p>
            <a:pPr marL="114197" lvl="1" indent="-114197" algn="l" defTabSz="513887" rtl="0" eaLnBrk="1" latinLnBrk="0" hangingPunct="1">
              <a:lnSpc>
                <a:spcPct val="100000"/>
              </a:lnSpc>
              <a:spcBef>
                <a:spcPts val="0"/>
              </a:spcBef>
              <a:spcAft>
                <a:spcPts val="400"/>
              </a:spcAft>
              <a:buFont typeface="Arial" panose="020B0604020202020204" pitchFamily="34" charset="0"/>
              <a:buChar char="•"/>
            </a:pPr>
            <a:r>
              <a:rPr lang="en-US" dirty="0"/>
              <a:t>Second level</a:t>
            </a:r>
          </a:p>
          <a:p>
            <a:pPr marL="228394" lvl="2" indent="-114197" algn="l" defTabSz="516266" rtl="0" eaLnBrk="1" latinLnBrk="0" hangingPunct="1">
              <a:lnSpc>
                <a:spcPct val="100000"/>
              </a:lnSpc>
              <a:spcBef>
                <a:spcPts val="0"/>
              </a:spcBef>
              <a:spcAft>
                <a:spcPts val="400"/>
              </a:spcAft>
              <a:buFont typeface="Arial" panose="020B0604020202020204" pitchFamily="34" charset="0"/>
              <a:buChar char="-"/>
            </a:pPr>
            <a:r>
              <a:rPr lang="en-US" dirty="0"/>
              <a:t>Third level</a:t>
            </a:r>
          </a:p>
          <a:p>
            <a:pPr marL="342591" lvl="3" indent="-114197" algn="l" defTabSz="513887" rtl="0" eaLnBrk="1" latinLnBrk="0" hangingPunct="1">
              <a:lnSpc>
                <a:spcPct val="100000"/>
              </a:lnSpc>
              <a:spcBef>
                <a:spcPts val="0"/>
              </a:spcBef>
              <a:spcAft>
                <a:spcPts val="400"/>
              </a:spcAft>
              <a:buFont typeface="Arial" panose="020B0604020202020204" pitchFamily="34" charset="0"/>
              <a:buChar char="•"/>
            </a:pPr>
            <a:r>
              <a:rPr lang="en-US" dirty="0"/>
              <a:t>Fourth level</a:t>
            </a:r>
          </a:p>
          <a:p>
            <a:pPr marL="456789" lvl="4" indent="-114197" algn="l" defTabSz="513887" rtl="0" eaLnBrk="1" latinLnBrk="0" hangingPunct="1">
              <a:lnSpc>
                <a:spcPct val="100000"/>
              </a:lnSpc>
              <a:spcBef>
                <a:spcPts val="0"/>
              </a:spcBef>
              <a:spcAft>
                <a:spcPts val="400"/>
              </a:spcAft>
              <a:buFont typeface="Arial" panose="020B0604020202020204" pitchFamily="34" charset="0"/>
              <a:buChar char="•"/>
            </a:pPr>
            <a:r>
              <a:rPr lang="en-US" dirty="0"/>
              <a:t>Fifth level</a:t>
            </a:r>
          </a:p>
        </p:txBody>
      </p:sp>
      <p:sp>
        <p:nvSpPr>
          <p:cNvPr id="15" name="Text Placeholder 8"/>
          <p:cNvSpPr>
            <a:spLocks noGrp="1"/>
          </p:cNvSpPr>
          <p:nvPr>
            <p:ph type="body" sz="quarter" idx="17" hasCustomPrompt="1"/>
          </p:nvPr>
        </p:nvSpPr>
        <p:spPr>
          <a:xfrm>
            <a:off x="6280539" y="988323"/>
            <a:ext cx="2560320" cy="328613"/>
          </a:xfrm>
        </p:spPr>
        <p:txBody>
          <a:bodyPr anchor="ctr"/>
          <a:lstStyle>
            <a:lvl1pPr marL="0" indent="0" algn="ctr">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3 Sub</a:t>
            </a:r>
          </a:p>
        </p:txBody>
      </p:sp>
      <p:sp>
        <p:nvSpPr>
          <p:cNvPr id="7" name="Date Placeholder 6"/>
          <p:cNvSpPr>
            <a:spLocks noGrp="1"/>
          </p:cNvSpPr>
          <p:nvPr>
            <p:ph type="dt" sz="half" idx="18"/>
          </p:nvPr>
        </p:nvSpPr>
        <p:spPr/>
        <p:txBody>
          <a:bodyPr/>
          <a:lstStyle/>
          <a:p>
            <a:endParaRPr lang="en-US" dirty="0"/>
          </a:p>
        </p:txBody>
      </p:sp>
      <p:sp>
        <p:nvSpPr>
          <p:cNvPr id="8" name="Footer Placeholder 7"/>
          <p:cNvSpPr>
            <a:spLocks noGrp="1"/>
          </p:cNvSpPr>
          <p:nvPr>
            <p:ph type="ftr" sz="quarter" idx="19"/>
          </p:nvPr>
        </p:nvSpPr>
        <p:spPr/>
        <p:txBody>
          <a:bodyPr/>
          <a:lstStyle/>
          <a:p>
            <a:endParaRPr lang="en-US" dirty="0"/>
          </a:p>
        </p:txBody>
      </p:sp>
    </p:spTree>
    <p:extLst>
      <p:ext uri="{BB962C8B-B14F-4D97-AF65-F5344CB8AC3E}">
        <p14:creationId xmlns:p14="http://schemas.microsoft.com/office/powerpoint/2010/main" val="3033577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(28pt)</a:t>
            </a:r>
          </a:p>
        </p:txBody>
      </p:sp>
      <p:sp>
        <p:nvSpPr>
          <p:cNvPr id="3" name="Content Placeholder 2"/>
          <p:cNvSpPr>
            <a:spLocks noGrp="1"/>
          </p:cNvSpPr>
          <p:nvPr>
            <p:ph idx="1" hasCustomPrompt="1"/>
          </p:nvPr>
        </p:nvSpPr>
        <p:spPr>
          <a:xfrm>
            <a:off x="874644" y="986972"/>
            <a:ext cx="1920240" cy="3677899"/>
          </a:xfrm>
        </p:spPr>
        <p:txBody>
          <a:bodyPr/>
          <a:lstStyle>
            <a:lvl1pPr marL="0" indent="0">
              <a:buFont typeface="Arial" panose="020B0604020202020204" pitchFamily="34" charset="0"/>
              <a:buNone/>
              <a:defRPr sz="1300" b="1"/>
            </a:lvl1pPr>
            <a:lvl2pPr marL="115784" indent="-115784">
              <a:buFont typeface="Arial" panose="020B0604020202020204" pitchFamily="34" charset="0"/>
              <a:buChar char="•"/>
              <a:defRPr sz="1000" b="0"/>
            </a:lvl2pPr>
            <a:lvl3pPr marL="231566" indent="-115784">
              <a:buFont typeface="Arial" panose="020B0604020202020204" pitchFamily="34" charset="0"/>
              <a:buChar char="-"/>
              <a:defRPr sz="900"/>
            </a:lvl3pPr>
            <a:lvl4pPr marL="341006" indent="-115784">
              <a:buFont typeface="Arial" panose="020B0604020202020204" pitchFamily="34" charset="0"/>
              <a:buChar char="•"/>
              <a:defRPr sz="700"/>
            </a:lvl4pPr>
            <a:lvl5pPr marL="456789" indent="-115784">
              <a:buFont typeface="Arial" panose="020B0604020202020204" pitchFamily="34" charset="0"/>
              <a:buChar char="•"/>
              <a:defRPr sz="700"/>
            </a:lvl5pPr>
          </a:lstStyle>
          <a:p>
            <a:pPr lvl="0"/>
            <a:r>
              <a:rPr lang="en-US" dirty="0"/>
              <a:t>Column 1</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13" hasCustomPrompt="1"/>
          </p:nvPr>
        </p:nvSpPr>
        <p:spPr>
          <a:xfrm>
            <a:off x="2889945" y="986971"/>
            <a:ext cx="1920240" cy="3677900"/>
          </a:xfrm>
        </p:spPr>
        <p:txBody>
          <a:bodyPr/>
          <a:lstStyle>
            <a:lvl1pPr marL="0" indent="0">
              <a:buFont typeface="Arial" panose="020B0604020202020204" pitchFamily="34" charset="0"/>
              <a:buNone/>
              <a:defRPr sz="1300" b="1"/>
            </a:lvl1pPr>
            <a:lvl2pPr marL="171296" indent="-171296">
              <a:buFont typeface="Arial" panose="020B0604020202020204" pitchFamily="34" charset="0"/>
              <a:buNone/>
              <a:defRPr lang="en-US" sz="1000" b="0" kern="1200" dirty="0" smtClean="0">
                <a:solidFill>
                  <a:schemeClr val="tx2"/>
                </a:solidFill>
                <a:latin typeface="Arial" panose="020B0604020202020204" pitchFamily="34" charset="0"/>
                <a:ea typeface="+mn-ea"/>
                <a:cs typeface="Arial" panose="020B0604020202020204" pitchFamily="34" charset="0"/>
              </a:defRPr>
            </a:lvl2pPr>
            <a:lvl3pPr marL="287078" indent="-171296">
              <a:buNone/>
              <a:defRPr lang="en-US" sz="900" kern="1200" dirty="0" smtClean="0">
                <a:solidFill>
                  <a:schemeClr val="tx2"/>
                </a:solidFill>
                <a:latin typeface="Arial" panose="020B0604020202020204" pitchFamily="34" charset="0"/>
                <a:ea typeface="+mn-ea"/>
                <a:cs typeface="Arial" panose="020B0604020202020204" pitchFamily="34" charset="0"/>
              </a:defRPr>
            </a:lvl3pPr>
            <a:lvl4pPr marL="396518" indent="-171296">
              <a:buNone/>
              <a:defRPr lang="en-US" sz="700" kern="1200" dirty="0" smtClean="0">
                <a:solidFill>
                  <a:schemeClr val="tx2"/>
                </a:solidFill>
                <a:latin typeface="Arial" panose="020B0604020202020204" pitchFamily="34" charset="0"/>
                <a:ea typeface="+mn-ea"/>
                <a:cs typeface="Arial" panose="020B0604020202020204" pitchFamily="34" charset="0"/>
              </a:defRPr>
            </a:lvl4pPr>
            <a:lvl5pPr marL="512301" indent="-171296">
              <a:buNone/>
              <a:defRPr lang="en-US" sz="700" kern="1200" dirty="0">
                <a:solidFill>
                  <a:schemeClr val="tx2"/>
                </a:solidFill>
                <a:latin typeface="Arial" panose="020B0604020202020204" pitchFamily="34" charset="0"/>
                <a:ea typeface="+mn-ea"/>
                <a:cs typeface="Arial" panose="020B0604020202020204" pitchFamily="34" charset="0"/>
              </a:defRPr>
            </a:lvl5pPr>
          </a:lstStyle>
          <a:p>
            <a:pPr lvl="0"/>
            <a:r>
              <a:rPr lang="en-US" dirty="0"/>
              <a:t>Column 2</a:t>
            </a:r>
          </a:p>
          <a:p>
            <a:pPr marL="115784" lvl="1" indent="-115784" algn="l" defTabSz="513887" rtl="0" eaLnBrk="1" latinLnBrk="0" hangingPunct="1">
              <a:lnSpc>
                <a:spcPct val="100000"/>
              </a:lnSpc>
              <a:spcBef>
                <a:spcPts val="0"/>
              </a:spcBef>
              <a:spcAft>
                <a:spcPts val="400"/>
              </a:spcAft>
              <a:buFont typeface="Arial" panose="020B0604020202020204" pitchFamily="34" charset="0"/>
              <a:buChar char="•"/>
            </a:pPr>
            <a:r>
              <a:rPr lang="en-US" dirty="0"/>
              <a:t>Second level</a:t>
            </a:r>
          </a:p>
          <a:p>
            <a:pPr marL="231566" lvl="2" indent="-115784" algn="l" defTabSz="516266" rtl="0" eaLnBrk="1" latinLnBrk="0" hangingPunct="1">
              <a:lnSpc>
                <a:spcPct val="100000"/>
              </a:lnSpc>
              <a:spcBef>
                <a:spcPts val="0"/>
              </a:spcBef>
              <a:spcAft>
                <a:spcPts val="400"/>
              </a:spcAft>
              <a:buFont typeface="Arial" panose="020B0604020202020204" pitchFamily="34" charset="0"/>
              <a:buChar char="-"/>
            </a:pPr>
            <a:r>
              <a:rPr lang="en-US" dirty="0"/>
              <a:t>Third level</a:t>
            </a:r>
          </a:p>
          <a:p>
            <a:pPr marL="341006" lvl="3" indent="-115784" algn="l" defTabSz="513887" rtl="0" eaLnBrk="1" latinLnBrk="0" hangingPunct="1">
              <a:lnSpc>
                <a:spcPct val="100000"/>
              </a:lnSpc>
              <a:spcBef>
                <a:spcPts val="0"/>
              </a:spcBef>
              <a:spcAft>
                <a:spcPts val="400"/>
              </a:spcAft>
              <a:buFont typeface="Arial" panose="020B0604020202020204" pitchFamily="34" charset="0"/>
              <a:buChar char="•"/>
            </a:pPr>
            <a:r>
              <a:rPr lang="en-US" dirty="0"/>
              <a:t>Fourth level</a:t>
            </a:r>
          </a:p>
          <a:p>
            <a:pPr marL="456789" lvl="4" indent="-115784" algn="l" defTabSz="513887" rtl="0" eaLnBrk="1" latinLnBrk="0" hangingPunct="1">
              <a:lnSpc>
                <a:spcPct val="100000"/>
              </a:lnSpc>
              <a:spcBef>
                <a:spcPts val="0"/>
              </a:spcBef>
              <a:spcAft>
                <a:spcPts val="400"/>
              </a:spcAft>
              <a:buFont typeface="Arial" panose="020B0604020202020204" pitchFamily="34" charset="0"/>
              <a:buChar char="•"/>
            </a:pPr>
            <a:r>
              <a:rPr lang="en-US" dirty="0"/>
              <a:t>Fifth level</a:t>
            </a:r>
          </a:p>
        </p:txBody>
      </p:sp>
      <p:sp>
        <p:nvSpPr>
          <p:cNvPr id="17" name="Content Placeholder 2"/>
          <p:cNvSpPr>
            <a:spLocks noGrp="1"/>
          </p:cNvSpPr>
          <p:nvPr>
            <p:ph idx="14" hasCustomPrompt="1"/>
          </p:nvPr>
        </p:nvSpPr>
        <p:spPr>
          <a:xfrm>
            <a:off x="4905246" y="986971"/>
            <a:ext cx="1920240" cy="3677900"/>
          </a:xfrm>
        </p:spPr>
        <p:txBody>
          <a:bodyPr/>
          <a:lstStyle>
            <a:lvl1pPr marL="0" indent="0">
              <a:buFont typeface="Arial" panose="020B0604020202020204" pitchFamily="34" charset="0"/>
              <a:buNone/>
              <a:defRPr sz="1300" b="1"/>
            </a:lvl1pPr>
            <a:lvl2pPr marL="171296" indent="-171296">
              <a:buFont typeface="Arial" panose="020B0604020202020204" pitchFamily="34" charset="0"/>
              <a:buNone/>
              <a:defRPr lang="en-US" sz="1000" b="0" kern="1200" dirty="0" smtClean="0">
                <a:solidFill>
                  <a:schemeClr val="tx2"/>
                </a:solidFill>
                <a:latin typeface="Arial" panose="020B0604020202020204" pitchFamily="34" charset="0"/>
                <a:ea typeface="+mn-ea"/>
                <a:cs typeface="Arial" panose="020B0604020202020204" pitchFamily="34" charset="0"/>
              </a:defRPr>
            </a:lvl2pPr>
            <a:lvl3pPr marL="287078" indent="-171296">
              <a:buNone/>
              <a:defRPr lang="en-US" sz="900" kern="1200" dirty="0" smtClean="0">
                <a:solidFill>
                  <a:schemeClr val="tx2"/>
                </a:solidFill>
                <a:latin typeface="Arial" panose="020B0604020202020204" pitchFamily="34" charset="0"/>
                <a:ea typeface="+mn-ea"/>
                <a:cs typeface="Arial" panose="020B0604020202020204" pitchFamily="34" charset="0"/>
              </a:defRPr>
            </a:lvl3pPr>
            <a:lvl4pPr marL="396518" indent="-171296">
              <a:buNone/>
              <a:defRPr lang="en-US" sz="700" kern="1200" dirty="0" smtClean="0">
                <a:solidFill>
                  <a:schemeClr val="tx2"/>
                </a:solidFill>
                <a:latin typeface="Arial" panose="020B0604020202020204" pitchFamily="34" charset="0"/>
                <a:ea typeface="+mn-ea"/>
                <a:cs typeface="Arial" panose="020B0604020202020204" pitchFamily="34" charset="0"/>
              </a:defRPr>
            </a:lvl4pPr>
            <a:lvl5pPr marL="512301" indent="-171296">
              <a:buNone/>
              <a:defRPr lang="en-US" sz="700" kern="1200" dirty="0">
                <a:solidFill>
                  <a:schemeClr val="tx2"/>
                </a:solidFill>
                <a:latin typeface="Arial" panose="020B0604020202020204" pitchFamily="34" charset="0"/>
                <a:ea typeface="+mn-ea"/>
                <a:cs typeface="Arial" panose="020B0604020202020204" pitchFamily="34" charset="0"/>
              </a:defRPr>
            </a:lvl5pPr>
          </a:lstStyle>
          <a:p>
            <a:pPr lvl="0"/>
            <a:r>
              <a:rPr lang="en-US" dirty="0"/>
              <a:t>Column 3</a:t>
            </a:r>
          </a:p>
          <a:p>
            <a:pPr marL="115784" lvl="1" indent="-115784" algn="l" defTabSz="513887" rtl="0" eaLnBrk="1" latinLnBrk="0" hangingPunct="1">
              <a:lnSpc>
                <a:spcPct val="100000"/>
              </a:lnSpc>
              <a:spcBef>
                <a:spcPts val="0"/>
              </a:spcBef>
              <a:spcAft>
                <a:spcPts val="400"/>
              </a:spcAft>
              <a:buFont typeface="Arial" panose="020B0604020202020204" pitchFamily="34" charset="0"/>
              <a:buChar char="•"/>
            </a:pPr>
            <a:r>
              <a:rPr lang="en-US" dirty="0"/>
              <a:t>Second level</a:t>
            </a:r>
          </a:p>
          <a:p>
            <a:pPr marL="231566" lvl="2" indent="-115784" algn="l" defTabSz="516266" rtl="0" eaLnBrk="1" latinLnBrk="0" hangingPunct="1">
              <a:lnSpc>
                <a:spcPct val="100000"/>
              </a:lnSpc>
              <a:spcBef>
                <a:spcPts val="0"/>
              </a:spcBef>
              <a:spcAft>
                <a:spcPts val="400"/>
              </a:spcAft>
              <a:buFont typeface="Arial" panose="020B0604020202020204" pitchFamily="34" charset="0"/>
              <a:buChar char="-"/>
            </a:pPr>
            <a:r>
              <a:rPr lang="en-US" dirty="0"/>
              <a:t>Third level</a:t>
            </a:r>
          </a:p>
          <a:p>
            <a:pPr marL="341006" lvl="3" indent="-115784" algn="l" defTabSz="513887" rtl="0" eaLnBrk="1" latinLnBrk="0" hangingPunct="1">
              <a:lnSpc>
                <a:spcPct val="100000"/>
              </a:lnSpc>
              <a:spcBef>
                <a:spcPts val="0"/>
              </a:spcBef>
              <a:spcAft>
                <a:spcPts val="400"/>
              </a:spcAft>
              <a:buFont typeface="Arial" panose="020B0604020202020204" pitchFamily="34" charset="0"/>
              <a:buChar char="•"/>
            </a:pPr>
            <a:r>
              <a:rPr lang="en-US" dirty="0"/>
              <a:t>Fourth level</a:t>
            </a:r>
          </a:p>
          <a:p>
            <a:pPr marL="456789" lvl="4" indent="-115784" algn="l" defTabSz="513887" rtl="0" eaLnBrk="1" latinLnBrk="0" hangingPunct="1">
              <a:lnSpc>
                <a:spcPct val="100000"/>
              </a:lnSpc>
              <a:spcBef>
                <a:spcPts val="0"/>
              </a:spcBef>
              <a:spcAft>
                <a:spcPts val="400"/>
              </a:spcAft>
              <a:buFont typeface="Arial" panose="020B0604020202020204" pitchFamily="34" charset="0"/>
              <a:buChar char="•"/>
            </a:pPr>
            <a:r>
              <a:rPr lang="en-US" dirty="0"/>
              <a:t>Fifth level</a:t>
            </a:r>
          </a:p>
        </p:txBody>
      </p:sp>
      <p:sp>
        <p:nvSpPr>
          <p:cNvPr id="18" name="Content Placeholder 2"/>
          <p:cNvSpPr>
            <a:spLocks noGrp="1"/>
          </p:cNvSpPr>
          <p:nvPr>
            <p:ph idx="15" hasCustomPrompt="1"/>
          </p:nvPr>
        </p:nvSpPr>
        <p:spPr>
          <a:xfrm>
            <a:off x="6920548" y="986971"/>
            <a:ext cx="1920240" cy="3677900"/>
          </a:xfrm>
        </p:spPr>
        <p:txBody>
          <a:bodyPr/>
          <a:lstStyle>
            <a:lvl1pPr marL="0" indent="0">
              <a:buFont typeface="Arial" panose="020B0604020202020204" pitchFamily="34" charset="0"/>
              <a:buNone/>
              <a:defRPr sz="1300" b="1"/>
            </a:lvl1pPr>
            <a:lvl2pPr marL="171296" indent="-171296">
              <a:buFont typeface="Arial" panose="020B0604020202020204" pitchFamily="34" charset="0"/>
              <a:buNone/>
              <a:defRPr lang="en-US" sz="1000" b="0" kern="1200" dirty="0" smtClean="0">
                <a:solidFill>
                  <a:schemeClr val="tx2"/>
                </a:solidFill>
                <a:latin typeface="Arial" panose="020B0604020202020204" pitchFamily="34" charset="0"/>
                <a:ea typeface="+mn-ea"/>
                <a:cs typeface="Arial" panose="020B0604020202020204" pitchFamily="34" charset="0"/>
              </a:defRPr>
            </a:lvl2pPr>
            <a:lvl3pPr marL="287078" indent="-171296">
              <a:buNone/>
              <a:defRPr lang="en-US" sz="900" kern="1200" dirty="0" smtClean="0">
                <a:solidFill>
                  <a:schemeClr val="tx2"/>
                </a:solidFill>
                <a:latin typeface="Arial" panose="020B0604020202020204" pitchFamily="34" charset="0"/>
                <a:ea typeface="+mn-ea"/>
                <a:cs typeface="Arial" panose="020B0604020202020204" pitchFamily="34" charset="0"/>
              </a:defRPr>
            </a:lvl3pPr>
            <a:lvl4pPr marL="396518" indent="-171296">
              <a:buNone/>
              <a:defRPr lang="en-US" sz="700" kern="1200" dirty="0" smtClean="0">
                <a:solidFill>
                  <a:schemeClr val="tx2"/>
                </a:solidFill>
                <a:latin typeface="Arial" panose="020B0604020202020204" pitchFamily="34" charset="0"/>
                <a:ea typeface="+mn-ea"/>
                <a:cs typeface="Arial" panose="020B0604020202020204" pitchFamily="34" charset="0"/>
              </a:defRPr>
            </a:lvl4pPr>
            <a:lvl5pPr marL="512301" indent="-171296">
              <a:buNone/>
              <a:defRPr lang="en-US" sz="700" kern="1200" dirty="0">
                <a:solidFill>
                  <a:schemeClr val="tx2"/>
                </a:solidFill>
                <a:latin typeface="Arial" panose="020B0604020202020204" pitchFamily="34" charset="0"/>
                <a:ea typeface="+mn-ea"/>
                <a:cs typeface="Arial" panose="020B0604020202020204" pitchFamily="34" charset="0"/>
              </a:defRPr>
            </a:lvl5pPr>
          </a:lstStyle>
          <a:p>
            <a:pPr lvl="0"/>
            <a:r>
              <a:rPr lang="en-US" dirty="0"/>
              <a:t>Column 4</a:t>
            </a:r>
          </a:p>
          <a:p>
            <a:pPr marL="115784" lvl="1" indent="-115784" algn="l" defTabSz="513887" rtl="0" eaLnBrk="1" latinLnBrk="0" hangingPunct="1">
              <a:lnSpc>
                <a:spcPct val="100000"/>
              </a:lnSpc>
              <a:spcBef>
                <a:spcPts val="0"/>
              </a:spcBef>
              <a:spcAft>
                <a:spcPts val="400"/>
              </a:spcAft>
              <a:buFont typeface="Arial" panose="020B0604020202020204" pitchFamily="34" charset="0"/>
              <a:buChar char="•"/>
            </a:pPr>
            <a:r>
              <a:rPr lang="en-US" dirty="0"/>
              <a:t>Second level</a:t>
            </a:r>
          </a:p>
          <a:p>
            <a:pPr marL="231566" lvl="2" indent="-115784" algn="l" defTabSz="516266" rtl="0" eaLnBrk="1" latinLnBrk="0" hangingPunct="1">
              <a:lnSpc>
                <a:spcPct val="100000"/>
              </a:lnSpc>
              <a:spcBef>
                <a:spcPts val="0"/>
              </a:spcBef>
              <a:spcAft>
                <a:spcPts val="400"/>
              </a:spcAft>
              <a:buFont typeface="Arial" panose="020B0604020202020204" pitchFamily="34" charset="0"/>
              <a:buChar char="-"/>
            </a:pPr>
            <a:r>
              <a:rPr lang="en-US" dirty="0"/>
              <a:t>Third level</a:t>
            </a:r>
          </a:p>
          <a:p>
            <a:pPr marL="341006" lvl="3" indent="-115784" algn="l" defTabSz="513887" rtl="0" eaLnBrk="1" latinLnBrk="0" hangingPunct="1">
              <a:lnSpc>
                <a:spcPct val="100000"/>
              </a:lnSpc>
              <a:spcBef>
                <a:spcPts val="0"/>
              </a:spcBef>
              <a:spcAft>
                <a:spcPts val="400"/>
              </a:spcAft>
              <a:buFont typeface="Arial" panose="020B0604020202020204" pitchFamily="34" charset="0"/>
              <a:buChar char="•"/>
            </a:pPr>
            <a:r>
              <a:rPr lang="en-US" dirty="0"/>
              <a:t>Fourth level</a:t>
            </a:r>
          </a:p>
          <a:p>
            <a:pPr marL="456789" lvl="4" indent="-115784" algn="l" defTabSz="513887" rtl="0" eaLnBrk="1" latinLnBrk="0" hangingPunct="1">
              <a:lnSpc>
                <a:spcPct val="100000"/>
              </a:lnSpc>
              <a:spcBef>
                <a:spcPts val="0"/>
              </a:spcBef>
              <a:spcAft>
                <a:spcPts val="400"/>
              </a:spcAft>
              <a:buFont typeface="Arial" panose="020B0604020202020204" pitchFamily="34" charset="0"/>
              <a:buChar char="•"/>
            </a:pPr>
            <a:r>
              <a:rPr lang="en-US" dirty="0"/>
              <a:t>Fifth level</a:t>
            </a:r>
          </a:p>
        </p:txBody>
      </p:sp>
      <p:sp>
        <p:nvSpPr>
          <p:cNvPr id="7" name="Date Placeholder 6"/>
          <p:cNvSpPr>
            <a:spLocks noGrp="1"/>
          </p:cNvSpPr>
          <p:nvPr>
            <p:ph type="dt" sz="half" idx="16"/>
          </p:nvPr>
        </p:nvSpPr>
        <p:spPr/>
        <p:txBody>
          <a:bodyPr/>
          <a:lstStyle/>
          <a:p>
            <a:endParaRPr lang="en-US" dirty="0"/>
          </a:p>
        </p:txBody>
      </p:sp>
      <p:sp>
        <p:nvSpPr>
          <p:cNvPr id="8" name="Footer Placeholder 7"/>
          <p:cNvSpPr>
            <a:spLocks noGrp="1"/>
          </p:cNvSpPr>
          <p:nvPr>
            <p:ph type="ftr" sz="quarter" idx="17"/>
          </p:nvPr>
        </p:nvSpPr>
        <p:spPr/>
        <p:txBody>
          <a:bodyPr/>
          <a:lstStyle/>
          <a:p>
            <a:endParaRPr lang="en-US" dirty="0"/>
          </a:p>
        </p:txBody>
      </p:sp>
    </p:spTree>
    <p:extLst>
      <p:ext uri="{BB962C8B-B14F-4D97-AF65-F5344CB8AC3E}">
        <p14:creationId xmlns:p14="http://schemas.microsoft.com/office/powerpoint/2010/main" val="1683492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(28pt)</a:t>
            </a:r>
          </a:p>
        </p:txBody>
      </p:sp>
      <p:sp>
        <p:nvSpPr>
          <p:cNvPr id="6" name="Date Placeholder 5"/>
          <p:cNvSpPr>
            <a:spLocks noGrp="1"/>
          </p:cNvSpPr>
          <p:nvPr>
            <p:ph type="dt" sz="half" idx="10"/>
          </p:nvPr>
        </p:nvSpPr>
        <p:spPr/>
        <p:txBody>
          <a:bodyPr/>
          <a:lstStyle/>
          <a:p>
            <a:endParaRPr lang="en-US" dirty="0"/>
          </a:p>
        </p:txBody>
      </p:sp>
      <p:sp>
        <p:nvSpPr>
          <p:cNvPr id="7" name="Footer Placeholder 6"/>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84471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Speaker Notes">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p:txBody>
          <a:bodyPr/>
          <a:lstStyle>
            <a:lvl1pPr>
              <a:spcBef>
                <a:spcPts val="1350"/>
              </a:spcBef>
              <a:defRPr>
                <a:solidFill>
                  <a:schemeClr val="tx1"/>
                </a:solidFill>
              </a:defRPr>
            </a:lvl1pPr>
            <a:lvl2pPr>
              <a:defRPr>
                <a:solidFill>
                  <a:schemeClr val="tx1"/>
                </a:solidFill>
              </a:defRPr>
            </a:lvl2pPr>
            <a:lvl3pPr marL="227013" indent="-112713">
              <a:spcBef>
                <a:spcPts val="450"/>
              </a:spcBef>
              <a:buClr>
                <a:schemeClr val="tx1"/>
              </a:buClr>
              <a:buSzPct val="80000"/>
              <a:buFont typeface="Arial" panose="020B0604020202020204" pitchFamily="34" charset="0"/>
              <a:buChar cha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81514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08" userDrawn="1">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Blank - Brande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8844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Section Break 1 - Gree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2" name="Title 1"/>
          <p:cNvSpPr>
            <a:spLocks noGrp="1"/>
          </p:cNvSpPr>
          <p:nvPr>
            <p:ph type="title" hasCustomPrompt="1"/>
          </p:nvPr>
        </p:nvSpPr>
        <p:spPr>
          <a:xfrm>
            <a:off x="762000" y="1664884"/>
            <a:ext cx="7620000" cy="1813735"/>
          </a:xfrm>
        </p:spPr>
        <p:txBody>
          <a:bodyPr anchor="ctr"/>
          <a:lstStyle>
            <a:lvl1pPr>
              <a:defRPr sz="2800">
                <a:solidFill>
                  <a:schemeClr val="bg1"/>
                </a:solidFill>
              </a:defRPr>
            </a:lvl1pPr>
          </a:lstStyle>
          <a:p>
            <a:r>
              <a:rPr lang="en-US" dirty="0"/>
              <a:t>Section Title Here</a:t>
            </a:r>
          </a:p>
        </p:txBody>
      </p:sp>
      <p:sp>
        <p:nvSpPr>
          <p:cNvPr id="5" name="Oval 4">
            <a:extLst>
              <a:ext uri="{FF2B5EF4-FFF2-40B4-BE49-F238E27FC236}">
                <a16:creationId xmlns:a16="http://schemas.microsoft.com/office/drawing/2014/main" id="{196E23DA-08DB-DF47-BADC-84DC59705D4C}"/>
              </a:ext>
            </a:extLst>
          </p:cNvPr>
          <p:cNvSpPr/>
          <p:nvPr userDrawn="1"/>
        </p:nvSpPr>
        <p:spPr>
          <a:xfrm>
            <a:off x="8714232" y="4897122"/>
            <a:ext cx="192024" cy="192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fld id="{B1AC83B0-B844-44F1-B4BE-92A8C14C00CC}" type="slidenum">
              <a:rPr lang="en-US" sz="700" smtClean="0">
                <a:solidFill>
                  <a:schemeClr val="tx2"/>
                </a:solidFill>
              </a:rPr>
              <a:pPr/>
              <a:t>‹#›</a:t>
            </a:fld>
            <a:endParaRPr lang="en-US" sz="700" dirty="0">
              <a:solidFill>
                <a:schemeClr val="tx2"/>
              </a:solidFill>
            </a:endParaRPr>
          </a:p>
        </p:txBody>
      </p:sp>
    </p:spTree>
    <p:extLst>
      <p:ext uri="{BB962C8B-B14F-4D97-AF65-F5344CB8AC3E}">
        <p14:creationId xmlns:p14="http://schemas.microsoft.com/office/powerpoint/2010/main" val="2603686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Section Break 2 - Light">
    <p:spTree>
      <p:nvGrpSpPr>
        <p:cNvPr id="1" name=""/>
        <p:cNvGrpSpPr/>
        <p:nvPr/>
      </p:nvGrpSpPr>
      <p:grpSpPr>
        <a:xfrm>
          <a:off x="0" y="0"/>
          <a:ext cx="0" cy="0"/>
          <a:chOff x="0" y="0"/>
          <a:chExt cx="0" cy="0"/>
        </a:xfrm>
      </p:grpSpPr>
      <p:pic>
        <p:nvPicPr>
          <p:cNvPr id="7" name="Picture 6"/>
          <p:cNvPicPr>
            <a:picLocks/>
          </p:cNvPicPr>
          <p:nvPr/>
        </p:nvPicPr>
        <p:blipFill>
          <a:blip r:embed="rId2">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2" name="Title 1"/>
          <p:cNvSpPr>
            <a:spLocks noGrp="1"/>
          </p:cNvSpPr>
          <p:nvPr userDrawn="1">
            <p:ph type="title" hasCustomPrompt="1"/>
          </p:nvPr>
        </p:nvSpPr>
        <p:spPr>
          <a:xfrm>
            <a:off x="762000" y="1664884"/>
            <a:ext cx="7620000" cy="1813735"/>
          </a:xfrm>
        </p:spPr>
        <p:txBody>
          <a:bodyPr anchor="ctr"/>
          <a:lstStyle>
            <a:lvl1pPr>
              <a:defRPr sz="2800">
                <a:solidFill>
                  <a:schemeClr val="bg1"/>
                </a:solidFill>
              </a:defRPr>
            </a:lvl1pPr>
          </a:lstStyle>
          <a:p>
            <a:r>
              <a:rPr lang="en-US" dirty="0"/>
              <a:t>Section Title Here</a:t>
            </a:r>
          </a:p>
        </p:txBody>
      </p:sp>
      <p:sp>
        <p:nvSpPr>
          <p:cNvPr id="6" name="Oval 5">
            <a:extLst>
              <a:ext uri="{FF2B5EF4-FFF2-40B4-BE49-F238E27FC236}">
                <a16:creationId xmlns:a16="http://schemas.microsoft.com/office/drawing/2014/main" id="{42B20F2F-9E86-3F4D-8B4B-69ACACB199A1}"/>
              </a:ext>
            </a:extLst>
          </p:cNvPr>
          <p:cNvSpPr/>
          <p:nvPr userDrawn="1"/>
        </p:nvSpPr>
        <p:spPr>
          <a:xfrm>
            <a:off x="8714232" y="4897122"/>
            <a:ext cx="192024" cy="192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fld id="{B1AC83B0-B844-44F1-B4BE-92A8C14C00CC}" type="slidenum">
              <a:rPr lang="en-US" sz="700" smtClean="0">
                <a:solidFill>
                  <a:schemeClr val="tx2"/>
                </a:solidFill>
              </a:rPr>
              <a:pPr/>
              <a:t>‹#›</a:t>
            </a:fld>
            <a:endParaRPr lang="en-US" sz="700" dirty="0">
              <a:solidFill>
                <a:schemeClr val="tx2"/>
              </a:solidFill>
            </a:endParaRPr>
          </a:p>
        </p:txBody>
      </p:sp>
    </p:spTree>
    <p:extLst>
      <p:ext uri="{BB962C8B-B14F-4D97-AF65-F5344CB8AC3E}">
        <p14:creationId xmlns:p14="http://schemas.microsoft.com/office/powerpoint/2010/main" val="2654817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Section Break 3 - Standard">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 y="2"/>
            <a:ext cx="9143999" cy="5143499"/>
          </a:xfrm>
          <a:prstGeom prst="rect">
            <a:avLst/>
          </a:prstGeom>
        </p:spPr>
      </p:pic>
      <p:sp>
        <p:nvSpPr>
          <p:cNvPr id="2" name="Title 1"/>
          <p:cNvSpPr>
            <a:spLocks noGrp="1"/>
          </p:cNvSpPr>
          <p:nvPr>
            <p:ph type="title" hasCustomPrompt="1"/>
          </p:nvPr>
        </p:nvSpPr>
        <p:spPr>
          <a:xfrm>
            <a:off x="762000" y="1664884"/>
            <a:ext cx="7620000" cy="1813735"/>
          </a:xfrm>
        </p:spPr>
        <p:txBody>
          <a:bodyPr anchor="ctr"/>
          <a:lstStyle>
            <a:lvl1pPr>
              <a:defRPr sz="2800">
                <a:solidFill>
                  <a:schemeClr val="bg1"/>
                </a:solidFill>
              </a:defRPr>
            </a:lvl1pPr>
          </a:lstStyle>
          <a:p>
            <a:r>
              <a:rPr lang="en-US" dirty="0"/>
              <a:t>Section Title Here</a:t>
            </a:r>
          </a:p>
        </p:txBody>
      </p:sp>
      <p:sp>
        <p:nvSpPr>
          <p:cNvPr id="7" name="Oval 6">
            <a:extLst>
              <a:ext uri="{FF2B5EF4-FFF2-40B4-BE49-F238E27FC236}">
                <a16:creationId xmlns:a16="http://schemas.microsoft.com/office/drawing/2014/main" id="{8FE6B60C-2A8C-7148-8B7B-D108B931C9F9}"/>
              </a:ext>
            </a:extLst>
          </p:cNvPr>
          <p:cNvSpPr/>
          <p:nvPr userDrawn="1"/>
        </p:nvSpPr>
        <p:spPr>
          <a:xfrm>
            <a:off x="8714232" y="4897122"/>
            <a:ext cx="192024" cy="192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fld id="{B1AC83B0-B844-44F1-B4BE-92A8C14C00CC}" type="slidenum">
              <a:rPr lang="en-US" sz="700" smtClean="0">
                <a:solidFill>
                  <a:schemeClr val="tx2"/>
                </a:solidFill>
              </a:rPr>
              <a:pPr/>
              <a:t>‹#›</a:t>
            </a:fld>
            <a:endParaRPr lang="en-US" sz="700" dirty="0">
              <a:solidFill>
                <a:schemeClr val="tx2"/>
              </a:solidFill>
            </a:endParaRPr>
          </a:p>
        </p:txBody>
      </p:sp>
    </p:spTree>
    <p:extLst>
      <p:ext uri="{BB962C8B-B14F-4D97-AF65-F5344CB8AC3E}">
        <p14:creationId xmlns:p14="http://schemas.microsoft.com/office/powerpoint/2010/main" val="4291243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Section Break 4 - Brigh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2" name="Title 1"/>
          <p:cNvSpPr>
            <a:spLocks noGrp="1"/>
          </p:cNvSpPr>
          <p:nvPr>
            <p:ph type="title" hasCustomPrompt="1"/>
          </p:nvPr>
        </p:nvSpPr>
        <p:spPr>
          <a:xfrm>
            <a:off x="762000" y="1664884"/>
            <a:ext cx="7620000" cy="1813735"/>
          </a:xfrm>
        </p:spPr>
        <p:txBody>
          <a:bodyPr anchor="ctr"/>
          <a:lstStyle>
            <a:lvl1pPr>
              <a:defRPr sz="2800">
                <a:solidFill>
                  <a:schemeClr val="bg1"/>
                </a:solidFill>
              </a:defRPr>
            </a:lvl1pPr>
          </a:lstStyle>
          <a:p>
            <a:r>
              <a:rPr lang="en-US" dirty="0"/>
              <a:t>Section Title Here</a:t>
            </a:r>
          </a:p>
        </p:txBody>
      </p:sp>
      <p:sp>
        <p:nvSpPr>
          <p:cNvPr id="6" name="Oval 5">
            <a:extLst>
              <a:ext uri="{FF2B5EF4-FFF2-40B4-BE49-F238E27FC236}">
                <a16:creationId xmlns:a16="http://schemas.microsoft.com/office/drawing/2014/main" id="{9959B09D-FA07-A14D-A744-D0683ECD84FC}"/>
              </a:ext>
            </a:extLst>
          </p:cNvPr>
          <p:cNvSpPr/>
          <p:nvPr userDrawn="1"/>
        </p:nvSpPr>
        <p:spPr>
          <a:xfrm>
            <a:off x="8714232" y="4897122"/>
            <a:ext cx="192024" cy="192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fld id="{B1AC83B0-B844-44F1-B4BE-92A8C14C00CC}" type="slidenum">
              <a:rPr lang="en-US" sz="700" smtClean="0">
                <a:solidFill>
                  <a:schemeClr val="tx2"/>
                </a:solidFill>
              </a:rPr>
              <a:pPr/>
              <a:t>‹#›</a:t>
            </a:fld>
            <a:endParaRPr lang="en-US" sz="700" dirty="0">
              <a:solidFill>
                <a:schemeClr val="tx2"/>
              </a:solidFill>
            </a:endParaRPr>
          </a:p>
        </p:txBody>
      </p:sp>
    </p:spTree>
    <p:extLst>
      <p:ext uri="{BB962C8B-B14F-4D97-AF65-F5344CB8AC3E}">
        <p14:creationId xmlns:p14="http://schemas.microsoft.com/office/powerpoint/2010/main" val="2067508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blank" preserve="1">
  <p:cSld name="Logo-Large">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 y="2"/>
            <a:ext cx="9143999" cy="5143499"/>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66258" y="2016008"/>
            <a:ext cx="1969568" cy="1104880"/>
          </a:xfrm>
          <a:prstGeom prst="rect">
            <a:avLst/>
          </a:prstGeom>
        </p:spPr>
      </p:pic>
    </p:spTree>
    <p:extLst>
      <p:ext uri="{BB962C8B-B14F-4D97-AF65-F5344CB8AC3E}">
        <p14:creationId xmlns:p14="http://schemas.microsoft.com/office/powerpoint/2010/main" val="899991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cSld name="Section Break2 -L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4643" y="1664885"/>
            <a:ext cx="7969320" cy="1813735"/>
          </a:xfrm>
        </p:spPr>
        <p:txBody>
          <a:bodyPr anchor="ctr"/>
          <a:lstStyle>
            <a:lvl1pPr>
              <a:defRPr sz="2400">
                <a:solidFill>
                  <a:schemeClr val="accent5"/>
                </a:solidFill>
              </a:defRPr>
            </a:lvl1pPr>
          </a:lstStyle>
          <a:p>
            <a:r>
              <a:rPr lang="en-US" dirty="0"/>
              <a:t>Section Title Here</a:t>
            </a:r>
          </a:p>
        </p:txBody>
      </p:sp>
      <p:sp>
        <p:nvSpPr>
          <p:cNvPr id="6" name="Oval 5"/>
          <p:cNvSpPr/>
          <p:nvPr userDrawn="1"/>
        </p:nvSpPr>
        <p:spPr>
          <a:xfrm>
            <a:off x="8695944" y="4807458"/>
            <a:ext cx="256032" cy="1920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fld id="{E5C0B622-5A0B-8B4A-A270-A8D02DF20C9E}" type="slidenum">
              <a:rPr lang="en-US" sz="700" smtClean="0"/>
              <a:pPr algn="ctr"/>
              <a:t>‹#›</a:t>
            </a:fld>
            <a:endParaRPr lang="en-US" sz="700" dirty="0"/>
          </a:p>
        </p:txBody>
      </p:sp>
    </p:spTree>
    <p:extLst>
      <p:ext uri="{BB962C8B-B14F-4D97-AF65-F5344CB8AC3E}">
        <p14:creationId xmlns:p14="http://schemas.microsoft.com/office/powerpoint/2010/main" val="2912907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obj" preserve="1">
  <p:cSld name="OpeningNotes">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p:txBody>
          <a:bodyPr/>
          <a:lstStyle>
            <a:lvl1pPr>
              <a:spcBef>
                <a:spcPts val="1350"/>
              </a:spcBef>
              <a:defRPr>
                <a:solidFill>
                  <a:schemeClr val="tx1"/>
                </a:solidFill>
              </a:defRPr>
            </a:lvl1pPr>
            <a:lvl2pPr>
              <a:defRPr>
                <a:solidFill>
                  <a:schemeClr val="tx1"/>
                </a:solidFill>
              </a:defRPr>
            </a:lvl2pPr>
            <a:lvl3pPr marL="0" indent="0">
              <a:spcBef>
                <a:spcPts val="1350"/>
              </a:spcBef>
              <a:buNone/>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36326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44">
          <p15:clr>
            <a:srgbClr val="FBAE40"/>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21087"/>
          <a:stretch/>
        </p:blipFill>
        <p:spPr>
          <a:xfrm>
            <a:off x="2" y="-1"/>
            <a:ext cx="9143999" cy="5143501"/>
          </a:xfrm>
          <a:prstGeom prst="rect">
            <a:avLst/>
          </a:prstGeom>
        </p:spPr>
      </p:pic>
      <p:sp>
        <p:nvSpPr>
          <p:cNvPr id="2" name="Title 1"/>
          <p:cNvSpPr>
            <a:spLocks noGrp="1"/>
          </p:cNvSpPr>
          <p:nvPr>
            <p:ph type="ctrTitle" hasCustomPrompt="1"/>
          </p:nvPr>
        </p:nvSpPr>
        <p:spPr>
          <a:xfrm>
            <a:off x="868018" y="1080311"/>
            <a:ext cx="5546035" cy="1790700"/>
          </a:xfrm>
        </p:spPr>
        <p:txBody>
          <a:bodyPr anchor="b"/>
          <a:lstStyle>
            <a:lvl1pPr algn="l">
              <a:lnSpc>
                <a:spcPts val="3525"/>
              </a:lnSpc>
              <a:defRPr sz="3188" baseline="0">
                <a:solidFill>
                  <a:schemeClr val="bg1"/>
                </a:solidFill>
              </a:defRPr>
            </a:lvl1pPr>
          </a:lstStyle>
          <a:p>
            <a:r>
              <a:rPr lang="en-US"/>
              <a:t>Presentation Title</a:t>
            </a:r>
          </a:p>
        </p:txBody>
      </p:sp>
      <p:sp>
        <p:nvSpPr>
          <p:cNvPr id="3" name="Subtitle 2"/>
          <p:cNvSpPr>
            <a:spLocks noGrp="1"/>
          </p:cNvSpPr>
          <p:nvPr>
            <p:ph type="subTitle" idx="1" hasCustomPrompt="1"/>
          </p:nvPr>
        </p:nvSpPr>
        <p:spPr>
          <a:xfrm>
            <a:off x="868018" y="2926840"/>
            <a:ext cx="5546035" cy="790397"/>
          </a:xfrm>
        </p:spPr>
        <p:txBody>
          <a:bodyPr>
            <a:noAutofit/>
          </a:bodyPr>
          <a:lstStyle>
            <a:lvl1pPr marL="0" indent="0" algn="l">
              <a:buNone/>
              <a:defRPr sz="1575" b="0">
                <a:solidFill>
                  <a:schemeClr val="bg1"/>
                </a:solidFill>
              </a:defRPr>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Subhead or Second Line</a:t>
            </a:r>
          </a:p>
        </p:txBody>
      </p:sp>
      <p:sp>
        <p:nvSpPr>
          <p:cNvPr id="11" name="Text Placeholder 10"/>
          <p:cNvSpPr>
            <a:spLocks noGrp="1"/>
          </p:cNvSpPr>
          <p:nvPr>
            <p:ph type="body" sz="quarter" idx="13" hasCustomPrompt="1"/>
          </p:nvPr>
        </p:nvSpPr>
        <p:spPr>
          <a:xfrm>
            <a:off x="868017" y="4218742"/>
            <a:ext cx="5546034" cy="548522"/>
          </a:xfrm>
        </p:spPr>
        <p:txBody>
          <a:bodyPr>
            <a:noAutofit/>
          </a:bodyPr>
          <a:lstStyle>
            <a:lvl1pPr marL="0" indent="0">
              <a:spcBef>
                <a:spcPts val="0"/>
              </a:spcBef>
              <a:buFont typeface="Arial" panose="020B0604020202020204" pitchFamily="34" charset="0"/>
              <a:buNone/>
              <a:defRPr sz="953" b="0" baseline="0">
                <a:solidFill>
                  <a:schemeClr val="bg1"/>
                </a:solidFill>
              </a:defRPr>
            </a:lvl1pPr>
            <a:lvl2pPr marL="0" indent="0">
              <a:spcBef>
                <a:spcPts val="0"/>
              </a:spcBef>
              <a:buNone/>
              <a:defRPr sz="953" b="0"/>
            </a:lvl2pPr>
            <a:lvl3pPr marL="0" indent="0">
              <a:spcBef>
                <a:spcPts val="0"/>
              </a:spcBef>
              <a:buNone/>
              <a:defRPr sz="953" b="0"/>
            </a:lvl3pPr>
            <a:lvl4pPr marL="0" indent="0">
              <a:spcBef>
                <a:spcPts val="0"/>
              </a:spcBef>
              <a:buNone/>
              <a:defRPr sz="953" b="0"/>
            </a:lvl4pPr>
            <a:lvl5pPr marL="0" indent="0">
              <a:spcBef>
                <a:spcPts val="0"/>
              </a:spcBef>
              <a:buNone/>
              <a:defRPr sz="953" b="0"/>
            </a:lvl5pPr>
          </a:lstStyle>
          <a:p>
            <a:pPr lvl="0"/>
            <a:r>
              <a:rPr lang="en-US"/>
              <a:t>Presenter Name</a:t>
            </a:r>
          </a:p>
          <a:p>
            <a:pPr lvl="0"/>
            <a:r>
              <a:rPr lang="en-US"/>
              <a:t>Presenter Title</a:t>
            </a:r>
          </a:p>
          <a:p>
            <a:pPr lvl="0"/>
            <a:r>
              <a:rPr lang="en-US"/>
              <a:t>Presenter Email</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981" y="486206"/>
            <a:ext cx="877417" cy="533237"/>
          </a:xfrm>
          <a:prstGeom prst="rect">
            <a:avLst/>
          </a:prstGeom>
        </p:spPr>
      </p:pic>
    </p:spTree>
    <p:extLst>
      <p:ext uri="{BB962C8B-B14F-4D97-AF65-F5344CB8AC3E}">
        <p14:creationId xmlns:p14="http://schemas.microsoft.com/office/powerpoint/2010/main" val="2336403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
                                        <p:tgtEl>
                                          <p:spTgt spid="2"/>
                                        </p:tgtEl>
                                      </p:cBhvr>
                                    </p:animEffect>
                                  </p:childTnLst>
                                </p:cTn>
                              </p:par>
                            </p:childTnLst>
                          </p:cTn>
                        </p:par>
                        <p:par>
                          <p:cTn id="8" fill="hold">
                            <p:stCondLst>
                              <p:cond delay="200"/>
                            </p:stCondLst>
                            <p:childTnLst>
                              <p:par>
                                <p:cTn id="9" presetID="22"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200"/>
                                        <p:tgtEl>
                                          <p:spTgt spid="3">
                                            <p:txEl>
                                              <p:pRg st="0" end="0"/>
                                            </p:txEl>
                                          </p:spTgt>
                                        </p:tgtEl>
                                      </p:cBhvr>
                                    </p:animEffect>
                                  </p:childTnLst>
                                </p:cTn>
                              </p:par>
                            </p:childTnLst>
                          </p:cTn>
                        </p:par>
                        <p:par>
                          <p:cTn id="12" fill="hold">
                            <p:stCondLst>
                              <p:cond delay="400"/>
                            </p:stCondLst>
                            <p:childTnLst>
                              <p:par>
                                <p:cTn id="13" presetID="22" presetClass="entr" presetSubtype="1" fill="hold" grpId="0" nodeType="after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wipe(up)">
                                      <p:cBhvr>
                                        <p:cTn id="15" dur="200"/>
                                        <p:tgtEl>
                                          <p:spTgt spid="11">
                                            <p:txEl>
                                              <p:pRg st="0" end="0"/>
                                            </p:txEl>
                                          </p:spTgt>
                                        </p:tgtEl>
                                      </p:cBhvr>
                                    </p:animEffect>
                                  </p:childTnLst>
                                </p:cTn>
                              </p:par>
                            </p:childTnLst>
                          </p:cTn>
                        </p:par>
                        <p:par>
                          <p:cTn id="16" fill="hold">
                            <p:stCondLst>
                              <p:cond delay="600"/>
                            </p:stCondLst>
                            <p:childTnLst>
                              <p:par>
                                <p:cTn id="17" presetID="22" presetClass="entr" presetSubtype="1" fill="hold" grpId="0" nodeType="after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Effect transition="in" filter="wipe(up)">
                                      <p:cBhvr>
                                        <p:cTn id="19" dur="200"/>
                                        <p:tgtEl>
                                          <p:spTgt spid="11">
                                            <p:txEl>
                                              <p:pRg st="1" end="1"/>
                                            </p:txEl>
                                          </p:spTgt>
                                        </p:tgtEl>
                                      </p:cBhvr>
                                    </p:animEffect>
                                  </p:childTnLst>
                                </p:cTn>
                              </p:par>
                            </p:childTnLst>
                          </p:cTn>
                        </p:par>
                        <p:par>
                          <p:cTn id="20" fill="hold">
                            <p:stCondLst>
                              <p:cond delay="800"/>
                            </p:stCondLst>
                            <p:childTnLst>
                              <p:par>
                                <p:cTn id="21" presetID="22" presetClass="entr" presetSubtype="1" fill="hold" grpId="0" nodeType="after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animEffect transition="in" filter="wipe(up)">
                                      <p:cBhvr>
                                        <p:cTn id="23" dur="2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200"/>
                        <p:tgtEl>
                          <p:spTgt spid="3"/>
                        </p:tgtEl>
                      </p:cBhvr>
                    </p:animEffect>
                  </p:childTnLst>
                </p:cTn>
              </p:par>
            </p:tnLst>
          </p:tmpl>
        </p:tmplLst>
      </p:bldP>
      <p:bldP spid="11" grpId="0" build="p">
        <p:tmplLst>
          <p:tmpl lvl="1">
            <p:tnLst>
              <p:par>
                <p:cTn presetID="22" presetClass="entr" presetSubtype="1"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up)">
                      <p:cBhvr>
                        <p:cTn dur="200"/>
                        <p:tgtEl>
                          <p:spTgt spid="11"/>
                        </p:tgtEl>
                      </p:cBhvr>
                    </p:animEffect>
                  </p:childTnLst>
                </p:cTn>
              </p:par>
            </p:tnLst>
          </p:tmpl>
        </p:tmplLst>
      </p:bldP>
    </p:bldLst>
  </p:timing>
  <p:extLst>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b="24925"/>
          <a:stretch/>
        </p:blipFill>
        <p:spPr>
          <a:xfrm>
            <a:off x="0" y="0"/>
            <a:ext cx="9144000" cy="5148618"/>
          </a:xfrm>
          <a:prstGeom prst="rect">
            <a:avLst/>
          </a:prstGeom>
        </p:spPr>
      </p:pic>
      <p:sp>
        <p:nvSpPr>
          <p:cNvPr id="2" name="Title 1"/>
          <p:cNvSpPr>
            <a:spLocks noGrp="1"/>
          </p:cNvSpPr>
          <p:nvPr>
            <p:ph type="title" hasCustomPrompt="1"/>
          </p:nvPr>
        </p:nvSpPr>
        <p:spPr>
          <a:xfrm>
            <a:off x="874643" y="1297215"/>
            <a:ext cx="7620000" cy="1813735"/>
          </a:xfrm>
        </p:spPr>
        <p:txBody>
          <a:bodyPr anchor="ctr"/>
          <a:lstStyle>
            <a:lvl1pPr>
              <a:defRPr sz="3188">
                <a:solidFill>
                  <a:schemeClr val="accent5"/>
                </a:solidFill>
              </a:defRPr>
            </a:lvl1pPr>
          </a:lstStyle>
          <a:p>
            <a:r>
              <a:rPr lang="en-US"/>
              <a:t>Section Title Here</a:t>
            </a:r>
          </a:p>
        </p:txBody>
      </p:sp>
      <p:sp>
        <p:nvSpPr>
          <p:cNvPr id="6" name="Slide Number Placeholder 4"/>
          <p:cNvSpPr>
            <a:spLocks noGrp="1"/>
          </p:cNvSpPr>
          <p:nvPr>
            <p:ph type="sldNum" sz="quarter" idx="15"/>
          </p:nvPr>
        </p:nvSpPr>
        <p:spPr>
          <a:xfrm>
            <a:off x="8747737" y="4806029"/>
            <a:ext cx="192024" cy="192024"/>
          </a:xfrm>
          <a:solidFill>
            <a:schemeClr val="bg1"/>
          </a:solidFill>
        </p:spPr>
        <p:txBody>
          <a:bodyPr/>
          <a:lstStyle>
            <a:lvl1pPr>
              <a:defRPr>
                <a:solidFill>
                  <a:schemeClr val="accent1"/>
                </a:solidFill>
              </a:defRPr>
            </a:lvl1pPr>
          </a:lstStyle>
          <a:p>
            <a:fld id="{B1AC83B0-B844-44F1-B4BE-92A8C14C00CC}" type="slidenum">
              <a:rPr lang="en-US" smtClean="0">
                <a:solidFill>
                  <a:srgbClr val="02D35F"/>
                </a:solidFill>
              </a:rPr>
              <a:pPr/>
              <a:t>‹#›</a:t>
            </a:fld>
            <a:endParaRPr lang="en-US">
              <a:solidFill>
                <a:srgbClr val="02D35F"/>
              </a:solidFill>
            </a:endParaRPr>
          </a:p>
        </p:txBody>
      </p:sp>
    </p:spTree>
    <p:extLst>
      <p:ext uri="{BB962C8B-B14F-4D97-AF65-F5344CB8AC3E}">
        <p14:creationId xmlns:p14="http://schemas.microsoft.com/office/powerpoint/2010/main" val="2019239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473" name="Picture 1472"/>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1"/>
            <a:ext cx="9143999" cy="5143501"/>
          </a:xfrm>
          <a:prstGeom prst="rect">
            <a:avLst/>
          </a:prstGeom>
        </p:spPr>
      </p:pic>
      <p:sp>
        <p:nvSpPr>
          <p:cNvPr id="2" name="Title 1"/>
          <p:cNvSpPr>
            <a:spLocks noGrp="1"/>
          </p:cNvSpPr>
          <p:nvPr>
            <p:ph type="ctrTitle" hasCustomPrompt="1"/>
          </p:nvPr>
        </p:nvSpPr>
        <p:spPr>
          <a:xfrm>
            <a:off x="868018" y="1080311"/>
            <a:ext cx="7404446" cy="1790700"/>
          </a:xfrm>
        </p:spPr>
        <p:txBody>
          <a:bodyPr anchor="b"/>
          <a:lstStyle>
            <a:lvl1pPr algn="l">
              <a:lnSpc>
                <a:spcPct val="100000"/>
              </a:lnSpc>
              <a:defRPr sz="3200" baseline="0">
                <a:solidFill>
                  <a:schemeClr val="bg1"/>
                </a:solidFill>
              </a:defRPr>
            </a:lvl1pPr>
          </a:lstStyle>
          <a:p>
            <a:r>
              <a:rPr lang="en-US"/>
              <a:t>Presentation Title (32pt)</a:t>
            </a:r>
          </a:p>
        </p:txBody>
      </p:sp>
      <p:sp>
        <p:nvSpPr>
          <p:cNvPr id="3" name="Subtitle 2"/>
          <p:cNvSpPr>
            <a:spLocks noGrp="1"/>
          </p:cNvSpPr>
          <p:nvPr>
            <p:ph type="subTitle" idx="1" hasCustomPrompt="1"/>
          </p:nvPr>
        </p:nvSpPr>
        <p:spPr>
          <a:xfrm>
            <a:off x="868017" y="2926839"/>
            <a:ext cx="7404447" cy="790397"/>
          </a:xfrm>
        </p:spPr>
        <p:txBody>
          <a:bodyPr>
            <a:noAutofit/>
          </a:bodyPr>
          <a:lstStyle>
            <a:lvl1pPr marL="0" indent="0" algn="l">
              <a:spcBef>
                <a:spcPts val="0"/>
              </a:spcBef>
              <a:spcAft>
                <a:spcPts val="0"/>
              </a:spcAft>
              <a:buNone/>
              <a:defRPr sz="1600" b="0">
                <a:solidFill>
                  <a:schemeClr val="bg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Subhead or Second Line (16pt)</a:t>
            </a:r>
          </a:p>
        </p:txBody>
      </p:sp>
      <p:sp>
        <p:nvSpPr>
          <p:cNvPr id="11" name="Text Placeholder 10"/>
          <p:cNvSpPr>
            <a:spLocks noGrp="1"/>
          </p:cNvSpPr>
          <p:nvPr>
            <p:ph type="body" sz="quarter" idx="13" hasCustomPrompt="1"/>
          </p:nvPr>
        </p:nvSpPr>
        <p:spPr>
          <a:xfrm>
            <a:off x="868017" y="4218741"/>
            <a:ext cx="3253927" cy="681871"/>
          </a:xfrm>
        </p:spPr>
        <p:txBody>
          <a:bodyPr>
            <a:noAutofit/>
          </a:bodyPr>
          <a:lstStyle>
            <a:lvl1pPr marL="0" indent="0">
              <a:spcBef>
                <a:spcPts val="0"/>
              </a:spcBef>
              <a:buFont typeface="Arial" panose="020B0604020202020204" pitchFamily="34" charset="0"/>
              <a:buNone/>
              <a:defRPr sz="1100" b="0" baseline="0">
                <a:solidFill>
                  <a:schemeClr val="bg1"/>
                </a:solidFill>
              </a:defRPr>
            </a:lvl1pPr>
            <a:lvl2pPr marL="0" indent="0">
              <a:spcBef>
                <a:spcPts val="0"/>
              </a:spcBef>
              <a:buNone/>
              <a:defRPr sz="953" b="0"/>
            </a:lvl2pPr>
            <a:lvl3pPr marL="0" indent="0">
              <a:spcBef>
                <a:spcPts val="0"/>
              </a:spcBef>
              <a:buNone/>
              <a:defRPr sz="953" b="0"/>
            </a:lvl3pPr>
            <a:lvl4pPr marL="0" indent="0">
              <a:spcBef>
                <a:spcPts val="0"/>
              </a:spcBef>
              <a:buNone/>
              <a:defRPr sz="953" b="0"/>
            </a:lvl4pPr>
            <a:lvl5pPr marL="0" indent="0">
              <a:spcBef>
                <a:spcPts val="0"/>
              </a:spcBef>
              <a:buNone/>
              <a:defRPr sz="953" b="0"/>
            </a:lvl5pPr>
          </a:lstStyle>
          <a:p>
            <a:pPr lvl="0"/>
            <a:r>
              <a:rPr lang="en-US"/>
              <a:t>Presenter Name</a:t>
            </a:r>
          </a:p>
          <a:p>
            <a:pPr lvl="0"/>
            <a:r>
              <a:rPr lang="en-US"/>
              <a:t>Presenter Title</a:t>
            </a:r>
          </a:p>
          <a:p>
            <a:pPr lvl="0"/>
            <a:r>
              <a:rPr lang="en-US"/>
              <a:t>Presenter Email</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980" y="486205"/>
            <a:ext cx="877417" cy="533237"/>
          </a:xfrm>
          <a:prstGeom prst="rect">
            <a:avLst/>
          </a:prstGeom>
        </p:spPr>
      </p:pic>
    </p:spTree>
    <p:extLst>
      <p:ext uri="{BB962C8B-B14F-4D97-AF65-F5344CB8AC3E}">
        <p14:creationId xmlns:p14="http://schemas.microsoft.com/office/powerpoint/2010/main" val="146247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Section Header Ligh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b="21087"/>
          <a:stretch/>
        </p:blipFill>
        <p:spPr>
          <a:xfrm>
            <a:off x="2" y="-1"/>
            <a:ext cx="9143999" cy="5143501"/>
          </a:xfrm>
          <a:prstGeom prst="rect">
            <a:avLst/>
          </a:prstGeom>
        </p:spPr>
      </p:pic>
      <p:sp>
        <p:nvSpPr>
          <p:cNvPr id="2" name="Title 1"/>
          <p:cNvSpPr>
            <a:spLocks noGrp="1"/>
          </p:cNvSpPr>
          <p:nvPr>
            <p:ph type="title" hasCustomPrompt="1"/>
          </p:nvPr>
        </p:nvSpPr>
        <p:spPr>
          <a:xfrm>
            <a:off x="874643" y="1297215"/>
            <a:ext cx="7620000" cy="1813735"/>
          </a:xfrm>
        </p:spPr>
        <p:txBody>
          <a:bodyPr anchor="ctr"/>
          <a:lstStyle>
            <a:lvl1pPr>
              <a:defRPr sz="3188">
                <a:solidFill>
                  <a:schemeClr val="accent5"/>
                </a:solidFill>
              </a:defRPr>
            </a:lvl1pPr>
          </a:lstStyle>
          <a:p>
            <a:r>
              <a:rPr lang="en-US"/>
              <a:t>Section Title Here</a:t>
            </a:r>
          </a:p>
        </p:txBody>
      </p:sp>
      <p:sp>
        <p:nvSpPr>
          <p:cNvPr id="8" name="Slide Number Placeholder 4"/>
          <p:cNvSpPr>
            <a:spLocks noGrp="1"/>
          </p:cNvSpPr>
          <p:nvPr>
            <p:ph type="sldNum" sz="quarter" idx="15"/>
          </p:nvPr>
        </p:nvSpPr>
        <p:spPr>
          <a:xfrm>
            <a:off x="8747737" y="4806029"/>
            <a:ext cx="192024" cy="192024"/>
          </a:xfrm>
          <a:solidFill>
            <a:schemeClr val="bg1"/>
          </a:solidFill>
        </p:spPr>
        <p:txBody>
          <a:bodyPr/>
          <a:lstStyle>
            <a:lvl1pPr>
              <a:defRPr>
                <a:solidFill>
                  <a:schemeClr val="accent1"/>
                </a:solidFill>
              </a:defRPr>
            </a:lvl1pPr>
          </a:lstStyle>
          <a:p>
            <a:fld id="{B1AC83B0-B844-44F1-B4BE-92A8C14C00CC}" type="slidenum">
              <a:rPr lang="en-US" smtClean="0">
                <a:solidFill>
                  <a:srgbClr val="02D35F"/>
                </a:solidFill>
              </a:rPr>
              <a:pPr/>
              <a:t>‹#›</a:t>
            </a:fld>
            <a:endParaRPr lang="en-US">
              <a:solidFill>
                <a:srgbClr val="02D35F"/>
              </a:solidFill>
            </a:endParaRPr>
          </a:p>
        </p:txBody>
      </p:sp>
    </p:spTree>
    <p:extLst>
      <p:ext uri="{BB962C8B-B14F-4D97-AF65-F5344CB8AC3E}">
        <p14:creationId xmlns:p14="http://schemas.microsoft.com/office/powerpoint/2010/main" val="4131899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Section Header Brigh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b="24627"/>
          <a:stretch/>
        </p:blipFill>
        <p:spPr>
          <a:xfrm>
            <a:off x="0" y="2"/>
            <a:ext cx="9144000" cy="5169089"/>
          </a:xfrm>
          <a:prstGeom prst="rect">
            <a:avLst/>
          </a:prstGeom>
        </p:spPr>
      </p:pic>
      <p:sp>
        <p:nvSpPr>
          <p:cNvPr id="2" name="Title 1"/>
          <p:cNvSpPr>
            <a:spLocks noGrp="1"/>
          </p:cNvSpPr>
          <p:nvPr>
            <p:ph type="title" hasCustomPrompt="1"/>
          </p:nvPr>
        </p:nvSpPr>
        <p:spPr>
          <a:xfrm>
            <a:off x="874643" y="1297215"/>
            <a:ext cx="7620000" cy="1813735"/>
          </a:xfrm>
        </p:spPr>
        <p:txBody>
          <a:bodyPr anchor="ctr"/>
          <a:lstStyle>
            <a:lvl1pPr>
              <a:defRPr sz="3188">
                <a:solidFill>
                  <a:schemeClr val="accent6"/>
                </a:solidFill>
              </a:defRPr>
            </a:lvl1pPr>
          </a:lstStyle>
          <a:p>
            <a:r>
              <a:rPr lang="en-US"/>
              <a:t>Section Title Here</a:t>
            </a:r>
          </a:p>
        </p:txBody>
      </p:sp>
      <p:sp>
        <p:nvSpPr>
          <p:cNvPr id="6" name="Slide Number Placeholder 4"/>
          <p:cNvSpPr>
            <a:spLocks noGrp="1"/>
          </p:cNvSpPr>
          <p:nvPr>
            <p:ph type="sldNum" sz="quarter" idx="15"/>
          </p:nvPr>
        </p:nvSpPr>
        <p:spPr>
          <a:xfrm>
            <a:off x="8747737" y="4806029"/>
            <a:ext cx="192024" cy="192024"/>
          </a:xfrm>
          <a:solidFill>
            <a:schemeClr val="bg1"/>
          </a:solidFill>
        </p:spPr>
        <p:txBody>
          <a:bodyPr/>
          <a:lstStyle>
            <a:lvl1pPr>
              <a:defRPr>
                <a:solidFill>
                  <a:schemeClr val="accent1"/>
                </a:solidFill>
              </a:defRPr>
            </a:lvl1pPr>
          </a:lstStyle>
          <a:p>
            <a:fld id="{B1AC83B0-B844-44F1-B4BE-92A8C14C00CC}" type="slidenum">
              <a:rPr lang="en-US" smtClean="0">
                <a:solidFill>
                  <a:srgbClr val="02D35F"/>
                </a:solidFill>
              </a:rPr>
              <a:pPr/>
              <a:t>‹#›</a:t>
            </a:fld>
            <a:endParaRPr lang="en-US">
              <a:solidFill>
                <a:srgbClr val="02D35F"/>
              </a:solidFill>
            </a:endParaRPr>
          </a:p>
        </p:txBody>
      </p:sp>
    </p:spTree>
    <p:extLst>
      <p:ext uri="{BB962C8B-B14F-4D97-AF65-F5344CB8AC3E}">
        <p14:creationId xmlns:p14="http://schemas.microsoft.com/office/powerpoint/2010/main" val="1887454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Titl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srgbClr val="0D2C40"/>
              </a:solidFill>
            </a:endParaRPr>
          </a:p>
        </p:txBody>
      </p:sp>
      <p:sp>
        <p:nvSpPr>
          <p:cNvPr id="8" name="Footer Placeholder 7"/>
          <p:cNvSpPr>
            <a:spLocks noGrp="1"/>
          </p:cNvSpPr>
          <p:nvPr>
            <p:ph type="ftr" sz="quarter" idx="11"/>
          </p:nvPr>
        </p:nvSpPr>
        <p:spPr/>
        <p:txBody>
          <a:bodyPr/>
          <a:lstStyle/>
          <a:p>
            <a:endParaRPr lang="en-US">
              <a:solidFill>
                <a:srgbClr val="0D2C40"/>
              </a:solidFill>
            </a:endParaRPr>
          </a:p>
        </p:txBody>
      </p:sp>
      <p:sp>
        <p:nvSpPr>
          <p:cNvPr id="10"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243485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extLst>
    <p:ext uri="{DCECCB84-F9BA-43D5-87BE-67443E8EF086}">
      <p15:sldGuideLst xmlns:p15="http://schemas.microsoft.com/office/powerpoint/2012/main">
        <p15:guide id="1" pos="265">
          <p15:clr>
            <a:srgbClr val="FBAE40"/>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itle-Content-PhotoBackground">
    <p:spTree>
      <p:nvGrpSpPr>
        <p:cNvPr id="1" name=""/>
        <p:cNvGrpSpPr/>
        <p:nvPr/>
      </p:nvGrpSpPr>
      <p:grpSpPr>
        <a:xfrm>
          <a:off x="0" y="0"/>
          <a:ext cx="0" cy="0"/>
          <a:chOff x="0" y="0"/>
          <a:chExt cx="0" cy="0"/>
        </a:xfrm>
      </p:grpSpPr>
      <p:sp>
        <p:nvSpPr>
          <p:cNvPr id="10" name="Picture Placeholder 7"/>
          <p:cNvSpPr>
            <a:spLocks noGrp="1"/>
          </p:cNvSpPr>
          <p:nvPr>
            <p:ph type="pic" sz="quarter" idx="14" hasCustomPrompt="1"/>
          </p:nvPr>
        </p:nvSpPr>
        <p:spPr>
          <a:xfrm>
            <a:off x="314324" y="0"/>
            <a:ext cx="8829675" cy="5143500"/>
          </a:xfrm>
        </p:spPr>
        <p:txBody>
          <a:bodyPr/>
          <a:lstStyle>
            <a:lvl1pPr algn="ctr">
              <a:defRPr baseline="0"/>
            </a:lvl1pPr>
          </a:lstStyle>
          <a:p>
            <a:r>
              <a:rPr lang="en-US"/>
              <a:t>Click icon to add image</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74644" y="1220725"/>
            <a:ext cx="7640706" cy="1240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srgbClr val="0D2C40"/>
              </a:solidFill>
            </a:endParaRPr>
          </a:p>
        </p:txBody>
      </p:sp>
      <p:sp>
        <p:nvSpPr>
          <p:cNvPr id="8" name="Footer Placeholder 7"/>
          <p:cNvSpPr>
            <a:spLocks noGrp="1"/>
          </p:cNvSpPr>
          <p:nvPr>
            <p:ph type="ftr" sz="quarter" idx="11"/>
          </p:nvPr>
        </p:nvSpPr>
        <p:spPr/>
        <p:txBody>
          <a:bodyPr/>
          <a:lstStyle/>
          <a:p>
            <a:endParaRPr lang="en-US">
              <a:solidFill>
                <a:srgbClr val="0D2C40"/>
              </a:solidFill>
            </a:endParaRPr>
          </a:p>
        </p:txBody>
      </p:sp>
      <p:sp>
        <p:nvSpPr>
          <p:cNvPr id="11"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699718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itle-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874644" y="1381541"/>
            <a:ext cx="7640706" cy="3283331"/>
          </a:xfrm>
        </p:spPr>
        <p:txBody>
          <a:bodyPr/>
          <a:lstStyle>
            <a:lvl1pPr marL="129776" indent="-129776">
              <a:buFont typeface="Arial" panose="020B0604020202020204" pitchFamily="34" charset="0"/>
              <a:buChar char="•"/>
              <a:defRPr sz="1275" b="0"/>
            </a:lvl1pPr>
            <a:lvl2pPr marL="342892" indent="-84533">
              <a:buFont typeface="Arial" panose="020B0604020202020204" pitchFamily="34" charset="0"/>
              <a:buChar char="-"/>
              <a:defRPr sz="1050" b="0"/>
            </a:lvl2pPr>
            <a:lvl3pPr marL="472667" indent="-45243">
              <a:defRPr sz="900"/>
            </a:lvl3pPr>
            <a:lvl4pPr marL="556008" indent="-84533">
              <a:defRPr sz="750"/>
            </a:lvl4pPr>
            <a:lvl5pPr marL="640540" indent="-84533">
              <a:defRPr sz="75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p:nvPr>
        </p:nvSpPr>
        <p:spPr>
          <a:xfrm>
            <a:off x="874715" y="923823"/>
            <a:ext cx="7640637"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Click to edit Master text styles</a:t>
            </a:r>
          </a:p>
        </p:txBody>
      </p:sp>
      <p:sp>
        <p:nvSpPr>
          <p:cNvPr id="7" name="Date Placeholder 6"/>
          <p:cNvSpPr>
            <a:spLocks noGrp="1"/>
          </p:cNvSpPr>
          <p:nvPr>
            <p:ph type="dt" sz="half" idx="14"/>
          </p:nvPr>
        </p:nvSpPr>
        <p:spPr/>
        <p:txBody>
          <a:bodyPr/>
          <a:lstStyle/>
          <a:p>
            <a:endParaRPr lang="en-US">
              <a:solidFill>
                <a:srgbClr val="0D2C40"/>
              </a:solidFill>
            </a:endParaRPr>
          </a:p>
        </p:txBody>
      </p:sp>
      <p:sp>
        <p:nvSpPr>
          <p:cNvPr id="8" name="Footer Placeholder 7"/>
          <p:cNvSpPr>
            <a:spLocks noGrp="1"/>
          </p:cNvSpPr>
          <p:nvPr>
            <p:ph type="ftr" sz="quarter" idx="15"/>
          </p:nvPr>
        </p:nvSpPr>
        <p:spPr/>
        <p:txBody>
          <a:bodyPr/>
          <a:lstStyle/>
          <a:p>
            <a:endParaRPr lang="en-US">
              <a:solidFill>
                <a:srgbClr val="0D2C40"/>
              </a:solidFill>
            </a:endParaRPr>
          </a:p>
        </p:txBody>
      </p:sp>
      <p:sp>
        <p:nvSpPr>
          <p:cNvPr id="11"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38855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itle-Subtitle-PhotoBackground">
    <p:spTree>
      <p:nvGrpSpPr>
        <p:cNvPr id="1" name=""/>
        <p:cNvGrpSpPr/>
        <p:nvPr/>
      </p:nvGrpSpPr>
      <p:grpSpPr>
        <a:xfrm>
          <a:off x="0" y="0"/>
          <a:ext cx="0" cy="0"/>
          <a:chOff x="0" y="0"/>
          <a:chExt cx="0" cy="0"/>
        </a:xfrm>
      </p:grpSpPr>
      <p:sp>
        <p:nvSpPr>
          <p:cNvPr id="8" name="Picture Placeholder 7"/>
          <p:cNvSpPr>
            <a:spLocks noGrp="1"/>
          </p:cNvSpPr>
          <p:nvPr>
            <p:ph type="pic" sz="quarter" idx="14" hasCustomPrompt="1"/>
          </p:nvPr>
        </p:nvSpPr>
        <p:spPr>
          <a:xfrm>
            <a:off x="314324" y="-5080"/>
            <a:ext cx="8829675" cy="5157216"/>
          </a:xfrm>
        </p:spPr>
        <p:txBody>
          <a:bodyPr/>
          <a:lstStyle>
            <a:lvl1pPr algn="ctr">
              <a:defRPr baseline="0"/>
            </a:lvl1pPr>
          </a:lstStyle>
          <a:p>
            <a:r>
              <a:rPr lang="en-US"/>
              <a:t>Click icon to add image</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874644" y="1381541"/>
            <a:ext cx="7640706" cy="1056861"/>
          </a:xfrm>
        </p:spPr>
        <p:txBody>
          <a:bodyPr/>
          <a:lstStyle>
            <a:lvl1pPr marL="129776" indent="-129776">
              <a:buFont typeface="Arial" panose="020B0604020202020204" pitchFamily="34" charset="0"/>
              <a:buChar char="•"/>
              <a:defRPr sz="1275" b="0"/>
            </a:lvl1pPr>
            <a:lvl2pPr marL="342892" indent="-84533">
              <a:buFont typeface="Arial" panose="020B0604020202020204" pitchFamily="34" charset="0"/>
              <a:buChar char="-"/>
              <a:defRPr sz="1050" b="0"/>
            </a:lvl2pPr>
            <a:lvl3pPr marL="472667" indent="-45243">
              <a:defRPr sz="900"/>
            </a:lvl3pPr>
            <a:lvl4pPr marL="556008" indent="-84533">
              <a:defRPr sz="750"/>
            </a:lvl4pPr>
            <a:lvl5pPr marL="640540" indent="-84533">
              <a:defRPr sz="75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p:nvPr>
        </p:nvSpPr>
        <p:spPr>
          <a:xfrm>
            <a:off x="874715" y="923823"/>
            <a:ext cx="7640637"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Click to edit Master text styles</a:t>
            </a:r>
          </a:p>
        </p:txBody>
      </p:sp>
      <p:sp>
        <p:nvSpPr>
          <p:cNvPr id="7" name="Date Placeholder 6"/>
          <p:cNvSpPr>
            <a:spLocks noGrp="1"/>
          </p:cNvSpPr>
          <p:nvPr>
            <p:ph type="dt" sz="half" idx="15"/>
          </p:nvPr>
        </p:nvSpPr>
        <p:spPr/>
        <p:txBody>
          <a:bodyPr/>
          <a:lstStyle/>
          <a:p>
            <a:endParaRPr lang="en-US">
              <a:solidFill>
                <a:srgbClr val="0D2C40"/>
              </a:solidFill>
            </a:endParaRPr>
          </a:p>
        </p:txBody>
      </p:sp>
      <p:sp>
        <p:nvSpPr>
          <p:cNvPr id="10" name="Footer Placeholder 9"/>
          <p:cNvSpPr>
            <a:spLocks noGrp="1"/>
          </p:cNvSpPr>
          <p:nvPr>
            <p:ph type="ftr" sz="quarter" idx="16"/>
          </p:nvPr>
        </p:nvSpPr>
        <p:spPr/>
        <p:txBody>
          <a:bodyPr/>
          <a:lstStyle/>
          <a:p>
            <a:endParaRPr lang="en-US">
              <a:solidFill>
                <a:srgbClr val="0D2C40"/>
              </a:solidFill>
            </a:endParaRPr>
          </a:p>
        </p:txBody>
      </p:sp>
      <p:sp>
        <p:nvSpPr>
          <p:cNvPr id="12"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226409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itle-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874644" y="1381541"/>
            <a:ext cx="3690730" cy="3283331"/>
          </a:xfrm>
        </p:spPr>
        <p:txBody>
          <a:bodyPr/>
          <a:lstStyle>
            <a:lvl1pPr marL="129776" indent="-129776">
              <a:buFont typeface="Arial" panose="020B0604020202020204" pitchFamily="34" charset="0"/>
              <a:buChar char="•"/>
              <a:defRPr sz="1275" b="0"/>
            </a:lvl1pPr>
            <a:lvl2pPr marL="342892" indent="-84533">
              <a:buFont typeface="Arial" panose="020B0604020202020204" pitchFamily="34" charset="0"/>
              <a:buChar char="-"/>
              <a:defRPr sz="1050" b="0"/>
            </a:lvl2pPr>
            <a:lvl3pPr marL="472667" indent="-45243">
              <a:defRPr sz="900"/>
            </a:lvl3pPr>
            <a:lvl4pPr marL="556008" indent="-84533">
              <a:defRPr sz="750"/>
            </a:lvl4pPr>
            <a:lvl5pPr marL="640540" indent="-84533">
              <a:defRPr sz="75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874715" y="923823"/>
            <a:ext cx="3690697"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1 Subhead</a:t>
            </a:r>
          </a:p>
        </p:txBody>
      </p:sp>
      <p:sp>
        <p:nvSpPr>
          <p:cNvPr id="10" name="Content Placeholder 2"/>
          <p:cNvSpPr>
            <a:spLocks noGrp="1"/>
          </p:cNvSpPr>
          <p:nvPr>
            <p:ph idx="14" hasCustomPrompt="1"/>
          </p:nvPr>
        </p:nvSpPr>
        <p:spPr>
          <a:xfrm>
            <a:off x="4692062" y="1382264"/>
            <a:ext cx="3694176" cy="3283331"/>
          </a:xfrm>
        </p:spPr>
        <p:txBody>
          <a:bodyPr/>
          <a:lstStyle>
            <a:lvl1pPr marL="129776" indent="-129776">
              <a:buFont typeface="Arial" panose="020B0604020202020204" pitchFamily="34" charset="0"/>
              <a:buChar char="•"/>
              <a:defRPr sz="1275" b="0"/>
            </a:lvl1pPr>
            <a:lvl2pPr marL="342892" indent="-84533">
              <a:buFont typeface="Arial" panose="020B0604020202020204" pitchFamily="34" charset="0"/>
              <a:buChar char="-"/>
              <a:defRPr sz="1050" b="0"/>
            </a:lvl2pPr>
            <a:lvl3pPr marL="472667" indent="-45243">
              <a:defRPr sz="900"/>
            </a:lvl3pPr>
            <a:lvl4pPr marL="556008" indent="-84533">
              <a:defRPr sz="750"/>
            </a:lvl4pPr>
            <a:lvl5pPr marL="640540" indent="-84533">
              <a:defRPr sz="75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1" name="Text Placeholder 8"/>
          <p:cNvSpPr>
            <a:spLocks noGrp="1"/>
          </p:cNvSpPr>
          <p:nvPr>
            <p:ph type="body" sz="quarter" idx="15" hasCustomPrompt="1"/>
          </p:nvPr>
        </p:nvSpPr>
        <p:spPr>
          <a:xfrm>
            <a:off x="4692131" y="924546"/>
            <a:ext cx="3694176"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2 Subhead</a:t>
            </a:r>
          </a:p>
        </p:txBody>
      </p:sp>
      <p:sp>
        <p:nvSpPr>
          <p:cNvPr id="7" name="Date Placeholder 6"/>
          <p:cNvSpPr>
            <a:spLocks noGrp="1"/>
          </p:cNvSpPr>
          <p:nvPr>
            <p:ph type="dt" sz="half" idx="16"/>
          </p:nvPr>
        </p:nvSpPr>
        <p:spPr/>
        <p:txBody>
          <a:bodyPr/>
          <a:lstStyle/>
          <a:p>
            <a:endParaRPr lang="en-US">
              <a:solidFill>
                <a:srgbClr val="0D2C40"/>
              </a:solidFill>
            </a:endParaRPr>
          </a:p>
        </p:txBody>
      </p:sp>
      <p:sp>
        <p:nvSpPr>
          <p:cNvPr id="8" name="Footer Placeholder 7"/>
          <p:cNvSpPr>
            <a:spLocks noGrp="1"/>
          </p:cNvSpPr>
          <p:nvPr>
            <p:ph type="ftr" sz="quarter" idx="17"/>
          </p:nvPr>
        </p:nvSpPr>
        <p:spPr/>
        <p:txBody>
          <a:bodyPr/>
          <a:lstStyle/>
          <a:p>
            <a:endParaRPr lang="en-US">
              <a:solidFill>
                <a:srgbClr val="0D2C40"/>
              </a:solidFill>
            </a:endParaRPr>
          </a:p>
        </p:txBody>
      </p:sp>
      <p:sp>
        <p:nvSpPr>
          <p:cNvPr id="13"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7481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itle-3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874645" y="1381541"/>
            <a:ext cx="2445026" cy="3283331"/>
          </a:xfrm>
        </p:spPr>
        <p:txBody>
          <a:bodyPr/>
          <a:lstStyle>
            <a:lvl1pPr marL="0" indent="0">
              <a:buFont typeface="Arial" panose="020B0604020202020204" pitchFamily="34" charset="0"/>
              <a:buNone/>
              <a:defRPr sz="1275" b="0"/>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a:t>First level bullet</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874716" y="923823"/>
            <a:ext cx="2445004"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1 Sub</a:t>
            </a:r>
          </a:p>
        </p:txBody>
      </p:sp>
      <p:sp>
        <p:nvSpPr>
          <p:cNvPr id="12" name="Content Placeholder 2"/>
          <p:cNvSpPr>
            <a:spLocks noGrp="1"/>
          </p:cNvSpPr>
          <p:nvPr>
            <p:ph idx="14" hasCustomPrompt="1"/>
          </p:nvPr>
        </p:nvSpPr>
        <p:spPr>
          <a:xfrm>
            <a:off x="3399184" y="1376572"/>
            <a:ext cx="2445026" cy="3283331"/>
          </a:xfrm>
        </p:spPr>
        <p:txBody>
          <a:bodyPr/>
          <a:lstStyle>
            <a:lvl1pPr marL="0" indent="0">
              <a:buFont typeface="Arial" panose="020B0604020202020204" pitchFamily="34" charset="0"/>
              <a:buNone/>
              <a:defRPr sz="1275" b="0"/>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a:t>First level bullet</a:t>
            </a:r>
          </a:p>
          <a:p>
            <a:pPr lvl="1"/>
            <a:r>
              <a:rPr lang="en-US"/>
              <a:t>Second level</a:t>
            </a:r>
          </a:p>
          <a:p>
            <a:pPr lvl="2"/>
            <a:r>
              <a:rPr lang="en-US"/>
              <a:t>Third level</a:t>
            </a:r>
          </a:p>
          <a:p>
            <a:pPr lvl="3"/>
            <a:r>
              <a:rPr lang="en-US"/>
              <a:t>Fourth level</a:t>
            </a:r>
          </a:p>
          <a:p>
            <a:pPr lvl="4"/>
            <a:r>
              <a:rPr lang="en-US"/>
              <a:t>Fifth level</a:t>
            </a:r>
          </a:p>
        </p:txBody>
      </p:sp>
      <p:sp>
        <p:nvSpPr>
          <p:cNvPr id="13" name="Text Placeholder 8"/>
          <p:cNvSpPr>
            <a:spLocks noGrp="1"/>
          </p:cNvSpPr>
          <p:nvPr>
            <p:ph type="body" sz="quarter" idx="15" hasCustomPrompt="1"/>
          </p:nvPr>
        </p:nvSpPr>
        <p:spPr>
          <a:xfrm>
            <a:off x="3399255" y="918854"/>
            <a:ext cx="2445004"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2 Sub</a:t>
            </a:r>
          </a:p>
        </p:txBody>
      </p:sp>
      <p:sp>
        <p:nvSpPr>
          <p:cNvPr id="14" name="Content Placeholder 2"/>
          <p:cNvSpPr>
            <a:spLocks noGrp="1"/>
          </p:cNvSpPr>
          <p:nvPr>
            <p:ph idx="16" hasCustomPrompt="1"/>
          </p:nvPr>
        </p:nvSpPr>
        <p:spPr>
          <a:xfrm>
            <a:off x="5923726" y="1377295"/>
            <a:ext cx="2445026" cy="3283331"/>
          </a:xfrm>
        </p:spPr>
        <p:txBody>
          <a:bodyPr/>
          <a:lstStyle>
            <a:lvl1pPr marL="0" indent="0">
              <a:buFont typeface="Arial" panose="020B0604020202020204" pitchFamily="34" charset="0"/>
              <a:buNone/>
              <a:defRPr sz="1275" b="0"/>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a:t>First level bullet</a:t>
            </a:r>
          </a:p>
          <a:p>
            <a:pPr lvl="1"/>
            <a:r>
              <a:rPr lang="en-US"/>
              <a:t>Second level</a:t>
            </a:r>
          </a:p>
          <a:p>
            <a:pPr lvl="2"/>
            <a:r>
              <a:rPr lang="en-US"/>
              <a:t>Third level</a:t>
            </a:r>
          </a:p>
          <a:p>
            <a:pPr lvl="3"/>
            <a:r>
              <a:rPr lang="en-US"/>
              <a:t>Fourth level</a:t>
            </a:r>
          </a:p>
          <a:p>
            <a:pPr lvl="4"/>
            <a:r>
              <a:rPr lang="en-US"/>
              <a:t>Fifth level</a:t>
            </a:r>
          </a:p>
        </p:txBody>
      </p:sp>
      <p:sp>
        <p:nvSpPr>
          <p:cNvPr id="15" name="Text Placeholder 8"/>
          <p:cNvSpPr>
            <a:spLocks noGrp="1"/>
          </p:cNvSpPr>
          <p:nvPr>
            <p:ph type="body" sz="quarter" idx="17" hasCustomPrompt="1"/>
          </p:nvPr>
        </p:nvSpPr>
        <p:spPr>
          <a:xfrm>
            <a:off x="5923794" y="919577"/>
            <a:ext cx="2445004"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3 Sub</a:t>
            </a:r>
          </a:p>
        </p:txBody>
      </p:sp>
      <p:sp>
        <p:nvSpPr>
          <p:cNvPr id="7" name="Date Placeholder 6"/>
          <p:cNvSpPr>
            <a:spLocks noGrp="1"/>
          </p:cNvSpPr>
          <p:nvPr>
            <p:ph type="dt" sz="half" idx="18"/>
          </p:nvPr>
        </p:nvSpPr>
        <p:spPr/>
        <p:txBody>
          <a:bodyPr/>
          <a:lstStyle/>
          <a:p>
            <a:endParaRPr lang="en-US">
              <a:solidFill>
                <a:srgbClr val="0D2C40"/>
              </a:solidFill>
            </a:endParaRPr>
          </a:p>
        </p:txBody>
      </p:sp>
      <p:sp>
        <p:nvSpPr>
          <p:cNvPr id="8" name="Footer Placeholder 7"/>
          <p:cNvSpPr>
            <a:spLocks noGrp="1"/>
          </p:cNvSpPr>
          <p:nvPr>
            <p:ph type="ftr" sz="quarter" idx="19"/>
          </p:nvPr>
        </p:nvSpPr>
        <p:spPr/>
        <p:txBody>
          <a:bodyPr/>
          <a:lstStyle/>
          <a:p>
            <a:endParaRPr lang="en-US">
              <a:solidFill>
                <a:srgbClr val="0D2C40"/>
              </a:solidFill>
            </a:endParaRPr>
          </a:p>
        </p:txBody>
      </p:sp>
      <p:sp>
        <p:nvSpPr>
          <p:cNvPr id="16"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57232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itle-4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874646" y="959127"/>
            <a:ext cx="1755913" cy="3705744"/>
          </a:xfrm>
        </p:spPr>
        <p:txBody>
          <a:bodyPr/>
          <a:lstStyle>
            <a:lvl1pPr marL="0" indent="0">
              <a:buFont typeface="Arial" panose="020B0604020202020204" pitchFamily="34" charset="0"/>
              <a:buNone/>
              <a:defRPr sz="1238" b="1"/>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a:t>Column 1 Sub</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p:cNvSpPr>
            <a:spLocks noGrp="1"/>
          </p:cNvSpPr>
          <p:nvPr>
            <p:ph idx="13" hasCustomPrompt="1"/>
          </p:nvPr>
        </p:nvSpPr>
        <p:spPr>
          <a:xfrm>
            <a:off x="2774123" y="959127"/>
            <a:ext cx="1755913" cy="3705744"/>
          </a:xfrm>
        </p:spPr>
        <p:txBody>
          <a:bodyPr/>
          <a:lstStyle>
            <a:lvl1pPr marL="0" indent="0">
              <a:buFont typeface="Arial" panose="020B0604020202020204" pitchFamily="34" charset="0"/>
              <a:buNone/>
              <a:defRPr sz="1238" b="1"/>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a:t>Column 2 Sub</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idx="14" hasCustomPrompt="1"/>
          </p:nvPr>
        </p:nvSpPr>
        <p:spPr>
          <a:xfrm>
            <a:off x="4673600" y="959127"/>
            <a:ext cx="1755913" cy="3705744"/>
          </a:xfrm>
        </p:spPr>
        <p:txBody>
          <a:bodyPr/>
          <a:lstStyle>
            <a:lvl1pPr marL="0" indent="0">
              <a:buFont typeface="Arial" panose="020B0604020202020204" pitchFamily="34" charset="0"/>
              <a:buNone/>
              <a:defRPr sz="1238" b="1"/>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a:t>Column 3 Sub</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idx="15" hasCustomPrompt="1"/>
          </p:nvPr>
        </p:nvSpPr>
        <p:spPr>
          <a:xfrm>
            <a:off x="6573078" y="959127"/>
            <a:ext cx="1755913" cy="3705744"/>
          </a:xfrm>
        </p:spPr>
        <p:txBody>
          <a:bodyPr/>
          <a:lstStyle>
            <a:lvl1pPr marL="0" indent="0">
              <a:buFont typeface="Arial" panose="020B0604020202020204" pitchFamily="34" charset="0"/>
              <a:buNone/>
              <a:defRPr sz="1238" b="1"/>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a:t>Column 4 Sub</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6"/>
          </p:nvPr>
        </p:nvSpPr>
        <p:spPr/>
        <p:txBody>
          <a:bodyPr/>
          <a:lstStyle/>
          <a:p>
            <a:endParaRPr lang="en-US">
              <a:solidFill>
                <a:srgbClr val="0D2C40"/>
              </a:solidFill>
            </a:endParaRPr>
          </a:p>
        </p:txBody>
      </p:sp>
      <p:sp>
        <p:nvSpPr>
          <p:cNvPr id="8" name="Footer Placeholder 7"/>
          <p:cNvSpPr>
            <a:spLocks noGrp="1"/>
          </p:cNvSpPr>
          <p:nvPr>
            <p:ph type="ftr" sz="quarter" idx="17"/>
          </p:nvPr>
        </p:nvSpPr>
        <p:spPr/>
        <p:txBody>
          <a:bodyPr/>
          <a:lstStyle/>
          <a:p>
            <a:endParaRPr lang="en-US">
              <a:solidFill>
                <a:srgbClr val="0D2C40"/>
              </a:solidFill>
            </a:endParaRPr>
          </a:p>
        </p:txBody>
      </p:sp>
      <p:sp>
        <p:nvSpPr>
          <p:cNvPr id="10"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378233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8"/>
          <p:cNvSpPr>
            <a:spLocks noGrp="1"/>
          </p:cNvSpPr>
          <p:nvPr>
            <p:ph type="body" sz="quarter" idx="13"/>
          </p:nvPr>
        </p:nvSpPr>
        <p:spPr>
          <a:xfrm>
            <a:off x="874715" y="944219"/>
            <a:ext cx="7640637" cy="810039"/>
          </a:xfrm>
        </p:spPr>
        <p:txBody>
          <a:bodyPr anchor="t"/>
          <a:lstStyle>
            <a:lvl1pPr marL="0" indent="0">
              <a:spcBef>
                <a:spcPts val="0"/>
              </a:spcBef>
              <a:defRPr lang="en-US" sz="1500" b="1" kern="1200" baseline="0" smtClean="0">
                <a:solidFill>
                  <a:schemeClr val="accent1"/>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Click to edit Master text styles</a:t>
            </a:r>
          </a:p>
        </p:txBody>
      </p:sp>
      <p:sp>
        <p:nvSpPr>
          <p:cNvPr id="10" name="Content Placeholder 2"/>
          <p:cNvSpPr>
            <a:spLocks noGrp="1"/>
          </p:cNvSpPr>
          <p:nvPr>
            <p:ph idx="1"/>
          </p:nvPr>
        </p:nvSpPr>
        <p:spPr>
          <a:xfrm>
            <a:off x="874644" y="1967950"/>
            <a:ext cx="7640706" cy="2696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4"/>
          </p:nvPr>
        </p:nvSpPr>
        <p:spPr/>
        <p:txBody>
          <a:bodyPr/>
          <a:lstStyle/>
          <a:p>
            <a:endParaRPr lang="en-US">
              <a:solidFill>
                <a:srgbClr val="0D2C40"/>
              </a:solidFill>
            </a:endParaRPr>
          </a:p>
        </p:txBody>
      </p:sp>
      <p:sp>
        <p:nvSpPr>
          <p:cNvPr id="7" name="Footer Placeholder 6"/>
          <p:cNvSpPr>
            <a:spLocks noGrp="1"/>
          </p:cNvSpPr>
          <p:nvPr>
            <p:ph type="ftr" sz="quarter" idx="15"/>
          </p:nvPr>
        </p:nvSpPr>
        <p:spPr/>
        <p:txBody>
          <a:bodyPr/>
          <a:lstStyle/>
          <a:p>
            <a:endParaRPr lang="en-US">
              <a:solidFill>
                <a:srgbClr val="0D2C40"/>
              </a:solidFill>
            </a:endParaRPr>
          </a:p>
        </p:txBody>
      </p:sp>
      <p:sp>
        <p:nvSpPr>
          <p:cNvPr id="11"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393169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Bulle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Click to edit title (28pt)</a:t>
            </a:r>
          </a:p>
        </p:txBody>
      </p:sp>
      <p:sp>
        <p:nvSpPr>
          <p:cNvPr id="3" name="Content Placeholder 2"/>
          <p:cNvSpPr>
            <a:spLocks noGrp="1"/>
          </p:cNvSpPr>
          <p:nvPr>
            <p:ph idx="1" hasCustomPrompt="1"/>
          </p:nvPr>
        </p:nvSpPr>
        <p:spPr>
          <a:xfrm>
            <a:off x="874644" y="1127342"/>
            <a:ext cx="7966144" cy="3537531"/>
          </a:xfrm>
        </p:spPr>
        <p:txBody>
          <a:bodyPr/>
          <a:lstStyle>
            <a:lvl1pPr>
              <a:defRPr baseline="0"/>
            </a:lvl1pPr>
          </a:lstStyle>
          <a:p>
            <a:pPr lvl="0"/>
            <a:r>
              <a:rPr lang="en-US"/>
              <a:t>First level bullet (18pt)</a:t>
            </a:r>
          </a:p>
          <a:p>
            <a:pPr lvl="1"/>
            <a:r>
              <a:rPr lang="en-US"/>
              <a:t>Second level bullet (14pt)</a:t>
            </a:r>
          </a:p>
          <a:p>
            <a:pPr lvl="2"/>
            <a:r>
              <a:rPr lang="en-US"/>
              <a:t>Third level bullet (12pt)</a:t>
            </a:r>
          </a:p>
          <a:p>
            <a:pPr lvl="3"/>
            <a:r>
              <a:rPr lang="en-US"/>
              <a:t>Fourth level (11pt)</a:t>
            </a:r>
          </a:p>
          <a:p>
            <a:pPr lvl="4"/>
            <a:r>
              <a:rPr lang="en-US"/>
              <a:t>Fifth level (10pt)</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10"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pPr/>
              <a:t>‹#›</a:t>
            </a:fld>
            <a:endParaRPr lang="en-US"/>
          </a:p>
        </p:txBody>
      </p:sp>
    </p:spTree>
    <p:extLst>
      <p:ext uri="{BB962C8B-B14F-4D97-AF65-F5344CB8AC3E}">
        <p14:creationId xmlns:p14="http://schemas.microsoft.com/office/powerpoint/2010/main" val="1765426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99" userDrawn="1">
          <p15:clr>
            <a:srgbClr val="FBAE4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Sidebar">
    <p:spTree>
      <p:nvGrpSpPr>
        <p:cNvPr id="1" name=""/>
        <p:cNvGrpSpPr/>
        <p:nvPr/>
      </p:nvGrpSpPr>
      <p:grpSpPr>
        <a:xfrm>
          <a:off x="0" y="0"/>
          <a:ext cx="0" cy="0"/>
          <a:chOff x="0" y="0"/>
          <a:chExt cx="0" cy="0"/>
        </a:xfrm>
      </p:grpSpPr>
      <p:sp>
        <p:nvSpPr>
          <p:cNvPr id="2" name="Title 1"/>
          <p:cNvSpPr>
            <a:spLocks noGrp="1"/>
          </p:cNvSpPr>
          <p:nvPr>
            <p:ph type="title"/>
          </p:nvPr>
        </p:nvSpPr>
        <p:spPr>
          <a:xfrm>
            <a:off x="2776330" y="434857"/>
            <a:ext cx="5732394" cy="391418"/>
          </a:xfrm>
        </p:spPr>
        <p:txBody>
          <a:bodyPr/>
          <a:lstStyle>
            <a:lvl1pPr>
              <a:defRPr>
                <a:solidFill>
                  <a:schemeClr val="accent1"/>
                </a:solidFill>
              </a:defRPr>
            </a:lvl1pPr>
          </a:lstStyle>
          <a:p>
            <a:r>
              <a:rPr lang="en-US"/>
              <a:t>Click to edit Master title style</a:t>
            </a:r>
          </a:p>
        </p:txBody>
      </p:sp>
      <p:sp>
        <p:nvSpPr>
          <p:cNvPr id="9" name="Text Placeholder 8"/>
          <p:cNvSpPr>
            <a:spLocks noGrp="1"/>
          </p:cNvSpPr>
          <p:nvPr>
            <p:ph type="body" sz="quarter" idx="13"/>
          </p:nvPr>
        </p:nvSpPr>
        <p:spPr>
          <a:xfrm>
            <a:off x="2783011" y="929309"/>
            <a:ext cx="5732341" cy="545100"/>
          </a:xfrm>
        </p:spPr>
        <p:txBody>
          <a:bodyPr anchor="t"/>
          <a:lstStyle>
            <a:lvl1pPr marL="0" indent="0">
              <a:spcBef>
                <a:spcPts val="0"/>
              </a:spcBef>
              <a:defRPr lang="en-US" sz="1350" b="0" kern="1200" baseline="0" smtClean="0">
                <a:solidFill>
                  <a:schemeClr val="accent1"/>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Click to edit Master text styles</a:t>
            </a:r>
          </a:p>
        </p:txBody>
      </p:sp>
      <p:sp>
        <p:nvSpPr>
          <p:cNvPr id="10" name="Content Placeholder 2"/>
          <p:cNvSpPr>
            <a:spLocks noGrp="1"/>
          </p:cNvSpPr>
          <p:nvPr>
            <p:ph idx="1"/>
          </p:nvPr>
        </p:nvSpPr>
        <p:spPr>
          <a:xfrm>
            <a:off x="2782958" y="1545536"/>
            <a:ext cx="5732393" cy="3129275"/>
          </a:xfrm>
        </p:spPr>
        <p:txBody>
          <a:bodyPr/>
          <a:lstStyle>
            <a:lvl1pPr>
              <a:spcBef>
                <a:spcPts val="0"/>
              </a:spcBef>
              <a:spcAft>
                <a:spcPts val="1800"/>
              </a:spcAft>
              <a:defRPr/>
            </a:lvl1pPr>
            <a:lvl2pPr marL="0" indent="0">
              <a:buNone/>
              <a:defRPr b="1">
                <a:solidFill>
                  <a:schemeClr val="accent1"/>
                </a:solidFill>
              </a:defRPr>
            </a:lvl2pPr>
            <a:lvl3pPr marL="0" indent="0">
              <a:spcBef>
                <a:spcPts val="0"/>
              </a:spcBef>
              <a:buNone/>
              <a:defRPr sz="1050"/>
            </a:lvl3pPr>
            <a:lvl4pPr marL="0" indent="0">
              <a:spcBef>
                <a:spcPts val="0"/>
              </a:spcBef>
              <a:buNone/>
              <a:defRPr sz="900"/>
            </a:lvl4pPr>
            <a:lvl5pPr marL="0" indent="0">
              <a:spcBef>
                <a:spcPts val="0"/>
              </a:spcBef>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4"/>
          </p:nvPr>
        </p:nvSpPr>
        <p:spPr>
          <a:xfrm>
            <a:off x="874644" y="1376571"/>
            <a:ext cx="1610140" cy="3298241"/>
          </a:xfrm>
        </p:spPr>
        <p:txBody>
          <a:bodyPr/>
          <a:lstStyle>
            <a:lvl1pPr>
              <a:lnSpc>
                <a:spcPts val="1050"/>
              </a:lnSpc>
              <a:spcBef>
                <a:spcPts val="0"/>
              </a:spcBef>
              <a:spcAft>
                <a:spcPts val="0"/>
              </a:spcAft>
              <a:defRPr sz="863">
                <a:solidFill>
                  <a:schemeClr val="accent1"/>
                </a:solidFill>
              </a:defRPr>
            </a:lvl1pPr>
            <a:lvl2pPr marL="0" indent="0">
              <a:lnSpc>
                <a:spcPts val="1050"/>
              </a:lnSpc>
              <a:spcBef>
                <a:spcPts val="0"/>
              </a:spcBef>
              <a:buFont typeface="Arial" panose="020B0604020202020204" pitchFamily="34" charset="0"/>
              <a:buNone/>
              <a:defRPr sz="863"/>
            </a:lvl2pPr>
            <a:lvl3pPr marL="0" indent="0">
              <a:lnSpc>
                <a:spcPts val="1050"/>
              </a:lnSpc>
              <a:spcBef>
                <a:spcPts val="0"/>
              </a:spcBef>
              <a:buNone/>
              <a:defRPr sz="863"/>
            </a:lvl3pPr>
            <a:lvl4pPr marL="0" indent="0">
              <a:lnSpc>
                <a:spcPts val="1050"/>
              </a:lnSpc>
              <a:spcBef>
                <a:spcPts val="0"/>
              </a:spcBef>
              <a:buNone/>
              <a:defRPr sz="863"/>
            </a:lvl4pPr>
            <a:lvl5pPr marL="0" indent="0">
              <a:lnSpc>
                <a:spcPts val="1050"/>
              </a:lnSpc>
              <a:spcBef>
                <a:spcPts val="0"/>
              </a:spcBef>
              <a:buNone/>
              <a:defRPr sz="86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7966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endParaRPr lang="en-US">
              <a:solidFill>
                <a:srgbClr val="0D2C40"/>
              </a:solidFill>
            </a:endParaRPr>
          </a:p>
        </p:txBody>
      </p:sp>
      <p:sp>
        <p:nvSpPr>
          <p:cNvPr id="7" name="Footer Placeholder 6"/>
          <p:cNvSpPr>
            <a:spLocks noGrp="1"/>
          </p:cNvSpPr>
          <p:nvPr>
            <p:ph type="ftr" sz="quarter" idx="11"/>
          </p:nvPr>
        </p:nvSpPr>
        <p:spPr/>
        <p:txBody>
          <a:bodyPr/>
          <a:lstStyle/>
          <a:p>
            <a:endParaRPr lang="en-US">
              <a:solidFill>
                <a:srgbClr val="0D2C40"/>
              </a:solidFill>
            </a:endParaRPr>
          </a:p>
        </p:txBody>
      </p:sp>
      <p:sp>
        <p:nvSpPr>
          <p:cNvPr id="9"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66529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itle + PhotoBackground">
    <p:spTree>
      <p:nvGrpSpPr>
        <p:cNvPr id="1" name=""/>
        <p:cNvGrpSpPr/>
        <p:nvPr/>
      </p:nvGrpSpPr>
      <p:grpSpPr>
        <a:xfrm>
          <a:off x="0" y="0"/>
          <a:ext cx="0" cy="0"/>
          <a:chOff x="0" y="0"/>
          <a:chExt cx="0" cy="0"/>
        </a:xfrm>
      </p:grpSpPr>
      <p:sp>
        <p:nvSpPr>
          <p:cNvPr id="9" name="Picture Placeholder 7"/>
          <p:cNvSpPr>
            <a:spLocks noGrp="1"/>
          </p:cNvSpPr>
          <p:nvPr>
            <p:ph type="pic" sz="quarter" idx="14" hasCustomPrompt="1"/>
          </p:nvPr>
        </p:nvSpPr>
        <p:spPr>
          <a:xfrm>
            <a:off x="314324" y="-5080"/>
            <a:ext cx="8829675" cy="5157216"/>
          </a:xfrm>
        </p:spPr>
        <p:txBody>
          <a:bodyPr/>
          <a:lstStyle>
            <a:lvl1pPr algn="ctr">
              <a:defRPr baseline="0"/>
            </a:lvl1pPr>
          </a:lstStyle>
          <a:p>
            <a:r>
              <a:rPr lang="en-US"/>
              <a:t>Click icon to add image</a:t>
            </a:r>
          </a:p>
        </p:txBody>
      </p:sp>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endParaRPr lang="en-US">
              <a:solidFill>
                <a:srgbClr val="0D2C40"/>
              </a:solidFill>
            </a:endParaRPr>
          </a:p>
        </p:txBody>
      </p:sp>
      <p:sp>
        <p:nvSpPr>
          <p:cNvPr id="7" name="Footer Placeholder 6"/>
          <p:cNvSpPr>
            <a:spLocks noGrp="1"/>
          </p:cNvSpPr>
          <p:nvPr>
            <p:ph type="ftr" sz="quarter" idx="11"/>
          </p:nvPr>
        </p:nvSpPr>
        <p:spPr/>
        <p:txBody>
          <a:bodyPr/>
          <a:lstStyle/>
          <a:p>
            <a:endParaRPr lang="en-US">
              <a:solidFill>
                <a:srgbClr val="0D2C40"/>
              </a:solidFill>
            </a:endParaRPr>
          </a:p>
        </p:txBody>
      </p:sp>
      <p:sp>
        <p:nvSpPr>
          <p:cNvPr id="10"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68057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Logo Grid">
    <p:spTree>
      <p:nvGrpSpPr>
        <p:cNvPr id="1" name=""/>
        <p:cNvGrpSpPr/>
        <p:nvPr/>
      </p:nvGrpSpPr>
      <p:grpSpPr>
        <a:xfrm>
          <a:off x="0" y="0"/>
          <a:ext cx="0" cy="0"/>
          <a:chOff x="0" y="0"/>
          <a:chExt cx="0" cy="0"/>
        </a:xfrm>
      </p:grpSpPr>
      <p:sp>
        <p:nvSpPr>
          <p:cNvPr id="2" name="Title 1"/>
          <p:cNvSpPr>
            <a:spLocks noGrp="1"/>
          </p:cNvSpPr>
          <p:nvPr>
            <p:ph type="title"/>
          </p:nvPr>
        </p:nvSpPr>
        <p:spPr>
          <a:xfrm>
            <a:off x="874646" y="429777"/>
            <a:ext cx="3020023" cy="391418"/>
          </a:xfrm>
        </p:spPr>
        <p:txBody>
          <a:bodyPr/>
          <a:lstStyle/>
          <a:p>
            <a:r>
              <a:rPr lang="en-US"/>
              <a:t>Click to edit Master title style</a:t>
            </a:r>
          </a:p>
        </p:txBody>
      </p:sp>
      <p:sp>
        <p:nvSpPr>
          <p:cNvPr id="6" name="Date Placeholder 5"/>
          <p:cNvSpPr>
            <a:spLocks noGrp="1"/>
          </p:cNvSpPr>
          <p:nvPr>
            <p:ph type="dt" sz="half" idx="10"/>
          </p:nvPr>
        </p:nvSpPr>
        <p:spPr/>
        <p:txBody>
          <a:bodyPr/>
          <a:lstStyle/>
          <a:p>
            <a:endParaRPr lang="en-US">
              <a:solidFill>
                <a:srgbClr val="0D2C40"/>
              </a:solidFill>
            </a:endParaRPr>
          </a:p>
        </p:txBody>
      </p:sp>
      <p:sp>
        <p:nvSpPr>
          <p:cNvPr id="7" name="Footer Placeholder 6"/>
          <p:cNvSpPr>
            <a:spLocks noGrp="1"/>
          </p:cNvSpPr>
          <p:nvPr>
            <p:ph type="ftr" sz="quarter" idx="11"/>
          </p:nvPr>
        </p:nvSpPr>
        <p:spPr/>
        <p:txBody>
          <a:bodyPr/>
          <a:lstStyle/>
          <a:p>
            <a:endParaRPr lang="en-US">
              <a:solidFill>
                <a:srgbClr val="0D2C40"/>
              </a:solidFill>
            </a:endParaRPr>
          </a:p>
        </p:txBody>
      </p:sp>
      <p:sp>
        <p:nvSpPr>
          <p:cNvPr id="9"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0594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blank" preserve="1">
  <p:cSld name="Logo-Large">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b="21087"/>
          <a:stretch/>
        </p:blipFill>
        <p:spPr>
          <a:xfrm>
            <a:off x="2" y="-1"/>
            <a:ext cx="9143999" cy="5143501"/>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66259" y="2016008"/>
            <a:ext cx="1969568" cy="1104880"/>
          </a:xfrm>
          <a:prstGeom prst="rect">
            <a:avLst/>
          </a:prstGeom>
        </p:spPr>
      </p:pic>
    </p:spTree>
    <p:extLst>
      <p:ext uri="{BB962C8B-B14F-4D97-AF65-F5344CB8AC3E}">
        <p14:creationId xmlns:p14="http://schemas.microsoft.com/office/powerpoint/2010/main" val="1742464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blank" preserve="1">
  <p:cSld name="Logo-Small">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b="21087"/>
          <a:stretch/>
        </p:blipFill>
        <p:spPr>
          <a:xfrm>
            <a:off x="2" y="-1"/>
            <a:ext cx="9143999" cy="5143501"/>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66259" y="2016008"/>
            <a:ext cx="1969568" cy="1104880"/>
          </a:xfrm>
          <a:prstGeom prst="rect">
            <a:avLst/>
          </a:prstGeom>
        </p:spPr>
      </p:pic>
    </p:spTree>
    <p:extLst>
      <p:ext uri="{BB962C8B-B14F-4D97-AF65-F5344CB8AC3E}">
        <p14:creationId xmlns:p14="http://schemas.microsoft.com/office/powerpoint/2010/main" val="2101398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1"/>
          </p:nvPr>
        </p:nvSpPr>
        <p:spPr>
          <a:xfrm>
            <a:off x="8503920" y="4738878"/>
            <a:ext cx="182880" cy="137160"/>
          </a:xfrm>
          <a:prstGeom prst="rect">
            <a:avLst/>
          </a:prstGeom>
        </p:spPr>
        <p:txBody>
          <a:bodyPr/>
          <a:lstStyle/>
          <a:p>
            <a:fld id="{F7B308D7-9E65-0248-B131-BDA2090177FC}"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vert="horz" lIns="0" tIns="0" rIns="0" bIns="45720" rtlCol="0" anchor="b" anchorCtr="0">
            <a:normAutofit/>
          </a:bodyPr>
          <a:lstStyle>
            <a:lvl1pPr>
              <a:defRPr lang="en-US" dirty="0"/>
            </a:lvl1pPr>
          </a:lstStyle>
          <a:p>
            <a:pPr lvl="0"/>
            <a:r>
              <a:rPr lang="en-US"/>
              <a:t>Click to edit Master title style</a:t>
            </a:r>
          </a:p>
        </p:txBody>
      </p:sp>
      <p:sp>
        <p:nvSpPr>
          <p:cNvPr id="10" name="Footer Placeholder 4"/>
          <p:cNvSpPr>
            <a:spLocks noGrp="1"/>
          </p:cNvSpPr>
          <p:nvPr>
            <p:ph type="ftr" sz="quarter" idx="3"/>
          </p:nvPr>
        </p:nvSpPr>
        <p:spPr>
          <a:xfrm>
            <a:off x="2011680" y="4800599"/>
            <a:ext cx="6400800" cy="54864"/>
          </a:xfrm>
          <a:prstGeom prst="rect">
            <a:avLst/>
          </a:prstGeom>
        </p:spPr>
        <p:txBody>
          <a:bodyPr vert="horz" lIns="0" tIns="0" rIns="0" bIns="0" rtlCol="0" anchor="ctr"/>
          <a:lstStyle>
            <a:lvl1pPr algn="r">
              <a:lnSpc>
                <a:spcPct val="90000"/>
              </a:lnSpc>
              <a:defRPr sz="450" b="1" i="0" kern="600" cap="all" spc="23">
                <a:solidFill>
                  <a:schemeClr val="tx1">
                    <a:tint val="75000"/>
                  </a:schemeClr>
                </a:solidFill>
                <a:latin typeface="+mn-lt"/>
                <a:cs typeface="Arial"/>
              </a:defRPr>
            </a:lvl1pPr>
          </a:lstStyle>
          <a:p>
            <a:r>
              <a:rPr lang="en-US" kern="100" cap="none" spc="15">
                <a:solidFill>
                  <a:srgbClr val="777777"/>
                </a:solidFill>
                <a:cs typeface="Helvetica"/>
              </a:rPr>
              <a:t>www.rackspace.com</a:t>
            </a:r>
          </a:p>
        </p:txBody>
      </p:sp>
      <p:sp>
        <p:nvSpPr>
          <p:cNvPr id="2" name="TextBox 1"/>
          <p:cNvSpPr txBox="1"/>
          <p:nvPr userDrawn="1"/>
        </p:nvSpPr>
        <p:spPr>
          <a:xfrm>
            <a:off x="981559" y="4995620"/>
            <a:ext cx="914400" cy="914400"/>
          </a:xfrm>
          <a:prstGeom prst="rect">
            <a:avLst/>
          </a:prstGeom>
          <a:noFill/>
        </p:spPr>
        <p:txBody>
          <a:bodyPr wrap="none" rtlCol="0">
            <a:noAutofit/>
          </a:bodyPr>
          <a:lstStyle/>
          <a:p>
            <a:pPr defTabSz="685800"/>
            <a:endParaRPr lang="en-US" sz="1800" b="1">
              <a:solidFill>
                <a:srgbClr val="0D2C40"/>
              </a:solidFill>
            </a:endParaRPr>
          </a:p>
        </p:txBody>
      </p:sp>
    </p:spTree>
    <p:extLst>
      <p:ext uri="{BB962C8B-B14F-4D97-AF65-F5344CB8AC3E}">
        <p14:creationId xmlns:p14="http://schemas.microsoft.com/office/powerpoint/2010/main" val="635948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userDrawn="1">
  <p:cSld name="Cover with Image or Illustration">
    <p:bg>
      <p:bgRef idx="1001">
        <a:schemeClr val="bg1"/>
      </p:bgRef>
    </p:bg>
    <p:spTree>
      <p:nvGrpSpPr>
        <p:cNvPr id="1" name=""/>
        <p:cNvGrpSpPr/>
        <p:nvPr/>
      </p:nvGrpSpPr>
      <p:grpSpPr>
        <a:xfrm>
          <a:off x="0" y="0"/>
          <a:ext cx="0" cy="0"/>
          <a:chOff x="0" y="0"/>
          <a:chExt cx="0" cy="0"/>
        </a:xfrm>
      </p:grpSpPr>
      <p:pic>
        <p:nvPicPr>
          <p:cNvPr id="6" name="SAP Logo" descr="SAP Logo" title="SAP Logo"/>
          <p:cNvPicPr>
            <a:picLocks noChangeAspect="1"/>
          </p:cNvPicPr>
          <p:nvPr userDrawn="1"/>
        </p:nvPicPr>
        <p:blipFill>
          <a:blip r:embed="rId2"/>
          <a:stretch>
            <a:fillRect/>
          </a:stretch>
        </p:blipFill>
        <p:spPr>
          <a:xfrm>
            <a:off x="7460000" y="4663251"/>
            <a:ext cx="1472343" cy="270000"/>
          </a:xfrm>
          <a:prstGeom prst="rect">
            <a:avLst/>
          </a:prstGeom>
        </p:spPr>
      </p:pic>
      <p:sp>
        <p:nvSpPr>
          <p:cNvPr id="13" name="Classification"/>
          <p:cNvSpPr txBox="1"/>
          <p:nvPr userDrawn="1"/>
        </p:nvSpPr>
        <p:spPr>
          <a:xfrm>
            <a:off x="215945" y="4327252"/>
            <a:ext cx="3152820" cy="103874"/>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defTabSz="685800">
              <a:buClr>
                <a:srgbClr val="02D35F"/>
              </a:buClr>
            </a:pPr>
            <a:r>
              <a:rPr lang="en-US" sz="675">
                <a:solidFill>
                  <a:prstClr val="black"/>
                </a:solidFill>
              </a:rPr>
              <a:t>INTERNAL</a:t>
            </a:r>
          </a:p>
        </p:txBody>
      </p:sp>
      <p:sp>
        <p:nvSpPr>
          <p:cNvPr id="19" name="Speaker"/>
          <p:cNvSpPr>
            <a:spLocks noGrp="1"/>
          </p:cNvSpPr>
          <p:nvPr userDrawn="1">
            <p:ph type="subTitle" idx="1" hasCustomPrompt="1"/>
          </p:nvPr>
        </p:nvSpPr>
        <p:spPr bwMode="black">
          <a:xfrm>
            <a:off x="215944" y="3847869"/>
            <a:ext cx="8172252" cy="323165"/>
          </a:xfrm>
        </p:spPr>
        <p:txBody>
          <a:bodyPr wrap="square" anchor="t" anchorCtr="0">
            <a:noAutofit/>
          </a:bodyPr>
          <a:lstStyle>
            <a:lvl1pPr marL="0" marR="0" indent="0" algn="l" defTabSz="816152" rtl="0" eaLnBrk="1" fontAlgn="auto" latinLnBrk="0" hangingPunct="1">
              <a:lnSpc>
                <a:spcPct val="100000"/>
              </a:lnSpc>
              <a:spcBef>
                <a:spcPts val="0"/>
              </a:spcBef>
              <a:spcAft>
                <a:spcPts val="0"/>
              </a:spcAft>
              <a:buClr>
                <a:schemeClr val="accent1"/>
              </a:buClr>
              <a:buSzPct val="80000"/>
              <a:buFontTx/>
              <a:buNone/>
              <a:tabLst/>
              <a:defRPr sz="1050" b="0" baseline="0">
                <a:solidFill>
                  <a:schemeClr val="tx1"/>
                </a:solidFill>
              </a:defRPr>
            </a:lvl1pPr>
            <a:lvl2pPr marL="408077" indent="0" algn="ctr">
              <a:buNone/>
              <a:defRPr>
                <a:solidFill>
                  <a:schemeClr val="tx1">
                    <a:tint val="75000"/>
                  </a:schemeClr>
                </a:solidFill>
              </a:defRPr>
            </a:lvl2pPr>
            <a:lvl3pPr marL="816152" indent="0" algn="ctr">
              <a:buNone/>
              <a:defRPr>
                <a:solidFill>
                  <a:schemeClr val="tx1">
                    <a:tint val="75000"/>
                  </a:schemeClr>
                </a:solidFill>
              </a:defRPr>
            </a:lvl3pPr>
            <a:lvl4pPr marL="1224230" indent="0" algn="ctr">
              <a:buNone/>
              <a:defRPr>
                <a:solidFill>
                  <a:schemeClr val="tx1">
                    <a:tint val="75000"/>
                  </a:schemeClr>
                </a:solidFill>
              </a:defRPr>
            </a:lvl4pPr>
            <a:lvl5pPr marL="1632306" indent="0" algn="ctr">
              <a:buNone/>
              <a:defRPr>
                <a:solidFill>
                  <a:schemeClr val="tx1">
                    <a:tint val="75000"/>
                  </a:schemeClr>
                </a:solidFill>
              </a:defRPr>
            </a:lvl5pPr>
            <a:lvl6pPr marL="2040384" indent="0" algn="ctr">
              <a:buNone/>
              <a:defRPr>
                <a:solidFill>
                  <a:schemeClr val="tx1">
                    <a:tint val="75000"/>
                  </a:schemeClr>
                </a:solidFill>
              </a:defRPr>
            </a:lvl6pPr>
            <a:lvl7pPr marL="2448460" indent="0" algn="ctr">
              <a:buNone/>
              <a:defRPr>
                <a:solidFill>
                  <a:schemeClr val="tx1">
                    <a:tint val="75000"/>
                  </a:schemeClr>
                </a:solidFill>
              </a:defRPr>
            </a:lvl7pPr>
            <a:lvl8pPr marL="2856536" indent="0" algn="ctr">
              <a:buNone/>
              <a:defRPr>
                <a:solidFill>
                  <a:schemeClr val="tx1">
                    <a:tint val="75000"/>
                  </a:schemeClr>
                </a:solidFill>
              </a:defRPr>
            </a:lvl8pPr>
            <a:lvl9pPr marL="3264614" indent="0" algn="ctr">
              <a:buNone/>
              <a:defRPr>
                <a:solidFill>
                  <a:schemeClr val="tx1">
                    <a:tint val="75000"/>
                  </a:schemeClr>
                </a:solidFill>
              </a:defRPr>
            </a:lvl9pPr>
          </a:lstStyle>
          <a:p>
            <a:r>
              <a:rPr lang="en-US"/>
              <a:t>Speaker’s Name, SAP</a:t>
            </a:r>
          </a:p>
          <a:p>
            <a:pPr marL="0" marR="0" lvl="0" indent="0" algn="l" defTabSz="816152" rtl="0" eaLnBrk="1" fontAlgn="auto" latinLnBrk="0" hangingPunct="1">
              <a:lnSpc>
                <a:spcPct val="100000"/>
              </a:lnSpc>
              <a:spcBef>
                <a:spcPts val="0"/>
              </a:spcBef>
              <a:spcAft>
                <a:spcPts val="0"/>
              </a:spcAft>
              <a:buClr>
                <a:schemeClr val="accent1"/>
              </a:buClr>
              <a:buSzPct val="80000"/>
              <a:buFontTx/>
              <a:buNone/>
              <a:tabLst/>
              <a:defRPr/>
            </a:pPr>
            <a:r>
              <a:rPr lang="en-US"/>
              <a:t>Month 00, 2018</a:t>
            </a:r>
          </a:p>
        </p:txBody>
      </p:sp>
      <p:sp>
        <p:nvSpPr>
          <p:cNvPr id="3" name="Title"/>
          <p:cNvSpPr>
            <a:spLocks noGrp="1"/>
          </p:cNvSpPr>
          <p:nvPr>
            <p:ph type="title" hasCustomPrompt="1"/>
          </p:nvPr>
        </p:nvSpPr>
        <p:spPr>
          <a:xfrm>
            <a:off x="215944" y="3018323"/>
            <a:ext cx="8172252" cy="747897"/>
          </a:xfrm>
        </p:spPr>
        <p:txBody>
          <a:bodyPr vert="horz" wrap="square" lIns="0" tIns="0" rIns="0" bIns="0" rtlCol="0">
            <a:noAutofit/>
          </a:bodyPr>
          <a:lstStyle>
            <a:lvl1pPr>
              <a:lnSpc>
                <a:spcPct val="90000"/>
              </a:lnSpc>
              <a:defRPr lang="de-DE" sz="2699" dirty="0">
                <a:latin typeface="+mn-lt"/>
                <a:ea typeface="+mn-ea"/>
                <a:cs typeface="+mn-cs"/>
              </a:defRPr>
            </a:lvl1pPr>
          </a:lstStyle>
          <a:p>
            <a:pPr lvl="0"/>
            <a:r>
              <a:rPr lang="en-US"/>
              <a:t>Presentation Title </a:t>
            </a:r>
            <a:br>
              <a:rPr lang="en-US"/>
            </a:br>
            <a:r>
              <a:rPr lang="en-US"/>
              <a:t>Goes Here and Here.</a:t>
            </a:r>
          </a:p>
        </p:txBody>
      </p:sp>
      <p:sp>
        <p:nvSpPr>
          <p:cNvPr id="5" name="Title Image Placeholder" descr="Placeholder title image" title="Title image"/>
          <p:cNvSpPr>
            <a:spLocks noGrp="1"/>
          </p:cNvSpPr>
          <p:nvPr>
            <p:ph type="pic" sz="quarter" idx="12" hasCustomPrompt="1"/>
          </p:nvPr>
        </p:nvSpPr>
        <p:spPr bwMode="gray">
          <a:xfrm>
            <a:off x="2" y="0"/>
            <a:ext cx="9143999" cy="2572505"/>
          </a:xfrm>
          <a:noFill/>
        </p:spPr>
        <p:txBody>
          <a:bodyPr tIns="504000"/>
          <a:lstStyle>
            <a:lvl1pPr algn="ctr">
              <a:defRPr sz="1200">
                <a:solidFill>
                  <a:schemeClr val="tx1"/>
                </a:solidFill>
              </a:defRPr>
            </a:lvl1pPr>
          </a:lstStyle>
          <a:p>
            <a:r>
              <a:rPr lang="en-US"/>
              <a:t>Click to insert title image or illustration</a:t>
            </a:r>
          </a:p>
        </p:txBody>
      </p:sp>
    </p:spTree>
    <p:extLst>
      <p:ext uri="{BB962C8B-B14F-4D97-AF65-F5344CB8AC3E}">
        <p14:creationId xmlns:p14="http://schemas.microsoft.com/office/powerpoint/2010/main" val="270367586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505">
          <p15:clr>
            <a:srgbClr val="FBAE40"/>
          </p15:clr>
        </p15:guide>
        <p15:guide id="2" orient="horz" pos="4144">
          <p15:clr>
            <a:srgbClr val="FBAE40"/>
          </p15:clr>
        </p15:guide>
        <p15:guide id="3" orient="horz" pos="2162">
          <p15:clr>
            <a:srgbClr val="FBAE40"/>
          </p15:clr>
        </p15:guide>
        <p15:guide id="4" pos="181">
          <p15:clr>
            <a:srgbClr val="FBAE40"/>
          </p15:clr>
        </p15:guide>
        <p15:guide id="5" orient="horz" pos="2534">
          <p15:clr>
            <a:srgbClr val="FBAE40"/>
          </p15:clr>
        </p15:guide>
        <p15:guide id="6" orient="horz" pos="3164">
          <p15:clr>
            <a:srgbClr val="FBAE40"/>
          </p15:clr>
        </p15:guide>
        <p15:guide id="7" orient="horz" pos="3232">
          <p15:clr>
            <a:srgbClr val="FBAE40"/>
          </p15:clr>
        </p15:guide>
        <p15:guide id="8" orient="horz" pos="3504">
          <p15:clr>
            <a:srgbClr val="FBAE40"/>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userDrawn="1">
  <p:cSld name="Copyright">
    <p:spTree>
      <p:nvGrpSpPr>
        <p:cNvPr id="1" name=""/>
        <p:cNvGrpSpPr/>
        <p:nvPr/>
      </p:nvGrpSpPr>
      <p:grpSpPr>
        <a:xfrm>
          <a:off x="0" y="0"/>
          <a:ext cx="0" cy="0"/>
          <a:chOff x="0" y="0"/>
          <a:chExt cx="0" cy="0"/>
        </a:xfrm>
      </p:grpSpPr>
      <p:pic>
        <p:nvPicPr>
          <p:cNvPr id="16" name="SAP Logo" descr="SAP Logo" title="SAP Logo"/>
          <p:cNvPicPr>
            <a:picLocks noChangeAspect="1"/>
          </p:cNvPicPr>
          <p:nvPr userDrawn="1"/>
        </p:nvPicPr>
        <p:blipFill>
          <a:blip r:embed="rId2"/>
          <a:stretch>
            <a:fillRect/>
          </a:stretch>
        </p:blipFill>
        <p:spPr>
          <a:xfrm>
            <a:off x="7292276" y="4495500"/>
            <a:ext cx="1472343" cy="270000"/>
          </a:xfrm>
          <a:prstGeom prst="rect">
            <a:avLst/>
          </a:prstGeom>
        </p:spPr>
      </p:pic>
      <p:sp>
        <p:nvSpPr>
          <p:cNvPr id="19" name="Copyright information English"/>
          <p:cNvSpPr txBox="1"/>
          <p:nvPr userDrawn="1"/>
        </p:nvSpPr>
        <p:spPr bwMode="black">
          <a:xfrm>
            <a:off x="377330" y="1983970"/>
            <a:ext cx="4403086" cy="2781531"/>
          </a:xfrm>
          <a:prstGeom prst="rect">
            <a:avLst/>
          </a:prstGeom>
          <a:noFill/>
        </p:spPr>
        <p:txBody>
          <a:bodyPr wrap="square" lIns="0" tIns="0" rIns="0" bIns="0" rtlCol="0" anchor="b">
            <a:noAutofit/>
          </a:bodyPr>
          <a:lstStyle/>
          <a:p>
            <a:pPr defTabSz="816317">
              <a:spcBef>
                <a:spcPts val="900"/>
              </a:spcBef>
              <a:defRPr/>
            </a:pPr>
            <a:r>
              <a:rPr lang="en-US" sz="600">
                <a:solidFill>
                  <a:prstClr val="black"/>
                </a:solidFill>
              </a:rPr>
              <a:t>© 2019 SAP SE or an SAP affiliate company. All rights reserved.</a:t>
            </a:r>
            <a:endParaRPr lang="de-DE" sz="600" kern="0">
              <a:solidFill>
                <a:prstClr val="black"/>
              </a:solidFill>
              <a:ea typeface="Arial Unicode MS" pitchFamily="34" charset="-128"/>
              <a:cs typeface="Arial Unicode MS" pitchFamily="34" charset="-128"/>
            </a:endParaRPr>
          </a:p>
          <a:p>
            <a:pPr defTabSz="685800">
              <a:spcBef>
                <a:spcPts val="450"/>
              </a:spcBef>
            </a:pPr>
            <a:r>
              <a:rPr lang="en-US" sz="600">
                <a:solidFill>
                  <a:prstClr val="black"/>
                </a:solidFill>
                <a:ea typeface="Arial Unicode MS" panose="020B0604020202020204" pitchFamily="34" charset="-128"/>
              </a:rPr>
              <a:t>No part of this publication may be reproduced or transmitted in any form or for any purpose without the express permission of SAP SE or an SAP affiliate company.</a:t>
            </a:r>
          </a:p>
          <a:p>
            <a:pPr defTabSz="685800">
              <a:spcBef>
                <a:spcPts val="450"/>
              </a:spcBef>
            </a:pPr>
            <a:r>
              <a:rPr lang="en-US" sz="600">
                <a:solidFill>
                  <a:prstClr val="black"/>
                </a:solidFill>
                <a:ea typeface="Arial Unicode MS" panose="020B0604020202020204" pitchFamily="34" charset="-128"/>
              </a:rPr>
              <a:t>The information contained herein may be changed without prior notice. Some software products marketed by SAP SE and its distributors contain proprietary software components of other software vendors. National product specifications may vary.</a:t>
            </a:r>
          </a:p>
          <a:p>
            <a:pPr defTabSz="685800">
              <a:spcBef>
                <a:spcPts val="450"/>
              </a:spcBef>
            </a:pPr>
            <a:r>
              <a:rPr lang="en-US" sz="600">
                <a:solidFill>
                  <a:prstClr val="black"/>
                </a:solidFill>
                <a:ea typeface="Arial Unicode MS" panose="020B0604020202020204" pitchFamily="34" charset="-128"/>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set forth in the express warranty statements accompanying such products and services, if any. Nothing herein should be construed as constituting an additional warranty. </a:t>
            </a:r>
          </a:p>
          <a:p>
            <a:pPr defTabSz="685800">
              <a:spcBef>
                <a:spcPts val="450"/>
              </a:spcBef>
            </a:pPr>
            <a:r>
              <a:rPr lang="en-US" sz="600">
                <a:solidFill>
                  <a:prstClr val="black"/>
                </a:solidFill>
                <a:ea typeface="Arial Unicode MS" panose="020B0604020202020204" pitchFamily="34" charset="-128"/>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platforms,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 risks and uncertainties that could cause actual results to differ materially from expectations. Readers are cautioned not to place undue reliance on these forward-looking statements, and they should not be relied upon in making purchasing decisions.</a:t>
            </a:r>
          </a:p>
          <a:p>
            <a:pPr defTabSz="685800">
              <a:spcBef>
                <a:spcPts val="450"/>
              </a:spcBef>
            </a:pPr>
            <a:r>
              <a:rPr lang="en-US" sz="600">
                <a:solidFill>
                  <a:prstClr val="black"/>
                </a:solidFill>
                <a:ea typeface="Arial Unicode MS" panose="020B0604020202020204" pitchFamily="34" charset="-128"/>
              </a:rPr>
              <a:t>SAP and other SAP products and services mentioned herein as well as their respective logos are trademarks or registered trademarks of SAP SE (or an SAP affiliate company) in Germany and other countries. All other product and service names mentioned are the trademarks of their respective companies. </a:t>
            </a:r>
          </a:p>
          <a:p>
            <a:pPr defTabSz="685800">
              <a:spcBef>
                <a:spcPts val="450"/>
              </a:spcBef>
            </a:pPr>
            <a:r>
              <a:rPr lang="en-US" sz="600">
                <a:solidFill>
                  <a:prstClr val="black"/>
                </a:solidFill>
                <a:ea typeface="Arial Unicode MS" panose="020B0604020202020204" pitchFamily="34" charset="-128"/>
              </a:rPr>
              <a:t>See </a:t>
            </a:r>
            <a:r>
              <a:rPr lang="en-US" sz="600">
                <a:solidFill>
                  <a:prstClr val="black"/>
                </a:solidFill>
                <a:ea typeface="Arial Unicode MS" panose="020B0604020202020204" pitchFamily="34" charset="-128"/>
                <a:hlinkClick r:id="rId3"/>
              </a:rPr>
              <a:t>www.sap.com/copyright</a:t>
            </a:r>
            <a:r>
              <a:rPr lang="en-US" sz="600">
                <a:solidFill>
                  <a:prstClr val="black"/>
                </a:solidFill>
                <a:ea typeface="Arial Unicode MS" panose="020B0604020202020204" pitchFamily="34" charset="-128"/>
              </a:rPr>
              <a:t> for additional trademark information and notices.</a:t>
            </a:r>
          </a:p>
        </p:txBody>
      </p:sp>
      <p:sp>
        <p:nvSpPr>
          <p:cNvPr id="44" name="www.sap.com - contact SAP link">
            <a:hlinkClick r:id="rId4" tooltip="www.sap.com/contactsap"/>
          </p:cNvPr>
          <p:cNvSpPr txBox="1"/>
          <p:nvPr userDrawn="1"/>
        </p:nvSpPr>
        <p:spPr bwMode="black">
          <a:xfrm>
            <a:off x="377331" y="1846050"/>
            <a:ext cx="1661110" cy="126958"/>
          </a:xfrm>
          <a:prstGeom prst="rect">
            <a:avLst/>
          </a:prstGeom>
          <a:noFill/>
        </p:spPr>
        <p:txBody>
          <a:bodyPr wrap="square" lIns="0" tIns="0" rIns="0" bIns="0" rtlCol="0" anchor="b">
            <a:noAutofit/>
          </a:bodyPr>
          <a:lstStyle/>
          <a:p>
            <a:pPr defTabSz="816317">
              <a:spcBef>
                <a:spcPts val="900"/>
              </a:spcBef>
              <a:defRPr/>
            </a:pPr>
            <a:r>
              <a:rPr lang="en-US" sz="825" b="1">
                <a:solidFill>
                  <a:srgbClr val="02D35F"/>
                </a:solidFill>
                <a:ea typeface="Arial Unicode MS" panose="020B0604020202020204" pitchFamily="34" charset="-128"/>
              </a:rPr>
              <a:t>www.sap.com</a:t>
            </a:r>
            <a:r>
              <a:rPr lang="en-US" sz="825" b="1">
                <a:solidFill>
                  <a:prstClr val="black"/>
                </a:solidFill>
                <a:ea typeface="Arial Unicode MS" panose="020B0604020202020204" pitchFamily="34" charset="-128"/>
              </a:rPr>
              <a:t>/contactsap</a:t>
            </a:r>
          </a:p>
        </p:txBody>
      </p:sp>
      <p:pic>
        <p:nvPicPr>
          <p:cNvPr id="18" name="Linkedin icon with link">
            <a:hlinkClick r:id="rId5"/>
          </p:cNvPr>
          <p:cNvPicPr>
            <a:picLocks noChangeAspect="1"/>
          </p:cNvPicPr>
          <p:nvPr userDrawn="1"/>
        </p:nvPicPr>
        <p:blipFill>
          <a:blip r:embed="rId6"/>
          <a:stretch>
            <a:fillRect/>
          </a:stretch>
        </p:blipFill>
        <p:spPr>
          <a:xfrm>
            <a:off x="1704918" y="1312471"/>
            <a:ext cx="271286" cy="271357"/>
          </a:xfrm>
          <a:prstGeom prst="rect">
            <a:avLst/>
          </a:prstGeom>
        </p:spPr>
      </p:pic>
      <p:pic>
        <p:nvPicPr>
          <p:cNvPr id="20" name="YouTube icon with link">
            <a:hlinkClick r:id="rId7"/>
          </p:cNvPr>
          <p:cNvPicPr>
            <a:picLocks noChangeAspect="1"/>
          </p:cNvPicPr>
          <p:nvPr userDrawn="1"/>
        </p:nvPicPr>
        <p:blipFill>
          <a:blip r:embed="rId8"/>
          <a:stretch>
            <a:fillRect/>
          </a:stretch>
        </p:blipFill>
        <p:spPr>
          <a:xfrm>
            <a:off x="1262131" y="1311797"/>
            <a:ext cx="272629" cy="272700"/>
          </a:xfrm>
          <a:prstGeom prst="rect">
            <a:avLst/>
          </a:prstGeom>
        </p:spPr>
      </p:pic>
      <p:pic>
        <p:nvPicPr>
          <p:cNvPr id="21" name="Twitter icon with link">
            <a:hlinkClick r:id="rId9" tooltip="https://twitter.com/sap"/>
          </p:cNvPr>
          <p:cNvPicPr>
            <a:picLocks noChangeAspect="1"/>
          </p:cNvPicPr>
          <p:nvPr userDrawn="1"/>
        </p:nvPicPr>
        <p:blipFill>
          <a:blip r:embed="rId10"/>
          <a:stretch>
            <a:fillRect/>
          </a:stretch>
        </p:blipFill>
        <p:spPr>
          <a:xfrm>
            <a:off x="820687" y="1312471"/>
            <a:ext cx="271286" cy="271357"/>
          </a:xfrm>
          <a:prstGeom prst="rect">
            <a:avLst/>
          </a:prstGeom>
        </p:spPr>
      </p:pic>
      <p:pic>
        <p:nvPicPr>
          <p:cNvPr id="22" name="Facebook icon with link">
            <a:hlinkClick r:id="rId11"/>
          </p:cNvPr>
          <p:cNvPicPr>
            <a:picLocks noChangeAspect="1"/>
          </p:cNvPicPr>
          <p:nvPr userDrawn="1"/>
        </p:nvPicPr>
        <p:blipFill>
          <a:blip r:embed="rId12"/>
          <a:stretch>
            <a:fillRect/>
          </a:stretch>
        </p:blipFill>
        <p:spPr>
          <a:xfrm>
            <a:off x="377901" y="1311797"/>
            <a:ext cx="272629" cy="272700"/>
          </a:xfrm>
          <a:prstGeom prst="rect">
            <a:avLst/>
          </a:prstGeom>
        </p:spPr>
      </p:pic>
      <p:sp>
        <p:nvSpPr>
          <p:cNvPr id="43" name="Follow all of SAP"/>
          <p:cNvSpPr txBox="1"/>
          <p:nvPr userDrawn="1"/>
        </p:nvSpPr>
        <p:spPr bwMode="black">
          <a:xfrm>
            <a:off x="377331" y="1095753"/>
            <a:ext cx="921172" cy="126958"/>
          </a:xfrm>
          <a:prstGeom prst="rect">
            <a:avLst/>
          </a:prstGeom>
          <a:noFill/>
        </p:spPr>
        <p:txBody>
          <a:bodyPr wrap="square" lIns="0" tIns="0" rIns="0" bIns="0" rtlCol="0" anchor="b">
            <a:noAutofit/>
          </a:bodyPr>
          <a:lstStyle/>
          <a:p>
            <a:pPr defTabSz="816317">
              <a:spcBef>
                <a:spcPts val="900"/>
              </a:spcBef>
              <a:defRPr/>
            </a:pPr>
            <a:r>
              <a:rPr lang="en-US" sz="825">
                <a:solidFill>
                  <a:prstClr val="black"/>
                </a:solidFill>
                <a:ea typeface="Arial Unicode MS" panose="020B0604020202020204" pitchFamily="34" charset="-128"/>
              </a:rPr>
              <a:t>Follow us</a:t>
            </a:r>
          </a:p>
        </p:txBody>
      </p:sp>
    </p:spTree>
    <p:extLst>
      <p:ext uri="{BB962C8B-B14F-4D97-AF65-F5344CB8AC3E}">
        <p14:creationId xmlns:p14="http://schemas.microsoft.com/office/powerpoint/2010/main" val="647600437"/>
      </p:ext>
    </p:extLst>
  </p:cSld>
  <p:clrMapOvr>
    <a:masterClrMapping/>
  </p:clrMapOvr>
  <p:extLst>
    <p:ext uri="{DCECCB84-F9BA-43D5-87BE-67443E8EF086}">
      <p15:sldGuideLst xmlns:p15="http://schemas.microsoft.com/office/powerpoint/2012/main"/>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type="obj" preserve="1">
  <p:cSld name="OpeningNotes">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p:txBody>
          <a:bodyPr/>
          <a:lstStyle>
            <a:lvl1pPr>
              <a:spcBef>
                <a:spcPts val="1350"/>
              </a:spcBef>
              <a:defRPr>
                <a:solidFill>
                  <a:schemeClr val="tx1"/>
                </a:solidFill>
              </a:defRPr>
            </a:lvl1pPr>
            <a:lvl2pPr>
              <a:defRPr>
                <a:solidFill>
                  <a:schemeClr val="tx1"/>
                </a:solidFill>
              </a:defRPr>
            </a:lvl2pPr>
            <a:lvl3pPr marL="0" indent="0">
              <a:spcBef>
                <a:spcPts val="1350"/>
              </a:spcBef>
              <a:buNone/>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00511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4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 (28pt)</a:t>
            </a:r>
          </a:p>
        </p:txBody>
      </p:sp>
      <p:sp>
        <p:nvSpPr>
          <p:cNvPr id="9" name="Text Placeholder 8"/>
          <p:cNvSpPr>
            <a:spLocks noGrp="1"/>
          </p:cNvSpPr>
          <p:nvPr>
            <p:ph type="body" sz="quarter" idx="13" hasCustomPrompt="1"/>
          </p:nvPr>
        </p:nvSpPr>
        <p:spPr>
          <a:xfrm>
            <a:off x="874714" y="937074"/>
            <a:ext cx="7966072" cy="441669"/>
          </a:xfrm>
        </p:spPr>
        <p:txBody>
          <a:bodyPr anchor="t"/>
          <a:lstStyle>
            <a:lvl1pPr marL="0" indent="0">
              <a:lnSpc>
                <a:spcPct val="90000"/>
              </a:lnSpc>
              <a:spcBef>
                <a:spcPts val="0"/>
              </a:spcBef>
              <a:defRPr lang="en-US" sz="1500" b="1" kern="1200" baseline="0" smtClean="0">
                <a:solidFill>
                  <a:schemeClr val="accent1"/>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Click to edit subhead text (15pt)</a:t>
            </a:r>
          </a:p>
        </p:txBody>
      </p:sp>
      <p:sp>
        <p:nvSpPr>
          <p:cNvPr id="10" name="Content Placeholder 2"/>
          <p:cNvSpPr>
            <a:spLocks noGrp="1"/>
          </p:cNvSpPr>
          <p:nvPr>
            <p:ph idx="1" hasCustomPrompt="1"/>
          </p:nvPr>
        </p:nvSpPr>
        <p:spPr>
          <a:xfrm>
            <a:off x="874644" y="1480457"/>
            <a:ext cx="7966144" cy="3184414"/>
          </a:xfrm>
        </p:spPr>
        <p:txBody>
          <a:bodyPr/>
          <a:lstStyle>
            <a:lvl3pPr marL="228600" indent="-114300">
              <a:defRPr/>
            </a:lvl3pPr>
          </a:lstStyle>
          <a:p>
            <a:pPr lvl="0"/>
            <a:r>
              <a:rPr lang="en-US"/>
              <a:t>First level bullet (18pt)</a:t>
            </a:r>
          </a:p>
          <a:p>
            <a:pPr lvl="1"/>
            <a:r>
              <a:rPr lang="en-US"/>
              <a:t>Second level bullet (14pt)</a:t>
            </a:r>
          </a:p>
          <a:p>
            <a:pPr lvl="2"/>
            <a:r>
              <a:rPr lang="en-US"/>
              <a:t>Third level bullet (12pt)</a:t>
            </a:r>
          </a:p>
          <a:p>
            <a:pPr lvl="3"/>
            <a:r>
              <a:rPr lang="en-US"/>
              <a:t>Fourth level (11pt)</a:t>
            </a:r>
          </a:p>
          <a:p>
            <a:pPr lvl="4"/>
            <a:r>
              <a:rPr lang="en-US"/>
              <a:t>Fifth level (10pt)</a:t>
            </a:r>
          </a:p>
        </p:txBody>
      </p:sp>
      <p:sp>
        <p:nvSpPr>
          <p:cNvPr id="5" name="Date Placeholder 4"/>
          <p:cNvSpPr>
            <a:spLocks noGrp="1"/>
          </p:cNvSpPr>
          <p:nvPr>
            <p:ph type="dt" sz="half" idx="14"/>
          </p:nvPr>
        </p:nvSpPr>
        <p:spPr/>
        <p:txBody>
          <a:bodyPr/>
          <a:lstStyle/>
          <a:p>
            <a:endParaRPr lang="en-US"/>
          </a:p>
        </p:txBody>
      </p:sp>
      <p:sp>
        <p:nvSpPr>
          <p:cNvPr id="7" name="Footer Placeholder 6"/>
          <p:cNvSpPr>
            <a:spLocks noGrp="1"/>
          </p:cNvSpPr>
          <p:nvPr>
            <p:ph type="ftr" sz="quarter" idx="15"/>
          </p:nvPr>
        </p:nvSpPr>
        <p:spPr/>
        <p:txBody>
          <a:bodyPr/>
          <a:lstStyle/>
          <a:p>
            <a:endParaRPr lang="en-US"/>
          </a:p>
        </p:txBody>
      </p:sp>
      <p:sp>
        <p:nvSpPr>
          <p:cNvPr id="11"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pPr/>
              <a:t>‹#›</a:t>
            </a:fld>
            <a:endParaRPr lang="en-US"/>
          </a:p>
        </p:txBody>
      </p:sp>
    </p:spTree>
    <p:extLst>
      <p:ext uri="{BB962C8B-B14F-4D97-AF65-F5344CB8AC3E}">
        <p14:creationId xmlns:p14="http://schemas.microsoft.com/office/powerpoint/2010/main" val="3474218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21087"/>
          <a:stretch/>
        </p:blipFill>
        <p:spPr>
          <a:xfrm>
            <a:off x="2" y="-1"/>
            <a:ext cx="9143999" cy="5143501"/>
          </a:xfrm>
          <a:prstGeom prst="rect">
            <a:avLst/>
          </a:prstGeom>
        </p:spPr>
      </p:pic>
      <p:sp>
        <p:nvSpPr>
          <p:cNvPr id="2" name="Title 1"/>
          <p:cNvSpPr>
            <a:spLocks noGrp="1"/>
          </p:cNvSpPr>
          <p:nvPr>
            <p:ph type="ctrTitle" hasCustomPrompt="1"/>
          </p:nvPr>
        </p:nvSpPr>
        <p:spPr>
          <a:xfrm>
            <a:off x="868018" y="1080311"/>
            <a:ext cx="5546035" cy="1790700"/>
          </a:xfrm>
        </p:spPr>
        <p:txBody>
          <a:bodyPr anchor="b"/>
          <a:lstStyle>
            <a:lvl1pPr algn="l">
              <a:lnSpc>
                <a:spcPts val="3525"/>
              </a:lnSpc>
              <a:defRPr sz="3188" baseline="0">
                <a:solidFill>
                  <a:schemeClr val="bg1"/>
                </a:solidFill>
              </a:defRPr>
            </a:lvl1pPr>
          </a:lstStyle>
          <a:p>
            <a:r>
              <a:rPr lang="en-US"/>
              <a:t>Presentation Title</a:t>
            </a:r>
          </a:p>
        </p:txBody>
      </p:sp>
      <p:sp>
        <p:nvSpPr>
          <p:cNvPr id="3" name="Subtitle 2"/>
          <p:cNvSpPr>
            <a:spLocks noGrp="1"/>
          </p:cNvSpPr>
          <p:nvPr>
            <p:ph type="subTitle" idx="1" hasCustomPrompt="1"/>
          </p:nvPr>
        </p:nvSpPr>
        <p:spPr>
          <a:xfrm>
            <a:off x="868018" y="2926840"/>
            <a:ext cx="5546035" cy="790397"/>
          </a:xfrm>
        </p:spPr>
        <p:txBody>
          <a:bodyPr>
            <a:noAutofit/>
          </a:bodyPr>
          <a:lstStyle>
            <a:lvl1pPr marL="0" indent="0" algn="l">
              <a:buNone/>
              <a:defRPr sz="1575" b="0">
                <a:solidFill>
                  <a:schemeClr val="bg1"/>
                </a:solidFill>
              </a:defRPr>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Subhead or Second Line</a:t>
            </a:r>
          </a:p>
        </p:txBody>
      </p:sp>
      <p:sp>
        <p:nvSpPr>
          <p:cNvPr id="11" name="Text Placeholder 10"/>
          <p:cNvSpPr>
            <a:spLocks noGrp="1"/>
          </p:cNvSpPr>
          <p:nvPr>
            <p:ph type="body" sz="quarter" idx="13" hasCustomPrompt="1"/>
          </p:nvPr>
        </p:nvSpPr>
        <p:spPr>
          <a:xfrm>
            <a:off x="868017" y="4218742"/>
            <a:ext cx="5546034" cy="548522"/>
          </a:xfrm>
        </p:spPr>
        <p:txBody>
          <a:bodyPr>
            <a:noAutofit/>
          </a:bodyPr>
          <a:lstStyle>
            <a:lvl1pPr marL="0" indent="0">
              <a:spcBef>
                <a:spcPts val="0"/>
              </a:spcBef>
              <a:buFont typeface="Arial" panose="020B0604020202020204" pitchFamily="34" charset="0"/>
              <a:buNone/>
              <a:defRPr sz="953" b="0" baseline="0">
                <a:solidFill>
                  <a:schemeClr val="bg1"/>
                </a:solidFill>
              </a:defRPr>
            </a:lvl1pPr>
            <a:lvl2pPr marL="0" indent="0">
              <a:spcBef>
                <a:spcPts val="0"/>
              </a:spcBef>
              <a:buNone/>
              <a:defRPr sz="953" b="0"/>
            </a:lvl2pPr>
            <a:lvl3pPr marL="0" indent="0">
              <a:spcBef>
                <a:spcPts val="0"/>
              </a:spcBef>
              <a:buNone/>
              <a:defRPr sz="953" b="0"/>
            </a:lvl3pPr>
            <a:lvl4pPr marL="0" indent="0">
              <a:spcBef>
                <a:spcPts val="0"/>
              </a:spcBef>
              <a:buNone/>
              <a:defRPr sz="953" b="0"/>
            </a:lvl4pPr>
            <a:lvl5pPr marL="0" indent="0">
              <a:spcBef>
                <a:spcPts val="0"/>
              </a:spcBef>
              <a:buNone/>
              <a:defRPr sz="953" b="0"/>
            </a:lvl5pPr>
          </a:lstStyle>
          <a:p>
            <a:pPr lvl="0"/>
            <a:r>
              <a:rPr lang="en-US"/>
              <a:t>Presenter Name</a:t>
            </a:r>
          </a:p>
          <a:p>
            <a:pPr lvl="0"/>
            <a:r>
              <a:rPr lang="en-US"/>
              <a:t>Presenter Title</a:t>
            </a:r>
          </a:p>
          <a:p>
            <a:pPr lvl="0"/>
            <a:r>
              <a:rPr lang="en-US"/>
              <a:t>Presenter Email</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981" y="486206"/>
            <a:ext cx="877417" cy="533237"/>
          </a:xfrm>
          <a:prstGeom prst="rect">
            <a:avLst/>
          </a:prstGeom>
        </p:spPr>
      </p:pic>
    </p:spTree>
    <p:extLst>
      <p:ext uri="{BB962C8B-B14F-4D97-AF65-F5344CB8AC3E}">
        <p14:creationId xmlns:p14="http://schemas.microsoft.com/office/powerpoint/2010/main" val="417145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
                                        <p:tgtEl>
                                          <p:spTgt spid="2"/>
                                        </p:tgtEl>
                                      </p:cBhvr>
                                    </p:animEffect>
                                  </p:childTnLst>
                                </p:cTn>
                              </p:par>
                            </p:childTnLst>
                          </p:cTn>
                        </p:par>
                        <p:par>
                          <p:cTn id="8" fill="hold">
                            <p:stCondLst>
                              <p:cond delay="200"/>
                            </p:stCondLst>
                            <p:childTnLst>
                              <p:par>
                                <p:cTn id="9" presetID="22"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200"/>
                                        <p:tgtEl>
                                          <p:spTgt spid="3">
                                            <p:txEl>
                                              <p:pRg st="0" end="0"/>
                                            </p:txEl>
                                          </p:spTgt>
                                        </p:tgtEl>
                                      </p:cBhvr>
                                    </p:animEffect>
                                  </p:childTnLst>
                                </p:cTn>
                              </p:par>
                            </p:childTnLst>
                          </p:cTn>
                        </p:par>
                        <p:par>
                          <p:cTn id="12" fill="hold">
                            <p:stCondLst>
                              <p:cond delay="400"/>
                            </p:stCondLst>
                            <p:childTnLst>
                              <p:par>
                                <p:cTn id="13" presetID="22" presetClass="entr" presetSubtype="1" fill="hold" grpId="0" nodeType="after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wipe(up)">
                                      <p:cBhvr>
                                        <p:cTn id="15" dur="200"/>
                                        <p:tgtEl>
                                          <p:spTgt spid="11">
                                            <p:txEl>
                                              <p:pRg st="0" end="0"/>
                                            </p:txEl>
                                          </p:spTgt>
                                        </p:tgtEl>
                                      </p:cBhvr>
                                    </p:animEffect>
                                  </p:childTnLst>
                                </p:cTn>
                              </p:par>
                            </p:childTnLst>
                          </p:cTn>
                        </p:par>
                        <p:par>
                          <p:cTn id="16" fill="hold">
                            <p:stCondLst>
                              <p:cond delay="600"/>
                            </p:stCondLst>
                            <p:childTnLst>
                              <p:par>
                                <p:cTn id="17" presetID="22" presetClass="entr" presetSubtype="1" fill="hold" grpId="0" nodeType="after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Effect transition="in" filter="wipe(up)">
                                      <p:cBhvr>
                                        <p:cTn id="19" dur="200"/>
                                        <p:tgtEl>
                                          <p:spTgt spid="11">
                                            <p:txEl>
                                              <p:pRg st="1" end="1"/>
                                            </p:txEl>
                                          </p:spTgt>
                                        </p:tgtEl>
                                      </p:cBhvr>
                                    </p:animEffect>
                                  </p:childTnLst>
                                </p:cTn>
                              </p:par>
                            </p:childTnLst>
                          </p:cTn>
                        </p:par>
                        <p:par>
                          <p:cTn id="20" fill="hold">
                            <p:stCondLst>
                              <p:cond delay="800"/>
                            </p:stCondLst>
                            <p:childTnLst>
                              <p:par>
                                <p:cTn id="21" presetID="22" presetClass="entr" presetSubtype="1" fill="hold" grpId="0" nodeType="after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animEffect transition="in" filter="wipe(up)">
                                      <p:cBhvr>
                                        <p:cTn id="23" dur="2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200"/>
                        <p:tgtEl>
                          <p:spTgt spid="3"/>
                        </p:tgtEl>
                      </p:cBhvr>
                    </p:animEffect>
                  </p:childTnLst>
                </p:cTn>
              </p:par>
            </p:tnLst>
          </p:tmpl>
        </p:tmplLst>
      </p:bldP>
      <p:bldP spid="11" grpId="0" build="p">
        <p:tmplLst>
          <p:tmpl lvl="1">
            <p:tnLst>
              <p:par>
                <p:cTn presetID="22" presetClass="entr" presetSubtype="1"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up)">
                      <p:cBhvr>
                        <p:cTn dur="200"/>
                        <p:tgtEl>
                          <p:spTgt spid="11"/>
                        </p:tgtEl>
                      </p:cBhvr>
                    </p:animEffect>
                  </p:childTnLst>
                </p:cTn>
              </p:par>
            </p:tnLst>
          </p:tmpl>
        </p:tmplLst>
      </p:bldP>
    </p:bldLst>
  </p:timing>
  <p:extLst>
    <p:ext uri="{DCECCB84-F9BA-43D5-87BE-67443E8EF086}">
      <p15:sldGuideLst xmlns:p15="http://schemas.microsoft.com/office/powerpoint/2012/main"/>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b="24925"/>
          <a:stretch/>
        </p:blipFill>
        <p:spPr>
          <a:xfrm>
            <a:off x="0" y="0"/>
            <a:ext cx="9144000" cy="5148618"/>
          </a:xfrm>
          <a:prstGeom prst="rect">
            <a:avLst/>
          </a:prstGeom>
        </p:spPr>
      </p:pic>
      <p:sp>
        <p:nvSpPr>
          <p:cNvPr id="2" name="Title 1"/>
          <p:cNvSpPr>
            <a:spLocks noGrp="1"/>
          </p:cNvSpPr>
          <p:nvPr>
            <p:ph type="title" hasCustomPrompt="1"/>
          </p:nvPr>
        </p:nvSpPr>
        <p:spPr>
          <a:xfrm>
            <a:off x="874643" y="1297215"/>
            <a:ext cx="7620000" cy="1813735"/>
          </a:xfrm>
        </p:spPr>
        <p:txBody>
          <a:bodyPr anchor="ctr"/>
          <a:lstStyle>
            <a:lvl1pPr>
              <a:defRPr sz="3188">
                <a:solidFill>
                  <a:schemeClr val="accent5"/>
                </a:solidFill>
              </a:defRPr>
            </a:lvl1pPr>
          </a:lstStyle>
          <a:p>
            <a:r>
              <a:rPr lang="en-US"/>
              <a:t>Section Title Here</a:t>
            </a:r>
          </a:p>
        </p:txBody>
      </p:sp>
      <p:sp>
        <p:nvSpPr>
          <p:cNvPr id="6" name="Slide Number Placeholder 4"/>
          <p:cNvSpPr>
            <a:spLocks noGrp="1"/>
          </p:cNvSpPr>
          <p:nvPr>
            <p:ph type="sldNum" sz="quarter" idx="15"/>
          </p:nvPr>
        </p:nvSpPr>
        <p:spPr>
          <a:xfrm>
            <a:off x="8747737" y="4806029"/>
            <a:ext cx="192024" cy="192024"/>
          </a:xfrm>
          <a:solidFill>
            <a:schemeClr val="bg1"/>
          </a:solidFill>
        </p:spPr>
        <p:txBody>
          <a:bodyPr/>
          <a:lstStyle>
            <a:lvl1pPr>
              <a:defRPr>
                <a:solidFill>
                  <a:schemeClr val="accent1"/>
                </a:solidFill>
              </a:defRPr>
            </a:lvl1pPr>
          </a:lstStyle>
          <a:p>
            <a:fld id="{B1AC83B0-B844-44F1-B4BE-92A8C14C00CC}" type="slidenum">
              <a:rPr lang="en-US" smtClean="0">
                <a:solidFill>
                  <a:srgbClr val="02D35F"/>
                </a:solidFill>
              </a:rPr>
              <a:pPr/>
              <a:t>‹#›</a:t>
            </a:fld>
            <a:endParaRPr lang="en-US">
              <a:solidFill>
                <a:srgbClr val="02D35F"/>
              </a:solidFill>
            </a:endParaRPr>
          </a:p>
        </p:txBody>
      </p:sp>
    </p:spTree>
    <p:extLst>
      <p:ext uri="{BB962C8B-B14F-4D97-AF65-F5344CB8AC3E}">
        <p14:creationId xmlns:p14="http://schemas.microsoft.com/office/powerpoint/2010/main" val="68531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Section Header Ligh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b="21087"/>
          <a:stretch/>
        </p:blipFill>
        <p:spPr>
          <a:xfrm>
            <a:off x="2" y="-1"/>
            <a:ext cx="9143999" cy="5143501"/>
          </a:xfrm>
          <a:prstGeom prst="rect">
            <a:avLst/>
          </a:prstGeom>
        </p:spPr>
      </p:pic>
      <p:sp>
        <p:nvSpPr>
          <p:cNvPr id="2" name="Title 1"/>
          <p:cNvSpPr>
            <a:spLocks noGrp="1"/>
          </p:cNvSpPr>
          <p:nvPr>
            <p:ph type="title" hasCustomPrompt="1"/>
          </p:nvPr>
        </p:nvSpPr>
        <p:spPr>
          <a:xfrm>
            <a:off x="874643" y="1297215"/>
            <a:ext cx="7620000" cy="1813735"/>
          </a:xfrm>
        </p:spPr>
        <p:txBody>
          <a:bodyPr anchor="ctr"/>
          <a:lstStyle>
            <a:lvl1pPr>
              <a:defRPr sz="3188">
                <a:solidFill>
                  <a:schemeClr val="accent5"/>
                </a:solidFill>
              </a:defRPr>
            </a:lvl1pPr>
          </a:lstStyle>
          <a:p>
            <a:r>
              <a:rPr lang="en-US"/>
              <a:t>Section Title Here</a:t>
            </a:r>
          </a:p>
        </p:txBody>
      </p:sp>
      <p:sp>
        <p:nvSpPr>
          <p:cNvPr id="8" name="Slide Number Placeholder 4"/>
          <p:cNvSpPr>
            <a:spLocks noGrp="1"/>
          </p:cNvSpPr>
          <p:nvPr>
            <p:ph type="sldNum" sz="quarter" idx="15"/>
          </p:nvPr>
        </p:nvSpPr>
        <p:spPr>
          <a:xfrm>
            <a:off x="8747737" y="4806029"/>
            <a:ext cx="192024" cy="192024"/>
          </a:xfrm>
          <a:solidFill>
            <a:schemeClr val="bg1"/>
          </a:solidFill>
        </p:spPr>
        <p:txBody>
          <a:bodyPr/>
          <a:lstStyle>
            <a:lvl1pPr>
              <a:defRPr>
                <a:solidFill>
                  <a:schemeClr val="accent1"/>
                </a:solidFill>
              </a:defRPr>
            </a:lvl1pPr>
          </a:lstStyle>
          <a:p>
            <a:fld id="{B1AC83B0-B844-44F1-B4BE-92A8C14C00CC}" type="slidenum">
              <a:rPr lang="en-US" smtClean="0">
                <a:solidFill>
                  <a:srgbClr val="02D35F"/>
                </a:solidFill>
              </a:rPr>
              <a:pPr/>
              <a:t>‹#›</a:t>
            </a:fld>
            <a:endParaRPr lang="en-US">
              <a:solidFill>
                <a:srgbClr val="02D35F"/>
              </a:solidFill>
            </a:endParaRPr>
          </a:p>
        </p:txBody>
      </p:sp>
    </p:spTree>
    <p:extLst>
      <p:ext uri="{BB962C8B-B14F-4D97-AF65-F5344CB8AC3E}">
        <p14:creationId xmlns:p14="http://schemas.microsoft.com/office/powerpoint/2010/main" val="358690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Section Header Brigh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b="24627"/>
          <a:stretch/>
        </p:blipFill>
        <p:spPr>
          <a:xfrm>
            <a:off x="0" y="2"/>
            <a:ext cx="9144000" cy="5169089"/>
          </a:xfrm>
          <a:prstGeom prst="rect">
            <a:avLst/>
          </a:prstGeom>
        </p:spPr>
      </p:pic>
      <p:sp>
        <p:nvSpPr>
          <p:cNvPr id="2" name="Title 1"/>
          <p:cNvSpPr>
            <a:spLocks noGrp="1"/>
          </p:cNvSpPr>
          <p:nvPr>
            <p:ph type="title" hasCustomPrompt="1"/>
          </p:nvPr>
        </p:nvSpPr>
        <p:spPr>
          <a:xfrm>
            <a:off x="874643" y="1297215"/>
            <a:ext cx="7620000" cy="1813735"/>
          </a:xfrm>
        </p:spPr>
        <p:txBody>
          <a:bodyPr anchor="ctr"/>
          <a:lstStyle>
            <a:lvl1pPr>
              <a:defRPr sz="3188">
                <a:solidFill>
                  <a:schemeClr val="accent6"/>
                </a:solidFill>
              </a:defRPr>
            </a:lvl1pPr>
          </a:lstStyle>
          <a:p>
            <a:r>
              <a:rPr lang="en-US"/>
              <a:t>Section Title Here</a:t>
            </a:r>
          </a:p>
        </p:txBody>
      </p:sp>
      <p:sp>
        <p:nvSpPr>
          <p:cNvPr id="6" name="Slide Number Placeholder 4"/>
          <p:cNvSpPr>
            <a:spLocks noGrp="1"/>
          </p:cNvSpPr>
          <p:nvPr>
            <p:ph type="sldNum" sz="quarter" idx="15"/>
          </p:nvPr>
        </p:nvSpPr>
        <p:spPr>
          <a:xfrm>
            <a:off x="8747737" y="4806029"/>
            <a:ext cx="192024" cy="192024"/>
          </a:xfrm>
          <a:solidFill>
            <a:schemeClr val="bg1"/>
          </a:solidFill>
        </p:spPr>
        <p:txBody>
          <a:bodyPr/>
          <a:lstStyle>
            <a:lvl1pPr>
              <a:defRPr>
                <a:solidFill>
                  <a:schemeClr val="accent1"/>
                </a:solidFill>
              </a:defRPr>
            </a:lvl1pPr>
          </a:lstStyle>
          <a:p>
            <a:fld id="{B1AC83B0-B844-44F1-B4BE-92A8C14C00CC}" type="slidenum">
              <a:rPr lang="en-US" smtClean="0">
                <a:solidFill>
                  <a:srgbClr val="02D35F"/>
                </a:solidFill>
              </a:rPr>
              <a:pPr/>
              <a:t>‹#›</a:t>
            </a:fld>
            <a:endParaRPr lang="en-US">
              <a:solidFill>
                <a:srgbClr val="02D35F"/>
              </a:solidFill>
            </a:endParaRPr>
          </a:p>
        </p:txBody>
      </p:sp>
    </p:spTree>
    <p:extLst>
      <p:ext uri="{BB962C8B-B14F-4D97-AF65-F5344CB8AC3E}">
        <p14:creationId xmlns:p14="http://schemas.microsoft.com/office/powerpoint/2010/main" val="2318249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srgbClr val="0D2C40"/>
              </a:solidFill>
            </a:endParaRPr>
          </a:p>
        </p:txBody>
      </p:sp>
      <p:sp>
        <p:nvSpPr>
          <p:cNvPr id="8" name="Footer Placeholder 7"/>
          <p:cNvSpPr>
            <a:spLocks noGrp="1"/>
          </p:cNvSpPr>
          <p:nvPr>
            <p:ph type="ftr" sz="quarter" idx="11"/>
          </p:nvPr>
        </p:nvSpPr>
        <p:spPr/>
        <p:txBody>
          <a:bodyPr/>
          <a:lstStyle/>
          <a:p>
            <a:endParaRPr lang="en-US">
              <a:solidFill>
                <a:srgbClr val="0D2C40"/>
              </a:solidFill>
            </a:endParaRPr>
          </a:p>
        </p:txBody>
      </p:sp>
      <p:sp>
        <p:nvSpPr>
          <p:cNvPr id="10"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4539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extLst>
    <p:ext uri="{DCECCB84-F9BA-43D5-87BE-67443E8EF086}">
      <p15:sldGuideLst xmlns:p15="http://schemas.microsoft.com/office/powerpoint/2012/main">
        <p15:guide id="1" pos="265">
          <p15:clr>
            <a:srgbClr val="FBAE40"/>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itle-Content-PhotoBackground">
    <p:spTree>
      <p:nvGrpSpPr>
        <p:cNvPr id="1" name=""/>
        <p:cNvGrpSpPr/>
        <p:nvPr/>
      </p:nvGrpSpPr>
      <p:grpSpPr>
        <a:xfrm>
          <a:off x="0" y="0"/>
          <a:ext cx="0" cy="0"/>
          <a:chOff x="0" y="0"/>
          <a:chExt cx="0" cy="0"/>
        </a:xfrm>
      </p:grpSpPr>
      <p:sp>
        <p:nvSpPr>
          <p:cNvPr id="10" name="Picture Placeholder 7"/>
          <p:cNvSpPr>
            <a:spLocks noGrp="1"/>
          </p:cNvSpPr>
          <p:nvPr>
            <p:ph type="pic" sz="quarter" idx="14" hasCustomPrompt="1"/>
          </p:nvPr>
        </p:nvSpPr>
        <p:spPr>
          <a:xfrm>
            <a:off x="314324" y="0"/>
            <a:ext cx="8829675" cy="5143500"/>
          </a:xfrm>
        </p:spPr>
        <p:txBody>
          <a:bodyPr/>
          <a:lstStyle>
            <a:lvl1pPr algn="ctr">
              <a:defRPr baseline="0"/>
            </a:lvl1pPr>
          </a:lstStyle>
          <a:p>
            <a:r>
              <a:rPr lang="en-US"/>
              <a:t>Click icon to add image</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74644" y="1220725"/>
            <a:ext cx="7640706" cy="1240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srgbClr val="0D2C40"/>
              </a:solidFill>
            </a:endParaRPr>
          </a:p>
        </p:txBody>
      </p:sp>
      <p:sp>
        <p:nvSpPr>
          <p:cNvPr id="8" name="Footer Placeholder 7"/>
          <p:cNvSpPr>
            <a:spLocks noGrp="1"/>
          </p:cNvSpPr>
          <p:nvPr>
            <p:ph type="ftr" sz="quarter" idx="11"/>
          </p:nvPr>
        </p:nvSpPr>
        <p:spPr/>
        <p:txBody>
          <a:bodyPr/>
          <a:lstStyle/>
          <a:p>
            <a:endParaRPr lang="en-US">
              <a:solidFill>
                <a:srgbClr val="0D2C40"/>
              </a:solidFill>
            </a:endParaRPr>
          </a:p>
        </p:txBody>
      </p:sp>
      <p:sp>
        <p:nvSpPr>
          <p:cNvPr id="11"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871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itle-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874644" y="1381541"/>
            <a:ext cx="7640706" cy="3283331"/>
          </a:xfrm>
        </p:spPr>
        <p:txBody>
          <a:bodyPr/>
          <a:lstStyle>
            <a:lvl1pPr marL="129776" indent="-129776">
              <a:buFont typeface="Arial" panose="020B0604020202020204" pitchFamily="34" charset="0"/>
              <a:buChar char="•"/>
              <a:defRPr sz="1275" b="0"/>
            </a:lvl1pPr>
            <a:lvl2pPr marL="342892" indent="-84533">
              <a:buFont typeface="Arial" panose="020B0604020202020204" pitchFamily="34" charset="0"/>
              <a:buChar char="-"/>
              <a:defRPr sz="1050" b="0"/>
            </a:lvl2pPr>
            <a:lvl3pPr marL="472667" indent="-45243">
              <a:defRPr sz="900"/>
            </a:lvl3pPr>
            <a:lvl4pPr marL="556008" indent="-84533">
              <a:defRPr sz="750"/>
            </a:lvl4pPr>
            <a:lvl5pPr marL="640540" indent="-84533">
              <a:defRPr sz="75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p:nvPr>
        </p:nvSpPr>
        <p:spPr>
          <a:xfrm>
            <a:off x="874715" y="923823"/>
            <a:ext cx="7640637"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Click to edit Master text styles</a:t>
            </a:r>
          </a:p>
        </p:txBody>
      </p:sp>
      <p:sp>
        <p:nvSpPr>
          <p:cNvPr id="7" name="Date Placeholder 6"/>
          <p:cNvSpPr>
            <a:spLocks noGrp="1"/>
          </p:cNvSpPr>
          <p:nvPr>
            <p:ph type="dt" sz="half" idx="14"/>
          </p:nvPr>
        </p:nvSpPr>
        <p:spPr/>
        <p:txBody>
          <a:bodyPr/>
          <a:lstStyle/>
          <a:p>
            <a:endParaRPr lang="en-US">
              <a:solidFill>
                <a:srgbClr val="0D2C40"/>
              </a:solidFill>
            </a:endParaRPr>
          </a:p>
        </p:txBody>
      </p:sp>
      <p:sp>
        <p:nvSpPr>
          <p:cNvPr id="8" name="Footer Placeholder 7"/>
          <p:cNvSpPr>
            <a:spLocks noGrp="1"/>
          </p:cNvSpPr>
          <p:nvPr>
            <p:ph type="ftr" sz="quarter" idx="15"/>
          </p:nvPr>
        </p:nvSpPr>
        <p:spPr/>
        <p:txBody>
          <a:bodyPr/>
          <a:lstStyle/>
          <a:p>
            <a:endParaRPr lang="en-US">
              <a:solidFill>
                <a:srgbClr val="0D2C40"/>
              </a:solidFill>
            </a:endParaRPr>
          </a:p>
        </p:txBody>
      </p:sp>
      <p:sp>
        <p:nvSpPr>
          <p:cNvPr id="11"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26477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itle-Subtitle-PhotoBackground">
    <p:spTree>
      <p:nvGrpSpPr>
        <p:cNvPr id="1" name=""/>
        <p:cNvGrpSpPr/>
        <p:nvPr/>
      </p:nvGrpSpPr>
      <p:grpSpPr>
        <a:xfrm>
          <a:off x="0" y="0"/>
          <a:ext cx="0" cy="0"/>
          <a:chOff x="0" y="0"/>
          <a:chExt cx="0" cy="0"/>
        </a:xfrm>
      </p:grpSpPr>
      <p:sp>
        <p:nvSpPr>
          <p:cNvPr id="8" name="Picture Placeholder 7"/>
          <p:cNvSpPr>
            <a:spLocks noGrp="1"/>
          </p:cNvSpPr>
          <p:nvPr>
            <p:ph type="pic" sz="quarter" idx="14" hasCustomPrompt="1"/>
          </p:nvPr>
        </p:nvSpPr>
        <p:spPr>
          <a:xfrm>
            <a:off x="314324" y="-5080"/>
            <a:ext cx="8829675" cy="5157216"/>
          </a:xfrm>
        </p:spPr>
        <p:txBody>
          <a:bodyPr/>
          <a:lstStyle>
            <a:lvl1pPr algn="ctr">
              <a:defRPr baseline="0"/>
            </a:lvl1pPr>
          </a:lstStyle>
          <a:p>
            <a:r>
              <a:rPr lang="en-US"/>
              <a:t>Click icon to add image</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874644" y="1381541"/>
            <a:ext cx="7640706" cy="1056861"/>
          </a:xfrm>
        </p:spPr>
        <p:txBody>
          <a:bodyPr/>
          <a:lstStyle>
            <a:lvl1pPr marL="129776" indent="-129776">
              <a:buFont typeface="Arial" panose="020B0604020202020204" pitchFamily="34" charset="0"/>
              <a:buChar char="•"/>
              <a:defRPr sz="1275" b="0"/>
            </a:lvl1pPr>
            <a:lvl2pPr marL="342892" indent="-84533">
              <a:buFont typeface="Arial" panose="020B0604020202020204" pitchFamily="34" charset="0"/>
              <a:buChar char="-"/>
              <a:defRPr sz="1050" b="0"/>
            </a:lvl2pPr>
            <a:lvl3pPr marL="472667" indent="-45243">
              <a:defRPr sz="900"/>
            </a:lvl3pPr>
            <a:lvl4pPr marL="556008" indent="-84533">
              <a:defRPr sz="750"/>
            </a:lvl4pPr>
            <a:lvl5pPr marL="640540" indent="-84533">
              <a:defRPr sz="75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p:nvPr>
        </p:nvSpPr>
        <p:spPr>
          <a:xfrm>
            <a:off x="874715" y="923823"/>
            <a:ext cx="7640637"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Click to edit Master text styles</a:t>
            </a:r>
          </a:p>
        </p:txBody>
      </p:sp>
      <p:sp>
        <p:nvSpPr>
          <p:cNvPr id="7" name="Date Placeholder 6"/>
          <p:cNvSpPr>
            <a:spLocks noGrp="1"/>
          </p:cNvSpPr>
          <p:nvPr>
            <p:ph type="dt" sz="half" idx="15"/>
          </p:nvPr>
        </p:nvSpPr>
        <p:spPr/>
        <p:txBody>
          <a:bodyPr/>
          <a:lstStyle/>
          <a:p>
            <a:endParaRPr lang="en-US">
              <a:solidFill>
                <a:srgbClr val="0D2C40"/>
              </a:solidFill>
            </a:endParaRPr>
          </a:p>
        </p:txBody>
      </p:sp>
      <p:sp>
        <p:nvSpPr>
          <p:cNvPr id="10" name="Footer Placeholder 9"/>
          <p:cNvSpPr>
            <a:spLocks noGrp="1"/>
          </p:cNvSpPr>
          <p:nvPr>
            <p:ph type="ftr" sz="quarter" idx="16"/>
          </p:nvPr>
        </p:nvSpPr>
        <p:spPr/>
        <p:txBody>
          <a:bodyPr/>
          <a:lstStyle/>
          <a:p>
            <a:endParaRPr lang="en-US">
              <a:solidFill>
                <a:srgbClr val="0D2C40"/>
              </a:solidFill>
            </a:endParaRPr>
          </a:p>
        </p:txBody>
      </p:sp>
      <p:sp>
        <p:nvSpPr>
          <p:cNvPr id="12"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294419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Title-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874644" y="1381541"/>
            <a:ext cx="3690730" cy="3283331"/>
          </a:xfrm>
        </p:spPr>
        <p:txBody>
          <a:bodyPr/>
          <a:lstStyle>
            <a:lvl1pPr marL="129776" indent="-129776">
              <a:buFont typeface="Arial" panose="020B0604020202020204" pitchFamily="34" charset="0"/>
              <a:buChar char="•"/>
              <a:defRPr sz="1275" b="0"/>
            </a:lvl1pPr>
            <a:lvl2pPr marL="342892" indent="-84533">
              <a:buFont typeface="Arial" panose="020B0604020202020204" pitchFamily="34" charset="0"/>
              <a:buChar char="-"/>
              <a:defRPr sz="1050" b="0"/>
            </a:lvl2pPr>
            <a:lvl3pPr marL="472667" indent="-45243">
              <a:defRPr sz="900"/>
            </a:lvl3pPr>
            <a:lvl4pPr marL="556008" indent="-84533">
              <a:defRPr sz="750"/>
            </a:lvl4pPr>
            <a:lvl5pPr marL="640540" indent="-84533">
              <a:defRPr sz="75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874715" y="923823"/>
            <a:ext cx="3690697"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1 Subhead</a:t>
            </a:r>
          </a:p>
        </p:txBody>
      </p:sp>
      <p:sp>
        <p:nvSpPr>
          <p:cNvPr id="10" name="Content Placeholder 2"/>
          <p:cNvSpPr>
            <a:spLocks noGrp="1"/>
          </p:cNvSpPr>
          <p:nvPr>
            <p:ph idx="14" hasCustomPrompt="1"/>
          </p:nvPr>
        </p:nvSpPr>
        <p:spPr>
          <a:xfrm>
            <a:off x="4692062" y="1382264"/>
            <a:ext cx="3694176" cy="3283331"/>
          </a:xfrm>
        </p:spPr>
        <p:txBody>
          <a:bodyPr/>
          <a:lstStyle>
            <a:lvl1pPr marL="129776" indent="-129776">
              <a:buFont typeface="Arial" panose="020B0604020202020204" pitchFamily="34" charset="0"/>
              <a:buChar char="•"/>
              <a:defRPr sz="1275" b="0"/>
            </a:lvl1pPr>
            <a:lvl2pPr marL="342892" indent="-84533">
              <a:buFont typeface="Arial" panose="020B0604020202020204" pitchFamily="34" charset="0"/>
              <a:buChar char="-"/>
              <a:defRPr sz="1050" b="0"/>
            </a:lvl2pPr>
            <a:lvl3pPr marL="472667" indent="-45243">
              <a:defRPr sz="900"/>
            </a:lvl3pPr>
            <a:lvl4pPr marL="556008" indent="-84533">
              <a:defRPr sz="750"/>
            </a:lvl4pPr>
            <a:lvl5pPr marL="640540" indent="-84533">
              <a:defRPr sz="75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1" name="Text Placeholder 8"/>
          <p:cNvSpPr>
            <a:spLocks noGrp="1"/>
          </p:cNvSpPr>
          <p:nvPr>
            <p:ph type="body" sz="quarter" idx="15" hasCustomPrompt="1"/>
          </p:nvPr>
        </p:nvSpPr>
        <p:spPr>
          <a:xfrm>
            <a:off x="4692131" y="924546"/>
            <a:ext cx="3694176"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2 Subhead</a:t>
            </a:r>
          </a:p>
        </p:txBody>
      </p:sp>
      <p:sp>
        <p:nvSpPr>
          <p:cNvPr id="7" name="Date Placeholder 6"/>
          <p:cNvSpPr>
            <a:spLocks noGrp="1"/>
          </p:cNvSpPr>
          <p:nvPr>
            <p:ph type="dt" sz="half" idx="16"/>
          </p:nvPr>
        </p:nvSpPr>
        <p:spPr/>
        <p:txBody>
          <a:bodyPr/>
          <a:lstStyle/>
          <a:p>
            <a:endParaRPr lang="en-US">
              <a:solidFill>
                <a:srgbClr val="0D2C40"/>
              </a:solidFill>
            </a:endParaRPr>
          </a:p>
        </p:txBody>
      </p:sp>
      <p:sp>
        <p:nvSpPr>
          <p:cNvPr id="8" name="Footer Placeholder 7"/>
          <p:cNvSpPr>
            <a:spLocks noGrp="1"/>
          </p:cNvSpPr>
          <p:nvPr>
            <p:ph type="ftr" sz="quarter" idx="17"/>
          </p:nvPr>
        </p:nvSpPr>
        <p:spPr/>
        <p:txBody>
          <a:bodyPr/>
          <a:lstStyle/>
          <a:p>
            <a:endParaRPr lang="en-US">
              <a:solidFill>
                <a:srgbClr val="0D2C40"/>
              </a:solidFill>
            </a:endParaRPr>
          </a:p>
        </p:txBody>
      </p:sp>
      <p:sp>
        <p:nvSpPr>
          <p:cNvPr id="13"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7234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Title-3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874645" y="1381541"/>
            <a:ext cx="2445026" cy="3283331"/>
          </a:xfrm>
        </p:spPr>
        <p:txBody>
          <a:bodyPr/>
          <a:lstStyle>
            <a:lvl1pPr marL="0" indent="0">
              <a:buFont typeface="Arial" panose="020B0604020202020204" pitchFamily="34" charset="0"/>
              <a:buNone/>
              <a:defRPr sz="1275" b="0"/>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a:t>First level bullet</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874716" y="923823"/>
            <a:ext cx="2445004"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1 Sub</a:t>
            </a:r>
          </a:p>
        </p:txBody>
      </p:sp>
      <p:sp>
        <p:nvSpPr>
          <p:cNvPr id="12" name="Content Placeholder 2"/>
          <p:cNvSpPr>
            <a:spLocks noGrp="1"/>
          </p:cNvSpPr>
          <p:nvPr>
            <p:ph idx="14" hasCustomPrompt="1"/>
          </p:nvPr>
        </p:nvSpPr>
        <p:spPr>
          <a:xfrm>
            <a:off x="3399184" y="1376572"/>
            <a:ext cx="2445026" cy="3283331"/>
          </a:xfrm>
        </p:spPr>
        <p:txBody>
          <a:bodyPr/>
          <a:lstStyle>
            <a:lvl1pPr marL="0" indent="0">
              <a:buFont typeface="Arial" panose="020B0604020202020204" pitchFamily="34" charset="0"/>
              <a:buNone/>
              <a:defRPr sz="1275" b="0"/>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a:t>First level bullet</a:t>
            </a:r>
          </a:p>
          <a:p>
            <a:pPr lvl="1"/>
            <a:r>
              <a:rPr lang="en-US"/>
              <a:t>Second level</a:t>
            </a:r>
          </a:p>
          <a:p>
            <a:pPr lvl="2"/>
            <a:r>
              <a:rPr lang="en-US"/>
              <a:t>Third level</a:t>
            </a:r>
          </a:p>
          <a:p>
            <a:pPr lvl="3"/>
            <a:r>
              <a:rPr lang="en-US"/>
              <a:t>Fourth level</a:t>
            </a:r>
          </a:p>
          <a:p>
            <a:pPr lvl="4"/>
            <a:r>
              <a:rPr lang="en-US"/>
              <a:t>Fifth level</a:t>
            </a:r>
          </a:p>
        </p:txBody>
      </p:sp>
      <p:sp>
        <p:nvSpPr>
          <p:cNvPr id="13" name="Text Placeholder 8"/>
          <p:cNvSpPr>
            <a:spLocks noGrp="1"/>
          </p:cNvSpPr>
          <p:nvPr>
            <p:ph type="body" sz="quarter" idx="15" hasCustomPrompt="1"/>
          </p:nvPr>
        </p:nvSpPr>
        <p:spPr>
          <a:xfrm>
            <a:off x="3399255" y="918854"/>
            <a:ext cx="2445004"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2 Sub</a:t>
            </a:r>
          </a:p>
        </p:txBody>
      </p:sp>
      <p:sp>
        <p:nvSpPr>
          <p:cNvPr id="14" name="Content Placeholder 2"/>
          <p:cNvSpPr>
            <a:spLocks noGrp="1"/>
          </p:cNvSpPr>
          <p:nvPr>
            <p:ph idx="16" hasCustomPrompt="1"/>
          </p:nvPr>
        </p:nvSpPr>
        <p:spPr>
          <a:xfrm>
            <a:off x="5923726" y="1377295"/>
            <a:ext cx="2445026" cy="3283331"/>
          </a:xfrm>
        </p:spPr>
        <p:txBody>
          <a:bodyPr/>
          <a:lstStyle>
            <a:lvl1pPr marL="0" indent="0">
              <a:buFont typeface="Arial" panose="020B0604020202020204" pitchFamily="34" charset="0"/>
              <a:buNone/>
              <a:defRPr sz="1275" b="0"/>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a:t>First level bullet</a:t>
            </a:r>
          </a:p>
          <a:p>
            <a:pPr lvl="1"/>
            <a:r>
              <a:rPr lang="en-US"/>
              <a:t>Second level</a:t>
            </a:r>
          </a:p>
          <a:p>
            <a:pPr lvl="2"/>
            <a:r>
              <a:rPr lang="en-US"/>
              <a:t>Third level</a:t>
            </a:r>
          </a:p>
          <a:p>
            <a:pPr lvl="3"/>
            <a:r>
              <a:rPr lang="en-US"/>
              <a:t>Fourth level</a:t>
            </a:r>
          </a:p>
          <a:p>
            <a:pPr lvl="4"/>
            <a:r>
              <a:rPr lang="en-US"/>
              <a:t>Fifth level</a:t>
            </a:r>
          </a:p>
        </p:txBody>
      </p:sp>
      <p:sp>
        <p:nvSpPr>
          <p:cNvPr id="15" name="Text Placeholder 8"/>
          <p:cNvSpPr>
            <a:spLocks noGrp="1"/>
          </p:cNvSpPr>
          <p:nvPr>
            <p:ph type="body" sz="quarter" idx="17" hasCustomPrompt="1"/>
          </p:nvPr>
        </p:nvSpPr>
        <p:spPr>
          <a:xfrm>
            <a:off x="5923794" y="919577"/>
            <a:ext cx="2445004"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3 Sub</a:t>
            </a:r>
          </a:p>
        </p:txBody>
      </p:sp>
      <p:sp>
        <p:nvSpPr>
          <p:cNvPr id="7" name="Date Placeholder 6"/>
          <p:cNvSpPr>
            <a:spLocks noGrp="1"/>
          </p:cNvSpPr>
          <p:nvPr>
            <p:ph type="dt" sz="half" idx="18"/>
          </p:nvPr>
        </p:nvSpPr>
        <p:spPr/>
        <p:txBody>
          <a:bodyPr/>
          <a:lstStyle/>
          <a:p>
            <a:endParaRPr lang="en-US">
              <a:solidFill>
                <a:srgbClr val="0D2C40"/>
              </a:solidFill>
            </a:endParaRPr>
          </a:p>
        </p:txBody>
      </p:sp>
      <p:sp>
        <p:nvSpPr>
          <p:cNvPr id="8" name="Footer Placeholder 7"/>
          <p:cNvSpPr>
            <a:spLocks noGrp="1"/>
          </p:cNvSpPr>
          <p:nvPr>
            <p:ph type="ftr" sz="quarter" idx="19"/>
          </p:nvPr>
        </p:nvSpPr>
        <p:spPr/>
        <p:txBody>
          <a:bodyPr/>
          <a:lstStyle/>
          <a:p>
            <a:endParaRPr lang="en-US">
              <a:solidFill>
                <a:srgbClr val="0D2C40"/>
              </a:solidFill>
            </a:endParaRPr>
          </a:p>
        </p:txBody>
      </p:sp>
      <p:sp>
        <p:nvSpPr>
          <p:cNvPr id="16"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08528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473" name="Picture 1472"/>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1"/>
            <a:ext cx="9143999" cy="5143499"/>
          </a:xfrm>
          <a:prstGeom prst="rect">
            <a:avLst/>
          </a:prstGeom>
        </p:spPr>
      </p:pic>
      <p:sp>
        <p:nvSpPr>
          <p:cNvPr id="2" name="Title 1"/>
          <p:cNvSpPr>
            <a:spLocks noGrp="1"/>
          </p:cNvSpPr>
          <p:nvPr>
            <p:ph type="ctrTitle" hasCustomPrompt="1"/>
          </p:nvPr>
        </p:nvSpPr>
        <p:spPr>
          <a:xfrm>
            <a:off x="868018" y="1080311"/>
            <a:ext cx="7404446" cy="1790700"/>
          </a:xfrm>
        </p:spPr>
        <p:txBody>
          <a:bodyPr anchor="b"/>
          <a:lstStyle>
            <a:lvl1pPr algn="l">
              <a:lnSpc>
                <a:spcPct val="100000"/>
              </a:lnSpc>
              <a:defRPr sz="3200" baseline="0">
                <a:solidFill>
                  <a:schemeClr val="bg1"/>
                </a:solidFill>
              </a:defRPr>
            </a:lvl1pPr>
          </a:lstStyle>
          <a:p>
            <a:r>
              <a:rPr lang="en-US"/>
              <a:t>Presentation Title (32pt)</a:t>
            </a:r>
          </a:p>
        </p:txBody>
      </p:sp>
      <p:sp>
        <p:nvSpPr>
          <p:cNvPr id="3" name="Subtitle 2"/>
          <p:cNvSpPr>
            <a:spLocks noGrp="1"/>
          </p:cNvSpPr>
          <p:nvPr>
            <p:ph type="subTitle" idx="1" hasCustomPrompt="1"/>
          </p:nvPr>
        </p:nvSpPr>
        <p:spPr>
          <a:xfrm>
            <a:off x="868017" y="2926839"/>
            <a:ext cx="7404447" cy="790397"/>
          </a:xfrm>
        </p:spPr>
        <p:txBody>
          <a:bodyPr>
            <a:noAutofit/>
          </a:bodyPr>
          <a:lstStyle>
            <a:lvl1pPr marL="0" indent="0" algn="l">
              <a:spcBef>
                <a:spcPts val="0"/>
              </a:spcBef>
              <a:spcAft>
                <a:spcPts val="0"/>
              </a:spcAft>
              <a:buNone/>
              <a:defRPr sz="1600" b="0">
                <a:solidFill>
                  <a:schemeClr val="bg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Subhead or Second Line (16pt)</a:t>
            </a:r>
          </a:p>
        </p:txBody>
      </p:sp>
      <p:sp>
        <p:nvSpPr>
          <p:cNvPr id="11" name="Text Placeholder 10"/>
          <p:cNvSpPr>
            <a:spLocks noGrp="1"/>
          </p:cNvSpPr>
          <p:nvPr>
            <p:ph type="body" sz="quarter" idx="13" hasCustomPrompt="1"/>
          </p:nvPr>
        </p:nvSpPr>
        <p:spPr>
          <a:xfrm>
            <a:off x="868017" y="4218741"/>
            <a:ext cx="3253927" cy="681871"/>
          </a:xfrm>
        </p:spPr>
        <p:txBody>
          <a:bodyPr>
            <a:noAutofit/>
          </a:bodyPr>
          <a:lstStyle>
            <a:lvl1pPr marL="0" indent="0">
              <a:spcBef>
                <a:spcPts val="0"/>
              </a:spcBef>
              <a:buFont typeface="Arial" panose="020B0604020202020204" pitchFamily="34" charset="0"/>
              <a:buNone/>
              <a:defRPr sz="1100" b="0" baseline="0">
                <a:solidFill>
                  <a:schemeClr val="bg1"/>
                </a:solidFill>
              </a:defRPr>
            </a:lvl1pPr>
            <a:lvl2pPr marL="0" indent="0">
              <a:spcBef>
                <a:spcPts val="0"/>
              </a:spcBef>
              <a:buNone/>
              <a:defRPr sz="953" b="0"/>
            </a:lvl2pPr>
            <a:lvl3pPr marL="0" indent="0">
              <a:spcBef>
                <a:spcPts val="0"/>
              </a:spcBef>
              <a:buNone/>
              <a:defRPr sz="953" b="0"/>
            </a:lvl3pPr>
            <a:lvl4pPr marL="0" indent="0">
              <a:spcBef>
                <a:spcPts val="0"/>
              </a:spcBef>
              <a:buNone/>
              <a:defRPr sz="953" b="0"/>
            </a:lvl4pPr>
            <a:lvl5pPr marL="0" indent="0">
              <a:spcBef>
                <a:spcPts val="0"/>
              </a:spcBef>
              <a:buNone/>
              <a:defRPr sz="953" b="0"/>
            </a:lvl5pPr>
          </a:lstStyle>
          <a:p>
            <a:pPr lvl="0"/>
            <a:r>
              <a:rPr lang="en-US"/>
              <a:t>Presenter Name</a:t>
            </a:r>
          </a:p>
          <a:p>
            <a:pPr lvl="0"/>
            <a:r>
              <a:rPr lang="en-US"/>
              <a:t>Presenter Title</a:t>
            </a:r>
          </a:p>
          <a:p>
            <a:pPr lvl="0"/>
            <a:r>
              <a:rPr lang="en-US"/>
              <a:t>Presenter Email</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5047" y="486205"/>
            <a:ext cx="877417" cy="533237"/>
          </a:xfrm>
          <a:prstGeom prst="rect">
            <a:avLst/>
          </a:prstGeom>
        </p:spPr>
      </p:pic>
    </p:spTree>
    <p:extLst>
      <p:ext uri="{BB962C8B-B14F-4D97-AF65-F5344CB8AC3E}">
        <p14:creationId xmlns:p14="http://schemas.microsoft.com/office/powerpoint/2010/main" val="146247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 (28pt)</a:t>
            </a:r>
          </a:p>
        </p:txBody>
      </p:sp>
      <p:sp>
        <p:nvSpPr>
          <p:cNvPr id="3" name="Content Placeholder 2"/>
          <p:cNvSpPr>
            <a:spLocks noGrp="1"/>
          </p:cNvSpPr>
          <p:nvPr>
            <p:ph idx="1" hasCustomPrompt="1"/>
          </p:nvPr>
        </p:nvSpPr>
        <p:spPr>
          <a:xfrm>
            <a:off x="874643" y="1123950"/>
            <a:ext cx="3896895" cy="3540921"/>
          </a:xfrm>
        </p:spPr>
        <p:txBody>
          <a:bodyPr/>
          <a:lstStyle>
            <a:lvl1pPr marL="0" indent="0">
              <a:buFont typeface="Arial" panose="020B0604020202020204" pitchFamily="34" charset="0"/>
              <a:buNone/>
              <a:defRPr sz="1800" b="1"/>
            </a:lvl1pPr>
            <a:lvl2pPr marL="114300" indent="-114300">
              <a:buFont typeface="Arial" panose="020B0604020202020204" pitchFamily="34" charset="0"/>
              <a:buChar char="•"/>
              <a:defRPr sz="1400" b="0"/>
            </a:lvl2pPr>
            <a:lvl3pPr marL="228600" indent="-114300">
              <a:defRPr sz="1200"/>
            </a:lvl3pPr>
            <a:lvl4pPr marL="342900" indent="-114300">
              <a:defRPr sz="1100"/>
            </a:lvl4pPr>
            <a:lvl5pPr marL="457200" indent="-114300">
              <a:tabLst>
                <a:tab pos="685800" algn="l"/>
              </a:tabLst>
              <a:defRPr sz="1000"/>
            </a:lvl5pPr>
          </a:lstStyle>
          <a:p>
            <a:pPr lvl="0"/>
            <a:r>
              <a:rPr lang="en-US"/>
              <a:t>First level bullet (18pt)</a:t>
            </a:r>
          </a:p>
          <a:p>
            <a:pPr lvl="1"/>
            <a:r>
              <a:rPr lang="en-US"/>
              <a:t>Second level bullet (14pt)</a:t>
            </a:r>
          </a:p>
          <a:p>
            <a:pPr lvl="2"/>
            <a:r>
              <a:rPr lang="en-US"/>
              <a:t>Third level bullet (12pt)</a:t>
            </a:r>
          </a:p>
          <a:p>
            <a:pPr lvl="3"/>
            <a:r>
              <a:rPr lang="en-US"/>
              <a:t>Fourth level (11pt)</a:t>
            </a:r>
          </a:p>
          <a:p>
            <a:pPr lvl="4"/>
            <a:r>
              <a:rPr lang="en-US"/>
              <a:t>Fifth level (10pt)</a:t>
            </a:r>
          </a:p>
        </p:txBody>
      </p:sp>
      <p:sp>
        <p:nvSpPr>
          <p:cNvPr id="10" name="Content Placeholder 2"/>
          <p:cNvSpPr>
            <a:spLocks noGrp="1"/>
          </p:cNvSpPr>
          <p:nvPr>
            <p:ph idx="14" hasCustomPrompt="1"/>
          </p:nvPr>
        </p:nvSpPr>
        <p:spPr>
          <a:xfrm>
            <a:off x="4943431" y="1124673"/>
            <a:ext cx="3900533" cy="3540921"/>
          </a:xfrm>
        </p:spPr>
        <p:txBody>
          <a:bodyPr/>
          <a:lstStyle>
            <a:lvl1pPr marL="0" indent="0">
              <a:buFont typeface="Arial" panose="020B0604020202020204" pitchFamily="34" charset="0"/>
              <a:buNone/>
              <a:defRPr sz="1800" b="1"/>
            </a:lvl1pPr>
            <a:lvl2pPr marL="114300" indent="-114300">
              <a:buFont typeface="Arial" panose="020B0604020202020204" pitchFamily="34" charset="0"/>
              <a:buChar char="•"/>
              <a:defRPr sz="1400" b="0"/>
            </a:lvl2pPr>
            <a:lvl3pPr marL="228600" indent="-114300">
              <a:defRPr sz="1200"/>
            </a:lvl3pPr>
            <a:lvl4pPr marL="342900" indent="-114300">
              <a:defRPr sz="1100"/>
            </a:lvl4pPr>
            <a:lvl5pPr marL="457200" indent="-114300">
              <a:defRPr sz="1000"/>
            </a:lvl5pPr>
          </a:lstStyle>
          <a:p>
            <a:pPr lvl="0"/>
            <a:r>
              <a:rPr lang="en-US"/>
              <a:t>First level bullet (18pt)</a:t>
            </a:r>
          </a:p>
          <a:p>
            <a:pPr lvl="1"/>
            <a:r>
              <a:rPr lang="en-US"/>
              <a:t>Second level bullet (14pt)</a:t>
            </a:r>
          </a:p>
          <a:p>
            <a:pPr lvl="2"/>
            <a:r>
              <a:rPr lang="en-US"/>
              <a:t>Third level bullet (12pt)</a:t>
            </a:r>
          </a:p>
          <a:p>
            <a:pPr lvl="3"/>
            <a:r>
              <a:rPr lang="en-US"/>
              <a:t>Fourth level (11pt)</a:t>
            </a:r>
          </a:p>
          <a:p>
            <a:pPr lvl="4"/>
            <a:r>
              <a:rPr lang="en-US"/>
              <a:t>Fifth level (10pt)</a:t>
            </a:r>
          </a:p>
        </p:txBody>
      </p:sp>
      <p:sp>
        <p:nvSpPr>
          <p:cNvPr id="7" name="Date Placeholder 6"/>
          <p:cNvSpPr>
            <a:spLocks noGrp="1"/>
          </p:cNvSpPr>
          <p:nvPr>
            <p:ph type="dt" sz="half" idx="16"/>
          </p:nvPr>
        </p:nvSpPr>
        <p:spPr/>
        <p:txBody>
          <a:bodyPr/>
          <a:lstStyle/>
          <a:p>
            <a:endParaRPr lang="en-US"/>
          </a:p>
        </p:txBody>
      </p:sp>
      <p:sp>
        <p:nvSpPr>
          <p:cNvPr id="8" name="Footer Placeholder 7"/>
          <p:cNvSpPr>
            <a:spLocks noGrp="1"/>
          </p:cNvSpPr>
          <p:nvPr>
            <p:ph type="ftr" sz="quarter" idx="17"/>
          </p:nvPr>
        </p:nvSpPr>
        <p:spPr/>
        <p:txBody>
          <a:bodyPr/>
          <a:lstStyle/>
          <a:p>
            <a:endParaRPr lang="en-US"/>
          </a:p>
        </p:txBody>
      </p:sp>
      <p:sp>
        <p:nvSpPr>
          <p:cNvPr id="13"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pPr/>
              <a:t>‹#›</a:t>
            </a:fld>
            <a:endParaRPr lang="en-US"/>
          </a:p>
        </p:txBody>
      </p:sp>
    </p:spTree>
    <p:extLst>
      <p:ext uri="{BB962C8B-B14F-4D97-AF65-F5344CB8AC3E}">
        <p14:creationId xmlns:p14="http://schemas.microsoft.com/office/powerpoint/2010/main" val="1663823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itle-4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874646" y="959127"/>
            <a:ext cx="1755913" cy="3705744"/>
          </a:xfrm>
        </p:spPr>
        <p:txBody>
          <a:bodyPr/>
          <a:lstStyle>
            <a:lvl1pPr marL="0" indent="0">
              <a:buFont typeface="Arial" panose="020B0604020202020204" pitchFamily="34" charset="0"/>
              <a:buNone/>
              <a:defRPr sz="1238" b="1"/>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a:t>Column 1 Sub</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p:cNvSpPr>
            <a:spLocks noGrp="1"/>
          </p:cNvSpPr>
          <p:nvPr>
            <p:ph idx="13" hasCustomPrompt="1"/>
          </p:nvPr>
        </p:nvSpPr>
        <p:spPr>
          <a:xfrm>
            <a:off x="2774123" y="959127"/>
            <a:ext cx="1755913" cy="3705744"/>
          </a:xfrm>
        </p:spPr>
        <p:txBody>
          <a:bodyPr/>
          <a:lstStyle>
            <a:lvl1pPr marL="0" indent="0">
              <a:buFont typeface="Arial" panose="020B0604020202020204" pitchFamily="34" charset="0"/>
              <a:buNone/>
              <a:defRPr sz="1238" b="1"/>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a:t>Column 2 Sub</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idx="14" hasCustomPrompt="1"/>
          </p:nvPr>
        </p:nvSpPr>
        <p:spPr>
          <a:xfrm>
            <a:off x="4673600" y="959127"/>
            <a:ext cx="1755913" cy="3705744"/>
          </a:xfrm>
        </p:spPr>
        <p:txBody>
          <a:bodyPr/>
          <a:lstStyle>
            <a:lvl1pPr marL="0" indent="0">
              <a:buFont typeface="Arial" panose="020B0604020202020204" pitchFamily="34" charset="0"/>
              <a:buNone/>
              <a:defRPr sz="1238" b="1"/>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a:t>Column 3 Sub</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idx="15" hasCustomPrompt="1"/>
          </p:nvPr>
        </p:nvSpPr>
        <p:spPr>
          <a:xfrm>
            <a:off x="6573078" y="959127"/>
            <a:ext cx="1755913" cy="3705744"/>
          </a:xfrm>
        </p:spPr>
        <p:txBody>
          <a:bodyPr/>
          <a:lstStyle>
            <a:lvl1pPr marL="0" indent="0">
              <a:buFont typeface="Arial" panose="020B0604020202020204" pitchFamily="34" charset="0"/>
              <a:buNone/>
              <a:defRPr sz="1238" b="1"/>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a:t>Column 4 Sub</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6"/>
          </p:nvPr>
        </p:nvSpPr>
        <p:spPr/>
        <p:txBody>
          <a:bodyPr/>
          <a:lstStyle/>
          <a:p>
            <a:endParaRPr lang="en-US">
              <a:solidFill>
                <a:srgbClr val="0D2C40"/>
              </a:solidFill>
            </a:endParaRPr>
          </a:p>
        </p:txBody>
      </p:sp>
      <p:sp>
        <p:nvSpPr>
          <p:cNvPr id="8" name="Footer Placeholder 7"/>
          <p:cNvSpPr>
            <a:spLocks noGrp="1"/>
          </p:cNvSpPr>
          <p:nvPr>
            <p:ph type="ftr" sz="quarter" idx="17"/>
          </p:nvPr>
        </p:nvSpPr>
        <p:spPr/>
        <p:txBody>
          <a:bodyPr/>
          <a:lstStyle/>
          <a:p>
            <a:endParaRPr lang="en-US">
              <a:solidFill>
                <a:srgbClr val="0D2C40"/>
              </a:solidFill>
            </a:endParaRPr>
          </a:p>
        </p:txBody>
      </p:sp>
      <p:sp>
        <p:nvSpPr>
          <p:cNvPr id="10"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06801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8"/>
          <p:cNvSpPr>
            <a:spLocks noGrp="1"/>
          </p:cNvSpPr>
          <p:nvPr>
            <p:ph type="body" sz="quarter" idx="13"/>
          </p:nvPr>
        </p:nvSpPr>
        <p:spPr>
          <a:xfrm>
            <a:off x="874715" y="944219"/>
            <a:ext cx="7640637" cy="810039"/>
          </a:xfrm>
        </p:spPr>
        <p:txBody>
          <a:bodyPr anchor="t"/>
          <a:lstStyle>
            <a:lvl1pPr marL="0" indent="0">
              <a:spcBef>
                <a:spcPts val="0"/>
              </a:spcBef>
              <a:defRPr lang="en-US" sz="1500" b="1" kern="1200" baseline="0" smtClean="0">
                <a:solidFill>
                  <a:schemeClr val="accent1"/>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Click to edit Master text styles</a:t>
            </a:r>
          </a:p>
        </p:txBody>
      </p:sp>
      <p:sp>
        <p:nvSpPr>
          <p:cNvPr id="10" name="Content Placeholder 2"/>
          <p:cNvSpPr>
            <a:spLocks noGrp="1"/>
          </p:cNvSpPr>
          <p:nvPr>
            <p:ph idx="1"/>
          </p:nvPr>
        </p:nvSpPr>
        <p:spPr>
          <a:xfrm>
            <a:off x="874644" y="1967950"/>
            <a:ext cx="7640706" cy="2696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4"/>
          </p:nvPr>
        </p:nvSpPr>
        <p:spPr/>
        <p:txBody>
          <a:bodyPr/>
          <a:lstStyle/>
          <a:p>
            <a:endParaRPr lang="en-US">
              <a:solidFill>
                <a:srgbClr val="0D2C40"/>
              </a:solidFill>
            </a:endParaRPr>
          </a:p>
        </p:txBody>
      </p:sp>
      <p:sp>
        <p:nvSpPr>
          <p:cNvPr id="7" name="Footer Placeholder 6"/>
          <p:cNvSpPr>
            <a:spLocks noGrp="1"/>
          </p:cNvSpPr>
          <p:nvPr>
            <p:ph type="ftr" sz="quarter" idx="15"/>
          </p:nvPr>
        </p:nvSpPr>
        <p:spPr/>
        <p:txBody>
          <a:bodyPr/>
          <a:lstStyle/>
          <a:p>
            <a:endParaRPr lang="en-US">
              <a:solidFill>
                <a:srgbClr val="0D2C40"/>
              </a:solidFill>
            </a:endParaRPr>
          </a:p>
        </p:txBody>
      </p:sp>
      <p:sp>
        <p:nvSpPr>
          <p:cNvPr id="11"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206919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Sidebar">
    <p:spTree>
      <p:nvGrpSpPr>
        <p:cNvPr id="1" name=""/>
        <p:cNvGrpSpPr/>
        <p:nvPr/>
      </p:nvGrpSpPr>
      <p:grpSpPr>
        <a:xfrm>
          <a:off x="0" y="0"/>
          <a:ext cx="0" cy="0"/>
          <a:chOff x="0" y="0"/>
          <a:chExt cx="0" cy="0"/>
        </a:xfrm>
      </p:grpSpPr>
      <p:sp>
        <p:nvSpPr>
          <p:cNvPr id="2" name="Title 1"/>
          <p:cNvSpPr>
            <a:spLocks noGrp="1"/>
          </p:cNvSpPr>
          <p:nvPr>
            <p:ph type="title"/>
          </p:nvPr>
        </p:nvSpPr>
        <p:spPr>
          <a:xfrm>
            <a:off x="2776330" y="434857"/>
            <a:ext cx="5732394" cy="391418"/>
          </a:xfrm>
        </p:spPr>
        <p:txBody>
          <a:bodyPr/>
          <a:lstStyle>
            <a:lvl1pPr>
              <a:defRPr>
                <a:solidFill>
                  <a:schemeClr val="accent1"/>
                </a:solidFill>
              </a:defRPr>
            </a:lvl1pPr>
          </a:lstStyle>
          <a:p>
            <a:r>
              <a:rPr lang="en-US"/>
              <a:t>Click to edit Master title style</a:t>
            </a:r>
          </a:p>
        </p:txBody>
      </p:sp>
      <p:sp>
        <p:nvSpPr>
          <p:cNvPr id="9" name="Text Placeholder 8"/>
          <p:cNvSpPr>
            <a:spLocks noGrp="1"/>
          </p:cNvSpPr>
          <p:nvPr>
            <p:ph type="body" sz="quarter" idx="13"/>
          </p:nvPr>
        </p:nvSpPr>
        <p:spPr>
          <a:xfrm>
            <a:off x="2783011" y="929309"/>
            <a:ext cx="5732341" cy="545100"/>
          </a:xfrm>
        </p:spPr>
        <p:txBody>
          <a:bodyPr anchor="t"/>
          <a:lstStyle>
            <a:lvl1pPr marL="0" indent="0">
              <a:spcBef>
                <a:spcPts val="0"/>
              </a:spcBef>
              <a:defRPr lang="en-US" sz="1350" b="0" kern="1200" baseline="0" smtClean="0">
                <a:solidFill>
                  <a:schemeClr val="accent1"/>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Click to edit Master text styles</a:t>
            </a:r>
          </a:p>
        </p:txBody>
      </p:sp>
      <p:sp>
        <p:nvSpPr>
          <p:cNvPr id="10" name="Content Placeholder 2"/>
          <p:cNvSpPr>
            <a:spLocks noGrp="1"/>
          </p:cNvSpPr>
          <p:nvPr>
            <p:ph idx="1"/>
          </p:nvPr>
        </p:nvSpPr>
        <p:spPr>
          <a:xfrm>
            <a:off x="2782958" y="1545536"/>
            <a:ext cx="5732393" cy="3129275"/>
          </a:xfrm>
        </p:spPr>
        <p:txBody>
          <a:bodyPr/>
          <a:lstStyle>
            <a:lvl1pPr>
              <a:spcBef>
                <a:spcPts val="0"/>
              </a:spcBef>
              <a:spcAft>
                <a:spcPts val="1800"/>
              </a:spcAft>
              <a:defRPr/>
            </a:lvl1pPr>
            <a:lvl2pPr marL="0" indent="0">
              <a:buNone/>
              <a:defRPr b="1">
                <a:solidFill>
                  <a:schemeClr val="accent1"/>
                </a:solidFill>
              </a:defRPr>
            </a:lvl2pPr>
            <a:lvl3pPr marL="0" indent="0">
              <a:spcBef>
                <a:spcPts val="0"/>
              </a:spcBef>
              <a:buNone/>
              <a:defRPr sz="1050"/>
            </a:lvl3pPr>
            <a:lvl4pPr marL="0" indent="0">
              <a:spcBef>
                <a:spcPts val="0"/>
              </a:spcBef>
              <a:buNone/>
              <a:defRPr sz="900"/>
            </a:lvl4pPr>
            <a:lvl5pPr marL="0" indent="0">
              <a:spcBef>
                <a:spcPts val="0"/>
              </a:spcBef>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4"/>
          </p:nvPr>
        </p:nvSpPr>
        <p:spPr>
          <a:xfrm>
            <a:off x="874644" y="1376571"/>
            <a:ext cx="1610140" cy="3298241"/>
          </a:xfrm>
        </p:spPr>
        <p:txBody>
          <a:bodyPr/>
          <a:lstStyle>
            <a:lvl1pPr>
              <a:lnSpc>
                <a:spcPts val="1050"/>
              </a:lnSpc>
              <a:spcBef>
                <a:spcPts val="0"/>
              </a:spcBef>
              <a:spcAft>
                <a:spcPts val="0"/>
              </a:spcAft>
              <a:defRPr sz="863">
                <a:solidFill>
                  <a:schemeClr val="accent1"/>
                </a:solidFill>
              </a:defRPr>
            </a:lvl1pPr>
            <a:lvl2pPr marL="0" indent="0">
              <a:lnSpc>
                <a:spcPts val="1050"/>
              </a:lnSpc>
              <a:spcBef>
                <a:spcPts val="0"/>
              </a:spcBef>
              <a:buFont typeface="Arial" panose="020B0604020202020204" pitchFamily="34" charset="0"/>
              <a:buNone/>
              <a:defRPr sz="863"/>
            </a:lvl2pPr>
            <a:lvl3pPr marL="0" indent="0">
              <a:lnSpc>
                <a:spcPts val="1050"/>
              </a:lnSpc>
              <a:spcBef>
                <a:spcPts val="0"/>
              </a:spcBef>
              <a:buNone/>
              <a:defRPr sz="863"/>
            </a:lvl3pPr>
            <a:lvl4pPr marL="0" indent="0">
              <a:lnSpc>
                <a:spcPts val="1050"/>
              </a:lnSpc>
              <a:spcBef>
                <a:spcPts val="0"/>
              </a:spcBef>
              <a:buNone/>
              <a:defRPr sz="863"/>
            </a:lvl4pPr>
            <a:lvl5pPr marL="0" indent="0">
              <a:lnSpc>
                <a:spcPts val="1050"/>
              </a:lnSpc>
              <a:spcBef>
                <a:spcPts val="0"/>
              </a:spcBef>
              <a:buNone/>
              <a:defRPr sz="86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014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endParaRPr lang="en-US">
              <a:solidFill>
                <a:srgbClr val="0D2C40"/>
              </a:solidFill>
            </a:endParaRPr>
          </a:p>
        </p:txBody>
      </p:sp>
      <p:sp>
        <p:nvSpPr>
          <p:cNvPr id="7" name="Footer Placeholder 6"/>
          <p:cNvSpPr>
            <a:spLocks noGrp="1"/>
          </p:cNvSpPr>
          <p:nvPr>
            <p:ph type="ftr" sz="quarter" idx="11"/>
          </p:nvPr>
        </p:nvSpPr>
        <p:spPr/>
        <p:txBody>
          <a:bodyPr/>
          <a:lstStyle/>
          <a:p>
            <a:endParaRPr lang="en-US">
              <a:solidFill>
                <a:srgbClr val="0D2C40"/>
              </a:solidFill>
            </a:endParaRPr>
          </a:p>
        </p:txBody>
      </p:sp>
      <p:sp>
        <p:nvSpPr>
          <p:cNvPr id="9"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60774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itle + PhotoBackground">
    <p:spTree>
      <p:nvGrpSpPr>
        <p:cNvPr id="1" name=""/>
        <p:cNvGrpSpPr/>
        <p:nvPr/>
      </p:nvGrpSpPr>
      <p:grpSpPr>
        <a:xfrm>
          <a:off x="0" y="0"/>
          <a:ext cx="0" cy="0"/>
          <a:chOff x="0" y="0"/>
          <a:chExt cx="0" cy="0"/>
        </a:xfrm>
      </p:grpSpPr>
      <p:sp>
        <p:nvSpPr>
          <p:cNvPr id="9" name="Picture Placeholder 7"/>
          <p:cNvSpPr>
            <a:spLocks noGrp="1"/>
          </p:cNvSpPr>
          <p:nvPr>
            <p:ph type="pic" sz="quarter" idx="14" hasCustomPrompt="1"/>
          </p:nvPr>
        </p:nvSpPr>
        <p:spPr>
          <a:xfrm>
            <a:off x="314324" y="-5080"/>
            <a:ext cx="8829675" cy="5157216"/>
          </a:xfrm>
        </p:spPr>
        <p:txBody>
          <a:bodyPr/>
          <a:lstStyle>
            <a:lvl1pPr algn="ctr">
              <a:defRPr baseline="0"/>
            </a:lvl1pPr>
          </a:lstStyle>
          <a:p>
            <a:r>
              <a:rPr lang="en-US"/>
              <a:t>Click icon to add image</a:t>
            </a:r>
          </a:p>
        </p:txBody>
      </p:sp>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endParaRPr lang="en-US">
              <a:solidFill>
                <a:srgbClr val="0D2C40"/>
              </a:solidFill>
            </a:endParaRPr>
          </a:p>
        </p:txBody>
      </p:sp>
      <p:sp>
        <p:nvSpPr>
          <p:cNvPr id="7" name="Footer Placeholder 6"/>
          <p:cNvSpPr>
            <a:spLocks noGrp="1"/>
          </p:cNvSpPr>
          <p:nvPr>
            <p:ph type="ftr" sz="quarter" idx="11"/>
          </p:nvPr>
        </p:nvSpPr>
        <p:spPr/>
        <p:txBody>
          <a:bodyPr/>
          <a:lstStyle/>
          <a:p>
            <a:endParaRPr lang="en-US">
              <a:solidFill>
                <a:srgbClr val="0D2C40"/>
              </a:solidFill>
            </a:endParaRPr>
          </a:p>
        </p:txBody>
      </p:sp>
      <p:sp>
        <p:nvSpPr>
          <p:cNvPr id="10"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2306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Logo Grid">
    <p:spTree>
      <p:nvGrpSpPr>
        <p:cNvPr id="1" name=""/>
        <p:cNvGrpSpPr/>
        <p:nvPr/>
      </p:nvGrpSpPr>
      <p:grpSpPr>
        <a:xfrm>
          <a:off x="0" y="0"/>
          <a:ext cx="0" cy="0"/>
          <a:chOff x="0" y="0"/>
          <a:chExt cx="0" cy="0"/>
        </a:xfrm>
      </p:grpSpPr>
      <p:sp>
        <p:nvSpPr>
          <p:cNvPr id="2" name="Title 1"/>
          <p:cNvSpPr>
            <a:spLocks noGrp="1"/>
          </p:cNvSpPr>
          <p:nvPr>
            <p:ph type="title"/>
          </p:nvPr>
        </p:nvSpPr>
        <p:spPr>
          <a:xfrm>
            <a:off x="874646" y="429777"/>
            <a:ext cx="3020023" cy="391418"/>
          </a:xfrm>
        </p:spPr>
        <p:txBody>
          <a:bodyPr/>
          <a:lstStyle/>
          <a:p>
            <a:r>
              <a:rPr lang="en-US"/>
              <a:t>Click to edit Master title style</a:t>
            </a:r>
          </a:p>
        </p:txBody>
      </p:sp>
      <p:sp>
        <p:nvSpPr>
          <p:cNvPr id="6" name="Date Placeholder 5"/>
          <p:cNvSpPr>
            <a:spLocks noGrp="1"/>
          </p:cNvSpPr>
          <p:nvPr>
            <p:ph type="dt" sz="half" idx="10"/>
          </p:nvPr>
        </p:nvSpPr>
        <p:spPr/>
        <p:txBody>
          <a:bodyPr/>
          <a:lstStyle/>
          <a:p>
            <a:endParaRPr lang="en-US">
              <a:solidFill>
                <a:srgbClr val="0D2C40"/>
              </a:solidFill>
            </a:endParaRPr>
          </a:p>
        </p:txBody>
      </p:sp>
      <p:sp>
        <p:nvSpPr>
          <p:cNvPr id="7" name="Footer Placeholder 6"/>
          <p:cNvSpPr>
            <a:spLocks noGrp="1"/>
          </p:cNvSpPr>
          <p:nvPr>
            <p:ph type="ftr" sz="quarter" idx="11"/>
          </p:nvPr>
        </p:nvSpPr>
        <p:spPr/>
        <p:txBody>
          <a:bodyPr/>
          <a:lstStyle/>
          <a:p>
            <a:endParaRPr lang="en-US">
              <a:solidFill>
                <a:srgbClr val="0D2C40"/>
              </a:solidFill>
            </a:endParaRPr>
          </a:p>
        </p:txBody>
      </p:sp>
      <p:sp>
        <p:nvSpPr>
          <p:cNvPr id="9"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93980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type="blank" preserve="1">
  <p:cSld name="Logo-Large">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b="21087"/>
          <a:stretch/>
        </p:blipFill>
        <p:spPr>
          <a:xfrm>
            <a:off x="2" y="-1"/>
            <a:ext cx="9143999" cy="5143501"/>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66259" y="2016008"/>
            <a:ext cx="1969568" cy="1104880"/>
          </a:xfrm>
          <a:prstGeom prst="rect">
            <a:avLst/>
          </a:prstGeom>
        </p:spPr>
      </p:pic>
    </p:spTree>
    <p:extLst>
      <p:ext uri="{BB962C8B-B14F-4D97-AF65-F5344CB8AC3E}">
        <p14:creationId xmlns:p14="http://schemas.microsoft.com/office/powerpoint/2010/main" val="2614904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type="blank" preserve="1">
  <p:cSld name="Logo-Small">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b="21087"/>
          <a:stretch/>
        </p:blipFill>
        <p:spPr>
          <a:xfrm>
            <a:off x="2" y="-1"/>
            <a:ext cx="9143999" cy="5143501"/>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66259" y="2016008"/>
            <a:ext cx="1969568" cy="1104880"/>
          </a:xfrm>
          <a:prstGeom prst="rect">
            <a:avLst/>
          </a:prstGeom>
        </p:spPr>
      </p:pic>
    </p:spTree>
    <p:extLst>
      <p:ext uri="{BB962C8B-B14F-4D97-AF65-F5344CB8AC3E}">
        <p14:creationId xmlns:p14="http://schemas.microsoft.com/office/powerpoint/2010/main" val="1000355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1"/>
          </p:nvPr>
        </p:nvSpPr>
        <p:spPr>
          <a:xfrm>
            <a:off x="8503920" y="4738878"/>
            <a:ext cx="182880" cy="137160"/>
          </a:xfrm>
          <a:prstGeom prst="rect">
            <a:avLst/>
          </a:prstGeom>
        </p:spPr>
        <p:txBody>
          <a:bodyPr/>
          <a:lstStyle/>
          <a:p>
            <a:fld id="{F7B308D7-9E65-0248-B131-BDA2090177FC}"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vert="horz" lIns="0" tIns="0" rIns="0" bIns="45720" rtlCol="0" anchor="b" anchorCtr="0">
            <a:normAutofit/>
          </a:bodyPr>
          <a:lstStyle>
            <a:lvl1pPr>
              <a:defRPr lang="en-US" dirty="0"/>
            </a:lvl1pPr>
          </a:lstStyle>
          <a:p>
            <a:pPr lvl="0"/>
            <a:r>
              <a:rPr lang="en-US"/>
              <a:t>Click to edit Master title style</a:t>
            </a:r>
          </a:p>
        </p:txBody>
      </p:sp>
      <p:sp>
        <p:nvSpPr>
          <p:cNvPr id="10" name="Footer Placeholder 4"/>
          <p:cNvSpPr>
            <a:spLocks noGrp="1"/>
          </p:cNvSpPr>
          <p:nvPr>
            <p:ph type="ftr" sz="quarter" idx="3"/>
          </p:nvPr>
        </p:nvSpPr>
        <p:spPr>
          <a:xfrm>
            <a:off x="2011680" y="4800599"/>
            <a:ext cx="6400800" cy="54864"/>
          </a:xfrm>
          <a:prstGeom prst="rect">
            <a:avLst/>
          </a:prstGeom>
        </p:spPr>
        <p:txBody>
          <a:bodyPr vert="horz" lIns="0" tIns="0" rIns="0" bIns="0" rtlCol="0" anchor="ctr"/>
          <a:lstStyle>
            <a:lvl1pPr algn="r">
              <a:lnSpc>
                <a:spcPct val="90000"/>
              </a:lnSpc>
              <a:defRPr sz="450" b="1" i="0" kern="600" cap="all" spc="23">
                <a:solidFill>
                  <a:schemeClr val="tx1">
                    <a:tint val="75000"/>
                  </a:schemeClr>
                </a:solidFill>
                <a:latin typeface="+mn-lt"/>
                <a:cs typeface="Arial"/>
              </a:defRPr>
            </a:lvl1pPr>
          </a:lstStyle>
          <a:p>
            <a:r>
              <a:rPr lang="en-US" kern="100" cap="none" spc="15">
                <a:solidFill>
                  <a:srgbClr val="777777"/>
                </a:solidFill>
                <a:cs typeface="Helvetica"/>
              </a:rPr>
              <a:t>www.rackspace.com</a:t>
            </a:r>
          </a:p>
        </p:txBody>
      </p:sp>
      <p:sp>
        <p:nvSpPr>
          <p:cNvPr id="2" name="TextBox 1"/>
          <p:cNvSpPr txBox="1"/>
          <p:nvPr userDrawn="1"/>
        </p:nvSpPr>
        <p:spPr>
          <a:xfrm>
            <a:off x="981559" y="4995620"/>
            <a:ext cx="914400" cy="914400"/>
          </a:xfrm>
          <a:prstGeom prst="rect">
            <a:avLst/>
          </a:prstGeom>
          <a:noFill/>
        </p:spPr>
        <p:txBody>
          <a:bodyPr wrap="none" rtlCol="0">
            <a:noAutofit/>
          </a:bodyPr>
          <a:lstStyle/>
          <a:p>
            <a:endParaRPr lang="en-US" sz="1800" b="1">
              <a:solidFill>
                <a:srgbClr val="0D2C40"/>
              </a:solidFill>
            </a:endParaRPr>
          </a:p>
        </p:txBody>
      </p:sp>
    </p:spTree>
    <p:extLst>
      <p:ext uri="{BB962C8B-B14F-4D97-AF65-F5344CB8AC3E}">
        <p14:creationId xmlns:p14="http://schemas.microsoft.com/office/powerpoint/2010/main" val="36076552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userDrawn="1">
  <p:cSld name="Cover with Image or Illustration">
    <p:bg>
      <p:bgRef idx="1001">
        <a:schemeClr val="bg1"/>
      </p:bgRef>
    </p:bg>
    <p:spTree>
      <p:nvGrpSpPr>
        <p:cNvPr id="1" name=""/>
        <p:cNvGrpSpPr/>
        <p:nvPr/>
      </p:nvGrpSpPr>
      <p:grpSpPr>
        <a:xfrm>
          <a:off x="0" y="0"/>
          <a:ext cx="0" cy="0"/>
          <a:chOff x="0" y="0"/>
          <a:chExt cx="0" cy="0"/>
        </a:xfrm>
      </p:grpSpPr>
      <p:pic>
        <p:nvPicPr>
          <p:cNvPr id="6" name="SAP Logo" descr="SAP Logo" title="SAP Logo"/>
          <p:cNvPicPr>
            <a:picLocks noChangeAspect="1"/>
          </p:cNvPicPr>
          <p:nvPr userDrawn="1"/>
        </p:nvPicPr>
        <p:blipFill>
          <a:blip r:embed="rId2"/>
          <a:stretch>
            <a:fillRect/>
          </a:stretch>
        </p:blipFill>
        <p:spPr>
          <a:xfrm>
            <a:off x="7460000" y="4663251"/>
            <a:ext cx="1472343" cy="270000"/>
          </a:xfrm>
          <a:prstGeom prst="rect">
            <a:avLst/>
          </a:prstGeom>
        </p:spPr>
      </p:pic>
      <p:sp>
        <p:nvSpPr>
          <p:cNvPr id="13" name="Classification"/>
          <p:cNvSpPr txBox="1"/>
          <p:nvPr userDrawn="1"/>
        </p:nvSpPr>
        <p:spPr>
          <a:xfrm>
            <a:off x="215945" y="4327252"/>
            <a:ext cx="3152820" cy="103874"/>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675"/>
              <a:t>INTERNAL</a:t>
            </a:r>
          </a:p>
        </p:txBody>
      </p:sp>
      <p:sp>
        <p:nvSpPr>
          <p:cNvPr id="19" name="Speaker"/>
          <p:cNvSpPr>
            <a:spLocks noGrp="1"/>
          </p:cNvSpPr>
          <p:nvPr userDrawn="1">
            <p:ph type="subTitle" idx="1" hasCustomPrompt="1"/>
          </p:nvPr>
        </p:nvSpPr>
        <p:spPr bwMode="black">
          <a:xfrm>
            <a:off x="215944" y="3847869"/>
            <a:ext cx="8172252" cy="323165"/>
          </a:xfrm>
        </p:spPr>
        <p:txBody>
          <a:bodyPr wrap="square" anchor="t" anchorCtr="0">
            <a:noAutofit/>
          </a:bodyPr>
          <a:lstStyle>
            <a:lvl1pPr marL="0" marR="0" indent="0" algn="l" defTabSz="816152" rtl="0" eaLnBrk="1" fontAlgn="auto" latinLnBrk="0" hangingPunct="1">
              <a:lnSpc>
                <a:spcPct val="100000"/>
              </a:lnSpc>
              <a:spcBef>
                <a:spcPts val="0"/>
              </a:spcBef>
              <a:spcAft>
                <a:spcPts val="0"/>
              </a:spcAft>
              <a:buClr>
                <a:schemeClr val="accent1"/>
              </a:buClr>
              <a:buSzPct val="80000"/>
              <a:buFontTx/>
              <a:buNone/>
              <a:tabLst/>
              <a:defRPr sz="1050" b="0" baseline="0">
                <a:solidFill>
                  <a:schemeClr val="tx1"/>
                </a:solidFill>
              </a:defRPr>
            </a:lvl1pPr>
            <a:lvl2pPr marL="408077" indent="0" algn="ctr">
              <a:buNone/>
              <a:defRPr>
                <a:solidFill>
                  <a:schemeClr val="tx1">
                    <a:tint val="75000"/>
                  </a:schemeClr>
                </a:solidFill>
              </a:defRPr>
            </a:lvl2pPr>
            <a:lvl3pPr marL="816152" indent="0" algn="ctr">
              <a:buNone/>
              <a:defRPr>
                <a:solidFill>
                  <a:schemeClr val="tx1">
                    <a:tint val="75000"/>
                  </a:schemeClr>
                </a:solidFill>
              </a:defRPr>
            </a:lvl3pPr>
            <a:lvl4pPr marL="1224230" indent="0" algn="ctr">
              <a:buNone/>
              <a:defRPr>
                <a:solidFill>
                  <a:schemeClr val="tx1">
                    <a:tint val="75000"/>
                  </a:schemeClr>
                </a:solidFill>
              </a:defRPr>
            </a:lvl4pPr>
            <a:lvl5pPr marL="1632306" indent="0" algn="ctr">
              <a:buNone/>
              <a:defRPr>
                <a:solidFill>
                  <a:schemeClr val="tx1">
                    <a:tint val="75000"/>
                  </a:schemeClr>
                </a:solidFill>
              </a:defRPr>
            </a:lvl5pPr>
            <a:lvl6pPr marL="2040384" indent="0" algn="ctr">
              <a:buNone/>
              <a:defRPr>
                <a:solidFill>
                  <a:schemeClr val="tx1">
                    <a:tint val="75000"/>
                  </a:schemeClr>
                </a:solidFill>
              </a:defRPr>
            </a:lvl6pPr>
            <a:lvl7pPr marL="2448460" indent="0" algn="ctr">
              <a:buNone/>
              <a:defRPr>
                <a:solidFill>
                  <a:schemeClr val="tx1">
                    <a:tint val="75000"/>
                  </a:schemeClr>
                </a:solidFill>
              </a:defRPr>
            </a:lvl7pPr>
            <a:lvl8pPr marL="2856536" indent="0" algn="ctr">
              <a:buNone/>
              <a:defRPr>
                <a:solidFill>
                  <a:schemeClr val="tx1">
                    <a:tint val="75000"/>
                  </a:schemeClr>
                </a:solidFill>
              </a:defRPr>
            </a:lvl8pPr>
            <a:lvl9pPr marL="3264614" indent="0" algn="ctr">
              <a:buNone/>
              <a:defRPr>
                <a:solidFill>
                  <a:schemeClr val="tx1">
                    <a:tint val="75000"/>
                  </a:schemeClr>
                </a:solidFill>
              </a:defRPr>
            </a:lvl9pPr>
          </a:lstStyle>
          <a:p>
            <a:r>
              <a:rPr lang="en-US"/>
              <a:t>Speaker’s Name, SAP</a:t>
            </a:r>
          </a:p>
          <a:p>
            <a:pPr marL="0" marR="0" lvl="0" indent="0" algn="l" defTabSz="816152" rtl="0" eaLnBrk="1" fontAlgn="auto" latinLnBrk="0" hangingPunct="1">
              <a:lnSpc>
                <a:spcPct val="100000"/>
              </a:lnSpc>
              <a:spcBef>
                <a:spcPts val="0"/>
              </a:spcBef>
              <a:spcAft>
                <a:spcPts val="0"/>
              </a:spcAft>
              <a:buClr>
                <a:schemeClr val="accent1"/>
              </a:buClr>
              <a:buSzPct val="80000"/>
              <a:buFontTx/>
              <a:buNone/>
              <a:tabLst/>
              <a:defRPr/>
            </a:pPr>
            <a:r>
              <a:rPr lang="en-US"/>
              <a:t>Month 00, 2018</a:t>
            </a:r>
          </a:p>
        </p:txBody>
      </p:sp>
      <p:sp>
        <p:nvSpPr>
          <p:cNvPr id="3" name="Title"/>
          <p:cNvSpPr>
            <a:spLocks noGrp="1"/>
          </p:cNvSpPr>
          <p:nvPr>
            <p:ph type="title" hasCustomPrompt="1"/>
          </p:nvPr>
        </p:nvSpPr>
        <p:spPr>
          <a:xfrm>
            <a:off x="215944" y="3018323"/>
            <a:ext cx="8172252" cy="747897"/>
          </a:xfrm>
        </p:spPr>
        <p:txBody>
          <a:bodyPr vert="horz" wrap="square" lIns="0" tIns="0" rIns="0" bIns="0" rtlCol="0">
            <a:noAutofit/>
          </a:bodyPr>
          <a:lstStyle>
            <a:lvl1pPr>
              <a:lnSpc>
                <a:spcPct val="90000"/>
              </a:lnSpc>
              <a:defRPr lang="de-DE" sz="2699" dirty="0">
                <a:latin typeface="+mn-lt"/>
                <a:ea typeface="+mn-ea"/>
                <a:cs typeface="+mn-cs"/>
              </a:defRPr>
            </a:lvl1pPr>
          </a:lstStyle>
          <a:p>
            <a:pPr lvl="0"/>
            <a:r>
              <a:rPr lang="en-US"/>
              <a:t>Presentation Title </a:t>
            </a:r>
            <a:br>
              <a:rPr lang="en-US"/>
            </a:br>
            <a:r>
              <a:rPr lang="en-US"/>
              <a:t>Goes Here and Here.</a:t>
            </a:r>
          </a:p>
        </p:txBody>
      </p:sp>
      <p:sp>
        <p:nvSpPr>
          <p:cNvPr id="5" name="Title Image Placeholder" descr="Placeholder title image" title="Title image"/>
          <p:cNvSpPr>
            <a:spLocks noGrp="1"/>
          </p:cNvSpPr>
          <p:nvPr>
            <p:ph type="pic" sz="quarter" idx="12" hasCustomPrompt="1"/>
          </p:nvPr>
        </p:nvSpPr>
        <p:spPr bwMode="gray">
          <a:xfrm>
            <a:off x="2" y="0"/>
            <a:ext cx="9143999" cy="2572505"/>
          </a:xfrm>
          <a:noFill/>
        </p:spPr>
        <p:txBody>
          <a:bodyPr tIns="504000"/>
          <a:lstStyle>
            <a:lvl1pPr algn="ctr">
              <a:defRPr sz="1200">
                <a:solidFill>
                  <a:schemeClr val="tx1"/>
                </a:solidFill>
              </a:defRPr>
            </a:lvl1pPr>
          </a:lstStyle>
          <a:p>
            <a:r>
              <a:rPr lang="en-US"/>
              <a:t>Click to insert title image or illustration</a:t>
            </a:r>
          </a:p>
        </p:txBody>
      </p:sp>
    </p:spTree>
    <p:extLst>
      <p:ext uri="{BB962C8B-B14F-4D97-AF65-F5344CB8AC3E}">
        <p14:creationId xmlns:p14="http://schemas.microsoft.com/office/powerpoint/2010/main" val="243966347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505">
          <p15:clr>
            <a:srgbClr val="FBAE40"/>
          </p15:clr>
        </p15:guide>
        <p15:guide id="2" orient="horz" pos="4144">
          <p15:clr>
            <a:srgbClr val="FBAE40"/>
          </p15:clr>
        </p15:guide>
        <p15:guide id="3" orient="horz" pos="2162">
          <p15:clr>
            <a:srgbClr val="FBAE40"/>
          </p15:clr>
        </p15:guide>
        <p15:guide id="4" pos="181">
          <p15:clr>
            <a:srgbClr val="FBAE40"/>
          </p15:clr>
        </p15:guide>
        <p15:guide id="5" orient="horz" pos="2534">
          <p15:clr>
            <a:srgbClr val="FBAE40"/>
          </p15:clr>
        </p15:guide>
        <p15:guide id="6" orient="horz" pos="3164">
          <p15:clr>
            <a:srgbClr val="FBAE40"/>
          </p15:clr>
        </p15:guide>
        <p15:guide id="7" orient="horz" pos="3232">
          <p15:clr>
            <a:srgbClr val="FBAE40"/>
          </p15:clr>
        </p15:guide>
        <p15:guide id="8" orient="horz" pos="350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s w Tit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 (28pt)</a:t>
            </a:r>
          </a:p>
        </p:txBody>
      </p:sp>
      <p:sp>
        <p:nvSpPr>
          <p:cNvPr id="3" name="Content Placeholder 2"/>
          <p:cNvSpPr>
            <a:spLocks noGrp="1"/>
          </p:cNvSpPr>
          <p:nvPr>
            <p:ph idx="1" hasCustomPrompt="1"/>
          </p:nvPr>
        </p:nvSpPr>
        <p:spPr>
          <a:xfrm>
            <a:off x="874643" y="1381540"/>
            <a:ext cx="3896895" cy="3283331"/>
          </a:xfrm>
        </p:spPr>
        <p:txBody>
          <a:bodyPr/>
          <a:lstStyle>
            <a:lvl1pPr marL="0" indent="0">
              <a:buFont typeface="Arial" panose="020B0604020202020204" pitchFamily="34" charset="0"/>
              <a:buNone/>
              <a:defRPr sz="1800" b="1"/>
            </a:lvl1pPr>
            <a:lvl2pPr marL="114300" indent="-114300">
              <a:buFont typeface="Arial" panose="020B0604020202020204" pitchFamily="34" charset="0"/>
              <a:buChar char="•"/>
              <a:defRPr sz="1400" b="0"/>
            </a:lvl2pPr>
            <a:lvl3pPr marL="228600" indent="-114300">
              <a:defRPr sz="1200"/>
            </a:lvl3pPr>
            <a:lvl4pPr marL="342900" indent="-114300">
              <a:defRPr sz="1100"/>
            </a:lvl4pPr>
            <a:lvl5pPr marL="457200" indent="-114300">
              <a:tabLst>
                <a:tab pos="685800" algn="l"/>
              </a:tabLst>
              <a:defRPr sz="1000"/>
            </a:lvl5pPr>
          </a:lstStyle>
          <a:p>
            <a:pPr lvl="0"/>
            <a:r>
              <a:rPr lang="en-US"/>
              <a:t>First level bullet (18pt)</a:t>
            </a:r>
          </a:p>
          <a:p>
            <a:pPr lvl="1"/>
            <a:r>
              <a:rPr lang="en-US"/>
              <a:t>Second level bullet (14pt)</a:t>
            </a:r>
          </a:p>
          <a:p>
            <a:pPr lvl="2"/>
            <a:r>
              <a:rPr lang="en-US"/>
              <a:t>Third level bullet (12pt)</a:t>
            </a:r>
          </a:p>
          <a:p>
            <a:pPr lvl="3"/>
            <a:r>
              <a:rPr lang="en-US"/>
              <a:t>Fourth level (11pt)</a:t>
            </a:r>
          </a:p>
          <a:p>
            <a:pPr lvl="4"/>
            <a:r>
              <a:rPr lang="en-US"/>
              <a:t>Fifth level (10pt)</a:t>
            </a:r>
          </a:p>
        </p:txBody>
      </p:sp>
      <p:sp>
        <p:nvSpPr>
          <p:cNvPr id="9" name="Text Placeholder 8"/>
          <p:cNvSpPr>
            <a:spLocks noGrp="1"/>
          </p:cNvSpPr>
          <p:nvPr>
            <p:ph type="body" sz="quarter" idx="13" hasCustomPrompt="1"/>
          </p:nvPr>
        </p:nvSpPr>
        <p:spPr>
          <a:xfrm>
            <a:off x="874714" y="990446"/>
            <a:ext cx="3896859" cy="328613"/>
          </a:xfrm>
        </p:spPr>
        <p:txBody>
          <a:bodyPr anchor="ctr"/>
          <a:lstStyle>
            <a:lvl1pPr marL="0" indent="0" algn="ctr">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1 Subhead (15pt)</a:t>
            </a:r>
          </a:p>
        </p:txBody>
      </p:sp>
      <p:sp>
        <p:nvSpPr>
          <p:cNvPr id="10" name="Content Placeholder 2"/>
          <p:cNvSpPr>
            <a:spLocks noGrp="1"/>
          </p:cNvSpPr>
          <p:nvPr>
            <p:ph idx="14" hasCustomPrompt="1"/>
          </p:nvPr>
        </p:nvSpPr>
        <p:spPr>
          <a:xfrm>
            <a:off x="4943431" y="1382263"/>
            <a:ext cx="3900533" cy="3283331"/>
          </a:xfrm>
        </p:spPr>
        <p:txBody>
          <a:bodyPr/>
          <a:lstStyle>
            <a:lvl1pPr marL="0" indent="0">
              <a:buFont typeface="Arial" panose="020B0604020202020204" pitchFamily="34" charset="0"/>
              <a:buNone/>
              <a:defRPr sz="1800" b="1"/>
            </a:lvl1pPr>
            <a:lvl2pPr marL="114300" indent="-114300">
              <a:buFont typeface="Arial" panose="020B0604020202020204" pitchFamily="34" charset="0"/>
              <a:buChar char="•"/>
              <a:defRPr sz="1400" b="0"/>
            </a:lvl2pPr>
            <a:lvl3pPr marL="228600" indent="-114300">
              <a:defRPr sz="1200"/>
            </a:lvl3pPr>
            <a:lvl4pPr marL="342900" indent="-114300">
              <a:defRPr sz="1100"/>
            </a:lvl4pPr>
            <a:lvl5pPr marL="457200" indent="-114300">
              <a:defRPr sz="1000"/>
            </a:lvl5pPr>
          </a:lstStyle>
          <a:p>
            <a:pPr lvl="0"/>
            <a:r>
              <a:rPr lang="en-US"/>
              <a:t>First level bullet (18pt)</a:t>
            </a:r>
          </a:p>
          <a:p>
            <a:pPr lvl="1"/>
            <a:r>
              <a:rPr lang="en-US"/>
              <a:t>Second level bullet (14pt)</a:t>
            </a:r>
          </a:p>
          <a:p>
            <a:pPr lvl="2"/>
            <a:r>
              <a:rPr lang="en-US"/>
              <a:t>Third level bullet (12pt)</a:t>
            </a:r>
          </a:p>
          <a:p>
            <a:pPr lvl="3"/>
            <a:r>
              <a:rPr lang="en-US"/>
              <a:t>Fourth level (11pt)</a:t>
            </a:r>
          </a:p>
          <a:p>
            <a:pPr lvl="4"/>
            <a:r>
              <a:rPr lang="en-US"/>
              <a:t>Fifth level (10pt)</a:t>
            </a:r>
          </a:p>
        </p:txBody>
      </p:sp>
      <p:sp>
        <p:nvSpPr>
          <p:cNvPr id="11" name="Text Placeholder 8"/>
          <p:cNvSpPr>
            <a:spLocks noGrp="1"/>
          </p:cNvSpPr>
          <p:nvPr>
            <p:ph type="body" sz="quarter" idx="15" hasCustomPrompt="1"/>
          </p:nvPr>
        </p:nvSpPr>
        <p:spPr>
          <a:xfrm>
            <a:off x="4943500" y="990446"/>
            <a:ext cx="3900533" cy="328613"/>
          </a:xfrm>
        </p:spPr>
        <p:txBody>
          <a:bodyPr anchor="ctr"/>
          <a:lstStyle>
            <a:lvl1pPr marL="0" indent="0" algn="ctr">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2 Subhead (15pt)</a:t>
            </a:r>
          </a:p>
        </p:txBody>
      </p:sp>
      <p:sp>
        <p:nvSpPr>
          <p:cNvPr id="7" name="Date Placeholder 6"/>
          <p:cNvSpPr>
            <a:spLocks noGrp="1"/>
          </p:cNvSpPr>
          <p:nvPr>
            <p:ph type="dt" sz="half" idx="16"/>
          </p:nvPr>
        </p:nvSpPr>
        <p:spPr/>
        <p:txBody>
          <a:bodyPr/>
          <a:lstStyle/>
          <a:p>
            <a:endParaRPr lang="en-US"/>
          </a:p>
        </p:txBody>
      </p:sp>
      <p:sp>
        <p:nvSpPr>
          <p:cNvPr id="8" name="Footer Placeholder 7"/>
          <p:cNvSpPr>
            <a:spLocks noGrp="1"/>
          </p:cNvSpPr>
          <p:nvPr>
            <p:ph type="ftr" sz="quarter" idx="17"/>
          </p:nvPr>
        </p:nvSpPr>
        <p:spPr/>
        <p:txBody>
          <a:bodyPr/>
          <a:lstStyle/>
          <a:p>
            <a:endParaRPr lang="en-US"/>
          </a:p>
        </p:txBody>
      </p:sp>
      <p:sp>
        <p:nvSpPr>
          <p:cNvPr id="13"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pPr/>
              <a:t>‹#›</a:t>
            </a:fld>
            <a:endParaRPr lang="en-US"/>
          </a:p>
        </p:txBody>
      </p:sp>
    </p:spTree>
    <p:extLst>
      <p:ext uri="{BB962C8B-B14F-4D97-AF65-F5344CB8AC3E}">
        <p14:creationId xmlns:p14="http://schemas.microsoft.com/office/powerpoint/2010/main" val="3938417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userDrawn="1">
  <p:cSld name="Copyright">
    <p:spTree>
      <p:nvGrpSpPr>
        <p:cNvPr id="1" name=""/>
        <p:cNvGrpSpPr/>
        <p:nvPr/>
      </p:nvGrpSpPr>
      <p:grpSpPr>
        <a:xfrm>
          <a:off x="0" y="0"/>
          <a:ext cx="0" cy="0"/>
          <a:chOff x="0" y="0"/>
          <a:chExt cx="0" cy="0"/>
        </a:xfrm>
      </p:grpSpPr>
      <p:pic>
        <p:nvPicPr>
          <p:cNvPr id="16" name="SAP Logo" descr="SAP Logo" title="SAP Logo"/>
          <p:cNvPicPr>
            <a:picLocks noChangeAspect="1"/>
          </p:cNvPicPr>
          <p:nvPr userDrawn="1"/>
        </p:nvPicPr>
        <p:blipFill>
          <a:blip r:embed="rId2"/>
          <a:stretch>
            <a:fillRect/>
          </a:stretch>
        </p:blipFill>
        <p:spPr>
          <a:xfrm>
            <a:off x="7292276" y="4495500"/>
            <a:ext cx="1472343" cy="270000"/>
          </a:xfrm>
          <a:prstGeom prst="rect">
            <a:avLst/>
          </a:prstGeom>
        </p:spPr>
      </p:pic>
      <p:sp>
        <p:nvSpPr>
          <p:cNvPr id="19" name="Copyright information English"/>
          <p:cNvSpPr txBox="1"/>
          <p:nvPr userDrawn="1"/>
        </p:nvSpPr>
        <p:spPr bwMode="black">
          <a:xfrm>
            <a:off x="377330" y="1983970"/>
            <a:ext cx="4403086" cy="2781531"/>
          </a:xfrm>
          <a:prstGeom prst="rect">
            <a:avLst/>
          </a:prstGeom>
          <a:noFill/>
        </p:spPr>
        <p:txBody>
          <a:bodyPr wrap="square" lIns="0" tIns="0" rIns="0" bIns="0" rtlCol="0" anchor="b">
            <a:noAutofit/>
          </a:bodyPr>
          <a:lstStyle/>
          <a:p>
            <a:pPr marL="0" marR="0" lvl="0" indent="0" algn="l" defTabSz="816317" rtl="0" eaLnBrk="1" fontAlgn="auto" latinLnBrk="0" hangingPunct="1">
              <a:lnSpc>
                <a:spcPct val="100000"/>
              </a:lnSpc>
              <a:spcBef>
                <a:spcPts val="900"/>
              </a:spcBef>
              <a:spcAft>
                <a:spcPts val="0"/>
              </a:spcAft>
              <a:buClrTx/>
              <a:buSzTx/>
              <a:buFontTx/>
              <a:buNone/>
              <a:tabLst/>
              <a:defRPr/>
            </a:pPr>
            <a:r>
              <a:rPr lang="en-US" sz="600" b="0" noProof="0"/>
              <a:t>© 2019 SAP SE or an SAP affiliate company. All rights reserved.</a:t>
            </a:r>
            <a:endParaRPr lang="de-DE" sz="600" kern="0">
              <a:ea typeface="Arial Unicode MS" pitchFamily="34" charset="-128"/>
              <a:cs typeface="Arial Unicode MS" pitchFamily="34" charset="-128"/>
            </a:endParaRPr>
          </a:p>
          <a:p>
            <a:pPr>
              <a:spcBef>
                <a:spcPts val="450"/>
              </a:spcBef>
            </a:pPr>
            <a:r>
              <a:rPr lang="en-US" sz="600" kern="120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450"/>
              </a:spcBef>
            </a:pPr>
            <a:r>
              <a:rPr lang="en-US" sz="600" kern="1200">
                <a:solidFill>
                  <a:schemeClr val="tx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of other software vendors. National product specifications may vary.</a:t>
            </a:r>
          </a:p>
          <a:p>
            <a:pPr>
              <a:spcBef>
                <a:spcPts val="450"/>
              </a:spcBef>
            </a:pPr>
            <a:r>
              <a:rPr lang="en-US" sz="600" kern="120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set forth in the express warranty statements accompanying such products and services, if any. Nothing herein should be construed as constituting an additional warranty. </a:t>
            </a:r>
          </a:p>
          <a:p>
            <a:pPr>
              <a:spcBef>
                <a:spcPts val="450"/>
              </a:spcBef>
            </a:pPr>
            <a:r>
              <a:rPr lang="en-US" sz="600" kern="120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platforms,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a:t>
            </a:r>
            <a:r>
              <a:rPr lang="en-US" sz="600" kern="1200" baseline="0">
                <a:solidFill>
                  <a:schemeClr val="tx1"/>
                </a:solidFill>
                <a:latin typeface="Arial"/>
                <a:ea typeface="Arial Unicode MS" panose="020B0604020202020204" pitchFamily="34" charset="-128"/>
                <a:cs typeface="+mn-cs"/>
              </a:rPr>
              <a:t> </a:t>
            </a:r>
            <a:r>
              <a:rPr lang="en-US" sz="600" kern="1200">
                <a:solidFill>
                  <a:schemeClr val="tx1"/>
                </a:solidFill>
                <a:latin typeface="Arial"/>
                <a:ea typeface="Arial Unicode MS" panose="020B0604020202020204"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450"/>
              </a:spcBef>
            </a:pPr>
            <a:r>
              <a:rPr lang="en-US" sz="600" kern="120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in Germany and other countries. All other product and service names mentioned are the trademarks of their respective companies. </a:t>
            </a:r>
          </a:p>
          <a:p>
            <a:pPr>
              <a:spcBef>
                <a:spcPts val="450"/>
              </a:spcBef>
            </a:pPr>
            <a:r>
              <a:rPr lang="en-US" sz="600" kern="1200">
                <a:solidFill>
                  <a:schemeClr val="tx1"/>
                </a:solidFill>
                <a:latin typeface="Arial"/>
                <a:ea typeface="Arial Unicode MS" panose="020B0604020202020204" pitchFamily="34" charset="-128"/>
                <a:cs typeface="+mn-cs"/>
              </a:rPr>
              <a:t>See </a:t>
            </a:r>
            <a:r>
              <a:rPr lang="en-US" sz="600" kern="1200">
                <a:solidFill>
                  <a:schemeClr val="tx1"/>
                </a:solidFill>
                <a:latin typeface="Arial"/>
                <a:ea typeface="Arial Unicode MS" panose="020B0604020202020204" pitchFamily="34" charset="-128"/>
                <a:cs typeface="+mn-cs"/>
                <a:hlinkClick r:id="rId3"/>
              </a:rPr>
              <a:t>www.sap.com/copyright</a:t>
            </a:r>
            <a:r>
              <a:rPr lang="en-US" sz="600" kern="1200">
                <a:solidFill>
                  <a:schemeClr val="tx1"/>
                </a:solidFill>
                <a:latin typeface="Arial"/>
                <a:ea typeface="Arial Unicode MS" panose="020B0604020202020204" pitchFamily="34" charset="-128"/>
                <a:cs typeface="+mn-cs"/>
              </a:rPr>
              <a:t> for additional trademark information and notices.</a:t>
            </a:r>
          </a:p>
        </p:txBody>
      </p:sp>
      <p:sp>
        <p:nvSpPr>
          <p:cNvPr id="44" name="www.sap.com - contact SAP link">
            <a:hlinkClick r:id="rId4" tooltip="www.sap.com/contactsap"/>
          </p:cNvPr>
          <p:cNvSpPr txBox="1"/>
          <p:nvPr userDrawn="1"/>
        </p:nvSpPr>
        <p:spPr bwMode="black">
          <a:xfrm>
            <a:off x="377331" y="1846050"/>
            <a:ext cx="1661110" cy="126958"/>
          </a:xfrm>
          <a:prstGeom prst="rect">
            <a:avLst/>
          </a:prstGeom>
          <a:noFill/>
        </p:spPr>
        <p:txBody>
          <a:bodyPr wrap="square" lIns="0" tIns="0" rIns="0" bIns="0" rtlCol="0" anchor="b">
            <a:noAutofit/>
          </a:bodyPr>
          <a:lstStyle/>
          <a:p>
            <a:pPr marL="0" marR="0" lvl="0" indent="0" algn="l" defTabSz="816317" rtl="0" eaLnBrk="1" fontAlgn="auto" latinLnBrk="0" hangingPunct="1">
              <a:lnSpc>
                <a:spcPct val="100000"/>
              </a:lnSpc>
              <a:spcBef>
                <a:spcPts val="900"/>
              </a:spcBef>
              <a:spcAft>
                <a:spcPts val="0"/>
              </a:spcAft>
              <a:buClrTx/>
              <a:buSzTx/>
              <a:buFontTx/>
              <a:buNone/>
              <a:tabLst/>
              <a:defRPr/>
            </a:pPr>
            <a:r>
              <a:rPr lang="en-US" sz="825" b="1" kern="1200">
                <a:solidFill>
                  <a:schemeClr val="accent1"/>
                </a:solidFill>
                <a:latin typeface="Arial"/>
                <a:ea typeface="Arial Unicode MS" panose="020B0604020202020204" pitchFamily="34" charset="-128"/>
                <a:cs typeface="+mn-cs"/>
              </a:rPr>
              <a:t>www.sap.com</a:t>
            </a:r>
            <a:r>
              <a:rPr lang="en-US" sz="825" b="1" kern="1200">
                <a:solidFill>
                  <a:schemeClr val="tx1"/>
                </a:solidFill>
                <a:latin typeface="Arial"/>
                <a:ea typeface="Arial Unicode MS" panose="020B0604020202020204" pitchFamily="34" charset="-128"/>
                <a:cs typeface="+mn-cs"/>
              </a:rPr>
              <a:t>/contactsap</a:t>
            </a:r>
          </a:p>
        </p:txBody>
      </p:sp>
      <p:pic>
        <p:nvPicPr>
          <p:cNvPr id="18" name="Linkedin icon with link">
            <a:hlinkClick r:id="rId5"/>
          </p:cNvPr>
          <p:cNvPicPr>
            <a:picLocks noChangeAspect="1"/>
          </p:cNvPicPr>
          <p:nvPr userDrawn="1"/>
        </p:nvPicPr>
        <p:blipFill>
          <a:blip r:embed="rId6"/>
          <a:stretch>
            <a:fillRect/>
          </a:stretch>
        </p:blipFill>
        <p:spPr>
          <a:xfrm>
            <a:off x="1704918" y="1312471"/>
            <a:ext cx="271286" cy="271357"/>
          </a:xfrm>
          <a:prstGeom prst="rect">
            <a:avLst/>
          </a:prstGeom>
        </p:spPr>
      </p:pic>
      <p:pic>
        <p:nvPicPr>
          <p:cNvPr id="20" name="YouTube icon with link">
            <a:hlinkClick r:id="rId7"/>
          </p:cNvPr>
          <p:cNvPicPr>
            <a:picLocks noChangeAspect="1"/>
          </p:cNvPicPr>
          <p:nvPr userDrawn="1"/>
        </p:nvPicPr>
        <p:blipFill>
          <a:blip r:embed="rId8"/>
          <a:stretch>
            <a:fillRect/>
          </a:stretch>
        </p:blipFill>
        <p:spPr>
          <a:xfrm>
            <a:off x="1262131" y="1311797"/>
            <a:ext cx="272629" cy="272700"/>
          </a:xfrm>
          <a:prstGeom prst="rect">
            <a:avLst/>
          </a:prstGeom>
        </p:spPr>
      </p:pic>
      <p:pic>
        <p:nvPicPr>
          <p:cNvPr id="21" name="Twitter icon with link">
            <a:hlinkClick r:id="rId9" tooltip="https://twitter.com/sap"/>
          </p:cNvPr>
          <p:cNvPicPr>
            <a:picLocks noChangeAspect="1"/>
          </p:cNvPicPr>
          <p:nvPr userDrawn="1"/>
        </p:nvPicPr>
        <p:blipFill>
          <a:blip r:embed="rId10"/>
          <a:stretch>
            <a:fillRect/>
          </a:stretch>
        </p:blipFill>
        <p:spPr>
          <a:xfrm>
            <a:off x="820687" y="1312471"/>
            <a:ext cx="271286" cy="271357"/>
          </a:xfrm>
          <a:prstGeom prst="rect">
            <a:avLst/>
          </a:prstGeom>
        </p:spPr>
      </p:pic>
      <p:pic>
        <p:nvPicPr>
          <p:cNvPr id="22" name="Facebook icon with link">
            <a:hlinkClick r:id="rId11"/>
          </p:cNvPr>
          <p:cNvPicPr>
            <a:picLocks noChangeAspect="1"/>
          </p:cNvPicPr>
          <p:nvPr userDrawn="1"/>
        </p:nvPicPr>
        <p:blipFill>
          <a:blip r:embed="rId12"/>
          <a:stretch>
            <a:fillRect/>
          </a:stretch>
        </p:blipFill>
        <p:spPr>
          <a:xfrm>
            <a:off x="377901" y="1311797"/>
            <a:ext cx="272629" cy="272700"/>
          </a:xfrm>
          <a:prstGeom prst="rect">
            <a:avLst/>
          </a:prstGeom>
        </p:spPr>
      </p:pic>
      <p:sp>
        <p:nvSpPr>
          <p:cNvPr id="43" name="Follow all of SAP"/>
          <p:cNvSpPr txBox="1"/>
          <p:nvPr userDrawn="1"/>
        </p:nvSpPr>
        <p:spPr bwMode="black">
          <a:xfrm>
            <a:off x="377331" y="1095753"/>
            <a:ext cx="921172" cy="126958"/>
          </a:xfrm>
          <a:prstGeom prst="rect">
            <a:avLst/>
          </a:prstGeom>
          <a:noFill/>
        </p:spPr>
        <p:txBody>
          <a:bodyPr wrap="square" lIns="0" tIns="0" rIns="0" bIns="0" rtlCol="0" anchor="b">
            <a:noAutofit/>
          </a:bodyPr>
          <a:lstStyle/>
          <a:p>
            <a:pPr marL="0" marR="0" lvl="0" indent="0" algn="l" defTabSz="816317" rtl="0" eaLnBrk="1" fontAlgn="auto" latinLnBrk="0" hangingPunct="1">
              <a:lnSpc>
                <a:spcPct val="100000"/>
              </a:lnSpc>
              <a:spcBef>
                <a:spcPts val="900"/>
              </a:spcBef>
              <a:spcAft>
                <a:spcPts val="0"/>
              </a:spcAft>
              <a:buClrTx/>
              <a:buSzTx/>
              <a:buFontTx/>
              <a:buNone/>
              <a:tabLst/>
              <a:defRPr/>
            </a:pPr>
            <a:r>
              <a:rPr lang="en-US" sz="825" b="0" kern="1200">
                <a:solidFill>
                  <a:schemeClr val="tx1"/>
                </a:solidFill>
                <a:latin typeface="Arial"/>
                <a:ea typeface="Arial Unicode MS" panose="020B0604020202020204" pitchFamily="34" charset="-128"/>
                <a:cs typeface="+mn-cs"/>
              </a:rPr>
              <a:t>Follow us</a:t>
            </a:r>
          </a:p>
        </p:txBody>
      </p:sp>
    </p:spTree>
    <p:extLst>
      <p:ext uri="{BB962C8B-B14F-4D97-AF65-F5344CB8AC3E}">
        <p14:creationId xmlns:p14="http://schemas.microsoft.com/office/powerpoint/2010/main" val="1679038420"/>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Columns w Tit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 (28pt)</a:t>
            </a:r>
          </a:p>
        </p:txBody>
      </p:sp>
      <p:sp>
        <p:nvSpPr>
          <p:cNvPr id="3" name="Content Placeholder 2"/>
          <p:cNvSpPr>
            <a:spLocks noGrp="1"/>
          </p:cNvSpPr>
          <p:nvPr>
            <p:ph idx="1" hasCustomPrompt="1"/>
          </p:nvPr>
        </p:nvSpPr>
        <p:spPr>
          <a:xfrm>
            <a:off x="874645" y="1376571"/>
            <a:ext cx="2560320" cy="3283331"/>
          </a:xfrm>
        </p:spPr>
        <p:txBody>
          <a:bodyPr/>
          <a:lstStyle>
            <a:lvl1pPr marL="0" indent="0">
              <a:buFont typeface="Arial" panose="020B0604020202020204" pitchFamily="34" charset="0"/>
              <a:buNone/>
              <a:defRPr sz="1400" b="1"/>
            </a:lvl1pPr>
            <a:lvl2pPr marL="114300" indent="-114300">
              <a:buFont typeface="Arial" panose="020B0604020202020204" pitchFamily="34" charset="0"/>
              <a:buChar char="•"/>
              <a:defRPr sz="1100" b="0"/>
            </a:lvl2pPr>
            <a:lvl3pPr marL="228600" indent="-114300">
              <a:buFont typeface="Arial" panose="020B0604020202020204" pitchFamily="34" charset="0"/>
              <a:buChar char="-"/>
              <a:defRPr sz="900"/>
            </a:lvl3pPr>
            <a:lvl4pPr marL="342900" indent="-114300">
              <a:buFont typeface="Arial" panose="020B0604020202020204" pitchFamily="34" charset="0"/>
              <a:buChar char="•"/>
              <a:defRPr sz="750"/>
            </a:lvl4pPr>
            <a:lvl5pPr marL="457200" indent="-114300">
              <a:buFont typeface="Arial" panose="020B0604020202020204" pitchFamily="34" charset="0"/>
              <a:buChar char="•"/>
              <a:defRPr sz="750"/>
            </a:lvl5pPr>
          </a:lstStyle>
          <a:p>
            <a:pPr lvl="0"/>
            <a:r>
              <a:rPr lang="en-US"/>
              <a:t>First level bullet</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874715" y="988322"/>
            <a:ext cx="2560320" cy="328613"/>
          </a:xfrm>
        </p:spPr>
        <p:txBody>
          <a:bodyPr anchor="ctr"/>
          <a:lstStyle>
            <a:lvl1pPr marL="0" indent="0" algn="ctr">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1 Sub</a:t>
            </a:r>
          </a:p>
        </p:txBody>
      </p:sp>
      <p:sp>
        <p:nvSpPr>
          <p:cNvPr id="12" name="Content Placeholder 2"/>
          <p:cNvSpPr>
            <a:spLocks noGrp="1"/>
          </p:cNvSpPr>
          <p:nvPr>
            <p:ph idx="14" hasCustomPrompt="1"/>
          </p:nvPr>
        </p:nvSpPr>
        <p:spPr>
          <a:xfrm>
            <a:off x="3577627" y="1376571"/>
            <a:ext cx="2560320" cy="3283331"/>
          </a:xfrm>
        </p:spPr>
        <p:txBody>
          <a:bodyPr/>
          <a:lstStyle>
            <a:lvl1pPr marL="0" indent="0">
              <a:buFont typeface="Arial" panose="020B0604020202020204" pitchFamily="34" charset="0"/>
              <a:buNone/>
              <a:defRPr lang="en-US" sz="1400" b="1" kern="1200" baseline="0" dirty="0" smtClean="0">
                <a:solidFill>
                  <a:schemeClr val="tx2"/>
                </a:solidFill>
                <a:latin typeface="Arial" panose="020B0604020202020204" pitchFamily="34" charset="0"/>
                <a:ea typeface="+mn-ea"/>
                <a:cs typeface="Arial" panose="020B0604020202020204" pitchFamily="34" charset="0"/>
              </a:defRPr>
            </a:lvl1pPr>
            <a:lvl2pPr marL="171450" indent="-171450">
              <a:buFont typeface="Arial" panose="020B0604020202020204" pitchFamily="34" charset="0"/>
              <a:buNone/>
              <a:defRPr lang="en-US" sz="1100" b="0" kern="1200" dirty="0" smtClean="0">
                <a:solidFill>
                  <a:schemeClr val="tx2"/>
                </a:solidFill>
                <a:latin typeface="Arial" panose="020B0604020202020204" pitchFamily="34" charset="0"/>
                <a:ea typeface="+mn-ea"/>
                <a:cs typeface="Arial" panose="020B0604020202020204" pitchFamily="34" charset="0"/>
              </a:defRPr>
            </a:lvl2pPr>
            <a:lvl3pPr marL="285750" indent="-171450">
              <a:buNone/>
              <a:defRPr lang="en-US" sz="900" kern="1200" dirty="0" smtClean="0">
                <a:solidFill>
                  <a:schemeClr val="tx2"/>
                </a:solidFill>
                <a:latin typeface="Arial" panose="020B0604020202020204" pitchFamily="34" charset="0"/>
                <a:ea typeface="+mn-ea"/>
                <a:cs typeface="Arial" panose="020B0604020202020204" pitchFamily="34" charset="0"/>
              </a:defRPr>
            </a:lvl3pPr>
            <a:lvl4pPr marL="400050" indent="-171450">
              <a:buNone/>
              <a:defRPr lang="en-US" sz="750" kern="1200" dirty="0" smtClean="0">
                <a:solidFill>
                  <a:schemeClr val="tx2"/>
                </a:solidFill>
                <a:latin typeface="Arial" panose="020B0604020202020204" pitchFamily="34" charset="0"/>
                <a:ea typeface="+mn-ea"/>
                <a:cs typeface="Arial" panose="020B0604020202020204" pitchFamily="34" charset="0"/>
              </a:defRPr>
            </a:lvl4pPr>
            <a:lvl5pPr marL="514350" indent="-171450">
              <a:buNone/>
              <a:defRPr lang="en-US" sz="750" kern="1200" dirty="0">
                <a:solidFill>
                  <a:schemeClr val="tx2"/>
                </a:solidFill>
                <a:latin typeface="Arial" panose="020B0604020202020204" pitchFamily="34" charset="0"/>
                <a:ea typeface="+mn-ea"/>
                <a:cs typeface="Arial" panose="020B0604020202020204" pitchFamily="34" charset="0"/>
              </a:defRPr>
            </a:lvl5pPr>
          </a:lstStyle>
          <a:p>
            <a:pPr marL="0" lvl="0" indent="0" algn="l" defTabSz="514350" rtl="0" eaLnBrk="1" latinLnBrk="0" hangingPunct="1">
              <a:lnSpc>
                <a:spcPct val="100000"/>
              </a:lnSpc>
              <a:spcBef>
                <a:spcPts val="0"/>
              </a:spcBef>
              <a:spcAft>
                <a:spcPts val="400"/>
              </a:spcAft>
              <a:buFont typeface="Arial" panose="020B0604020202020204" pitchFamily="34" charset="0"/>
              <a:buNone/>
            </a:pPr>
            <a:r>
              <a:rPr lang="en-US"/>
              <a:t>First level bullet</a:t>
            </a:r>
          </a:p>
          <a:p>
            <a:pPr marL="114300" lvl="1" indent="-114300" algn="l" defTabSz="514350" rtl="0" eaLnBrk="1" latinLnBrk="0" hangingPunct="1">
              <a:lnSpc>
                <a:spcPct val="100000"/>
              </a:lnSpc>
              <a:spcBef>
                <a:spcPts val="0"/>
              </a:spcBef>
              <a:spcAft>
                <a:spcPts val="400"/>
              </a:spcAft>
              <a:buFont typeface="Arial" panose="020B0604020202020204" pitchFamily="34" charset="0"/>
              <a:buChar char="•"/>
            </a:pPr>
            <a:r>
              <a:rPr lang="en-US"/>
              <a:t>Second level</a:t>
            </a:r>
          </a:p>
          <a:p>
            <a:pPr marL="228600" lvl="2" indent="-114300" algn="l" defTabSz="516731" rtl="0" eaLnBrk="1" latinLnBrk="0" hangingPunct="1">
              <a:lnSpc>
                <a:spcPct val="100000"/>
              </a:lnSpc>
              <a:spcBef>
                <a:spcPts val="0"/>
              </a:spcBef>
              <a:spcAft>
                <a:spcPts val="400"/>
              </a:spcAft>
              <a:buFont typeface="Arial" panose="020B0604020202020204" pitchFamily="34" charset="0"/>
              <a:buChar char="-"/>
            </a:pPr>
            <a:r>
              <a:rPr lang="en-US"/>
              <a:t>Third level</a:t>
            </a:r>
          </a:p>
          <a:p>
            <a:pPr marL="342900" lvl="3" indent="-114300" algn="l" defTabSz="514350" rtl="0" eaLnBrk="1" latinLnBrk="0" hangingPunct="1">
              <a:lnSpc>
                <a:spcPct val="100000"/>
              </a:lnSpc>
              <a:spcBef>
                <a:spcPts val="0"/>
              </a:spcBef>
              <a:spcAft>
                <a:spcPts val="400"/>
              </a:spcAft>
              <a:buFont typeface="Arial" panose="020B0604020202020204" pitchFamily="34" charset="0"/>
              <a:buChar char="•"/>
            </a:pPr>
            <a:r>
              <a:rPr lang="en-US"/>
              <a:t>Fourth level</a:t>
            </a:r>
          </a:p>
          <a:p>
            <a:pPr marL="457200" lvl="4" indent="-114300" algn="l" defTabSz="514350" rtl="0" eaLnBrk="1" latinLnBrk="0" hangingPunct="1">
              <a:lnSpc>
                <a:spcPct val="100000"/>
              </a:lnSpc>
              <a:spcBef>
                <a:spcPts val="0"/>
              </a:spcBef>
              <a:spcAft>
                <a:spcPts val="400"/>
              </a:spcAft>
              <a:buFont typeface="Arial" panose="020B0604020202020204" pitchFamily="34" charset="0"/>
              <a:buChar char="•"/>
            </a:pPr>
            <a:r>
              <a:rPr lang="en-US"/>
              <a:t>Fifth level</a:t>
            </a:r>
          </a:p>
        </p:txBody>
      </p:sp>
      <p:sp>
        <p:nvSpPr>
          <p:cNvPr id="13" name="Text Placeholder 8"/>
          <p:cNvSpPr>
            <a:spLocks noGrp="1"/>
          </p:cNvSpPr>
          <p:nvPr>
            <p:ph type="body" sz="quarter" idx="15" hasCustomPrompt="1"/>
          </p:nvPr>
        </p:nvSpPr>
        <p:spPr>
          <a:xfrm>
            <a:off x="3577627" y="988322"/>
            <a:ext cx="2560320" cy="328613"/>
          </a:xfrm>
        </p:spPr>
        <p:txBody>
          <a:bodyPr anchor="ctr"/>
          <a:lstStyle>
            <a:lvl1pPr marL="0" indent="0" algn="ctr">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2 Sub</a:t>
            </a:r>
          </a:p>
        </p:txBody>
      </p:sp>
      <p:sp>
        <p:nvSpPr>
          <p:cNvPr id="14" name="Content Placeholder 2"/>
          <p:cNvSpPr>
            <a:spLocks noGrp="1"/>
          </p:cNvSpPr>
          <p:nvPr>
            <p:ph idx="16" hasCustomPrompt="1"/>
          </p:nvPr>
        </p:nvSpPr>
        <p:spPr>
          <a:xfrm>
            <a:off x="6280470" y="1376571"/>
            <a:ext cx="2560320" cy="3283331"/>
          </a:xfrm>
        </p:spPr>
        <p:txBody>
          <a:bodyPr/>
          <a:lstStyle>
            <a:lvl1pPr marL="0" indent="0">
              <a:buFont typeface="Arial" panose="020B0604020202020204" pitchFamily="34" charset="0"/>
              <a:buNone/>
              <a:defRPr lang="en-US" sz="1400" b="1" kern="1200" baseline="0" dirty="0" smtClean="0">
                <a:solidFill>
                  <a:schemeClr val="tx2"/>
                </a:solidFill>
                <a:latin typeface="Arial" panose="020B0604020202020204" pitchFamily="34" charset="0"/>
                <a:ea typeface="+mn-ea"/>
                <a:cs typeface="Arial" panose="020B0604020202020204" pitchFamily="34" charset="0"/>
              </a:defRPr>
            </a:lvl1pPr>
            <a:lvl2pPr marL="171450" indent="-171450">
              <a:buFont typeface="Arial" panose="020B0604020202020204" pitchFamily="34" charset="0"/>
              <a:buNone/>
              <a:defRPr lang="en-US" sz="1100" b="0" kern="1200" dirty="0" smtClean="0">
                <a:solidFill>
                  <a:schemeClr val="tx2"/>
                </a:solidFill>
                <a:latin typeface="Arial" panose="020B0604020202020204" pitchFamily="34" charset="0"/>
                <a:ea typeface="+mn-ea"/>
                <a:cs typeface="Arial" panose="020B0604020202020204" pitchFamily="34" charset="0"/>
              </a:defRPr>
            </a:lvl2pPr>
            <a:lvl3pPr marL="285750" indent="-171450">
              <a:buNone/>
              <a:defRPr lang="en-US" sz="900" kern="1200" dirty="0" smtClean="0">
                <a:solidFill>
                  <a:schemeClr val="tx2"/>
                </a:solidFill>
                <a:latin typeface="Arial" panose="020B0604020202020204" pitchFamily="34" charset="0"/>
                <a:ea typeface="+mn-ea"/>
                <a:cs typeface="Arial" panose="020B0604020202020204" pitchFamily="34" charset="0"/>
              </a:defRPr>
            </a:lvl3pPr>
            <a:lvl4pPr marL="400050" indent="-171450">
              <a:buNone/>
              <a:defRPr lang="en-US" sz="750" kern="1200" dirty="0" smtClean="0">
                <a:solidFill>
                  <a:schemeClr val="tx2"/>
                </a:solidFill>
                <a:latin typeface="Arial" panose="020B0604020202020204" pitchFamily="34" charset="0"/>
                <a:ea typeface="+mn-ea"/>
                <a:cs typeface="Arial" panose="020B0604020202020204" pitchFamily="34" charset="0"/>
              </a:defRPr>
            </a:lvl4pPr>
            <a:lvl5pPr marL="514350" indent="-171450">
              <a:buNone/>
              <a:defRPr lang="en-US" sz="750" kern="1200" dirty="0">
                <a:solidFill>
                  <a:schemeClr val="tx2"/>
                </a:solidFill>
                <a:latin typeface="Arial" panose="020B0604020202020204" pitchFamily="34" charset="0"/>
                <a:ea typeface="+mn-ea"/>
                <a:cs typeface="Arial" panose="020B0604020202020204" pitchFamily="34" charset="0"/>
              </a:defRPr>
            </a:lvl5pPr>
          </a:lstStyle>
          <a:p>
            <a:pPr marL="0" lvl="0" indent="0" algn="l" defTabSz="514350" rtl="0" eaLnBrk="1" latinLnBrk="0" hangingPunct="1">
              <a:lnSpc>
                <a:spcPct val="100000"/>
              </a:lnSpc>
              <a:spcBef>
                <a:spcPts val="0"/>
              </a:spcBef>
              <a:spcAft>
                <a:spcPts val="400"/>
              </a:spcAft>
              <a:buFont typeface="Arial" panose="020B0604020202020204" pitchFamily="34" charset="0"/>
              <a:buNone/>
            </a:pPr>
            <a:r>
              <a:rPr lang="en-US"/>
              <a:t>First level bullet</a:t>
            </a:r>
          </a:p>
          <a:p>
            <a:pPr marL="114300" lvl="1" indent="-114300" algn="l" defTabSz="514350" rtl="0" eaLnBrk="1" latinLnBrk="0" hangingPunct="1">
              <a:lnSpc>
                <a:spcPct val="100000"/>
              </a:lnSpc>
              <a:spcBef>
                <a:spcPts val="0"/>
              </a:spcBef>
              <a:spcAft>
                <a:spcPts val="400"/>
              </a:spcAft>
              <a:buFont typeface="Arial" panose="020B0604020202020204" pitchFamily="34" charset="0"/>
              <a:buChar char="•"/>
            </a:pPr>
            <a:r>
              <a:rPr lang="en-US"/>
              <a:t>Second level</a:t>
            </a:r>
          </a:p>
          <a:p>
            <a:pPr marL="228600" lvl="2" indent="-114300" algn="l" defTabSz="516731" rtl="0" eaLnBrk="1" latinLnBrk="0" hangingPunct="1">
              <a:lnSpc>
                <a:spcPct val="100000"/>
              </a:lnSpc>
              <a:spcBef>
                <a:spcPts val="0"/>
              </a:spcBef>
              <a:spcAft>
                <a:spcPts val="400"/>
              </a:spcAft>
              <a:buFont typeface="Arial" panose="020B0604020202020204" pitchFamily="34" charset="0"/>
              <a:buChar char="-"/>
            </a:pPr>
            <a:r>
              <a:rPr lang="en-US"/>
              <a:t>Third level</a:t>
            </a:r>
          </a:p>
          <a:p>
            <a:pPr marL="342900" lvl="3" indent="-114300" algn="l" defTabSz="514350" rtl="0" eaLnBrk="1" latinLnBrk="0" hangingPunct="1">
              <a:lnSpc>
                <a:spcPct val="100000"/>
              </a:lnSpc>
              <a:spcBef>
                <a:spcPts val="0"/>
              </a:spcBef>
              <a:spcAft>
                <a:spcPts val="400"/>
              </a:spcAft>
              <a:buFont typeface="Arial" panose="020B0604020202020204" pitchFamily="34" charset="0"/>
              <a:buChar char="•"/>
            </a:pPr>
            <a:r>
              <a:rPr lang="en-US"/>
              <a:t>Fourth level</a:t>
            </a:r>
          </a:p>
          <a:p>
            <a:pPr marL="457200" lvl="4" indent="-114300" algn="l" defTabSz="514350" rtl="0" eaLnBrk="1" latinLnBrk="0" hangingPunct="1">
              <a:lnSpc>
                <a:spcPct val="100000"/>
              </a:lnSpc>
              <a:spcBef>
                <a:spcPts val="0"/>
              </a:spcBef>
              <a:spcAft>
                <a:spcPts val="400"/>
              </a:spcAft>
              <a:buFont typeface="Arial" panose="020B0604020202020204" pitchFamily="34" charset="0"/>
              <a:buChar char="•"/>
            </a:pPr>
            <a:r>
              <a:rPr lang="en-US"/>
              <a:t>Fifth level</a:t>
            </a:r>
          </a:p>
        </p:txBody>
      </p:sp>
      <p:sp>
        <p:nvSpPr>
          <p:cNvPr id="15" name="Text Placeholder 8"/>
          <p:cNvSpPr>
            <a:spLocks noGrp="1"/>
          </p:cNvSpPr>
          <p:nvPr>
            <p:ph type="body" sz="quarter" idx="17" hasCustomPrompt="1"/>
          </p:nvPr>
        </p:nvSpPr>
        <p:spPr>
          <a:xfrm>
            <a:off x="6280539" y="988322"/>
            <a:ext cx="2560320" cy="328613"/>
          </a:xfrm>
        </p:spPr>
        <p:txBody>
          <a:bodyPr anchor="ctr"/>
          <a:lstStyle>
            <a:lvl1pPr marL="0" indent="0" algn="ctr">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3 Sub</a:t>
            </a:r>
          </a:p>
        </p:txBody>
      </p:sp>
      <p:sp>
        <p:nvSpPr>
          <p:cNvPr id="7" name="Date Placeholder 6"/>
          <p:cNvSpPr>
            <a:spLocks noGrp="1"/>
          </p:cNvSpPr>
          <p:nvPr>
            <p:ph type="dt" sz="half" idx="18"/>
          </p:nvPr>
        </p:nvSpPr>
        <p:spPr/>
        <p:txBody>
          <a:bodyPr/>
          <a:lstStyle/>
          <a:p>
            <a:endParaRPr lang="en-US"/>
          </a:p>
        </p:txBody>
      </p:sp>
      <p:sp>
        <p:nvSpPr>
          <p:cNvPr id="8" name="Footer Placeholder 7"/>
          <p:cNvSpPr>
            <a:spLocks noGrp="1"/>
          </p:cNvSpPr>
          <p:nvPr>
            <p:ph type="ftr" sz="quarter" idx="19"/>
          </p:nvPr>
        </p:nvSpPr>
        <p:spPr/>
        <p:txBody>
          <a:bodyPr/>
          <a:lstStyle/>
          <a:p>
            <a:endParaRPr lang="en-US"/>
          </a:p>
        </p:txBody>
      </p:sp>
      <p:sp>
        <p:nvSpPr>
          <p:cNvPr id="16"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pPr/>
              <a:t>‹#›</a:t>
            </a:fld>
            <a:endParaRPr lang="en-US"/>
          </a:p>
        </p:txBody>
      </p:sp>
    </p:spTree>
    <p:extLst>
      <p:ext uri="{BB962C8B-B14F-4D97-AF65-F5344CB8AC3E}">
        <p14:creationId xmlns:p14="http://schemas.microsoft.com/office/powerpoint/2010/main" val="465408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 (28pt)</a:t>
            </a:r>
          </a:p>
        </p:txBody>
      </p:sp>
      <p:sp>
        <p:nvSpPr>
          <p:cNvPr id="3" name="Content Placeholder 2"/>
          <p:cNvSpPr>
            <a:spLocks noGrp="1"/>
          </p:cNvSpPr>
          <p:nvPr>
            <p:ph idx="1" hasCustomPrompt="1"/>
          </p:nvPr>
        </p:nvSpPr>
        <p:spPr>
          <a:xfrm>
            <a:off x="874644" y="986971"/>
            <a:ext cx="1920240" cy="3677899"/>
          </a:xfrm>
        </p:spPr>
        <p:txBody>
          <a:bodyPr/>
          <a:lstStyle>
            <a:lvl1pPr marL="0" indent="0">
              <a:buFont typeface="Arial" panose="020B0604020202020204" pitchFamily="34" charset="0"/>
              <a:buNone/>
              <a:defRPr sz="1300" b="1"/>
            </a:lvl1pPr>
            <a:lvl2pPr marL="115888" indent="-115888">
              <a:buFont typeface="Arial" panose="020B0604020202020204" pitchFamily="34" charset="0"/>
              <a:buChar char="•"/>
              <a:defRPr sz="1050" b="0"/>
            </a:lvl2pPr>
            <a:lvl3pPr marL="231775" indent="-115888">
              <a:buFont typeface="Arial" panose="020B0604020202020204" pitchFamily="34" charset="0"/>
              <a:buChar char="-"/>
              <a:defRPr sz="900"/>
            </a:lvl3pPr>
            <a:lvl4pPr marL="341313" indent="-115888">
              <a:buFont typeface="Arial" panose="020B0604020202020204" pitchFamily="34" charset="0"/>
              <a:buChar char="•"/>
              <a:defRPr sz="750"/>
            </a:lvl4pPr>
            <a:lvl5pPr marL="457200" indent="-115888">
              <a:buFont typeface="Arial" panose="020B0604020202020204" pitchFamily="34" charset="0"/>
              <a:buChar char="•"/>
              <a:defRPr sz="750"/>
            </a:lvl5pPr>
          </a:lstStyle>
          <a:p>
            <a:pPr lvl="0"/>
            <a:r>
              <a:rPr lang="en-US"/>
              <a:t>Column 1</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p:cNvSpPr>
            <a:spLocks noGrp="1"/>
          </p:cNvSpPr>
          <p:nvPr>
            <p:ph idx="13" hasCustomPrompt="1"/>
          </p:nvPr>
        </p:nvSpPr>
        <p:spPr>
          <a:xfrm>
            <a:off x="2889945" y="986971"/>
            <a:ext cx="1920240" cy="3677900"/>
          </a:xfrm>
        </p:spPr>
        <p:txBody>
          <a:bodyPr/>
          <a:lstStyle>
            <a:lvl1pPr marL="0" indent="0">
              <a:buFont typeface="Arial" panose="020B0604020202020204" pitchFamily="34" charset="0"/>
              <a:buNone/>
              <a:defRPr sz="1300" b="1"/>
            </a:lvl1pPr>
            <a:lvl2pPr marL="171450" indent="-171450">
              <a:buFont typeface="Arial" panose="020B0604020202020204" pitchFamily="34" charset="0"/>
              <a:buNone/>
              <a:defRPr lang="en-US" sz="1050" b="0" kern="1200" dirty="0" smtClean="0">
                <a:solidFill>
                  <a:schemeClr val="tx2"/>
                </a:solidFill>
                <a:latin typeface="Arial" panose="020B0604020202020204" pitchFamily="34" charset="0"/>
                <a:ea typeface="+mn-ea"/>
                <a:cs typeface="Arial" panose="020B0604020202020204" pitchFamily="34" charset="0"/>
              </a:defRPr>
            </a:lvl2pPr>
            <a:lvl3pPr marL="287337" indent="-171450">
              <a:buNone/>
              <a:defRPr lang="en-US" sz="900" kern="1200" dirty="0" smtClean="0">
                <a:solidFill>
                  <a:schemeClr val="tx2"/>
                </a:solidFill>
                <a:latin typeface="Arial" panose="020B0604020202020204" pitchFamily="34" charset="0"/>
                <a:ea typeface="+mn-ea"/>
                <a:cs typeface="Arial" panose="020B0604020202020204" pitchFamily="34" charset="0"/>
              </a:defRPr>
            </a:lvl3pPr>
            <a:lvl4pPr marL="396875" indent="-171450">
              <a:buNone/>
              <a:defRPr lang="en-US" sz="750" kern="1200" dirty="0" smtClean="0">
                <a:solidFill>
                  <a:schemeClr val="tx2"/>
                </a:solidFill>
                <a:latin typeface="Arial" panose="020B0604020202020204" pitchFamily="34" charset="0"/>
                <a:ea typeface="+mn-ea"/>
                <a:cs typeface="Arial" panose="020B0604020202020204" pitchFamily="34" charset="0"/>
              </a:defRPr>
            </a:lvl4pPr>
            <a:lvl5pPr marL="512762" indent="-171450">
              <a:buNone/>
              <a:defRPr lang="en-US" sz="750" kern="1200" dirty="0">
                <a:solidFill>
                  <a:schemeClr val="tx2"/>
                </a:solidFill>
                <a:latin typeface="Arial" panose="020B0604020202020204" pitchFamily="34" charset="0"/>
                <a:ea typeface="+mn-ea"/>
                <a:cs typeface="Arial" panose="020B0604020202020204" pitchFamily="34" charset="0"/>
              </a:defRPr>
            </a:lvl5pPr>
          </a:lstStyle>
          <a:p>
            <a:pPr lvl="0"/>
            <a:r>
              <a:rPr lang="en-US"/>
              <a:t>Column 2</a:t>
            </a:r>
          </a:p>
          <a:p>
            <a:pPr marL="115888" lvl="1" indent="-115888" algn="l" defTabSz="514350" rtl="0" eaLnBrk="1" latinLnBrk="0" hangingPunct="1">
              <a:lnSpc>
                <a:spcPct val="100000"/>
              </a:lnSpc>
              <a:spcBef>
                <a:spcPts val="0"/>
              </a:spcBef>
              <a:spcAft>
                <a:spcPts val="400"/>
              </a:spcAft>
              <a:buFont typeface="Arial" panose="020B0604020202020204" pitchFamily="34" charset="0"/>
              <a:buChar char="•"/>
            </a:pPr>
            <a:r>
              <a:rPr lang="en-US"/>
              <a:t>Second level</a:t>
            </a:r>
          </a:p>
          <a:p>
            <a:pPr marL="231775" lvl="2" indent="-115888" algn="l" defTabSz="516731" rtl="0" eaLnBrk="1" latinLnBrk="0" hangingPunct="1">
              <a:lnSpc>
                <a:spcPct val="100000"/>
              </a:lnSpc>
              <a:spcBef>
                <a:spcPts val="0"/>
              </a:spcBef>
              <a:spcAft>
                <a:spcPts val="400"/>
              </a:spcAft>
              <a:buFont typeface="Arial" panose="020B0604020202020204" pitchFamily="34" charset="0"/>
              <a:buChar char="-"/>
            </a:pPr>
            <a:r>
              <a:rPr lang="en-US"/>
              <a:t>Third level</a:t>
            </a:r>
          </a:p>
          <a:p>
            <a:pPr marL="341313" lvl="3" indent="-115888" algn="l" defTabSz="514350" rtl="0" eaLnBrk="1" latinLnBrk="0" hangingPunct="1">
              <a:lnSpc>
                <a:spcPct val="100000"/>
              </a:lnSpc>
              <a:spcBef>
                <a:spcPts val="0"/>
              </a:spcBef>
              <a:spcAft>
                <a:spcPts val="400"/>
              </a:spcAft>
              <a:buFont typeface="Arial" panose="020B0604020202020204" pitchFamily="34" charset="0"/>
              <a:buChar char="•"/>
            </a:pPr>
            <a:r>
              <a:rPr lang="en-US"/>
              <a:t>Fourth level</a:t>
            </a:r>
          </a:p>
          <a:p>
            <a:pPr marL="457200" lvl="4" indent="-115888" algn="l" defTabSz="514350" rtl="0" eaLnBrk="1" latinLnBrk="0" hangingPunct="1">
              <a:lnSpc>
                <a:spcPct val="100000"/>
              </a:lnSpc>
              <a:spcBef>
                <a:spcPts val="0"/>
              </a:spcBef>
              <a:spcAft>
                <a:spcPts val="400"/>
              </a:spcAft>
              <a:buFont typeface="Arial" panose="020B0604020202020204" pitchFamily="34" charset="0"/>
              <a:buChar char="•"/>
            </a:pPr>
            <a:r>
              <a:rPr lang="en-US"/>
              <a:t>Fifth level</a:t>
            </a:r>
          </a:p>
        </p:txBody>
      </p:sp>
      <p:sp>
        <p:nvSpPr>
          <p:cNvPr id="17" name="Content Placeholder 2"/>
          <p:cNvSpPr>
            <a:spLocks noGrp="1"/>
          </p:cNvSpPr>
          <p:nvPr>
            <p:ph idx="14" hasCustomPrompt="1"/>
          </p:nvPr>
        </p:nvSpPr>
        <p:spPr>
          <a:xfrm>
            <a:off x="4905246" y="986971"/>
            <a:ext cx="1920240" cy="3677900"/>
          </a:xfrm>
        </p:spPr>
        <p:txBody>
          <a:bodyPr/>
          <a:lstStyle>
            <a:lvl1pPr marL="0" indent="0">
              <a:buFont typeface="Arial" panose="020B0604020202020204" pitchFamily="34" charset="0"/>
              <a:buNone/>
              <a:defRPr sz="1300" b="1"/>
            </a:lvl1pPr>
            <a:lvl2pPr marL="171450" indent="-171450">
              <a:buFont typeface="Arial" panose="020B0604020202020204" pitchFamily="34" charset="0"/>
              <a:buNone/>
              <a:defRPr lang="en-US" sz="1050" b="0" kern="1200" dirty="0" smtClean="0">
                <a:solidFill>
                  <a:schemeClr val="tx2"/>
                </a:solidFill>
                <a:latin typeface="Arial" panose="020B0604020202020204" pitchFamily="34" charset="0"/>
                <a:ea typeface="+mn-ea"/>
                <a:cs typeface="Arial" panose="020B0604020202020204" pitchFamily="34" charset="0"/>
              </a:defRPr>
            </a:lvl2pPr>
            <a:lvl3pPr marL="287337" indent="-171450">
              <a:buNone/>
              <a:defRPr lang="en-US" sz="900" kern="1200" dirty="0" smtClean="0">
                <a:solidFill>
                  <a:schemeClr val="tx2"/>
                </a:solidFill>
                <a:latin typeface="Arial" panose="020B0604020202020204" pitchFamily="34" charset="0"/>
                <a:ea typeface="+mn-ea"/>
                <a:cs typeface="Arial" panose="020B0604020202020204" pitchFamily="34" charset="0"/>
              </a:defRPr>
            </a:lvl3pPr>
            <a:lvl4pPr marL="396875" indent="-171450">
              <a:buNone/>
              <a:defRPr lang="en-US" sz="750" kern="1200" dirty="0" smtClean="0">
                <a:solidFill>
                  <a:schemeClr val="tx2"/>
                </a:solidFill>
                <a:latin typeface="Arial" panose="020B0604020202020204" pitchFamily="34" charset="0"/>
                <a:ea typeface="+mn-ea"/>
                <a:cs typeface="Arial" panose="020B0604020202020204" pitchFamily="34" charset="0"/>
              </a:defRPr>
            </a:lvl4pPr>
            <a:lvl5pPr marL="512762" indent="-171450">
              <a:buNone/>
              <a:defRPr lang="en-US" sz="750" kern="1200" dirty="0">
                <a:solidFill>
                  <a:schemeClr val="tx2"/>
                </a:solidFill>
                <a:latin typeface="Arial" panose="020B0604020202020204" pitchFamily="34" charset="0"/>
                <a:ea typeface="+mn-ea"/>
                <a:cs typeface="Arial" panose="020B0604020202020204" pitchFamily="34" charset="0"/>
              </a:defRPr>
            </a:lvl5pPr>
          </a:lstStyle>
          <a:p>
            <a:pPr lvl="0"/>
            <a:r>
              <a:rPr lang="en-US"/>
              <a:t>Column 3</a:t>
            </a:r>
          </a:p>
          <a:p>
            <a:pPr marL="115888" lvl="1" indent="-115888" algn="l" defTabSz="514350" rtl="0" eaLnBrk="1" latinLnBrk="0" hangingPunct="1">
              <a:lnSpc>
                <a:spcPct val="100000"/>
              </a:lnSpc>
              <a:spcBef>
                <a:spcPts val="0"/>
              </a:spcBef>
              <a:spcAft>
                <a:spcPts val="400"/>
              </a:spcAft>
              <a:buFont typeface="Arial" panose="020B0604020202020204" pitchFamily="34" charset="0"/>
              <a:buChar char="•"/>
            </a:pPr>
            <a:r>
              <a:rPr lang="en-US"/>
              <a:t>Second level</a:t>
            </a:r>
          </a:p>
          <a:p>
            <a:pPr marL="231775" lvl="2" indent="-115888" algn="l" defTabSz="516731" rtl="0" eaLnBrk="1" latinLnBrk="0" hangingPunct="1">
              <a:lnSpc>
                <a:spcPct val="100000"/>
              </a:lnSpc>
              <a:spcBef>
                <a:spcPts val="0"/>
              </a:spcBef>
              <a:spcAft>
                <a:spcPts val="400"/>
              </a:spcAft>
              <a:buFont typeface="Arial" panose="020B0604020202020204" pitchFamily="34" charset="0"/>
              <a:buChar char="-"/>
            </a:pPr>
            <a:r>
              <a:rPr lang="en-US"/>
              <a:t>Third level</a:t>
            </a:r>
          </a:p>
          <a:p>
            <a:pPr marL="341313" lvl="3" indent="-115888" algn="l" defTabSz="514350" rtl="0" eaLnBrk="1" latinLnBrk="0" hangingPunct="1">
              <a:lnSpc>
                <a:spcPct val="100000"/>
              </a:lnSpc>
              <a:spcBef>
                <a:spcPts val="0"/>
              </a:spcBef>
              <a:spcAft>
                <a:spcPts val="400"/>
              </a:spcAft>
              <a:buFont typeface="Arial" panose="020B0604020202020204" pitchFamily="34" charset="0"/>
              <a:buChar char="•"/>
            </a:pPr>
            <a:r>
              <a:rPr lang="en-US"/>
              <a:t>Fourth level</a:t>
            </a:r>
          </a:p>
          <a:p>
            <a:pPr marL="457200" lvl="4" indent="-115888" algn="l" defTabSz="514350" rtl="0" eaLnBrk="1" latinLnBrk="0" hangingPunct="1">
              <a:lnSpc>
                <a:spcPct val="100000"/>
              </a:lnSpc>
              <a:spcBef>
                <a:spcPts val="0"/>
              </a:spcBef>
              <a:spcAft>
                <a:spcPts val="400"/>
              </a:spcAft>
              <a:buFont typeface="Arial" panose="020B0604020202020204" pitchFamily="34" charset="0"/>
              <a:buChar char="•"/>
            </a:pPr>
            <a:r>
              <a:rPr lang="en-US"/>
              <a:t>Fifth level</a:t>
            </a:r>
          </a:p>
        </p:txBody>
      </p:sp>
      <p:sp>
        <p:nvSpPr>
          <p:cNvPr id="18" name="Content Placeholder 2"/>
          <p:cNvSpPr>
            <a:spLocks noGrp="1"/>
          </p:cNvSpPr>
          <p:nvPr>
            <p:ph idx="15" hasCustomPrompt="1"/>
          </p:nvPr>
        </p:nvSpPr>
        <p:spPr>
          <a:xfrm>
            <a:off x="6920548" y="986971"/>
            <a:ext cx="1920240" cy="3677900"/>
          </a:xfrm>
        </p:spPr>
        <p:txBody>
          <a:bodyPr/>
          <a:lstStyle>
            <a:lvl1pPr marL="0" indent="0">
              <a:buFont typeface="Arial" panose="020B0604020202020204" pitchFamily="34" charset="0"/>
              <a:buNone/>
              <a:defRPr sz="1300" b="1"/>
            </a:lvl1pPr>
            <a:lvl2pPr marL="171450" indent="-171450">
              <a:buFont typeface="Arial" panose="020B0604020202020204" pitchFamily="34" charset="0"/>
              <a:buNone/>
              <a:defRPr lang="en-US" sz="1050" b="0" kern="1200" dirty="0" smtClean="0">
                <a:solidFill>
                  <a:schemeClr val="tx2"/>
                </a:solidFill>
                <a:latin typeface="Arial" panose="020B0604020202020204" pitchFamily="34" charset="0"/>
                <a:ea typeface="+mn-ea"/>
                <a:cs typeface="Arial" panose="020B0604020202020204" pitchFamily="34" charset="0"/>
              </a:defRPr>
            </a:lvl2pPr>
            <a:lvl3pPr marL="287337" indent="-171450">
              <a:buNone/>
              <a:defRPr lang="en-US" sz="900" kern="1200" dirty="0" smtClean="0">
                <a:solidFill>
                  <a:schemeClr val="tx2"/>
                </a:solidFill>
                <a:latin typeface="Arial" panose="020B0604020202020204" pitchFamily="34" charset="0"/>
                <a:ea typeface="+mn-ea"/>
                <a:cs typeface="Arial" panose="020B0604020202020204" pitchFamily="34" charset="0"/>
              </a:defRPr>
            </a:lvl3pPr>
            <a:lvl4pPr marL="396875" indent="-171450">
              <a:buNone/>
              <a:defRPr lang="en-US" sz="750" kern="1200" dirty="0" smtClean="0">
                <a:solidFill>
                  <a:schemeClr val="tx2"/>
                </a:solidFill>
                <a:latin typeface="Arial" panose="020B0604020202020204" pitchFamily="34" charset="0"/>
                <a:ea typeface="+mn-ea"/>
                <a:cs typeface="Arial" panose="020B0604020202020204" pitchFamily="34" charset="0"/>
              </a:defRPr>
            </a:lvl4pPr>
            <a:lvl5pPr marL="512762" indent="-171450">
              <a:buNone/>
              <a:defRPr lang="en-US" sz="750" kern="1200" dirty="0">
                <a:solidFill>
                  <a:schemeClr val="tx2"/>
                </a:solidFill>
                <a:latin typeface="Arial" panose="020B0604020202020204" pitchFamily="34" charset="0"/>
                <a:ea typeface="+mn-ea"/>
                <a:cs typeface="Arial" panose="020B0604020202020204" pitchFamily="34" charset="0"/>
              </a:defRPr>
            </a:lvl5pPr>
          </a:lstStyle>
          <a:p>
            <a:pPr lvl="0"/>
            <a:r>
              <a:rPr lang="en-US"/>
              <a:t>Column 4</a:t>
            </a:r>
          </a:p>
          <a:p>
            <a:pPr marL="115888" lvl="1" indent="-115888" algn="l" defTabSz="514350" rtl="0" eaLnBrk="1" latinLnBrk="0" hangingPunct="1">
              <a:lnSpc>
                <a:spcPct val="100000"/>
              </a:lnSpc>
              <a:spcBef>
                <a:spcPts val="0"/>
              </a:spcBef>
              <a:spcAft>
                <a:spcPts val="400"/>
              </a:spcAft>
              <a:buFont typeface="Arial" panose="020B0604020202020204" pitchFamily="34" charset="0"/>
              <a:buChar char="•"/>
            </a:pPr>
            <a:r>
              <a:rPr lang="en-US"/>
              <a:t>Second level</a:t>
            </a:r>
          </a:p>
          <a:p>
            <a:pPr marL="231775" lvl="2" indent="-115888" algn="l" defTabSz="516731" rtl="0" eaLnBrk="1" latinLnBrk="0" hangingPunct="1">
              <a:lnSpc>
                <a:spcPct val="100000"/>
              </a:lnSpc>
              <a:spcBef>
                <a:spcPts val="0"/>
              </a:spcBef>
              <a:spcAft>
                <a:spcPts val="400"/>
              </a:spcAft>
              <a:buFont typeface="Arial" panose="020B0604020202020204" pitchFamily="34" charset="0"/>
              <a:buChar char="-"/>
            </a:pPr>
            <a:r>
              <a:rPr lang="en-US"/>
              <a:t>Third level</a:t>
            </a:r>
          </a:p>
          <a:p>
            <a:pPr marL="341313" lvl="3" indent="-115888" algn="l" defTabSz="514350" rtl="0" eaLnBrk="1" latinLnBrk="0" hangingPunct="1">
              <a:lnSpc>
                <a:spcPct val="100000"/>
              </a:lnSpc>
              <a:spcBef>
                <a:spcPts val="0"/>
              </a:spcBef>
              <a:spcAft>
                <a:spcPts val="400"/>
              </a:spcAft>
              <a:buFont typeface="Arial" panose="020B0604020202020204" pitchFamily="34" charset="0"/>
              <a:buChar char="•"/>
            </a:pPr>
            <a:r>
              <a:rPr lang="en-US"/>
              <a:t>Fourth level</a:t>
            </a:r>
          </a:p>
          <a:p>
            <a:pPr marL="457200" lvl="4" indent="-115888" algn="l" defTabSz="514350" rtl="0" eaLnBrk="1" latinLnBrk="0" hangingPunct="1">
              <a:lnSpc>
                <a:spcPct val="100000"/>
              </a:lnSpc>
              <a:spcBef>
                <a:spcPts val="0"/>
              </a:spcBef>
              <a:spcAft>
                <a:spcPts val="400"/>
              </a:spcAft>
              <a:buFont typeface="Arial" panose="020B0604020202020204" pitchFamily="34" charset="0"/>
              <a:buChar char="•"/>
            </a:pPr>
            <a:r>
              <a:rPr lang="en-US"/>
              <a:t>Fifth level</a:t>
            </a:r>
          </a:p>
        </p:txBody>
      </p:sp>
      <p:sp>
        <p:nvSpPr>
          <p:cNvPr id="7" name="Date Placeholder 6"/>
          <p:cNvSpPr>
            <a:spLocks noGrp="1"/>
          </p:cNvSpPr>
          <p:nvPr>
            <p:ph type="dt" sz="half" idx="16"/>
          </p:nvPr>
        </p:nvSpPr>
        <p:spPr/>
        <p:txBody>
          <a:bodyPr/>
          <a:lstStyle/>
          <a:p>
            <a:endParaRPr lang="en-US"/>
          </a:p>
        </p:txBody>
      </p:sp>
      <p:sp>
        <p:nvSpPr>
          <p:cNvPr id="8" name="Footer Placeholder 7"/>
          <p:cNvSpPr>
            <a:spLocks noGrp="1"/>
          </p:cNvSpPr>
          <p:nvPr>
            <p:ph type="ftr" sz="quarter" idx="17"/>
          </p:nvPr>
        </p:nvSpPr>
        <p:spPr/>
        <p:txBody>
          <a:bodyPr/>
          <a:lstStyle/>
          <a:p>
            <a:endParaRPr lang="en-US"/>
          </a:p>
        </p:txBody>
      </p:sp>
      <p:sp>
        <p:nvSpPr>
          <p:cNvPr id="10"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pPr/>
              <a:t>‹#›</a:t>
            </a:fld>
            <a:endParaRPr lang="en-US"/>
          </a:p>
        </p:txBody>
      </p:sp>
    </p:spTree>
    <p:extLst>
      <p:ext uri="{BB962C8B-B14F-4D97-AF65-F5344CB8AC3E}">
        <p14:creationId xmlns:p14="http://schemas.microsoft.com/office/powerpoint/2010/main" val="310565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 (28pt)</a:t>
            </a:r>
          </a:p>
        </p:txBody>
      </p:sp>
      <p:sp>
        <p:nvSpPr>
          <p:cNvPr id="6" name="Date Placeholder 5"/>
          <p:cNvSpPr>
            <a:spLocks noGrp="1"/>
          </p:cNvSpPr>
          <p:nvPr>
            <p:ph type="dt" sz="half" idx="10"/>
          </p:nvPr>
        </p:nvSpPr>
        <p:spPr/>
        <p:txBody>
          <a:bodyPr/>
          <a:lstStyle/>
          <a:p>
            <a:endParaRPr lang="en-US"/>
          </a:p>
        </p:txBody>
      </p:sp>
      <p:sp>
        <p:nvSpPr>
          <p:cNvPr id="7" name="Footer Placeholder 6"/>
          <p:cNvSpPr>
            <a:spLocks noGrp="1"/>
          </p:cNvSpPr>
          <p:nvPr>
            <p:ph type="ftr" sz="quarter" idx="11"/>
          </p:nvPr>
        </p:nvSpPr>
        <p:spPr/>
        <p:txBody>
          <a:bodyPr/>
          <a:lstStyle/>
          <a:p>
            <a:endParaRPr lang="en-US"/>
          </a:p>
        </p:txBody>
      </p:sp>
      <p:sp>
        <p:nvSpPr>
          <p:cNvPr id="9"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pPr/>
              <a:t>‹#›</a:t>
            </a:fld>
            <a:endParaRPr lang="en-US"/>
          </a:p>
        </p:txBody>
      </p:sp>
    </p:spTree>
    <p:extLst>
      <p:ext uri="{BB962C8B-B14F-4D97-AF65-F5344CB8AC3E}">
        <p14:creationId xmlns:p14="http://schemas.microsoft.com/office/powerpoint/2010/main" val="112992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 Brande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11"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pPr/>
              <a:t>‹#›</a:t>
            </a:fld>
            <a:endParaRPr lang="en-US"/>
          </a:p>
        </p:txBody>
      </p:sp>
    </p:spTree>
    <p:extLst>
      <p:ext uri="{BB962C8B-B14F-4D97-AF65-F5344CB8AC3E}">
        <p14:creationId xmlns:p14="http://schemas.microsoft.com/office/powerpoint/2010/main" val="3767278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Break 1 - Green">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8618"/>
          </a:xfrm>
          <a:prstGeom prst="rect">
            <a:avLst/>
          </a:prstGeom>
        </p:spPr>
      </p:pic>
      <p:sp>
        <p:nvSpPr>
          <p:cNvPr id="2" name="Title 1"/>
          <p:cNvSpPr>
            <a:spLocks noGrp="1"/>
          </p:cNvSpPr>
          <p:nvPr>
            <p:ph type="title" hasCustomPrompt="1"/>
          </p:nvPr>
        </p:nvSpPr>
        <p:spPr>
          <a:xfrm>
            <a:off x="762000" y="1664883"/>
            <a:ext cx="7620000" cy="1813735"/>
          </a:xfrm>
        </p:spPr>
        <p:txBody>
          <a:bodyPr anchor="ctr"/>
          <a:lstStyle>
            <a:lvl1pPr>
              <a:defRPr sz="2800">
                <a:solidFill>
                  <a:schemeClr val="accent5"/>
                </a:solidFill>
              </a:defRPr>
            </a:lvl1pPr>
          </a:lstStyle>
          <a:p>
            <a:r>
              <a:rPr lang="en-US"/>
              <a:t>Section Title Here</a:t>
            </a:r>
          </a:p>
        </p:txBody>
      </p:sp>
      <p:sp>
        <p:nvSpPr>
          <p:cNvPr id="6" name="Slide Number Placeholder 4"/>
          <p:cNvSpPr>
            <a:spLocks noGrp="1"/>
          </p:cNvSpPr>
          <p:nvPr>
            <p:ph type="sldNum" sz="quarter" idx="15"/>
          </p:nvPr>
        </p:nvSpPr>
        <p:spPr>
          <a:xfrm>
            <a:off x="8747737" y="4806029"/>
            <a:ext cx="192024" cy="192024"/>
          </a:xfrm>
          <a:solidFill>
            <a:schemeClr val="bg1"/>
          </a:solidFill>
        </p:spPr>
        <p:txBody>
          <a:bodyPr/>
          <a:lstStyle>
            <a:lvl1pPr>
              <a:defRPr>
                <a:solidFill>
                  <a:schemeClr val="accent1"/>
                </a:solidFill>
              </a:defRPr>
            </a:lvl1pPr>
          </a:lstStyle>
          <a:p>
            <a:fld id="{B1AC83B0-B844-44F1-B4BE-92A8C14C00CC}" type="slidenum">
              <a:rPr lang="en-US" smtClean="0"/>
              <a:pPr/>
              <a:t>‹#›</a:t>
            </a:fld>
            <a:endParaRPr lang="en-US"/>
          </a:p>
        </p:txBody>
      </p:sp>
    </p:spTree>
    <p:extLst>
      <p:ext uri="{BB962C8B-B14F-4D97-AF65-F5344CB8AC3E}">
        <p14:creationId xmlns:p14="http://schemas.microsoft.com/office/powerpoint/2010/main" val="323622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Break 2 - Light">
    <p:spTree>
      <p:nvGrpSpPr>
        <p:cNvPr id="1" name=""/>
        <p:cNvGrpSpPr/>
        <p:nvPr/>
      </p:nvGrpSpPr>
      <p:grpSpPr>
        <a:xfrm>
          <a:off x="0" y="0"/>
          <a:ext cx="0" cy="0"/>
          <a:chOff x="0" y="0"/>
          <a:chExt cx="0" cy="0"/>
        </a:xfrm>
      </p:grpSpPr>
      <p:pic>
        <p:nvPicPr>
          <p:cNvPr id="7" name="Picture 6"/>
          <p:cNvPicPr>
            <a:picLocks/>
          </p:cNvPicPr>
          <p:nvPr/>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2" name="Title 1"/>
          <p:cNvSpPr>
            <a:spLocks noGrp="1"/>
          </p:cNvSpPr>
          <p:nvPr userDrawn="1">
            <p:ph type="title" hasCustomPrompt="1"/>
          </p:nvPr>
        </p:nvSpPr>
        <p:spPr>
          <a:xfrm>
            <a:off x="762000" y="1664883"/>
            <a:ext cx="7620000" cy="1813735"/>
          </a:xfrm>
        </p:spPr>
        <p:txBody>
          <a:bodyPr anchor="ctr"/>
          <a:lstStyle>
            <a:lvl1pPr>
              <a:defRPr sz="2800">
                <a:solidFill>
                  <a:schemeClr val="accent5"/>
                </a:solidFill>
              </a:defRPr>
            </a:lvl1pPr>
          </a:lstStyle>
          <a:p>
            <a:r>
              <a:rPr lang="en-US"/>
              <a:t>Section Title Here</a:t>
            </a:r>
          </a:p>
        </p:txBody>
      </p:sp>
      <p:sp>
        <p:nvSpPr>
          <p:cNvPr id="4" name="Slide Number Placeholder 2"/>
          <p:cNvSpPr>
            <a:spLocks noGrp="1"/>
          </p:cNvSpPr>
          <p:nvPr>
            <p:ph type="sldNum" sz="quarter" idx="4294967295"/>
          </p:nvPr>
        </p:nvSpPr>
        <p:spPr>
          <a:xfrm>
            <a:off x="8750808" y="4805363"/>
            <a:ext cx="192087" cy="192087"/>
          </a:xfrm>
        </p:spPr>
        <p:txBody>
          <a:bodyPr/>
          <a:lstStyle>
            <a:lvl1pPr>
              <a:defRPr/>
            </a:lvl1pPr>
          </a:lstStyle>
          <a:p>
            <a:fld id="{E52298CF-B8F4-4F25-A946-0FECDA24DF75}" type="slidenum">
              <a:rPr lang="en-US" smtClean="0"/>
              <a:pPr/>
              <a:t>‹#›</a:t>
            </a:fld>
            <a:endParaRPr lang="en-US"/>
          </a:p>
        </p:txBody>
      </p:sp>
    </p:spTree>
    <p:extLst>
      <p:ext uri="{BB962C8B-B14F-4D97-AF65-F5344CB8AC3E}">
        <p14:creationId xmlns:p14="http://schemas.microsoft.com/office/powerpoint/2010/main" val="419863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Break 3 - Standar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1"/>
            <a:ext cx="9143999" cy="5143501"/>
          </a:xfrm>
          <a:prstGeom prst="rect">
            <a:avLst/>
          </a:prstGeom>
        </p:spPr>
      </p:pic>
      <p:sp>
        <p:nvSpPr>
          <p:cNvPr id="2" name="Title 1"/>
          <p:cNvSpPr>
            <a:spLocks noGrp="1"/>
          </p:cNvSpPr>
          <p:nvPr>
            <p:ph type="title" hasCustomPrompt="1"/>
          </p:nvPr>
        </p:nvSpPr>
        <p:spPr>
          <a:xfrm>
            <a:off x="762000" y="1664883"/>
            <a:ext cx="7620000" cy="1813735"/>
          </a:xfrm>
        </p:spPr>
        <p:txBody>
          <a:bodyPr anchor="ctr"/>
          <a:lstStyle>
            <a:lvl1pPr>
              <a:defRPr sz="2800">
                <a:solidFill>
                  <a:schemeClr val="accent5"/>
                </a:solidFill>
              </a:defRPr>
            </a:lvl1pPr>
          </a:lstStyle>
          <a:p>
            <a:r>
              <a:rPr lang="en-US"/>
              <a:t>Section Title Here</a:t>
            </a:r>
          </a:p>
        </p:txBody>
      </p:sp>
      <p:sp>
        <p:nvSpPr>
          <p:cNvPr id="8" name="Slide Number Placeholder 4"/>
          <p:cNvSpPr>
            <a:spLocks noGrp="1"/>
          </p:cNvSpPr>
          <p:nvPr>
            <p:ph type="sldNum" sz="quarter" idx="15"/>
          </p:nvPr>
        </p:nvSpPr>
        <p:spPr>
          <a:xfrm>
            <a:off x="8747737" y="4806029"/>
            <a:ext cx="192024" cy="192024"/>
          </a:xfrm>
          <a:solidFill>
            <a:schemeClr val="bg1"/>
          </a:solidFill>
        </p:spPr>
        <p:txBody>
          <a:bodyPr/>
          <a:lstStyle>
            <a:lvl1pPr>
              <a:defRPr>
                <a:solidFill>
                  <a:schemeClr val="accent1"/>
                </a:solidFill>
              </a:defRPr>
            </a:lvl1pPr>
          </a:lstStyle>
          <a:p>
            <a:fld id="{B1AC83B0-B844-44F1-B4BE-92A8C14C00CC}" type="slidenum">
              <a:rPr lang="en-US" smtClean="0"/>
              <a:pPr/>
              <a:t>‹#›</a:t>
            </a:fld>
            <a:endParaRPr lang="en-US"/>
          </a:p>
        </p:txBody>
      </p:sp>
    </p:spTree>
    <p:extLst>
      <p:ext uri="{BB962C8B-B14F-4D97-AF65-F5344CB8AC3E}">
        <p14:creationId xmlns:p14="http://schemas.microsoft.com/office/powerpoint/2010/main" val="3525853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ection Break 4 - Brigh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69089"/>
          </a:xfrm>
          <a:prstGeom prst="rect">
            <a:avLst/>
          </a:prstGeom>
        </p:spPr>
      </p:pic>
      <p:sp>
        <p:nvSpPr>
          <p:cNvPr id="2" name="Title 1"/>
          <p:cNvSpPr>
            <a:spLocks noGrp="1"/>
          </p:cNvSpPr>
          <p:nvPr>
            <p:ph type="title" hasCustomPrompt="1"/>
          </p:nvPr>
        </p:nvSpPr>
        <p:spPr>
          <a:xfrm>
            <a:off x="762000" y="1664883"/>
            <a:ext cx="7620000" cy="1813735"/>
          </a:xfrm>
        </p:spPr>
        <p:txBody>
          <a:bodyPr anchor="ctr"/>
          <a:lstStyle>
            <a:lvl1pPr>
              <a:defRPr sz="2800">
                <a:solidFill>
                  <a:schemeClr val="accent6"/>
                </a:solidFill>
              </a:defRPr>
            </a:lvl1pPr>
          </a:lstStyle>
          <a:p>
            <a:r>
              <a:rPr lang="en-US"/>
              <a:t>Section Title Here</a:t>
            </a:r>
          </a:p>
        </p:txBody>
      </p:sp>
      <p:sp>
        <p:nvSpPr>
          <p:cNvPr id="6" name="Slide Number Placeholder 4"/>
          <p:cNvSpPr>
            <a:spLocks noGrp="1"/>
          </p:cNvSpPr>
          <p:nvPr>
            <p:ph type="sldNum" sz="quarter" idx="15"/>
          </p:nvPr>
        </p:nvSpPr>
        <p:spPr>
          <a:xfrm>
            <a:off x="8747737" y="4806029"/>
            <a:ext cx="192024" cy="192024"/>
          </a:xfrm>
          <a:solidFill>
            <a:schemeClr val="bg1"/>
          </a:solidFill>
        </p:spPr>
        <p:txBody>
          <a:bodyPr/>
          <a:lstStyle>
            <a:lvl1pPr>
              <a:defRPr>
                <a:solidFill>
                  <a:schemeClr val="accent1"/>
                </a:solidFill>
              </a:defRPr>
            </a:lvl1pPr>
          </a:lstStyle>
          <a:p>
            <a:fld id="{B1AC83B0-B844-44F1-B4BE-92A8C14C00CC}" type="slidenum">
              <a:rPr lang="en-US" smtClean="0"/>
              <a:pPr/>
              <a:t>‹#›</a:t>
            </a:fld>
            <a:endParaRPr lang="en-US"/>
          </a:p>
        </p:txBody>
      </p:sp>
    </p:spTree>
    <p:extLst>
      <p:ext uri="{BB962C8B-B14F-4D97-AF65-F5344CB8AC3E}">
        <p14:creationId xmlns:p14="http://schemas.microsoft.com/office/powerpoint/2010/main" val="115867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ulle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Click to edit title (28pt)</a:t>
            </a:r>
          </a:p>
        </p:txBody>
      </p:sp>
      <p:sp>
        <p:nvSpPr>
          <p:cNvPr id="3" name="Content Placeholder 2"/>
          <p:cNvSpPr>
            <a:spLocks noGrp="1"/>
          </p:cNvSpPr>
          <p:nvPr>
            <p:ph idx="1" hasCustomPrompt="1"/>
          </p:nvPr>
        </p:nvSpPr>
        <p:spPr>
          <a:xfrm>
            <a:off x="874644" y="1127342"/>
            <a:ext cx="7966144" cy="3537531"/>
          </a:xfrm>
        </p:spPr>
        <p:txBody>
          <a:bodyPr/>
          <a:lstStyle>
            <a:lvl1pPr>
              <a:defRPr baseline="0"/>
            </a:lvl1pPr>
          </a:lstStyle>
          <a:p>
            <a:pPr lvl="0"/>
            <a:r>
              <a:rPr lang="en-US"/>
              <a:t>First level bullet (18pt)</a:t>
            </a:r>
          </a:p>
          <a:p>
            <a:pPr lvl="1"/>
            <a:r>
              <a:rPr lang="en-US"/>
              <a:t>Second level bullet (14pt)</a:t>
            </a:r>
          </a:p>
          <a:p>
            <a:pPr lvl="2"/>
            <a:r>
              <a:rPr lang="en-US"/>
              <a:t>Third level bullet (12pt)</a:t>
            </a:r>
          </a:p>
          <a:p>
            <a:pPr lvl="3"/>
            <a:r>
              <a:rPr lang="en-US"/>
              <a:t>Fourth level (11pt)</a:t>
            </a:r>
          </a:p>
          <a:p>
            <a:pPr lvl="4"/>
            <a:r>
              <a:rPr lang="en-US"/>
              <a:t>Fifth level (10pt)</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65426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99"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Logo-Large">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1"/>
            <a:ext cx="9143999" cy="5143501"/>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66258" y="2016007"/>
            <a:ext cx="1969568" cy="1104880"/>
          </a:xfrm>
          <a:prstGeom prst="rect">
            <a:avLst/>
          </a:prstGeom>
        </p:spPr>
      </p:pic>
    </p:spTree>
    <p:extLst>
      <p:ext uri="{BB962C8B-B14F-4D97-AF65-F5344CB8AC3E}">
        <p14:creationId xmlns:p14="http://schemas.microsoft.com/office/powerpoint/2010/main" val="2702022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1080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 preserve="1">
  <p:cSld name="Speaker Notes">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p:txBody>
          <a:bodyPr/>
          <a:lstStyle>
            <a:lvl1pPr>
              <a:spcBef>
                <a:spcPts val="1350"/>
              </a:spcBef>
              <a:defRPr>
                <a:solidFill>
                  <a:schemeClr val="tx1"/>
                </a:solidFill>
              </a:defRPr>
            </a:lvl1pPr>
            <a:lvl2pPr>
              <a:defRPr>
                <a:solidFill>
                  <a:schemeClr val="tx1"/>
                </a:solidFill>
              </a:defRPr>
            </a:lvl2pPr>
            <a:lvl3pPr marL="227007" indent="-112710">
              <a:spcBef>
                <a:spcPts val="450"/>
              </a:spcBef>
              <a:buClr>
                <a:schemeClr val="tx1"/>
              </a:buClr>
              <a:buSzPct val="80000"/>
              <a:buFont typeface="Arial" panose="020B0604020202020204" pitchFamily="34" charset="0"/>
              <a:buChar cha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548072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331"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473" name="Picture 1472"/>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 y="-1"/>
            <a:ext cx="9143999" cy="5143501"/>
          </a:xfrm>
          <a:prstGeom prst="rect">
            <a:avLst/>
          </a:prstGeom>
        </p:spPr>
      </p:pic>
      <p:sp>
        <p:nvSpPr>
          <p:cNvPr id="2" name="Title 1"/>
          <p:cNvSpPr>
            <a:spLocks noGrp="1"/>
          </p:cNvSpPr>
          <p:nvPr>
            <p:ph type="ctrTitle" hasCustomPrompt="1"/>
          </p:nvPr>
        </p:nvSpPr>
        <p:spPr>
          <a:xfrm>
            <a:off x="868018" y="1080311"/>
            <a:ext cx="7404446" cy="1790700"/>
          </a:xfrm>
        </p:spPr>
        <p:txBody>
          <a:bodyPr anchor="b"/>
          <a:lstStyle>
            <a:lvl1pPr algn="l">
              <a:lnSpc>
                <a:spcPct val="100000"/>
              </a:lnSpc>
              <a:defRPr sz="3200" baseline="0">
                <a:solidFill>
                  <a:schemeClr val="bg1"/>
                </a:solidFill>
              </a:defRPr>
            </a:lvl1pPr>
          </a:lstStyle>
          <a:p>
            <a:r>
              <a:rPr lang="en-US"/>
              <a:t>Presentation Title (32pt)</a:t>
            </a:r>
          </a:p>
        </p:txBody>
      </p:sp>
      <p:sp>
        <p:nvSpPr>
          <p:cNvPr id="3" name="Subtitle 2"/>
          <p:cNvSpPr>
            <a:spLocks noGrp="1"/>
          </p:cNvSpPr>
          <p:nvPr>
            <p:ph type="subTitle" idx="1" hasCustomPrompt="1"/>
          </p:nvPr>
        </p:nvSpPr>
        <p:spPr>
          <a:xfrm>
            <a:off x="868018" y="2926840"/>
            <a:ext cx="7404447" cy="790397"/>
          </a:xfrm>
        </p:spPr>
        <p:txBody>
          <a:bodyPr>
            <a:noAutofit/>
          </a:bodyPr>
          <a:lstStyle>
            <a:lvl1pPr marL="0" indent="0" algn="l">
              <a:spcBef>
                <a:spcPts val="0"/>
              </a:spcBef>
              <a:spcAft>
                <a:spcPts val="0"/>
              </a:spcAft>
              <a:buNone/>
              <a:defRPr sz="1600" b="0">
                <a:solidFill>
                  <a:schemeClr val="bg1"/>
                </a:solidFill>
              </a:defRPr>
            </a:lvl1pPr>
            <a:lvl2pPr marL="257168" indent="0" algn="ctr">
              <a:buNone/>
              <a:defRPr sz="1100"/>
            </a:lvl2pPr>
            <a:lvl3pPr marL="514337" indent="0" algn="ctr">
              <a:buNone/>
              <a:defRPr sz="1000"/>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Subhead or Second Line (16pt)</a:t>
            </a:r>
          </a:p>
        </p:txBody>
      </p:sp>
      <p:sp>
        <p:nvSpPr>
          <p:cNvPr id="11" name="Text Placeholder 10"/>
          <p:cNvSpPr>
            <a:spLocks noGrp="1"/>
          </p:cNvSpPr>
          <p:nvPr>
            <p:ph type="body" sz="quarter" idx="13" hasCustomPrompt="1"/>
          </p:nvPr>
        </p:nvSpPr>
        <p:spPr>
          <a:xfrm>
            <a:off x="868018" y="4218742"/>
            <a:ext cx="3253927" cy="681871"/>
          </a:xfrm>
        </p:spPr>
        <p:txBody>
          <a:bodyPr>
            <a:noAutofit/>
          </a:bodyPr>
          <a:lstStyle>
            <a:lvl1pPr marL="0" indent="0">
              <a:spcBef>
                <a:spcPts val="0"/>
              </a:spcBef>
              <a:buFont typeface="Arial" panose="020B0604020202020204" pitchFamily="34" charset="0"/>
              <a:buNone/>
              <a:defRPr sz="1100" b="0" baseline="0">
                <a:solidFill>
                  <a:schemeClr val="bg1"/>
                </a:solidFill>
              </a:defRPr>
            </a:lvl1pPr>
            <a:lvl2pPr marL="0" indent="0">
              <a:spcBef>
                <a:spcPts val="0"/>
              </a:spcBef>
              <a:buNone/>
              <a:defRPr sz="1000" b="0"/>
            </a:lvl2pPr>
            <a:lvl3pPr marL="0" indent="0">
              <a:spcBef>
                <a:spcPts val="0"/>
              </a:spcBef>
              <a:buNone/>
              <a:defRPr sz="1000" b="0"/>
            </a:lvl3pPr>
            <a:lvl4pPr marL="0" indent="0">
              <a:spcBef>
                <a:spcPts val="0"/>
              </a:spcBef>
              <a:buNone/>
              <a:defRPr sz="1000" b="0"/>
            </a:lvl4pPr>
            <a:lvl5pPr marL="0" indent="0">
              <a:spcBef>
                <a:spcPts val="0"/>
              </a:spcBef>
              <a:buNone/>
              <a:defRPr sz="1000" b="0"/>
            </a:lvl5pPr>
          </a:lstStyle>
          <a:p>
            <a:pPr lvl="0"/>
            <a:r>
              <a:rPr lang="en-US"/>
              <a:t>Presenter Name</a:t>
            </a:r>
          </a:p>
          <a:p>
            <a:pPr lvl="0"/>
            <a:r>
              <a:rPr lang="en-US"/>
              <a:t>Presenter Title</a:t>
            </a:r>
          </a:p>
          <a:p>
            <a:pPr lvl="0"/>
            <a:r>
              <a:rPr lang="en-US"/>
              <a:t>Presenter Email</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981" y="486206"/>
            <a:ext cx="877417" cy="533237"/>
          </a:xfrm>
          <a:prstGeom prst="rect">
            <a:avLst/>
          </a:prstGeom>
        </p:spPr>
      </p:pic>
    </p:spTree>
    <p:extLst>
      <p:ext uri="{BB962C8B-B14F-4D97-AF65-F5344CB8AC3E}">
        <p14:creationId xmlns:p14="http://schemas.microsoft.com/office/powerpoint/2010/main" val="284457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Bulle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Click to edit title (28pt)</a:t>
            </a:r>
          </a:p>
        </p:txBody>
      </p:sp>
      <p:sp>
        <p:nvSpPr>
          <p:cNvPr id="3" name="Content Placeholder 2"/>
          <p:cNvSpPr>
            <a:spLocks noGrp="1"/>
          </p:cNvSpPr>
          <p:nvPr>
            <p:ph idx="1" hasCustomPrompt="1"/>
          </p:nvPr>
        </p:nvSpPr>
        <p:spPr>
          <a:xfrm>
            <a:off x="874644" y="1127342"/>
            <a:ext cx="7966144" cy="3537531"/>
          </a:xfrm>
        </p:spPr>
        <p:txBody>
          <a:bodyPr/>
          <a:lstStyle>
            <a:lvl1pPr>
              <a:defRPr baseline="0"/>
            </a:lvl1pPr>
          </a:lstStyle>
          <a:p>
            <a:pPr lvl="0"/>
            <a:r>
              <a:rPr lang="en-US"/>
              <a:t>First level bullet (18pt)</a:t>
            </a:r>
          </a:p>
          <a:p>
            <a:pPr lvl="1"/>
            <a:r>
              <a:rPr lang="en-US"/>
              <a:t>Second level bullet (14pt)</a:t>
            </a:r>
          </a:p>
          <a:p>
            <a:pPr lvl="2"/>
            <a:r>
              <a:rPr lang="en-US"/>
              <a:t>Third level bullet (12pt)</a:t>
            </a:r>
          </a:p>
          <a:p>
            <a:pPr lvl="3"/>
            <a:r>
              <a:rPr lang="en-US"/>
              <a:t>Fourth level (11pt)</a:t>
            </a:r>
          </a:p>
          <a:p>
            <a:pPr lvl="4"/>
            <a:r>
              <a:rPr lang="en-US"/>
              <a:t>Fifth level (10pt)</a:t>
            </a:r>
          </a:p>
        </p:txBody>
      </p:sp>
      <p:sp>
        <p:nvSpPr>
          <p:cNvPr id="7" name="Date Placeholder 6"/>
          <p:cNvSpPr>
            <a:spLocks noGrp="1"/>
          </p:cNvSpPr>
          <p:nvPr>
            <p:ph type="dt" sz="half" idx="10"/>
          </p:nvPr>
        </p:nvSpPr>
        <p:spPr/>
        <p:txBody>
          <a:bodyPr/>
          <a:lstStyle/>
          <a:p>
            <a:endParaRPr lang="en-US">
              <a:solidFill>
                <a:srgbClr val="0D2C40"/>
              </a:solidFill>
            </a:endParaRPr>
          </a:p>
        </p:txBody>
      </p:sp>
      <p:sp>
        <p:nvSpPr>
          <p:cNvPr id="8" name="Footer Placeholder 7"/>
          <p:cNvSpPr>
            <a:spLocks noGrp="1"/>
          </p:cNvSpPr>
          <p:nvPr>
            <p:ph type="ftr" sz="quarter" idx="11"/>
          </p:nvPr>
        </p:nvSpPr>
        <p:spPr/>
        <p:txBody>
          <a:bodyPr/>
          <a:lstStyle/>
          <a:p>
            <a:endParaRPr lang="en-US">
              <a:solidFill>
                <a:srgbClr val="0D2C40"/>
              </a:solidFill>
            </a:endParaRPr>
          </a:p>
        </p:txBody>
      </p:sp>
      <p:sp>
        <p:nvSpPr>
          <p:cNvPr id="10"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700">
                <a:solidFill>
                  <a:schemeClr val="bg1"/>
                </a:solidFill>
              </a:defRPr>
            </a:lvl1pPr>
          </a:lstStyle>
          <a:p>
            <a:fld id="{B1AC83B0-B844-44F1-B4BE-92A8C14C00C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28156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49"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 (28pt)</a:t>
            </a:r>
          </a:p>
        </p:txBody>
      </p:sp>
      <p:sp>
        <p:nvSpPr>
          <p:cNvPr id="9" name="Text Placeholder 8"/>
          <p:cNvSpPr>
            <a:spLocks noGrp="1"/>
          </p:cNvSpPr>
          <p:nvPr>
            <p:ph type="body" sz="quarter" idx="13" hasCustomPrompt="1"/>
          </p:nvPr>
        </p:nvSpPr>
        <p:spPr>
          <a:xfrm>
            <a:off x="874715" y="937075"/>
            <a:ext cx="7966072" cy="441669"/>
          </a:xfrm>
        </p:spPr>
        <p:txBody>
          <a:bodyPr anchor="t"/>
          <a:lstStyle>
            <a:lvl1pPr marL="0" indent="0">
              <a:lnSpc>
                <a:spcPct val="90000"/>
              </a:lnSpc>
              <a:spcBef>
                <a:spcPts val="0"/>
              </a:spcBef>
              <a:defRPr lang="en-US" sz="1500" b="1" kern="1200" baseline="0" smtClean="0">
                <a:solidFill>
                  <a:schemeClr val="accent1"/>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Click to edit subhead text (15pt)</a:t>
            </a:r>
          </a:p>
        </p:txBody>
      </p:sp>
      <p:sp>
        <p:nvSpPr>
          <p:cNvPr id="10" name="Content Placeholder 2"/>
          <p:cNvSpPr>
            <a:spLocks noGrp="1"/>
          </p:cNvSpPr>
          <p:nvPr>
            <p:ph idx="1" hasCustomPrompt="1"/>
          </p:nvPr>
        </p:nvSpPr>
        <p:spPr>
          <a:xfrm>
            <a:off x="874644" y="1480458"/>
            <a:ext cx="7966144" cy="3184414"/>
          </a:xfrm>
        </p:spPr>
        <p:txBody>
          <a:bodyPr/>
          <a:lstStyle>
            <a:lvl3pPr marL="228594" indent="-114297">
              <a:defRPr/>
            </a:lvl3pPr>
          </a:lstStyle>
          <a:p>
            <a:pPr lvl="0"/>
            <a:r>
              <a:rPr lang="en-US"/>
              <a:t>First level bullet (18pt)</a:t>
            </a:r>
          </a:p>
          <a:p>
            <a:pPr lvl="1"/>
            <a:r>
              <a:rPr lang="en-US"/>
              <a:t>Second level bullet (14pt)</a:t>
            </a:r>
          </a:p>
          <a:p>
            <a:pPr lvl="2"/>
            <a:r>
              <a:rPr lang="en-US"/>
              <a:t>Third level bullet (12pt)</a:t>
            </a:r>
          </a:p>
          <a:p>
            <a:pPr lvl="3"/>
            <a:r>
              <a:rPr lang="en-US"/>
              <a:t>Fourth level (11pt)</a:t>
            </a:r>
          </a:p>
          <a:p>
            <a:pPr lvl="4"/>
            <a:r>
              <a:rPr lang="en-US"/>
              <a:t>Fifth level (10pt)</a:t>
            </a:r>
          </a:p>
        </p:txBody>
      </p:sp>
      <p:sp>
        <p:nvSpPr>
          <p:cNvPr id="5" name="Date Placeholder 4"/>
          <p:cNvSpPr>
            <a:spLocks noGrp="1"/>
          </p:cNvSpPr>
          <p:nvPr>
            <p:ph type="dt" sz="half" idx="14"/>
          </p:nvPr>
        </p:nvSpPr>
        <p:spPr/>
        <p:txBody>
          <a:bodyPr/>
          <a:lstStyle/>
          <a:p>
            <a:endParaRPr lang="en-US">
              <a:solidFill>
                <a:srgbClr val="0D2C40"/>
              </a:solidFill>
            </a:endParaRPr>
          </a:p>
        </p:txBody>
      </p:sp>
      <p:sp>
        <p:nvSpPr>
          <p:cNvPr id="7" name="Footer Placeholder 6"/>
          <p:cNvSpPr>
            <a:spLocks noGrp="1"/>
          </p:cNvSpPr>
          <p:nvPr>
            <p:ph type="ftr" sz="quarter" idx="15"/>
          </p:nvPr>
        </p:nvSpPr>
        <p:spPr/>
        <p:txBody>
          <a:bodyPr/>
          <a:lstStyle/>
          <a:p>
            <a:endParaRPr lang="en-US">
              <a:solidFill>
                <a:srgbClr val="0D2C40"/>
              </a:solidFill>
            </a:endParaRPr>
          </a:p>
        </p:txBody>
      </p:sp>
      <p:sp>
        <p:nvSpPr>
          <p:cNvPr id="11"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700">
                <a:solidFill>
                  <a:schemeClr val="bg1"/>
                </a:solidFill>
              </a:defRPr>
            </a:lvl1pPr>
          </a:lstStyle>
          <a:p>
            <a:fld id="{B1AC83B0-B844-44F1-B4BE-92A8C14C00C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3844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 (28pt)</a:t>
            </a:r>
          </a:p>
        </p:txBody>
      </p:sp>
      <p:sp>
        <p:nvSpPr>
          <p:cNvPr id="3" name="Content Placeholder 2"/>
          <p:cNvSpPr>
            <a:spLocks noGrp="1"/>
          </p:cNvSpPr>
          <p:nvPr>
            <p:ph idx="1" hasCustomPrompt="1"/>
          </p:nvPr>
        </p:nvSpPr>
        <p:spPr>
          <a:xfrm>
            <a:off x="874643" y="1123951"/>
            <a:ext cx="3896895" cy="3540921"/>
          </a:xfrm>
        </p:spPr>
        <p:txBody>
          <a:bodyPr/>
          <a:lstStyle>
            <a:lvl1pPr marL="0" indent="0">
              <a:buFont typeface="Arial" panose="020B0604020202020204" pitchFamily="34" charset="0"/>
              <a:buNone/>
              <a:defRPr sz="1800" b="1"/>
            </a:lvl1pPr>
            <a:lvl2pPr marL="114297" indent="-114297">
              <a:buFont typeface="Arial" panose="020B0604020202020204" pitchFamily="34" charset="0"/>
              <a:buChar char="•"/>
              <a:defRPr sz="1400" b="0"/>
            </a:lvl2pPr>
            <a:lvl3pPr marL="228594" indent="-114297">
              <a:defRPr sz="1200"/>
            </a:lvl3pPr>
            <a:lvl4pPr marL="342892" indent="-114297">
              <a:defRPr sz="1100"/>
            </a:lvl4pPr>
            <a:lvl5pPr marL="457189" indent="-114297">
              <a:tabLst>
                <a:tab pos="685783" algn="l"/>
              </a:tabLst>
              <a:defRPr sz="1000"/>
            </a:lvl5pPr>
          </a:lstStyle>
          <a:p>
            <a:pPr lvl="0"/>
            <a:r>
              <a:rPr lang="en-US"/>
              <a:t>First level bullet (18pt)</a:t>
            </a:r>
          </a:p>
          <a:p>
            <a:pPr lvl="1"/>
            <a:r>
              <a:rPr lang="en-US"/>
              <a:t>Second level bullet (14pt)</a:t>
            </a:r>
          </a:p>
          <a:p>
            <a:pPr lvl="2"/>
            <a:r>
              <a:rPr lang="en-US"/>
              <a:t>Third level bullet (12pt)</a:t>
            </a:r>
          </a:p>
          <a:p>
            <a:pPr lvl="3"/>
            <a:r>
              <a:rPr lang="en-US"/>
              <a:t>Fourth level (11pt)</a:t>
            </a:r>
          </a:p>
          <a:p>
            <a:pPr lvl="4"/>
            <a:r>
              <a:rPr lang="en-US"/>
              <a:t>Fifth level (10pt)</a:t>
            </a:r>
          </a:p>
        </p:txBody>
      </p:sp>
      <p:sp>
        <p:nvSpPr>
          <p:cNvPr id="10" name="Content Placeholder 2"/>
          <p:cNvSpPr>
            <a:spLocks noGrp="1"/>
          </p:cNvSpPr>
          <p:nvPr>
            <p:ph idx="14" hasCustomPrompt="1"/>
          </p:nvPr>
        </p:nvSpPr>
        <p:spPr>
          <a:xfrm>
            <a:off x="4943432" y="1124674"/>
            <a:ext cx="3900533" cy="3540921"/>
          </a:xfrm>
        </p:spPr>
        <p:txBody>
          <a:bodyPr/>
          <a:lstStyle>
            <a:lvl1pPr marL="0" indent="0">
              <a:buFont typeface="Arial" panose="020B0604020202020204" pitchFamily="34" charset="0"/>
              <a:buNone/>
              <a:defRPr sz="1800" b="1"/>
            </a:lvl1pPr>
            <a:lvl2pPr marL="114297" indent="-114297">
              <a:buFont typeface="Arial" panose="020B0604020202020204" pitchFamily="34" charset="0"/>
              <a:buChar char="•"/>
              <a:defRPr sz="1400" b="0"/>
            </a:lvl2pPr>
            <a:lvl3pPr marL="228594" indent="-114297">
              <a:defRPr sz="1200"/>
            </a:lvl3pPr>
            <a:lvl4pPr marL="342892" indent="-114297">
              <a:defRPr sz="1100"/>
            </a:lvl4pPr>
            <a:lvl5pPr marL="457189" indent="-114297">
              <a:defRPr sz="1000"/>
            </a:lvl5pPr>
          </a:lstStyle>
          <a:p>
            <a:pPr lvl="0"/>
            <a:r>
              <a:rPr lang="en-US"/>
              <a:t>First level bullet (18pt)</a:t>
            </a:r>
          </a:p>
          <a:p>
            <a:pPr lvl="1"/>
            <a:r>
              <a:rPr lang="en-US"/>
              <a:t>Second level bullet (14pt)</a:t>
            </a:r>
          </a:p>
          <a:p>
            <a:pPr lvl="2"/>
            <a:r>
              <a:rPr lang="en-US"/>
              <a:t>Third level bullet (12pt)</a:t>
            </a:r>
          </a:p>
          <a:p>
            <a:pPr lvl="3"/>
            <a:r>
              <a:rPr lang="en-US"/>
              <a:t>Fourth level (11pt)</a:t>
            </a:r>
          </a:p>
          <a:p>
            <a:pPr lvl="4"/>
            <a:r>
              <a:rPr lang="en-US"/>
              <a:t>Fifth level (10pt)</a:t>
            </a:r>
          </a:p>
        </p:txBody>
      </p:sp>
      <p:sp>
        <p:nvSpPr>
          <p:cNvPr id="7" name="Date Placeholder 6"/>
          <p:cNvSpPr>
            <a:spLocks noGrp="1"/>
          </p:cNvSpPr>
          <p:nvPr>
            <p:ph type="dt" sz="half" idx="16"/>
          </p:nvPr>
        </p:nvSpPr>
        <p:spPr/>
        <p:txBody>
          <a:bodyPr/>
          <a:lstStyle/>
          <a:p>
            <a:endParaRPr lang="en-US">
              <a:solidFill>
                <a:srgbClr val="0D2C40"/>
              </a:solidFill>
            </a:endParaRPr>
          </a:p>
        </p:txBody>
      </p:sp>
      <p:sp>
        <p:nvSpPr>
          <p:cNvPr id="8" name="Footer Placeholder 7"/>
          <p:cNvSpPr>
            <a:spLocks noGrp="1"/>
          </p:cNvSpPr>
          <p:nvPr>
            <p:ph type="ftr" sz="quarter" idx="17"/>
          </p:nvPr>
        </p:nvSpPr>
        <p:spPr/>
        <p:txBody>
          <a:bodyPr/>
          <a:lstStyle/>
          <a:p>
            <a:endParaRPr lang="en-US">
              <a:solidFill>
                <a:srgbClr val="0D2C40"/>
              </a:solidFill>
            </a:endParaRPr>
          </a:p>
        </p:txBody>
      </p:sp>
      <p:sp>
        <p:nvSpPr>
          <p:cNvPr id="13"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700">
                <a:solidFill>
                  <a:schemeClr val="bg1"/>
                </a:solidFill>
              </a:defRPr>
            </a:lvl1pPr>
          </a:lstStyle>
          <a:p>
            <a:fld id="{B1AC83B0-B844-44F1-B4BE-92A8C14C00C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92576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Columns w Tit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 (28pt)</a:t>
            </a:r>
          </a:p>
        </p:txBody>
      </p:sp>
      <p:sp>
        <p:nvSpPr>
          <p:cNvPr id="3" name="Content Placeholder 2"/>
          <p:cNvSpPr>
            <a:spLocks noGrp="1"/>
          </p:cNvSpPr>
          <p:nvPr>
            <p:ph idx="1" hasCustomPrompt="1"/>
          </p:nvPr>
        </p:nvSpPr>
        <p:spPr>
          <a:xfrm>
            <a:off x="874643" y="1381541"/>
            <a:ext cx="3896895" cy="3283331"/>
          </a:xfrm>
        </p:spPr>
        <p:txBody>
          <a:bodyPr/>
          <a:lstStyle>
            <a:lvl1pPr marL="0" indent="0">
              <a:buFont typeface="Arial" panose="020B0604020202020204" pitchFamily="34" charset="0"/>
              <a:buNone/>
              <a:defRPr sz="1800" b="1"/>
            </a:lvl1pPr>
            <a:lvl2pPr marL="114297" indent="-114297">
              <a:buFont typeface="Arial" panose="020B0604020202020204" pitchFamily="34" charset="0"/>
              <a:buChar char="•"/>
              <a:defRPr sz="1400" b="0"/>
            </a:lvl2pPr>
            <a:lvl3pPr marL="228594" indent="-114297">
              <a:defRPr sz="1200"/>
            </a:lvl3pPr>
            <a:lvl4pPr marL="342892" indent="-114297">
              <a:defRPr sz="1100"/>
            </a:lvl4pPr>
            <a:lvl5pPr marL="457189" indent="-114297">
              <a:tabLst>
                <a:tab pos="685783" algn="l"/>
              </a:tabLst>
              <a:defRPr sz="1000"/>
            </a:lvl5pPr>
          </a:lstStyle>
          <a:p>
            <a:pPr lvl="0"/>
            <a:r>
              <a:rPr lang="en-US"/>
              <a:t>First level bullet (18pt)</a:t>
            </a:r>
          </a:p>
          <a:p>
            <a:pPr lvl="1"/>
            <a:r>
              <a:rPr lang="en-US"/>
              <a:t>Second level bullet (14pt)</a:t>
            </a:r>
          </a:p>
          <a:p>
            <a:pPr lvl="2"/>
            <a:r>
              <a:rPr lang="en-US"/>
              <a:t>Third level bullet (12pt)</a:t>
            </a:r>
          </a:p>
          <a:p>
            <a:pPr lvl="3"/>
            <a:r>
              <a:rPr lang="en-US"/>
              <a:t>Fourth level (11pt)</a:t>
            </a:r>
          </a:p>
          <a:p>
            <a:pPr lvl="4"/>
            <a:r>
              <a:rPr lang="en-US"/>
              <a:t>Fifth level (10pt)</a:t>
            </a:r>
          </a:p>
        </p:txBody>
      </p:sp>
      <p:sp>
        <p:nvSpPr>
          <p:cNvPr id="9" name="Text Placeholder 8"/>
          <p:cNvSpPr>
            <a:spLocks noGrp="1"/>
          </p:cNvSpPr>
          <p:nvPr>
            <p:ph type="body" sz="quarter" idx="13" hasCustomPrompt="1"/>
          </p:nvPr>
        </p:nvSpPr>
        <p:spPr>
          <a:xfrm>
            <a:off x="874714" y="990447"/>
            <a:ext cx="3896859" cy="328613"/>
          </a:xfrm>
        </p:spPr>
        <p:txBody>
          <a:bodyPr anchor="ctr"/>
          <a:lstStyle>
            <a:lvl1pPr marL="0" indent="0" algn="ctr">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1 Subhead (15pt)</a:t>
            </a:r>
          </a:p>
        </p:txBody>
      </p:sp>
      <p:sp>
        <p:nvSpPr>
          <p:cNvPr id="10" name="Content Placeholder 2"/>
          <p:cNvSpPr>
            <a:spLocks noGrp="1"/>
          </p:cNvSpPr>
          <p:nvPr>
            <p:ph idx="14" hasCustomPrompt="1"/>
          </p:nvPr>
        </p:nvSpPr>
        <p:spPr>
          <a:xfrm>
            <a:off x="4943432" y="1382264"/>
            <a:ext cx="3900533" cy="3283331"/>
          </a:xfrm>
        </p:spPr>
        <p:txBody>
          <a:bodyPr/>
          <a:lstStyle>
            <a:lvl1pPr marL="0" indent="0">
              <a:buFont typeface="Arial" panose="020B0604020202020204" pitchFamily="34" charset="0"/>
              <a:buNone/>
              <a:defRPr sz="1800" b="1"/>
            </a:lvl1pPr>
            <a:lvl2pPr marL="114297" indent="-114297">
              <a:buFont typeface="Arial" panose="020B0604020202020204" pitchFamily="34" charset="0"/>
              <a:buChar char="•"/>
              <a:defRPr sz="1400" b="0"/>
            </a:lvl2pPr>
            <a:lvl3pPr marL="228594" indent="-114297">
              <a:defRPr sz="1200"/>
            </a:lvl3pPr>
            <a:lvl4pPr marL="342892" indent="-114297">
              <a:defRPr sz="1100"/>
            </a:lvl4pPr>
            <a:lvl5pPr marL="457189" indent="-114297">
              <a:defRPr sz="1000"/>
            </a:lvl5pPr>
          </a:lstStyle>
          <a:p>
            <a:pPr lvl="0"/>
            <a:r>
              <a:rPr lang="en-US"/>
              <a:t>First level bullet (18pt)</a:t>
            </a:r>
          </a:p>
          <a:p>
            <a:pPr lvl="1"/>
            <a:r>
              <a:rPr lang="en-US"/>
              <a:t>Second level bullet (14pt)</a:t>
            </a:r>
          </a:p>
          <a:p>
            <a:pPr lvl="2"/>
            <a:r>
              <a:rPr lang="en-US"/>
              <a:t>Third level bullet (12pt)</a:t>
            </a:r>
          </a:p>
          <a:p>
            <a:pPr lvl="3"/>
            <a:r>
              <a:rPr lang="en-US"/>
              <a:t>Fourth level (11pt)</a:t>
            </a:r>
          </a:p>
          <a:p>
            <a:pPr lvl="4"/>
            <a:r>
              <a:rPr lang="en-US"/>
              <a:t>Fifth level (10pt)</a:t>
            </a:r>
          </a:p>
        </p:txBody>
      </p:sp>
      <p:sp>
        <p:nvSpPr>
          <p:cNvPr id="11" name="Text Placeholder 8"/>
          <p:cNvSpPr>
            <a:spLocks noGrp="1"/>
          </p:cNvSpPr>
          <p:nvPr>
            <p:ph type="body" sz="quarter" idx="15" hasCustomPrompt="1"/>
          </p:nvPr>
        </p:nvSpPr>
        <p:spPr>
          <a:xfrm>
            <a:off x="4943501" y="990447"/>
            <a:ext cx="3900533" cy="328613"/>
          </a:xfrm>
        </p:spPr>
        <p:txBody>
          <a:bodyPr anchor="ctr"/>
          <a:lstStyle>
            <a:lvl1pPr marL="0" indent="0" algn="ctr">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2 Subhead (15pt)</a:t>
            </a:r>
          </a:p>
        </p:txBody>
      </p:sp>
      <p:sp>
        <p:nvSpPr>
          <p:cNvPr id="7" name="Date Placeholder 6"/>
          <p:cNvSpPr>
            <a:spLocks noGrp="1"/>
          </p:cNvSpPr>
          <p:nvPr>
            <p:ph type="dt" sz="half" idx="16"/>
          </p:nvPr>
        </p:nvSpPr>
        <p:spPr/>
        <p:txBody>
          <a:bodyPr/>
          <a:lstStyle/>
          <a:p>
            <a:endParaRPr lang="en-US">
              <a:solidFill>
                <a:srgbClr val="0D2C40"/>
              </a:solidFill>
            </a:endParaRPr>
          </a:p>
        </p:txBody>
      </p:sp>
      <p:sp>
        <p:nvSpPr>
          <p:cNvPr id="8" name="Footer Placeholder 7"/>
          <p:cNvSpPr>
            <a:spLocks noGrp="1"/>
          </p:cNvSpPr>
          <p:nvPr>
            <p:ph type="ftr" sz="quarter" idx="17"/>
          </p:nvPr>
        </p:nvSpPr>
        <p:spPr/>
        <p:txBody>
          <a:bodyPr/>
          <a:lstStyle/>
          <a:p>
            <a:endParaRPr lang="en-US">
              <a:solidFill>
                <a:srgbClr val="0D2C40"/>
              </a:solidFill>
            </a:endParaRPr>
          </a:p>
        </p:txBody>
      </p:sp>
      <p:sp>
        <p:nvSpPr>
          <p:cNvPr id="13"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700">
                <a:solidFill>
                  <a:schemeClr val="bg1"/>
                </a:solidFill>
              </a:defRPr>
            </a:lvl1pPr>
          </a:lstStyle>
          <a:p>
            <a:fld id="{B1AC83B0-B844-44F1-B4BE-92A8C14C00C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630081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 Columns w Tit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 (28pt)</a:t>
            </a:r>
          </a:p>
        </p:txBody>
      </p:sp>
      <p:sp>
        <p:nvSpPr>
          <p:cNvPr id="3" name="Content Placeholder 2"/>
          <p:cNvSpPr>
            <a:spLocks noGrp="1"/>
          </p:cNvSpPr>
          <p:nvPr>
            <p:ph idx="1" hasCustomPrompt="1"/>
          </p:nvPr>
        </p:nvSpPr>
        <p:spPr>
          <a:xfrm>
            <a:off x="874645" y="1376572"/>
            <a:ext cx="2560320" cy="3283331"/>
          </a:xfrm>
        </p:spPr>
        <p:txBody>
          <a:bodyPr/>
          <a:lstStyle>
            <a:lvl1pPr marL="0" indent="0">
              <a:buFont typeface="Arial" panose="020B0604020202020204" pitchFamily="34" charset="0"/>
              <a:buNone/>
              <a:defRPr sz="1400" b="1"/>
            </a:lvl1pPr>
            <a:lvl2pPr marL="114297" indent="-114297">
              <a:buFont typeface="Arial" panose="020B0604020202020204" pitchFamily="34" charset="0"/>
              <a:buChar char="•"/>
              <a:defRPr sz="1100" b="0"/>
            </a:lvl2pPr>
            <a:lvl3pPr marL="228594" indent="-114297">
              <a:buFont typeface="Arial" panose="020B0604020202020204" pitchFamily="34" charset="0"/>
              <a:buChar char="-"/>
              <a:defRPr sz="900"/>
            </a:lvl3pPr>
            <a:lvl4pPr marL="342892" indent="-114297">
              <a:buFont typeface="Arial" panose="020B0604020202020204" pitchFamily="34" charset="0"/>
              <a:buChar char="•"/>
              <a:defRPr sz="800"/>
            </a:lvl4pPr>
            <a:lvl5pPr marL="457189" indent="-114297">
              <a:buFont typeface="Arial" panose="020B0604020202020204" pitchFamily="34" charset="0"/>
              <a:buChar char="•"/>
              <a:defRPr sz="800"/>
            </a:lvl5pPr>
          </a:lstStyle>
          <a:p>
            <a:pPr lvl="0"/>
            <a:r>
              <a:rPr lang="en-US"/>
              <a:t>First level bullet</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874715" y="988323"/>
            <a:ext cx="2560320" cy="328613"/>
          </a:xfrm>
        </p:spPr>
        <p:txBody>
          <a:bodyPr anchor="ctr"/>
          <a:lstStyle>
            <a:lvl1pPr marL="0" indent="0" algn="ctr">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1 Sub</a:t>
            </a:r>
          </a:p>
        </p:txBody>
      </p:sp>
      <p:sp>
        <p:nvSpPr>
          <p:cNvPr id="12" name="Content Placeholder 2"/>
          <p:cNvSpPr>
            <a:spLocks noGrp="1"/>
          </p:cNvSpPr>
          <p:nvPr>
            <p:ph idx="14" hasCustomPrompt="1"/>
          </p:nvPr>
        </p:nvSpPr>
        <p:spPr>
          <a:xfrm>
            <a:off x="3577627" y="1376572"/>
            <a:ext cx="2560320" cy="3283331"/>
          </a:xfrm>
        </p:spPr>
        <p:txBody>
          <a:bodyPr/>
          <a:lstStyle>
            <a:lvl1pPr marL="0" indent="0">
              <a:buFont typeface="Arial" panose="020B0604020202020204" pitchFamily="34" charset="0"/>
              <a:buNone/>
              <a:defRPr lang="en-US" sz="1400" b="1" kern="1200" baseline="0" dirty="0" smtClean="0">
                <a:solidFill>
                  <a:schemeClr val="tx2"/>
                </a:solidFill>
                <a:latin typeface="Arial" panose="020B0604020202020204" pitchFamily="34" charset="0"/>
                <a:ea typeface="+mn-ea"/>
                <a:cs typeface="Arial" panose="020B0604020202020204" pitchFamily="34" charset="0"/>
              </a:defRPr>
            </a:lvl1pPr>
            <a:lvl2pPr marL="171446" indent="-171446">
              <a:buFont typeface="Arial" panose="020B0604020202020204" pitchFamily="34" charset="0"/>
              <a:buNone/>
              <a:defRPr lang="en-US" sz="1100" b="0" kern="1200" dirty="0" smtClean="0">
                <a:solidFill>
                  <a:schemeClr val="tx2"/>
                </a:solidFill>
                <a:latin typeface="Arial" panose="020B0604020202020204" pitchFamily="34" charset="0"/>
                <a:ea typeface="+mn-ea"/>
                <a:cs typeface="Arial" panose="020B0604020202020204" pitchFamily="34" charset="0"/>
              </a:defRPr>
            </a:lvl2pPr>
            <a:lvl3pPr marL="285743" indent="-171446">
              <a:buNone/>
              <a:defRPr lang="en-US" sz="900" kern="1200" dirty="0" smtClean="0">
                <a:solidFill>
                  <a:schemeClr val="tx2"/>
                </a:solidFill>
                <a:latin typeface="Arial" panose="020B0604020202020204" pitchFamily="34" charset="0"/>
                <a:ea typeface="+mn-ea"/>
                <a:cs typeface="Arial" panose="020B0604020202020204" pitchFamily="34" charset="0"/>
              </a:defRPr>
            </a:lvl3pPr>
            <a:lvl4pPr marL="400040" indent="-171446">
              <a:buNone/>
              <a:defRPr lang="en-US" sz="800" kern="1200" dirty="0" smtClean="0">
                <a:solidFill>
                  <a:schemeClr val="tx2"/>
                </a:solidFill>
                <a:latin typeface="Arial" panose="020B0604020202020204" pitchFamily="34" charset="0"/>
                <a:ea typeface="+mn-ea"/>
                <a:cs typeface="Arial" panose="020B0604020202020204" pitchFamily="34" charset="0"/>
              </a:defRPr>
            </a:lvl4pPr>
            <a:lvl5pPr marL="514337" indent="-171446">
              <a:buNone/>
              <a:defRPr lang="en-US" sz="800" kern="1200" dirty="0">
                <a:solidFill>
                  <a:schemeClr val="tx2"/>
                </a:solidFill>
                <a:latin typeface="Arial" panose="020B0604020202020204" pitchFamily="34" charset="0"/>
                <a:ea typeface="+mn-ea"/>
                <a:cs typeface="Arial" panose="020B0604020202020204" pitchFamily="34" charset="0"/>
              </a:defRPr>
            </a:lvl5pPr>
          </a:lstStyle>
          <a:p>
            <a:pPr marL="0" lvl="0" indent="0" algn="l" defTabSz="514337" rtl="0" eaLnBrk="1" latinLnBrk="0" hangingPunct="1">
              <a:lnSpc>
                <a:spcPct val="100000"/>
              </a:lnSpc>
              <a:spcBef>
                <a:spcPts val="0"/>
              </a:spcBef>
              <a:spcAft>
                <a:spcPts val="400"/>
              </a:spcAft>
              <a:buFont typeface="Arial" panose="020B0604020202020204" pitchFamily="34" charset="0"/>
              <a:buNone/>
            </a:pPr>
            <a:r>
              <a:rPr lang="en-US"/>
              <a:t>First level bullet</a:t>
            </a:r>
          </a:p>
          <a:p>
            <a:pPr marL="114297" lvl="1" indent="-114297" algn="l" defTabSz="514337" rtl="0" eaLnBrk="1" latinLnBrk="0" hangingPunct="1">
              <a:lnSpc>
                <a:spcPct val="100000"/>
              </a:lnSpc>
              <a:spcBef>
                <a:spcPts val="0"/>
              </a:spcBef>
              <a:spcAft>
                <a:spcPts val="400"/>
              </a:spcAft>
              <a:buFont typeface="Arial" panose="020B0604020202020204" pitchFamily="34" charset="0"/>
              <a:buChar char="•"/>
            </a:pPr>
            <a:r>
              <a:rPr lang="en-US"/>
              <a:t>Second level</a:t>
            </a:r>
          </a:p>
          <a:p>
            <a:pPr marL="228594" lvl="2" indent="-114297" algn="l" defTabSz="516718" rtl="0" eaLnBrk="1" latinLnBrk="0" hangingPunct="1">
              <a:lnSpc>
                <a:spcPct val="100000"/>
              </a:lnSpc>
              <a:spcBef>
                <a:spcPts val="0"/>
              </a:spcBef>
              <a:spcAft>
                <a:spcPts val="400"/>
              </a:spcAft>
              <a:buFont typeface="Arial" panose="020B0604020202020204" pitchFamily="34" charset="0"/>
              <a:buChar char="-"/>
            </a:pPr>
            <a:r>
              <a:rPr lang="en-US"/>
              <a:t>Third level</a:t>
            </a:r>
          </a:p>
          <a:p>
            <a:pPr marL="342892" lvl="3" indent="-114297" algn="l" defTabSz="514337" rtl="0" eaLnBrk="1" latinLnBrk="0" hangingPunct="1">
              <a:lnSpc>
                <a:spcPct val="100000"/>
              </a:lnSpc>
              <a:spcBef>
                <a:spcPts val="0"/>
              </a:spcBef>
              <a:spcAft>
                <a:spcPts val="400"/>
              </a:spcAft>
              <a:buFont typeface="Arial" panose="020B0604020202020204" pitchFamily="34" charset="0"/>
              <a:buChar char="•"/>
            </a:pPr>
            <a:r>
              <a:rPr lang="en-US"/>
              <a:t>Fourth level</a:t>
            </a:r>
          </a:p>
          <a:p>
            <a:pPr marL="457189" lvl="4" indent="-114297" algn="l" defTabSz="514337" rtl="0" eaLnBrk="1" latinLnBrk="0" hangingPunct="1">
              <a:lnSpc>
                <a:spcPct val="100000"/>
              </a:lnSpc>
              <a:spcBef>
                <a:spcPts val="0"/>
              </a:spcBef>
              <a:spcAft>
                <a:spcPts val="400"/>
              </a:spcAft>
              <a:buFont typeface="Arial" panose="020B0604020202020204" pitchFamily="34" charset="0"/>
              <a:buChar char="•"/>
            </a:pPr>
            <a:r>
              <a:rPr lang="en-US"/>
              <a:t>Fifth level</a:t>
            </a:r>
          </a:p>
        </p:txBody>
      </p:sp>
      <p:sp>
        <p:nvSpPr>
          <p:cNvPr id="13" name="Text Placeholder 8"/>
          <p:cNvSpPr>
            <a:spLocks noGrp="1"/>
          </p:cNvSpPr>
          <p:nvPr>
            <p:ph type="body" sz="quarter" idx="15" hasCustomPrompt="1"/>
          </p:nvPr>
        </p:nvSpPr>
        <p:spPr>
          <a:xfrm>
            <a:off x="3577627" y="988323"/>
            <a:ext cx="2560320" cy="328613"/>
          </a:xfrm>
        </p:spPr>
        <p:txBody>
          <a:bodyPr anchor="ctr"/>
          <a:lstStyle>
            <a:lvl1pPr marL="0" indent="0" algn="ctr">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2 Sub</a:t>
            </a:r>
          </a:p>
        </p:txBody>
      </p:sp>
      <p:sp>
        <p:nvSpPr>
          <p:cNvPr id="14" name="Content Placeholder 2"/>
          <p:cNvSpPr>
            <a:spLocks noGrp="1"/>
          </p:cNvSpPr>
          <p:nvPr>
            <p:ph idx="16" hasCustomPrompt="1"/>
          </p:nvPr>
        </p:nvSpPr>
        <p:spPr>
          <a:xfrm>
            <a:off x="6280470" y="1376572"/>
            <a:ext cx="2560320" cy="3283331"/>
          </a:xfrm>
        </p:spPr>
        <p:txBody>
          <a:bodyPr/>
          <a:lstStyle>
            <a:lvl1pPr marL="0" indent="0">
              <a:buFont typeface="Arial" panose="020B0604020202020204" pitchFamily="34" charset="0"/>
              <a:buNone/>
              <a:defRPr lang="en-US" sz="1400" b="1" kern="1200" baseline="0" dirty="0" smtClean="0">
                <a:solidFill>
                  <a:schemeClr val="tx2"/>
                </a:solidFill>
                <a:latin typeface="Arial" panose="020B0604020202020204" pitchFamily="34" charset="0"/>
                <a:ea typeface="+mn-ea"/>
                <a:cs typeface="Arial" panose="020B0604020202020204" pitchFamily="34" charset="0"/>
              </a:defRPr>
            </a:lvl1pPr>
            <a:lvl2pPr marL="171446" indent="-171446">
              <a:buFont typeface="Arial" panose="020B0604020202020204" pitchFamily="34" charset="0"/>
              <a:buNone/>
              <a:defRPr lang="en-US" sz="1100" b="0" kern="1200" dirty="0" smtClean="0">
                <a:solidFill>
                  <a:schemeClr val="tx2"/>
                </a:solidFill>
                <a:latin typeface="Arial" panose="020B0604020202020204" pitchFamily="34" charset="0"/>
                <a:ea typeface="+mn-ea"/>
                <a:cs typeface="Arial" panose="020B0604020202020204" pitchFamily="34" charset="0"/>
              </a:defRPr>
            </a:lvl2pPr>
            <a:lvl3pPr marL="285743" indent="-171446">
              <a:buNone/>
              <a:defRPr lang="en-US" sz="900" kern="1200" dirty="0" smtClean="0">
                <a:solidFill>
                  <a:schemeClr val="tx2"/>
                </a:solidFill>
                <a:latin typeface="Arial" panose="020B0604020202020204" pitchFamily="34" charset="0"/>
                <a:ea typeface="+mn-ea"/>
                <a:cs typeface="Arial" panose="020B0604020202020204" pitchFamily="34" charset="0"/>
              </a:defRPr>
            </a:lvl3pPr>
            <a:lvl4pPr marL="400040" indent="-171446">
              <a:buNone/>
              <a:defRPr lang="en-US" sz="800" kern="1200" dirty="0" smtClean="0">
                <a:solidFill>
                  <a:schemeClr val="tx2"/>
                </a:solidFill>
                <a:latin typeface="Arial" panose="020B0604020202020204" pitchFamily="34" charset="0"/>
                <a:ea typeface="+mn-ea"/>
                <a:cs typeface="Arial" panose="020B0604020202020204" pitchFamily="34" charset="0"/>
              </a:defRPr>
            </a:lvl4pPr>
            <a:lvl5pPr marL="514337" indent="-171446">
              <a:buNone/>
              <a:defRPr lang="en-US" sz="800" kern="1200" dirty="0">
                <a:solidFill>
                  <a:schemeClr val="tx2"/>
                </a:solidFill>
                <a:latin typeface="Arial" panose="020B0604020202020204" pitchFamily="34" charset="0"/>
                <a:ea typeface="+mn-ea"/>
                <a:cs typeface="Arial" panose="020B0604020202020204" pitchFamily="34" charset="0"/>
              </a:defRPr>
            </a:lvl5pPr>
          </a:lstStyle>
          <a:p>
            <a:pPr marL="0" lvl="0" indent="0" algn="l" defTabSz="514337" rtl="0" eaLnBrk="1" latinLnBrk="0" hangingPunct="1">
              <a:lnSpc>
                <a:spcPct val="100000"/>
              </a:lnSpc>
              <a:spcBef>
                <a:spcPts val="0"/>
              </a:spcBef>
              <a:spcAft>
                <a:spcPts val="400"/>
              </a:spcAft>
              <a:buFont typeface="Arial" panose="020B0604020202020204" pitchFamily="34" charset="0"/>
              <a:buNone/>
            </a:pPr>
            <a:r>
              <a:rPr lang="en-US"/>
              <a:t>First level bullet</a:t>
            </a:r>
          </a:p>
          <a:p>
            <a:pPr marL="114297" lvl="1" indent="-114297" algn="l" defTabSz="514337" rtl="0" eaLnBrk="1" latinLnBrk="0" hangingPunct="1">
              <a:lnSpc>
                <a:spcPct val="100000"/>
              </a:lnSpc>
              <a:spcBef>
                <a:spcPts val="0"/>
              </a:spcBef>
              <a:spcAft>
                <a:spcPts val="400"/>
              </a:spcAft>
              <a:buFont typeface="Arial" panose="020B0604020202020204" pitchFamily="34" charset="0"/>
              <a:buChar char="•"/>
            </a:pPr>
            <a:r>
              <a:rPr lang="en-US"/>
              <a:t>Second level</a:t>
            </a:r>
          </a:p>
          <a:p>
            <a:pPr marL="228594" lvl="2" indent="-114297" algn="l" defTabSz="516718" rtl="0" eaLnBrk="1" latinLnBrk="0" hangingPunct="1">
              <a:lnSpc>
                <a:spcPct val="100000"/>
              </a:lnSpc>
              <a:spcBef>
                <a:spcPts val="0"/>
              </a:spcBef>
              <a:spcAft>
                <a:spcPts val="400"/>
              </a:spcAft>
              <a:buFont typeface="Arial" panose="020B0604020202020204" pitchFamily="34" charset="0"/>
              <a:buChar char="-"/>
            </a:pPr>
            <a:r>
              <a:rPr lang="en-US"/>
              <a:t>Third level</a:t>
            </a:r>
          </a:p>
          <a:p>
            <a:pPr marL="342892" lvl="3" indent="-114297" algn="l" defTabSz="514337" rtl="0" eaLnBrk="1" latinLnBrk="0" hangingPunct="1">
              <a:lnSpc>
                <a:spcPct val="100000"/>
              </a:lnSpc>
              <a:spcBef>
                <a:spcPts val="0"/>
              </a:spcBef>
              <a:spcAft>
                <a:spcPts val="400"/>
              </a:spcAft>
              <a:buFont typeface="Arial" panose="020B0604020202020204" pitchFamily="34" charset="0"/>
              <a:buChar char="•"/>
            </a:pPr>
            <a:r>
              <a:rPr lang="en-US"/>
              <a:t>Fourth level</a:t>
            </a:r>
          </a:p>
          <a:p>
            <a:pPr marL="457189" lvl="4" indent="-114297" algn="l" defTabSz="514337" rtl="0" eaLnBrk="1" latinLnBrk="0" hangingPunct="1">
              <a:lnSpc>
                <a:spcPct val="100000"/>
              </a:lnSpc>
              <a:spcBef>
                <a:spcPts val="0"/>
              </a:spcBef>
              <a:spcAft>
                <a:spcPts val="400"/>
              </a:spcAft>
              <a:buFont typeface="Arial" panose="020B0604020202020204" pitchFamily="34" charset="0"/>
              <a:buChar char="•"/>
            </a:pPr>
            <a:r>
              <a:rPr lang="en-US"/>
              <a:t>Fifth level</a:t>
            </a:r>
          </a:p>
        </p:txBody>
      </p:sp>
      <p:sp>
        <p:nvSpPr>
          <p:cNvPr id="15" name="Text Placeholder 8"/>
          <p:cNvSpPr>
            <a:spLocks noGrp="1"/>
          </p:cNvSpPr>
          <p:nvPr>
            <p:ph type="body" sz="quarter" idx="17" hasCustomPrompt="1"/>
          </p:nvPr>
        </p:nvSpPr>
        <p:spPr>
          <a:xfrm>
            <a:off x="6280539" y="988323"/>
            <a:ext cx="2560320" cy="328613"/>
          </a:xfrm>
        </p:spPr>
        <p:txBody>
          <a:bodyPr anchor="ctr"/>
          <a:lstStyle>
            <a:lvl1pPr marL="0" indent="0" algn="ctr">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3 Sub</a:t>
            </a:r>
          </a:p>
        </p:txBody>
      </p:sp>
      <p:sp>
        <p:nvSpPr>
          <p:cNvPr id="7" name="Date Placeholder 6"/>
          <p:cNvSpPr>
            <a:spLocks noGrp="1"/>
          </p:cNvSpPr>
          <p:nvPr>
            <p:ph type="dt" sz="half" idx="18"/>
          </p:nvPr>
        </p:nvSpPr>
        <p:spPr/>
        <p:txBody>
          <a:bodyPr/>
          <a:lstStyle/>
          <a:p>
            <a:endParaRPr lang="en-US">
              <a:solidFill>
                <a:srgbClr val="0D2C40"/>
              </a:solidFill>
            </a:endParaRPr>
          </a:p>
        </p:txBody>
      </p:sp>
      <p:sp>
        <p:nvSpPr>
          <p:cNvPr id="8" name="Footer Placeholder 7"/>
          <p:cNvSpPr>
            <a:spLocks noGrp="1"/>
          </p:cNvSpPr>
          <p:nvPr>
            <p:ph type="ftr" sz="quarter" idx="19"/>
          </p:nvPr>
        </p:nvSpPr>
        <p:spPr/>
        <p:txBody>
          <a:bodyPr/>
          <a:lstStyle/>
          <a:p>
            <a:endParaRPr lang="en-US">
              <a:solidFill>
                <a:srgbClr val="0D2C40"/>
              </a:solidFill>
            </a:endParaRPr>
          </a:p>
        </p:txBody>
      </p:sp>
      <p:sp>
        <p:nvSpPr>
          <p:cNvPr id="16"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700">
                <a:solidFill>
                  <a:schemeClr val="bg1"/>
                </a:solidFill>
              </a:defRPr>
            </a:lvl1pPr>
          </a:lstStyle>
          <a:p>
            <a:fld id="{B1AC83B0-B844-44F1-B4BE-92A8C14C00C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0660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 (28pt)</a:t>
            </a:r>
          </a:p>
        </p:txBody>
      </p:sp>
      <p:sp>
        <p:nvSpPr>
          <p:cNvPr id="3" name="Content Placeholder 2"/>
          <p:cNvSpPr>
            <a:spLocks noGrp="1"/>
          </p:cNvSpPr>
          <p:nvPr>
            <p:ph idx="1" hasCustomPrompt="1"/>
          </p:nvPr>
        </p:nvSpPr>
        <p:spPr>
          <a:xfrm>
            <a:off x="874644" y="986972"/>
            <a:ext cx="1920240" cy="3677899"/>
          </a:xfrm>
        </p:spPr>
        <p:txBody>
          <a:bodyPr/>
          <a:lstStyle>
            <a:lvl1pPr marL="0" indent="0">
              <a:buFont typeface="Arial" panose="020B0604020202020204" pitchFamily="34" charset="0"/>
              <a:buNone/>
              <a:defRPr sz="1300" b="1"/>
            </a:lvl1pPr>
            <a:lvl2pPr marL="115885" indent="-115885">
              <a:buFont typeface="Arial" panose="020B0604020202020204" pitchFamily="34" charset="0"/>
              <a:buChar char="•"/>
              <a:defRPr sz="1100" b="0"/>
            </a:lvl2pPr>
            <a:lvl3pPr marL="231770" indent="-115885">
              <a:buFont typeface="Arial" panose="020B0604020202020204" pitchFamily="34" charset="0"/>
              <a:buChar char="-"/>
              <a:defRPr sz="900"/>
            </a:lvl3pPr>
            <a:lvl4pPr marL="341305" indent="-115885">
              <a:buFont typeface="Arial" panose="020B0604020202020204" pitchFamily="34" charset="0"/>
              <a:buChar char="•"/>
              <a:defRPr sz="800"/>
            </a:lvl4pPr>
            <a:lvl5pPr marL="457189" indent="-115885">
              <a:buFont typeface="Arial" panose="020B0604020202020204" pitchFamily="34" charset="0"/>
              <a:buChar char="•"/>
              <a:defRPr sz="800"/>
            </a:lvl5pPr>
          </a:lstStyle>
          <a:p>
            <a:pPr lvl="0"/>
            <a:r>
              <a:rPr lang="en-US"/>
              <a:t>Column 1</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p:cNvSpPr>
            <a:spLocks noGrp="1"/>
          </p:cNvSpPr>
          <p:nvPr>
            <p:ph idx="13" hasCustomPrompt="1"/>
          </p:nvPr>
        </p:nvSpPr>
        <p:spPr>
          <a:xfrm>
            <a:off x="2889945" y="986971"/>
            <a:ext cx="1920240" cy="3677900"/>
          </a:xfrm>
        </p:spPr>
        <p:txBody>
          <a:bodyPr/>
          <a:lstStyle>
            <a:lvl1pPr marL="0" indent="0">
              <a:buFont typeface="Arial" panose="020B0604020202020204" pitchFamily="34" charset="0"/>
              <a:buNone/>
              <a:defRPr sz="1300" b="1"/>
            </a:lvl1pPr>
            <a:lvl2pPr marL="171446" indent="-171446">
              <a:buFont typeface="Arial" panose="020B0604020202020204" pitchFamily="34" charset="0"/>
              <a:buNone/>
              <a:defRPr lang="en-US" sz="1100" b="0" kern="1200" dirty="0" smtClean="0">
                <a:solidFill>
                  <a:schemeClr val="tx2"/>
                </a:solidFill>
                <a:latin typeface="Arial" panose="020B0604020202020204" pitchFamily="34" charset="0"/>
                <a:ea typeface="+mn-ea"/>
                <a:cs typeface="Arial" panose="020B0604020202020204" pitchFamily="34" charset="0"/>
              </a:defRPr>
            </a:lvl2pPr>
            <a:lvl3pPr marL="287330" indent="-171446">
              <a:buNone/>
              <a:defRPr lang="en-US" sz="900" kern="1200" dirty="0" smtClean="0">
                <a:solidFill>
                  <a:schemeClr val="tx2"/>
                </a:solidFill>
                <a:latin typeface="Arial" panose="020B0604020202020204" pitchFamily="34" charset="0"/>
                <a:ea typeface="+mn-ea"/>
                <a:cs typeface="Arial" panose="020B0604020202020204" pitchFamily="34" charset="0"/>
              </a:defRPr>
            </a:lvl3pPr>
            <a:lvl4pPr marL="396865" indent="-171446">
              <a:buNone/>
              <a:defRPr lang="en-US" sz="800" kern="1200" dirty="0" smtClean="0">
                <a:solidFill>
                  <a:schemeClr val="tx2"/>
                </a:solidFill>
                <a:latin typeface="Arial" panose="020B0604020202020204" pitchFamily="34" charset="0"/>
                <a:ea typeface="+mn-ea"/>
                <a:cs typeface="Arial" panose="020B0604020202020204" pitchFamily="34" charset="0"/>
              </a:defRPr>
            </a:lvl4pPr>
            <a:lvl5pPr marL="512750" indent="-171446">
              <a:buNone/>
              <a:defRPr lang="en-US" sz="800" kern="1200" dirty="0">
                <a:solidFill>
                  <a:schemeClr val="tx2"/>
                </a:solidFill>
                <a:latin typeface="Arial" panose="020B0604020202020204" pitchFamily="34" charset="0"/>
                <a:ea typeface="+mn-ea"/>
                <a:cs typeface="Arial" panose="020B0604020202020204" pitchFamily="34" charset="0"/>
              </a:defRPr>
            </a:lvl5pPr>
          </a:lstStyle>
          <a:p>
            <a:pPr lvl="0"/>
            <a:r>
              <a:rPr lang="en-US"/>
              <a:t>Column 2</a:t>
            </a:r>
          </a:p>
          <a:p>
            <a:pPr marL="115885" lvl="1" indent="-115885" algn="l" defTabSz="514337" rtl="0" eaLnBrk="1" latinLnBrk="0" hangingPunct="1">
              <a:lnSpc>
                <a:spcPct val="100000"/>
              </a:lnSpc>
              <a:spcBef>
                <a:spcPts val="0"/>
              </a:spcBef>
              <a:spcAft>
                <a:spcPts val="400"/>
              </a:spcAft>
              <a:buFont typeface="Arial" panose="020B0604020202020204" pitchFamily="34" charset="0"/>
              <a:buChar char="•"/>
            </a:pPr>
            <a:r>
              <a:rPr lang="en-US"/>
              <a:t>Second level</a:t>
            </a:r>
          </a:p>
          <a:p>
            <a:pPr marL="231770" lvl="2" indent="-115885" algn="l" defTabSz="516718" rtl="0" eaLnBrk="1" latinLnBrk="0" hangingPunct="1">
              <a:lnSpc>
                <a:spcPct val="100000"/>
              </a:lnSpc>
              <a:spcBef>
                <a:spcPts val="0"/>
              </a:spcBef>
              <a:spcAft>
                <a:spcPts val="400"/>
              </a:spcAft>
              <a:buFont typeface="Arial" panose="020B0604020202020204" pitchFamily="34" charset="0"/>
              <a:buChar char="-"/>
            </a:pPr>
            <a:r>
              <a:rPr lang="en-US"/>
              <a:t>Third level</a:t>
            </a:r>
          </a:p>
          <a:p>
            <a:pPr marL="341305" lvl="3" indent="-115885" algn="l" defTabSz="514337" rtl="0" eaLnBrk="1" latinLnBrk="0" hangingPunct="1">
              <a:lnSpc>
                <a:spcPct val="100000"/>
              </a:lnSpc>
              <a:spcBef>
                <a:spcPts val="0"/>
              </a:spcBef>
              <a:spcAft>
                <a:spcPts val="400"/>
              </a:spcAft>
              <a:buFont typeface="Arial" panose="020B0604020202020204" pitchFamily="34" charset="0"/>
              <a:buChar char="•"/>
            </a:pPr>
            <a:r>
              <a:rPr lang="en-US"/>
              <a:t>Fourth level</a:t>
            </a:r>
          </a:p>
          <a:p>
            <a:pPr marL="457189" lvl="4" indent="-115885" algn="l" defTabSz="514337" rtl="0" eaLnBrk="1" latinLnBrk="0" hangingPunct="1">
              <a:lnSpc>
                <a:spcPct val="100000"/>
              </a:lnSpc>
              <a:spcBef>
                <a:spcPts val="0"/>
              </a:spcBef>
              <a:spcAft>
                <a:spcPts val="400"/>
              </a:spcAft>
              <a:buFont typeface="Arial" panose="020B0604020202020204" pitchFamily="34" charset="0"/>
              <a:buChar char="•"/>
            </a:pPr>
            <a:r>
              <a:rPr lang="en-US"/>
              <a:t>Fifth level</a:t>
            </a:r>
          </a:p>
        </p:txBody>
      </p:sp>
      <p:sp>
        <p:nvSpPr>
          <p:cNvPr id="17" name="Content Placeholder 2"/>
          <p:cNvSpPr>
            <a:spLocks noGrp="1"/>
          </p:cNvSpPr>
          <p:nvPr>
            <p:ph idx="14" hasCustomPrompt="1"/>
          </p:nvPr>
        </p:nvSpPr>
        <p:spPr>
          <a:xfrm>
            <a:off x="4905246" y="986971"/>
            <a:ext cx="1920240" cy="3677900"/>
          </a:xfrm>
        </p:spPr>
        <p:txBody>
          <a:bodyPr/>
          <a:lstStyle>
            <a:lvl1pPr marL="0" indent="0">
              <a:buFont typeface="Arial" panose="020B0604020202020204" pitchFamily="34" charset="0"/>
              <a:buNone/>
              <a:defRPr sz="1300" b="1"/>
            </a:lvl1pPr>
            <a:lvl2pPr marL="171446" indent="-171446">
              <a:buFont typeface="Arial" panose="020B0604020202020204" pitchFamily="34" charset="0"/>
              <a:buNone/>
              <a:defRPr lang="en-US" sz="1100" b="0" kern="1200" dirty="0" smtClean="0">
                <a:solidFill>
                  <a:schemeClr val="tx2"/>
                </a:solidFill>
                <a:latin typeface="Arial" panose="020B0604020202020204" pitchFamily="34" charset="0"/>
                <a:ea typeface="+mn-ea"/>
                <a:cs typeface="Arial" panose="020B0604020202020204" pitchFamily="34" charset="0"/>
              </a:defRPr>
            </a:lvl2pPr>
            <a:lvl3pPr marL="287330" indent="-171446">
              <a:buNone/>
              <a:defRPr lang="en-US" sz="900" kern="1200" dirty="0" smtClean="0">
                <a:solidFill>
                  <a:schemeClr val="tx2"/>
                </a:solidFill>
                <a:latin typeface="Arial" panose="020B0604020202020204" pitchFamily="34" charset="0"/>
                <a:ea typeface="+mn-ea"/>
                <a:cs typeface="Arial" panose="020B0604020202020204" pitchFamily="34" charset="0"/>
              </a:defRPr>
            </a:lvl3pPr>
            <a:lvl4pPr marL="396865" indent="-171446">
              <a:buNone/>
              <a:defRPr lang="en-US" sz="800" kern="1200" dirty="0" smtClean="0">
                <a:solidFill>
                  <a:schemeClr val="tx2"/>
                </a:solidFill>
                <a:latin typeface="Arial" panose="020B0604020202020204" pitchFamily="34" charset="0"/>
                <a:ea typeface="+mn-ea"/>
                <a:cs typeface="Arial" panose="020B0604020202020204" pitchFamily="34" charset="0"/>
              </a:defRPr>
            </a:lvl4pPr>
            <a:lvl5pPr marL="512750" indent="-171446">
              <a:buNone/>
              <a:defRPr lang="en-US" sz="800" kern="1200" dirty="0">
                <a:solidFill>
                  <a:schemeClr val="tx2"/>
                </a:solidFill>
                <a:latin typeface="Arial" panose="020B0604020202020204" pitchFamily="34" charset="0"/>
                <a:ea typeface="+mn-ea"/>
                <a:cs typeface="Arial" panose="020B0604020202020204" pitchFamily="34" charset="0"/>
              </a:defRPr>
            </a:lvl5pPr>
          </a:lstStyle>
          <a:p>
            <a:pPr lvl="0"/>
            <a:r>
              <a:rPr lang="en-US"/>
              <a:t>Column 3</a:t>
            </a:r>
          </a:p>
          <a:p>
            <a:pPr marL="115885" lvl="1" indent="-115885" algn="l" defTabSz="514337" rtl="0" eaLnBrk="1" latinLnBrk="0" hangingPunct="1">
              <a:lnSpc>
                <a:spcPct val="100000"/>
              </a:lnSpc>
              <a:spcBef>
                <a:spcPts val="0"/>
              </a:spcBef>
              <a:spcAft>
                <a:spcPts val="400"/>
              </a:spcAft>
              <a:buFont typeface="Arial" panose="020B0604020202020204" pitchFamily="34" charset="0"/>
              <a:buChar char="•"/>
            </a:pPr>
            <a:r>
              <a:rPr lang="en-US"/>
              <a:t>Second level</a:t>
            </a:r>
          </a:p>
          <a:p>
            <a:pPr marL="231770" lvl="2" indent="-115885" algn="l" defTabSz="516718" rtl="0" eaLnBrk="1" latinLnBrk="0" hangingPunct="1">
              <a:lnSpc>
                <a:spcPct val="100000"/>
              </a:lnSpc>
              <a:spcBef>
                <a:spcPts val="0"/>
              </a:spcBef>
              <a:spcAft>
                <a:spcPts val="400"/>
              </a:spcAft>
              <a:buFont typeface="Arial" panose="020B0604020202020204" pitchFamily="34" charset="0"/>
              <a:buChar char="-"/>
            </a:pPr>
            <a:r>
              <a:rPr lang="en-US"/>
              <a:t>Third level</a:t>
            </a:r>
          </a:p>
          <a:p>
            <a:pPr marL="341305" lvl="3" indent="-115885" algn="l" defTabSz="514337" rtl="0" eaLnBrk="1" latinLnBrk="0" hangingPunct="1">
              <a:lnSpc>
                <a:spcPct val="100000"/>
              </a:lnSpc>
              <a:spcBef>
                <a:spcPts val="0"/>
              </a:spcBef>
              <a:spcAft>
                <a:spcPts val="400"/>
              </a:spcAft>
              <a:buFont typeface="Arial" panose="020B0604020202020204" pitchFamily="34" charset="0"/>
              <a:buChar char="•"/>
            </a:pPr>
            <a:r>
              <a:rPr lang="en-US"/>
              <a:t>Fourth level</a:t>
            </a:r>
          </a:p>
          <a:p>
            <a:pPr marL="457189" lvl="4" indent="-115885" algn="l" defTabSz="514337" rtl="0" eaLnBrk="1" latinLnBrk="0" hangingPunct="1">
              <a:lnSpc>
                <a:spcPct val="100000"/>
              </a:lnSpc>
              <a:spcBef>
                <a:spcPts val="0"/>
              </a:spcBef>
              <a:spcAft>
                <a:spcPts val="400"/>
              </a:spcAft>
              <a:buFont typeface="Arial" panose="020B0604020202020204" pitchFamily="34" charset="0"/>
              <a:buChar char="•"/>
            </a:pPr>
            <a:r>
              <a:rPr lang="en-US"/>
              <a:t>Fifth level</a:t>
            </a:r>
          </a:p>
        </p:txBody>
      </p:sp>
      <p:sp>
        <p:nvSpPr>
          <p:cNvPr id="18" name="Content Placeholder 2"/>
          <p:cNvSpPr>
            <a:spLocks noGrp="1"/>
          </p:cNvSpPr>
          <p:nvPr>
            <p:ph idx="15" hasCustomPrompt="1"/>
          </p:nvPr>
        </p:nvSpPr>
        <p:spPr>
          <a:xfrm>
            <a:off x="6920548" y="986971"/>
            <a:ext cx="1920240" cy="3677900"/>
          </a:xfrm>
        </p:spPr>
        <p:txBody>
          <a:bodyPr/>
          <a:lstStyle>
            <a:lvl1pPr marL="0" indent="0">
              <a:buFont typeface="Arial" panose="020B0604020202020204" pitchFamily="34" charset="0"/>
              <a:buNone/>
              <a:defRPr sz="1300" b="1"/>
            </a:lvl1pPr>
            <a:lvl2pPr marL="171446" indent="-171446">
              <a:buFont typeface="Arial" panose="020B0604020202020204" pitchFamily="34" charset="0"/>
              <a:buNone/>
              <a:defRPr lang="en-US" sz="1100" b="0" kern="1200" dirty="0" smtClean="0">
                <a:solidFill>
                  <a:schemeClr val="tx2"/>
                </a:solidFill>
                <a:latin typeface="Arial" panose="020B0604020202020204" pitchFamily="34" charset="0"/>
                <a:ea typeface="+mn-ea"/>
                <a:cs typeface="Arial" panose="020B0604020202020204" pitchFamily="34" charset="0"/>
              </a:defRPr>
            </a:lvl2pPr>
            <a:lvl3pPr marL="287330" indent="-171446">
              <a:buNone/>
              <a:defRPr lang="en-US" sz="900" kern="1200" dirty="0" smtClean="0">
                <a:solidFill>
                  <a:schemeClr val="tx2"/>
                </a:solidFill>
                <a:latin typeface="Arial" panose="020B0604020202020204" pitchFamily="34" charset="0"/>
                <a:ea typeface="+mn-ea"/>
                <a:cs typeface="Arial" panose="020B0604020202020204" pitchFamily="34" charset="0"/>
              </a:defRPr>
            </a:lvl3pPr>
            <a:lvl4pPr marL="396865" indent="-171446">
              <a:buNone/>
              <a:defRPr lang="en-US" sz="800" kern="1200" dirty="0" smtClean="0">
                <a:solidFill>
                  <a:schemeClr val="tx2"/>
                </a:solidFill>
                <a:latin typeface="Arial" panose="020B0604020202020204" pitchFamily="34" charset="0"/>
                <a:ea typeface="+mn-ea"/>
                <a:cs typeface="Arial" panose="020B0604020202020204" pitchFamily="34" charset="0"/>
              </a:defRPr>
            </a:lvl4pPr>
            <a:lvl5pPr marL="512750" indent="-171446">
              <a:buNone/>
              <a:defRPr lang="en-US" sz="800" kern="1200" dirty="0">
                <a:solidFill>
                  <a:schemeClr val="tx2"/>
                </a:solidFill>
                <a:latin typeface="Arial" panose="020B0604020202020204" pitchFamily="34" charset="0"/>
                <a:ea typeface="+mn-ea"/>
                <a:cs typeface="Arial" panose="020B0604020202020204" pitchFamily="34" charset="0"/>
              </a:defRPr>
            </a:lvl5pPr>
          </a:lstStyle>
          <a:p>
            <a:pPr lvl="0"/>
            <a:r>
              <a:rPr lang="en-US"/>
              <a:t>Column 4</a:t>
            </a:r>
          </a:p>
          <a:p>
            <a:pPr marL="115885" lvl="1" indent="-115885" algn="l" defTabSz="514337" rtl="0" eaLnBrk="1" latinLnBrk="0" hangingPunct="1">
              <a:lnSpc>
                <a:spcPct val="100000"/>
              </a:lnSpc>
              <a:spcBef>
                <a:spcPts val="0"/>
              </a:spcBef>
              <a:spcAft>
                <a:spcPts val="400"/>
              </a:spcAft>
              <a:buFont typeface="Arial" panose="020B0604020202020204" pitchFamily="34" charset="0"/>
              <a:buChar char="•"/>
            </a:pPr>
            <a:r>
              <a:rPr lang="en-US"/>
              <a:t>Second level</a:t>
            </a:r>
          </a:p>
          <a:p>
            <a:pPr marL="231770" lvl="2" indent="-115885" algn="l" defTabSz="516718" rtl="0" eaLnBrk="1" latinLnBrk="0" hangingPunct="1">
              <a:lnSpc>
                <a:spcPct val="100000"/>
              </a:lnSpc>
              <a:spcBef>
                <a:spcPts val="0"/>
              </a:spcBef>
              <a:spcAft>
                <a:spcPts val="400"/>
              </a:spcAft>
              <a:buFont typeface="Arial" panose="020B0604020202020204" pitchFamily="34" charset="0"/>
              <a:buChar char="-"/>
            </a:pPr>
            <a:r>
              <a:rPr lang="en-US"/>
              <a:t>Third level</a:t>
            </a:r>
          </a:p>
          <a:p>
            <a:pPr marL="341305" lvl="3" indent="-115885" algn="l" defTabSz="514337" rtl="0" eaLnBrk="1" latinLnBrk="0" hangingPunct="1">
              <a:lnSpc>
                <a:spcPct val="100000"/>
              </a:lnSpc>
              <a:spcBef>
                <a:spcPts val="0"/>
              </a:spcBef>
              <a:spcAft>
                <a:spcPts val="400"/>
              </a:spcAft>
              <a:buFont typeface="Arial" panose="020B0604020202020204" pitchFamily="34" charset="0"/>
              <a:buChar char="•"/>
            </a:pPr>
            <a:r>
              <a:rPr lang="en-US"/>
              <a:t>Fourth level</a:t>
            </a:r>
          </a:p>
          <a:p>
            <a:pPr marL="457189" lvl="4" indent="-115885" algn="l" defTabSz="514337" rtl="0" eaLnBrk="1" latinLnBrk="0" hangingPunct="1">
              <a:lnSpc>
                <a:spcPct val="100000"/>
              </a:lnSpc>
              <a:spcBef>
                <a:spcPts val="0"/>
              </a:spcBef>
              <a:spcAft>
                <a:spcPts val="400"/>
              </a:spcAft>
              <a:buFont typeface="Arial" panose="020B0604020202020204" pitchFamily="34" charset="0"/>
              <a:buChar char="•"/>
            </a:pPr>
            <a:r>
              <a:rPr lang="en-US"/>
              <a:t>Fifth level</a:t>
            </a:r>
          </a:p>
        </p:txBody>
      </p:sp>
      <p:sp>
        <p:nvSpPr>
          <p:cNvPr id="7" name="Date Placeholder 6"/>
          <p:cNvSpPr>
            <a:spLocks noGrp="1"/>
          </p:cNvSpPr>
          <p:nvPr>
            <p:ph type="dt" sz="half" idx="16"/>
          </p:nvPr>
        </p:nvSpPr>
        <p:spPr/>
        <p:txBody>
          <a:bodyPr/>
          <a:lstStyle/>
          <a:p>
            <a:endParaRPr lang="en-US">
              <a:solidFill>
                <a:srgbClr val="0D2C40"/>
              </a:solidFill>
            </a:endParaRPr>
          </a:p>
        </p:txBody>
      </p:sp>
      <p:sp>
        <p:nvSpPr>
          <p:cNvPr id="8" name="Footer Placeholder 7"/>
          <p:cNvSpPr>
            <a:spLocks noGrp="1"/>
          </p:cNvSpPr>
          <p:nvPr>
            <p:ph type="ftr" sz="quarter" idx="17"/>
          </p:nvPr>
        </p:nvSpPr>
        <p:spPr/>
        <p:txBody>
          <a:bodyPr/>
          <a:lstStyle/>
          <a:p>
            <a:endParaRPr lang="en-US">
              <a:solidFill>
                <a:srgbClr val="0D2C40"/>
              </a:solidFill>
            </a:endParaRPr>
          </a:p>
        </p:txBody>
      </p:sp>
      <p:sp>
        <p:nvSpPr>
          <p:cNvPr id="10"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700">
                <a:solidFill>
                  <a:schemeClr val="bg1"/>
                </a:solidFill>
              </a:defRPr>
            </a:lvl1pPr>
          </a:lstStyle>
          <a:p>
            <a:fld id="{B1AC83B0-B844-44F1-B4BE-92A8C14C00C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111121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 (28pt)</a:t>
            </a:r>
          </a:p>
        </p:txBody>
      </p:sp>
      <p:sp>
        <p:nvSpPr>
          <p:cNvPr id="9" name="Text Placeholder 8"/>
          <p:cNvSpPr>
            <a:spLocks noGrp="1"/>
          </p:cNvSpPr>
          <p:nvPr>
            <p:ph type="body" sz="quarter" idx="13" hasCustomPrompt="1"/>
          </p:nvPr>
        </p:nvSpPr>
        <p:spPr>
          <a:xfrm>
            <a:off x="874714" y="937074"/>
            <a:ext cx="7966072" cy="441669"/>
          </a:xfrm>
        </p:spPr>
        <p:txBody>
          <a:bodyPr anchor="t"/>
          <a:lstStyle>
            <a:lvl1pPr marL="0" indent="0">
              <a:lnSpc>
                <a:spcPct val="90000"/>
              </a:lnSpc>
              <a:spcBef>
                <a:spcPts val="0"/>
              </a:spcBef>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Click to edit subhead text (15pt)</a:t>
            </a:r>
          </a:p>
        </p:txBody>
      </p:sp>
      <p:sp>
        <p:nvSpPr>
          <p:cNvPr id="10" name="Content Placeholder 2"/>
          <p:cNvSpPr>
            <a:spLocks noGrp="1"/>
          </p:cNvSpPr>
          <p:nvPr>
            <p:ph idx="1" hasCustomPrompt="1"/>
          </p:nvPr>
        </p:nvSpPr>
        <p:spPr>
          <a:xfrm>
            <a:off x="874644" y="1428419"/>
            <a:ext cx="7966144" cy="3184414"/>
          </a:xfrm>
        </p:spPr>
        <p:txBody>
          <a:bodyPr/>
          <a:lstStyle>
            <a:lvl3pPr marL="228600" indent="-114300">
              <a:defRPr/>
            </a:lvl3pPr>
          </a:lstStyle>
          <a:p>
            <a:pPr lvl="0"/>
            <a:r>
              <a:rPr lang="en-US"/>
              <a:t>First level bullet (18pt)</a:t>
            </a:r>
          </a:p>
          <a:p>
            <a:pPr lvl="1"/>
            <a:r>
              <a:rPr lang="en-US"/>
              <a:t>Second level bullet (14pt)</a:t>
            </a:r>
          </a:p>
          <a:p>
            <a:pPr lvl="2"/>
            <a:r>
              <a:rPr lang="en-US"/>
              <a:t>Third level bullet (12pt)</a:t>
            </a:r>
          </a:p>
          <a:p>
            <a:pPr lvl="3"/>
            <a:r>
              <a:rPr lang="en-US"/>
              <a:t>Fourth level (11pt)</a:t>
            </a:r>
          </a:p>
          <a:p>
            <a:pPr lvl="4"/>
            <a:r>
              <a:rPr lang="en-US"/>
              <a:t>Fifth level (10pt)</a:t>
            </a:r>
          </a:p>
        </p:txBody>
      </p:sp>
      <p:sp>
        <p:nvSpPr>
          <p:cNvPr id="5" name="Date Placeholder 4"/>
          <p:cNvSpPr>
            <a:spLocks noGrp="1"/>
          </p:cNvSpPr>
          <p:nvPr>
            <p:ph type="dt" sz="half" idx="14"/>
          </p:nvPr>
        </p:nvSpPr>
        <p:spPr/>
        <p:txBody>
          <a:bodyPr/>
          <a:lstStyle/>
          <a:p>
            <a:endParaRPr lang="en-US"/>
          </a:p>
        </p:txBody>
      </p:sp>
      <p:sp>
        <p:nvSpPr>
          <p:cNvPr id="7" name="Footer Placeholder 6"/>
          <p:cNvSpPr>
            <a:spLocks noGrp="1"/>
          </p:cNvSpPr>
          <p:nvPr>
            <p:ph type="ftr" sz="quarter" idx="15"/>
          </p:nvPr>
        </p:nvSpPr>
        <p:spPr/>
        <p:txBody>
          <a:bodyPr/>
          <a:lstStyle/>
          <a:p>
            <a:endParaRPr lang="en-US"/>
          </a:p>
        </p:txBody>
      </p:sp>
    </p:spTree>
    <p:extLst>
      <p:ext uri="{BB962C8B-B14F-4D97-AF65-F5344CB8AC3E}">
        <p14:creationId xmlns:p14="http://schemas.microsoft.com/office/powerpoint/2010/main" val="3474218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 (28pt)</a:t>
            </a:r>
          </a:p>
        </p:txBody>
      </p:sp>
      <p:sp>
        <p:nvSpPr>
          <p:cNvPr id="6" name="Date Placeholder 5"/>
          <p:cNvSpPr>
            <a:spLocks noGrp="1"/>
          </p:cNvSpPr>
          <p:nvPr>
            <p:ph type="dt" sz="half" idx="10"/>
          </p:nvPr>
        </p:nvSpPr>
        <p:spPr/>
        <p:txBody>
          <a:bodyPr/>
          <a:lstStyle/>
          <a:p>
            <a:endParaRPr lang="en-US">
              <a:solidFill>
                <a:srgbClr val="0D2C40"/>
              </a:solidFill>
            </a:endParaRPr>
          </a:p>
        </p:txBody>
      </p:sp>
      <p:sp>
        <p:nvSpPr>
          <p:cNvPr id="7" name="Footer Placeholder 6"/>
          <p:cNvSpPr>
            <a:spLocks noGrp="1"/>
          </p:cNvSpPr>
          <p:nvPr>
            <p:ph type="ftr" sz="quarter" idx="11"/>
          </p:nvPr>
        </p:nvSpPr>
        <p:spPr/>
        <p:txBody>
          <a:bodyPr/>
          <a:lstStyle/>
          <a:p>
            <a:endParaRPr lang="en-US">
              <a:solidFill>
                <a:srgbClr val="0D2C40"/>
              </a:solidFill>
            </a:endParaRPr>
          </a:p>
        </p:txBody>
      </p:sp>
      <p:sp>
        <p:nvSpPr>
          <p:cNvPr id="9"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700">
                <a:solidFill>
                  <a:schemeClr val="bg1"/>
                </a:solidFill>
              </a:defRPr>
            </a:lvl1pPr>
          </a:lstStyle>
          <a:p>
            <a:fld id="{B1AC83B0-B844-44F1-B4BE-92A8C14C00C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02503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 Brande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endParaRPr lang="en-US">
              <a:solidFill>
                <a:srgbClr val="0D2C40"/>
              </a:solidFill>
            </a:endParaRPr>
          </a:p>
        </p:txBody>
      </p:sp>
      <p:sp>
        <p:nvSpPr>
          <p:cNvPr id="8" name="Footer Placeholder 7"/>
          <p:cNvSpPr>
            <a:spLocks noGrp="1"/>
          </p:cNvSpPr>
          <p:nvPr>
            <p:ph type="ftr" sz="quarter" idx="11"/>
          </p:nvPr>
        </p:nvSpPr>
        <p:spPr/>
        <p:txBody>
          <a:bodyPr/>
          <a:lstStyle/>
          <a:p>
            <a:endParaRPr lang="en-US">
              <a:solidFill>
                <a:srgbClr val="0D2C40"/>
              </a:solidFill>
            </a:endParaRPr>
          </a:p>
        </p:txBody>
      </p:sp>
      <p:sp>
        <p:nvSpPr>
          <p:cNvPr id="11"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700">
                <a:solidFill>
                  <a:schemeClr val="bg1"/>
                </a:solidFill>
              </a:defRPr>
            </a:lvl1pPr>
          </a:lstStyle>
          <a:p>
            <a:fld id="{B1AC83B0-B844-44F1-B4BE-92A8C14C00C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593863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Break 1 - Green">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8618"/>
          </a:xfrm>
          <a:prstGeom prst="rect">
            <a:avLst/>
          </a:prstGeom>
        </p:spPr>
      </p:pic>
      <p:sp>
        <p:nvSpPr>
          <p:cNvPr id="2" name="Title 1"/>
          <p:cNvSpPr>
            <a:spLocks noGrp="1"/>
          </p:cNvSpPr>
          <p:nvPr>
            <p:ph type="title" hasCustomPrompt="1"/>
          </p:nvPr>
        </p:nvSpPr>
        <p:spPr>
          <a:xfrm>
            <a:off x="762000" y="1664884"/>
            <a:ext cx="7620000" cy="1813735"/>
          </a:xfrm>
        </p:spPr>
        <p:txBody>
          <a:bodyPr anchor="ctr"/>
          <a:lstStyle>
            <a:lvl1pPr>
              <a:defRPr sz="2800">
                <a:solidFill>
                  <a:schemeClr val="accent5"/>
                </a:solidFill>
              </a:defRPr>
            </a:lvl1pPr>
          </a:lstStyle>
          <a:p>
            <a:r>
              <a:rPr lang="en-US"/>
              <a:t>Section Title Here</a:t>
            </a:r>
          </a:p>
        </p:txBody>
      </p:sp>
      <p:sp>
        <p:nvSpPr>
          <p:cNvPr id="6" name="Slide Number Placeholder 4"/>
          <p:cNvSpPr>
            <a:spLocks noGrp="1"/>
          </p:cNvSpPr>
          <p:nvPr>
            <p:ph type="sldNum" sz="quarter" idx="15"/>
          </p:nvPr>
        </p:nvSpPr>
        <p:spPr>
          <a:xfrm>
            <a:off x="8747737" y="4806029"/>
            <a:ext cx="192024" cy="192024"/>
          </a:xfrm>
          <a:solidFill>
            <a:schemeClr val="bg1"/>
          </a:solidFill>
        </p:spPr>
        <p:txBody>
          <a:bodyPr/>
          <a:lstStyle>
            <a:lvl1pPr>
              <a:defRPr>
                <a:solidFill>
                  <a:schemeClr val="accent1"/>
                </a:solidFill>
              </a:defRPr>
            </a:lvl1pPr>
          </a:lstStyle>
          <a:p>
            <a:fld id="{B1AC83B0-B844-44F1-B4BE-92A8C14C00CC}" type="slidenum">
              <a:rPr lang="en-US" smtClean="0">
                <a:solidFill>
                  <a:srgbClr val="02D35F"/>
                </a:solidFill>
              </a:rPr>
              <a:pPr/>
              <a:t>‹#›</a:t>
            </a:fld>
            <a:endParaRPr lang="en-US">
              <a:solidFill>
                <a:srgbClr val="02D35F"/>
              </a:solidFill>
            </a:endParaRPr>
          </a:p>
        </p:txBody>
      </p:sp>
    </p:spTree>
    <p:extLst>
      <p:ext uri="{BB962C8B-B14F-4D97-AF65-F5344CB8AC3E}">
        <p14:creationId xmlns:p14="http://schemas.microsoft.com/office/powerpoint/2010/main" val="2430594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Break 2 - Light">
    <p:spTree>
      <p:nvGrpSpPr>
        <p:cNvPr id="1" name=""/>
        <p:cNvGrpSpPr/>
        <p:nvPr/>
      </p:nvGrpSpPr>
      <p:grpSpPr>
        <a:xfrm>
          <a:off x="0" y="0"/>
          <a:ext cx="0" cy="0"/>
          <a:chOff x="0" y="0"/>
          <a:chExt cx="0" cy="0"/>
        </a:xfrm>
      </p:grpSpPr>
      <p:pic>
        <p:nvPicPr>
          <p:cNvPr id="7" name="Picture 6"/>
          <p:cNvPicPr>
            <a:picLocks/>
          </p:cNvPicPr>
          <p:nvPr/>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2" name="Title 1"/>
          <p:cNvSpPr>
            <a:spLocks noGrp="1"/>
          </p:cNvSpPr>
          <p:nvPr userDrawn="1">
            <p:ph type="title" hasCustomPrompt="1"/>
          </p:nvPr>
        </p:nvSpPr>
        <p:spPr>
          <a:xfrm>
            <a:off x="762000" y="1664884"/>
            <a:ext cx="7620000" cy="1813735"/>
          </a:xfrm>
        </p:spPr>
        <p:txBody>
          <a:bodyPr anchor="ctr"/>
          <a:lstStyle>
            <a:lvl1pPr>
              <a:defRPr sz="2800">
                <a:solidFill>
                  <a:schemeClr val="accent5"/>
                </a:solidFill>
              </a:defRPr>
            </a:lvl1pPr>
          </a:lstStyle>
          <a:p>
            <a:r>
              <a:rPr lang="en-US"/>
              <a:t>Section Title Here</a:t>
            </a:r>
          </a:p>
        </p:txBody>
      </p:sp>
      <p:sp>
        <p:nvSpPr>
          <p:cNvPr id="4" name="Slide Number Placeholder 2"/>
          <p:cNvSpPr>
            <a:spLocks noGrp="1"/>
          </p:cNvSpPr>
          <p:nvPr>
            <p:ph type="sldNum" sz="quarter" idx="4294967295"/>
          </p:nvPr>
        </p:nvSpPr>
        <p:spPr>
          <a:xfrm>
            <a:off x="8750809" y="4805363"/>
            <a:ext cx="192087" cy="192087"/>
          </a:xfrm>
        </p:spPr>
        <p:txBody>
          <a:bodyPr/>
          <a:lstStyle>
            <a:lvl1pPr>
              <a:defRPr/>
            </a:lvl1pPr>
          </a:lstStyle>
          <a:p>
            <a:fld id="{E52298CF-B8F4-4F25-A946-0FECDA24DF7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49634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Break 3 - Standar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 y="-1"/>
            <a:ext cx="9143999" cy="5143501"/>
          </a:xfrm>
          <a:prstGeom prst="rect">
            <a:avLst/>
          </a:prstGeom>
        </p:spPr>
      </p:pic>
      <p:sp>
        <p:nvSpPr>
          <p:cNvPr id="2" name="Title 1"/>
          <p:cNvSpPr>
            <a:spLocks noGrp="1"/>
          </p:cNvSpPr>
          <p:nvPr>
            <p:ph type="title" hasCustomPrompt="1"/>
          </p:nvPr>
        </p:nvSpPr>
        <p:spPr>
          <a:xfrm>
            <a:off x="762000" y="1664884"/>
            <a:ext cx="7620000" cy="1813735"/>
          </a:xfrm>
        </p:spPr>
        <p:txBody>
          <a:bodyPr anchor="ctr"/>
          <a:lstStyle>
            <a:lvl1pPr>
              <a:defRPr sz="2800">
                <a:solidFill>
                  <a:schemeClr val="accent5"/>
                </a:solidFill>
              </a:defRPr>
            </a:lvl1pPr>
          </a:lstStyle>
          <a:p>
            <a:r>
              <a:rPr lang="en-US"/>
              <a:t>Section Title Here</a:t>
            </a:r>
          </a:p>
        </p:txBody>
      </p:sp>
      <p:sp>
        <p:nvSpPr>
          <p:cNvPr id="8" name="Slide Number Placeholder 4"/>
          <p:cNvSpPr>
            <a:spLocks noGrp="1"/>
          </p:cNvSpPr>
          <p:nvPr>
            <p:ph type="sldNum" sz="quarter" idx="15"/>
          </p:nvPr>
        </p:nvSpPr>
        <p:spPr>
          <a:xfrm>
            <a:off x="8747737" y="4806029"/>
            <a:ext cx="192024" cy="192024"/>
          </a:xfrm>
          <a:solidFill>
            <a:schemeClr val="bg1"/>
          </a:solidFill>
        </p:spPr>
        <p:txBody>
          <a:bodyPr/>
          <a:lstStyle>
            <a:lvl1pPr>
              <a:defRPr>
                <a:solidFill>
                  <a:schemeClr val="accent1"/>
                </a:solidFill>
              </a:defRPr>
            </a:lvl1pPr>
          </a:lstStyle>
          <a:p>
            <a:fld id="{B1AC83B0-B844-44F1-B4BE-92A8C14C00CC}" type="slidenum">
              <a:rPr lang="en-US" smtClean="0">
                <a:solidFill>
                  <a:srgbClr val="02D35F"/>
                </a:solidFill>
              </a:rPr>
              <a:pPr/>
              <a:t>‹#›</a:t>
            </a:fld>
            <a:endParaRPr lang="en-US">
              <a:solidFill>
                <a:srgbClr val="02D35F"/>
              </a:solidFill>
            </a:endParaRPr>
          </a:p>
        </p:txBody>
      </p:sp>
    </p:spTree>
    <p:extLst>
      <p:ext uri="{BB962C8B-B14F-4D97-AF65-F5344CB8AC3E}">
        <p14:creationId xmlns:p14="http://schemas.microsoft.com/office/powerpoint/2010/main" val="297325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ection Break 4 - Brigh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2"/>
            <a:ext cx="9144000" cy="5169089"/>
          </a:xfrm>
          <a:prstGeom prst="rect">
            <a:avLst/>
          </a:prstGeom>
        </p:spPr>
      </p:pic>
      <p:sp>
        <p:nvSpPr>
          <p:cNvPr id="2" name="Title 1"/>
          <p:cNvSpPr>
            <a:spLocks noGrp="1"/>
          </p:cNvSpPr>
          <p:nvPr>
            <p:ph type="title" hasCustomPrompt="1"/>
          </p:nvPr>
        </p:nvSpPr>
        <p:spPr>
          <a:xfrm>
            <a:off x="762000" y="1664884"/>
            <a:ext cx="7620000" cy="1813735"/>
          </a:xfrm>
        </p:spPr>
        <p:txBody>
          <a:bodyPr anchor="ctr"/>
          <a:lstStyle>
            <a:lvl1pPr>
              <a:defRPr sz="2800">
                <a:solidFill>
                  <a:schemeClr val="accent6"/>
                </a:solidFill>
              </a:defRPr>
            </a:lvl1pPr>
          </a:lstStyle>
          <a:p>
            <a:r>
              <a:rPr lang="en-US"/>
              <a:t>Section Title Here</a:t>
            </a:r>
          </a:p>
        </p:txBody>
      </p:sp>
      <p:sp>
        <p:nvSpPr>
          <p:cNvPr id="6" name="Slide Number Placeholder 4"/>
          <p:cNvSpPr>
            <a:spLocks noGrp="1"/>
          </p:cNvSpPr>
          <p:nvPr>
            <p:ph type="sldNum" sz="quarter" idx="15"/>
          </p:nvPr>
        </p:nvSpPr>
        <p:spPr>
          <a:xfrm>
            <a:off x="8747737" y="4806029"/>
            <a:ext cx="192024" cy="192024"/>
          </a:xfrm>
          <a:solidFill>
            <a:schemeClr val="bg1"/>
          </a:solidFill>
        </p:spPr>
        <p:txBody>
          <a:bodyPr/>
          <a:lstStyle>
            <a:lvl1pPr>
              <a:defRPr>
                <a:solidFill>
                  <a:schemeClr val="accent1"/>
                </a:solidFill>
              </a:defRPr>
            </a:lvl1pPr>
          </a:lstStyle>
          <a:p>
            <a:fld id="{B1AC83B0-B844-44F1-B4BE-92A8C14C00CC}" type="slidenum">
              <a:rPr lang="en-US" smtClean="0">
                <a:solidFill>
                  <a:srgbClr val="02D35F"/>
                </a:solidFill>
              </a:rPr>
              <a:pPr/>
              <a:t>‹#›</a:t>
            </a:fld>
            <a:endParaRPr lang="en-US">
              <a:solidFill>
                <a:srgbClr val="02D35F"/>
              </a:solidFill>
            </a:endParaRPr>
          </a:p>
        </p:txBody>
      </p:sp>
    </p:spTree>
    <p:extLst>
      <p:ext uri="{BB962C8B-B14F-4D97-AF65-F5344CB8AC3E}">
        <p14:creationId xmlns:p14="http://schemas.microsoft.com/office/powerpoint/2010/main" val="413194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Logo-Large">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 y="-1"/>
            <a:ext cx="9143999" cy="5143501"/>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66259" y="2016008"/>
            <a:ext cx="1969568" cy="1104880"/>
          </a:xfrm>
          <a:prstGeom prst="rect">
            <a:avLst/>
          </a:prstGeom>
        </p:spPr>
      </p:pic>
    </p:spTree>
    <p:extLst>
      <p:ext uri="{BB962C8B-B14F-4D97-AF65-F5344CB8AC3E}">
        <p14:creationId xmlns:p14="http://schemas.microsoft.com/office/powerpoint/2010/main" val="373764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 + PhotoBackground">
    <p:spTree>
      <p:nvGrpSpPr>
        <p:cNvPr id="1" name=""/>
        <p:cNvGrpSpPr/>
        <p:nvPr/>
      </p:nvGrpSpPr>
      <p:grpSpPr>
        <a:xfrm>
          <a:off x="0" y="0"/>
          <a:ext cx="0" cy="0"/>
          <a:chOff x="0" y="0"/>
          <a:chExt cx="0" cy="0"/>
        </a:xfrm>
      </p:grpSpPr>
      <p:sp>
        <p:nvSpPr>
          <p:cNvPr id="9" name="Picture Placeholder 7"/>
          <p:cNvSpPr>
            <a:spLocks noGrp="1"/>
          </p:cNvSpPr>
          <p:nvPr>
            <p:ph type="pic" sz="quarter" idx="14" hasCustomPrompt="1"/>
          </p:nvPr>
        </p:nvSpPr>
        <p:spPr>
          <a:xfrm>
            <a:off x="314327" y="-5080"/>
            <a:ext cx="8829675" cy="5157216"/>
          </a:xfrm>
        </p:spPr>
        <p:txBody>
          <a:bodyPr/>
          <a:lstStyle>
            <a:lvl1pPr algn="ctr">
              <a:defRPr baseline="0"/>
            </a:lvl1pPr>
          </a:lstStyle>
          <a:p>
            <a:r>
              <a:rPr lang="en-US"/>
              <a:t>Click icon to add image</a:t>
            </a:r>
          </a:p>
        </p:txBody>
      </p:sp>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endParaRPr lang="en-US">
              <a:solidFill>
                <a:srgbClr val="0D2C40"/>
              </a:solidFill>
            </a:endParaRPr>
          </a:p>
        </p:txBody>
      </p:sp>
      <p:sp>
        <p:nvSpPr>
          <p:cNvPr id="7" name="Footer Placeholder 6"/>
          <p:cNvSpPr>
            <a:spLocks noGrp="1"/>
          </p:cNvSpPr>
          <p:nvPr>
            <p:ph type="ftr" sz="quarter" idx="11"/>
          </p:nvPr>
        </p:nvSpPr>
        <p:spPr/>
        <p:txBody>
          <a:bodyPr/>
          <a:lstStyle/>
          <a:p>
            <a:endParaRPr lang="en-US">
              <a:solidFill>
                <a:srgbClr val="0D2C40"/>
              </a:solidFill>
            </a:endParaRPr>
          </a:p>
        </p:txBody>
      </p:sp>
      <p:sp>
        <p:nvSpPr>
          <p:cNvPr id="8" name="Slide Number Placeholder 7"/>
          <p:cNvSpPr>
            <a:spLocks noGrp="1"/>
          </p:cNvSpPr>
          <p:nvPr>
            <p:ph type="sldNum" sz="quarter" idx="12"/>
          </p:nvPr>
        </p:nvSpPr>
        <p:spPr>
          <a:xfrm>
            <a:off x="8691849" y="4806029"/>
            <a:ext cx="256032" cy="192024"/>
          </a:xfrm>
          <a:prstGeom prst="ellipse">
            <a:avLst/>
          </a:prstGeom>
        </p:spPr>
        <p:txBody>
          <a:bodyPr/>
          <a:lstStyle/>
          <a:p>
            <a:fld id="{B1AC83B0-B844-44F1-B4BE-92A8C14C00C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4424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OpeningNo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p:txBody>
          <a:bodyPr/>
          <a:lstStyle>
            <a:lvl1pPr>
              <a:spcBef>
                <a:spcPts val="1350"/>
              </a:spcBef>
              <a:defRPr>
                <a:solidFill>
                  <a:schemeClr val="tx1"/>
                </a:solidFill>
              </a:defRPr>
            </a:lvl1pPr>
            <a:lvl2pPr>
              <a:defRPr>
                <a:solidFill>
                  <a:schemeClr val="tx1"/>
                </a:solidFill>
              </a:defRPr>
            </a:lvl2pPr>
            <a:lvl3pPr marL="0" indent="0">
              <a:spcBef>
                <a:spcPts val="1350"/>
              </a:spcBef>
              <a:buNone/>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57098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08">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21087"/>
          <a:stretch/>
        </p:blipFill>
        <p:spPr>
          <a:xfrm>
            <a:off x="2" y="-1"/>
            <a:ext cx="9143999" cy="5143501"/>
          </a:xfrm>
          <a:prstGeom prst="rect">
            <a:avLst/>
          </a:prstGeom>
        </p:spPr>
      </p:pic>
      <p:sp>
        <p:nvSpPr>
          <p:cNvPr id="2" name="Title 1"/>
          <p:cNvSpPr>
            <a:spLocks noGrp="1"/>
          </p:cNvSpPr>
          <p:nvPr>
            <p:ph type="ctrTitle" hasCustomPrompt="1"/>
          </p:nvPr>
        </p:nvSpPr>
        <p:spPr>
          <a:xfrm>
            <a:off x="868018" y="1080311"/>
            <a:ext cx="5546035" cy="1790700"/>
          </a:xfrm>
        </p:spPr>
        <p:txBody>
          <a:bodyPr anchor="b"/>
          <a:lstStyle>
            <a:lvl1pPr algn="l">
              <a:lnSpc>
                <a:spcPts val="3525"/>
              </a:lnSpc>
              <a:defRPr sz="3188" baseline="0">
                <a:solidFill>
                  <a:schemeClr val="bg1"/>
                </a:solidFill>
              </a:defRPr>
            </a:lvl1pPr>
          </a:lstStyle>
          <a:p>
            <a:r>
              <a:rPr lang="en-US"/>
              <a:t>Presentation Title</a:t>
            </a:r>
          </a:p>
        </p:txBody>
      </p:sp>
      <p:sp>
        <p:nvSpPr>
          <p:cNvPr id="3" name="Subtitle 2"/>
          <p:cNvSpPr>
            <a:spLocks noGrp="1"/>
          </p:cNvSpPr>
          <p:nvPr>
            <p:ph type="subTitle" idx="1" hasCustomPrompt="1"/>
          </p:nvPr>
        </p:nvSpPr>
        <p:spPr>
          <a:xfrm>
            <a:off x="868018" y="2926840"/>
            <a:ext cx="5546035" cy="790397"/>
          </a:xfrm>
        </p:spPr>
        <p:txBody>
          <a:bodyPr>
            <a:noAutofit/>
          </a:bodyPr>
          <a:lstStyle>
            <a:lvl1pPr marL="0" indent="0" algn="l">
              <a:buNone/>
              <a:defRPr sz="1575" b="0">
                <a:solidFill>
                  <a:schemeClr val="bg1"/>
                </a:solidFill>
              </a:defRPr>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Subhead or Second Line</a:t>
            </a:r>
          </a:p>
        </p:txBody>
      </p:sp>
      <p:sp>
        <p:nvSpPr>
          <p:cNvPr id="11" name="Text Placeholder 10"/>
          <p:cNvSpPr>
            <a:spLocks noGrp="1"/>
          </p:cNvSpPr>
          <p:nvPr>
            <p:ph type="body" sz="quarter" idx="13" hasCustomPrompt="1"/>
          </p:nvPr>
        </p:nvSpPr>
        <p:spPr>
          <a:xfrm>
            <a:off x="868017" y="4218742"/>
            <a:ext cx="5546034" cy="548522"/>
          </a:xfrm>
        </p:spPr>
        <p:txBody>
          <a:bodyPr>
            <a:noAutofit/>
          </a:bodyPr>
          <a:lstStyle>
            <a:lvl1pPr marL="0" indent="0">
              <a:spcBef>
                <a:spcPts val="0"/>
              </a:spcBef>
              <a:buFont typeface="Arial" panose="020B0604020202020204" pitchFamily="34" charset="0"/>
              <a:buNone/>
              <a:defRPr sz="953" b="0" baseline="0">
                <a:solidFill>
                  <a:schemeClr val="bg1"/>
                </a:solidFill>
              </a:defRPr>
            </a:lvl1pPr>
            <a:lvl2pPr marL="0" indent="0">
              <a:spcBef>
                <a:spcPts val="0"/>
              </a:spcBef>
              <a:buNone/>
              <a:defRPr sz="953" b="0"/>
            </a:lvl2pPr>
            <a:lvl3pPr marL="0" indent="0">
              <a:spcBef>
                <a:spcPts val="0"/>
              </a:spcBef>
              <a:buNone/>
              <a:defRPr sz="953" b="0"/>
            </a:lvl3pPr>
            <a:lvl4pPr marL="0" indent="0">
              <a:spcBef>
                <a:spcPts val="0"/>
              </a:spcBef>
              <a:buNone/>
              <a:defRPr sz="953" b="0"/>
            </a:lvl4pPr>
            <a:lvl5pPr marL="0" indent="0">
              <a:spcBef>
                <a:spcPts val="0"/>
              </a:spcBef>
              <a:buNone/>
              <a:defRPr sz="953" b="0"/>
            </a:lvl5pPr>
          </a:lstStyle>
          <a:p>
            <a:pPr lvl="0"/>
            <a:r>
              <a:rPr lang="en-US" dirty="0"/>
              <a:t>Presenter Name</a:t>
            </a:r>
          </a:p>
          <a:p>
            <a:pPr lvl="0"/>
            <a:r>
              <a:rPr lang="en-US" dirty="0"/>
              <a:t>Presenter Title</a:t>
            </a:r>
          </a:p>
          <a:p>
            <a:pPr lvl="0"/>
            <a:r>
              <a:rPr lang="en-US" dirty="0"/>
              <a:t>Presenter Email</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981" y="486206"/>
            <a:ext cx="877417" cy="533237"/>
          </a:xfrm>
          <a:prstGeom prst="rect">
            <a:avLst/>
          </a:prstGeom>
        </p:spPr>
      </p:pic>
    </p:spTree>
    <p:extLst>
      <p:ext uri="{BB962C8B-B14F-4D97-AF65-F5344CB8AC3E}">
        <p14:creationId xmlns:p14="http://schemas.microsoft.com/office/powerpoint/2010/main" val="280669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
                                        <p:tgtEl>
                                          <p:spTgt spid="2"/>
                                        </p:tgtEl>
                                      </p:cBhvr>
                                    </p:animEffect>
                                  </p:childTnLst>
                                </p:cTn>
                              </p:par>
                            </p:childTnLst>
                          </p:cTn>
                        </p:par>
                        <p:par>
                          <p:cTn id="8" fill="hold">
                            <p:stCondLst>
                              <p:cond delay="200"/>
                            </p:stCondLst>
                            <p:childTnLst>
                              <p:par>
                                <p:cTn id="9" presetID="22"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200"/>
                                        <p:tgtEl>
                                          <p:spTgt spid="3">
                                            <p:txEl>
                                              <p:pRg st="0" end="0"/>
                                            </p:txEl>
                                          </p:spTgt>
                                        </p:tgtEl>
                                      </p:cBhvr>
                                    </p:animEffect>
                                  </p:childTnLst>
                                </p:cTn>
                              </p:par>
                            </p:childTnLst>
                          </p:cTn>
                        </p:par>
                        <p:par>
                          <p:cTn id="12" fill="hold">
                            <p:stCondLst>
                              <p:cond delay="400"/>
                            </p:stCondLst>
                            <p:childTnLst>
                              <p:par>
                                <p:cTn id="13" presetID="22" presetClass="entr" presetSubtype="1" fill="hold" grpId="0" nodeType="after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wipe(up)">
                                      <p:cBhvr>
                                        <p:cTn id="15" dur="200"/>
                                        <p:tgtEl>
                                          <p:spTgt spid="11">
                                            <p:txEl>
                                              <p:pRg st="0" end="0"/>
                                            </p:txEl>
                                          </p:spTgt>
                                        </p:tgtEl>
                                      </p:cBhvr>
                                    </p:animEffect>
                                  </p:childTnLst>
                                </p:cTn>
                              </p:par>
                            </p:childTnLst>
                          </p:cTn>
                        </p:par>
                        <p:par>
                          <p:cTn id="16" fill="hold">
                            <p:stCondLst>
                              <p:cond delay="600"/>
                            </p:stCondLst>
                            <p:childTnLst>
                              <p:par>
                                <p:cTn id="17" presetID="22" presetClass="entr" presetSubtype="1" fill="hold" grpId="0" nodeType="after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Effect transition="in" filter="wipe(up)">
                                      <p:cBhvr>
                                        <p:cTn id="19" dur="200"/>
                                        <p:tgtEl>
                                          <p:spTgt spid="11">
                                            <p:txEl>
                                              <p:pRg st="1" end="1"/>
                                            </p:txEl>
                                          </p:spTgt>
                                        </p:tgtEl>
                                      </p:cBhvr>
                                    </p:animEffect>
                                  </p:childTnLst>
                                </p:cTn>
                              </p:par>
                            </p:childTnLst>
                          </p:cTn>
                        </p:par>
                        <p:par>
                          <p:cTn id="20" fill="hold">
                            <p:stCondLst>
                              <p:cond delay="800"/>
                            </p:stCondLst>
                            <p:childTnLst>
                              <p:par>
                                <p:cTn id="21" presetID="22" presetClass="entr" presetSubtype="1" fill="hold" grpId="0" nodeType="after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animEffect transition="in" filter="wipe(up)">
                                      <p:cBhvr>
                                        <p:cTn id="23" dur="2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200"/>
                        <p:tgtEl>
                          <p:spTgt spid="3"/>
                        </p:tgtEl>
                      </p:cBhvr>
                    </p:animEffect>
                  </p:childTnLst>
                </p:cTn>
              </p:par>
            </p:tnLst>
          </p:tmpl>
        </p:tmplLst>
      </p:bldP>
      <p:bldP spid="11" grpId="0" build="p">
        <p:tmplLst>
          <p:tmpl lvl="1">
            <p:tnLst>
              <p:par>
                <p:cTn presetID="22" presetClass="entr" presetSubtype="1"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up)">
                      <p:cBhvr>
                        <p:cTn dur="200"/>
                        <p:tgtEl>
                          <p:spTgt spid="11"/>
                        </p:tgtEl>
                      </p:cBhvr>
                    </p:animEffect>
                  </p:childTnLst>
                </p:cTn>
              </p:par>
            </p:tnLst>
          </p:tmpl>
        </p:tmplLst>
      </p:bldP>
    </p:bldLst>
  </p:timing>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 (28pt)</a:t>
            </a:r>
          </a:p>
        </p:txBody>
      </p:sp>
      <p:sp>
        <p:nvSpPr>
          <p:cNvPr id="3" name="Content Placeholder 2"/>
          <p:cNvSpPr>
            <a:spLocks noGrp="1"/>
          </p:cNvSpPr>
          <p:nvPr>
            <p:ph idx="1" hasCustomPrompt="1"/>
          </p:nvPr>
        </p:nvSpPr>
        <p:spPr>
          <a:xfrm>
            <a:off x="874643" y="1123950"/>
            <a:ext cx="3896895" cy="3540921"/>
          </a:xfrm>
        </p:spPr>
        <p:txBody>
          <a:bodyPr/>
          <a:lstStyle>
            <a:lvl1pPr marL="0" indent="0">
              <a:buFont typeface="Arial" panose="020B0604020202020204" pitchFamily="34" charset="0"/>
              <a:buNone/>
              <a:defRPr sz="1800" b="1"/>
            </a:lvl1pPr>
            <a:lvl2pPr marL="114300" indent="-114300">
              <a:buFont typeface="Arial" panose="020B0604020202020204" pitchFamily="34" charset="0"/>
              <a:buChar char="•"/>
              <a:defRPr sz="1400" b="0"/>
            </a:lvl2pPr>
            <a:lvl3pPr marL="228600" indent="-114300">
              <a:defRPr sz="1200"/>
            </a:lvl3pPr>
            <a:lvl4pPr marL="342900" indent="-114300">
              <a:defRPr sz="1100"/>
            </a:lvl4pPr>
            <a:lvl5pPr marL="457200" indent="-114300">
              <a:tabLst>
                <a:tab pos="685800" algn="l"/>
              </a:tabLst>
              <a:defRPr sz="1000"/>
            </a:lvl5pPr>
          </a:lstStyle>
          <a:p>
            <a:pPr lvl="0"/>
            <a:r>
              <a:rPr lang="en-US"/>
              <a:t>First level bullet (18pt)</a:t>
            </a:r>
          </a:p>
          <a:p>
            <a:pPr lvl="1"/>
            <a:r>
              <a:rPr lang="en-US"/>
              <a:t>Second level bullet (14pt)</a:t>
            </a:r>
          </a:p>
          <a:p>
            <a:pPr lvl="2"/>
            <a:r>
              <a:rPr lang="en-US"/>
              <a:t>Third level bullet (12pt)</a:t>
            </a:r>
          </a:p>
          <a:p>
            <a:pPr lvl="3"/>
            <a:r>
              <a:rPr lang="en-US"/>
              <a:t>Fourth level (11pt)</a:t>
            </a:r>
          </a:p>
          <a:p>
            <a:pPr lvl="4"/>
            <a:r>
              <a:rPr lang="en-US"/>
              <a:t>Fifth level (10pt)</a:t>
            </a:r>
          </a:p>
        </p:txBody>
      </p:sp>
      <p:sp>
        <p:nvSpPr>
          <p:cNvPr id="10" name="Content Placeholder 2"/>
          <p:cNvSpPr>
            <a:spLocks noGrp="1"/>
          </p:cNvSpPr>
          <p:nvPr>
            <p:ph idx="14" hasCustomPrompt="1"/>
          </p:nvPr>
        </p:nvSpPr>
        <p:spPr>
          <a:xfrm>
            <a:off x="4943431" y="1124673"/>
            <a:ext cx="3900533" cy="3540921"/>
          </a:xfrm>
        </p:spPr>
        <p:txBody>
          <a:bodyPr/>
          <a:lstStyle>
            <a:lvl1pPr marL="0" indent="0">
              <a:buFont typeface="Arial" panose="020B0604020202020204" pitchFamily="34" charset="0"/>
              <a:buNone/>
              <a:defRPr sz="1800" b="1"/>
            </a:lvl1pPr>
            <a:lvl2pPr marL="114300" indent="-114300">
              <a:buFont typeface="Arial" panose="020B0604020202020204" pitchFamily="34" charset="0"/>
              <a:buChar char="•"/>
              <a:defRPr sz="1400" b="0"/>
            </a:lvl2pPr>
            <a:lvl3pPr marL="228600" indent="-114300">
              <a:defRPr sz="1200"/>
            </a:lvl3pPr>
            <a:lvl4pPr marL="342900" indent="-114300">
              <a:defRPr sz="1100"/>
            </a:lvl4pPr>
            <a:lvl5pPr marL="457200" indent="-114300">
              <a:defRPr sz="1000"/>
            </a:lvl5pPr>
          </a:lstStyle>
          <a:p>
            <a:pPr lvl="0"/>
            <a:r>
              <a:rPr lang="en-US"/>
              <a:t>First level bullet (18pt)</a:t>
            </a:r>
          </a:p>
          <a:p>
            <a:pPr lvl="1"/>
            <a:r>
              <a:rPr lang="en-US"/>
              <a:t>Second level bullet (14pt)</a:t>
            </a:r>
          </a:p>
          <a:p>
            <a:pPr lvl="2"/>
            <a:r>
              <a:rPr lang="en-US"/>
              <a:t>Third level bullet (12pt)</a:t>
            </a:r>
          </a:p>
          <a:p>
            <a:pPr lvl="3"/>
            <a:r>
              <a:rPr lang="en-US"/>
              <a:t>Fourth level (11pt)</a:t>
            </a:r>
          </a:p>
          <a:p>
            <a:pPr lvl="4"/>
            <a:r>
              <a:rPr lang="en-US"/>
              <a:t>Fifth level (10pt)</a:t>
            </a:r>
          </a:p>
        </p:txBody>
      </p:sp>
      <p:sp>
        <p:nvSpPr>
          <p:cNvPr id="7" name="Date Placeholder 6"/>
          <p:cNvSpPr>
            <a:spLocks noGrp="1"/>
          </p:cNvSpPr>
          <p:nvPr>
            <p:ph type="dt" sz="half" idx="16"/>
          </p:nvPr>
        </p:nvSpPr>
        <p:spPr/>
        <p:txBody>
          <a:bodyPr/>
          <a:lstStyle/>
          <a:p>
            <a:endParaRPr lang="en-US"/>
          </a:p>
        </p:txBody>
      </p:sp>
      <p:sp>
        <p:nvSpPr>
          <p:cNvPr id="8" name="Footer Placeholder 7"/>
          <p:cNvSpPr>
            <a:spLocks noGrp="1"/>
          </p:cNvSpPr>
          <p:nvPr>
            <p:ph type="ftr" sz="quarter" idx="17"/>
          </p:nvPr>
        </p:nvSpPr>
        <p:spPr/>
        <p:txBody>
          <a:bodyPr/>
          <a:lstStyle/>
          <a:p>
            <a:endParaRPr lang="en-US"/>
          </a:p>
        </p:txBody>
      </p:sp>
    </p:spTree>
    <p:extLst>
      <p:ext uri="{BB962C8B-B14F-4D97-AF65-F5344CB8AC3E}">
        <p14:creationId xmlns:p14="http://schemas.microsoft.com/office/powerpoint/2010/main" val="1663823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b="24925"/>
          <a:stretch/>
        </p:blipFill>
        <p:spPr>
          <a:xfrm>
            <a:off x="0" y="0"/>
            <a:ext cx="9144000" cy="5148618"/>
          </a:xfrm>
          <a:prstGeom prst="rect">
            <a:avLst/>
          </a:prstGeom>
        </p:spPr>
      </p:pic>
      <p:sp>
        <p:nvSpPr>
          <p:cNvPr id="2" name="Title 1"/>
          <p:cNvSpPr>
            <a:spLocks noGrp="1"/>
          </p:cNvSpPr>
          <p:nvPr>
            <p:ph type="title" hasCustomPrompt="1"/>
          </p:nvPr>
        </p:nvSpPr>
        <p:spPr>
          <a:xfrm>
            <a:off x="762000" y="1664884"/>
            <a:ext cx="7620000" cy="1813735"/>
          </a:xfrm>
        </p:spPr>
        <p:txBody>
          <a:bodyPr anchor="ctr"/>
          <a:lstStyle>
            <a:lvl1pPr>
              <a:defRPr sz="3188">
                <a:solidFill>
                  <a:schemeClr val="accent5"/>
                </a:solidFill>
              </a:defRPr>
            </a:lvl1pPr>
          </a:lstStyle>
          <a:p>
            <a:r>
              <a:rPr lang="en-US"/>
              <a:t>Section Title Here</a:t>
            </a:r>
          </a:p>
        </p:txBody>
      </p:sp>
      <p:sp>
        <p:nvSpPr>
          <p:cNvPr id="6" name="Slide Number Placeholder 4"/>
          <p:cNvSpPr>
            <a:spLocks noGrp="1"/>
          </p:cNvSpPr>
          <p:nvPr>
            <p:ph type="sldNum" sz="quarter" idx="15"/>
          </p:nvPr>
        </p:nvSpPr>
        <p:spPr>
          <a:xfrm>
            <a:off x="8747737" y="4806029"/>
            <a:ext cx="192024" cy="192024"/>
          </a:xfrm>
          <a:prstGeom prst="ellipse">
            <a:avLst/>
          </a:prstGeom>
          <a:solidFill>
            <a:schemeClr val="bg1"/>
          </a:solidFill>
        </p:spPr>
        <p:txBody>
          <a:bodyPr/>
          <a:lstStyle>
            <a:lvl1pPr>
              <a:defRPr>
                <a:solidFill>
                  <a:schemeClr val="accent1"/>
                </a:solidFill>
              </a:defRPr>
            </a:lvl1pPr>
          </a:lstStyle>
          <a:p>
            <a:fld id="{B1AC83B0-B844-44F1-B4BE-92A8C14C00CC}" type="slidenum">
              <a:rPr lang="en-US" smtClean="0">
                <a:solidFill>
                  <a:srgbClr val="02D35F"/>
                </a:solidFill>
              </a:rPr>
              <a:pPr/>
              <a:t>‹#›</a:t>
            </a:fld>
            <a:endParaRPr lang="en-US" dirty="0">
              <a:solidFill>
                <a:srgbClr val="02D35F"/>
              </a:solidFill>
            </a:endParaRPr>
          </a:p>
        </p:txBody>
      </p:sp>
    </p:spTree>
    <p:extLst>
      <p:ext uri="{BB962C8B-B14F-4D97-AF65-F5344CB8AC3E}">
        <p14:creationId xmlns:p14="http://schemas.microsoft.com/office/powerpoint/2010/main" val="387595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_Section Header Light">
    <p:spTree>
      <p:nvGrpSpPr>
        <p:cNvPr id="1" name=""/>
        <p:cNvGrpSpPr/>
        <p:nvPr/>
      </p:nvGrpSpPr>
      <p:grpSpPr>
        <a:xfrm>
          <a:off x="0" y="0"/>
          <a:ext cx="0" cy="0"/>
          <a:chOff x="0" y="0"/>
          <a:chExt cx="0" cy="0"/>
        </a:xfrm>
      </p:grpSpPr>
      <p:pic>
        <p:nvPicPr>
          <p:cNvPr id="7" name="Picture 6"/>
          <p:cNvPicPr>
            <a:picLocks/>
          </p:cNvPicPr>
          <p:nvPr/>
        </p:nvPicPr>
        <p:blipFill rotWithShape="1">
          <a:blip r:embed="rId2" cstate="print">
            <a:extLst>
              <a:ext uri="{28A0092B-C50C-407E-A947-70E740481C1C}">
                <a14:useLocalDpi xmlns:a14="http://schemas.microsoft.com/office/drawing/2010/main" val="0"/>
              </a:ext>
            </a:extLst>
          </a:blip>
          <a:srcRect l="537" t="5341" r="1127" b="11073"/>
          <a:stretch/>
        </p:blipFill>
        <p:spPr>
          <a:xfrm>
            <a:off x="0" y="0"/>
            <a:ext cx="9144000" cy="5143500"/>
          </a:xfrm>
          <a:prstGeom prst="rect">
            <a:avLst/>
          </a:prstGeom>
        </p:spPr>
      </p:pic>
      <p:sp>
        <p:nvSpPr>
          <p:cNvPr id="2" name="Title 1"/>
          <p:cNvSpPr>
            <a:spLocks noGrp="1"/>
          </p:cNvSpPr>
          <p:nvPr userDrawn="1">
            <p:ph type="title" hasCustomPrompt="1"/>
          </p:nvPr>
        </p:nvSpPr>
        <p:spPr>
          <a:xfrm>
            <a:off x="762000" y="1664884"/>
            <a:ext cx="7620000" cy="1813735"/>
          </a:xfrm>
        </p:spPr>
        <p:txBody>
          <a:bodyPr anchor="ctr"/>
          <a:lstStyle>
            <a:lvl1pPr>
              <a:defRPr sz="3188">
                <a:solidFill>
                  <a:schemeClr val="accent5"/>
                </a:solidFill>
              </a:defRPr>
            </a:lvl1pPr>
          </a:lstStyle>
          <a:p>
            <a:r>
              <a:rPr lang="en-US"/>
              <a:t>Section Title Here</a:t>
            </a:r>
          </a:p>
        </p:txBody>
      </p:sp>
    </p:spTree>
    <p:extLst>
      <p:ext uri="{BB962C8B-B14F-4D97-AF65-F5344CB8AC3E}">
        <p14:creationId xmlns:p14="http://schemas.microsoft.com/office/powerpoint/2010/main" val="3695673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Header Ligh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b="21087"/>
          <a:stretch/>
        </p:blipFill>
        <p:spPr>
          <a:xfrm>
            <a:off x="2" y="-1"/>
            <a:ext cx="9143999" cy="5143501"/>
          </a:xfrm>
          <a:prstGeom prst="rect">
            <a:avLst/>
          </a:prstGeom>
        </p:spPr>
      </p:pic>
      <p:sp>
        <p:nvSpPr>
          <p:cNvPr id="2" name="Title 1"/>
          <p:cNvSpPr>
            <a:spLocks noGrp="1"/>
          </p:cNvSpPr>
          <p:nvPr>
            <p:ph type="title" hasCustomPrompt="1"/>
          </p:nvPr>
        </p:nvSpPr>
        <p:spPr>
          <a:xfrm>
            <a:off x="762000" y="1664884"/>
            <a:ext cx="7620000" cy="1813735"/>
          </a:xfrm>
        </p:spPr>
        <p:txBody>
          <a:bodyPr anchor="ctr"/>
          <a:lstStyle>
            <a:lvl1pPr>
              <a:defRPr sz="3188">
                <a:solidFill>
                  <a:schemeClr val="accent5"/>
                </a:solidFill>
              </a:defRPr>
            </a:lvl1pPr>
          </a:lstStyle>
          <a:p>
            <a:r>
              <a:rPr lang="en-US"/>
              <a:t>Section Title Here</a:t>
            </a:r>
          </a:p>
        </p:txBody>
      </p:sp>
      <p:sp>
        <p:nvSpPr>
          <p:cNvPr id="8" name="Slide Number Placeholder 4"/>
          <p:cNvSpPr>
            <a:spLocks noGrp="1"/>
          </p:cNvSpPr>
          <p:nvPr>
            <p:ph type="sldNum" sz="quarter" idx="15"/>
          </p:nvPr>
        </p:nvSpPr>
        <p:spPr>
          <a:xfrm>
            <a:off x="8747737" y="4806029"/>
            <a:ext cx="192024" cy="192024"/>
          </a:xfrm>
          <a:prstGeom prst="ellipse">
            <a:avLst/>
          </a:prstGeom>
          <a:solidFill>
            <a:schemeClr val="bg1"/>
          </a:solidFill>
        </p:spPr>
        <p:txBody>
          <a:bodyPr/>
          <a:lstStyle>
            <a:lvl1pPr>
              <a:defRPr>
                <a:solidFill>
                  <a:schemeClr val="accent1"/>
                </a:solidFill>
              </a:defRPr>
            </a:lvl1pPr>
          </a:lstStyle>
          <a:p>
            <a:fld id="{B1AC83B0-B844-44F1-B4BE-92A8C14C00CC}" type="slidenum">
              <a:rPr lang="en-US" smtClean="0">
                <a:solidFill>
                  <a:srgbClr val="02D35F"/>
                </a:solidFill>
              </a:rPr>
              <a:pPr/>
              <a:t>‹#›</a:t>
            </a:fld>
            <a:endParaRPr lang="en-US" dirty="0">
              <a:solidFill>
                <a:srgbClr val="02D35F"/>
              </a:solidFill>
            </a:endParaRPr>
          </a:p>
        </p:txBody>
      </p:sp>
    </p:spTree>
    <p:extLst>
      <p:ext uri="{BB962C8B-B14F-4D97-AF65-F5344CB8AC3E}">
        <p14:creationId xmlns:p14="http://schemas.microsoft.com/office/powerpoint/2010/main" val="335518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Header Brigh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b="24627"/>
          <a:stretch/>
        </p:blipFill>
        <p:spPr>
          <a:xfrm>
            <a:off x="0" y="2"/>
            <a:ext cx="9144000" cy="5169089"/>
          </a:xfrm>
          <a:prstGeom prst="rect">
            <a:avLst/>
          </a:prstGeom>
        </p:spPr>
      </p:pic>
      <p:sp>
        <p:nvSpPr>
          <p:cNvPr id="2" name="Title 1"/>
          <p:cNvSpPr>
            <a:spLocks noGrp="1"/>
          </p:cNvSpPr>
          <p:nvPr>
            <p:ph type="title" hasCustomPrompt="1"/>
          </p:nvPr>
        </p:nvSpPr>
        <p:spPr>
          <a:xfrm>
            <a:off x="762000" y="1664884"/>
            <a:ext cx="7620000" cy="1813735"/>
          </a:xfrm>
        </p:spPr>
        <p:txBody>
          <a:bodyPr anchor="ctr"/>
          <a:lstStyle>
            <a:lvl1pPr>
              <a:defRPr sz="3188">
                <a:solidFill>
                  <a:schemeClr val="accent6"/>
                </a:solidFill>
              </a:defRPr>
            </a:lvl1pPr>
          </a:lstStyle>
          <a:p>
            <a:r>
              <a:rPr lang="en-US" dirty="0"/>
              <a:t>Section Title Here</a:t>
            </a:r>
          </a:p>
        </p:txBody>
      </p:sp>
      <p:sp>
        <p:nvSpPr>
          <p:cNvPr id="6" name="Slide Number Placeholder 4"/>
          <p:cNvSpPr>
            <a:spLocks noGrp="1"/>
          </p:cNvSpPr>
          <p:nvPr>
            <p:ph type="sldNum" sz="quarter" idx="15"/>
          </p:nvPr>
        </p:nvSpPr>
        <p:spPr>
          <a:xfrm>
            <a:off x="8747737" y="4806029"/>
            <a:ext cx="192024" cy="192024"/>
          </a:xfrm>
          <a:prstGeom prst="ellipse">
            <a:avLst/>
          </a:prstGeom>
          <a:solidFill>
            <a:schemeClr val="bg1"/>
          </a:solidFill>
        </p:spPr>
        <p:txBody>
          <a:bodyPr/>
          <a:lstStyle>
            <a:lvl1pPr>
              <a:defRPr>
                <a:solidFill>
                  <a:schemeClr val="accent1"/>
                </a:solidFill>
              </a:defRPr>
            </a:lvl1pPr>
          </a:lstStyle>
          <a:p>
            <a:fld id="{B1AC83B0-B844-44F1-B4BE-92A8C14C00CC}" type="slidenum">
              <a:rPr lang="en-US" smtClean="0">
                <a:solidFill>
                  <a:srgbClr val="02D35F"/>
                </a:solidFill>
              </a:rPr>
              <a:pPr/>
              <a:t>‹#›</a:t>
            </a:fld>
            <a:endParaRPr lang="en-US" dirty="0">
              <a:solidFill>
                <a:srgbClr val="02D35F"/>
              </a:solidFill>
            </a:endParaRPr>
          </a:p>
        </p:txBody>
      </p:sp>
    </p:spTree>
    <p:extLst>
      <p:ext uri="{BB962C8B-B14F-4D97-AF65-F5344CB8AC3E}">
        <p14:creationId xmlns:p14="http://schemas.microsoft.com/office/powerpoint/2010/main" val="3701552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solidFill>
                <a:srgbClr val="0D2C40"/>
              </a:solidFill>
            </a:endParaRPr>
          </a:p>
        </p:txBody>
      </p:sp>
      <p:sp>
        <p:nvSpPr>
          <p:cNvPr id="8" name="Footer Placeholder 7"/>
          <p:cNvSpPr>
            <a:spLocks noGrp="1"/>
          </p:cNvSpPr>
          <p:nvPr>
            <p:ph type="ftr" sz="quarter" idx="11"/>
          </p:nvPr>
        </p:nvSpPr>
        <p:spPr/>
        <p:txBody>
          <a:bodyPr/>
          <a:lstStyle/>
          <a:p>
            <a:endParaRPr lang="en-US" dirty="0">
              <a:solidFill>
                <a:srgbClr val="0D2C40"/>
              </a:solidFill>
            </a:endParaRPr>
          </a:p>
        </p:txBody>
      </p:sp>
    </p:spTree>
    <p:extLst>
      <p:ext uri="{BB962C8B-B14F-4D97-AF65-F5344CB8AC3E}">
        <p14:creationId xmlns:p14="http://schemas.microsoft.com/office/powerpoint/2010/main" val="3476641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extLst>
    <p:ext uri="{DCECCB84-F9BA-43D5-87BE-67443E8EF086}">
      <p15:sldGuideLst xmlns:p15="http://schemas.microsoft.com/office/powerpoint/2012/main">
        <p15:guide id="1" pos="199">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Content-PhotoBackground">
    <p:spTree>
      <p:nvGrpSpPr>
        <p:cNvPr id="1" name=""/>
        <p:cNvGrpSpPr/>
        <p:nvPr/>
      </p:nvGrpSpPr>
      <p:grpSpPr>
        <a:xfrm>
          <a:off x="0" y="0"/>
          <a:ext cx="0" cy="0"/>
          <a:chOff x="0" y="0"/>
          <a:chExt cx="0" cy="0"/>
        </a:xfrm>
      </p:grpSpPr>
      <p:sp>
        <p:nvSpPr>
          <p:cNvPr id="10" name="Picture Placeholder 7"/>
          <p:cNvSpPr>
            <a:spLocks noGrp="1"/>
          </p:cNvSpPr>
          <p:nvPr>
            <p:ph type="pic" sz="quarter" idx="14" hasCustomPrompt="1"/>
          </p:nvPr>
        </p:nvSpPr>
        <p:spPr>
          <a:xfrm>
            <a:off x="239384" y="0"/>
            <a:ext cx="8904617" cy="5143500"/>
          </a:xfrm>
        </p:spPr>
        <p:txBody>
          <a:bodyPr/>
          <a:lstStyle>
            <a:lvl1pPr algn="ctr">
              <a:defRPr baseline="0"/>
            </a:lvl1pPr>
          </a:lstStyle>
          <a:p>
            <a:r>
              <a:rPr lang="en-US"/>
              <a:t>Click icon to add image</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74644" y="1220725"/>
            <a:ext cx="7640706" cy="1240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solidFill>
                <a:srgbClr val="0D2C40"/>
              </a:solidFill>
            </a:endParaRPr>
          </a:p>
        </p:txBody>
      </p:sp>
      <p:sp>
        <p:nvSpPr>
          <p:cNvPr id="8" name="Footer Placeholder 7"/>
          <p:cNvSpPr>
            <a:spLocks noGrp="1"/>
          </p:cNvSpPr>
          <p:nvPr>
            <p:ph type="ftr" sz="quarter" idx="11"/>
          </p:nvPr>
        </p:nvSpPr>
        <p:spPr/>
        <p:txBody>
          <a:bodyPr/>
          <a:lstStyle/>
          <a:p>
            <a:endParaRPr lang="en-US" dirty="0">
              <a:solidFill>
                <a:srgbClr val="0D2C40"/>
              </a:solidFill>
            </a:endParaRPr>
          </a:p>
        </p:txBody>
      </p:sp>
      <p:sp>
        <p:nvSpPr>
          <p:cNvPr id="11"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57444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874644" y="1381541"/>
            <a:ext cx="7640706" cy="3283331"/>
          </a:xfrm>
        </p:spPr>
        <p:txBody>
          <a:bodyPr/>
          <a:lstStyle>
            <a:lvl1pPr marL="129776" indent="-129776">
              <a:buFont typeface="Arial" panose="020B0604020202020204" pitchFamily="34" charset="0"/>
              <a:buChar char="•"/>
              <a:defRPr sz="1275" b="0"/>
            </a:lvl1pPr>
            <a:lvl2pPr marL="342892" indent="-84533">
              <a:buFont typeface="Arial" panose="020B0604020202020204" pitchFamily="34" charset="0"/>
              <a:buChar char="-"/>
              <a:defRPr sz="1050" b="0"/>
            </a:lvl2pPr>
            <a:lvl3pPr marL="472667" indent="-45243">
              <a:defRPr sz="900"/>
            </a:lvl3pPr>
            <a:lvl4pPr marL="556008" indent="-84533">
              <a:defRPr sz="750"/>
            </a:lvl4pPr>
            <a:lvl5pPr marL="640540" indent="-84533">
              <a:defRPr sz="75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p:nvPr>
        </p:nvSpPr>
        <p:spPr>
          <a:xfrm>
            <a:off x="874715" y="923823"/>
            <a:ext cx="7640637"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Click to edit Master text styles</a:t>
            </a:r>
          </a:p>
        </p:txBody>
      </p:sp>
      <p:sp>
        <p:nvSpPr>
          <p:cNvPr id="7" name="Date Placeholder 6"/>
          <p:cNvSpPr>
            <a:spLocks noGrp="1"/>
          </p:cNvSpPr>
          <p:nvPr>
            <p:ph type="dt" sz="half" idx="14"/>
          </p:nvPr>
        </p:nvSpPr>
        <p:spPr/>
        <p:txBody>
          <a:bodyPr/>
          <a:lstStyle/>
          <a:p>
            <a:endParaRPr lang="en-US" dirty="0">
              <a:solidFill>
                <a:srgbClr val="0D2C40"/>
              </a:solidFill>
            </a:endParaRPr>
          </a:p>
        </p:txBody>
      </p:sp>
      <p:sp>
        <p:nvSpPr>
          <p:cNvPr id="8" name="Footer Placeholder 7"/>
          <p:cNvSpPr>
            <a:spLocks noGrp="1"/>
          </p:cNvSpPr>
          <p:nvPr>
            <p:ph type="ftr" sz="quarter" idx="15"/>
          </p:nvPr>
        </p:nvSpPr>
        <p:spPr/>
        <p:txBody>
          <a:bodyPr/>
          <a:lstStyle/>
          <a:p>
            <a:endParaRPr lang="en-US" dirty="0">
              <a:solidFill>
                <a:srgbClr val="0D2C40"/>
              </a:solidFill>
            </a:endParaRPr>
          </a:p>
        </p:txBody>
      </p:sp>
      <p:sp>
        <p:nvSpPr>
          <p:cNvPr id="11"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83465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Subtitle-PhotoBackground">
    <p:spTree>
      <p:nvGrpSpPr>
        <p:cNvPr id="1" name=""/>
        <p:cNvGrpSpPr/>
        <p:nvPr/>
      </p:nvGrpSpPr>
      <p:grpSpPr>
        <a:xfrm>
          <a:off x="0" y="0"/>
          <a:ext cx="0" cy="0"/>
          <a:chOff x="0" y="0"/>
          <a:chExt cx="0" cy="0"/>
        </a:xfrm>
      </p:grpSpPr>
      <p:sp>
        <p:nvSpPr>
          <p:cNvPr id="8" name="Picture Placeholder 7"/>
          <p:cNvSpPr>
            <a:spLocks noGrp="1"/>
          </p:cNvSpPr>
          <p:nvPr>
            <p:ph type="pic" sz="quarter" idx="14" hasCustomPrompt="1"/>
          </p:nvPr>
        </p:nvSpPr>
        <p:spPr>
          <a:xfrm>
            <a:off x="242619" y="-5080"/>
            <a:ext cx="8901382" cy="5157216"/>
          </a:xfrm>
        </p:spPr>
        <p:txBody>
          <a:bodyPr/>
          <a:lstStyle>
            <a:lvl1pPr algn="ctr">
              <a:defRPr baseline="0"/>
            </a:lvl1pPr>
          </a:lstStyle>
          <a:p>
            <a:r>
              <a:rPr lang="en-US"/>
              <a:t>Click icon to add image</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874644" y="1381541"/>
            <a:ext cx="7640706" cy="1056861"/>
          </a:xfrm>
        </p:spPr>
        <p:txBody>
          <a:bodyPr/>
          <a:lstStyle>
            <a:lvl1pPr marL="129776" indent="-129776">
              <a:buFont typeface="Arial" panose="020B0604020202020204" pitchFamily="34" charset="0"/>
              <a:buChar char="•"/>
              <a:defRPr sz="1275" b="0"/>
            </a:lvl1pPr>
            <a:lvl2pPr marL="342892" indent="-84533">
              <a:buFont typeface="Arial" panose="020B0604020202020204" pitchFamily="34" charset="0"/>
              <a:buChar char="-"/>
              <a:defRPr sz="1050" b="0"/>
            </a:lvl2pPr>
            <a:lvl3pPr marL="472667" indent="-45243">
              <a:defRPr sz="900"/>
            </a:lvl3pPr>
            <a:lvl4pPr marL="556008" indent="-84533">
              <a:defRPr sz="750"/>
            </a:lvl4pPr>
            <a:lvl5pPr marL="640540" indent="-84533">
              <a:defRPr sz="75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p:nvPr>
        </p:nvSpPr>
        <p:spPr>
          <a:xfrm>
            <a:off x="874715" y="923823"/>
            <a:ext cx="7640637"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Click to edit Master text styles</a:t>
            </a:r>
          </a:p>
        </p:txBody>
      </p:sp>
      <p:sp>
        <p:nvSpPr>
          <p:cNvPr id="7" name="Date Placeholder 6"/>
          <p:cNvSpPr>
            <a:spLocks noGrp="1"/>
          </p:cNvSpPr>
          <p:nvPr>
            <p:ph type="dt" sz="half" idx="15"/>
          </p:nvPr>
        </p:nvSpPr>
        <p:spPr/>
        <p:txBody>
          <a:bodyPr/>
          <a:lstStyle/>
          <a:p>
            <a:endParaRPr lang="en-US" dirty="0">
              <a:solidFill>
                <a:srgbClr val="0D2C40"/>
              </a:solidFill>
            </a:endParaRPr>
          </a:p>
        </p:txBody>
      </p:sp>
      <p:sp>
        <p:nvSpPr>
          <p:cNvPr id="10" name="Footer Placeholder 9"/>
          <p:cNvSpPr>
            <a:spLocks noGrp="1"/>
          </p:cNvSpPr>
          <p:nvPr>
            <p:ph type="ftr" sz="quarter" idx="16"/>
          </p:nvPr>
        </p:nvSpPr>
        <p:spPr/>
        <p:txBody>
          <a:bodyPr/>
          <a:lstStyle/>
          <a:p>
            <a:endParaRPr lang="en-US" dirty="0">
              <a:solidFill>
                <a:srgbClr val="0D2C40"/>
              </a:solidFill>
            </a:endParaRPr>
          </a:p>
        </p:txBody>
      </p:sp>
      <p:sp>
        <p:nvSpPr>
          <p:cNvPr id="12"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42548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874644" y="1381541"/>
            <a:ext cx="3690730" cy="3283331"/>
          </a:xfrm>
        </p:spPr>
        <p:txBody>
          <a:bodyPr/>
          <a:lstStyle>
            <a:lvl1pPr marL="129776" indent="-129776">
              <a:buFont typeface="Arial" panose="020B0604020202020204" pitchFamily="34" charset="0"/>
              <a:buChar char="•"/>
              <a:defRPr sz="1275" b="0"/>
            </a:lvl1pPr>
            <a:lvl2pPr marL="342892" indent="-84533">
              <a:buFont typeface="Arial" panose="020B0604020202020204" pitchFamily="34" charset="0"/>
              <a:buChar char="-"/>
              <a:defRPr sz="1050" b="0"/>
            </a:lvl2pPr>
            <a:lvl3pPr marL="472667" indent="-45243">
              <a:defRPr sz="900"/>
            </a:lvl3pPr>
            <a:lvl4pPr marL="556008" indent="-84533">
              <a:defRPr sz="750"/>
            </a:lvl4pPr>
            <a:lvl5pPr marL="640540" indent="-84533">
              <a:defRPr sz="75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874715" y="923823"/>
            <a:ext cx="3690697"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1 Subhead</a:t>
            </a:r>
          </a:p>
        </p:txBody>
      </p:sp>
      <p:sp>
        <p:nvSpPr>
          <p:cNvPr id="10" name="Content Placeholder 2"/>
          <p:cNvSpPr>
            <a:spLocks noGrp="1"/>
          </p:cNvSpPr>
          <p:nvPr>
            <p:ph idx="14" hasCustomPrompt="1"/>
          </p:nvPr>
        </p:nvSpPr>
        <p:spPr>
          <a:xfrm>
            <a:off x="4692062" y="1382264"/>
            <a:ext cx="3694176" cy="3283331"/>
          </a:xfrm>
        </p:spPr>
        <p:txBody>
          <a:bodyPr/>
          <a:lstStyle>
            <a:lvl1pPr marL="129776" indent="-129776">
              <a:buFont typeface="Arial" panose="020B0604020202020204" pitchFamily="34" charset="0"/>
              <a:buChar char="•"/>
              <a:defRPr sz="1275" b="0"/>
            </a:lvl1pPr>
            <a:lvl2pPr marL="342892" indent="-84533">
              <a:buFont typeface="Arial" panose="020B0604020202020204" pitchFamily="34" charset="0"/>
              <a:buChar char="-"/>
              <a:defRPr sz="1050" b="0"/>
            </a:lvl2pPr>
            <a:lvl3pPr marL="472667" indent="-45243">
              <a:defRPr sz="900"/>
            </a:lvl3pPr>
            <a:lvl4pPr marL="556008" indent="-84533">
              <a:defRPr sz="750"/>
            </a:lvl4pPr>
            <a:lvl5pPr marL="640540" indent="-84533">
              <a:defRPr sz="75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1" name="Text Placeholder 8"/>
          <p:cNvSpPr>
            <a:spLocks noGrp="1"/>
          </p:cNvSpPr>
          <p:nvPr>
            <p:ph type="body" sz="quarter" idx="15" hasCustomPrompt="1"/>
          </p:nvPr>
        </p:nvSpPr>
        <p:spPr>
          <a:xfrm>
            <a:off x="4692131" y="924546"/>
            <a:ext cx="3694176"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2 Subhead</a:t>
            </a:r>
          </a:p>
        </p:txBody>
      </p:sp>
      <p:sp>
        <p:nvSpPr>
          <p:cNvPr id="7" name="Date Placeholder 6"/>
          <p:cNvSpPr>
            <a:spLocks noGrp="1"/>
          </p:cNvSpPr>
          <p:nvPr>
            <p:ph type="dt" sz="half" idx="16"/>
          </p:nvPr>
        </p:nvSpPr>
        <p:spPr/>
        <p:txBody>
          <a:bodyPr/>
          <a:lstStyle/>
          <a:p>
            <a:endParaRPr lang="en-US" dirty="0">
              <a:solidFill>
                <a:srgbClr val="0D2C40"/>
              </a:solidFill>
            </a:endParaRPr>
          </a:p>
        </p:txBody>
      </p:sp>
      <p:sp>
        <p:nvSpPr>
          <p:cNvPr id="8" name="Footer Placeholder 7"/>
          <p:cNvSpPr>
            <a:spLocks noGrp="1"/>
          </p:cNvSpPr>
          <p:nvPr>
            <p:ph type="ftr" sz="quarter" idx="17"/>
          </p:nvPr>
        </p:nvSpPr>
        <p:spPr/>
        <p:txBody>
          <a:bodyPr/>
          <a:lstStyle/>
          <a:p>
            <a:endParaRPr lang="en-US" dirty="0">
              <a:solidFill>
                <a:srgbClr val="0D2C40"/>
              </a:solidFill>
            </a:endParaRPr>
          </a:p>
        </p:txBody>
      </p:sp>
      <p:sp>
        <p:nvSpPr>
          <p:cNvPr id="13"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1837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3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874645" y="1381541"/>
            <a:ext cx="2445026" cy="3283331"/>
          </a:xfrm>
        </p:spPr>
        <p:txBody>
          <a:bodyPr/>
          <a:lstStyle>
            <a:lvl1pPr marL="0" indent="0">
              <a:buFont typeface="Arial" panose="020B0604020202020204" pitchFamily="34" charset="0"/>
              <a:buNone/>
              <a:defRPr sz="1275" b="0"/>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a:t>First level bullet</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874716" y="923823"/>
            <a:ext cx="2445004"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1 Sub</a:t>
            </a:r>
          </a:p>
        </p:txBody>
      </p:sp>
      <p:sp>
        <p:nvSpPr>
          <p:cNvPr id="12" name="Content Placeholder 2"/>
          <p:cNvSpPr>
            <a:spLocks noGrp="1"/>
          </p:cNvSpPr>
          <p:nvPr>
            <p:ph idx="14" hasCustomPrompt="1"/>
          </p:nvPr>
        </p:nvSpPr>
        <p:spPr>
          <a:xfrm>
            <a:off x="3399184" y="1376572"/>
            <a:ext cx="2445026" cy="3283331"/>
          </a:xfrm>
        </p:spPr>
        <p:txBody>
          <a:bodyPr/>
          <a:lstStyle>
            <a:lvl1pPr marL="0" indent="0">
              <a:buFont typeface="Arial" panose="020B0604020202020204" pitchFamily="34" charset="0"/>
              <a:buNone/>
              <a:defRPr sz="1275" b="0"/>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a:t>First level bullet</a:t>
            </a:r>
          </a:p>
          <a:p>
            <a:pPr lvl="1"/>
            <a:r>
              <a:rPr lang="en-US"/>
              <a:t>Second level</a:t>
            </a:r>
          </a:p>
          <a:p>
            <a:pPr lvl="2"/>
            <a:r>
              <a:rPr lang="en-US"/>
              <a:t>Third level</a:t>
            </a:r>
          </a:p>
          <a:p>
            <a:pPr lvl="3"/>
            <a:r>
              <a:rPr lang="en-US"/>
              <a:t>Fourth level</a:t>
            </a:r>
          </a:p>
          <a:p>
            <a:pPr lvl="4"/>
            <a:r>
              <a:rPr lang="en-US"/>
              <a:t>Fifth level</a:t>
            </a:r>
          </a:p>
        </p:txBody>
      </p:sp>
      <p:sp>
        <p:nvSpPr>
          <p:cNvPr id="13" name="Text Placeholder 8"/>
          <p:cNvSpPr>
            <a:spLocks noGrp="1"/>
          </p:cNvSpPr>
          <p:nvPr>
            <p:ph type="body" sz="quarter" idx="15" hasCustomPrompt="1"/>
          </p:nvPr>
        </p:nvSpPr>
        <p:spPr>
          <a:xfrm>
            <a:off x="3399255" y="918854"/>
            <a:ext cx="2445004"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2 Sub</a:t>
            </a:r>
          </a:p>
        </p:txBody>
      </p:sp>
      <p:sp>
        <p:nvSpPr>
          <p:cNvPr id="14" name="Content Placeholder 2"/>
          <p:cNvSpPr>
            <a:spLocks noGrp="1"/>
          </p:cNvSpPr>
          <p:nvPr>
            <p:ph idx="16" hasCustomPrompt="1"/>
          </p:nvPr>
        </p:nvSpPr>
        <p:spPr>
          <a:xfrm>
            <a:off x="5923726" y="1377295"/>
            <a:ext cx="2445026" cy="3283331"/>
          </a:xfrm>
        </p:spPr>
        <p:txBody>
          <a:bodyPr/>
          <a:lstStyle>
            <a:lvl1pPr marL="0" indent="0">
              <a:buFont typeface="Arial" panose="020B0604020202020204" pitchFamily="34" charset="0"/>
              <a:buNone/>
              <a:defRPr sz="1275" b="0"/>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a:t>First level bullet</a:t>
            </a:r>
          </a:p>
          <a:p>
            <a:pPr lvl="1"/>
            <a:r>
              <a:rPr lang="en-US"/>
              <a:t>Second level</a:t>
            </a:r>
          </a:p>
          <a:p>
            <a:pPr lvl="2"/>
            <a:r>
              <a:rPr lang="en-US"/>
              <a:t>Third level</a:t>
            </a:r>
          </a:p>
          <a:p>
            <a:pPr lvl="3"/>
            <a:r>
              <a:rPr lang="en-US"/>
              <a:t>Fourth level</a:t>
            </a:r>
          </a:p>
          <a:p>
            <a:pPr lvl="4"/>
            <a:r>
              <a:rPr lang="en-US"/>
              <a:t>Fifth level</a:t>
            </a:r>
          </a:p>
        </p:txBody>
      </p:sp>
      <p:sp>
        <p:nvSpPr>
          <p:cNvPr id="15" name="Text Placeholder 8"/>
          <p:cNvSpPr>
            <a:spLocks noGrp="1"/>
          </p:cNvSpPr>
          <p:nvPr>
            <p:ph type="body" sz="quarter" idx="17" hasCustomPrompt="1"/>
          </p:nvPr>
        </p:nvSpPr>
        <p:spPr>
          <a:xfrm>
            <a:off x="5923794" y="919577"/>
            <a:ext cx="2445004"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3 Sub</a:t>
            </a:r>
          </a:p>
        </p:txBody>
      </p:sp>
      <p:sp>
        <p:nvSpPr>
          <p:cNvPr id="7" name="Date Placeholder 6"/>
          <p:cNvSpPr>
            <a:spLocks noGrp="1"/>
          </p:cNvSpPr>
          <p:nvPr>
            <p:ph type="dt" sz="half" idx="18"/>
          </p:nvPr>
        </p:nvSpPr>
        <p:spPr/>
        <p:txBody>
          <a:bodyPr/>
          <a:lstStyle/>
          <a:p>
            <a:endParaRPr lang="en-US" dirty="0">
              <a:solidFill>
                <a:srgbClr val="0D2C40"/>
              </a:solidFill>
            </a:endParaRPr>
          </a:p>
        </p:txBody>
      </p:sp>
      <p:sp>
        <p:nvSpPr>
          <p:cNvPr id="8" name="Footer Placeholder 7"/>
          <p:cNvSpPr>
            <a:spLocks noGrp="1"/>
          </p:cNvSpPr>
          <p:nvPr>
            <p:ph type="ftr" sz="quarter" idx="19"/>
          </p:nvPr>
        </p:nvSpPr>
        <p:spPr/>
        <p:txBody>
          <a:bodyPr/>
          <a:lstStyle/>
          <a:p>
            <a:endParaRPr lang="en-US" dirty="0">
              <a:solidFill>
                <a:srgbClr val="0D2C40"/>
              </a:solidFill>
            </a:endParaRPr>
          </a:p>
        </p:txBody>
      </p:sp>
      <p:sp>
        <p:nvSpPr>
          <p:cNvPr id="16"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7300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s w Tit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 (28pt)</a:t>
            </a:r>
          </a:p>
        </p:txBody>
      </p:sp>
      <p:sp>
        <p:nvSpPr>
          <p:cNvPr id="3" name="Content Placeholder 2"/>
          <p:cNvSpPr>
            <a:spLocks noGrp="1"/>
          </p:cNvSpPr>
          <p:nvPr>
            <p:ph idx="1" hasCustomPrompt="1"/>
          </p:nvPr>
        </p:nvSpPr>
        <p:spPr>
          <a:xfrm>
            <a:off x="874643" y="1381540"/>
            <a:ext cx="3896895" cy="3283331"/>
          </a:xfrm>
        </p:spPr>
        <p:txBody>
          <a:bodyPr/>
          <a:lstStyle>
            <a:lvl1pPr marL="0" indent="0">
              <a:buFont typeface="Arial" panose="020B0604020202020204" pitchFamily="34" charset="0"/>
              <a:buNone/>
              <a:defRPr sz="1800" b="1"/>
            </a:lvl1pPr>
            <a:lvl2pPr marL="114300" indent="-114300">
              <a:buFont typeface="Arial" panose="020B0604020202020204" pitchFamily="34" charset="0"/>
              <a:buChar char="•"/>
              <a:defRPr sz="1400" b="0"/>
            </a:lvl2pPr>
            <a:lvl3pPr marL="228600" indent="-114300">
              <a:defRPr sz="1200"/>
            </a:lvl3pPr>
            <a:lvl4pPr marL="342900" indent="-114300">
              <a:defRPr sz="1100"/>
            </a:lvl4pPr>
            <a:lvl5pPr marL="457200" indent="-114300">
              <a:tabLst>
                <a:tab pos="685800" algn="l"/>
              </a:tabLst>
              <a:defRPr sz="1000"/>
            </a:lvl5pPr>
          </a:lstStyle>
          <a:p>
            <a:pPr lvl="0"/>
            <a:r>
              <a:rPr lang="en-US"/>
              <a:t>First level bullet (18pt)</a:t>
            </a:r>
          </a:p>
          <a:p>
            <a:pPr lvl="1"/>
            <a:r>
              <a:rPr lang="en-US"/>
              <a:t>Second level bullet (14pt)</a:t>
            </a:r>
          </a:p>
          <a:p>
            <a:pPr lvl="2"/>
            <a:r>
              <a:rPr lang="en-US"/>
              <a:t>Third level bullet (12pt)</a:t>
            </a:r>
          </a:p>
          <a:p>
            <a:pPr lvl="3"/>
            <a:r>
              <a:rPr lang="en-US"/>
              <a:t>Fourth level (11pt)</a:t>
            </a:r>
          </a:p>
          <a:p>
            <a:pPr lvl="4"/>
            <a:r>
              <a:rPr lang="en-US"/>
              <a:t>Fifth level (10pt)</a:t>
            </a:r>
          </a:p>
        </p:txBody>
      </p:sp>
      <p:sp>
        <p:nvSpPr>
          <p:cNvPr id="9" name="Text Placeholder 8"/>
          <p:cNvSpPr>
            <a:spLocks noGrp="1"/>
          </p:cNvSpPr>
          <p:nvPr>
            <p:ph type="body" sz="quarter" idx="13" hasCustomPrompt="1"/>
          </p:nvPr>
        </p:nvSpPr>
        <p:spPr>
          <a:xfrm>
            <a:off x="874714" y="990446"/>
            <a:ext cx="3896859" cy="328613"/>
          </a:xfrm>
        </p:spPr>
        <p:txBody>
          <a:bodyPr anchor="ctr"/>
          <a:lstStyle>
            <a:lvl1pPr marL="0" indent="0" algn="ctr">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1 Subhead (15pt)</a:t>
            </a:r>
          </a:p>
        </p:txBody>
      </p:sp>
      <p:sp>
        <p:nvSpPr>
          <p:cNvPr id="10" name="Content Placeholder 2"/>
          <p:cNvSpPr>
            <a:spLocks noGrp="1"/>
          </p:cNvSpPr>
          <p:nvPr>
            <p:ph idx="14" hasCustomPrompt="1"/>
          </p:nvPr>
        </p:nvSpPr>
        <p:spPr>
          <a:xfrm>
            <a:off x="4943431" y="1382263"/>
            <a:ext cx="3900533" cy="3283331"/>
          </a:xfrm>
        </p:spPr>
        <p:txBody>
          <a:bodyPr/>
          <a:lstStyle>
            <a:lvl1pPr marL="0" indent="0">
              <a:buFont typeface="Arial" panose="020B0604020202020204" pitchFamily="34" charset="0"/>
              <a:buNone/>
              <a:defRPr sz="1800" b="1"/>
            </a:lvl1pPr>
            <a:lvl2pPr marL="114300" indent="-114300">
              <a:buFont typeface="Arial" panose="020B0604020202020204" pitchFamily="34" charset="0"/>
              <a:buChar char="•"/>
              <a:defRPr sz="1400" b="0"/>
            </a:lvl2pPr>
            <a:lvl3pPr marL="228600" indent="-114300">
              <a:defRPr sz="1200"/>
            </a:lvl3pPr>
            <a:lvl4pPr marL="342900" indent="-114300">
              <a:defRPr sz="1100"/>
            </a:lvl4pPr>
            <a:lvl5pPr marL="457200" indent="-114300">
              <a:defRPr sz="1000"/>
            </a:lvl5pPr>
          </a:lstStyle>
          <a:p>
            <a:pPr lvl="0"/>
            <a:r>
              <a:rPr lang="en-US"/>
              <a:t>First level bullet (18pt)</a:t>
            </a:r>
          </a:p>
          <a:p>
            <a:pPr lvl="1"/>
            <a:r>
              <a:rPr lang="en-US"/>
              <a:t>Second level bullet (14pt)</a:t>
            </a:r>
          </a:p>
          <a:p>
            <a:pPr lvl="2"/>
            <a:r>
              <a:rPr lang="en-US"/>
              <a:t>Third level bullet (12pt)</a:t>
            </a:r>
          </a:p>
          <a:p>
            <a:pPr lvl="3"/>
            <a:r>
              <a:rPr lang="en-US"/>
              <a:t>Fourth level (11pt)</a:t>
            </a:r>
          </a:p>
          <a:p>
            <a:pPr lvl="4"/>
            <a:r>
              <a:rPr lang="en-US"/>
              <a:t>Fifth level (10pt)</a:t>
            </a:r>
          </a:p>
        </p:txBody>
      </p:sp>
      <p:sp>
        <p:nvSpPr>
          <p:cNvPr id="11" name="Text Placeholder 8"/>
          <p:cNvSpPr>
            <a:spLocks noGrp="1"/>
          </p:cNvSpPr>
          <p:nvPr>
            <p:ph type="body" sz="quarter" idx="15" hasCustomPrompt="1"/>
          </p:nvPr>
        </p:nvSpPr>
        <p:spPr>
          <a:xfrm>
            <a:off x="4943500" y="990446"/>
            <a:ext cx="3900533" cy="328613"/>
          </a:xfrm>
        </p:spPr>
        <p:txBody>
          <a:bodyPr anchor="ctr"/>
          <a:lstStyle>
            <a:lvl1pPr marL="0" indent="0" algn="ctr">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2 Subhead (15pt)</a:t>
            </a:r>
          </a:p>
        </p:txBody>
      </p:sp>
      <p:sp>
        <p:nvSpPr>
          <p:cNvPr id="7" name="Date Placeholder 6"/>
          <p:cNvSpPr>
            <a:spLocks noGrp="1"/>
          </p:cNvSpPr>
          <p:nvPr>
            <p:ph type="dt" sz="half" idx="16"/>
          </p:nvPr>
        </p:nvSpPr>
        <p:spPr/>
        <p:txBody>
          <a:bodyPr/>
          <a:lstStyle/>
          <a:p>
            <a:endParaRPr lang="en-US"/>
          </a:p>
        </p:txBody>
      </p:sp>
      <p:sp>
        <p:nvSpPr>
          <p:cNvPr id="8" name="Footer Placeholder 7"/>
          <p:cNvSpPr>
            <a:spLocks noGrp="1"/>
          </p:cNvSpPr>
          <p:nvPr>
            <p:ph type="ftr" sz="quarter" idx="17"/>
          </p:nvPr>
        </p:nvSpPr>
        <p:spPr/>
        <p:txBody>
          <a:bodyPr/>
          <a:lstStyle/>
          <a:p>
            <a:endParaRPr lang="en-US"/>
          </a:p>
        </p:txBody>
      </p:sp>
    </p:spTree>
    <p:extLst>
      <p:ext uri="{BB962C8B-B14F-4D97-AF65-F5344CB8AC3E}">
        <p14:creationId xmlns:p14="http://schemas.microsoft.com/office/powerpoint/2010/main" val="3938417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4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874646" y="959127"/>
            <a:ext cx="1755913" cy="3705744"/>
          </a:xfrm>
        </p:spPr>
        <p:txBody>
          <a:bodyPr/>
          <a:lstStyle>
            <a:lvl1pPr marL="0" indent="0">
              <a:buFont typeface="Arial" panose="020B0604020202020204" pitchFamily="34" charset="0"/>
              <a:buNone/>
              <a:defRPr sz="1238" b="1"/>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a:t>Column 1 Sub</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p:cNvSpPr>
            <a:spLocks noGrp="1"/>
          </p:cNvSpPr>
          <p:nvPr>
            <p:ph idx="13" hasCustomPrompt="1"/>
          </p:nvPr>
        </p:nvSpPr>
        <p:spPr>
          <a:xfrm>
            <a:off x="2774123" y="959127"/>
            <a:ext cx="1755913" cy="3705744"/>
          </a:xfrm>
        </p:spPr>
        <p:txBody>
          <a:bodyPr/>
          <a:lstStyle>
            <a:lvl1pPr marL="0" indent="0">
              <a:buFont typeface="Arial" panose="020B0604020202020204" pitchFamily="34" charset="0"/>
              <a:buNone/>
              <a:defRPr sz="1238" b="1"/>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a:t>Column 2 Sub</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idx="14" hasCustomPrompt="1"/>
          </p:nvPr>
        </p:nvSpPr>
        <p:spPr>
          <a:xfrm>
            <a:off x="4673600" y="959127"/>
            <a:ext cx="1755913" cy="3705744"/>
          </a:xfrm>
        </p:spPr>
        <p:txBody>
          <a:bodyPr/>
          <a:lstStyle>
            <a:lvl1pPr marL="0" indent="0">
              <a:buFont typeface="Arial" panose="020B0604020202020204" pitchFamily="34" charset="0"/>
              <a:buNone/>
              <a:defRPr sz="1238" b="1"/>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a:t>Column 3 Sub</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idx="15" hasCustomPrompt="1"/>
          </p:nvPr>
        </p:nvSpPr>
        <p:spPr>
          <a:xfrm>
            <a:off x="6573078" y="959127"/>
            <a:ext cx="1755913" cy="3705744"/>
          </a:xfrm>
        </p:spPr>
        <p:txBody>
          <a:bodyPr/>
          <a:lstStyle>
            <a:lvl1pPr marL="0" indent="0">
              <a:buFont typeface="Arial" panose="020B0604020202020204" pitchFamily="34" charset="0"/>
              <a:buNone/>
              <a:defRPr sz="1238" b="1"/>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a:t>Column 4 Sub</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6"/>
          </p:nvPr>
        </p:nvSpPr>
        <p:spPr/>
        <p:txBody>
          <a:bodyPr/>
          <a:lstStyle/>
          <a:p>
            <a:endParaRPr lang="en-US" dirty="0">
              <a:solidFill>
                <a:srgbClr val="0D2C40"/>
              </a:solidFill>
            </a:endParaRPr>
          </a:p>
        </p:txBody>
      </p:sp>
      <p:sp>
        <p:nvSpPr>
          <p:cNvPr id="8" name="Footer Placeholder 7"/>
          <p:cNvSpPr>
            <a:spLocks noGrp="1"/>
          </p:cNvSpPr>
          <p:nvPr>
            <p:ph type="ftr" sz="quarter" idx="17"/>
          </p:nvPr>
        </p:nvSpPr>
        <p:spPr/>
        <p:txBody>
          <a:bodyPr/>
          <a:lstStyle/>
          <a:p>
            <a:endParaRPr lang="en-US" dirty="0">
              <a:solidFill>
                <a:srgbClr val="0D2C40"/>
              </a:solidFill>
            </a:endParaRPr>
          </a:p>
        </p:txBody>
      </p:sp>
      <p:sp>
        <p:nvSpPr>
          <p:cNvPr id="10"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78021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8"/>
          <p:cNvSpPr>
            <a:spLocks noGrp="1"/>
          </p:cNvSpPr>
          <p:nvPr>
            <p:ph type="body" sz="quarter" idx="13"/>
          </p:nvPr>
        </p:nvSpPr>
        <p:spPr>
          <a:xfrm>
            <a:off x="874715" y="944219"/>
            <a:ext cx="7640637" cy="810039"/>
          </a:xfrm>
        </p:spPr>
        <p:txBody>
          <a:bodyPr anchor="t"/>
          <a:lstStyle>
            <a:lvl1pPr marL="0" indent="0">
              <a:spcBef>
                <a:spcPts val="0"/>
              </a:spcBef>
              <a:defRPr lang="en-US" sz="1500" b="1" kern="1200" baseline="0" smtClean="0">
                <a:solidFill>
                  <a:schemeClr val="accent1"/>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Click to edit Master text styles</a:t>
            </a:r>
          </a:p>
        </p:txBody>
      </p:sp>
      <p:sp>
        <p:nvSpPr>
          <p:cNvPr id="10" name="Content Placeholder 2"/>
          <p:cNvSpPr>
            <a:spLocks noGrp="1"/>
          </p:cNvSpPr>
          <p:nvPr>
            <p:ph idx="1"/>
          </p:nvPr>
        </p:nvSpPr>
        <p:spPr>
          <a:xfrm>
            <a:off x="874644" y="1967950"/>
            <a:ext cx="7640706" cy="2696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4"/>
          </p:nvPr>
        </p:nvSpPr>
        <p:spPr/>
        <p:txBody>
          <a:bodyPr/>
          <a:lstStyle/>
          <a:p>
            <a:endParaRPr lang="en-US" dirty="0">
              <a:solidFill>
                <a:srgbClr val="0D2C40"/>
              </a:solidFill>
            </a:endParaRPr>
          </a:p>
        </p:txBody>
      </p:sp>
      <p:sp>
        <p:nvSpPr>
          <p:cNvPr id="7" name="Footer Placeholder 6"/>
          <p:cNvSpPr>
            <a:spLocks noGrp="1"/>
          </p:cNvSpPr>
          <p:nvPr>
            <p:ph type="ftr" sz="quarter" idx="15"/>
          </p:nvPr>
        </p:nvSpPr>
        <p:spPr/>
        <p:txBody>
          <a:bodyPr/>
          <a:lstStyle/>
          <a:p>
            <a:endParaRPr lang="en-US" dirty="0">
              <a:solidFill>
                <a:srgbClr val="0D2C40"/>
              </a:solidFill>
            </a:endParaRPr>
          </a:p>
        </p:txBody>
      </p:sp>
      <p:sp>
        <p:nvSpPr>
          <p:cNvPr id="11"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63376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idebar">
    <p:spTree>
      <p:nvGrpSpPr>
        <p:cNvPr id="1" name=""/>
        <p:cNvGrpSpPr/>
        <p:nvPr/>
      </p:nvGrpSpPr>
      <p:grpSpPr>
        <a:xfrm>
          <a:off x="0" y="0"/>
          <a:ext cx="0" cy="0"/>
          <a:chOff x="0" y="0"/>
          <a:chExt cx="0" cy="0"/>
        </a:xfrm>
      </p:grpSpPr>
      <p:sp>
        <p:nvSpPr>
          <p:cNvPr id="2" name="Title 1"/>
          <p:cNvSpPr>
            <a:spLocks noGrp="1"/>
          </p:cNvSpPr>
          <p:nvPr>
            <p:ph type="title"/>
          </p:nvPr>
        </p:nvSpPr>
        <p:spPr>
          <a:xfrm>
            <a:off x="2776330" y="434857"/>
            <a:ext cx="5732394" cy="391418"/>
          </a:xfrm>
        </p:spPr>
        <p:txBody>
          <a:bodyPr/>
          <a:lstStyle>
            <a:lvl1pPr>
              <a:defRPr>
                <a:solidFill>
                  <a:schemeClr val="accent1"/>
                </a:solidFill>
              </a:defRPr>
            </a:lvl1pPr>
          </a:lstStyle>
          <a:p>
            <a:r>
              <a:rPr lang="en-US"/>
              <a:t>Click to edit Master title style</a:t>
            </a:r>
          </a:p>
        </p:txBody>
      </p:sp>
      <p:sp>
        <p:nvSpPr>
          <p:cNvPr id="9" name="Text Placeholder 8"/>
          <p:cNvSpPr>
            <a:spLocks noGrp="1"/>
          </p:cNvSpPr>
          <p:nvPr>
            <p:ph type="body" sz="quarter" idx="13"/>
          </p:nvPr>
        </p:nvSpPr>
        <p:spPr>
          <a:xfrm>
            <a:off x="2783011" y="929309"/>
            <a:ext cx="5732341" cy="545100"/>
          </a:xfrm>
        </p:spPr>
        <p:txBody>
          <a:bodyPr anchor="t"/>
          <a:lstStyle>
            <a:lvl1pPr marL="0" indent="0">
              <a:spcBef>
                <a:spcPts val="0"/>
              </a:spcBef>
              <a:defRPr lang="en-US" sz="1350" b="0" kern="1200" baseline="0" smtClean="0">
                <a:solidFill>
                  <a:schemeClr val="accent1"/>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Click to edit Master text styles</a:t>
            </a:r>
          </a:p>
        </p:txBody>
      </p:sp>
      <p:sp>
        <p:nvSpPr>
          <p:cNvPr id="10" name="Content Placeholder 2"/>
          <p:cNvSpPr>
            <a:spLocks noGrp="1"/>
          </p:cNvSpPr>
          <p:nvPr>
            <p:ph idx="1"/>
          </p:nvPr>
        </p:nvSpPr>
        <p:spPr>
          <a:xfrm>
            <a:off x="2782958" y="1545536"/>
            <a:ext cx="5732393" cy="3129275"/>
          </a:xfrm>
        </p:spPr>
        <p:txBody>
          <a:bodyPr/>
          <a:lstStyle>
            <a:lvl1pPr>
              <a:spcBef>
                <a:spcPts val="0"/>
              </a:spcBef>
              <a:spcAft>
                <a:spcPts val="1800"/>
              </a:spcAft>
              <a:defRPr/>
            </a:lvl1pPr>
            <a:lvl2pPr marL="0" indent="0">
              <a:buNone/>
              <a:defRPr b="1">
                <a:solidFill>
                  <a:schemeClr val="accent1"/>
                </a:solidFill>
              </a:defRPr>
            </a:lvl2pPr>
            <a:lvl3pPr marL="0" indent="0">
              <a:spcBef>
                <a:spcPts val="0"/>
              </a:spcBef>
              <a:buNone/>
              <a:defRPr sz="1050"/>
            </a:lvl3pPr>
            <a:lvl4pPr marL="0" indent="0">
              <a:spcBef>
                <a:spcPts val="0"/>
              </a:spcBef>
              <a:buNone/>
              <a:defRPr sz="900"/>
            </a:lvl4pPr>
            <a:lvl5pPr marL="0" indent="0">
              <a:spcBef>
                <a:spcPts val="0"/>
              </a:spcBef>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4"/>
          </p:nvPr>
        </p:nvSpPr>
        <p:spPr>
          <a:xfrm>
            <a:off x="874644" y="1376571"/>
            <a:ext cx="1610140" cy="3298241"/>
          </a:xfrm>
        </p:spPr>
        <p:txBody>
          <a:bodyPr/>
          <a:lstStyle>
            <a:lvl1pPr>
              <a:lnSpc>
                <a:spcPts val="1050"/>
              </a:lnSpc>
              <a:spcBef>
                <a:spcPts val="0"/>
              </a:spcBef>
              <a:spcAft>
                <a:spcPts val="0"/>
              </a:spcAft>
              <a:defRPr sz="863">
                <a:solidFill>
                  <a:schemeClr val="accent1"/>
                </a:solidFill>
              </a:defRPr>
            </a:lvl1pPr>
            <a:lvl2pPr marL="0" indent="0">
              <a:lnSpc>
                <a:spcPts val="1050"/>
              </a:lnSpc>
              <a:spcBef>
                <a:spcPts val="0"/>
              </a:spcBef>
              <a:buFont typeface="Arial" panose="020B0604020202020204" pitchFamily="34" charset="0"/>
              <a:buNone/>
              <a:defRPr sz="863"/>
            </a:lvl2pPr>
            <a:lvl3pPr marL="0" indent="0">
              <a:lnSpc>
                <a:spcPts val="1050"/>
              </a:lnSpc>
              <a:spcBef>
                <a:spcPts val="0"/>
              </a:spcBef>
              <a:buNone/>
              <a:defRPr sz="863"/>
            </a:lvl3pPr>
            <a:lvl4pPr marL="0" indent="0">
              <a:lnSpc>
                <a:spcPts val="1050"/>
              </a:lnSpc>
              <a:spcBef>
                <a:spcPts val="0"/>
              </a:spcBef>
              <a:buNone/>
              <a:defRPr sz="863"/>
            </a:lvl4pPr>
            <a:lvl5pPr marL="0" indent="0">
              <a:lnSpc>
                <a:spcPts val="1050"/>
              </a:lnSpc>
              <a:spcBef>
                <a:spcPts val="0"/>
              </a:spcBef>
              <a:buNone/>
              <a:defRPr sz="86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1655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endParaRPr lang="en-US" dirty="0">
              <a:solidFill>
                <a:srgbClr val="0D2C40"/>
              </a:solidFill>
            </a:endParaRPr>
          </a:p>
        </p:txBody>
      </p:sp>
      <p:sp>
        <p:nvSpPr>
          <p:cNvPr id="7" name="Footer Placeholder 6"/>
          <p:cNvSpPr>
            <a:spLocks noGrp="1"/>
          </p:cNvSpPr>
          <p:nvPr>
            <p:ph type="ftr" sz="quarter" idx="11"/>
          </p:nvPr>
        </p:nvSpPr>
        <p:spPr/>
        <p:txBody>
          <a:bodyPr/>
          <a:lstStyle/>
          <a:p>
            <a:endParaRPr lang="en-US" dirty="0">
              <a:solidFill>
                <a:srgbClr val="0D2C40"/>
              </a:solidFill>
            </a:endParaRPr>
          </a:p>
        </p:txBody>
      </p:sp>
    </p:spTree>
    <p:extLst>
      <p:ext uri="{BB962C8B-B14F-4D97-AF65-F5344CB8AC3E}">
        <p14:creationId xmlns:p14="http://schemas.microsoft.com/office/powerpoint/2010/main" val="1593500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 PhotoBackground">
    <p:spTree>
      <p:nvGrpSpPr>
        <p:cNvPr id="1" name=""/>
        <p:cNvGrpSpPr/>
        <p:nvPr/>
      </p:nvGrpSpPr>
      <p:grpSpPr>
        <a:xfrm>
          <a:off x="0" y="0"/>
          <a:ext cx="0" cy="0"/>
          <a:chOff x="0" y="0"/>
          <a:chExt cx="0" cy="0"/>
        </a:xfrm>
      </p:grpSpPr>
      <p:sp>
        <p:nvSpPr>
          <p:cNvPr id="9" name="Picture Placeholder 7"/>
          <p:cNvSpPr>
            <a:spLocks noGrp="1"/>
          </p:cNvSpPr>
          <p:nvPr>
            <p:ph type="pic" sz="quarter" idx="14" hasCustomPrompt="1"/>
          </p:nvPr>
        </p:nvSpPr>
        <p:spPr>
          <a:xfrm>
            <a:off x="242618" y="-5080"/>
            <a:ext cx="8901381" cy="5157216"/>
          </a:xfrm>
        </p:spPr>
        <p:txBody>
          <a:bodyPr/>
          <a:lstStyle>
            <a:lvl1pPr algn="ctr">
              <a:defRPr baseline="0"/>
            </a:lvl1pPr>
          </a:lstStyle>
          <a:p>
            <a:r>
              <a:rPr lang="en-US"/>
              <a:t>Click icon to add image</a:t>
            </a:r>
          </a:p>
        </p:txBody>
      </p:sp>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endParaRPr lang="en-US" dirty="0">
              <a:solidFill>
                <a:srgbClr val="0D2C40"/>
              </a:solidFill>
            </a:endParaRPr>
          </a:p>
        </p:txBody>
      </p:sp>
      <p:sp>
        <p:nvSpPr>
          <p:cNvPr id="7" name="Footer Placeholder 6"/>
          <p:cNvSpPr>
            <a:spLocks noGrp="1"/>
          </p:cNvSpPr>
          <p:nvPr>
            <p:ph type="ftr" sz="quarter" idx="11"/>
          </p:nvPr>
        </p:nvSpPr>
        <p:spPr/>
        <p:txBody>
          <a:bodyPr/>
          <a:lstStyle/>
          <a:p>
            <a:endParaRPr lang="en-US" dirty="0">
              <a:solidFill>
                <a:srgbClr val="0D2C40"/>
              </a:solidFill>
            </a:endParaRPr>
          </a:p>
        </p:txBody>
      </p:sp>
      <p:sp>
        <p:nvSpPr>
          <p:cNvPr id="10"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10364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Logo Grid">
    <p:spTree>
      <p:nvGrpSpPr>
        <p:cNvPr id="1" name=""/>
        <p:cNvGrpSpPr/>
        <p:nvPr/>
      </p:nvGrpSpPr>
      <p:grpSpPr>
        <a:xfrm>
          <a:off x="0" y="0"/>
          <a:ext cx="0" cy="0"/>
          <a:chOff x="0" y="0"/>
          <a:chExt cx="0" cy="0"/>
        </a:xfrm>
      </p:grpSpPr>
      <p:sp>
        <p:nvSpPr>
          <p:cNvPr id="2" name="Title 1"/>
          <p:cNvSpPr>
            <a:spLocks noGrp="1"/>
          </p:cNvSpPr>
          <p:nvPr>
            <p:ph type="title"/>
          </p:nvPr>
        </p:nvSpPr>
        <p:spPr>
          <a:xfrm>
            <a:off x="874646" y="429777"/>
            <a:ext cx="3020023" cy="391418"/>
          </a:xfrm>
        </p:spPr>
        <p:txBody>
          <a:bodyPr/>
          <a:lstStyle/>
          <a:p>
            <a:r>
              <a:rPr lang="en-US" dirty="0"/>
              <a:t>Click to edit Master title style</a:t>
            </a:r>
          </a:p>
        </p:txBody>
      </p:sp>
      <p:sp>
        <p:nvSpPr>
          <p:cNvPr id="6" name="Date Placeholder 5"/>
          <p:cNvSpPr>
            <a:spLocks noGrp="1"/>
          </p:cNvSpPr>
          <p:nvPr>
            <p:ph type="dt" sz="half" idx="10"/>
          </p:nvPr>
        </p:nvSpPr>
        <p:spPr/>
        <p:txBody>
          <a:bodyPr/>
          <a:lstStyle/>
          <a:p>
            <a:endParaRPr lang="en-US" dirty="0">
              <a:solidFill>
                <a:srgbClr val="0D2C40"/>
              </a:solidFill>
            </a:endParaRPr>
          </a:p>
        </p:txBody>
      </p:sp>
      <p:sp>
        <p:nvSpPr>
          <p:cNvPr id="7" name="Footer Placeholder 6"/>
          <p:cNvSpPr>
            <a:spLocks noGrp="1"/>
          </p:cNvSpPr>
          <p:nvPr>
            <p:ph type="ftr" sz="quarter" idx="11"/>
          </p:nvPr>
        </p:nvSpPr>
        <p:spPr/>
        <p:txBody>
          <a:bodyPr/>
          <a:lstStyle/>
          <a:p>
            <a:endParaRPr lang="en-US" dirty="0">
              <a:solidFill>
                <a:srgbClr val="0D2C40"/>
              </a:solidFill>
            </a:endParaRPr>
          </a:p>
        </p:txBody>
      </p:sp>
      <p:sp>
        <p:nvSpPr>
          <p:cNvPr id="9"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52138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Logo-Larg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b="21087"/>
          <a:stretch/>
        </p:blipFill>
        <p:spPr>
          <a:xfrm>
            <a:off x="2" y="-1"/>
            <a:ext cx="9143999" cy="5143501"/>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66259" y="2016008"/>
            <a:ext cx="1969568" cy="1104880"/>
          </a:xfrm>
          <a:prstGeom prst="rect">
            <a:avLst/>
          </a:prstGeom>
        </p:spPr>
      </p:pic>
    </p:spTree>
    <p:extLst>
      <p:ext uri="{BB962C8B-B14F-4D97-AF65-F5344CB8AC3E}">
        <p14:creationId xmlns:p14="http://schemas.microsoft.com/office/powerpoint/2010/main" val="369529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2283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2 Columns w Tit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(28pt)</a:t>
            </a:r>
          </a:p>
        </p:txBody>
      </p:sp>
      <p:sp>
        <p:nvSpPr>
          <p:cNvPr id="3" name="Content Placeholder 2"/>
          <p:cNvSpPr>
            <a:spLocks noGrp="1"/>
          </p:cNvSpPr>
          <p:nvPr>
            <p:ph idx="1" hasCustomPrompt="1"/>
          </p:nvPr>
        </p:nvSpPr>
        <p:spPr>
          <a:xfrm>
            <a:off x="874643" y="1381542"/>
            <a:ext cx="3896895" cy="3283331"/>
          </a:xfrm>
        </p:spPr>
        <p:txBody>
          <a:bodyPr/>
          <a:lstStyle>
            <a:lvl1pPr marL="0" indent="0">
              <a:buFont typeface="Arial" panose="020B0604020202020204" pitchFamily="34" charset="0"/>
              <a:buNone/>
              <a:defRPr sz="1800" b="1"/>
            </a:lvl1pPr>
            <a:lvl2pPr marL="114294" indent="-114294">
              <a:buFont typeface="Arial" panose="020B0604020202020204" pitchFamily="34" charset="0"/>
              <a:buChar char="•"/>
              <a:defRPr sz="1400" b="0"/>
            </a:lvl2pPr>
            <a:lvl3pPr marL="228588" indent="-114294">
              <a:defRPr sz="1200"/>
            </a:lvl3pPr>
            <a:lvl4pPr marL="342884" indent="-114294">
              <a:defRPr sz="1100"/>
            </a:lvl4pPr>
            <a:lvl5pPr marL="457178" indent="-114294">
              <a:tabLst>
                <a:tab pos="685766" algn="l"/>
              </a:tabLst>
              <a:defRPr sz="1000"/>
            </a:lvl5pPr>
          </a:lstStyle>
          <a:p>
            <a:pPr lvl="0"/>
            <a:r>
              <a:rPr lang="en-US" dirty="0"/>
              <a:t>First level bullet (18pt)</a:t>
            </a:r>
          </a:p>
          <a:p>
            <a:pPr lvl="1"/>
            <a:r>
              <a:rPr lang="en-US" dirty="0"/>
              <a:t>Second level bullet (14pt)</a:t>
            </a:r>
          </a:p>
          <a:p>
            <a:pPr lvl="2"/>
            <a:r>
              <a:rPr lang="en-US" dirty="0"/>
              <a:t>Third level bullet (12pt)</a:t>
            </a:r>
          </a:p>
          <a:p>
            <a:pPr lvl="3"/>
            <a:r>
              <a:rPr lang="en-US" dirty="0"/>
              <a:t>Fourth level (11pt)</a:t>
            </a:r>
          </a:p>
          <a:p>
            <a:pPr lvl="4"/>
            <a:r>
              <a:rPr lang="en-US" dirty="0"/>
              <a:t>Fifth level (10pt)</a:t>
            </a:r>
          </a:p>
        </p:txBody>
      </p:sp>
      <p:sp>
        <p:nvSpPr>
          <p:cNvPr id="9" name="Text Placeholder 8"/>
          <p:cNvSpPr>
            <a:spLocks noGrp="1"/>
          </p:cNvSpPr>
          <p:nvPr>
            <p:ph type="body" sz="quarter" idx="13" hasCustomPrompt="1"/>
          </p:nvPr>
        </p:nvSpPr>
        <p:spPr>
          <a:xfrm>
            <a:off x="874714" y="990448"/>
            <a:ext cx="3896859" cy="328613"/>
          </a:xfrm>
        </p:spPr>
        <p:txBody>
          <a:bodyPr anchor="ctr"/>
          <a:lstStyle>
            <a:lvl1pPr marL="0" indent="0" algn="ctr">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dirty="0"/>
              <a:t>Column 1 Subhead (15pt)</a:t>
            </a:r>
          </a:p>
        </p:txBody>
      </p:sp>
      <p:sp>
        <p:nvSpPr>
          <p:cNvPr id="10" name="Content Placeholder 2"/>
          <p:cNvSpPr>
            <a:spLocks noGrp="1"/>
          </p:cNvSpPr>
          <p:nvPr>
            <p:ph idx="14" hasCustomPrompt="1"/>
          </p:nvPr>
        </p:nvSpPr>
        <p:spPr>
          <a:xfrm>
            <a:off x="4943433" y="1382265"/>
            <a:ext cx="3900533" cy="3283331"/>
          </a:xfrm>
        </p:spPr>
        <p:txBody>
          <a:bodyPr/>
          <a:lstStyle>
            <a:lvl1pPr marL="0" indent="0">
              <a:buFont typeface="Arial" panose="020B0604020202020204" pitchFamily="34" charset="0"/>
              <a:buNone/>
              <a:defRPr sz="1800" b="1"/>
            </a:lvl1pPr>
            <a:lvl2pPr marL="114294" indent="-114294">
              <a:buFont typeface="Arial" panose="020B0604020202020204" pitchFamily="34" charset="0"/>
              <a:buChar char="•"/>
              <a:defRPr sz="1400" b="0"/>
            </a:lvl2pPr>
            <a:lvl3pPr marL="228588" indent="-114294">
              <a:defRPr sz="1200"/>
            </a:lvl3pPr>
            <a:lvl4pPr marL="342884" indent="-114294">
              <a:defRPr sz="1100"/>
            </a:lvl4pPr>
            <a:lvl5pPr marL="457178" indent="-114294">
              <a:defRPr sz="1000"/>
            </a:lvl5pPr>
          </a:lstStyle>
          <a:p>
            <a:pPr lvl="0"/>
            <a:r>
              <a:rPr lang="en-US" dirty="0"/>
              <a:t>First level bullet (18pt)</a:t>
            </a:r>
          </a:p>
          <a:p>
            <a:pPr lvl="1"/>
            <a:r>
              <a:rPr lang="en-US" dirty="0"/>
              <a:t>Second level bullet (14pt)</a:t>
            </a:r>
          </a:p>
          <a:p>
            <a:pPr lvl="2"/>
            <a:r>
              <a:rPr lang="en-US" dirty="0"/>
              <a:t>Third level bullet (12pt)</a:t>
            </a:r>
          </a:p>
          <a:p>
            <a:pPr lvl="3"/>
            <a:r>
              <a:rPr lang="en-US" dirty="0"/>
              <a:t>Fourth level (11pt)</a:t>
            </a:r>
          </a:p>
          <a:p>
            <a:pPr lvl="4"/>
            <a:r>
              <a:rPr lang="en-US" dirty="0"/>
              <a:t>Fifth level (10pt)</a:t>
            </a:r>
          </a:p>
        </p:txBody>
      </p:sp>
      <p:sp>
        <p:nvSpPr>
          <p:cNvPr id="11" name="Text Placeholder 8"/>
          <p:cNvSpPr>
            <a:spLocks noGrp="1"/>
          </p:cNvSpPr>
          <p:nvPr>
            <p:ph type="body" sz="quarter" idx="15" hasCustomPrompt="1"/>
          </p:nvPr>
        </p:nvSpPr>
        <p:spPr>
          <a:xfrm>
            <a:off x="4943502" y="990448"/>
            <a:ext cx="3900533" cy="328613"/>
          </a:xfrm>
        </p:spPr>
        <p:txBody>
          <a:bodyPr anchor="ctr"/>
          <a:lstStyle>
            <a:lvl1pPr marL="0" indent="0" algn="ctr">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dirty="0"/>
              <a:t>Column 2 Subhead (15pt)</a:t>
            </a:r>
          </a:p>
        </p:txBody>
      </p:sp>
      <p:sp>
        <p:nvSpPr>
          <p:cNvPr id="7" name="Date Placeholder 6"/>
          <p:cNvSpPr>
            <a:spLocks noGrp="1"/>
          </p:cNvSpPr>
          <p:nvPr>
            <p:ph type="dt" sz="half" idx="16"/>
          </p:nvPr>
        </p:nvSpPr>
        <p:spPr/>
        <p:txBody>
          <a:bodyPr/>
          <a:lstStyle/>
          <a:p>
            <a:endParaRPr lang="en-US" dirty="0">
              <a:solidFill>
                <a:srgbClr val="0D2C40"/>
              </a:solidFill>
            </a:endParaRPr>
          </a:p>
        </p:txBody>
      </p:sp>
      <p:sp>
        <p:nvSpPr>
          <p:cNvPr id="8" name="Footer Placeholder 7"/>
          <p:cNvSpPr>
            <a:spLocks noGrp="1"/>
          </p:cNvSpPr>
          <p:nvPr>
            <p:ph type="ftr" sz="quarter" idx="17"/>
          </p:nvPr>
        </p:nvSpPr>
        <p:spPr/>
        <p:txBody>
          <a:bodyPr/>
          <a:lstStyle/>
          <a:p>
            <a:endParaRPr lang="en-US" dirty="0">
              <a:solidFill>
                <a:srgbClr val="0D2C40"/>
              </a:solidFill>
            </a:endParaRPr>
          </a:p>
        </p:txBody>
      </p:sp>
      <p:sp>
        <p:nvSpPr>
          <p:cNvPr id="13"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5484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Title-Content">
    <p:spTree>
      <p:nvGrpSpPr>
        <p:cNvPr id="1" name=""/>
        <p:cNvGrpSpPr/>
        <p:nvPr/>
      </p:nvGrpSpPr>
      <p:grpSpPr>
        <a:xfrm>
          <a:off x="0" y="0"/>
          <a:ext cx="0" cy="0"/>
          <a:chOff x="0" y="0"/>
          <a:chExt cx="0" cy="0"/>
        </a:xfrm>
      </p:grpSpPr>
      <p:sp>
        <p:nvSpPr>
          <p:cNvPr id="37" name="Picture Placeholder 36"/>
          <p:cNvSpPr>
            <a:spLocks noGrp="1"/>
          </p:cNvSpPr>
          <p:nvPr>
            <p:ph type="pic" sz="quarter" idx="13" hasCustomPrompt="1"/>
          </p:nvPr>
        </p:nvSpPr>
        <p:spPr>
          <a:xfrm>
            <a:off x="7271169" y="434579"/>
            <a:ext cx="1143000" cy="857250"/>
          </a:xfrm>
          <a:prstGeom prst="rect">
            <a:avLst/>
          </a:prstGeom>
        </p:spPr>
        <p:txBody>
          <a:bodyPr/>
          <a:lstStyle>
            <a:lvl1pPr marL="0" indent="0" algn="ctr">
              <a:buNone/>
              <a:defRPr sz="1200"/>
            </a:lvl1pPr>
          </a:lstStyle>
          <a:p>
            <a:r>
              <a:rPr lang="en-US" dirty="0"/>
              <a:t>Logo</a:t>
            </a:r>
          </a:p>
        </p:txBody>
      </p:sp>
      <p:sp>
        <p:nvSpPr>
          <p:cNvPr id="39" name="Text Placeholder 38"/>
          <p:cNvSpPr>
            <a:spLocks noGrp="1"/>
          </p:cNvSpPr>
          <p:nvPr>
            <p:ph type="body" sz="quarter" idx="14" hasCustomPrompt="1"/>
          </p:nvPr>
        </p:nvSpPr>
        <p:spPr>
          <a:xfrm>
            <a:off x="868017" y="175024"/>
            <a:ext cx="2889250" cy="259556"/>
          </a:xfrm>
          <a:prstGeom prst="rect">
            <a:avLst/>
          </a:prstGeom>
        </p:spPr>
        <p:txBody>
          <a:bodyPr/>
          <a:lstStyle>
            <a:lvl1pPr marL="0" indent="0">
              <a:buNone/>
              <a:defRPr sz="825" b="0" baseline="0">
                <a:latin typeface="Arial" panose="020B0604020202020204" pitchFamily="34" charset="0"/>
                <a:cs typeface="Arial" panose="020B0604020202020204" pitchFamily="34" charset="0"/>
              </a:defRPr>
            </a:lvl1pPr>
          </a:lstStyle>
          <a:p>
            <a:pPr lvl="0"/>
            <a:r>
              <a:rPr lang="en-US" dirty="0"/>
              <a:t>YR / Industry / Country</a:t>
            </a:r>
          </a:p>
        </p:txBody>
      </p:sp>
      <p:sp>
        <p:nvSpPr>
          <p:cNvPr id="44" name="Text Placeholder 43"/>
          <p:cNvSpPr>
            <a:spLocks noGrp="1"/>
          </p:cNvSpPr>
          <p:nvPr>
            <p:ph type="body" sz="quarter" idx="17" hasCustomPrompt="1"/>
          </p:nvPr>
        </p:nvSpPr>
        <p:spPr>
          <a:xfrm>
            <a:off x="868017" y="1335672"/>
            <a:ext cx="7536628" cy="1032279"/>
          </a:xfrm>
          <a:prstGeom prst="rect">
            <a:avLst/>
          </a:prstGeom>
        </p:spPr>
        <p:txBody>
          <a:bodyPr/>
          <a:lstStyle>
            <a:lvl1pPr marL="0" indent="0">
              <a:buNone/>
              <a:defRPr sz="1200" b="0"/>
            </a:lvl1pPr>
          </a:lstStyle>
          <a:p>
            <a:r>
              <a:rPr lang="en-GB" sz="1200" dirty="0">
                <a:solidFill>
                  <a:srgbClr val="0D2C40"/>
                </a:solidFill>
                <a:latin typeface="Arial" pitchFamily="34"/>
                <a:ea typeface="SimSun" pitchFamily="2"/>
                <a:cs typeface="Arial" pitchFamily="34"/>
              </a:rPr>
              <a:t>[Insert</a:t>
            </a:r>
            <a:r>
              <a:rPr lang="en-GB" sz="1200" baseline="0" dirty="0">
                <a:solidFill>
                  <a:srgbClr val="0D2C40"/>
                </a:solidFill>
                <a:latin typeface="Arial" pitchFamily="34"/>
                <a:ea typeface="SimSun" pitchFamily="2"/>
                <a:cs typeface="Arial" pitchFamily="34"/>
              </a:rPr>
              <a:t> over copy here, maximum of four lines, font size 16 point.]</a:t>
            </a:r>
            <a:endParaRPr lang="en-GB" sz="1200" dirty="0">
              <a:solidFill>
                <a:srgbClr val="0D2C40"/>
              </a:solidFill>
              <a:latin typeface="Arial" pitchFamily="34"/>
              <a:ea typeface="SimSun" pitchFamily="2"/>
              <a:cs typeface="Arial" pitchFamily="34"/>
            </a:endParaRPr>
          </a:p>
        </p:txBody>
      </p:sp>
      <p:sp>
        <p:nvSpPr>
          <p:cNvPr id="51" name="Text Placeholder 49"/>
          <p:cNvSpPr>
            <a:spLocks noGrp="1"/>
          </p:cNvSpPr>
          <p:nvPr>
            <p:ph type="body" sz="quarter" idx="21" hasCustomPrompt="1"/>
          </p:nvPr>
        </p:nvSpPr>
        <p:spPr>
          <a:xfrm>
            <a:off x="868362" y="435209"/>
            <a:ext cx="6402808" cy="556932"/>
          </a:xfrm>
          <a:prstGeom prst="rect">
            <a:avLst/>
          </a:prstGeom>
        </p:spPr>
        <p:txBody>
          <a:bodyPr/>
          <a:lstStyle>
            <a:lvl1pPr marL="0" indent="0">
              <a:buNone/>
              <a:defRPr sz="2100" baseline="0">
                <a:latin typeface="Arial" panose="020B0604020202020204" pitchFamily="34" charset="0"/>
                <a:cs typeface="Arial" panose="020B0604020202020204" pitchFamily="34" charset="0"/>
              </a:defRPr>
            </a:lvl1pPr>
          </a:lstStyle>
          <a:p>
            <a:pPr lvl="0"/>
            <a:r>
              <a:rPr lang="en-US" dirty="0"/>
              <a:t>[Insert Company Name]</a:t>
            </a:r>
          </a:p>
        </p:txBody>
      </p:sp>
      <p:sp>
        <p:nvSpPr>
          <p:cNvPr id="65" name="Text Placeholder 64"/>
          <p:cNvSpPr>
            <a:spLocks noGrp="1"/>
          </p:cNvSpPr>
          <p:nvPr>
            <p:ph type="body" sz="quarter" idx="23" hasCustomPrompt="1"/>
          </p:nvPr>
        </p:nvSpPr>
        <p:spPr>
          <a:xfrm>
            <a:off x="972835" y="2711482"/>
            <a:ext cx="2351391" cy="2130314"/>
          </a:xfrm>
          <a:prstGeom prst="rect">
            <a:avLst/>
          </a:prstGeom>
        </p:spPr>
        <p:txBody>
          <a:bodyPr/>
          <a:lstStyle>
            <a:lvl1pPr marL="132160" indent="-128588">
              <a:buClr>
                <a:srgbClr val="000000"/>
              </a:buClr>
              <a:buSzPct val="100000"/>
              <a:buFont typeface="Arial" charset="0"/>
              <a:buChar char="•"/>
              <a:defRPr lang="en-US" altLang="en-US" sz="825" b="0" dirty="0">
                <a:solidFill>
                  <a:srgbClr val="0D2C40"/>
                </a:solidFill>
                <a:latin typeface="Arial" panose="020B0604020202020204" pitchFamily="34" charset="0"/>
                <a:ea typeface="Microsoft YaHei" pitchFamily="34" charset="-122"/>
                <a:cs typeface="Arial" panose="020B0604020202020204" pitchFamily="34" charset="0"/>
              </a:defRPr>
            </a:lvl1pPr>
            <a:lvl2pPr>
              <a:defRPr sz="900"/>
            </a:lvl2pPr>
          </a:lstStyle>
          <a:p>
            <a:pPr marL="176213" indent="-171450">
              <a:buClr>
                <a:srgbClr val="000000"/>
              </a:buClr>
              <a:buSzPct val="100000"/>
              <a:buFont typeface="Arial" charset="0"/>
              <a:buChar char="•"/>
            </a:pPr>
            <a:r>
              <a:rPr lang="en-US" altLang="en-US" sz="900" b="0" dirty="0">
                <a:solidFill>
                  <a:srgbClr val="0D2C40"/>
                </a:solidFill>
                <a:latin typeface="+mn-lt"/>
                <a:ea typeface="Microsoft YaHei" pitchFamily="34" charset="-122"/>
                <a:cs typeface="Mangal" pitchFamily="18" charset="0"/>
              </a:rPr>
              <a:t>[Insert</a:t>
            </a:r>
            <a:r>
              <a:rPr lang="en-US" altLang="en-US" sz="900" b="0" baseline="0" dirty="0">
                <a:solidFill>
                  <a:srgbClr val="0D2C40"/>
                </a:solidFill>
                <a:latin typeface="+mn-lt"/>
                <a:ea typeface="Microsoft YaHei" pitchFamily="34" charset="-122"/>
                <a:cs typeface="Mangal" pitchFamily="18" charset="0"/>
              </a:rPr>
              <a:t> bulleted challenges here, font size 12, maximum of 16 lines of text]</a:t>
            </a:r>
            <a:endParaRPr lang="en-US" altLang="en-US" sz="900" b="0" dirty="0">
              <a:solidFill>
                <a:srgbClr val="0D2C40"/>
              </a:solidFill>
              <a:latin typeface="+mn-lt"/>
              <a:ea typeface="Microsoft YaHei" pitchFamily="34" charset="-122"/>
              <a:cs typeface="Mangal" pitchFamily="18" charset="0"/>
            </a:endParaRPr>
          </a:p>
        </p:txBody>
      </p:sp>
      <p:sp>
        <p:nvSpPr>
          <p:cNvPr id="66" name="Text Placeholder 64"/>
          <p:cNvSpPr>
            <a:spLocks noGrp="1"/>
          </p:cNvSpPr>
          <p:nvPr>
            <p:ph type="body" sz="quarter" idx="24" hasCustomPrompt="1"/>
          </p:nvPr>
        </p:nvSpPr>
        <p:spPr>
          <a:xfrm>
            <a:off x="3513044" y="2711482"/>
            <a:ext cx="2351391" cy="2130314"/>
          </a:xfrm>
          <a:prstGeom prst="rect">
            <a:avLst/>
          </a:prstGeom>
        </p:spPr>
        <p:txBody>
          <a:bodyPr/>
          <a:lstStyle>
            <a:lvl1pPr marL="132160" indent="-128588">
              <a:buClr>
                <a:srgbClr val="000000"/>
              </a:buClr>
              <a:buSzPct val="100000"/>
              <a:buFont typeface="Arial" charset="0"/>
              <a:buChar char="•"/>
              <a:defRPr lang="en-US" altLang="en-US" sz="825" b="0" dirty="0">
                <a:solidFill>
                  <a:srgbClr val="0D2C40"/>
                </a:solidFill>
                <a:latin typeface="Arial" panose="020B0604020202020204" pitchFamily="34" charset="0"/>
                <a:ea typeface="Microsoft YaHei" pitchFamily="34" charset="-122"/>
                <a:cs typeface="Arial" panose="020B0604020202020204" pitchFamily="34" charset="0"/>
              </a:defRPr>
            </a:lvl1pPr>
            <a:lvl2pPr>
              <a:defRPr sz="900"/>
            </a:lvl2pPr>
          </a:lstStyle>
          <a:p>
            <a:pPr marL="176213" indent="-171450">
              <a:buClr>
                <a:srgbClr val="000000"/>
              </a:buClr>
              <a:buSzPct val="100000"/>
              <a:buFont typeface="Arial" charset="0"/>
              <a:buChar char="•"/>
            </a:pPr>
            <a:r>
              <a:rPr lang="en-US" altLang="en-US" sz="900" b="0" dirty="0">
                <a:solidFill>
                  <a:srgbClr val="0D2C40"/>
                </a:solidFill>
                <a:latin typeface="+mn-lt"/>
                <a:ea typeface="Microsoft YaHei" pitchFamily="34" charset="-122"/>
                <a:cs typeface="Mangal" pitchFamily="18" charset="0"/>
              </a:rPr>
              <a:t>[Insert</a:t>
            </a:r>
            <a:r>
              <a:rPr lang="en-US" altLang="en-US" sz="900" b="0" baseline="0" dirty="0">
                <a:solidFill>
                  <a:srgbClr val="0D2C40"/>
                </a:solidFill>
                <a:latin typeface="+mn-lt"/>
                <a:ea typeface="Microsoft YaHei" pitchFamily="34" charset="-122"/>
                <a:cs typeface="Mangal" pitchFamily="18" charset="0"/>
              </a:rPr>
              <a:t> bulleted challenges here, font size 12, maximum of 16 lines of text]</a:t>
            </a:r>
            <a:endParaRPr lang="en-US" altLang="en-US" sz="900" b="0" dirty="0">
              <a:solidFill>
                <a:srgbClr val="0D2C40"/>
              </a:solidFill>
              <a:latin typeface="+mn-lt"/>
              <a:ea typeface="Microsoft YaHei" pitchFamily="34" charset="-122"/>
              <a:cs typeface="Mangal" pitchFamily="18" charset="0"/>
            </a:endParaRPr>
          </a:p>
        </p:txBody>
      </p:sp>
      <p:sp>
        <p:nvSpPr>
          <p:cNvPr id="67" name="Text Placeholder 64"/>
          <p:cNvSpPr>
            <a:spLocks noGrp="1"/>
          </p:cNvSpPr>
          <p:nvPr>
            <p:ph type="body" sz="quarter" idx="25" hasCustomPrompt="1"/>
          </p:nvPr>
        </p:nvSpPr>
        <p:spPr>
          <a:xfrm>
            <a:off x="6053255" y="2711482"/>
            <a:ext cx="2351391" cy="2130314"/>
          </a:xfrm>
          <a:prstGeom prst="rect">
            <a:avLst/>
          </a:prstGeom>
        </p:spPr>
        <p:txBody>
          <a:bodyPr/>
          <a:lstStyle>
            <a:lvl1pPr marL="132160" indent="-128588">
              <a:buClr>
                <a:srgbClr val="000000"/>
              </a:buClr>
              <a:buSzPct val="100000"/>
              <a:buFont typeface="Arial" charset="0"/>
              <a:buChar char="•"/>
              <a:defRPr lang="en-US" altLang="en-US" sz="900" b="0" dirty="0">
                <a:solidFill>
                  <a:srgbClr val="0D2C40"/>
                </a:solidFill>
                <a:ea typeface="Microsoft YaHei" pitchFamily="34" charset="-122"/>
                <a:cs typeface="Mangal" pitchFamily="18" charset="0"/>
              </a:defRPr>
            </a:lvl1pPr>
            <a:lvl2pPr>
              <a:defRPr sz="900"/>
            </a:lvl2pPr>
          </a:lstStyle>
          <a:p>
            <a:pPr marL="176213" indent="-171450">
              <a:buClr>
                <a:srgbClr val="000000"/>
              </a:buClr>
              <a:buSzPct val="100000"/>
              <a:buFont typeface="Arial" charset="0"/>
              <a:buChar char="•"/>
            </a:pPr>
            <a:r>
              <a:rPr lang="en-US" altLang="en-US" sz="900" b="0" dirty="0">
                <a:solidFill>
                  <a:srgbClr val="0D2C40"/>
                </a:solidFill>
                <a:latin typeface="+mn-lt"/>
                <a:ea typeface="Microsoft YaHei" pitchFamily="34" charset="-122"/>
                <a:cs typeface="Mangal" pitchFamily="18" charset="0"/>
              </a:rPr>
              <a:t>[Insert</a:t>
            </a:r>
            <a:r>
              <a:rPr lang="en-US" altLang="en-US" sz="900" b="0" baseline="0" dirty="0">
                <a:solidFill>
                  <a:srgbClr val="0D2C40"/>
                </a:solidFill>
                <a:latin typeface="+mn-lt"/>
                <a:ea typeface="Microsoft YaHei" pitchFamily="34" charset="-122"/>
                <a:cs typeface="Mangal" pitchFamily="18" charset="0"/>
              </a:rPr>
              <a:t> bulleted challenges here, font size 12, maximum of 16 lines of text]</a:t>
            </a:r>
            <a:endParaRPr lang="en-US" altLang="en-US" sz="900" b="0" dirty="0">
              <a:solidFill>
                <a:srgbClr val="0D2C40"/>
              </a:solidFill>
              <a:latin typeface="+mn-lt"/>
              <a:ea typeface="Microsoft YaHei" pitchFamily="34" charset="-122"/>
              <a:cs typeface="Mangal" pitchFamily="18" charset="0"/>
            </a:endParaRPr>
          </a:p>
        </p:txBody>
      </p:sp>
      <p:sp>
        <p:nvSpPr>
          <p:cNvPr id="12" name="Rectangle 11"/>
          <p:cNvSpPr/>
          <p:nvPr userDrawn="1"/>
        </p:nvSpPr>
        <p:spPr>
          <a:xfrm>
            <a:off x="6254151" y="992143"/>
            <a:ext cx="793630" cy="2996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013">
              <a:solidFill>
                <a:prstClr val="white"/>
              </a:solidFill>
            </a:endParaRPr>
          </a:p>
        </p:txBody>
      </p:sp>
      <p:sp>
        <p:nvSpPr>
          <p:cNvPr id="13" name="Rectangle 12"/>
          <p:cNvSpPr/>
          <p:nvPr userDrawn="1"/>
        </p:nvSpPr>
        <p:spPr>
          <a:xfrm>
            <a:off x="5259624" y="992142"/>
            <a:ext cx="793630" cy="2996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013">
              <a:solidFill>
                <a:prstClr val="white"/>
              </a:solidFill>
            </a:endParaRPr>
          </a:p>
        </p:txBody>
      </p:sp>
    </p:spTree>
    <p:extLst>
      <p:ext uri="{BB962C8B-B14F-4D97-AF65-F5344CB8AC3E}">
        <p14:creationId xmlns:p14="http://schemas.microsoft.com/office/powerpoint/2010/main" val="1548660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Columns w Tit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 (28pt)</a:t>
            </a:r>
          </a:p>
        </p:txBody>
      </p:sp>
      <p:sp>
        <p:nvSpPr>
          <p:cNvPr id="3" name="Content Placeholder 2"/>
          <p:cNvSpPr>
            <a:spLocks noGrp="1"/>
          </p:cNvSpPr>
          <p:nvPr>
            <p:ph idx="1" hasCustomPrompt="1"/>
          </p:nvPr>
        </p:nvSpPr>
        <p:spPr>
          <a:xfrm>
            <a:off x="874645" y="1376571"/>
            <a:ext cx="2560320" cy="3283331"/>
          </a:xfrm>
        </p:spPr>
        <p:txBody>
          <a:bodyPr/>
          <a:lstStyle>
            <a:lvl1pPr marL="0" indent="0">
              <a:buFont typeface="Arial" panose="020B0604020202020204" pitchFamily="34" charset="0"/>
              <a:buNone/>
              <a:defRPr sz="1400" b="1"/>
            </a:lvl1pPr>
            <a:lvl2pPr marL="114300" indent="-114300">
              <a:buFont typeface="Arial" panose="020B0604020202020204" pitchFamily="34" charset="0"/>
              <a:buChar char="•"/>
              <a:defRPr sz="1100" b="0"/>
            </a:lvl2pPr>
            <a:lvl3pPr marL="228600" indent="-114300">
              <a:buFont typeface="Arial" panose="020B0604020202020204" pitchFamily="34" charset="0"/>
              <a:buChar char="-"/>
              <a:defRPr sz="900"/>
            </a:lvl3pPr>
            <a:lvl4pPr marL="342900" indent="-114300">
              <a:buFont typeface="Arial" panose="020B0604020202020204" pitchFamily="34" charset="0"/>
              <a:buChar char="•"/>
              <a:defRPr sz="750"/>
            </a:lvl4pPr>
            <a:lvl5pPr marL="457200" indent="-114300">
              <a:buFont typeface="Arial" panose="020B0604020202020204" pitchFamily="34" charset="0"/>
              <a:buChar char="•"/>
              <a:defRPr sz="750"/>
            </a:lvl5pPr>
          </a:lstStyle>
          <a:p>
            <a:pPr lvl="0"/>
            <a:r>
              <a:rPr lang="en-US"/>
              <a:t>First level bullet</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874715" y="988322"/>
            <a:ext cx="2560320" cy="328613"/>
          </a:xfrm>
        </p:spPr>
        <p:txBody>
          <a:bodyPr anchor="ctr"/>
          <a:lstStyle>
            <a:lvl1pPr marL="0" indent="0" algn="ctr">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1 Sub</a:t>
            </a:r>
          </a:p>
        </p:txBody>
      </p:sp>
      <p:sp>
        <p:nvSpPr>
          <p:cNvPr id="12" name="Content Placeholder 2"/>
          <p:cNvSpPr>
            <a:spLocks noGrp="1"/>
          </p:cNvSpPr>
          <p:nvPr>
            <p:ph idx="14" hasCustomPrompt="1"/>
          </p:nvPr>
        </p:nvSpPr>
        <p:spPr>
          <a:xfrm>
            <a:off x="3577627" y="1376571"/>
            <a:ext cx="2560320" cy="3283331"/>
          </a:xfrm>
        </p:spPr>
        <p:txBody>
          <a:bodyPr/>
          <a:lstStyle>
            <a:lvl1pPr marL="0" indent="0">
              <a:buFont typeface="Arial" panose="020B0604020202020204" pitchFamily="34" charset="0"/>
              <a:buNone/>
              <a:defRPr lang="en-US" sz="1400" b="1" kern="1200" baseline="0" dirty="0" smtClean="0">
                <a:solidFill>
                  <a:schemeClr val="tx2"/>
                </a:solidFill>
                <a:latin typeface="Arial" panose="020B0604020202020204" pitchFamily="34" charset="0"/>
                <a:ea typeface="+mn-ea"/>
                <a:cs typeface="Arial" panose="020B0604020202020204" pitchFamily="34" charset="0"/>
              </a:defRPr>
            </a:lvl1pPr>
            <a:lvl2pPr marL="171450" indent="-171450">
              <a:buFont typeface="Arial" panose="020B0604020202020204" pitchFamily="34" charset="0"/>
              <a:buNone/>
              <a:defRPr lang="en-US" sz="1100" b="0" kern="1200" dirty="0" smtClean="0">
                <a:solidFill>
                  <a:schemeClr val="tx2"/>
                </a:solidFill>
                <a:latin typeface="Arial" panose="020B0604020202020204" pitchFamily="34" charset="0"/>
                <a:ea typeface="+mn-ea"/>
                <a:cs typeface="Arial" panose="020B0604020202020204" pitchFamily="34" charset="0"/>
              </a:defRPr>
            </a:lvl2pPr>
            <a:lvl3pPr marL="285750" indent="-171450">
              <a:buNone/>
              <a:defRPr lang="en-US" sz="900" kern="1200" dirty="0" smtClean="0">
                <a:solidFill>
                  <a:schemeClr val="tx2"/>
                </a:solidFill>
                <a:latin typeface="Arial" panose="020B0604020202020204" pitchFamily="34" charset="0"/>
                <a:ea typeface="+mn-ea"/>
                <a:cs typeface="Arial" panose="020B0604020202020204" pitchFamily="34" charset="0"/>
              </a:defRPr>
            </a:lvl3pPr>
            <a:lvl4pPr marL="400050" indent="-171450">
              <a:buNone/>
              <a:defRPr lang="en-US" sz="750" kern="1200" dirty="0" smtClean="0">
                <a:solidFill>
                  <a:schemeClr val="tx2"/>
                </a:solidFill>
                <a:latin typeface="Arial" panose="020B0604020202020204" pitchFamily="34" charset="0"/>
                <a:ea typeface="+mn-ea"/>
                <a:cs typeface="Arial" panose="020B0604020202020204" pitchFamily="34" charset="0"/>
              </a:defRPr>
            </a:lvl4pPr>
            <a:lvl5pPr marL="514350" indent="-171450">
              <a:buNone/>
              <a:defRPr lang="en-US" sz="750" kern="1200" dirty="0">
                <a:solidFill>
                  <a:schemeClr val="tx2"/>
                </a:solidFill>
                <a:latin typeface="Arial" panose="020B0604020202020204" pitchFamily="34" charset="0"/>
                <a:ea typeface="+mn-ea"/>
                <a:cs typeface="Arial" panose="020B0604020202020204" pitchFamily="34" charset="0"/>
              </a:defRPr>
            </a:lvl5pPr>
          </a:lstStyle>
          <a:p>
            <a:pPr marL="0" lvl="0" indent="0" algn="l" defTabSz="514350" rtl="0" eaLnBrk="1" latinLnBrk="0" hangingPunct="1">
              <a:lnSpc>
                <a:spcPct val="100000"/>
              </a:lnSpc>
              <a:spcBef>
                <a:spcPts val="0"/>
              </a:spcBef>
              <a:spcAft>
                <a:spcPts val="400"/>
              </a:spcAft>
              <a:buFont typeface="Arial" panose="020B0604020202020204" pitchFamily="34" charset="0"/>
              <a:buNone/>
            </a:pPr>
            <a:r>
              <a:rPr lang="en-US"/>
              <a:t>First level bullet</a:t>
            </a:r>
          </a:p>
          <a:p>
            <a:pPr marL="114300" lvl="1" indent="-114300" algn="l" defTabSz="514350" rtl="0" eaLnBrk="1" latinLnBrk="0" hangingPunct="1">
              <a:lnSpc>
                <a:spcPct val="100000"/>
              </a:lnSpc>
              <a:spcBef>
                <a:spcPts val="0"/>
              </a:spcBef>
              <a:spcAft>
                <a:spcPts val="400"/>
              </a:spcAft>
              <a:buFont typeface="Arial" panose="020B0604020202020204" pitchFamily="34" charset="0"/>
              <a:buChar char="•"/>
            </a:pPr>
            <a:r>
              <a:rPr lang="en-US"/>
              <a:t>Second level</a:t>
            </a:r>
          </a:p>
          <a:p>
            <a:pPr marL="228600" lvl="2" indent="-114300" algn="l" defTabSz="516731" rtl="0" eaLnBrk="1" latinLnBrk="0" hangingPunct="1">
              <a:lnSpc>
                <a:spcPct val="100000"/>
              </a:lnSpc>
              <a:spcBef>
                <a:spcPts val="0"/>
              </a:spcBef>
              <a:spcAft>
                <a:spcPts val="400"/>
              </a:spcAft>
              <a:buFont typeface="Arial" panose="020B0604020202020204" pitchFamily="34" charset="0"/>
              <a:buChar char="-"/>
            </a:pPr>
            <a:r>
              <a:rPr lang="en-US"/>
              <a:t>Third level</a:t>
            </a:r>
          </a:p>
          <a:p>
            <a:pPr marL="342900" lvl="3" indent="-114300" algn="l" defTabSz="514350" rtl="0" eaLnBrk="1" latinLnBrk="0" hangingPunct="1">
              <a:lnSpc>
                <a:spcPct val="100000"/>
              </a:lnSpc>
              <a:spcBef>
                <a:spcPts val="0"/>
              </a:spcBef>
              <a:spcAft>
                <a:spcPts val="400"/>
              </a:spcAft>
              <a:buFont typeface="Arial" panose="020B0604020202020204" pitchFamily="34" charset="0"/>
              <a:buChar char="•"/>
            </a:pPr>
            <a:r>
              <a:rPr lang="en-US"/>
              <a:t>Fourth level</a:t>
            </a:r>
          </a:p>
          <a:p>
            <a:pPr marL="457200" lvl="4" indent="-114300" algn="l" defTabSz="514350" rtl="0" eaLnBrk="1" latinLnBrk="0" hangingPunct="1">
              <a:lnSpc>
                <a:spcPct val="100000"/>
              </a:lnSpc>
              <a:spcBef>
                <a:spcPts val="0"/>
              </a:spcBef>
              <a:spcAft>
                <a:spcPts val="400"/>
              </a:spcAft>
              <a:buFont typeface="Arial" panose="020B0604020202020204" pitchFamily="34" charset="0"/>
              <a:buChar char="•"/>
            </a:pPr>
            <a:r>
              <a:rPr lang="en-US"/>
              <a:t>Fifth level</a:t>
            </a:r>
          </a:p>
        </p:txBody>
      </p:sp>
      <p:sp>
        <p:nvSpPr>
          <p:cNvPr id="13" name="Text Placeholder 8"/>
          <p:cNvSpPr>
            <a:spLocks noGrp="1"/>
          </p:cNvSpPr>
          <p:nvPr>
            <p:ph type="body" sz="quarter" idx="15" hasCustomPrompt="1"/>
          </p:nvPr>
        </p:nvSpPr>
        <p:spPr>
          <a:xfrm>
            <a:off x="3577627" y="988322"/>
            <a:ext cx="2560320" cy="328613"/>
          </a:xfrm>
        </p:spPr>
        <p:txBody>
          <a:bodyPr anchor="ctr"/>
          <a:lstStyle>
            <a:lvl1pPr marL="0" indent="0" algn="ctr">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2 Sub</a:t>
            </a:r>
          </a:p>
        </p:txBody>
      </p:sp>
      <p:sp>
        <p:nvSpPr>
          <p:cNvPr id="14" name="Content Placeholder 2"/>
          <p:cNvSpPr>
            <a:spLocks noGrp="1"/>
          </p:cNvSpPr>
          <p:nvPr>
            <p:ph idx="16" hasCustomPrompt="1"/>
          </p:nvPr>
        </p:nvSpPr>
        <p:spPr>
          <a:xfrm>
            <a:off x="6280470" y="1376571"/>
            <a:ext cx="2560320" cy="3283331"/>
          </a:xfrm>
        </p:spPr>
        <p:txBody>
          <a:bodyPr/>
          <a:lstStyle>
            <a:lvl1pPr marL="0" indent="0">
              <a:buFont typeface="Arial" panose="020B0604020202020204" pitchFamily="34" charset="0"/>
              <a:buNone/>
              <a:defRPr lang="en-US" sz="1400" b="1" kern="1200" baseline="0" dirty="0" smtClean="0">
                <a:solidFill>
                  <a:schemeClr val="tx2"/>
                </a:solidFill>
                <a:latin typeface="Arial" panose="020B0604020202020204" pitchFamily="34" charset="0"/>
                <a:ea typeface="+mn-ea"/>
                <a:cs typeface="Arial" panose="020B0604020202020204" pitchFamily="34" charset="0"/>
              </a:defRPr>
            </a:lvl1pPr>
            <a:lvl2pPr marL="171450" indent="-171450">
              <a:buFont typeface="Arial" panose="020B0604020202020204" pitchFamily="34" charset="0"/>
              <a:buNone/>
              <a:defRPr lang="en-US" sz="1100" b="0" kern="1200" dirty="0" smtClean="0">
                <a:solidFill>
                  <a:schemeClr val="tx2"/>
                </a:solidFill>
                <a:latin typeface="Arial" panose="020B0604020202020204" pitchFamily="34" charset="0"/>
                <a:ea typeface="+mn-ea"/>
                <a:cs typeface="Arial" panose="020B0604020202020204" pitchFamily="34" charset="0"/>
              </a:defRPr>
            </a:lvl2pPr>
            <a:lvl3pPr marL="285750" indent="-171450">
              <a:buNone/>
              <a:defRPr lang="en-US" sz="900" kern="1200" dirty="0" smtClean="0">
                <a:solidFill>
                  <a:schemeClr val="tx2"/>
                </a:solidFill>
                <a:latin typeface="Arial" panose="020B0604020202020204" pitchFamily="34" charset="0"/>
                <a:ea typeface="+mn-ea"/>
                <a:cs typeface="Arial" panose="020B0604020202020204" pitchFamily="34" charset="0"/>
              </a:defRPr>
            </a:lvl3pPr>
            <a:lvl4pPr marL="400050" indent="-171450">
              <a:buNone/>
              <a:defRPr lang="en-US" sz="750" kern="1200" dirty="0" smtClean="0">
                <a:solidFill>
                  <a:schemeClr val="tx2"/>
                </a:solidFill>
                <a:latin typeface="Arial" panose="020B0604020202020204" pitchFamily="34" charset="0"/>
                <a:ea typeface="+mn-ea"/>
                <a:cs typeface="Arial" panose="020B0604020202020204" pitchFamily="34" charset="0"/>
              </a:defRPr>
            </a:lvl4pPr>
            <a:lvl5pPr marL="514350" indent="-171450">
              <a:buNone/>
              <a:defRPr lang="en-US" sz="750" kern="1200" dirty="0">
                <a:solidFill>
                  <a:schemeClr val="tx2"/>
                </a:solidFill>
                <a:latin typeface="Arial" panose="020B0604020202020204" pitchFamily="34" charset="0"/>
                <a:ea typeface="+mn-ea"/>
                <a:cs typeface="Arial" panose="020B0604020202020204" pitchFamily="34" charset="0"/>
              </a:defRPr>
            </a:lvl5pPr>
          </a:lstStyle>
          <a:p>
            <a:pPr marL="0" lvl="0" indent="0" algn="l" defTabSz="514350" rtl="0" eaLnBrk="1" latinLnBrk="0" hangingPunct="1">
              <a:lnSpc>
                <a:spcPct val="100000"/>
              </a:lnSpc>
              <a:spcBef>
                <a:spcPts val="0"/>
              </a:spcBef>
              <a:spcAft>
                <a:spcPts val="400"/>
              </a:spcAft>
              <a:buFont typeface="Arial" panose="020B0604020202020204" pitchFamily="34" charset="0"/>
              <a:buNone/>
            </a:pPr>
            <a:r>
              <a:rPr lang="en-US"/>
              <a:t>First level bullet</a:t>
            </a:r>
          </a:p>
          <a:p>
            <a:pPr marL="114300" lvl="1" indent="-114300" algn="l" defTabSz="514350" rtl="0" eaLnBrk="1" latinLnBrk="0" hangingPunct="1">
              <a:lnSpc>
                <a:spcPct val="100000"/>
              </a:lnSpc>
              <a:spcBef>
                <a:spcPts val="0"/>
              </a:spcBef>
              <a:spcAft>
                <a:spcPts val="400"/>
              </a:spcAft>
              <a:buFont typeface="Arial" panose="020B0604020202020204" pitchFamily="34" charset="0"/>
              <a:buChar char="•"/>
            </a:pPr>
            <a:r>
              <a:rPr lang="en-US"/>
              <a:t>Second level</a:t>
            </a:r>
          </a:p>
          <a:p>
            <a:pPr marL="228600" lvl="2" indent="-114300" algn="l" defTabSz="516731" rtl="0" eaLnBrk="1" latinLnBrk="0" hangingPunct="1">
              <a:lnSpc>
                <a:spcPct val="100000"/>
              </a:lnSpc>
              <a:spcBef>
                <a:spcPts val="0"/>
              </a:spcBef>
              <a:spcAft>
                <a:spcPts val="400"/>
              </a:spcAft>
              <a:buFont typeface="Arial" panose="020B0604020202020204" pitchFamily="34" charset="0"/>
              <a:buChar char="-"/>
            </a:pPr>
            <a:r>
              <a:rPr lang="en-US"/>
              <a:t>Third level</a:t>
            </a:r>
          </a:p>
          <a:p>
            <a:pPr marL="342900" lvl="3" indent="-114300" algn="l" defTabSz="514350" rtl="0" eaLnBrk="1" latinLnBrk="0" hangingPunct="1">
              <a:lnSpc>
                <a:spcPct val="100000"/>
              </a:lnSpc>
              <a:spcBef>
                <a:spcPts val="0"/>
              </a:spcBef>
              <a:spcAft>
                <a:spcPts val="400"/>
              </a:spcAft>
              <a:buFont typeface="Arial" panose="020B0604020202020204" pitchFamily="34" charset="0"/>
              <a:buChar char="•"/>
            </a:pPr>
            <a:r>
              <a:rPr lang="en-US"/>
              <a:t>Fourth level</a:t>
            </a:r>
          </a:p>
          <a:p>
            <a:pPr marL="457200" lvl="4" indent="-114300" algn="l" defTabSz="514350" rtl="0" eaLnBrk="1" latinLnBrk="0" hangingPunct="1">
              <a:lnSpc>
                <a:spcPct val="100000"/>
              </a:lnSpc>
              <a:spcBef>
                <a:spcPts val="0"/>
              </a:spcBef>
              <a:spcAft>
                <a:spcPts val="400"/>
              </a:spcAft>
              <a:buFont typeface="Arial" panose="020B0604020202020204" pitchFamily="34" charset="0"/>
              <a:buChar char="•"/>
            </a:pPr>
            <a:r>
              <a:rPr lang="en-US"/>
              <a:t>Fifth level</a:t>
            </a:r>
          </a:p>
        </p:txBody>
      </p:sp>
      <p:sp>
        <p:nvSpPr>
          <p:cNvPr id="15" name="Text Placeholder 8"/>
          <p:cNvSpPr>
            <a:spLocks noGrp="1"/>
          </p:cNvSpPr>
          <p:nvPr>
            <p:ph type="body" sz="quarter" idx="17" hasCustomPrompt="1"/>
          </p:nvPr>
        </p:nvSpPr>
        <p:spPr>
          <a:xfrm>
            <a:off x="6280539" y="988322"/>
            <a:ext cx="2560320" cy="328613"/>
          </a:xfrm>
        </p:spPr>
        <p:txBody>
          <a:bodyPr anchor="ctr"/>
          <a:lstStyle>
            <a:lvl1pPr marL="0" indent="0" algn="ctr">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3 Sub</a:t>
            </a:r>
          </a:p>
        </p:txBody>
      </p:sp>
      <p:sp>
        <p:nvSpPr>
          <p:cNvPr id="7" name="Date Placeholder 6"/>
          <p:cNvSpPr>
            <a:spLocks noGrp="1"/>
          </p:cNvSpPr>
          <p:nvPr>
            <p:ph type="dt" sz="half" idx="18"/>
          </p:nvPr>
        </p:nvSpPr>
        <p:spPr/>
        <p:txBody>
          <a:bodyPr/>
          <a:lstStyle/>
          <a:p>
            <a:endParaRPr lang="en-US"/>
          </a:p>
        </p:txBody>
      </p:sp>
      <p:sp>
        <p:nvSpPr>
          <p:cNvPr id="8" name="Footer Placeholder 7"/>
          <p:cNvSpPr>
            <a:spLocks noGrp="1"/>
          </p:cNvSpPr>
          <p:nvPr>
            <p:ph type="ftr" sz="quarter" idx="19"/>
          </p:nvPr>
        </p:nvSpPr>
        <p:spPr/>
        <p:txBody>
          <a:bodyPr/>
          <a:lstStyle/>
          <a:p>
            <a:endParaRPr lang="en-US"/>
          </a:p>
        </p:txBody>
      </p:sp>
    </p:spTree>
    <p:extLst>
      <p:ext uri="{BB962C8B-B14F-4D97-AF65-F5344CB8AC3E}">
        <p14:creationId xmlns:p14="http://schemas.microsoft.com/office/powerpoint/2010/main" val="465408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OpeningNo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p:txBody>
          <a:bodyPr/>
          <a:lstStyle>
            <a:lvl1pPr>
              <a:spcBef>
                <a:spcPts val="1350"/>
              </a:spcBef>
              <a:defRPr>
                <a:solidFill>
                  <a:schemeClr val="tx1"/>
                </a:solidFill>
              </a:defRPr>
            </a:lvl1pPr>
            <a:lvl2pPr>
              <a:defRPr>
                <a:solidFill>
                  <a:schemeClr val="tx1"/>
                </a:solidFill>
              </a:defRPr>
            </a:lvl2pPr>
            <a:lvl3pPr marL="0" indent="0">
              <a:spcBef>
                <a:spcPts val="1350"/>
              </a:spcBef>
              <a:buNone/>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50008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08">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21087"/>
          <a:stretch/>
        </p:blipFill>
        <p:spPr>
          <a:xfrm>
            <a:off x="2" y="-1"/>
            <a:ext cx="9143999" cy="5143501"/>
          </a:xfrm>
          <a:prstGeom prst="rect">
            <a:avLst/>
          </a:prstGeom>
        </p:spPr>
      </p:pic>
      <p:sp>
        <p:nvSpPr>
          <p:cNvPr id="2" name="Title 1"/>
          <p:cNvSpPr>
            <a:spLocks noGrp="1"/>
          </p:cNvSpPr>
          <p:nvPr>
            <p:ph type="ctrTitle" hasCustomPrompt="1"/>
          </p:nvPr>
        </p:nvSpPr>
        <p:spPr>
          <a:xfrm>
            <a:off x="868018" y="1080311"/>
            <a:ext cx="5546035" cy="1790700"/>
          </a:xfrm>
        </p:spPr>
        <p:txBody>
          <a:bodyPr anchor="b"/>
          <a:lstStyle>
            <a:lvl1pPr algn="l">
              <a:lnSpc>
                <a:spcPts val="3525"/>
              </a:lnSpc>
              <a:defRPr sz="3188" baseline="0">
                <a:solidFill>
                  <a:schemeClr val="bg1"/>
                </a:solidFill>
              </a:defRPr>
            </a:lvl1pPr>
          </a:lstStyle>
          <a:p>
            <a:r>
              <a:rPr lang="en-US"/>
              <a:t>Presentation Title</a:t>
            </a:r>
          </a:p>
        </p:txBody>
      </p:sp>
      <p:sp>
        <p:nvSpPr>
          <p:cNvPr id="3" name="Subtitle 2"/>
          <p:cNvSpPr>
            <a:spLocks noGrp="1"/>
          </p:cNvSpPr>
          <p:nvPr>
            <p:ph type="subTitle" idx="1" hasCustomPrompt="1"/>
          </p:nvPr>
        </p:nvSpPr>
        <p:spPr>
          <a:xfrm>
            <a:off x="868018" y="2926840"/>
            <a:ext cx="5546035" cy="790397"/>
          </a:xfrm>
        </p:spPr>
        <p:txBody>
          <a:bodyPr>
            <a:noAutofit/>
          </a:bodyPr>
          <a:lstStyle>
            <a:lvl1pPr marL="0" indent="0" algn="l">
              <a:buNone/>
              <a:defRPr sz="1575" b="0">
                <a:solidFill>
                  <a:schemeClr val="bg1"/>
                </a:solidFill>
              </a:defRPr>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Subhead or Second Line</a:t>
            </a:r>
          </a:p>
        </p:txBody>
      </p:sp>
      <p:sp>
        <p:nvSpPr>
          <p:cNvPr id="11" name="Text Placeholder 10"/>
          <p:cNvSpPr>
            <a:spLocks noGrp="1"/>
          </p:cNvSpPr>
          <p:nvPr>
            <p:ph type="body" sz="quarter" idx="13" hasCustomPrompt="1"/>
          </p:nvPr>
        </p:nvSpPr>
        <p:spPr>
          <a:xfrm>
            <a:off x="868017" y="4218742"/>
            <a:ext cx="5546034" cy="548522"/>
          </a:xfrm>
        </p:spPr>
        <p:txBody>
          <a:bodyPr>
            <a:noAutofit/>
          </a:bodyPr>
          <a:lstStyle>
            <a:lvl1pPr marL="0" indent="0">
              <a:spcBef>
                <a:spcPts val="0"/>
              </a:spcBef>
              <a:buFont typeface="Arial" panose="020B0604020202020204" pitchFamily="34" charset="0"/>
              <a:buNone/>
              <a:defRPr sz="953" b="0" baseline="0">
                <a:solidFill>
                  <a:schemeClr val="bg1"/>
                </a:solidFill>
              </a:defRPr>
            </a:lvl1pPr>
            <a:lvl2pPr marL="0" indent="0">
              <a:spcBef>
                <a:spcPts val="0"/>
              </a:spcBef>
              <a:buNone/>
              <a:defRPr sz="953" b="0"/>
            </a:lvl2pPr>
            <a:lvl3pPr marL="0" indent="0">
              <a:spcBef>
                <a:spcPts val="0"/>
              </a:spcBef>
              <a:buNone/>
              <a:defRPr sz="953" b="0"/>
            </a:lvl3pPr>
            <a:lvl4pPr marL="0" indent="0">
              <a:spcBef>
                <a:spcPts val="0"/>
              </a:spcBef>
              <a:buNone/>
              <a:defRPr sz="953" b="0"/>
            </a:lvl4pPr>
            <a:lvl5pPr marL="0" indent="0">
              <a:spcBef>
                <a:spcPts val="0"/>
              </a:spcBef>
              <a:buNone/>
              <a:defRPr sz="953" b="0"/>
            </a:lvl5pPr>
          </a:lstStyle>
          <a:p>
            <a:pPr lvl="0"/>
            <a:r>
              <a:rPr lang="en-US" dirty="0"/>
              <a:t>Presenter Name</a:t>
            </a:r>
          </a:p>
          <a:p>
            <a:pPr lvl="0"/>
            <a:r>
              <a:rPr lang="en-US" dirty="0"/>
              <a:t>Presenter Title</a:t>
            </a:r>
          </a:p>
          <a:p>
            <a:pPr lvl="0"/>
            <a:r>
              <a:rPr lang="en-US" dirty="0"/>
              <a:t>Presenter Email</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981" y="486206"/>
            <a:ext cx="877417" cy="533237"/>
          </a:xfrm>
          <a:prstGeom prst="rect">
            <a:avLst/>
          </a:prstGeom>
        </p:spPr>
      </p:pic>
    </p:spTree>
    <p:extLst>
      <p:ext uri="{BB962C8B-B14F-4D97-AF65-F5344CB8AC3E}">
        <p14:creationId xmlns:p14="http://schemas.microsoft.com/office/powerpoint/2010/main" val="3727405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
                                        <p:tgtEl>
                                          <p:spTgt spid="2"/>
                                        </p:tgtEl>
                                      </p:cBhvr>
                                    </p:animEffect>
                                  </p:childTnLst>
                                </p:cTn>
                              </p:par>
                            </p:childTnLst>
                          </p:cTn>
                        </p:par>
                        <p:par>
                          <p:cTn id="8" fill="hold">
                            <p:stCondLst>
                              <p:cond delay="200"/>
                            </p:stCondLst>
                            <p:childTnLst>
                              <p:par>
                                <p:cTn id="9" presetID="22"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200"/>
                                        <p:tgtEl>
                                          <p:spTgt spid="3">
                                            <p:txEl>
                                              <p:pRg st="0" end="0"/>
                                            </p:txEl>
                                          </p:spTgt>
                                        </p:tgtEl>
                                      </p:cBhvr>
                                    </p:animEffect>
                                  </p:childTnLst>
                                </p:cTn>
                              </p:par>
                            </p:childTnLst>
                          </p:cTn>
                        </p:par>
                        <p:par>
                          <p:cTn id="12" fill="hold">
                            <p:stCondLst>
                              <p:cond delay="400"/>
                            </p:stCondLst>
                            <p:childTnLst>
                              <p:par>
                                <p:cTn id="13" presetID="22" presetClass="entr" presetSubtype="1" fill="hold" grpId="0" nodeType="after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wipe(up)">
                                      <p:cBhvr>
                                        <p:cTn id="15" dur="200"/>
                                        <p:tgtEl>
                                          <p:spTgt spid="11">
                                            <p:txEl>
                                              <p:pRg st="0" end="0"/>
                                            </p:txEl>
                                          </p:spTgt>
                                        </p:tgtEl>
                                      </p:cBhvr>
                                    </p:animEffect>
                                  </p:childTnLst>
                                </p:cTn>
                              </p:par>
                            </p:childTnLst>
                          </p:cTn>
                        </p:par>
                        <p:par>
                          <p:cTn id="16" fill="hold">
                            <p:stCondLst>
                              <p:cond delay="600"/>
                            </p:stCondLst>
                            <p:childTnLst>
                              <p:par>
                                <p:cTn id="17" presetID="22" presetClass="entr" presetSubtype="1" fill="hold" grpId="0" nodeType="after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Effect transition="in" filter="wipe(up)">
                                      <p:cBhvr>
                                        <p:cTn id="19" dur="200"/>
                                        <p:tgtEl>
                                          <p:spTgt spid="11">
                                            <p:txEl>
                                              <p:pRg st="1" end="1"/>
                                            </p:txEl>
                                          </p:spTgt>
                                        </p:tgtEl>
                                      </p:cBhvr>
                                    </p:animEffect>
                                  </p:childTnLst>
                                </p:cTn>
                              </p:par>
                            </p:childTnLst>
                          </p:cTn>
                        </p:par>
                        <p:par>
                          <p:cTn id="20" fill="hold">
                            <p:stCondLst>
                              <p:cond delay="800"/>
                            </p:stCondLst>
                            <p:childTnLst>
                              <p:par>
                                <p:cTn id="21" presetID="22" presetClass="entr" presetSubtype="1" fill="hold" grpId="0" nodeType="after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animEffect transition="in" filter="wipe(up)">
                                      <p:cBhvr>
                                        <p:cTn id="23" dur="2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200"/>
                        <p:tgtEl>
                          <p:spTgt spid="3"/>
                        </p:tgtEl>
                      </p:cBhvr>
                    </p:animEffect>
                  </p:childTnLst>
                </p:cTn>
              </p:par>
            </p:tnLst>
          </p:tmpl>
        </p:tmplLst>
      </p:bldP>
      <p:bldP spid="11" grpId="0" build="p">
        <p:tmplLst>
          <p:tmpl lvl="1">
            <p:tnLst>
              <p:par>
                <p:cTn presetID="22" presetClass="entr" presetSubtype="1"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up)">
                      <p:cBhvr>
                        <p:cTn dur="200"/>
                        <p:tgtEl>
                          <p:spTgt spid="11"/>
                        </p:tgtEl>
                      </p:cBhvr>
                    </p:animEffect>
                  </p:childTnLst>
                </p:cTn>
              </p:par>
            </p:tnLst>
          </p:tmpl>
        </p:tmplLst>
      </p:bldP>
    </p:bldLst>
  </p:timing>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b="24925"/>
          <a:stretch/>
        </p:blipFill>
        <p:spPr>
          <a:xfrm>
            <a:off x="0" y="0"/>
            <a:ext cx="9144000" cy="5148618"/>
          </a:xfrm>
          <a:prstGeom prst="rect">
            <a:avLst/>
          </a:prstGeom>
        </p:spPr>
      </p:pic>
      <p:sp>
        <p:nvSpPr>
          <p:cNvPr id="2" name="Title 1"/>
          <p:cNvSpPr>
            <a:spLocks noGrp="1"/>
          </p:cNvSpPr>
          <p:nvPr>
            <p:ph type="title" hasCustomPrompt="1"/>
          </p:nvPr>
        </p:nvSpPr>
        <p:spPr>
          <a:xfrm>
            <a:off x="762000" y="1664884"/>
            <a:ext cx="7620000" cy="1813735"/>
          </a:xfrm>
        </p:spPr>
        <p:txBody>
          <a:bodyPr anchor="ctr"/>
          <a:lstStyle>
            <a:lvl1pPr>
              <a:defRPr sz="3188">
                <a:solidFill>
                  <a:schemeClr val="accent5"/>
                </a:solidFill>
              </a:defRPr>
            </a:lvl1pPr>
          </a:lstStyle>
          <a:p>
            <a:r>
              <a:rPr lang="en-US"/>
              <a:t>Section Title Here</a:t>
            </a:r>
          </a:p>
        </p:txBody>
      </p:sp>
      <p:sp>
        <p:nvSpPr>
          <p:cNvPr id="6" name="Slide Number Placeholder 4"/>
          <p:cNvSpPr>
            <a:spLocks noGrp="1"/>
          </p:cNvSpPr>
          <p:nvPr>
            <p:ph type="sldNum" sz="quarter" idx="15"/>
          </p:nvPr>
        </p:nvSpPr>
        <p:spPr>
          <a:xfrm>
            <a:off x="8747737" y="4806029"/>
            <a:ext cx="192024" cy="192024"/>
          </a:xfrm>
          <a:prstGeom prst="ellipse">
            <a:avLst/>
          </a:prstGeom>
          <a:solidFill>
            <a:schemeClr val="bg1"/>
          </a:solidFill>
        </p:spPr>
        <p:txBody>
          <a:bodyPr/>
          <a:lstStyle>
            <a:lvl1pPr>
              <a:defRPr>
                <a:solidFill>
                  <a:schemeClr val="accent1"/>
                </a:solidFill>
              </a:defRPr>
            </a:lvl1pPr>
          </a:lstStyle>
          <a:p>
            <a:fld id="{B1AC83B0-B844-44F1-B4BE-92A8C14C00CC}" type="slidenum">
              <a:rPr lang="en-US" smtClean="0">
                <a:solidFill>
                  <a:srgbClr val="02D35F"/>
                </a:solidFill>
                <a:ea typeface="DejaVu Sans"/>
                <a:cs typeface="DejaVu Sans"/>
              </a:rPr>
              <a:pPr/>
              <a:t>‹#›</a:t>
            </a:fld>
            <a:endParaRPr lang="en-US" dirty="0">
              <a:solidFill>
                <a:srgbClr val="02D35F"/>
              </a:solidFill>
              <a:ea typeface="DejaVu Sans"/>
              <a:cs typeface="DejaVu Sans"/>
            </a:endParaRPr>
          </a:p>
        </p:txBody>
      </p:sp>
    </p:spTree>
    <p:extLst>
      <p:ext uri="{BB962C8B-B14F-4D97-AF65-F5344CB8AC3E}">
        <p14:creationId xmlns:p14="http://schemas.microsoft.com/office/powerpoint/2010/main" val="4115446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1_Section Header Light">
    <p:spTree>
      <p:nvGrpSpPr>
        <p:cNvPr id="1" name=""/>
        <p:cNvGrpSpPr/>
        <p:nvPr/>
      </p:nvGrpSpPr>
      <p:grpSpPr>
        <a:xfrm>
          <a:off x="0" y="0"/>
          <a:ext cx="0" cy="0"/>
          <a:chOff x="0" y="0"/>
          <a:chExt cx="0" cy="0"/>
        </a:xfrm>
      </p:grpSpPr>
      <p:pic>
        <p:nvPicPr>
          <p:cNvPr id="7" name="Picture 6"/>
          <p:cNvPicPr>
            <a:picLocks/>
          </p:cNvPicPr>
          <p:nvPr/>
        </p:nvPicPr>
        <p:blipFill rotWithShape="1">
          <a:blip r:embed="rId2" cstate="print">
            <a:extLst>
              <a:ext uri="{28A0092B-C50C-407E-A947-70E740481C1C}">
                <a14:useLocalDpi xmlns:a14="http://schemas.microsoft.com/office/drawing/2010/main" val="0"/>
              </a:ext>
            </a:extLst>
          </a:blip>
          <a:srcRect l="537" t="5341" r="1127" b="11073"/>
          <a:stretch/>
        </p:blipFill>
        <p:spPr>
          <a:xfrm>
            <a:off x="0" y="0"/>
            <a:ext cx="9144000" cy="5143500"/>
          </a:xfrm>
          <a:prstGeom prst="rect">
            <a:avLst/>
          </a:prstGeom>
        </p:spPr>
      </p:pic>
      <p:sp>
        <p:nvSpPr>
          <p:cNvPr id="2" name="Title 1"/>
          <p:cNvSpPr>
            <a:spLocks noGrp="1"/>
          </p:cNvSpPr>
          <p:nvPr userDrawn="1">
            <p:ph type="title" hasCustomPrompt="1"/>
          </p:nvPr>
        </p:nvSpPr>
        <p:spPr>
          <a:xfrm>
            <a:off x="762000" y="1664884"/>
            <a:ext cx="7620000" cy="1813735"/>
          </a:xfrm>
        </p:spPr>
        <p:txBody>
          <a:bodyPr anchor="ctr"/>
          <a:lstStyle>
            <a:lvl1pPr>
              <a:defRPr sz="3188">
                <a:solidFill>
                  <a:schemeClr val="accent5"/>
                </a:solidFill>
              </a:defRPr>
            </a:lvl1pPr>
          </a:lstStyle>
          <a:p>
            <a:r>
              <a:rPr lang="en-US"/>
              <a:t>Section Title Here</a:t>
            </a:r>
          </a:p>
        </p:txBody>
      </p:sp>
    </p:spTree>
    <p:extLst>
      <p:ext uri="{BB962C8B-B14F-4D97-AF65-F5344CB8AC3E}">
        <p14:creationId xmlns:p14="http://schemas.microsoft.com/office/powerpoint/2010/main" val="306679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Header Ligh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b="21087"/>
          <a:stretch/>
        </p:blipFill>
        <p:spPr>
          <a:xfrm>
            <a:off x="2" y="-1"/>
            <a:ext cx="9143999" cy="5143501"/>
          </a:xfrm>
          <a:prstGeom prst="rect">
            <a:avLst/>
          </a:prstGeom>
        </p:spPr>
      </p:pic>
      <p:sp>
        <p:nvSpPr>
          <p:cNvPr id="2" name="Title 1"/>
          <p:cNvSpPr>
            <a:spLocks noGrp="1"/>
          </p:cNvSpPr>
          <p:nvPr>
            <p:ph type="title" hasCustomPrompt="1"/>
          </p:nvPr>
        </p:nvSpPr>
        <p:spPr>
          <a:xfrm>
            <a:off x="762000" y="1664884"/>
            <a:ext cx="7620000" cy="1813735"/>
          </a:xfrm>
        </p:spPr>
        <p:txBody>
          <a:bodyPr anchor="ctr"/>
          <a:lstStyle>
            <a:lvl1pPr>
              <a:defRPr sz="3188">
                <a:solidFill>
                  <a:schemeClr val="accent5"/>
                </a:solidFill>
              </a:defRPr>
            </a:lvl1pPr>
          </a:lstStyle>
          <a:p>
            <a:r>
              <a:rPr lang="en-US"/>
              <a:t>Section Title Here</a:t>
            </a:r>
          </a:p>
        </p:txBody>
      </p:sp>
      <p:sp>
        <p:nvSpPr>
          <p:cNvPr id="8" name="Slide Number Placeholder 4"/>
          <p:cNvSpPr>
            <a:spLocks noGrp="1"/>
          </p:cNvSpPr>
          <p:nvPr>
            <p:ph type="sldNum" sz="quarter" idx="15"/>
          </p:nvPr>
        </p:nvSpPr>
        <p:spPr>
          <a:xfrm>
            <a:off x="8747737" y="4806029"/>
            <a:ext cx="192024" cy="192024"/>
          </a:xfrm>
          <a:prstGeom prst="ellipse">
            <a:avLst/>
          </a:prstGeom>
          <a:solidFill>
            <a:schemeClr val="bg1"/>
          </a:solidFill>
        </p:spPr>
        <p:txBody>
          <a:bodyPr/>
          <a:lstStyle>
            <a:lvl1pPr>
              <a:defRPr>
                <a:solidFill>
                  <a:schemeClr val="accent1"/>
                </a:solidFill>
              </a:defRPr>
            </a:lvl1pPr>
          </a:lstStyle>
          <a:p>
            <a:fld id="{B1AC83B0-B844-44F1-B4BE-92A8C14C00CC}" type="slidenum">
              <a:rPr lang="en-US" smtClean="0">
                <a:solidFill>
                  <a:srgbClr val="02D35F"/>
                </a:solidFill>
                <a:ea typeface="DejaVu Sans"/>
                <a:cs typeface="DejaVu Sans"/>
              </a:rPr>
              <a:pPr/>
              <a:t>‹#›</a:t>
            </a:fld>
            <a:endParaRPr lang="en-US" dirty="0">
              <a:solidFill>
                <a:srgbClr val="02D35F"/>
              </a:solidFill>
              <a:ea typeface="DejaVu Sans"/>
              <a:cs typeface="DejaVu Sans"/>
            </a:endParaRPr>
          </a:p>
        </p:txBody>
      </p:sp>
    </p:spTree>
    <p:extLst>
      <p:ext uri="{BB962C8B-B14F-4D97-AF65-F5344CB8AC3E}">
        <p14:creationId xmlns:p14="http://schemas.microsoft.com/office/powerpoint/2010/main" val="2988460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Header Brigh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b="24627"/>
          <a:stretch/>
        </p:blipFill>
        <p:spPr>
          <a:xfrm>
            <a:off x="0" y="2"/>
            <a:ext cx="9144000" cy="5169089"/>
          </a:xfrm>
          <a:prstGeom prst="rect">
            <a:avLst/>
          </a:prstGeom>
        </p:spPr>
      </p:pic>
      <p:sp>
        <p:nvSpPr>
          <p:cNvPr id="2" name="Title 1"/>
          <p:cNvSpPr>
            <a:spLocks noGrp="1"/>
          </p:cNvSpPr>
          <p:nvPr>
            <p:ph type="title" hasCustomPrompt="1"/>
          </p:nvPr>
        </p:nvSpPr>
        <p:spPr>
          <a:xfrm>
            <a:off x="762000" y="1664884"/>
            <a:ext cx="7620000" cy="1813735"/>
          </a:xfrm>
        </p:spPr>
        <p:txBody>
          <a:bodyPr anchor="ctr"/>
          <a:lstStyle>
            <a:lvl1pPr>
              <a:defRPr sz="3188">
                <a:solidFill>
                  <a:schemeClr val="accent6"/>
                </a:solidFill>
              </a:defRPr>
            </a:lvl1pPr>
          </a:lstStyle>
          <a:p>
            <a:r>
              <a:rPr lang="en-US" dirty="0"/>
              <a:t>Section Title Here</a:t>
            </a:r>
          </a:p>
        </p:txBody>
      </p:sp>
      <p:sp>
        <p:nvSpPr>
          <p:cNvPr id="6" name="Slide Number Placeholder 4"/>
          <p:cNvSpPr>
            <a:spLocks noGrp="1"/>
          </p:cNvSpPr>
          <p:nvPr>
            <p:ph type="sldNum" sz="quarter" idx="15"/>
          </p:nvPr>
        </p:nvSpPr>
        <p:spPr>
          <a:xfrm>
            <a:off x="8747737" y="4806029"/>
            <a:ext cx="192024" cy="192024"/>
          </a:xfrm>
          <a:prstGeom prst="ellipse">
            <a:avLst/>
          </a:prstGeom>
          <a:solidFill>
            <a:schemeClr val="bg1"/>
          </a:solidFill>
        </p:spPr>
        <p:txBody>
          <a:bodyPr/>
          <a:lstStyle>
            <a:lvl1pPr>
              <a:defRPr>
                <a:solidFill>
                  <a:schemeClr val="accent1"/>
                </a:solidFill>
              </a:defRPr>
            </a:lvl1pPr>
          </a:lstStyle>
          <a:p>
            <a:fld id="{B1AC83B0-B844-44F1-B4BE-92A8C14C00CC}" type="slidenum">
              <a:rPr lang="en-US" smtClean="0">
                <a:solidFill>
                  <a:srgbClr val="02D35F"/>
                </a:solidFill>
                <a:ea typeface="DejaVu Sans"/>
                <a:cs typeface="DejaVu Sans"/>
              </a:rPr>
              <a:pPr/>
              <a:t>‹#›</a:t>
            </a:fld>
            <a:endParaRPr lang="en-US" dirty="0">
              <a:solidFill>
                <a:srgbClr val="02D35F"/>
              </a:solidFill>
              <a:ea typeface="DejaVu Sans"/>
              <a:cs typeface="DejaVu Sans"/>
            </a:endParaRPr>
          </a:p>
        </p:txBody>
      </p:sp>
    </p:spTree>
    <p:extLst>
      <p:ext uri="{BB962C8B-B14F-4D97-AF65-F5344CB8AC3E}">
        <p14:creationId xmlns:p14="http://schemas.microsoft.com/office/powerpoint/2010/main" val="795858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solidFill>
                <a:srgbClr val="0D2C40"/>
              </a:solidFill>
            </a:endParaRPr>
          </a:p>
        </p:txBody>
      </p:sp>
      <p:sp>
        <p:nvSpPr>
          <p:cNvPr id="8" name="Footer Placeholder 7"/>
          <p:cNvSpPr>
            <a:spLocks noGrp="1"/>
          </p:cNvSpPr>
          <p:nvPr>
            <p:ph type="ftr" sz="quarter" idx="11"/>
          </p:nvPr>
        </p:nvSpPr>
        <p:spPr/>
        <p:txBody>
          <a:bodyPr/>
          <a:lstStyle/>
          <a:p>
            <a:endParaRPr lang="en-US" dirty="0">
              <a:solidFill>
                <a:srgbClr val="0D2C40"/>
              </a:solidFill>
            </a:endParaRPr>
          </a:p>
        </p:txBody>
      </p:sp>
    </p:spTree>
    <p:extLst>
      <p:ext uri="{BB962C8B-B14F-4D97-AF65-F5344CB8AC3E}">
        <p14:creationId xmlns:p14="http://schemas.microsoft.com/office/powerpoint/2010/main" val="1422783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extLst>
    <p:ext uri="{DCECCB84-F9BA-43D5-87BE-67443E8EF086}">
      <p15:sldGuideLst xmlns:p15="http://schemas.microsoft.com/office/powerpoint/2012/main">
        <p15:guide id="1" pos="199">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Content-PhotoBackground">
    <p:spTree>
      <p:nvGrpSpPr>
        <p:cNvPr id="1" name=""/>
        <p:cNvGrpSpPr/>
        <p:nvPr/>
      </p:nvGrpSpPr>
      <p:grpSpPr>
        <a:xfrm>
          <a:off x="0" y="0"/>
          <a:ext cx="0" cy="0"/>
          <a:chOff x="0" y="0"/>
          <a:chExt cx="0" cy="0"/>
        </a:xfrm>
      </p:grpSpPr>
      <p:sp>
        <p:nvSpPr>
          <p:cNvPr id="10" name="Picture Placeholder 7"/>
          <p:cNvSpPr>
            <a:spLocks noGrp="1"/>
          </p:cNvSpPr>
          <p:nvPr>
            <p:ph type="pic" sz="quarter" idx="14" hasCustomPrompt="1"/>
          </p:nvPr>
        </p:nvSpPr>
        <p:spPr>
          <a:xfrm>
            <a:off x="239384" y="0"/>
            <a:ext cx="8904617" cy="5143500"/>
          </a:xfrm>
        </p:spPr>
        <p:txBody>
          <a:bodyPr/>
          <a:lstStyle>
            <a:lvl1pPr algn="ctr">
              <a:defRPr baseline="0"/>
            </a:lvl1pPr>
          </a:lstStyle>
          <a:p>
            <a:r>
              <a:rPr lang="en-US"/>
              <a:t>Click icon to add image</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74644" y="1220725"/>
            <a:ext cx="7640706" cy="1240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solidFill>
                <a:srgbClr val="0D2C40"/>
              </a:solidFill>
            </a:endParaRPr>
          </a:p>
        </p:txBody>
      </p:sp>
      <p:sp>
        <p:nvSpPr>
          <p:cNvPr id="8" name="Footer Placeholder 7"/>
          <p:cNvSpPr>
            <a:spLocks noGrp="1"/>
          </p:cNvSpPr>
          <p:nvPr>
            <p:ph type="ftr" sz="quarter" idx="11"/>
          </p:nvPr>
        </p:nvSpPr>
        <p:spPr/>
        <p:txBody>
          <a:bodyPr/>
          <a:lstStyle/>
          <a:p>
            <a:endParaRPr lang="en-US" dirty="0">
              <a:solidFill>
                <a:srgbClr val="0D2C40"/>
              </a:solidFill>
            </a:endParaRPr>
          </a:p>
        </p:txBody>
      </p:sp>
      <p:sp>
        <p:nvSpPr>
          <p:cNvPr id="11"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ea typeface="DejaVu Sans"/>
                <a:cs typeface="DejaVu Sans"/>
              </a:rPr>
              <a:pPr/>
              <a:t>‹#›</a:t>
            </a:fld>
            <a:endParaRPr lang="en-US" dirty="0">
              <a:solidFill>
                <a:prstClr val="white"/>
              </a:solidFill>
              <a:ea typeface="DejaVu Sans"/>
              <a:cs typeface="DejaVu Sans"/>
            </a:endParaRPr>
          </a:p>
        </p:txBody>
      </p:sp>
    </p:spTree>
    <p:extLst>
      <p:ext uri="{BB962C8B-B14F-4D97-AF65-F5344CB8AC3E}">
        <p14:creationId xmlns:p14="http://schemas.microsoft.com/office/powerpoint/2010/main" val="3838105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874644" y="1381541"/>
            <a:ext cx="7640706" cy="3283331"/>
          </a:xfrm>
        </p:spPr>
        <p:txBody>
          <a:bodyPr/>
          <a:lstStyle>
            <a:lvl1pPr marL="129776" indent="-129776">
              <a:buFont typeface="Arial" panose="020B0604020202020204" pitchFamily="34" charset="0"/>
              <a:buChar char="•"/>
              <a:defRPr sz="1275" b="0"/>
            </a:lvl1pPr>
            <a:lvl2pPr marL="342892" indent="-84533">
              <a:buFont typeface="Arial" panose="020B0604020202020204" pitchFamily="34" charset="0"/>
              <a:buChar char="-"/>
              <a:defRPr sz="1050" b="0"/>
            </a:lvl2pPr>
            <a:lvl3pPr marL="472667" indent="-45243">
              <a:defRPr sz="900"/>
            </a:lvl3pPr>
            <a:lvl4pPr marL="556008" indent="-84533">
              <a:defRPr sz="750"/>
            </a:lvl4pPr>
            <a:lvl5pPr marL="640540" indent="-84533">
              <a:defRPr sz="75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p:nvPr>
        </p:nvSpPr>
        <p:spPr>
          <a:xfrm>
            <a:off x="874715" y="923823"/>
            <a:ext cx="7640637"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Click to edit Master text styles</a:t>
            </a:r>
          </a:p>
        </p:txBody>
      </p:sp>
      <p:sp>
        <p:nvSpPr>
          <p:cNvPr id="7" name="Date Placeholder 6"/>
          <p:cNvSpPr>
            <a:spLocks noGrp="1"/>
          </p:cNvSpPr>
          <p:nvPr>
            <p:ph type="dt" sz="half" idx="14"/>
          </p:nvPr>
        </p:nvSpPr>
        <p:spPr/>
        <p:txBody>
          <a:bodyPr/>
          <a:lstStyle/>
          <a:p>
            <a:endParaRPr lang="en-US" dirty="0">
              <a:solidFill>
                <a:srgbClr val="0D2C40"/>
              </a:solidFill>
            </a:endParaRPr>
          </a:p>
        </p:txBody>
      </p:sp>
      <p:sp>
        <p:nvSpPr>
          <p:cNvPr id="8" name="Footer Placeholder 7"/>
          <p:cNvSpPr>
            <a:spLocks noGrp="1"/>
          </p:cNvSpPr>
          <p:nvPr>
            <p:ph type="ftr" sz="quarter" idx="15"/>
          </p:nvPr>
        </p:nvSpPr>
        <p:spPr/>
        <p:txBody>
          <a:bodyPr/>
          <a:lstStyle/>
          <a:p>
            <a:endParaRPr lang="en-US" dirty="0">
              <a:solidFill>
                <a:srgbClr val="0D2C40"/>
              </a:solidFill>
            </a:endParaRPr>
          </a:p>
        </p:txBody>
      </p:sp>
      <p:sp>
        <p:nvSpPr>
          <p:cNvPr id="11"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ea typeface="DejaVu Sans"/>
                <a:cs typeface="DejaVu Sans"/>
              </a:rPr>
              <a:pPr/>
              <a:t>‹#›</a:t>
            </a:fld>
            <a:endParaRPr lang="en-US" dirty="0">
              <a:solidFill>
                <a:prstClr val="white"/>
              </a:solidFill>
              <a:ea typeface="DejaVu Sans"/>
              <a:cs typeface="DejaVu Sans"/>
            </a:endParaRPr>
          </a:p>
        </p:txBody>
      </p:sp>
    </p:spTree>
    <p:extLst>
      <p:ext uri="{BB962C8B-B14F-4D97-AF65-F5344CB8AC3E}">
        <p14:creationId xmlns:p14="http://schemas.microsoft.com/office/powerpoint/2010/main" val="1655405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Subtitle-PhotoBackground">
    <p:spTree>
      <p:nvGrpSpPr>
        <p:cNvPr id="1" name=""/>
        <p:cNvGrpSpPr/>
        <p:nvPr/>
      </p:nvGrpSpPr>
      <p:grpSpPr>
        <a:xfrm>
          <a:off x="0" y="0"/>
          <a:ext cx="0" cy="0"/>
          <a:chOff x="0" y="0"/>
          <a:chExt cx="0" cy="0"/>
        </a:xfrm>
      </p:grpSpPr>
      <p:sp>
        <p:nvSpPr>
          <p:cNvPr id="8" name="Picture Placeholder 7"/>
          <p:cNvSpPr>
            <a:spLocks noGrp="1"/>
          </p:cNvSpPr>
          <p:nvPr>
            <p:ph type="pic" sz="quarter" idx="14" hasCustomPrompt="1"/>
          </p:nvPr>
        </p:nvSpPr>
        <p:spPr>
          <a:xfrm>
            <a:off x="242619" y="-5080"/>
            <a:ext cx="8901382" cy="5157216"/>
          </a:xfrm>
        </p:spPr>
        <p:txBody>
          <a:bodyPr/>
          <a:lstStyle>
            <a:lvl1pPr algn="ctr">
              <a:defRPr baseline="0"/>
            </a:lvl1pPr>
          </a:lstStyle>
          <a:p>
            <a:r>
              <a:rPr lang="en-US"/>
              <a:t>Click icon to add image</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874644" y="1381541"/>
            <a:ext cx="7640706" cy="1056861"/>
          </a:xfrm>
        </p:spPr>
        <p:txBody>
          <a:bodyPr/>
          <a:lstStyle>
            <a:lvl1pPr marL="129776" indent="-129776">
              <a:buFont typeface="Arial" panose="020B0604020202020204" pitchFamily="34" charset="0"/>
              <a:buChar char="•"/>
              <a:defRPr sz="1275" b="0"/>
            </a:lvl1pPr>
            <a:lvl2pPr marL="342892" indent="-84533">
              <a:buFont typeface="Arial" panose="020B0604020202020204" pitchFamily="34" charset="0"/>
              <a:buChar char="-"/>
              <a:defRPr sz="1050" b="0"/>
            </a:lvl2pPr>
            <a:lvl3pPr marL="472667" indent="-45243">
              <a:defRPr sz="900"/>
            </a:lvl3pPr>
            <a:lvl4pPr marL="556008" indent="-84533">
              <a:defRPr sz="750"/>
            </a:lvl4pPr>
            <a:lvl5pPr marL="640540" indent="-84533">
              <a:defRPr sz="75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p:nvPr>
        </p:nvSpPr>
        <p:spPr>
          <a:xfrm>
            <a:off x="874715" y="923823"/>
            <a:ext cx="7640637"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Click to edit Master text styles</a:t>
            </a:r>
          </a:p>
        </p:txBody>
      </p:sp>
      <p:sp>
        <p:nvSpPr>
          <p:cNvPr id="7" name="Date Placeholder 6"/>
          <p:cNvSpPr>
            <a:spLocks noGrp="1"/>
          </p:cNvSpPr>
          <p:nvPr>
            <p:ph type="dt" sz="half" idx="15"/>
          </p:nvPr>
        </p:nvSpPr>
        <p:spPr/>
        <p:txBody>
          <a:bodyPr/>
          <a:lstStyle/>
          <a:p>
            <a:endParaRPr lang="en-US" dirty="0">
              <a:solidFill>
                <a:srgbClr val="0D2C40"/>
              </a:solidFill>
            </a:endParaRPr>
          </a:p>
        </p:txBody>
      </p:sp>
      <p:sp>
        <p:nvSpPr>
          <p:cNvPr id="10" name="Footer Placeholder 9"/>
          <p:cNvSpPr>
            <a:spLocks noGrp="1"/>
          </p:cNvSpPr>
          <p:nvPr>
            <p:ph type="ftr" sz="quarter" idx="16"/>
          </p:nvPr>
        </p:nvSpPr>
        <p:spPr/>
        <p:txBody>
          <a:bodyPr/>
          <a:lstStyle/>
          <a:p>
            <a:endParaRPr lang="en-US" dirty="0">
              <a:solidFill>
                <a:srgbClr val="0D2C40"/>
              </a:solidFill>
            </a:endParaRPr>
          </a:p>
        </p:txBody>
      </p:sp>
      <p:sp>
        <p:nvSpPr>
          <p:cNvPr id="12"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ea typeface="DejaVu Sans"/>
                <a:cs typeface="DejaVu Sans"/>
              </a:rPr>
              <a:pPr/>
              <a:t>‹#›</a:t>
            </a:fld>
            <a:endParaRPr lang="en-US" dirty="0">
              <a:solidFill>
                <a:prstClr val="white"/>
              </a:solidFill>
              <a:ea typeface="DejaVu Sans"/>
              <a:cs typeface="DejaVu Sans"/>
            </a:endParaRPr>
          </a:p>
        </p:txBody>
      </p:sp>
    </p:spTree>
    <p:extLst>
      <p:ext uri="{BB962C8B-B14F-4D97-AF65-F5344CB8AC3E}">
        <p14:creationId xmlns:p14="http://schemas.microsoft.com/office/powerpoint/2010/main" val="604344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 (28pt)</a:t>
            </a:r>
          </a:p>
        </p:txBody>
      </p:sp>
      <p:sp>
        <p:nvSpPr>
          <p:cNvPr id="3" name="Content Placeholder 2"/>
          <p:cNvSpPr>
            <a:spLocks noGrp="1"/>
          </p:cNvSpPr>
          <p:nvPr>
            <p:ph idx="1" hasCustomPrompt="1"/>
          </p:nvPr>
        </p:nvSpPr>
        <p:spPr>
          <a:xfrm>
            <a:off x="874644" y="986971"/>
            <a:ext cx="1920240" cy="3677899"/>
          </a:xfrm>
        </p:spPr>
        <p:txBody>
          <a:bodyPr/>
          <a:lstStyle>
            <a:lvl1pPr marL="0" indent="0">
              <a:buFont typeface="Arial" panose="020B0604020202020204" pitchFamily="34" charset="0"/>
              <a:buNone/>
              <a:defRPr sz="1300" b="1"/>
            </a:lvl1pPr>
            <a:lvl2pPr marL="115888" indent="-115888">
              <a:buFont typeface="Arial" panose="020B0604020202020204" pitchFamily="34" charset="0"/>
              <a:buChar char="•"/>
              <a:defRPr sz="1050" b="0"/>
            </a:lvl2pPr>
            <a:lvl3pPr marL="231775" indent="-115888">
              <a:buFont typeface="Arial" panose="020B0604020202020204" pitchFamily="34" charset="0"/>
              <a:buChar char="-"/>
              <a:defRPr sz="900"/>
            </a:lvl3pPr>
            <a:lvl4pPr marL="341313" indent="-115888">
              <a:buFont typeface="Arial" panose="020B0604020202020204" pitchFamily="34" charset="0"/>
              <a:buChar char="•"/>
              <a:defRPr sz="750"/>
            </a:lvl4pPr>
            <a:lvl5pPr marL="457200" indent="-115888">
              <a:buFont typeface="Arial" panose="020B0604020202020204" pitchFamily="34" charset="0"/>
              <a:buChar char="•"/>
              <a:defRPr sz="750"/>
            </a:lvl5pPr>
          </a:lstStyle>
          <a:p>
            <a:pPr lvl="0"/>
            <a:r>
              <a:rPr lang="en-US"/>
              <a:t>Column 1</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p:cNvSpPr>
            <a:spLocks noGrp="1"/>
          </p:cNvSpPr>
          <p:nvPr>
            <p:ph idx="13" hasCustomPrompt="1"/>
          </p:nvPr>
        </p:nvSpPr>
        <p:spPr>
          <a:xfrm>
            <a:off x="2889945" y="986971"/>
            <a:ext cx="1920240" cy="3677900"/>
          </a:xfrm>
        </p:spPr>
        <p:txBody>
          <a:bodyPr/>
          <a:lstStyle>
            <a:lvl1pPr marL="0" indent="0">
              <a:buFont typeface="Arial" panose="020B0604020202020204" pitchFamily="34" charset="0"/>
              <a:buNone/>
              <a:defRPr sz="1300" b="1"/>
            </a:lvl1pPr>
            <a:lvl2pPr marL="171450" indent="-171450">
              <a:buFont typeface="Arial" panose="020B0604020202020204" pitchFamily="34" charset="0"/>
              <a:buNone/>
              <a:defRPr lang="en-US" sz="1050" b="0" kern="1200" dirty="0" smtClean="0">
                <a:solidFill>
                  <a:schemeClr val="tx2"/>
                </a:solidFill>
                <a:latin typeface="Arial" panose="020B0604020202020204" pitchFamily="34" charset="0"/>
                <a:ea typeface="+mn-ea"/>
                <a:cs typeface="Arial" panose="020B0604020202020204" pitchFamily="34" charset="0"/>
              </a:defRPr>
            </a:lvl2pPr>
            <a:lvl3pPr marL="287337" indent="-171450">
              <a:buNone/>
              <a:defRPr lang="en-US" sz="900" kern="1200" dirty="0" smtClean="0">
                <a:solidFill>
                  <a:schemeClr val="tx2"/>
                </a:solidFill>
                <a:latin typeface="Arial" panose="020B0604020202020204" pitchFamily="34" charset="0"/>
                <a:ea typeface="+mn-ea"/>
                <a:cs typeface="Arial" panose="020B0604020202020204" pitchFamily="34" charset="0"/>
              </a:defRPr>
            </a:lvl3pPr>
            <a:lvl4pPr marL="396875" indent="-171450">
              <a:buNone/>
              <a:defRPr lang="en-US" sz="750" kern="1200" dirty="0" smtClean="0">
                <a:solidFill>
                  <a:schemeClr val="tx2"/>
                </a:solidFill>
                <a:latin typeface="Arial" panose="020B0604020202020204" pitchFamily="34" charset="0"/>
                <a:ea typeface="+mn-ea"/>
                <a:cs typeface="Arial" panose="020B0604020202020204" pitchFamily="34" charset="0"/>
              </a:defRPr>
            </a:lvl4pPr>
            <a:lvl5pPr marL="512762" indent="-171450">
              <a:buNone/>
              <a:defRPr lang="en-US" sz="750" kern="1200" dirty="0">
                <a:solidFill>
                  <a:schemeClr val="tx2"/>
                </a:solidFill>
                <a:latin typeface="Arial" panose="020B0604020202020204" pitchFamily="34" charset="0"/>
                <a:ea typeface="+mn-ea"/>
                <a:cs typeface="Arial" panose="020B0604020202020204" pitchFamily="34" charset="0"/>
              </a:defRPr>
            </a:lvl5pPr>
          </a:lstStyle>
          <a:p>
            <a:pPr lvl="0"/>
            <a:r>
              <a:rPr lang="en-US"/>
              <a:t>Column 2</a:t>
            </a:r>
          </a:p>
          <a:p>
            <a:pPr marL="115888" lvl="1" indent="-115888" algn="l" defTabSz="514350" rtl="0" eaLnBrk="1" latinLnBrk="0" hangingPunct="1">
              <a:lnSpc>
                <a:spcPct val="100000"/>
              </a:lnSpc>
              <a:spcBef>
                <a:spcPts val="0"/>
              </a:spcBef>
              <a:spcAft>
                <a:spcPts val="400"/>
              </a:spcAft>
              <a:buFont typeface="Arial" panose="020B0604020202020204" pitchFamily="34" charset="0"/>
              <a:buChar char="•"/>
            </a:pPr>
            <a:r>
              <a:rPr lang="en-US"/>
              <a:t>Second level</a:t>
            </a:r>
          </a:p>
          <a:p>
            <a:pPr marL="231775" lvl="2" indent="-115888" algn="l" defTabSz="516731" rtl="0" eaLnBrk="1" latinLnBrk="0" hangingPunct="1">
              <a:lnSpc>
                <a:spcPct val="100000"/>
              </a:lnSpc>
              <a:spcBef>
                <a:spcPts val="0"/>
              </a:spcBef>
              <a:spcAft>
                <a:spcPts val="400"/>
              </a:spcAft>
              <a:buFont typeface="Arial" panose="020B0604020202020204" pitchFamily="34" charset="0"/>
              <a:buChar char="-"/>
            </a:pPr>
            <a:r>
              <a:rPr lang="en-US"/>
              <a:t>Third level</a:t>
            </a:r>
          </a:p>
          <a:p>
            <a:pPr marL="341313" lvl="3" indent="-115888" algn="l" defTabSz="514350" rtl="0" eaLnBrk="1" latinLnBrk="0" hangingPunct="1">
              <a:lnSpc>
                <a:spcPct val="100000"/>
              </a:lnSpc>
              <a:spcBef>
                <a:spcPts val="0"/>
              </a:spcBef>
              <a:spcAft>
                <a:spcPts val="400"/>
              </a:spcAft>
              <a:buFont typeface="Arial" panose="020B0604020202020204" pitchFamily="34" charset="0"/>
              <a:buChar char="•"/>
            </a:pPr>
            <a:r>
              <a:rPr lang="en-US"/>
              <a:t>Fourth level</a:t>
            </a:r>
          </a:p>
          <a:p>
            <a:pPr marL="457200" lvl="4" indent="-115888" algn="l" defTabSz="514350" rtl="0" eaLnBrk="1" latinLnBrk="0" hangingPunct="1">
              <a:lnSpc>
                <a:spcPct val="100000"/>
              </a:lnSpc>
              <a:spcBef>
                <a:spcPts val="0"/>
              </a:spcBef>
              <a:spcAft>
                <a:spcPts val="400"/>
              </a:spcAft>
              <a:buFont typeface="Arial" panose="020B0604020202020204" pitchFamily="34" charset="0"/>
              <a:buChar char="•"/>
            </a:pPr>
            <a:r>
              <a:rPr lang="en-US"/>
              <a:t>Fifth level</a:t>
            </a:r>
          </a:p>
        </p:txBody>
      </p:sp>
      <p:sp>
        <p:nvSpPr>
          <p:cNvPr id="17" name="Content Placeholder 2"/>
          <p:cNvSpPr>
            <a:spLocks noGrp="1"/>
          </p:cNvSpPr>
          <p:nvPr>
            <p:ph idx="14" hasCustomPrompt="1"/>
          </p:nvPr>
        </p:nvSpPr>
        <p:spPr>
          <a:xfrm>
            <a:off x="4905246" y="986971"/>
            <a:ext cx="1920240" cy="3677900"/>
          </a:xfrm>
        </p:spPr>
        <p:txBody>
          <a:bodyPr/>
          <a:lstStyle>
            <a:lvl1pPr marL="0" indent="0">
              <a:buFont typeface="Arial" panose="020B0604020202020204" pitchFamily="34" charset="0"/>
              <a:buNone/>
              <a:defRPr sz="1300" b="1"/>
            </a:lvl1pPr>
            <a:lvl2pPr marL="171450" indent="-171450">
              <a:buFont typeface="Arial" panose="020B0604020202020204" pitchFamily="34" charset="0"/>
              <a:buNone/>
              <a:defRPr lang="en-US" sz="1050" b="0" kern="1200" dirty="0" smtClean="0">
                <a:solidFill>
                  <a:schemeClr val="tx2"/>
                </a:solidFill>
                <a:latin typeface="Arial" panose="020B0604020202020204" pitchFamily="34" charset="0"/>
                <a:ea typeface="+mn-ea"/>
                <a:cs typeface="Arial" panose="020B0604020202020204" pitchFamily="34" charset="0"/>
              </a:defRPr>
            </a:lvl2pPr>
            <a:lvl3pPr marL="287337" indent="-171450">
              <a:buNone/>
              <a:defRPr lang="en-US" sz="900" kern="1200" dirty="0" smtClean="0">
                <a:solidFill>
                  <a:schemeClr val="tx2"/>
                </a:solidFill>
                <a:latin typeface="Arial" panose="020B0604020202020204" pitchFamily="34" charset="0"/>
                <a:ea typeface="+mn-ea"/>
                <a:cs typeface="Arial" panose="020B0604020202020204" pitchFamily="34" charset="0"/>
              </a:defRPr>
            </a:lvl3pPr>
            <a:lvl4pPr marL="396875" indent="-171450">
              <a:buNone/>
              <a:defRPr lang="en-US" sz="750" kern="1200" dirty="0" smtClean="0">
                <a:solidFill>
                  <a:schemeClr val="tx2"/>
                </a:solidFill>
                <a:latin typeface="Arial" panose="020B0604020202020204" pitchFamily="34" charset="0"/>
                <a:ea typeface="+mn-ea"/>
                <a:cs typeface="Arial" panose="020B0604020202020204" pitchFamily="34" charset="0"/>
              </a:defRPr>
            </a:lvl4pPr>
            <a:lvl5pPr marL="512762" indent="-171450">
              <a:buNone/>
              <a:defRPr lang="en-US" sz="750" kern="1200" dirty="0">
                <a:solidFill>
                  <a:schemeClr val="tx2"/>
                </a:solidFill>
                <a:latin typeface="Arial" panose="020B0604020202020204" pitchFamily="34" charset="0"/>
                <a:ea typeface="+mn-ea"/>
                <a:cs typeface="Arial" panose="020B0604020202020204" pitchFamily="34" charset="0"/>
              </a:defRPr>
            </a:lvl5pPr>
          </a:lstStyle>
          <a:p>
            <a:pPr lvl="0"/>
            <a:r>
              <a:rPr lang="en-US"/>
              <a:t>Column 3</a:t>
            </a:r>
          </a:p>
          <a:p>
            <a:pPr marL="115888" lvl="1" indent="-115888" algn="l" defTabSz="514350" rtl="0" eaLnBrk="1" latinLnBrk="0" hangingPunct="1">
              <a:lnSpc>
                <a:spcPct val="100000"/>
              </a:lnSpc>
              <a:spcBef>
                <a:spcPts val="0"/>
              </a:spcBef>
              <a:spcAft>
                <a:spcPts val="400"/>
              </a:spcAft>
              <a:buFont typeface="Arial" panose="020B0604020202020204" pitchFamily="34" charset="0"/>
              <a:buChar char="•"/>
            </a:pPr>
            <a:r>
              <a:rPr lang="en-US"/>
              <a:t>Second level</a:t>
            </a:r>
          </a:p>
          <a:p>
            <a:pPr marL="231775" lvl="2" indent="-115888" algn="l" defTabSz="516731" rtl="0" eaLnBrk="1" latinLnBrk="0" hangingPunct="1">
              <a:lnSpc>
                <a:spcPct val="100000"/>
              </a:lnSpc>
              <a:spcBef>
                <a:spcPts val="0"/>
              </a:spcBef>
              <a:spcAft>
                <a:spcPts val="400"/>
              </a:spcAft>
              <a:buFont typeface="Arial" panose="020B0604020202020204" pitchFamily="34" charset="0"/>
              <a:buChar char="-"/>
            </a:pPr>
            <a:r>
              <a:rPr lang="en-US"/>
              <a:t>Third level</a:t>
            </a:r>
          </a:p>
          <a:p>
            <a:pPr marL="341313" lvl="3" indent="-115888" algn="l" defTabSz="514350" rtl="0" eaLnBrk="1" latinLnBrk="0" hangingPunct="1">
              <a:lnSpc>
                <a:spcPct val="100000"/>
              </a:lnSpc>
              <a:spcBef>
                <a:spcPts val="0"/>
              </a:spcBef>
              <a:spcAft>
                <a:spcPts val="400"/>
              </a:spcAft>
              <a:buFont typeface="Arial" panose="020B0604020202020204" pitchFamily="34" charset="0"/>
              <a:buChar char="•"/>
            </a:pPr>
            <a:r>
              <a:rPr lang="en-US"/>
              <a:t>Fourth level</a:t>
            </a:r>
          </a:p>
          <a:p>
            <a:pPr marL="457200" lvl="4" indent="-115888" algn="l" defTabSz="514350" rtl="0" eaLnBrk="1" latinLnBrk="0" hangingPunct="1">
              <a:lnSpc>
                <a:spcPct val="100000"/>
              </a:lnSpc>
              <a:spcBef>
                <a:spcPts val="0"/>
              </a:spcBef>
              <a:spcAft>
                <a:spcPts val="400"/>
              </a:spcAft>
              <a:buFont typeface="Arial" panose="020B0604020202020204" pitchFamily="34" charset="0"/>
              <a:buChar char="•"/>
            </a:pPr>
            <a:r>
              <a:rPr lang="en-US"/>
              <a:t>Fifth level</a:t>
            </a:r>
          </a:p>
        </p:txBody>
      </p:sp>
      <p:sp>
        <p:nvSpPr>
          <p:cNvPr id="18" name="Content Placeholder 2"/>
          <p:cNvSpPr>
            <a:spLocks noGrp="1"/>
          </p:cNvSpPr>
          <p:nvPr>
            <p:ph idx="15" hasCustomPrompt="1"/>
          </p:nvPr>
        </p:nvSpPr>
        <p:spPr>
          <a:xfrm>
            <a:off x="6920548" y="986971"/>
            <a:ext cx="1920240" cy="3677900"/>
          </a:xfrm>
        </p:spPr>
        <p:txBody>
          <a:bodyPr/>
          <a:lstStyle>
            <a:lvl1pPr marL="0" indent="0">
              <a:buFont typeface="Arial" panose="020B0604020202020204" pitchFamily="34" charset="0"/>
              <a:buNone/>
              <a:defRPr sz="1300" b="1"/>
            </a:lvl1pPr>
            <a:lvl2pPr marL="171450" indent="-171450">
              <a:buFont typeface="Arial" panose="020B0604020202020204" pitchFamily="34" charset="0"/>
              <a:buNone/>
              <a:defRPr lang="en-US" sz="1050" b="0" kern="1200" dirty="0" smtClean="0">
                <a:solidFill>
                  <a:schemeClr val="tx2"/>
                </a:solidFill>
                <a:latin typeface="Arial" panose="020B0604020202020204" pitchFamily="34" charset="0"/>
                <a:ea typeface="+mn-ea"/>
                <a:cs typeface="Arial" panose="020B0604020202020204" pitchFamily="34" charset="0"/>
              </a:defRPr>
            </a:lvl2pPr>
            <a:lvl3pPr marL="287337" indent="-171450">
              <a:buNone/>
              <a:defRPr lang="en-US" sz="900" kern="1200" dirty="0" smtClean="0">
                <a:solidFill>
                  <a:schemeClr val="tx2"/>
                </a:solidFill>
                <a:latin typeface="Arial" panose="020B0604020202020204" pitchFamily="34" charset="0"/>
                <a:ea typeface="+mn-ea"/>
                <a:cs typeface="Arial" panose="020B0604020202020204" pitchFamily="34" charset="0"/>
              </a:defRPr>
            </a:lvl3pPr>
            <a:lvl4pPr marL="396875" indent="-171450">
              <a:buNone/>
              <a:defRPr lang="en-US" sz="750" kern="1200" dirty="0" smtClean="0">
                <a:solidFill>
                  <a:schemeClr val="tx2"/>
                </a:solidFill>
                <a:latin typeface="Arial" panose="020B0604020202020204" pitchFamily="34" charset="0"/>
                <a:ea typeface="+mn-ea"/>
                <a:cs typeface="Arial" panose="020B0604020202020204" pitchFamily="34" charset="0"/>
              </a:defRPr>
            </a:lvl4pPr>
            <a:lvl5pPr marL="512762" indent="-171450">
              <a:buNone/>
              <a:defRPr lang="en-US" sz="750" kern="1200" dirty="0">
                <a:solidFill>
                  <a:schemeClr val="tx2"/>
                </a:solidFill>
                <a:latin typeface="Arial" panose="020B0604020202020204" pitchFamily="34" charset="0"/>
                <a:ea typeface="+mn-ea"/>
                <a:cs typeface="Arial" panose="020B0604020202020204" pitchFamily="34" charset="0"/>
              </a:defRPr>
            </a:lvl5pPr>
          </a:lstStyle>
          <a:p>
            <a:pPr lvl="0"/>
            <a:r>
              <a:rPr lang="en-US"/>
              <a:t>Column 4</a:t>
            </a:r>
          </a:p>
          <a:p>
            <a:pPr marL="115888" lvl="1" indent="-115888" algn="l" defTabSz="514350" rtl="0" eaLnBrk="1" latinLnBrk="0" hangingPunct="1">
              <a:lnSpc>
                <a:spcPct val="100000"/>
              </a:lnSpc>
              <a:spcBef>
                <a:spcPts val="0"/>
              </a:spcBef>
              <a:spcAft>
                <a:spcPts val="400"/>
              </a:spcAft>
              <a:buFont typeface="Arial" panose="020B0604020202020204" pitchFamily="34" charset="0"/>
              <a:buChar char="•"/>
            </a:pPr>
            <a:r>
              <a:rPr lang="en-US"/>
              <a:t>Second level</a:t>
            </a:r>
          </a:p>
          <a:p>
            <a:pPr marL="231775" lvl="2" indent="-115888" algn="l" defTabSz="516731" rtl="0" eaLnBrk="1" latinLnBrk="0" hangingPunct="1">
              <a:lnSpc>
                <a:spcPct val="100000"/>
              </a:lnSpc>
              <a:spcBef>
                <a:spcPts val="0"/>
              </a:spcBef>
              <a:spcAft>
                <a:spcPts val="400"/>
              </a:spcAft>
              <a:buFont typeface="Arial" panose="020B0604020202020204" pitchFamily="34" charset="0"/>
              <a:buChar char="-"/>
            </a:pPr>
            <a:r>
              <a:rPr lang="en-US"/>
              <a:t>Third level</a:t>
            </a:r>
          </a:p>
          <a:p>
            <a:pPr marL="341313" lvl="3" indent="-115888" algn="l" defTabSz="514350" rtl="0" eaLnBrk="1" latinLnBrk="0" hangingPunct="1">
              <a:lnSpc>
                <a:spcPct val="100000"/>
              </a:lnSpc>
              <a:spcBef>
                <a:spcPts val="0"/>
              </a:spcBef>
              <a:spcAft>
                <a:spcPts val="400"/>
              </a:spcAft>
              <a:buFont typeface="Arial" panose="020B0604020202020204" pitchFamily="34" charset="0"/>
              <a:buChar char="•"/>
            </a:pPr>
            <a:r>
              <a:rPr lang="en-US"/>
              <a:t>Fourth level</a:t>
            </a:r>
          </a:p>
          <a:p>
            <a:pPr marL="457200" lvl="4" indent="-115888" algn="l" defTabSz="514350" rtl="0" eaLnBrk="1" latinLnBrk="0" hangingPunct="1">
              <a:lnSpc>
                <a:spcPct val="100000"/>
              </a:lnSpc>
              <a:spcBef>
                <a:spcPts val="0"/>
              </a:spcBef>
              <a:spcAft>
                <a:spcPts val="400"/>
              </a:spcAft>
              <a:buFont typeface="Arial" panose="020B0604020202020204" pitchFamily="34" charset="0"/>
              <a:buChar char="•"/>
            </a:pPr>
            <a:r>
              <a:rPr lang="en-US"/>
              <a:t>Fifth level</a:t>
            </a:r>
          </a:p>
        </p:txBody>
      </p:sp>
      <p:sp>
        <p:nvSpPr>
          <p:cNvPr id="7" name="Date Placeholder 6"/>
          <p:cNvSpPr>
            <a:spLocks noGrp="1"/>
          </p:cNvSpPr>
          <p:nvPr>
            <p:ph type="dt" sz="half" idx="16"/>
          </p:nvPr>
        </p:nvSpPr>
        <p:spPr/>
        <p:txBody>
          <a:bodyPr/>
          <a:lstStyle/>
          <a:p>
            <a:endParaRPr lang="en-US"/>
          </a:p>
        </p:txBody>
      </p:sp>
      <p:sp>
        <p:nvSpPr>
          <p:cNvPr id="8" name="Footer Placeholder 7"/>
          <p:cNvSpPr>
            <a:spLocks noGrp="1"/>
          </p:cNvSpPr>
          <p:nvPr>
            <p:ph type="ftr" sz="quarter" idx="17"/>
          </p:nvPr>
        </p:nvSpPr>
        <p:spPr/>
        <p:txBody>
          <a:bodyPr/>
          <a:lstStyle/>
          <a:p>
            <a:endParaRPr lang="en-US"/>
          </a:p>
        </p:txBody>
      </p:sp>
    </p:spTree>
    <p:extLst>
      <p:ext uri="{BB962C8B-B14F-4D97-AF65-F5344CB8AC3E}">
        <p14:creationId xmlns:p14="http://schemas.microsoft.com/office/powerpoint/2010/main" val="310565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874644" y="1381541"/>
            <a:ext cx="3690730" cy="3283331"/>
          </a:xfrm>
        </p:spPr>
        <p:txBody>
          <a:bodyPr/>
          <a:lstStyle>
            <a:lvl1pPr marL="129776" indent="-129776">
              <a:buFont typeface="Arial" panose="020B0604020202020204" pitchFamily="34" charset="0"/>
              <a:buChar char="•"/>
              <a:defRPr sz="1275" b="0"/>
            </a:lvl1pPr>
            <a:lvl2pPr marL="342892" indent="-84533">
              <a:buFont typeface="Arial" panose="020B0604020202020204" pitchFamily="34" charset="0"/>
              <a:buChar char="-"/>
              <a:defRPr sz="1050" b="0"/>
            </a:lvl2pPr>
            <a:lvl3pPr marL="472667" indent="-45243">
              <a:defRPr sz="900"/>
            </a:lvl3pPr>
            <a:lvl4pPr marL="556008" indent="-84533">
              <a:defRPr sz="750"/>
            </a:lvl4pPr>
            <a:lvl5pPr marL="640540" indent="-84533">
              <a:defRPr sz="75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874715" y="923823"/>
            <a:ext cx="3690697"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1 Subhead</a:t>
            </a:r>
          </a:p>
        </p:txBody>
      </p:sp>
      <p:sp>
        <p:nvSpPr>
          <p:cNvPr id="10" name="Content Placeholder 2"/>
          <p:cNvSpPr>
            <a:spLocks noGrp="1"/>
          </p:cNvSpPr>
          <p:nvPr>
            <p:ph idx="14" hasCustomPrompt="1"/>
          </p:nvPr>
        </p:nvSpPr>
        <p:spPr>
          <a:xfrm>
            <a:off x="4692062" y="1382264"/>
            <a:ext cx="3694176" cy="3283331"/>
          </a:xfrm>
        </p:spPr>
        <p:txBody>
          <a:bodyPr/>
          <a:lstStyle>
            <a:lvl1pPr marL="129776" indent="-129776">
              <a:buFont typeface="Arial" panose="020B0604020202020204" pitchFamily="34" charset="0"/>
              <a:buChar char="•"/>
              <a:defRPr sz="1275" b="0"/>
            </a:lvl1pPr>
            <a:lvl2pPr marL="342892" indent="-84533">
              <a:buFont typeface="Arial" panose="020B0604020202020204" pitchFamily="34" charset="0"/>
              <a:buChar char="-"/>
              <a:defRPr sz="1050" b="0"/>
            </a:lvl2pPr>
            <a:lvl3pPr marL="472667" indent="-45243">
              <a:defRPr sz="900"/>
            </a:lvl3pPr>
            <a:lvl4pPr marL="556008" indent="-84533">
              <a:defRPr sz="750"/>
            </a:lvl4pPr>
            <a:lvl5pPr marL="640540" indent="-84533">
              <a:defRPr sz="75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1" name="Text Placeholder 8"/>
          <p:cNvSpPr>
            <a:spLocks noGrp="1"/>
          </p:cNvSpPr>
          <p:nvPr>
            <p:ph type="body" sz="quarter" idx="15" hasCustomPrompt="1"/>
          </p:nvPr>
        </p:nvSpPr>
        <p:spPr>
          <a:xfrm>
            <a:off x="4692131" y="924546"/>
            <a:ext cx="3694176"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2 Subhead</a:t>
            </a:r>
          </a:p>
        </p:txBody>
      </p:sp>
      <p:sp>
        <p:nvSpPr>
          <p:cNvPr id="7" name="Date Placeholder 6"/>
          <p:cNvSpPr>
            <a:spLocks noGrp="1"/>
          </p:cNvSpPr>
          <p:nvPr>
            <p:ph type="dt" sz="half" idx="16"/>
          </p:nvPr>
        </p:nvSpPr>
        <p:spPr/>
        <p:txBody>
          <a:bodyPr/>
          <a:lstStyle/>
          <a:p>
            <a:endParaRPr lang="en-US" dirty="0">
              <a:solidFill>
                <a:srgbClr val="0D2C40"/>
              </a:solidFill>
            </a:endParaRPr>
          </a:p>
        </p:txBody>
      </p:sp>
      <p:sp>
        <p:nvSpPr>
          <p:cNvPr id="8" name="Footer Placeholder 7"/>
          <p:cNvSpPr>
            <a:spLocks noGrp="1"/>
          </p:cNvSpPr>
          <p:nvPr>
            <p:ph type="ftr" sz="quarter" idx="17"/>
          </p:nvPr>
        </p:nvSpPr>
        <p:spPr/>
        <p:txBody>
          <a:bodyPr/>
          <a:lstStyle/>
          <a:p>
            <a:endParaRPr lang="en-US" dirty="0">
              <a:solidFill>
                <a:srgbClr val="0D2C40"/>
              </a:solidFill>
            </a:endParaRPr>
          </a:p>
        </p:txBody>
      </p:sp>
      <p:sp>
        <p:nvSpPr>
          <p:cNvPr id="13"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ea typeface="DejaVu Sans"/>
                <a:cs typeface="DejaVu Sans"/>
              </a:rPr>
              <a:pPr/>
              <a:t>‹#›</a:t>
            </a:fld>
            <a:endParaRPr lang="en-US" dirty="0">
              <a:solidFill>
                <a:prstClr val="white"/>
              </a:solidFill>
              <a:ea typeface="DejaVu Sans"/>
              <a:cs typeface="DejaVu Sans"/>
            </a:endParaRPr>
          </a:p>
        </p:txBody>
      </p:sp>
    </p:spTree>
    <p:extLst>
      <p:ext uri="{BB962C8B-B14F-4D97-AF65-F5344CB8AC3E}">
        <p14:creationId xmlns:p14="http://schemas.microsoft.com/office/powerpoint/2010/main" val="1572863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3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874645" y="1381541"/>
            <a:ext cx="2445026" cy="3283331"/>
          </a:xfrm>
        </p:spPr>
        <p:txBody>
          <a:bodyPr/>
          <a:lstStyle>
            <a:lvl1pPr marL="0" indent="0">
              <a:buFont typeface="Arial" panose="020B0604020202020204" pitchFamily="34" charset="0"/>
              <a:buNone/>
              <a:defRPr sz="1275" b="0"/>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a:t>First level bullet</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874716" y="923823"/>
            <a:ext cx="2445004"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1 Sub</a:t>
            </a:r>
          </a:p>
        </p:txBody>
      </p:sp>
      <p:sp>
        <p:nvSpPr>
          <p:cNvPr id="12" name="Content Placeholder 2"/>
          <p:cNvSpPr>
            <a:spLocks noGrp="1"/>
          </p:cNvSpPr>
          <p:nvPr>
            <p:ph idx="14" hasCustomPrompt="1"/>
          </p:nvPr>
        </p:nvSpPr>
        <p:spPr>
          <a:xfrm>
            <a:off x="3399184" y="1376572"/>
            <a:ext cx="2445026" cy="3283331"/>
          </a:xfrm>
        </p:spPr>
        <p:txBody>
          <a:bodyPr/>
          <a:lstStyle>
            <a:lvl1pPr marL="0" indent="0">
              <a:buFont typeface="Arial" panose="020B0604020202020204" pitchFamily="34" charset="0"/>
              <a:buNone/>
              <a:defRPr sz="1275" b="0"/>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a:t>First level bullet</a:t>
            </a:r>
          </a:p>
          <a:p>
            <a:pPr lvl="1"/>
            <a:r>
              <a:rPr lang="en-US"/>
              <a:t>Second level</a:t>
            </a:r>
          </a:p>
          <a:p>
            <a:pPr lvl="2"/>
            <a:r>
              <a:rPr lang="en-US"/>
              <a:t>Third level</a:t>
            </a:r>
          </a:p>
          <a:p>
            <a:pPr lvl="3"/>
            <a:r>
              <a:rPr lang="en-US"/>
              <a:t>Fourth level</a:t>
            </a:r>
          </a:p>
          <a:p>
            <a:pPr lvl="4"/>
            <a:r>
              <a:rPr lang="en-US"/>
              <a:t>Fifth level</a:t>
            </a:r>
          </a:p>
        </p:txBody>
      </p:sp>
      <p:sp>
        <p:nvSpPr>
          <p:cNvPr id="13" name="Text Placeholder 8"/>
          <p:cNvSpPr>
            <a:spLocks noGrp="1"/>
          </p:cNvSpPr>
          <p:nvPr>
            <p:ph type="body" sz="quarter" idx="15" hasCustomPrompt="1"/>
          </p:nvPr>
        </p:nvSpPr>
        <p:spPr>
          <a:xfrm>
            <a:off x="3399255" y="918854"/>
            <a:ext cx="2445004"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2 Sub</a:t>
            </a:r>
          </a:p>
        </p:txBody>
      </p:sp>
      <p:sp>
        <p:nvSpPr>
          <p:cNvPr id="14" name="Content Placeholder 2"/>
          <p:cNvSpPr>
            <a:spLocks noGrp="1"/>
          </p:cNvSpPr>
          <p:nvPr>
            <p:ph idx="16" hasCustomPrompt="1"/>
          </p:nvPr>
        </p:nvSpPr>
        <p:spPr>
          <a:xfrm>
            <a:off x="5923726" y="1377295"/>
            <a:ext cx="2445026" cy="3283331"/>
          </a:xfrm>
        </p:spPr>
        <p:txBody>
          <a:bodyPr/>
          <a:lstStyle>
            <a:lvl1pPr marL="0" indent="0">
              <a:buFont typeface="Arial" panose="020B0604020202020204" pitchFamily="34" charset="0"/>
              <a:buNone/>
              <a:defRPr sz="1275" b="0"/>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a:t>First level bullet</a:t>
            </a:r>
          </a:p>
          <a:p>
            <a:pPr lvl="1"/>
            <a:r>
              <a:rPr lang="en-US"/>
              <a:t>Second level</a:t>
            </a:r>
          </a:p>
          <a:p>
            <a:pPr lvl="2"/>
            <a:r>
              <a:rPr lang="en-US"/>
              <a:t>Third level</a:t>
            </a:r>
          </a:p>
          <a:p>
            <a:pPr lvl="3"/>
            <a:r>
              <a:rPr lang="en-US"/>
              <a:t>Fourth level</a:t>
            </a:r>
          </a:p>
          <a:p>
            <a:pPr lvl="4"/>
            <a:r>
              <a:rPr lang="en-US"/>
              <a:t>Fifth level</a:t>
            </a:r>
          </a:p>
        </p:txBody>
      </p:sp>
      <p:sp>
        <p:nvSpPr>
          <p:cNvPr id="15" name="Text Placeholder 8"/>
          <p:cNvSpPr>
            <a:spLocks noGrp="1"/>
          </p:cNvSpPr>
          <p:nvPr>
            <p:ph type="body" sz="quarter" idx="17" hasCustomPrompt="1"/>
          </p:nvPr>
        </p:nvSpPr>
        <p:spPr>
          <a:xfrm>
            <a:off x="5923794" y="919577"/>
            <a:ext cx="2445004"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3 Sub</a:t>
            </a:r>
          </a:p>
        </p:txBody>
      </p:sp>
      <p:sp>
        <p:nvSpPr>
          <p:cNvPr id="7" name="Date Placeholder 6"/>
          <p:cNvSpPr>
            <a:spLocks noGrp="1"/>
          </p:cNvSpPr>
          <p:nvPr>
            <p:ph type="dt" sz="half" idx="18"/>
          </p:nvPr>
        </p:nvSpPr>
        <p:spPr/>
        <p:txBody>
          <a:bodyPr/>
          <a:lstStyle/>
          <a:p>
            <a:endParaRPr lang="en-US" dirty="0">
              <a:solidFill>
                <a:srgbClr val="0D2C40"/>
              </a:solidFill>
            </a:endParaRPr>
          </a:p>
        </p:txBody>
      </p:sp>
      <p:sp>
        <p:nvSpPr>
          <p:cNvPr id="8" name="Footer Placeholder 7"/>
          <p:cNvSpPr>
            <a:spLocks noGrp="1"/>
          </p:cNvSpPr>
          <p:nvPr>
            <p:ph type="ftr" sz="quarter" idx="19"/>
          </p:nvPr>
        </p:nvSpPr>
        <p:spPr/>
        <p:txBody>
          <a:bodyPr/>
          <a:lstStyle/>
          <a:p>
            <a:endParaRPr lang="en-US" dirty="0">
              <a:solidFill>
                <a:srgbClr val="0D2C40"/>
              </a:solidFill>
            </a:endParaRPr>
          </a:p>
        </p:txBody>
      </p:sp>
      <p:sp>
        <p:nvSpPr>
          <p:cNvPr id="16"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ea typeface="DejaVu Sans"/>
                <a:cs typeface="DejaVu Sans"/>
              </a:rPr>
              <a:pPr/>
              <a:t>‹#›</a:t>
            </a:fld>
            <a:endParaRPr lang="en-US" dirty="0">
              <a:solidFill>
                <a:prstClr val="white"/>
              </a:solidFill>
              <a:ea typeface="DejaVu Sans"/>
              <a:cs typeface="DejaVu Sans"/>
            </a:endParaRPr>
          </a:p>
        </p:txBody>
      </p:sp>
    </p:spTree>
    <p:extLst>
      <p:ext uri="{BB962C8B-B14F-4D97-AF65-F5344CB8AC3E}">
        <p14:creationId xmlns:p14="http://schemas.microsoft.com/office/powerpoint/2010/main" val="37452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4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874646" y="959127"/>
            <a:ext cx="1755913" cy="3705744"/>
          </a:xfrm>
        </p:spPr>
        <p:txBody>
          <a:bodyPr/>
          <a:lstStyle>
            <a:lvl1pPr marL="0" indent="0">
              <a:buFont typeface="Arial" panose="020B0604020202020204" pitchFamily="34" charset="0"/>
              <a:buNone/>
              <a:defRPr sz="1238" b="1"/>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a:t>Column 1 Sub</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p:cNvSpPr>
            <a:spLocks noGrp="1"/>
          </p:cNvSpPr>
          <p:nvPr>
            <p:ph idx="13" hasCustomPrompt="1"/>
          </p:nvPr>
        </p:nvSpPr>
        <p:spPr>
          <a:xfrm>
            <a:off x="2774123" y="959127"/>
            <a:ext cx="1755913" cy="3705744"/>
          </a:xfrm>
        </p:spPr>
        <p:txBody>
          <a:bodyPr/>
          <a:lstStyle>
            <a:lvl1pPr marL="0" indent="0">
              <a:buFont typeface="Arial" panose="020B0604020202020204" pitchFamily="34" charset="0"/>
              <a:buNone/>
              <a:defRPr sz="1238" b="1"/>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a:t>Column 2 Sub</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idx="14" hasCustomPrompt="1"/>
          </p:nvPr>
        </p:nvSpPr>
        <p:spPr>
          <a:xfrm>
            <a:off x="4673600" y="959127"/>
            <a:ext cx="1755913" cy="3705744"/>
          </a:xfrm>
        </p:spPr>
        <p:txBody>
          <a:bodyPr/>
          <a:lstStyle>
            <a:lvl1pPr marL="0" indent="0">
              <a:buFont typeface="Arial" panose="020B0604020202020204" pitchFamily="34" charset="0"/>
              <a:buNone/>
              <a:defRPr sz="1238" b="1"/>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a:t>Column 3 Sub</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idx="15" hasCustomPrompt="1"/>
          </p:nvPr>
        </p:nvSpPr>
        <p:spPr>
          <a:xfrm>
            <a:off x="6573078" y="959127"/>
            <a:ext cx="1755913" cy="3705744"/>
          </a:xfrm>
        </p:spPr>
        <p:txBody>
          <a:bodyPr/>
          <a:lstStyle>
            <a:lvl1pPr marL="0" indent="0">
              <a:buFont typeface="Arial" panose="020B0604020202020204" pitchFamily="34" charset="0"/>
              <a:buNone/>
              <a:defRPr sz="1238" b="1"/>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a:t>Column 4 Sub</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6"/>
          </p:nvPr>
        </p:nvSpPr>
        <p:spPr/>
        <p:txBody>
          <a:bodyPr/>
          <a:lstStyle/>
          <a:p>
            <a:endParaRPr lang="en-US" dirty="0">
              <a:solidFill>
                <a:srgbClr val="0D2C40"/>
              </a:solidFill>
            </a:endParaRPr>
          </a:p>
        </p:txBody>
      </p:sp>
      <p:sp>
        <p:nvSpPr>
          <p:cNvPr id="8" name="Footer Placeholder 7"/>
          <p:cNvSpPr>
            <a:spLocks noGrp="1"/>
          </p:cNvSpPr>
          <p:nvPr>
            <p:ph type="ftr" sz="quarter" idx="17"/>
          </p:nvPr>
        </p:nvSpPr>
        <p:spPr/>
        <p:txBody>
          <a:bodyPr/>
          <a:lstStyle/>
          <a:p>
            <a:endParaRPr lang="en-US" dirty="0">
              <a:solidFill>
                <a:srgbClr val="0D2C40"/>
              </a:solidFill>
            </a:endParaRPr>
          </a:p>
        </p:txBody>
      </p:sp>
      <p:sp>
        <p:nvSpPr>
          <p:cNvPr id="10"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ea typeface="DejaVu Sans"/>
                <a:cs typeface="DejaVu Sans"/>
              </a:rPr>
              <a:pPr/>
              <a:t>‹#›</a:t>
            </a:fld>
            <a:endParaRPr lang="en-US" dirty="0">
              <a:solidFill>
                <a:prstClr val="white"/>
              </a:solidFill>
              <a:ea typeface="DejaVu Sans"/>
              <a:cs typeface="DejaVu Sans"/>
            </a:endParaRPr>
          </a:p>
        </p:txBody>
      </p:sp>
    </p:spTree>
    <p:extLst>
      <p:ext uri="{BB962C8B-B14F-4D97-AF65-F5344CB8AC3E}">
        <p14:creationId xmlns:p14="http://schemas.microsoft.com/office/powerpoint/2010/main" val="3694411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8"/>
          <p:cNvSpPr>
            <a:spLocks noGrp="1"/>
          </p:cNvSpPr>
          <p:nvPr>
            <p:ph type="body" sz="quarter" idx="13"/>
          </p:nvPr>
        </p:nvSpPr>
        <p:spPr>
          <a:xfrm>
            <a:off x="874715" y="944219"/>
            <a:ext cx="7640637" cy="810039"/>
          </a:xfrm>
        </p:spPr>
        <p:txBody>
          <a:bodyPr anchor="t"/>
          <a:lstStyle>
            <a:lvl1pPr marL="0" indent="0">
              <a:spcBef>
                <a:spcPts val="0"/>
              </a:spcBef>
              <a:defRPr lang="en-US" sz="1500" b="1" kern="1200" baseline="0" smtClean="0">
                <a:solidFill>
                  <a:schemeClr val="accent1"/>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Click to edit Master text styles</a:t>
            </a:r>
          </a:p>
        </p:txBody>
      </p:sp>
      <p:sp>
        <p:nvSpPr>
          <p:cNvPr id="10" name="Content Placeholder 2"/>
          <p:cNvSpPr>
            <a:spLocks noGrp="1"/>
          </p:cNvSpPr>
          <p:nvPr>
            <p:ph idx="1"/>
          </p:nvPr>
        </p:nvSpPr>
        <p:spPr>
          <a:xfrm>
            <a:off x="874644" y="1967950"/>
            <a:ext cx="7640706" cy="2696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4"/>
          </p:nvPr>
        </p:nvSpPr>
        <p:spPr/>
        <p:txBody>
          <a:bodyPr/>
          <a:lstStyle/>
          <a:p>
            <a:endParaRPr lang="en-US" dirty="0">
              <a:solidFill>
                <a:srgbClr val="0D2C40"/>
              </a:solidFill>
            </a:endParaRPr>
          </a:p>
        </p:txBody>
      </p:sp>
      <p:sp>
        <p:nvSpPr>
          <p:cNvPr id="7" name="Footer Placeholder 6"/>
          <p:cNvSpPr>
            <a:spLocks noGrp="1"/>
          </p:cNvSpPr>
          <p:nvPr>
            <p:ph type="ftr" sz="quarter" idx="15"/>
          </p:nvPr>
        </p:nvSpPr>
        <p:spPr/>
        <p:txBody>
          <a:bodyPr/>
          <a:lstStyle/>
          <a:p>
            <a:endParaRPr lang="en-US" dirty="0">
              <a:solidFill>
                <a:srgbClr val="0D2C40"/>
              </a:solidFill>
            </a:endParaRPr>
          </a:p>
        </p:txBody>
      </p:sp>
      <p:sp>
        <p:nvSpPr>
          <p:cNvPr id="11"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ea typeface="DejaVu Sans"/>
                <a:cs typeface="DejaVu Sans"/>
              </a:rPr>
              <a:pPr/>
              <a:t>‹#›</a:t>
            </a:fld>
            <a:endParaRPr lang="en-US" dirty="0">
              <a:solidFill>
                <a:prstClr val="white"/>
              </a:solidFill>
              <a:ea typeface="DejaVu Sans"/>
              <a:cs typeface="DejaVu Sans"/>
            </a:endParaRPr>
          </a:p>
        </p:txBody>
      </p:sp>
    </p:spTree>
    <p:extLst>
      <p:ext uri="{BB962C8B-B14F-4D97-AF65-F5344CB8AC3E}">
        <p14:creationId xmlns:p14="http://schemas.microsoft.com/office/powerpoint/2010/main" val="235384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idebar">
    <p:spTree>
      <p:nvGrpSpPr>
        <p:cNvPr id="1" name=""/>
        <p:cNvGrpSpPr/>
        <p:nvPr/>
      </p:nvGrpSpPr>
      <p:grpSpPr>
        <a:xfrm>
          <a:off x="0" y="0"/>
          <a:ext cx="0" cy="0"/>
          <a:chOff x="0" y="0"/>
          <a:chExt cx="0" cy="0"/>
        </a:xfrm>
      </p:grpSpPr>
      <p:sp>
        <p:nvSpPr>
          <p:cNvPr id="2" name="Title 1"/>
          <p:cNvSpPr>
            <a:spLocks noGrp="1"/>
          </p:cNvSpPr>
          <p:nvPr>
            <p:ph type="title"/>
          </p:nvPr>
        </p:nvSpPr>
        <p:spPr>
          <a:xfrm>
            <a:off x="2776330" y="434857"/>
            <a:ext cx="5732394" cy="391418"/>
          </a:xfrm>
        </p:spPr>
        <p:txBody>
          <a:bodyPr/>
          <a:lstStyle>
            <a:lvl1pPr>
              <a:defRPr>
                <a:solidFill>
                  <a:schemeClr val="accent1"/>
                </a:solidFill>
              </a:defRPr>
            </a:lvl1pPr>
          </a:lstStyle>
          <a:p>
            <a:r>
              <a:rPr lang="en-US"/>
              <a:t>Click to edit Master title style</a:t>
            </a:r>
          </a:p>
        </p:txBody>
      </p:sp>
      <p:sp>
        <p:nvSpPr>
          <p:cNvPr id="9" name="Text Placeholder 8"/>
          <p:cNvSpPr>
            <a:spLocks noGrp="1"/>
          </p:cNvSpPr>
          <p:nvPr>
            <p:ph type="body" sz="quarter" idx="13"/>
          </p:nvPr>
        </p:nvSpPr>
        <p:spPr>
          <a:xfrm>
            <a:off x="2783011" y="929309"/>
            <a:ext cx="5732341" cy="545100"/>
          </a:xfrm>
        </p:spPr>
        <p:txBody>
          <a:bodyPr anchor="t"/>
          <a:lstStyle>
            <a:lvl1pPr marL="0" indent="0">
              <a:spcBef>
                <a:spcPts val="0"/>
              </a:spcBef>
              <a:defRPr lang="en-US" sz="1350" b="0" kern="1200" baseline="0" smtClean="0">
                <a:solidFill>
                  <a:schemeClr val="accent1"/>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Click to edit Master text styles</a:t>
            </a:r>
          </a:p>
        </p:txBody>
      </p:sp>
      <p:sp>
        <p:nvSpPr>
          <p:cNvPr id="10" name="Content Placeholder 2"/>
          <p:cNvSpPr>
            <a:spLocks noGrp="1"/>
          </p:cNvSpPr>
          <p:nvPr>
            <p:ph idx="1"/>
          </p:nvPr>
        </p:nvSpPr>
        <p:spPr>
          <a:xfrm>
            <a:off x="2782958" y="1545536"/>
            <a:ext cx="5732393" cy="3129275"/>
          </a:xfrm>
        </p:spPr>
        <p:txBody>
          <a:bodyPr/>
          <a:lstStyle>
            <a:lvl1pPr>
              <a:spcBef>
                <a:spcPts val="0"/>
              </a:spcBef>
              <a:spcAft>
                <a:spcPts val="1800"/>
              </a:spcAft>
              <a:defRPr/>
            </a:lvl1pPr>
            <a:lvl2pPr marL="0" indent="0">
              <a:buNone/>
              <a:defRPr b="1">
                <a:solidFill>
                  <a:schemeClr val="accent1"/>
                </a:solidFill>
              </a:defRPr>
            </a:lvl2pPr>
            <a:lvl3pPr marL="0" indent="0">
              <a:spcBef>
                <a:spcPts val="0"/>
              </a:spcBef>
              <a:buNone/>
              <a:defRPr sz="1050"/>
            </a:lvl3pPr>
            <a:lvl4pPr marL="0" indent="0">
              <a:spcBef>
                <a:spcPts val="0"/>
              </a:spcBef>
              <a:buNone/>
              <a:defRPr sz="900"/>
            </a:lvl4pPr>
            <a:lvl5pPr marL="0" indent="0">
              <a:spcBef>
                <a:spcPts val="0"/>
              </a:spcBef>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4"/>
          </p:nvPr>
        </p:nvSpPr>
        <p:spPr>
          <a:xfrm>
            <a:off x="874644" y="1376571"/>
            <a:ext cx="1610140" cy="3298241"/>
          </a:xfrm>
        </p:spPr>
        <p:txBody>
          <a:bodyPr/>
          <a:lstStyle>
            <a:lvl1pPr>
              <a:lnSpc>
                <a:spcPts val="1050"/>
              </a:lnSpc>
              <a:spcBef>
                <a:spcPts val="0"/>
              </a:spcBef>
              <a:spcAft>
                <a:spcPts val="0"/>
              </a:spcAft>
              <a:defRPr sz="863">
                <a:solidFill>
                  <a:schemeClr val="accent1"/>
                </a:solidFill>
              </a:defRPr>
            </a:lvl1pPr>
            <a:lvl2pPr marL="0" indent="0">
              <a:lnSpc>
                <a:spcPts val="1050"/>
              </a:lnSpc>
              <a:spcBef>
                <a:spcPts val="0"/>
              </a:spcBef>
              <a:buFont typeface="Arial" panose="020B0604020202020204" pitchFamily="34" charset="0"/>
              <a:buNone/>
              <a:defRPr sz="863"/>
            </a:lvl2pPr>
            <a:lvl3pPr marL="0" indent="0">
              <a:lnSpc>
                <a:spcPts val="1050"/>
              </a:lnSpc>
              <a:spcBef>
                <a:spcPts val="0"/>
              </a:spcBef>
              <a:buNone/>
              <a:defRPr sz="863"/>
            </a:lvl3pPr>
            <a:lvl4pPr marL="0" indent="0">
              <a:lnSpc>
                <a:spcPts val="1050"/>
              </a:lnSpc>
              <a:spcBef>
                <a:spcPts val="0"/>
              </a:spcBef>
              <a:buNone/>
              <a:defRPr sz="863"/>
            </a:lvl4pPr>
            <a:lvl5pPr marL="0" indent="0">
              <a:lnSpc>
                <a:spcPts val="1050"/>
              </a:lnSpc>
              <a:spcBef>
                <a:spcPts val="0"/>
              </a:spcBef>
              <a:buNone/>
              <a:defRPr sz="86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0153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endParaRPr lang="en-US" dirty="0">
              <a:solidFill>
                <a:srgbClr val="0D2C40"/>
              </a:solidFill>
            </a:endParaRPr>
          </a:p>
        </p:txBody>
      </p:sp>
      <p:sp>
        <p:nvSpPr>
          <p:cNvPr id="7" name="Footer Placeholder 6"/>
          <p:cNvSpPr>
            <a:spLocks noGrp="1"/>
          </p:cNvSpPr>
          <p:nvPr>
            <p:ph type="ftr" sz="quarter" idx="11"/>
          </p:nvPr>
        </p:nvSpPr>
        <p:spPr/>
        <p:txBody>
          <a:bodyPr/>
          <a:lstStyle/>
          <a:p>
            <a:endParaRPr lang="en-US" dirty="0">
              <a:solidFill>
                <a:srgbClr val="0D2C40"/>
              </a:solidFill>
            </a:endParaRPr>
          </a:p>
        </p:txBody>
      </p:sp>
    </p:spTree>
    <p:extLst>
      <p:ext uri="{BB962C8B-B14F-4D97-AF65-F5344CB8AC3E}">
        <p14:creationId xmlns:p14="http://schemas.microsoft.com/office/powerpoint/2010/main" val="50249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 PhotoBackground">
    <p:spTree>
      <p:nvGrpSpPr>
        <p:cNvPr id="1" name=""/>
        <p:cNvGrpSpPr/>
        <p:nvPr/>
      </p:nvGrpSpPr>
      <p:grpSpPr>
        <a:xfrm>
          <a:off x="0" y="0"/>
          <a:ext cx="0" cy="0"/>
          <a:chOff x="0" y="0"/>
          <a:chExt cx="0" cy="0"/>
        </a:xfrm>
      </p:grpSpPr>
      <p:sp>
        <p:nvSpPr>
          <p:cNvPr id="9" name="Picture Placeholder 7"/>
          <p:cNvSpPr>
            <a:spLocks noGrp="1"/>
          </p:cNvSpPr>
          <p:nvPr>
            <p:ph type="pic" sz="quarter" idx="14" hasCustomPrompt="1"/>
          </p:nvPr>
        </p:nvSpPr>
        <p:spPr>
          <a:xfrm>
            <a:off x="242618" y="-5080"/>
            <a:ext cx="8901381" cy="5157216"/>
          </a:xfrm>
        </p:spPr>
        <p:txBody>
          <a:bodyPr/>
          <a:lstStyle>
            <a:lvl1pPr algn="ctr">
              <a:defRPr baseline="0"/>
            </a:lvl1pPr>
          </a:lstStyle>
          <a:p>
            <a:r>
              <a:rPr lang="en-US"/>
              <a:t>Click icon to add image</a:t>
            </a:r>
          </a:p>
        </p:txBody>
      </p:sp>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endParaRPr lang="en-US" dirty="0">
              <a:solidFill>
                <a:srgbClr val="0D2C40"/>
              </a:solidFill>
            </a:endParaRPr>
          </a:p>
        </p:txBody>
      </p:sp>
      <p:sp>
        <p:nvSpPr>
          <p:cNvPr id="7" name="Footer Placeholder 6"/>
          <p:cNvSpPr>
            <a:spLocks noGrp="1"/>
          </p:cNvSpPr>
          <p:nvPr>
            <p:ph type="ftr" sz="quarter" idx="11"/>
          </p:nvPr>
        </p:nvSpPr>
        <p:spPr/>
        <p:txBody>
          <a:bodyPr/>
          <a:lstStyle/>
          <a:p>
            <a:endParaRPr lang="en-US" dirty="0">
              <a:solidFill>
                <a:srgbClr val="0D2C40"/>
              </a:solidFill>
            </a:endParaRPr>
          </a:p>
        </p:txBody>
      </p:sp>
      <p:sp>
        <p:nvSpPr>
          <p:cNvPr id="10"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ea typeface="DejaVu Sans"/>
                <a:cs typeface="DejaVu Sans"/>
              </a:rPr>
              <a:pPr/>
              <a:t>‹#›</a:t>
            </a:fld>
            <a:endParaRPr lang="en-US" dirty="0">
              <a:solidFill>
                <a:prstClr val="white"/>
              </a:solidFill>
              <a:ea typeface="DejaVu Sans"/>
              <a:cs typeface="DejaVu Sans"/>
            </a:endParaRPr>
          </a:p>
        </p:txBody>
      </p:sp>
    </p:spTree>
    <p:extLst>
      <p:ext uri="{BB962C8B-B14F-4D97-AF65-F5344CB8AC3E}">
        <p14:creationId xmlns:p14="http://schemas.microsoft.com/office/powerpoint/2010/main" val="275153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Logo Grid">
    <p:spTree>
      <p:nvGrpSpPr>
        <p:cNvPr id="1" name=""/>
        <p:cNvGrpSpPr/>
        <p:nvPr/>
      </p:nvGrpSpPr>
      <p:grpSpPr>
        <a:xfrm>
          <a:off x="0" y="0"/>
          <a:ext cx="0" cy="0"/>
          <a:chOff x="0" y="0"/>
          <a:chExt cx="0" cy="0"/>
        </a:xfrm>
      </p:grpSpPr>
      <p:sp>
        <p:nvSpPr>
          <p:cNvPr id="2" name="Title 1"/>
          <p:cNvSpPr>
            <a:spLocks noGrp="1"/>
          </p:cNvSpPr>
          <p:nvPr>
            <p:ph type="title"/>
          </p:nvPr>
        </p:nvSpPr>
        <p:spPr>
          <a:xfrm>
            <a:off x="874646" y="429777"/>
            <a:ext cx="3020023" cy="391418"/>
          </a:xfrm>
        </p:spPr>
        <p:txBody>
          <a:bodyPr/>
          <a:lstStyle/>
          <a:p>
            <a:r>
              <a:rPr lang="en-US" dirty="0"/>
              <a:t>Click to edit Master title style</a:t>
            </a:r>
          </a:p>
        </p:txBody>
      </p:sp>
      <p:sp>
        <p:nvSpPr>
          <p:cNvPr id="6" name="Date Placeholder 5"/>
          <p:cNvSpPr>
            <a:spLocks noGrp="1"/>
          </p:cNvSpPr>
          <p:nvPr>
            <p:ph type="dt" sz="half" idx="10"/>
          </p:nvPr>
        </p:nvSpPr>
        <p:spPr/>
        <p:txBody>
          <a:bodyPr/>
          <a:lstStyle/>
          <a:p>
            <a:endParaRPr lang="en-US" dirty="0">
              <a:solidFill>
                <a:srgbClr val="0D2C40"/>
              </a:solidFill>
            </a:endParaRPr>
          </a:p>
        </p:txBody>
      </p:sp>
      <p:sp>
        <p:nvSpPr>
          <p:cNvPr id="7" name="Footer Placeholder 6"/>
          <p:cNvSpPr>
            <a:spLocks noGrp="1"/>
          </p:cNvSpPr>
          <p:nvPr>
            <p:ph type="ftr" sz="quarter" idx="11"/>
          </p:nvPr>
        </p:nvSpPr>
        <p:spPr/>
        <p:txBody>
          <a:bodyPr/>
          <a:lstStyle/>
          <a:p>
            <a:endParaRPr lang="en-US" dirty="0">
              <a:solidFill>
                <a:srgbClr val="0D2C40"/>
              </a:solidFill>
            </a:endParaRPr>
          </a:p>
        </p:txBody>
      </p:sp>
      <p:sp>
        <p:nvSpPr>
          <p:cNvPr id="9"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ea typeface="DejaVu Sans"/>
                <a:cs typeface="DejaVu Sans"/>
              </a:rPr>
              <a:pPr/>
              <a:t>‹#›</a:t>
            </a:fld>
            <a:endParaRPr lang="en-US" dirty="0">
              <a:solidFill>
                <a:prstClr val="white"/>
              </a:solidFill>
              <a:ea typeface="DejaVu Sans"/>
              <a:cs typeface="DejaVu Sans"/>
            </a:endParaRPr>
          </a:p>
        </p:txBody>
      </p:sp>
    </p:spTree>
    <p:extLst>
      <p:ext uri="{BB962C8B-B14F-4D97-AF65-F5344CB8AC3E}">
        <p14:creationId xmlns:p14="http://schemas.microsoft.com/office/powerpoint/2010/main" val="1528389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Logo-Larg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b="21087"/>
          <a:stretch/>
        </p:blipFill>
        <p:spPr>
          <a:xfrm>
            <a:off x="2" y="-1"/>
            <a:ext cx="9143999" cy="5143501"/>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66259" y="2016008"/>
            <a:ext cx="1969568" cy="1104880"/>
          </a:xfrm>
          <a:prstGeom prst="rect">
            <a:avLst/>
          </a:prstGeom>
        </p:spPr>
      </p:pic>
    </p:spTree>
    <p:extLst>
      <p:ext uri="{BB962C8B-B14F-4D97-AF65-F5344CB8AC3E}">
        <p14:creationId xmlns:p14="http://schemas.microsoft.com/office/powerpoint/2010/main" val="1251536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1172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 (28pt)</a:t>
            </a:r>
          </a:p>
        </p:txBody>
      </p:sp>
      <p:sp>
        <p:nvSpPr>
          <p:cNvPr id="6" name="Date Placeholder 5"/>
          <p:cNvSpPr>
            <a:spLocks noGrp="1"/>
          </p:cNvSpPr>
          <p:nvPr>
            <p:ph type="dt" sz="half" idx="10"/>
          </p:nvPr>
        </p:nvSpPr>
        <p:spPr/>
        <p:txBody>
          <a:bodyPr/>
          <a:lstStyle/>
          <a:p>
            <a:endParaRPr lang="en-US"/>
          </a:p>
        </p:txBody>
      </p:sp>
      <p:sp>
        <p:nvSpPr>
          <p:cNvPr id="7" name="Footer Placeholder 6"/>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2992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2 Columns w Tit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(28pt)</a:t>
            </a:r>
          </a:p>
        </p:txBody>
      </p:sp>
      <p:sp>
        <p:nvSpPr>
          <p:cNvPr id="3" name="Content Placeholder 2"/>
          <p:cNvSpPr>
            <a:spLocks noGrp="1"/>
          </p:cNvSpPr>
          <p:nvPr>
            <p:ph idx="1" hasCustomPrompt="1"/>
          </p:nvPr>
        </p:nvSpPr>
        <p:spPr>
          <a:xfrm>
            <a:off x="874643" y="1381542"/>
            <a:ext cx="3896895" cy="3283331"/>
          </a:xfrm>
        </p:spPr>
        <p:txBody>
          <a:bodyPr/>
          <a:lstStyle>
            <a:lvl1pPr marL="0" indent="0">
              <a:buFont typeface="Arial" panose="020B0604020202020204" pitchFamily="34" charset="0"/>
              <a:buNone/>
              <a:defRPr sz="1800" b="1"/>
            </a:lvl1pPr>
            <a:lvl2pPr marL="114294" indent="-114294">
              <a:buFont typeface="Arial" panose="020B0604020202020204" pitchFamily="34" charset="0"/>
              <a:buChar char="•"/>
              <a:defRPr sz="1400" b="0"/>
            </a:lvl2pPr>
            <a:lvl3pPr marL="228588" indent="-114294">
              <a:defRPr sz="1200"/>
            </a:lvl3pPr>
            <a:lvl4pPr marL="342884" indent="-114294">
              <a:defRPr sz="1100"/>
            </a:lvl4pPr>
            <a:lvl5pPr marL="457178" indent="-114294">
              <a:tabLst>
                <a:tab pos="685766" algn="l"/>
              </a:tabLst>
              <a:defRPr sz="1000"/>
            </a:lvl5pPr>
          </a:lstStyle>
          <a:p>
            <a:pPr lvl="0"/>
            <a:r>
              <a:rPr lang="en-US" dirty="0"/>
              <a:t>First level bullet (18pt)</a:t>
            </a:r>
          </a:p>
          <a:p>
            <a:pPr lvl="1"/>
            <a:r>
              <a:rPr lang="en-US" dirty="0"/>
              <a:t>Second level bullet (14pt)</a:t>
            </a:r>
          </a:p>
          <a:p>
            <a:pPr lvl="2"/>
            <a:r>
              <a:rPr lang="en-US" dirty="0"/>
              <a:t>Third level bullet (12pt)</a:t>
            </a:r>
          </a:p>
          <a:p>
            <a:pPr lvl="3"/>
            <a:r>
              <a:rPr lang="en-US" dirty="0"/>
              <a:t>Fourth level (11pt)</a:t>
            </a:r>
          </a:p>
          <a:p>
            <a:pPr lvl="4"/>
            <a:r>
              <a:rPr lang="en-US" dirty="0"/>
              <a:t>Fifth level (10pt)</a:t>
            </a:r>
          </a:p>
        </p:txBody>
      </p:sp>
      <p:sp>
        <p:nvSpPr>
          <p:cNvPr id="9" name="Text Placeholder 8"/>
          <p:cNvSpPr>
            <a:spLocks noGrp="1"/>
          </p:cNvSpPr>
          <p:nvPr>
            <p:ph type="body" sz="quarter" idx="13" hasCustomPrompt="1"/>
          </p:nvPr>
        </p:nvSpPr>
        <p:spPr>
          <a:xfrm>
            <a:off x="874714" y="990448"/>
            <a:ext cx="3896859" cy="328613"/>
          </a:xfrm>
        </p:spPr>
        <p:txBody>
          <a:bodyPr anchor="ctr"/>
          <a:lstStyle>
            <a:lvl1pPr marL="0" indent="0" algn="ctr">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dirty="0"/>
              <a:t>Column 1 Subhead (15pt)</a:t>
            </a:r>
          </a:p>
        </p:txBody>
      </p:sp>
      <p:sp>
        <p:nvSpPr>
          <p:cNvPr id="10" name="Content Placeholder 2"/>
          <p:cNvSpPr>
            <a:spLocks noGrp="1"/>
          </p:cNvSpPr>
          <p:nvPr>
            <p:ph idx="14" hasCustomPrompt="1"/>
          </p:nvPr>
        </p:nvSpPr>
        <p:spPr>
          <a:xfrm>
            <a:off x="4943433" y="1382265"/>
            <a:ext cx="3900533" cy="3283331"/>
          </a:xfrm>
        </p:spPr>
        <p:txBody>
          <a:bodyPr/>
          <a:lstStyle>
            <a:lvl1pPr marL="0" indent="0">
              <a:buFont typeface="Arial" panose="020B0604020202020204" pitchFamily="34" charset="0"/>
              <a:buNone/>
              <a:defRPr sz="1800" b="1"/>
            </a:lvl1pPr>
            <a:lvl2pPr marL="114294" indent="-114294">
              <a:buFont typeface="Arial" panose="020B0604020202020204" pitchFamily="34" charset="0"/>
              <a:buChar char="•"/>
              <a:defRPr sz="1400" b="0"/>
            </a:lvl2pPr>
            <a:lvl3pPr marL="228588" indent="-114294">
              <a:defRPr sz="1200"/>
            </a:lvl3pPr>
            <a:lvl4pPr marL="342884" indent="-114294">
              <a:defRPr sz="1100"/>
            </a:lvl4pPr>
            <a:lvl5pPr marL="457178" indent="-114294">
              <a:defRPr sz="1000"/>
            </a:lvl5pPr>
          </a:lstStyle>
          <a:p>
            <a:pPr lvl="0"/>
            <a:r>
              <a:rPr lang="en-US" dirty="0"/>
              <a:t>First level bullet (18pt)</a:t>
            </a:r>
          </a:p>
          <a:p>
            <a:pPr lvl="1"/>
            <a:r>
              <a:rPr lang="en-US" dirty="0"/>
              <a:t>Second level bullet (14pt)</a:t>
            </a:r>
          </a:p>
          <a:p>
            <a:pPr lvl="2"/>
            <a:r>
              <a:rPr lang="en-US" dirty="0"/>
              <a:t>Third level bullet (12pt)</a:t>
            </a:r>
          </a:p>
          <a:p>
            <a:pPr lvl="3"/>
            <a:r>
              <a:rPr lang="en-US" dirty="0"/>
              <a:t>Fourth level (11pt)</a:t>
            </a:r>
          </a:p>
          <a:p>
            <a:pPr lvl="4"/>
            <a:r>
              <a:rPr lang="en-US" dirty="0"/>
              <a:t>Fifth level (10pt)</a:t>
            </a:r>
          </a:p>
        </p:txBody>
      </p:sp>
      <p:sp>
        <p:nvSpPr>
          <p:cNvPr id="11" name="Text Placeholder 8"/>
          <p:cNvSpPr>
            <a:spLocks noGrp="1"/>
          </p:cNvSpPr>
          <p:nvPr>
            <p:ph type="body" sz="quarter" idx="15" hasCustomPrompt="1"/>
          </p:nvPr>
        </p:nvSpPr>
        <p:spPr>
          <a:xfrm>
            <a:off x="4943502" y="990448"/>
            <a:ext cx="3900533" cy="328613"/>
          </a:xfrm>
        </p:spPr>
        <p:txBody>
          <a:bodyPr anchor="ctr"/>
          <a:lstStyle>
            <a:lvl1pPr marL="0" indent="0" algn="ctr">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dirty="0"/>
              <a:t>Column 2 Subhead (15pt)</a:t>
            </a:r>
          </a:p>
        </p:txBody>
      </p:sp>
      <p:sp>
        <p:nvSpPr>
          <p:cNvPr id="7" name="Date Placeholder 6"/>
          <p:cNvSpPr>
            <a:spLocks noGrp="1"/>
          </p:cNvSpPr>
          <p:nvPr>
            <p:ph type="dt" sz="half" idx="16"/>
          </p:nvPr>
        </p:nvSpPr>
        <p:spPr/>
        <p:txBody>
          <a:bodyPr/>
          <a:lstStyle/>
          <a:p>
            <a:endParaRPr lang="en-US" dirty="0">
              <a:solidFill>
                <a:srgbClr val="0D2C40"/>
              </a:solidFill>
            </a:endParaRPr>
          </a:p>
        </p:txBody>
      </p:sp>
      <p:sp>
        <p:nvSpPr>
          <p:cNvPr id="8" name="Footer Placeholder 7"/>
          <p:cNvSpPr>
            <a:spLocks noGrp="1"/>
          </p:cNvSpPr>
          <p:nvPr>
            <p:ph type="ftr" sz="quarter" idx="17"/>
          </p:nvPr>
        </p:nvSpPr>
        <p:spPr/>
        <p:txBody>
          <a:bodyPr/>
          <a:lstStyle/>
          <a:p>
            <a:endParaRPr lang="en-US" dirty="0">
              <a:solidFill>
                <a:srgbClr val="0D2C40"/>
              </a:solidFill>
            </a:endParaRPr>
          </a:p>
        </p:txBody>
      </p:sp>
      <p:sp>
        <p:nvSpPr>
          <p:cNvPr id="13"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ea typeface="DejaVu Sans"/>
                <a:cs typeface="DejaVu Sans"/>
              </a:rPr>
              <a:pPr/>
              <a:t>‹#›</a:t>
            </a:fld>
            <a:endParaRPr lang="en-US" dirty="0">
              <a:solidFill>
                <a:prstClr val="white"/>
              </a:solidFill>
              <a:ea typeface="DejaVu Sans"/>
              <a:cs typeface="DejaVu Sans"/>
            </a:endParaRPr>
          </a:p>
        </p:txBody>
      </p:sp>
    </p:spTree>
    <p:extLst>
      <p:ext uri="{BB962C8B-B14F-4D97-AF65-F5344CB8AC3E}">
        <p14:creationId xmlns:p14="http://schemas.microsoft.com/office/powerpoint/2010/main" val="214787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1_Title-Content">
    <p:spTree>
      <p:nvGrpSpPr>
        <p:cNvPr id="1" name=""/>
        <p:cNvGrpSpPr/>
        <p:nvPr/>
      </p:nvGrpSpPr>
      <p:grpSpPr>
        <a:xfrm>
          <a:off x="0" y="0"/>
          <a:ext cx="0" cy="0"/>
          <a:chOff x="0" y="0"/>
          <a:chExt cx="0" cy="0"/>
        </a:xfrm>
      </p:grpSpPr>
      <p:sp>
        <p:nvSpPr>
          <p:cNvPr id="37" name="Picture Placeholder 36"/>
          <p:cNvSpPr>
            <a:spLocks noGrp="1"/>
          </p:cNvSpPr>
          <p:nvPr>
            <p:ph type="pic" sz="quarter" idx="13" hasCustomPrompt="1"/>
          </p:nvPr>
        </p:nvSpPr>
        <p:spPr>
          <a:xfrm>
            <a:off x="7271169" y="434579"/>
            <a:ext cx="1143000" cy="857250"/>
          </a:xfrm>
          <a:prstGeom prst="rect">
            <a:avLst/>
          </a:prstGeom>
        </p:spPr>
        <p:txBody>
          <a:bodyPr/>
          <a:lstStyle>
            <a:lvl1pPr marL="0" indent="0" algn="ctr">
              <a:buNone/>
              <a:defRPr sz="1200"/>
            </a:lvl1pPr>
          </a:lstStyle>
          <a:p>
            <a:r>
              <a:rPr lang="en-US" dirty="0"/>
              <a:t>Logo</a:t>
            </a:r>
          </a:p>
        </p:txBody>
      </p:sp>
      <p:sp>
        <p:nvSpPr>
          <p:cNvPr id="39" name="Text Placeholder 38"/>
          <p:cNvSpPr>
            <a:spLocks noGrp="1"/>
          </p:cNvSpPr>
          <p:nvPr>
            <p:ph type="body" sz="quarter" idx="14" hasCustomPrompt="1"/>
          </p:nvPr>
        </p:nvSpPr>
        <p:spPr>
          <a:xfrm>
            <a:off x="868017" y="175024"/>
            <a:ext cx="2889250" cy="259556"/>
          </a:xfrm>
          <a:prstGeom prst="rect">
            <a:avLst/>
          </a:prstGeom>
        </p:spPr>
        <p:txBody>
          <a:bodyPr/>
          <a:lstStyle>
            <a:lvl1pPr marL="0" indent="0">
              <a:buNone/>
              <a:defRPr sz="825" b="0" baseline="0">
                <a:latin typeface="Arial" panose="020B0604020202020204" pitchFamily="34" charset="0"/>
                <a:cs typeface="Arial" panose="020B0604020202020204" pitchFamily="34" charset="0"/>
              </a:defRPr>
            </a:lvl1pPr>
          </a:lstStyle>
          <a:p>
            <a:pPr lvl="0"/>
            <a:r>
              <a:rPr lang="en-US" dirty="0"/>
              <a:t>YR / Industry / Country</a:t>
            </a:r>
          </a:p>
        </p:txBody>
      </p:sp>
      <p:sp>
        <p:nvSpPr>
          <p:cNvPr id="44" name="Text Placeholder 43"/>
          <p:cNvSpPr>
            <a:spLocks noGrp="1"/>
          </p:cNvSpPr>
          <p:nvPr>
            <p:ph type="body" sz="quarter" idx="17" hasCustomPrompt="1"/>
          </p:nvPr>
        </p:nvSpPr>
        <p:spPr>
          <a:xfrm>
            <a:off x="868017" y="1335672"/>
            <a:ext cx="7536628" cy="1032279"/>
          </a:xfrm>
          <a:prstGeom prst="rect">
            <a:avLst/>
          </a:prstGeom>
        </p:spPr>
        <p:txBody>
          <a:bodyPr/>
          <a:lstStyle>
            <a:lvl1pPr marL="0" indent="0">
              <a:buNone/>
              <a:defRPr sz="1200" b="0"/>
            </a:lvl1pPr>
          </a:lstStyle>
          <a:p>
            <a:r>
              <a:rPr lang="en-GB" sz="1200" dirty="0">
                <a:solidFill>
                  <a:srgbClr val="0D2C40"/>
                </a:solidFill>
                <a:latin typeface="Arial" pitchFamily="34"/>
                <a:ea typeface="SimSun" pitchFamily="2"/>
                <a:cs typeface="Arial" pitchFamily="34"/>
              </a:rPr>
              <a:t>[Insert</a:t>
            </a:r>
            <a:r>
              <a:rPr lang="en-GB" sz="1200" baseline="0" dirty="0">
                <a:solidFill>
                  <a:srgbClr val="0D2C40"/>
                </a:solidFill>
                <a:latin typeface="Arial" pitchFamily="34"/>
                <a:ea typeface="SimSun" pitchFamily="2"/>
                <a:cs typeface="Arial" pitchFamily="34"/>
              </a:rPr>
              <a:t> over copy here, maximum of four lines, font size 16 point.]</a:t>
            </a:r>
            <a:endParaRPr lang="en-GB" sz="1200" dirty="0">
              <a:solidFill>
                <a:srgbClr val="0D2C40"/>
              </a:solidFill>
              <a:latin typeface="Arial" pitchFamily="34"/>
              <a:ea typeface="SimSun" pitchFamily="2"/>
              <a:cs typeface="Arial" pitchFamily="34"/>
            </a:endParaRPr>
          </a:p>
        </p:txBody>
      </p:sp>
      <p:sp>
        <p:nvSpPr>
          <p:cNvPr id="51" name="Text Placeholder 49"/>
          <p:cNvSpPr>
            <a:spLocks noGrp="1"/>
          </p:cNvSpPr>
          <p:nvPr>
            <p:ph type="body" sz="quarter" idx="21" hasCustomPrompt="1"/>
          </p:nvPr>
        </p:nvSpPr>
        <p:spPr>
          <a:xfrm>
            <a:off x="868362" y="435209"/>
            <a:ext cx="6402808" cy="556932"/>
          </a:xfrm>
          <a:prstGeom prst="rect">
            <a:avLst/>
          </a:prstGeom>
        </p:spPr>
        <p:txBody>
          <a:bodyPr/>
          <a:lstStyle>
            <a:lvl1pPr marL="0" indent="0">
              <a:buNone/>
              <a:defRPr sz="2100" baseline="0">
                <a:latin typeface="Arial" panose="020B0604020202020204" pitchFamily="34" charset="0"/>
                <a:cs typeface="Arial" panose="020B0604020202020204" pitchFamily="34" charset="0"/>
              </a:defRPr>
            </a:lvl1pPr>
          </a:lstStyle>
          <a:p>
            <a:pPr lvl="0"/>
            <a:r>
              <a:rPr lang="en-US" dirty="0"/>
              <a:t>[Insert Company Name]</a:t>
            </a:r>
          </a:p>
        </p:txBody>
      </p:sp>
      <p:sp>
        <p:nvSpPr>
          <p:cNvPr id="65" name="Text Placeholder 64"/>
          <p:cNvSpPr>
            <a:spLocks noGrp="1"/>
          </p:cNvSpPr>
          <p:nvPr>
            <p:ph type="body" sz="quarter" idx="23" hasCustomPrompt="1"/>
          </p:nvPr>
        </p:nvSpPr>
        <p:spPr>
          <a:xfrm>
            <a:off x="972835" y="2711482"/>
            <a:ext cx="2351391" cy="2130314"/>
          </a:xfrm>
          <a:prstGeom prst="rect">
            <a:avLst/>
          </a:prstGeom>
        </p:spPr>
        <p:txBody>
          <a:bodyPr/>
          <a:lstStyle>
            <a:lvl1pPr marL="132160" indent="-128588">
              <a:buClr>
                <a:srgbClr val="000000"/>
              </a:buClr>
              <a:buSzPct val="100000"/>
              <a:buFont typeface="Arial" charset="0"/>
              <a:buChar char="•"/>
              <a:defRPr lang="en-US" altLang="en-US" sz="825" b="0" dirty="0">
                <a:solidFill>
                  <a:srgbClr val="0D2C40"/>
                </a:solidFill>
                <a:latin typeface="Arial" panose="020B0604020202020204" pitchFamily="34" charset="0"/>
                <a:ea typeface="Microsoft YaHei" pitchFamily="34" charset="-122"/>
                <a:cs typeface="Arial" panose="020B0604020202020204" pitchFamily="34" charset="0"/>
              </a:defRPr>
            </a:lvl1pPr>
            <a:lvl2pPr>
              <a:defRPr sz="900"/>
            </a:lvl2pPr>
          </a:lstStyle>
          <a:p>
            <a:pPr marL="176213" indent="-171450">
              <a:buClr>
                <a:srgbClr val="000000"/>
              </a:buClr>
              <a:buSzPct val="100000"/>
              <a:buFont typeface="Arial" charset="0"/>
              <a:buChar char="•"/>
            </a:pPr>
            <a:r>
              <a:rPr lang="en-US" altLang="en-US" sz="900" b="0" dirty="0">
                <a:solidFill>
                  <a:srgbClr val="0D2C40"/>
                </a:solidFill>
                <a:latin typeface="+mn-lt"/>
                <a:ea typeface="Microsoft YaHei" pitchFamily="34" charset="-122"/>
                <a:cs typeface="Mangal" pitchFamily="18" charset="0"/>
              </a:rPr>
              <a:t>[Insert</a:t>
            </a:r>
            <a:r>
              <a:rPr lang="en-US" altLang="en-US" sz="900" b="0" baseline="0" dirty="0">
                <a:solidFill>
                  <a:srgbClr val="0D2C40"/>
                </a:solidFill>
                <a:latin typeface="+mn-lt"/>
                <a:ea typeface="Microsoft YaHei" pitchFamily="34" charset="-122"/>
                <a:cs typeface="Mangal" pitchFamily="18" charset="0"/>
              </a:rPr>
              <a:t> bulleted challenges here, font size 12, maximum of 16 lines of text]</a:t>
            </a:r>
            <a:endParaRPr lang="en-US" altLang="en-US" sz="900" b="0" dirty="0">
              <a:solidFill>
                <a:srgbClr val="0D2C40"/>
              </a:solidFill>
              <a:latin typeface="+mn-lt"/>
              <a:ea typeface="Microsoft YaHei" pitchFamily="34" charset="-122"/>
              <a:cs typeface="Mangal" pitchFamily="18" charset="0"/>
            </a:endParaRPr>
          </a:p>
        </p:txBody>
      </p:sp>
      <p:sp>
        <p:nvSpPr>
          <p:cNvPr id="66" name="Text Placeholder 64"/>
          <p:cNvSpPr>
            <a:spLocks noGrp="1"/>
          </p:cNvSpPr>
          <p:nvPr>
            <p:ph type="body" sz="quarter" idx="24" hasCustomPrompt="1"/>
          </p:nvPr>
        </p:nvSpPr>
        <p:spPr>
          <a:xfrm>
            <a:off x="3513044" y="2711482"/>
            <a:ext cx="2351391" cy="2130314"/>
          </a:xfrm>
          <a:prstGeom prst="rect">
            <a:avLst/>
          </a:prstGeom>
        </p:spPr>
        <p:txBody>
          <a:bodyPr/>
          <a:lstStyle>
            <a:lvl1pPr marL="132160" indent="-128588">
              <a:buClr>
                <a:srgbClr val="000000"/>
              </a:buClr>
              <a:buSzPct val="100000"/>
              <a:buFont typeface="Arial" charset="0"/>
              <a:buChar char="•"/>
              <a:defRPr lang="en-US" altLang="en-US" sz="825" b="0" dirty="0">
                <a:solidFill>
                  <a:srgbClr val="0D2C40"/>
                </a:solidFill>
                <a:latin typeface="Arial" panose="020B0604020202020204" pitchFamily="34" charset="0"/>
                <a:ea typeface="Microsoft YaHei" pitchFamily="34" charset="-122"/>
                <a:cs typeface="Arial" panose="020B0604020202020204" pitchFamily="34" charset="0"/>
              </a:defRPr>
            </a:lvl1pPr>
            <a:lvl2pPr>
              <a:defRPr sz="900"/>
            </a:lvl2pPr>
          </a:lstStyle>
          <a:p>
            <a:pPr marL="176213" indent="-171450">
              <a:buClr>
                <a:srgbClr val="000000"/>
              </a:buClr>
              <a:buSzPct val="100000"/>
              <a:buFont typeface="Arial" charset="0"/>
              <a:buChar char="•"/>
            </a:pPr>
            <a:r>
              <a:rPr lang="en-US" altLang="en-US" sz="900" b="0" dirty="0">
                <a:solidFill>
                  <a:srgbClr val="0D2C40"/>
                </a:solidFill>
                <a:latin typeface="+mn-lt"/>
                <a:ea typeface="Microsoft YaHei" pitchFamily="34" charset="-122"/>
                <a:cs typeface="Mangal" pitchFamily="18" charset="0"/>
              </a:rPr>
              <a:t>[Insert</a:t>
            </a:r>
            <a:r>
              <a:rPr lang="en-US" altLang="en-US" sz="900" b="0" baseline="0" dirty="0">
                <a:solidFill>
                  <a:srgbClr val="0D2C40"/>
                </a:solidFill>
                <a:latin typeface="+mn-lt"/>
                <a:ea typeface="Microsoft YaHei" pitchFamily="34" charset="-122"/>
                <a:cs typeface="Mangal" pitchFamily="18" charset="0"/>
              </a:rPr>
              <a:t> bulleted challenges here, font size 12, maximum of 16 lines of text]</a:t>
            </a:r>
            <a:endParaRPr lang="en-US" altLang="en-US" sz="900" b="0" dirty="0">
              <a:solidFill>
                <a:srgbClr val="0D2C40"/>
              </a:solidFill>
              <a:latin typeface="+mn-lt"/>
              <a:ea typeface="Microsoft YaHei" pitchFamily="34" charset="-122"/>
              <a:cs typeface="Mangal" pitchFamily="18" charset="0"/>
            </a:endParaRPr>
          </a:p>
        </p:txBody>
      </p:sp>
      <p:sp>
        <p:nvSpPr>
          <p:cNvPr id="67" name="Text Placeholder 64"/>
          <p:cNvSpPr>
            <a:spLocks noGrp="1"/>
          </p:cNvSpPr>
          <p:nvPr>
            <p:ph type="body" sz="quarter" idx="25" hasCustomPrompt="1"/>
          </p:nvPr>
        </p:nvSpPr>
        <p:spPr>
          <a:xfrm>
            <a:off x="6053255" y="2711482"/>
            <a:ext cx="2351391" cy="2130314"/>
          </a:xfrm>
          <a:prstGeom prst="rect">
            <a:avLst/>
          </a:prstGeom>
        </p:spPr>
        <p:txBody>
          <a:bodyPr/>
          <a:lstStyle>
            <a:lvl1pPr marL="132160" indent="-128588">
              <a:buClr>
                <a:srgbClr val="000000"/>
              </a:buClr>
              <a:buSzPct val="100000"/>
              <a:buFont typeface="Arial" charset="0"/>
              <a:buChar char="•"/>
              <a:defRPr lang="en-US" altLang="en-US" sz="900" b="0" dirty="0">
                <a:solidFill>
                  <a:srgbClr val="0D2C40"/>
                </a:solidFill>
                <a:ea typeface="Microsoft YaHei" pitchFamily="34" charset="-122"/>
                <a:cs typeface="Mangal" pitchFamily="18" charset="0"/>
              </a:defRPr>
            </a:lvl1pPr>
            <a:lvl2pPr>
              <a:defRPr sz="900"/>
            </a:lvl2pPr>
          </a:lstStyle>
          <a:p>
            <a:pPr marL="176213" indent="-171450">
              <a:buClr>
                <a:srgbClr val="000000"/>
              </a:buClr>
              <a:buSzPct val="100000"/>
              <a:buFont typeface="Arial" charset="0"/>
              <a:buChar char="•"/>
            </a:pPr>
            <a:r>
              <a:rPr lang="en-US" altLang="en-US" sz="900" b="0" dirty="0">
                <a:solidFill>
                  <a:srgbClr val="0D2C40"/>
                </a:solidFill>
                <a:latin typeface="+mn-lt"/>
                <a:ea typeface="Microsoft YaHei" pitchFamily="34" charset="-122"/>
                <a:cs typeface="Mangal" pitchFamily="18" charset="0"/>
              </a:rPr>
              <a:t>[Insert</a:t>
            </a:r>
            <a:r>
              <a:rPr lang="en-US" altLang="en-US" sz="900" b="0" baseline="0" dirty="0">
                <a:solidFill>
                  <a:srgbClr val="0D2C40"/>
                </a:solidFill>
                <a:latin typeface="+mn-lt"/>
                <a:ea typeface="Microsoft YaHei" pitchFamily="34" charset="-122"/>
                <a:cs typeface="Mangal" pitchFamily="18" charset="0"/>
              </a:rPr>
              <a:t> bulleted challenges here, font size 12, maximum of 16 lines of text]</a:t>
            </a:r>
            <a:endParaRPr lang="en-US" altLang="en-US" sz="900" b="0" dirty="0">
              <a:solidFill>
                <a:srgbClr val="0D2C40"/>
              </a:solidFill>
              <a:latin typeface="+mn-lt"/>
              <a:ea typeface="Microsoft YaHei" pitchFamily="34" charset="-122"/>
              <a:cs typeface="Mangal" pitchFamily="18" charset="0"/>
            </a:endParaRPr>
          </a:p>
        </p:txBody>
      </p:sp>
      <p:sp>
        <p:nvSpPr>
          <p:cNvPr id="12" name="Rectangle 11"/>
          <p:cNvSpPr/>
          <p:nvPr userDrawn="1"/>
        </p:nvSpPr>
        <p:spPr>
          <a:xfrm>
            <a:off x="6254151" y="992143"/>
            <a:ext cx="793630" cy="2996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13" name="Rectangle 12"/>
          <p:cNvSpPr/>
          <p:nvPr userDrawn="1"/>
        </p:nvSpPr>
        <p:spPr>
          <a:xfrm>
            <a:off x="5259624" y="992142"/>
            <a:ext cx="793630" cy="2996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Tree>
    <p:extLst>
      <p:ext uri="{BB962C8B-B14F-4D97-AF65-F5344CB8AC3E}">
        <p14:creationId xmlns:p14="http://schemas.microsoft.com/office/powerpoint/2010/main" val="1753456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OpeningNo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p:txBody>
          <a:bodyPr/>
          <a:lstStyle>
            <a:lvl1pPr>
              <a:spcBef>
                <a:spcPts val="1350"/>
              </a:spcBef>
              <a:defRPr>
                <a:solidFill>
                  <a:schemeClr val="tx1"/>
                </a:solidFill>
              </a:defRPr>
            </a:lvl1pPr>
            <a:lvl2pPr>
              <a:defRPr>
                <a:solidFill>
                  <a:schemeClr val="tx1"/>
                </a:solidFill>
              </a:defRPr>
            </a:lvl2pPr>
            <a:lvl3pPr marL="0" indent="0">
              <a:spcBef>
                <a:spcPts val="1350"/>
              </a:spcBef>
              <a:buNone/>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05542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08">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21087"/>
          <a:stretch/>
        </p:blipFill>
        <p:spPr>
          <a:xfrm>
            <a:off x="2" y="-1"/>
            <a:ext cx="9143999" cy="5143501"/>
          </a:xfrm>
          <a:prstGeom prst="rect">
            <a:avLst/>
          </a:prstGeom>
        </p:spPr>
      </p:pic>
      <p:sp>
        <p:nvSpPr>
          <p:cNvPr id="2" name="Title 1"/>
          <p:cNvSpPr>
            <a:spLocks noGrp="1"/>
          </p:cNvSpPr>
          <p:nvPr>
            <p:ph type="ctrTitle" hasCustomPrompt="1"/>
          </p:nvPr>
        </p:nvSpPr>
        <p:spPr>
          <a:xfrm>
            <a:off x="868018" y="1080311"/>
            <a:ext cx="5546035" cy="1790700"/>
          </a:xfrm>
        </p:spPr>
        <p:txBody>
          <a:bodyPr anchor="b"/>
          <a:lstStyle>
            <a:lvl1pPr algn="l">
              <a:lnSpc>
                <a:spcPts val="3525"/>
              </a:lnSpc>
              <a:defRPr sz="3188" baseline="0">
                <a:solidFill>
                  <a:schemeClr val="bg1"/>
                </a:solidFill>
              </a:defRPr>
            </a:lvl1pPr>
          </a:lstStyle>
          <a:p>
            <a:r>
              <a:rPr lang="en-US"/>
              <a:t>Presentation Title</a:t>
            </a:r>
          </a:p>
        </p:txBody>
      </p:sp>
      <p:sp>
        <p:nvSpPr>
          <p:cNvPr id="3" name="Subtitle 2"/>
          <p:cNvSpPr>
            <a:spLocks noGrp="1"/>
          </p:cNvSpPr>
          <p:nvPr>
            <p:ph type="subTitle" idx="1" hasCustomPrompt="1"/>
          </p:nvPr>
        </p:nvSpPr>
        <p:spPr>
          <a:xfrm>
            <a:off x="868018" y="2926840"/>
            <a:ext cx="5546035" cy="790397"/>
          </a:xfrm>
        </p:spPr>
        <p:txBody>
          <a:bodyPr>
            <a:noAutofit/>
          </a:bodyPr>
          <a:lstStyle>
            <a:lvl1pPr marL="0" indent="0" algn="l">
              <a:buNone/>
              <a:defRPr sz="1575" b="0">
                <a:solidFill>
                  <a:schemeClr val="bg1"/>
                </a:solidFill>
              </a:defRPr>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Subhead or Second Line</a:t>
            </a:r>
          </a:p>
        </p:txBody>
      </p:sp>
      <p:sp>
        <p:nvSpPr>
          <p:cNvPr id="11" name="Text Placeholder 10"/>
          <p:cNvSpPr>
            <a:spLocks noGrp="1"/>
          </p:cNvSpPr>
          <p:nvPr>
            <p:ph type="body" sz="quarter" idx="13" hasCustomPrompt="1"/>
          </p:nvPr>
        </p:nvSpPr>
        <p:spPr>
          <a:xfrm>
            <a:off x="868017" y="4218742"/>
            <a:ext cx="5546034" cy="548522"/>
          </a:xfrm>
        </p:spPr>
        <p:txBody>
          <a:bodyPr>
            <a:noAutofit/>
          </a:bodyPr>
          <a:lstStyle>
            <a:lvl1pPr marL="0" indent="0">
              <a:spcBef>
                <a:spcPts val="0"/>
              </a:spcBef>
              <a:buFont typeface="Arial" panose="020B0604020202020204" pitchFamily="34" charset="0"/>
              <a:buNone/>
              <a:defRPr sz="953" b="0" baseline="0">
                <a:solidFill>
                  <a:schemeClr val="bg1"/>
                </a:solidFill>
              </a:defRPr>
            </a:lvl1pPr>
            <a:lvl2pPr marL="0" indent="0">
              <a:spcBef>
                <a:spcPts val="0"/>
              </a:spcBef>
              <a:buNone/>
              <a:defRPr sz="953" b="0"/>
            </a:lvl2pPr>
            <a:lvl3pPr marL="0" indent="0">
              <a:spcBef>
                <a:spcPts val="0"/>
              </a:spcBef>
              <a:buNone/>
              <a:defRPr sz="953" b="0"/>
            </a:lvl3pPr>
            <a:lvl4pPr marL="0" indent="0">
              <a:spcBef>
                <a:spcPts val="0"/>
              </a:spcBef>
              <a:buNone/>
              <a:defRPr sz="953" b="0"/>
            </a:lvl4pPr>
            <a:lvl5pPr marL="0" indent="0">
              <a:spcBef>
                <a:spcPts val="0"/>
              </a:spcBef>
              <a:buNone/>
              <a:defRPr sz="953" b="0"/>
            </a:lvl5pPr>
          </a:lstStyle>
          <a:p>
            <a:pPr lvl="0"/>
            <a:r>
              <a:rPr lang="en-US" dirty="0"/>
              <a:t>Presenter Name</a:t>
            </a:r>
          </a:p>
          <a:p>
            <a:pPr lvl="0"/>
            <a:r>
              <a:rPr lang="en-US" dirty="0"/>
              <a:t>Presenter Title</a:t>
            </a:r>
          </a:p>
          <a:p>
            <a:pPr lvl="0"/>
            <a:r>
              <a:rPr lang="en-US" dirty="0"/>
              <a:t>Presenter Email</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981" y="486206"/>
            <a:ext cx="877417" cy="533237"/>
          </a:xfrm>
          <a:prstGeom prst="rect">
            <a:avLst/>
          </a:prstGeom>
        </p:spPr>
      </p:pic>
    </p:spTree>
    <p:extLst>
      <p:ext uri="{BB962C8B-B14F-4D97-AF65-F5344CB8AC3E}">
        <p14:creationId xmlns:p14="http://schemas.microsoft.com/office/powerpoint/2010/main" val="3109291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
                                        <p:tgtEl>
                                          <p:spTgt spid="2"/>
                                        </p:tgtEl>
                                      </p:cBhvr>
                                    </p:animEffect>
                                  </p:childTnLst>
                                </p:cTn>
                              </p:par>
                            </p:childTnLst>
                          </p:cTn>
                        </p:par>
                        <p:par>
                          <p:cTn id="8" fill="hold">
                            <p:stCondLst>
                              <p:cond delay="200"/>
                            </p:stCondLst>
                            <p:childTnLst>
                              <p:par>
                                <p:cTn id="9" presetID="22"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200"/>
                                        <p:tgtEl>
                                          <p:spTgt spid="3">
                                            <p:txEl>
                                              <p:pRg st="0" end="0"/>
                                            </p:txEl>
                                          </p:spTgt>
                                        </p:tgtEl>
                                      </p:cBhvr>
                                    </p:animEffect>
                                  </p:childTnLst>
                                </p:cTn>
                              </p:par>
                            </p:childTnLst>
                          </p:cTn>
                        </p:par>
                        <p:par>
                          <p:cTn id="12" fill="hold">
                            <p:stCondLst>
                              <p:cond delay="400"/>
                            </p:stCondLst>
                            <p:childTnLst>
                              <p:par>
                                <p:cTn id="13" presetID="22" presetClass="entr" presetSubtype="1" fill="hold" grpId="0" nodeType="after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wipe(up)">
                                      <p:cBhvr>
                                        <p:cTn id="15" dur="200"/>
                                        <p:tgtEl>
                                          <p:spTgt spid="11">
                                            <p:txEl>
                                              <p:pRg st="0" end="0"/>
                                            </p:txEl>
                                          </p:spTgt>
                                        </p:tgtEl>
                                      </p:cBhvr>
                                    </p:animEffect>
                                  </p:childTnLst>
                                </p:cTn>
                              </p:par>
                            </p:childTnLst>
                          </p:cTn>
                        </p:par>
                        <p:par>
                          <p:cTn id="16" fill="hold">
                            <p:stCondLst>
                              <p:cond delay="600"/>
                            </p:stCondLst>
                            <p:childTnLst>
                              <p:par>
                                <p:cTn id="17" presetID="22" presetClass="entr" presetSubtype="1" fill="hold" grpId="0" nodeType="after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Effect transition="in" filter="wipe(up)">
                                      <p:cBhvr>
                                        <p:cTn id="19" dur="200"/>
                                        <p:tgtEl>
                                          <p:spTgt spid="11">
                                            <p:txEl>
                                              <p:pRg st="1" end="1"/>
                                            </p:txEl>
                                          </p:spTgt>
                                        </p:tgtEl>
                                      </p:cBhvr>
                                    </p:animEffect>
                                  </p:childTnLst>
                                </p:cTn>
                              </p:par>
                            </p:childTnLst>
                          </p:cTn>
                        </p:par>
                        <p:par>
                          <p:cTn id="20" fill="hold">
                            <p:stCondLst>
                              <p:cond delay="800"/>
                            </p:stCondLst>
                            <p:childTnLst>
                              <p:par>
                                <p:cTn id="21" presetID="22" presetClass="entr" presetSubtype="1" fill="hold" grpId="0" nodeType="after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animEffect transition="in" filter="wipe(up)">
                                      <p:cBhvr>
                                        <p:cTn id="23" dur="2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200"/>
                        <p:tgtEl>
                          <p:spTgt spid="3"/>
                        </p:tgtEl>
                      </p:cBhvr>
                    </p:animEffect>
                  </p:childTnLst>
                </p:cTn>
              </p:par>
            </p:tnLst>
          </p:tmpl>
        </p:tmplLst>
      </p:bldP>
      <p:bldP spid="11" grpId="0" build="p">
        <p:tmplLst>
          <p:tmpl lvl="1">
            <p:tnLst>
              <p:par>
                <p:cTn presetID="22" presetClass="entr" presetSubtype="1"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up)">
                      <p:cBhvr>
                        <p:cTn dur="200"/>
                        <p:tgtEl>
                          <p:spTgt spid="11"/>
                        </p:tgtEl>
                      </p:cBhvr>
                    </p:animEffect>
                  </p:childTnLst>
                </p:cTn>
              </p:par>
            </p:tnLst>
          </p:tmpl>
        </p:tmplLst>
      </p:bldP>
    </p:bldLst>
  </p:timing>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b="24925"/>
          <a:stretch/>
        </p:blipFill>
        <p:spPr>
          <a:xfrm>
            <a:off x="0" y="0"/>
            <a:ext cx="9144000" cy="5148618"/>
          </a:xfrm>
          <a:prstGeom prst="rect">
            <a:avLst/>
          </a:prstGeom>
        </p:spPr>
      </p:pic>
      <p:sp>
        <p:nvSpPr>
          <p:cNvPr id="2" name="Title 1"/>
          <p:cNvSpPr>
            <a:spLocks noGrp="1"/>
          </p:cNvSpPr>
          <p:nvPr>
            <p:ph type="title" hasCustomPrompt="1"/>
          </p:nvPr>
        </p:nvSpPr>
        <p:spPr>
          <a:xfrm>
            <a:off x="762000" y="1664884"/>
            <a:ext cx="7620000" cy="1813735"/>
          </a:xfrm>
        </p:spPr>
        <p:txBody>
          <a:bodyPr anchor="ctr"/>
          <a:lstStyle>
            <a:lvl1pPr>
              <a:defRPr sz="3188">
                <a:solidFill>
                  <a:schemeClr val="accent5"/>
                </a:solidFill>
              </a:defRPr>
            </a:lvl1pPr>
          </a:lstStyle>
          <a:p>
            <a:r>
              <a:rPr lang="en-US"/>
              <a:t>Section Title Here</a:t>
            </a:r>
          </a:p>
        </p:txBody>
      </p:sp>
      <p:sp>
        <p:nvSpPr>
          <p:cNvPr id="6" name="Slide Number Placeholder 4"/>
          <p:cNvSpPr>
            <a:spLocks noGrp="1"/>
          </p:cNvSpPr>
          <p:nvPr>
            <p:ph type="sldNum" sz="quarter" idx="15"/>
          </p:nvPr>
        </p:nvSpPr>
        <p:spPr>
          <a:xfrm>
            <a:off x="8747737" y="4806029"/>
            <a:ext cx="192024" cy="192024"/>
          </a:xfrm>
          <a:prstGeom prst="ellipse">
            <a:avLst/>
          </a:prstGeom>
          <a:solidFill>
            <a:schemeClr val="bg1"/>
          </a:solidFill>
        </p:spPr>
        <p:txBody>
          <a:bodyPr/>
          <a:lstStyle>
            <a:lvl1pPr>
              <a:defRPr>
                <a:solidFill>
                  <a:schemeClr val="accent1"/>
                </a:solidFill>
              </a:defRPr>
            </a:lvl1pPr>
          </a:lstStyle>
          <a:p>
            <a:fld id="{B1AC83B0-B844-44F1-B4BE-92A8C14C00CC}" type="slidenum">
              <a:rPr lang="en-US" smtClean="0">
                <a:solidFill>
                  <a:srgbClr val="02D35F"/>
                </a:solidFill>
              </a:rPr>
              <a:pPr/>
              <a:t>‹#›</a:t>
            </a:fld>
            <a:endParaRPr lang="en-US" dirty="0">
              <a:solidFill>
                <a:srgbClr val="02D35F"/>
              </a:solidFill>
            </a:endParaRPr>
          </a:p>
        </p:txBody>
      </p:sp>
    </p:spTree>
    <p:extLst>
      <p:ext uri="{BB962C8B-B14F-4D97-AF65-F5344CB8AC3E}">
        <p14:creationId xmlns:p14="http://schemas.microsoft.com/office/powerpoint/2010/main" val="3887081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1_Section Header Light">
    <p:spTree>
      <p:nvGrpSpPr>
        <p:cNvPr id="1" name=""/>
        <p:cNvGrpSpPr/>
        <p:nvPr/>
      </p:nvGrpSpPr>
      <p:grpSpPr>
        <a:xfrm>
          <a:off x="0" y="0"/>
          <a:ext cx="0" cy="0"/>
          <a:chOff x="0" y="0"/>
          <a:chExt cx="0" cy="0"/>
        </a:xfrm>
      </p:grpSpPr>
      <p:pic>
        <p:nvPicPr>
          <p:cNvPr id="7" name="Picture 6"/>
          <p:cNvPicPr>
            <a:picLocks/>
          </p:cNvPicPr>
          <p:nvPr/>
        </p:nvPicPr>
        <p:blipFill rotWithShape="1">
          <a:blip r:embed="rId2" cstate="print">
            <a:extLst>
              <a:ext uri="{28A0092B-C50C-407E-A947-70E740481C1C}">
                <a14:useLocalDpi xmlns:a14="http://schemas.microsoft.com/office/drawing/2010/main" val="0"/>
              </a:ext>
            </a:extLst>
          </a:blip>
          <a:srcRect l="537" t="5341" r="1127" b="11073"/>
          <a:stretch/>
        </p:blipFill>
        <p:spPr>
          <a:xfrm>
            <a:off x="0" y="0"/>
            <a:ext cx="9144000" cy="5143500"/>
          </a:xfrm>
          <a:prstGeom prst="rect">
            <a:avLst/>
          </a:prstGeom>
        </p:spPr>
      </p:pic>
      <p:sp>
        <p:nvSpPr>
          <p:cNvPr id="2" name="Title 1"/>
          <p:cNvSpPr>
            <a:spLocks noGrp="1"/>
          </p:cNvSpPr>
          <p:nvPr userDrawn="1">
            <p:ph type="title" hasCustomPrompt="1"/>
          </p:nvPr>
        </p:nvSpPr>
        <p:spPr>
          <a:xfrm>
            <a:off x="762000" y="1664884"/>
            <a:ext cx="7620000" cy="1813735"/>
          </a:xfrm>
        </p:spPr>
        <p:txBody>
          <a:bodyPr anchor="ctr"/>
          <a:lstStyle>
            <a:lvl1pPr>
              <a:defRPr sz="3188">
                <a:solidFill>
                  <a:schemeClr val="accent5"/>
                </a:solidFill>
              </a:defRPr>
            </a:lvl1pPr>
          </a:lstStyle>
          <a:p>
            <a:r>
              <a:rPr lang="en-US"/>
              <a:t>Section Title Here</a:t>
            </a:r>
          </a:p>
        </p:txBody>
      </p:sp>
    </p:spTree>
    <p:extLst>
      <p:ext uri="{BB962C8B-B14F-4D97-AF65-F5344CB8AC3E}">
        <p14:creationId xmlns:p14="http://schemas.microsoft.com/office/powerpoint/2010/main" val="1783132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ection Header Ligh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b="21087"/>
          <a:stretch/>
        </p:blipFill>
        <p:spPr>
          <a:xfrm>
            <a:off x="2" y="-1"/>
            <a:ext cx="9143999" cy="5143501"/>
          </a:xfrm>
          <a:prstGeom prst="rect">
            <a:avLst/>
          </a:prstGeom>
        </p:spPr>
      </p:pic>
      <p:sp>
        <p:nvSpPr>
          <p:cNvPr id="2" name="Title 1"/>
          <p:cNvSpPr>
            <a:spLocks noGrp="1"/>
          </p:cNvSpPr>
          <p:nvPr>
            <p:ph type="title" hasCustomPrompt="1"/>
          </p:nvPr>
        </p:nvSpPr>
        <p:spPr>
          <a:xfrm>
            <a:off x="762000" y="1664884"/>
            <a:ext cx="7620000" cy="1813735"/>
          </a:xfrm>
        </p:spPr>
        <p:txBody>
          <a:bodyPr anchor="ctr"/>
          <a:lstStyle>
            <a:lvl1pPr>
              <a:defRPr sz="3188">
                <a:solidFill>
                  <a:schemeClr val="accent5"/>
                </a:solidFill>
              </a:defRPr>
            </a:lvl1pPr>
          </a:lstStyle>
          <a:p>
            <a:r>
              <a:rPr lang="en-US"/>
              <a:t>Section Title Here</a:t>
            </a:r>
          </a:p>
        </p:txBody>
      </p:sp>
      <p:sp>
        <p:nvSpPr>
          <p:cNvPr id="8" name="Slide Number Placeholder 4"/>
          <p:cNvSpPr>
            <a:spLocks noGrp="1"/>
          </p:cNvSpPr>
          <p:nvPr>
            <p:ph type="sldNum" sz="quarter" idx="15"/>
          </p:nvPr>
        </p:nvSpPr>
        <p:spPr>
          <a:xfrm>
            <a:off x="8747737" y="4806029"/>
            <a:ext cx="192024" cy="192024"/>
          </a:xfrm>
          <a:prstGeom prst="ellipse">
            <a:avLst/>
          </a:prstGeom>
          <a:solidFill>
            <a:schemeClr val="bg1"/>
          </a:solidFill>
        </p:spPr>
        <p:txBody>
          <a:bodyPr/>
          <a:lstStyle>
            <a:lvl1pPr>
              <a:defRPr>
                <a:solidFill>
                  <a:schemeClr val="accent1"/>
                </a:solidFill>
              </a:defRPr>
            </a:lvl1pPr>
          </a:lstStyle>
          <a:p>
            <a:fld id="{B1AC83B0-B844-44F1-B4BE-92A8C14C00CC}" type="slidenum">
              <a:rPr lang="en-US" smtClean="0">
                <a:solidFill>
                  <a:srgbClr val="02D35F"/>
                </a:solidFill>
              </a:rPr>
              <a:pPr/>
              <a:t>‹#›</a:t>
            </a:fld>
            <a:endParaRPr lang="en-US" dirty="0">
              <a:solidFill>
                <a:srgbClr val="02D35F"/>
              </a:solidFill>
            </a:endParaRPr>
          </a:p>
        </p:txBody>
      </p:sp>
    </p:spTree>
    <p:extLst>
      <p:ext uri="{BB962C8B-B14F-4D97-AF65-F5344CB8AC3E}">
        <p14:creationId xmlns:p14="http://schemas.microsoft.com/office/powerpoint/2010/main" val="4237141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ection Header Brigh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b="24627"/>
          <a:stretch/>
        </p:blipFill>
        <p:spPr>
          <a:xfrm>
            <a:off x="0" y="2"/>
            <a:ext cx="9144000" cy="5169089"/>
          </a:xfrm>
          <a:prstGeom prst="rect">
            <a:avLst/>
          </a:prstGeom>
        </p:spPr>
      </p:pic>
      <p:sp>
        <p:nvSpPr>
          <p:cNvPr id="2" name="Title 1"/>
          <p:cNvSpPr>
            <a:spLocks noGrp="1"/>
          </p:cNvSpPr>
          <p:nvPr>
            <p:ph type="title" hasCustomPrompt="1"/>
          </p:nvPr>
        </p:nvSpPr>
        <p:spPr>
          <a:xfrm>
            <a:off x="762000" y="1664884"/>
            <a:ext cx="7620000" cy="1813735"/>
          </a:xfrm>
        </p:spPr>
        <p:txBody>
          <a:bodyPr anchor="ctr"/>
          <a:lstStyle>
            <a:lvl1pPr>
              <a:defRPr sz="3188">
                <a:solidFill>
                  <a:schemeClr val="accent6"/>
                </a:solidFill>
              </a:defRPr>
            </a:lvl1pPr>
          </a:lstStyle>
          <a:p>
            <a:r>
              <a:rPr lang="en-US" dirty="0"/>
              <a:t>Section Title Here</a:t>
            </a:r>
          </a:p>
        </p:txBody>
      </p:sp>
      <p:sp>
        <p:nvSpPr>
          <p:cNvPr id="6" name="Slide Number Placeholder 4"/>
          <p:cNvSpPr>
            <a:spLocks noGrp="1"/>
          </p:cNvSpPr>
          <p:nvPr>
            <p:ph type="sldNum" sz="quarter" idx="15"/>
          </p:nvPr>
        </p:nvSpPr>
        <p:spPr>
          <a:xfrm>
            <a:off x="8747737" y="4806029"/>
            <a:ext cx="192024" cy="192024"/>
          </a:xfrm>
          <a:prstGeom prst="ellipse">
            <a:avLst/>
          </a:prstGeom>
          <a:solidFill>
            <a:schemeClr val="bg1"/>
          </a:solidFill>
        </p:spPr>
        <p:txBody>
          <a:bodyPr/>
          <a:lstStyle>
            <a:lvl1pPr>
              <a:defRPr>
                <a:solidFill>
                  <a:schemeClr val="accent1"/>
                </a:solidFill>
              </a:defRPr>
            </a:lvl1pPr>
          </a:lstStyle>
          <a:p>
            <a:fld id="{B1AC83B0-B844-44F1-B4BE-92A8C14C00CC}" type="slidenum">
              <a:rPr lang="en-US" smtClean="0">
                <a:solidFill>
                  <a:srgbClr val="02D35F"/>
                </a:solidFill>
              </a:rPr>
              <a:pPr/>
              <a:t>‹#›</a:t>
            </a:fld>
            <a:endParaRPr lang="en-US" dirty="0">
              <a:solidFill>
                <a:srgbClr val="02D35F"/>
              </a:solidFill>
            </a:endParaRPr>
          </a:p>
        </p:txBody>
      </p:sp>
    </p:spTree>
    <p:extLst>
      <p:ext uri="{BB962C8B-B14F-4D97-AF65-F5344CB8AC3E}">
        <p14:creationId xmlns:p14="http://schemas.microsoft.com/office/powerpoint/2010/main" val="209117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solidFill>
                <a:srgbClr val="0D2C40"/>
              </a:solidFill>
            </a:endParaRPr>
          </a:p>
        </p:txBody>
      </p:sp>
      <p:sp>
        <p:nvSpPr>
          <p:cNvPr id="8" name="Footer Placeholder 7"/>
          <p:cNvSpPr>
            <a:spLocks noGrp="1"/>
          </p:cNvSpPr>
          <p:nvPr>
            <p:ph type="ftr" sz="quarter" idx="11"/>
          </p:nvPr>
        </p:nvSpPr>
        <p:spPr/>
        <p:txBody>
          <a:bodyPr/>
          <a:lstStyle/>
          <a:p>
            <a:endParaRPr lang="en-US" dirty="0">
              <a:solidFill>
                <a:srgbClr val="0D2C40"/>
              </a:solidFill>
            </a:endParaRPr>
          </a:p>
        </p:txBody>
      </p:sp>
    </p:spTree>
    <p:extLst>
      <p:ext uri="{BB962C8B-B14F-4D97-AF65-F5344CB8AC3E}">
        <p14:creationId xmlns:p14="http://schemas.microsoft.com/office/powerpoint/2010/main" val="192977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extLst>
    <p:ext uri="{DCECCB84-F9BA-43D5-87BE-67443E8EF086}">
      <p15:sldGuideLst xmlns:p15="http://schemas.microsoft.com/office/powerpoint/2012/main">
        <p15:guide id="1" pos="199">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Content-PhotoBackground">
    <p:spTree>
      <p:nvGrpSpPr>
        <p:cNvPr id="1" name=""/>
        <p:cNvGrpSpPr/>
        <p:nvPr/>
      </p:nvGrpSpPr>
      <p:grpSpPr>
        <a:xfrm>
          <a:off x="0" y="0"/>
          <a:ext cx="0" cy="0"/>
          <a:chOff x="0" y="0"/>
          <a:chExt cx="0" cy="0"/>
        </a:xfrm>
      </p:grpSpPr>
      <p:sp>
        <p:nvSpPr>
          <p:cNvPr id="10" name="Picture Placeholder 7"/>
          <p:cNvSpPr>
            <a:spLocks noGrp="1"/>
          </p:cNvSpPr>
          <p:nvPr>
            <p:ph type="pic" sz="quarter" idx="14" hasCustomPrompt="1"/>
          </p:nvPr>
        </p:nvSpPr>
        <p:spPr>
          <a:xfrm>
            <a:off x="239384" y="0"/>
            <a:ext cx="8904617" cy="5143500"/>
          </a:xfrm>
        </p:spPr>
        <p:txBody>
          <a:bodyPr/>
          <a:lstStyle>
            <a:lvl1pPr algn="ctr">
              <a:defRPr baseline="0"/>
            </a:lvl1pPr>
          </a:lstStyle>
          <a:p>
            <a:r>
              <a:rPr lang="en-US"/>
              <a:t>Click icon to add image</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74644" y="1220725"/>
            <a:ext cx="7640706" cy="1240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solidFill>
                <a:srgbClr val="0D2C40"/>
              </a:solidFill>
            </a:endParaRPr>
          </a:p>
        </p:txBody>
      </p:sp>
      <p:sp>
        <p:nvSpPr>
          <p:cNvPr id="8" name="Footer Placeholder 7"/>
          <p:cNvSpPr>
            <a:spLocks noGrp="1"/>
          </p:cNvSpPr>
          <p:nvPr>
            <p:ph type="ftr" sz="quarter" idx="11"/>
          </p:nvPr>
        </p:nvSpPr>
        <p:spPr/>
        <p:txBody>
          <a:bodyPr/>
          <a:lstStyle/>
          <a:p>
            <a:endParaRPr lang="en-US" dirty="0">
              <a:solidFill>
                <a:srgbClr val="0D2C40"/>
              </a:solidFill>
            </a:endParaRPr>
          </a:p>
        </p:txBody>
      </p:sp>
      <p:sp>
        <p:nvSpPr>
          <p:cNvPr id="11"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1396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slideLayout" Target="../slideLayouts/slideLayout179.xml"/><Relationship Id="rId18" Type="http://schemas.openxmlformats.org/officeDocument/2006/relationships/slideLayout" Target="../slideLayouts/slideLayout184.xml"/><Relationship Id="rId3" Type="http://schemas.openxmlformats.org/officeDocument/2006/relationships/slideLayout" Target="../slideLayouts/slideLayout169.xml"/><Relationship Id="rId21" Type="http://schemas.openxmlformats.org/officeDocument/2006/relationships/slideLayout" Target="../slideLayouts/slideLayout187.xml"/><Relationship Id="rId7" Type="http://schemas.openxmlformats.org/officeDocument/2006/relationships/slideLayout" Target="../slideLayouts/slideLayout173.xml"/><Relationship Id="rId12" Type="http://schemas.openxmlformats.org/officeDocument/2006/relationships/slideLayout" Target="../slideLayouts/slideLayout178.xml"/><Relationship Id="rId17" Type="http://schemas.openxmlformats.org/officeDocument/2006/relationships/slideLayout" Target="../slideLayouts/slideLayout183.xml"/><Relationship Id="rId2" Type="http://schemas.openxmlformats.org/officeDocument/2006/relationships/slideLayout" Target="../slideLayouts/slideLayout168.xml"/><Relationship Id="rId16" Type="http://schemas.openxmlformats.org/officeDocument/2006/relationships/slideLayout" Target="../slideLayouts/slideLayout182.xml"/><Relationship Id="rId20" Type="http://schemas.openxmlformats.org/officeDocument/2006/relationships/slideLayout" Target="../slideLayouts/slideLayout186.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24" Type="http://schemas.openxmlformats.org/officeDocument/2006/relationships/image" Target="../media/image38.jpeg"/><Relationship Id="rId5" Type="http://schemas.openxmlformats.org/officeDocument/2006/relationships/slideLayout" Target="../slideLayouts/slideLayout171.xml"/><Relationship Id="rId15" Type="http://schemas.openxmlformats.org/officeDocument/2006/relationships/slideLayout" Target="../slideLayouts/slideLayout181.xml"/><Relationship Id="rId23" Type="http://schemas.openxmlformats.org/officeDocument/2006/relationships/theme" Target="../theme/theme10.xml"/><Relationship Id="rId10" Type="http://schemas.openxmlformats.org/officeDocument/2006/relationships/slideLayout" Target="../slideLayouts/slideLayout176.xml"/><Relationship Id="rId19" Type="http://schemas.openxmlformats.org/officeDocument/2006/relationships/slideLayout" Target="../slideLayouts/slideLayout185.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14" Type="http://schemas.openxmlformats.org/officeDocument/2006/relationships/slideLayout" Target="../slideLayouts/slideLayout180.xml"/><Relationship Id="rId22" Type="http://schemas.openxmlformats.org/officeDocument/2006/relationships/slideLayout" Target="../slideLayouts/slideLayout18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96.xml"/><Relationship Id="rId13" Type="http://schemas.openxmlformats.org/officeDocument/2006/relationships/slideLayout" Target="../slideLayouts/slideLayout201.xml"/><Relationship Id="rId18" Type="http://schemas.openxmlformats.org/officeDocument/2006/relationships/slideLayout" Target="../slideLayouts/slideLayout206.xml"/><Relationship Id="rId3" Type="http://schemas.openxmlformats.org/officeDocument/2006/relationships/slideLayout" Target="../slideLayouts/slideLayout191.xml"/><Relationship Id="rId21" Type="http://schemas.openxmlformats.org/officeDocument/2006/relationships/slideLayout" Target="../slideLayouts/slideLayout209.xml"/><Relationship Id="rId7" Type="http://schemas.openxmlformats.org/officeDocument/2006/relationships/slideLayout" Target="../slideLayouts/slideLayout195.xml"/><Relationship Id="rId12" Type="http://schemas.openxmlformats.org/officeDocument/2006/relationships/slideLayout" Target="../slideLayouts/slideLayout200.xml"/><Relationship Id="rId17" Type="http://schemas.openxmlformats.org/officeDocument/2006/relationships/slideLayout" Target="../slideLayouts/slideLayout205.xml"/><Relationship Id="rId2" Type="http://schemas.openxmlformats.org/officeDocument/2006/relationships/slideLayout" Target="../slideLayouts/slideLayout190.xml"/><Relationship Id="rId16" Type="http://schemas.openxmlformats.org/officeDocument/2006/relationships/slideLayout" Target="../slideLayouts/slideLayout204.xml"/><Relationship Id="rId20" Type="http://schemas.openxmlformats.org/officeDocument/2006/relationships/slideLayout" Target="../slideLayouts/slideLayout208.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24" Type="http://schemas.openxmlformats.org/officeDocument/2006/relationships/image" Target="../media/image13.jpeg"/><Relationship Id="rId5" Type="http://schemas.openxmlformats.org/officeDocument/2006/relationships/slideLayout" Target="../slideLayouts/slideLayout193.xml"/><Relationship Id="rId15" Type="http://schemas.openxmlformats.org/officeDocument/2006/relationships/slideLayout" Target="../slideLayouts/slideLayout203.xml"/><Relationship Id="rId23" Type="http://schemas.openxmlformats.org/officeDocument/2006/relationships/theme" Target="../theme/theme11.xml"/><Relationship Id="rId10" Type="http://schemas.openxmlformats.org/officeDocument/2006/relationships/slideLayout" Target="../slideLayouts/slideLayout198.xml"/><Relationship Id="rId19" Type="http://schemas.openxmlformats.org/officeDocument/2006/relationships/slideLayout" Target="../slideLayouts/slideLayout207.xml"/><Relationship Id="rId4" Type="http://schemas.openxmlformats.org/officeDocument/2006/relationships/slideLayout" Target="../slideLayouts/slideLayout192.xml"/><Relationship Id="rId9" Type="http://schemas.openxmlformats.org/officeDocument/2006/relationships/slideLayout" Target="../slideLayouts/slideLayout197.xml"/><Relationship Id="rId14" Type="http://schemas.openxmlformats.org/officeDocument/2006/relationships/slideLayout" Target="../slideLayouts/slideLayout202.xml"/><Relationship Id="rId22" Type="http://schemas.openxmlformats.org/officeDocument/2006/relationships/slideLayout" Target="../slideLayouts/slideLayout2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8.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image" Target="../media/image8.jpe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theme" Target="../theme/theme3.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 Type="http://schemas.openxmlformats.org/officeDocument/2006/relationships/slideLayout" Target="../slideLayouts/slideLayout50.xml"/><Relationship Id="rId21" Type="http://schemas.openxmlformats.org/officeDocument/2006/relationships/slideLayout" Target="../slideLayouts/slideLayout68.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image" Target="../media/image13.jpeg"/><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theme" Target="../theme/theme4.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slideLayout" Target="../slideLayouts/slideLayout6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3" Type="http://schemas.openxmlformats.org/officeDocument/2006/relationships/slideLayout" Target="../slideLayouts/slideLayout72.xml"/><Relationship Id="rId21" Type="http://schemas.openxmlformats.org/officeDocument/2006/relationships/slideLayout" Target="../slideLayouts/slideLayout90.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24" Type="http://schemas.openxmlformats.org/officeDocument/2006/relationships/image" Target="../media/image13.jpeg"/><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theme" Target="../theme/theme5.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18" Type="http://schemas.openxmlformats.org/officeDocument/2006/relationships/slideLayout" Target="../slideLayouts/slideLayout109.xml"/><Relationship Id="rId3" Type="http://schemas.openxmlformats.org/officeDocument/2006/relationships/slideLayout" Target="../slideLayouts/slideLayout94.xml"/><Relationship Id="rId21" Type="http://schemas.openxmlformats.org/officeDocument/2006/relationships/slideLayout" Target="../slideLayouts/slideLayout112.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17" Type="http://schemas.openxmlformats.org/officeDocument/2006/relationships/slideLayout" Target="../slideLayouts/slideLayout108.xml"/><Relationship Id="rId2" Type="http://schemas.openxmlformats.org/officeDocument/2006/relationships/slideLayout" Target="../slideLayouts/slideLayout93.xml"/><Relationship Id="rId16" Type="http://schemas.openxmlformats.org/officeDocument/2006/relationships/slideLayout" Target="../slideLayouts/slideLayout107.xml"/><Relationship Id="rId20" Type="http://schemas.openxmlformats.org/officeDocument/2006/relationships/slideLayout" Target="../slideLayouts/slideLayout111.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24" Type="http://schemas.openxmlformats.org/officeDocument/2006/relationships/image" Target="../media/image13.jpeg"/><Relationship Id="rId5" Type="http://schemas.openxmlformats.org/officeDocument/2006/relationships/slideLayout" Target="../slideLayouts/slideLayout96.xml"/><Relationship Id="rId15" Type="http://schemas.openxmlformats.org/officeDocument/2006/relationships/slideLayout" Target="../slideLayouts/slideLayout106.xml"/><Relationship Id="rId23" Type="http://schemas.openxmlformats.org/officeDocument/2006/relationships/theme" Target="../theme/theme6.xml"/><Relationship Id="rId10" Type="http://schemas.openxmlformats.org/officeDocument/2006/relationships/slideLayout" Target="../slideLayouts/slideLayout101.xml"/><Relationship Id="rId19" Type="http://schemas.openxmlformats.org/officeDocument/2006/relationships/slideLayout" Target="../slideLayouts/slideLayout110.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 Id="rId22" Type="http://schemas.openxmlformats.org/officeDocument/2006/relationships/slideLayout" Target="../slideLayouts/slideLayout11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18" Type="http://schemas.openxmlformats.org/officeDocument/2006/relationships/slideLayout" Target="../slideLayouts/slideLayout131.xml"/><Relationship Id="rId3" Type="http://schemas.openxmlformats.org/officeDocument/2006/relationships/slideLayout" Target="../slideLayouts/slideLayout116.xml"/><Relationship Id="rId21" Type="http://schemas.openxmlformats.org/officeDocument/2006/relationships/slideLayout" Target="../slideLayouts/slideLayout134.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17" Type="http://schemas.openxmlformats.org/officeDocument/2006/relationships/slideLayout" Target="../slideLayouts/slideLayout130.xml"/><Relationship Id="rId2" Type="http://schemas.openxmlformats.org/officeDocument/2006/relationships/slideLayout" Target="../slideLayouts/slideLayout115.xml"/><Relationship Id="rId16" Type="http://schemas.openxmlformats.org/officeDocument/2006/relationships/slideLayout" Target="../slideLayouts/slideLayout129.xml"/><Relationship Id="rId20" Type="http://schemas.openxmlformats.org/officeDocument/2006/relationships/slideLayout" Target="../slideLayouts/slideLayout133.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24" Type="http://schemas.openxmlformats.org/officeDocument/2006/relationships/image" Target="../media/image19.png"/><Relationship Id="rId5" Type="http://schemas.openxmlformats.org/officeDocument/2006/relationships/slideLayout" Target="../slideLayouts/slideLayout118.xml"/><Relationship Id="rId15" Type="http://schemas.openxmlformats.org/officeDocument/2006/relationships/slideLayout" Target="../slideLayouts/slideLayout128.xml"/><Relationship Id="rId23" Type="http://schemas.openxmlformats.org/officeDocument/2006/relationships/image" Target="../media/image18.emf"/><Relationship Id="rId10" Type="http://schemas.openxmlformats.org/officeDocument/2006/relationships/slideLayout" Target="../slideLayouts/slideLayout123.xml"/><Relationship Id="rId19" Type="http://schemas.openxmlformats.org/officeDocument/2006/relationships/slideLayout" Target="../slideLayouts/slideLayout132.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slideLayout" Target="../slideLayouts/slideLayout127.xml"/><Relationship Id="rId22"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slideLayout" Target="../slideLayouts/slideLayout147.xml"/><Relationship Id="rId18" Type="http://schemas.openxmlformats.org/officeDocument/2006/relationships/image" Target="../media/image37.jpeg"/><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slideLayout" Target="../slideLayouts/slideLayout146.xml"/><Relationship Id="rId17" Type="http://schemas.openxmlformats.org/officeDocument/2006/relationships/theme" Target="../theme/theme8.xml"/><Relationship Id="rId2" Type="http://schemas.openxmlformats.org/officeDocument/2006/relationships/slideLayout" Target="../slideLayouts/slideLayout136.xml"/><Relationship Id="rId16" Type="http://schemas.openxmlformats.org/officeDocument/2006/relationships/slideLayout" Target="../slideLayouts/slideLayout150.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5" Type="http://schemas.openxmlformats.org/officeDocument/2006/relationships/slideLayout" Target="../slideLayouts/slideLayout14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 Id="rId14" Type="http://schemas.openxmlformats.org/officeDocument/2006/relationships/slideLayout" Target="../slideLayouts/slideLayout14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slideLayout" Target="../slideLayouts/slideLayout163.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slideLayout" Target="../slideLayouts/slideLayout162.xml"/><Relationship Id="rId17" Type="http://schemas.openxmlformats.org/officeDocument/2006/relationships/theme" Target="../theme/theme9.xml"/><Relationship Id="rId2" Type="http://schemas.openxmlformats.org/officeDocument/2006/relationships/slideLayout" Target="../slideLayouts/slideLayout152.xml"/><Relationship Id="rId16" Type="http://schemas.openxmlformats.org/officeDocument/2006/relationships/slideLayout" Target="../slideLayouts/slideLayout166.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5" Type="http://schemas.openxmlformats.org/officeDocument/2006/relationships/slideLayout" Target="../slideLayouts/slideLayout16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 Id="rId14" Type="http://schemas.openxmlformats.org/officeDocument/2006/relationships/slideLayout" Target="../slideLayouts/slideLayout1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3F5D7F-6FDE-C142-9154-E366AF3F44C5}"/>
              </a:ext>
            </a:extLst>
          </p:cNvPr>
          <p:cNvSpPr/>
          <p:nvPr userDrawn="1"/>
        </p:nvSpPr>
        <p:spPr>
          <a:xfrm>
            <a:off x="-1" y="4824413"/>
            <a:ext cx="9144001" cy="3190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74645" y="342900"/>
            <a:ext cx="7966145" cy="585787"/>
          </a:xfrm>
          <a:prstGeom prst="rect">
            <a:avLst/>
          </a:prstGeom>
        </p:spPr>
        <p:txBody>
          <a:bodyPr vert="horz" lIns="91440" tIns="45720" rIns="91440" bIns="45720" rtlCol="0" anchor="ctr" anchorCtr="0">
            <a:noAutofit/>
          </a:bodyPr>
          <a:lstStyle/>
          <a:p>
            <a:r>
              <a:rPr lang="en-US"/>
              <a:t>Click to add title (28pt)</a:t>
            </a:r>
          </a:p>
        </p:txBody>
      </p:sp>
      <p:sp>
        <p:nvSpPr>
          <p:cNvPr id="3" name="Text Placeholder 2"/>
          <p:cNvSpPr>
            <a:spLocks noGrp="1"/>
          </p:cNvSpPr>
          <p:nvPr>
            <p:ph type="body" idx="1"/>
          </p:nvPr>
        </p:nvSpPr>
        <p:spPr>
          <a:xfrm>
            <a:off x="874644" y="1123950"/>
            <a:ext cx="7966144" cy="3540922"/>
          </a:xfrm>
          <a:prstGeom prst="rect">
            <a:avLst/>
          </a:prstGeom>
        </p:spPr>
        <p:txBody>
          <a:bodyPr vert="horz" lIns="91440" tIns="45720" rIns="91440" bIns="45720" rtlCol="0">
            <a:noAutofit/>
          </a:bodyPr>
          <a:lstStyle/>
          <a:p>
            <a:pPr lvl="0"/>
            <a:r>
              <a:rPr lang="en-US"/>
              <a:t>First level bullet (18pt)</a:t>
            </a:r>
          </a:p>
          <a:p>
            <a:pPr lvl="1"/>
            <a:r>
              <a:rPr lang="en-US"/>
              <a:t>Second level bullet (14pt)</a:t>
            </a:r>
          </a:p>
          <a:p>
            <a:pPr lvl="2"/>
            <a:r>
              <a:rPr lang="en-US"/>
              <a:t>Third level bullet (12pt)</a:t>
            </a:r>
          </a:p>
          <a:p>
            <a:pPr lvl="3"/>
            <a:r>
              <a:rPr lang="en-US"/>
              <a:t>Fourth level (11pt)</a:t>
            </a:r>
          </a:p>
          <a:p>
            <a:pPr lvl="4"/>
            <a:r>
              <a:rPr lang="en-US"/>
              <a:t>Fifth level (10pt)</a:t>
            </a:r>
          </a:p>
        </p:txBody>
      </p:sp>
      <p:sp>
        <p:nvSpPr>
          <p:cNvPr id="4" name="Date Placeholder 3"/>
          <p:cNvSpPr>
            <a:spLocks noGrp="1"/>
          </p:cNvSpPr>
          <p:nvPr>
            <p:ph type="dt" sz="half" idx="2"/>
          </p:nvPr>
        </p:nvSpPr>
        <p:spPr>
          <a:xfrm>
            <a:off x="874644" y="4854642"/>
            <a:ext cx="1811406" cy="273844"/>
          </a:xfrm>
          <a:prstGeom prst="rect">
            <a:avLst/>
          </a:prstGeom>
        </p:spPr>
        <p:txBody>
          <a:bodyPr vert="horz" lIns="91440" tIns="45720" rIns="91440" bIns="45720" rtlCol="0" anchor="ctr"/>
          <a:lstStyle>
            <a:lvl1pPr algn="l">
              <a:defRPr sz="800">
                <a:solidFill>
                  <a:schemeClr val="bg1"/>
                </a:solidFill>
              </a:defRPr>
            </a:lvl1pPr>
          </a:lstStyle>
          <a:p>
            <a:endParaRPr lang="en-US"/>
          </a:p>
        </p:txBody>
      </p:sp>
      <p:sp>
        <p:nvSpPr>
          <p:cNvPr id="5" name="Footer Placeholder 4"/>
          <p:cNvSpPr>
            <a:spLocks noGrp="1"/>
          </p:cNvSpPr>
          <p:nvPr>
            <p:ph type="ftr" sz="quarter" idx="3"/>
          </p:nvPr>
        </p:nvSpPr>
        <p:spPr>
          <a:xfrm>
            <a:off x="3028950" y="4854642"/>
            <a:ext cx="3086100" cy="273844"/>
          </a:xfrm>
          <a:prstGeom prst="rect">
            <a:avLst/>
          </a:prstGeom>
        </p:spPr>
        <p:txBody>
          <a:bodyPr vert="horz" lIns="91440" tIns="45720" rIns="91440" bIns="45720" rtlCol="0" anchor="ctr"/>
          <a:lstStyle>
            <a:lvl1pPr algn="ctr">
              <a:defRPr sz="800">
                <a:solidFill>
                  <a:schemeClr val="bg1"/>
                </a:solidFill>
              </a:defRPr>
            </a:lvl1pPr>
          </a:lstStyle>
          <a:p>
            <a:endParaRPr lang="en-US"/>
          </a:p>
        </p:txBody>
      </p:sp>
      <p:sp>
        <p:nvSpPr>
          <p:cNvPr id="6" name="Oval 5"/>
          <p:cNvSpPr/>
          <p:nvPr/>
        </p:nvSpPr>
        <p:spPr>
          <a:xfrm>
            <a:off x="8714232" y="4897122"/>
            <a:ext cx="192024" cy="192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fld id="{B1AC83B0-B844-44F1-B4BE-92A8C14C00CC}" type="slidenum">
              <a:rPr lang="en-US" sz="680" smtClean="0">
                <a:solidFill>
                  <a:schemeClr val="tx2"/>
                </a:solidFill>
              </a:rPr>
              <a:pPr algn="ctr"/>
              <a:t>‹#›</a:t>
            </a:fld>
            <a:endParaRPr lang="en-US" sz="680">
              <a:solidFill>
                <a:schemeClr val="tx2"/>
              </a:solidFill>
            </a:endParaRPr>
          </a:p>
        </p:txBody>
      </p:sp>
    </p:spTree>
    <p:extLst>
      <p:ext uri="{BB962C8B-B14F-4D97-AF65-F5344CB8AC3E}">
        <p14:creationId xmlns:p14="http://schemas.microsoft.com/office/powerpoint/2010/main" val="3682050999"/>
      </p:ext>
    </p:extLst>
  </p:cSld>
  <p:clrMap bg1="lt1" tx1="dk1" bg2="lt2" tx2="dk2" accent1="accent1" accent2="accent2" accent3="accent3" accent4="accent4" accent5="accent5" accent6="accent6" hlink="hlink" folHlink="folHlink"/>
  <p:sldLayoutIdLst>
    <p:sldLayoutId id="2147483788" r:id="rId1"/>
    <p:sldLayoutId id="2147483797" r:id="rId2"/>
    <p:sldLayoutId id="2147483777" r:id="rId3"/>
    <p:sldLayoutId id="2147483782" r:id="rId4"/>
    <p:sldLayoutId id="2147483826" r:id="rId5"/>
    <p:sldLayoutId id="2147483779" r:id="rId6"/>
    <p:sldLayoutId id="2147483780" r:id="rId7"/>
    <p:sldLayoutId id="2147484033" r:id="rId8"/>
    <p:sldLayoutId id="2147483784" r:id="rId9"/>
    <p:sldLayoutId id="2147483825" r:id="rId10"/>
    <p:sldLayoutId id="2147483776" r:id="rId11"/>
    <p:sldLayoutId id="2147483823" r:id="rId12"/>
    <p:sldLayoutId id="2147483802" r:id="rId13"/>
    <p:sldLayoutId id="2147483805" r:id="rId14"/>
    <p:sldLayoutId id="2147483799"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514350" rtl="0" eaLnBrk="1" latinLnBrk="0" hangingPunct="1">
        <a:lnSpc>
          <a:spcPts val="2520"/>
        </a:lnSpc>
        <a:spcBef>
          <a:spcPct val="0"/>
        </a:spcBef>
        <a:buNone/>
        <a:defRPr sz="2800" b="1" kern="1200" baseline="0">
          <a:solidFill>
            <a:schemeClr val="tx1"/>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0"/>
        </a:spcBef>
        <a:spcAft>
          <a:spcPts val="400"/>
        </a:spcAft>
        <a:buFont typeface="Arial" panose="020B0604020202020204" pitchFamily="34" charset="0"/>
        <a:buNone/>
        <a:defRPr sz="1800" b="1" kern="1200" baseline="0">
          <a:solidFill>
            <a:schemeClr val="tx1"/>
          </a:solidFill>
          <a:latin typeface="Arial" panose="020B0604020202020204" pitchFamily="34" charset="0"/>
          <a:ea typeface="+mn-ea"/>
          <a:cs typeface="Arial" panose="020B0604020202020204" pitchFamily="34" charset="0"/>
        </a:defRPr>
      </a:lvl1pPr>
      <a:lvl2pPr marL="114300" indent="-114300" algn="l" defTabSz="514350" rtl="0" eaLnBrk="1" latinLnBrk="0" hangingPunct="1">
        <a:lnSpc>
          <a:spcPct val="100000"/>
        </a:lnSpc>
        <a:spcBef>
          <a:spcPts val="0"/>
        </a:spcBef>
        <a:spcAft>
          <a:spcPts val="4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228600" indent="-114300" algn="l" defTabSz="516731" rtl="0" eaLnBrk="1" latinLnBrk="0" hangingPunct="1">
        <a:lnSpc>
          <a:spcPct val="100000"/>
        </a:lnSpc>
        <a:spcBef>
          <a:spcPts val="0"/>
        </a:spcBef>
        <a:spcAft>
          <a:spcPts val="40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342900" indent="-114300" algn="l" defTabSz="514350" rtl="0" eaLnBrk="1" latinLnBrk="0" hangingPunct="1">
        <a:lnSpc>
          <a:spcPct val="100000"/>
        </a:lnSpc>
        <a:spcBef>
          <a:spcPts val="0"/>
        </a:spcBef>
        <a:spcAft>
          <a:spcPts val="40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4pPr>
      <a:lvl5pPr marL="457200" indent="-114300" algn="l" defTabSz="514350" rtl="0" eaLnBrk="1" latinLnBrk="0" hangingPunct="1">
        <a:lnSpc>
          <a:spcPct val="100000"/>
        </a:lnSpc>
        <a:spcBef>
          <a:spcPts val="0"/>
        </a:spcBef>
        <a:spcAft>
          <a:spcPts val="400"/>
        </a:spcAft>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4" userDrawn="1">
          <p15:clr>
            <a:srgbClr val="F26B43"/>
          </p15:clr>
        </p15:guide>
        <p15:guide id="2" pos="199" userDrawn="1">
          <p15:clr>
            <a:srgbClr val="F26B43"/>
          </p15:clr>
        </p15:guide>
        <p15:guide id="3" pos="5569" userDrawn="1">
          <p15:clr>
            <a:srgbClr val="F26B43"/>
          </p15:clr>
        </p15:guide>
        <p15:guide id="4" pos="549" userDrawn="1">
          <p15:clr>
            <a:srgbClr val="F26B43"/>
          </p15:clr>
        </p15:guide>
        <p15:guide id="5" pos="5211" userDrawn="1">
          <p15:clr>
            <a:srgbClr val="F26B43"/>
          </p15:clr>
        </p15:guide>
        <p15:guide id="6" orient="horz" pos="585" userDrawn="1">
          <p15:clr>
            <a:srgbClr val="F26B43"/>
          </p15:clr>
        </p15:guide>
        <p15:guide id="7" orient="horz" pos="2940" userDrawn="1">
          <p15:clr>
            <a:srgbClr val="F26B43"/>
          </p15:clr>
        </p15:guide>
        <p15:guide id="8" orient="horz" pos="215" userDrawn="1">
          <p15:clr>
            <a:srgbClr val="F26B43"/>
          </p15:clr>
        </p15:guide>
        <p15:guide id="9" orient="horz" pos="708"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6" y="429777"/>
            <a:ext cx="7640707" cy="391418"/>
          </a:xfrm>
          <a:prstGeom prst="rect">
            <a:avLst/>
          </a:prstGeom>
        </p:spPr>
        <p:txBody>
          <a:bodyPr vert="horz" lIns="91440" tIns="45720" rIns="91440" bIns="45720" rtlCol="0" anchor="t">
            <a:noAutofit/>
          </a:bodyPr>
          <a:lstStyle/>
          <a:p>
            <a:endParaRPr lang="en-US"/>
          </a:p>
        </p:txBody>
      </p:sp>
      <p:sp>
        <p:nvSpPr>
          <p:cNvPr id="3" name="Text Placeholder 2"/>
          <p:cNvSpPr>
            <a:spLocks noGrp="1"/>
          </p:cNvSpPr>
          <p:nvPr>
            <p:ph type="body" idx="1"/>
          </p:nvPr>
        </p:nvSpPr>
        <p:spPr>
          <a:xfrm>
            <a:off x="874644" y="939250"/>
            <a:ext cx="7640706" cy="3725623"/>
          </a:xfrm>
          <a:prstGeom prst="rect">
            <a:avLst/>
          </a:prstGeom>
        </p:spPr>
        <p:txBody>
          <a:bodyPr vert="horz" lIns="91440" tIns="45720" rIns="91440" bIns="45720" rtlCol="0">
            <a:noAutofit/>
          </a:bodyPr>
          <a:lstStyle/>
          <a:p>
            <a:pPr lvl="0"/>
            <a:r>
              <a:rPr lang="en-US"/>
              <a:t>Click to edit master text styles</a:t>
            </a:r>
          </a:p>
          <a:p>
            <a:pPr lvl="1"/>
            <a:r>
              <a:rPr lang="en-US"/>
              <a:t>Second level bullet</a:t>
            </a:r>
          </a:p>
          <a:p>
            <a:pPr lvl="2"/>
            <a:r>
              <a:rPr lang="en-US"/>
              <a:t>Third level bullet</a:t>
            </a:r>
          </a:p>
          <a:p>
            <a:pPr lvl="3"/>
            <a:r>
              <a:rPr lang="en-US"/>
              <a:t>Fourth level</a:t>
            </a:r>
          </a:p>
          <a:p>
            <a:pPr lvl="4"/>
            <a:r>
              <a:rPr lang="en-US"/>
              <a:t>Fifth level</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endParaRPr lang="en-US">
              <a:solidFill>
                <a:srgbClr val="0D2C40"/>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a:solidFill>
                <a:srgbClr val="0D2C40"/>
              </a:solidFill>
            </a:endParaRPr>
          </a:p>
        </p:txBody>
      </p:sp>
      <p:pic>
        <p:nvPicPr>
          <p:cNvPr id="9" name="Picture 8"/>
          <p:cNvPicPr>
            <a:picLocks noChangeAspect="1"/>
          </p:cNvPicPr>
          <p:nvPr/>
        </p:nvPicPr>
        <p:blipFill rotWithShape="1">
          <a:blip r:embed="rId24" cstate="print">
            <a:extLst>
              <a:ext uri="{28A0092B-C50C-407E-A947-70E740481C1C}">
                <a14:useLocalDpi xmlns:a14="http://schemas.microsoft.com/office/drawing/2010/main" val="0"/>
              </a:ext>
            </a:extLst>
          </a:blip>
          <a:srcRect/>
          <a:stretch/>
        </p:blipFill>
        <p:spPr>
          <a:xfrm>
            <a:off x="2" y="0"/>
            <a:ext cx="242887" cy="5143500"/>
          </a:xfrm>
          <a:prstGeom prst="rect">
            <a:avLst/>
          </a:prstGeom>
        </p:spPr>
      </p:pic>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57761015"/>
      </p:ext>
    </p:extLst>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 id="2147484062" r:id="rId12"/>
    <p:sldLayoutId id="2147484063" r:id="rId13"/>
    <p:sldLayoutId id="2147484064" r:id="rId14"/>
    <p:sldLayoutId id="2147484065" r:id="rId15"/>
    <p:sldLayoutId id="2147484066" r:id="rId16"/>
    <p:sldLayoutId id="2147484067" r:id="rId17"/>
    <p:sldLayoutId id="2147484068" r:id="rId18"/>
    <p:sldLayoutId id="2147484069" r:id="rId19"/>
    <p:sldLayoutId id="2147484070" r:id="rId20"/>
    <p:sldLayoutId id="2147484071" r:id="rId21"/>
    <p:sldLayoutId id="2147484072"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514337" rtl="0" eaLnBrk="1" latinLnBrk="0" hangingPunct="1">
        <a:lnSpc>
          <a:spcPts val="2520"/>
        </a:lnSpc>
        <a:spcBef>
          <a:spcPct val="0"/>
        </a:spcBef>
        <a:buNone/>
        <a:defRPr sz="21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514337" rtl="0" eaLnBrk="1" latinLnBrk="0" hangingPunct="1">
        <a:lnSpc>
          <a:spcPct val="100000"/>
        </a:lnSpc>
        <a:spcBef>
          <a:spcPts val="563"/>
        </a:spcBef>
        <a:buFont typeface="Arial" panose="020B0604020202020204" pitchFamily="34" charset="0"/>
        <a:buNone/>
        <a:defRPr sz="1500" b="1" kern="1200" baseline="0">
          <a:solidFill>
            <a:schemeClr val="tx2"/>
          </a:solidFill>
          <a:latin typeface="Arial" panose="020B0604020202020204" pitchFamily="34" charset="0"/>
          <a:ea typeface="+mn-ea"/>
          <a:cs typeface="Arial" panose="020B0604020202020204" pitchFamily="34" charset="0"/>
        </a:defRPr>
      </a:lvl1pPr>
      <a:lvl2pPr marL="129776" indent="-129776" algn="l" defTabSz="514337" rtl="0" eaLnBrk="1" latinLnBrk="0" hangingPunct="1">
        <a:lnSpc>
          <a:spcPct val="100000"/>
        </a:lnSpc>
        <a:spcBef>
          <a:spcPts val="450"/>
        </a:spcBef>
        <a:buFont typeface="Arial" panose="020B0604020202020204" pitchFamily="34" charset="0"/>
        <a:buChar char="•"/>
        <a:defRPr sz="1275" kern="1200">
          <a:solidFill>
            <a:schemeClr val="tx2"/>
          </a:solidFill>
          <a:latin typeface="Arial" panose="020B0604020202020204" pitchFamily="34" charset="0"/>
          <a:ea typeface="+mn-ea"/>
          <a:cs typeface="Arial" panose="020B0604020202020204" pitchFamily="34" charset="0"/>
        </a:defRPr>
      </a:lvl2pPr>
      <a:lvl3pPr marL="213117" indent="-89295" algn="l" defTabSz="516718" rtl="0" eaLnBrk="1" latinLnBrk="0" hangingPunct="1">
        <a:lnSpc>
          <a:spcPct val="100000"/>
        </a:lnSpc>
        <a:spcBef>
          <a:spcPts val="450"/>
        </a:spcBef>
        <a:buFont typeface="Arial" panose="020B0604020202020204" pitchFamily="34" charset="0"/>
        <a:buChar char="-"/>
        <a:defRPr sz="1125" kern="1200">
          <a:solidFill>
            <a:schemeClr val="tx2"/>
          </a:solidFill>
          <a:latin typeface="Arial" panose="020B0604020202020204" pitchFamily="34" charset="0"/>
          <a:ea typeface="+mn-ea"/>
          <a:cs typeface="Arial" panose="020B0604020202020204" pitchFamily="34" charset="0"/>
        </a:defRPr>
      </a:lvl3pPr>
      <a:lvl4pPr marL="297649" indent="-84533" algn="l" defTabSz="514337" rtl="0" eaLnBrk="1" latinLnBrk="0" hangingPunct="1">
        <a:lnSpc>
          <a:spcPct val="100000"/>
        </a:lnSpc>
        <a:spcBef>
          <a:spcPts val="281"/>
        </a:spcBef>
        <a:buFont typeface="Arial" panose="020B0604020202020204" pitchFamily="34" charset="0"/>
        <a:buChar char="•"/>
        <a:defRPr sz="975" kern="1200">
          <a:solidFill>
            <a:schemeClr val="tx2"/>
          </a:solidFill>
          <a:latin typeface="Arial" panose="020B0604020202020204" pitchFamily="34" charset="0"/>
          <a:ea typeface="+mn-ea"/>
          <a:cs typeface="Arial" panose="020B0604020202020204" pitchFamily="34" charset="0"/>
        </a:defRPr>
      </a:lvl4pPr>
      <a:lvl5pPr marL="388134" indent="-84533" algn="l" defTabSz="514337" rtl="0" eaLnBrk="1" latinLnBrk="0" hangingPunct="1">
        <a:lnSpc>
          <a:spcPct val="100000"/>
        </a:lnSpc>
        <a:spcBef>
          <a:spcPts val="281"/>
        </a:spcBef>
        <a:buFont typeface="Arial" panose="020B0604020202020204" pitchFamily="34" charset="0"/>
        <a:buChar char="•"/>
        <a:defRPr sz="825" kern="1200">
          <a:solidFill>
            <a:schemeClr val="tx2"/>
          </a:solidFill>
          <a:latin typeface="Arial" panose="020B0604020202020204" pitchFamily="34" charset="0"/>
          <a:ea typeface="+mn-ea"/>
          <a:cs typeface="Arial" panose="020B0604020202020204" pitchFamily="34" charset="0"/>
        </a:defRPr>
      </a:lvl5pPr>
      <a:lvl6pPr marL="1414428"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4"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8"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2"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8" algn="l" defTabSz="514337"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97">
          <p15:clr>
            <a:srgbClr val="F26B43"/>
          </p15:clr>
        </p15:guide>
        <p15:guide id="2" pos="265">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6" y="429777"/>
            <a:ext cx="7640707" cy="391418"/>
          </a:xfrm>
          <a:prstGeom prst="rect">
            <a:avLst/>
          </a:prstGeom>
        </p:spPr>
        <p:txBody>
          <a:bodyPr vert="horz" lIns="91440" tIns="45720" rIns="91440" bIns="45720" rtlCol="0" anchor="t">
            <a:noAutofit/>
          </a:bodyPr>
          <a:lstStyle/>
          <a:p>
            <a:endParaRPr lang="en-US"/>
          </a:p>
        </p:txBody>
      </p:sp>
      <p:sp>
        <p:nvSpPr>
          <p:cNvPr id="3" name="Text Placeholder 2"/>
          <p:cNvSpPr>
            <a:spLocks noGrp="1"/>
          </p:cNvSpPr>
          <p:nvPr>
            <p:ph type="body" idx="1"/>
          </p:nvPr>
        </p:nvSpPr>
        <p:spPr>
          <a:xfrm>
            <a:off x="874644" y="939250"/>
            <a:ext cx="7640706" cy="3725623"/>
          </a:xfrm>
          <a:prstGeom prst="rect">
            <a:avLst/>
          </a:prstGeom>
        </p:spPr>
        <p:txBody>
          <a:bodyPr vert="horz" lIns="91440" tIns="45720" rIns="91440" bIns="45720" rtlCol="0">
            <a:noAutofit/>
          </a:bodyPr>
          <a:lstStyle/>
          <a:p>
            <a:pPr lvl="0"/>
            <a:r>
              <a:rPr lang="en-US"/>
              <a:t>Click to edit master text styles</a:t>
            </a:r>
          </a:p>
          <a:p>
            <a:pPr lvl="1"/>
            <a:r>
              <a:rPr lang="en-US"/>
              <a:t>Second level bullet</a:t>
            </a:r>
          </a:p>
          <a:p>
            <a:pPr lvl="2"/>
            <a:r>
              <a:rPr lang="en-US"/>
              <a:t>Third level bullet</a:t>
            </a:r>
          </a:p>
          <a:p>
            <a:pPr lvl="3"/>
            <a:r>
              <a:rPr lang="en-US"/>
              <a:t>Fourth level</a:t>
            </a:r>
          </a:p>
          <a:p>
            <a:pPr lvl="4"/>
            <a:r>
              <a:rPr lang="en-US"/>
              <a:t>Fifth level</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endParaRPr lang="en-US">
              <a:solidFill>
                <a:srgbClr val="0D2C40"/>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a:solidFill>
                <a:srgbClr val="0D2C40"/>
              </a:solidFill>
            </a:endParaRPr>
          </a:p>
        </p:txBody>
      </p:sp>
      <p:pic>
        <p:nvPicPr>
          <p:cNvPr id="9" name="Picture 8"/>
          <p:cNvPicPr>
            <a:picLocks noChangeAspect="1"/>
          </p:cNvPicPr>
          <p:nvPr/>
        </p:nvPicPr>
        <p:blipFill rotWithShape="1">
          <a:blip r:embed="rId24" cstate="print">
            <a:extLst>
              <a:ext uri="{28A0092B-C50C-407E-A947-70E740481C1C}">
                <a14:useLocalDpi xmlns:a14="http://schemas.microsoft.com/office/drawing/2010/main" val="0"/>
              </a:ext>
            </a:extLst>
          </a:blip>
          <a:srcRect/>
          <a:stretch/>
        </p:blipFill>
        <p:spPr>
          <a:xfrm>
            <a:off x="2" y="0"/>
            <a:ext cx="242887" cy="5143500"/>
          </a:xfrm>
          <a:prstGeom prst="rect">
            <a:avLst/>
          </a:prstGeom>
        </p:spPr>
      </p:pic>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80212289"/>
      </p:ext>
    </p:extLst>
  </p:cSld>
  <p:clrMap bg1="lt1" tx1="dk1" bg2="lt2" tx2="dk2" accent1="accent1" accent2="accent2" accent3="accent3" accent4="accent4" accent5="accent5" accent6="accent6" hlink="hlink" folHlink="folHlink"/>
  <p:sldLayoutIdLst>
    <p:sldLayoutId id="2147484074" r:id="rId1"/>
    <p:sldLayoutId id="2147484075" r:id="rId2"/>
    <p:sldLayoutId id="2147484076" r:id="rId3"/>
    <p:sldLayoutId id="2147484077" r:id="rId4"/>
    <p:sldLayoutId id="2147484078" r:id="rId5"/>
    <p:sldLayoutId id="2147484079" r:id="rId6"/>
    <p:sldLayoutId id="2147484080" r:id="rId7"/>
    <p:sldLayoutId id="2147484081" r:id="rId8"/>
    <p:sldLayoutId id="2147484082" r:id="rId9"/>
    <p:sldLayoutId id="2147484083" r:id="rId10"/>
    <p:sldLayoutId id="2147484084" r:id="rId11"/>
    <p:sldLayoutId id="2147484085" r:id="rId12"/>
    <p:sldLayoutId id="2147484086" r:id="rId13"/>
    <p:sldLayoutId id="2147484087" r:id="rId14"/>
    <p:sldLayoutId id="2147484088" r:id="rId15"/>
    <p:sldLayoutId id="2147484089" r:id="rId16"/>
    <p:sldLayoutId id="2147484090" r:id="rId17"/>
    <p:sldLayoutId id="2147484091" r:id="rId18"/>
    <p:sldLayoutId id="2147484092" r:id="rId19"/>
    <p:sldLayoutId id="2147484093" r:id="rId20"/>
    <p:sldLayoutId id="2147484094" r:id="rId21"/>
    <p:sldLayoutId id="2147484095"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514337" rtl="0" eaLnBrk="1" latinLnBrk="0" hangingPunct="1">
        <a:lnSpc>
          <a:spcPts val="2520"/>
        </a:lnSpc>
        <a:spcBef>
          <a:spcPct val="0"/>
        </a:spcBef>
        <a:buNone/>
        <a:defRPr sz="21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514337" rtl="0" eaLnBrk="1" latinLnBrk="0" hangingPunct="1">
        <a:lnSpc>
          <a:spcPct val="100000"/>
        </a:lnSpc>
        <a:spcBef>
          <a:spcPts val="563"/>
        </a:spcBef>
        <a:buFont typeface="Arial" panose="020B0604020202020204" pitchFamily="34" charset="0"/>
        <a:buNone/>
        <a:defRPr sz="1500" b="1" kern="1200" baseline="0">
          <a:solidFill>
            <a:schemeClr val="tx2"/>
          </a:solidFill>
          <a:latin typeface="Arial" panose="020B0604020202020204" pitchFamily="34" charset="0"/>
          <a:ea typeface="+mn-ea"/>
          <a:cs typeface="Arial" panose="020B0604020202020204" pitchFamily="34" charset="0"/>
        </a:defRPr>
      </a:lvl1pPr>
      <a:lvl2pPr marL="129776" indent="-129776" algn="l" defTabSz="514337" rtl="0" eaLnBrk="1" latinLnBrk="0" hangingPunct="1">
        <a:lnSpc>
          <a:spcPct val="100000"/>
        </a:lnSpc>
        <a:spcBef>
          <a:spcPts val="450"/>
        </a:spcBef>
        <a:buFont typeface="Arial" panose="020B0604020202020204" pitchFamily="34" charset="0"/>
        <a:buChar char="•"/>
        <a:defRPr sz="1275" kern="1200">
          <a:solidFill>
            <a:schemeClr val="tx2"/>
          </a:solidFill>
          <a:latin typeface="Arial" panose="020B0604020202020204" pitchFamily="34" charset="0"/>
          <a:ea typeface="+mn-ea"/>
          <a:cs typeface="Arial" panose="020B0604020202020204" pitchFamily="34" charset="0"/>
        </a:defRPr>
      </a:lvl2pPr>
      <a:lvl3pPr marL="213117" indent="-89295" algn="l" defTabSz="516718" rtl="0" eaLnBrk="1" latinLnBrk="0" hangingPunct="1">
        <a:lnSpc>
          <a:spcPct val="100000"/>
        </a:lnSpc>
        <a:spcBef>
          <a:spcPts val="450"/>
        </a:spcBef>
        <a:buFont typeface="Arial" panose="020B0604020202020204" pitchFamily="34" charset="0"/>
        <a:buChar char="-"/>
        <a:defRPr sz="1125" kern="1200">
          <a:solidFill>
            <a:schemeClr val="tx2"/>
          </a:solidFill>
          <a:latin typeface="Arial" panose="020B0604020202020204" pitchFamily="34" charset="0"/>
          <a:ea typeface="+mn-ea"/>
          <a:cs typeface="Arial" panose="020B0604020202020204" pitchFamily="34" charset="0"/>
        </a:defRPr>
      </a:lvl3pPr>
      <a:lvl4pPr marL="297649" indent="-84533" algn="l" defTabSz="514337" rtl="0" eaLnBrk="1" latinLnBrk="0" hangingPunct="1">
        <a:lnSpc>
          <a:spcPct val="100000"/>
        </a:lnSpc>
        <a:spcBef>
          <a:spcPts val="281"/>
        </a:spcBef>
        <a:buFont typeface="Arial" panose="020B0604020202020204" pitchFamily="34" charset="0"/>
        <a:buChar char="•"/>
        <a:defRPr sz="975" kern="1200">
          <a:solidFill>
            <a:schemeClr val="tx2"/>
          </a:solidFill>
          <a:latin typeface="Arial" panose="020B0604020202020204" pitchFamily="34" charset="0"/>
          <a:ea typeface="+mn-ea"/>
          <a:cs typeface="Arial" panose="020B0604020202020204" pitchFamily="34" charset="0"/>
        </a:defRPr>
      </a:lvl4pPr>
      <a:lvl5pPr marL="388134" indent="-84533" algn="l" defTabSz="514337" rtl="0" eaLnBrk="1" latinLnBrk="0" hangingPunct="1">
        <a:lnSpc>
          <a:spcPct val="100000"/>
        </a:lnSpc>
        <a:spcBef>
          <a:spcPts val="281"/>
        </a:spcBef>
        <a:buFont typeface="Arial" panose="020B0604020202020204" pitchFamily="34" charset="0"/>
        <a:buChar char="•"/>
        <a:defRPr sz="825" kern="1200">
          <a:solidFill>
            <a:schemeClr val="tx2"/>
          </a:solidFill>
          <a:latin typeface="Arial" panose="020B0604020202020204" pitchFamily="34" charset="0"/>
          <a:ea typeface="+mn-ea"/>
          <a:cs typeface="Arial" panose="020B0604020202020204" pitchFamily="34" charset="0"/>
        </a:defRPr>
      </a:lvl5pPr>
      <a:lvl6pPr marL="1414428"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4"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8"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2"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8" algn="l" defTabSz="514337"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97">
          <p15:clr>
            <a:srgbClr val="F26B43"/>
          </p15:clr>
        </p15:guide>
        <p15:guide id="2" pos="26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5" y="342900"/>
            <a:ext cx="7966145" cy="585787"/>
          </a:xfrm>
          <a:prstGeom prst="rect">
            <a:avLst/>
          </a:prstGeom>
        </p:spPr>
        <p:txBody>
          <a:bodyPr vert="horz" lIns="91440" tIns="45720" rIns="91440" bIns="45720" rtlCol="0" anchor="ctr" anchorCtr="0">
            <a:noAutofit/>
          </a:bodyPr>
          <a:lstStyle/>
          <a:p>
            <a:r>
              <a:rPr lang="en-US"/>
              <a:t>Click to add title (28pt)</a:t>
            </a:r>
          </a:p>
        </p:txBody>
      </p:sp>
      <p:sp>
        <p:nvSpPr>
          <p:cNvPr id="3" name="Text Placeholder 2"/>
          <p:cNvSpPr>
            <a:spLocks noGrp="1"/>
          </p:cNvSpPr>
          <p:nvPr>
            <p:ph type="body" idx="1"/>
          </p:nvPr>
        </p:nvSpPr>
        <p:spPr>
          <a:xfrm>
            <a:off x="874644" y="1123950"/>
            <a:ext cx="7966144" cy="3540922"/>
          </a:xfrm>
          <a:prstGeom prst="rect">
            <a:avLst/>
          </a:prstGeom>
        </p:spPr>
        <p:txBody>
          <a:bodyPr vert="horz" lIns="91440" tIns="45720" rIns="91440" bIns="45720" rtlCol="0">
            <a:noAutofit/>
          </a:bodyPr>
          <a:lstStyle/>
          <a:p>
            <a:pPr lvl="0"/>
            <a:r>
              <a:rPr lang="en-US"/>
              <a:t>First level bullet (18pt)</a:t>
            </a:r>
          </a:p>
          <a:p>
            <a:pPr lvl="1"/>
            <a:r>
              <a:rPr lang="en-US"/>
              <a:t>Second level bullet (14pt)</a:t>
            </a:r>
          </a:p>
          <a:p>
            <a:pPr lvl="2"/>
            <a:r>
              <a:rPr lang="en-US"/>
              <a:t>Third level bullet (12pt)</a:t>
            </a:r>
          </a:p>
          <a:p>
            <a:pPr lvl="3"/>
            <a:r>
              <a:rPr lang="en-US"/>
              <a:t>Fourth level (11pt)</a:t>
            </a:r>
          </a:p>
          <a:p>
            <a:pPr lvl="4"/>
            <a:r>
              <a:rPr lang="en-US"/>
              <a:t>Fifth level (10pt)</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endParaRPr 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a:p>
        </p:txBody>
      </p:sp>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pPr/>
              <a:t>‹#›</a:t>
            </a:fld>
            <a:endParaRPr lang="en-US"/>
          </a:p>
        </p:txBody>
      </p:sp>
      <p:pic>
        <p:nvPicPr>
          <p:cNvPr id="11" name="Picture 10"/>
          <p:cNvPicPr>
            <a:picLocks noChangeAspect="1"/>
          </p:cNvPicPr>
          <p:nvPr userDrawn="1"/>
        </p:nvPicPr>
        <p:blipFill rotWithShape="1">
          <a:blip r:embed="rId18" cstate="print">
            <a:extLst>
              <a:ext uri="{28A0092B-C50C-407E-A947-70E740481C1C}">
                <a14:useLocalDpi xmlns:a14="http://schemas.microsoft.com/office/drawing/2010/main" val="0"/>
              </a:ext>
            </a:extLst>
          </a:blip>
          <a:srcRect r="-30239"/>
          <a:stretch/>
        </p:blipFill>
        <p:spPr>
          <a:xfrm>
            <a:off x="0" y="0"/>
            <a:ext cx="414338" cy="5143500"/>
          </a:xfrm>
          <a:prstGeom prst="rect">
            <a:avLst/>
          </a:prstGeom>
        </p:spPr>
      </p:pic>
    </p:spTree>
    <p:extLst>
      <p:ext uri="{BB962C8B-B14F-4D97-AF65-F5344CB8AC3E}">
        <p14:creationId xmlns:p14="http://schemas.microsoft.com/office/powerpoint/2010/main" val="3682050999"/>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 id="2147483822"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514350" rtl="0" eaLnBrk="1" latinLnBrk="0" hangingPunct="1">
        <a:lnSpc>
          <a:spcPts val="2520"/>
        </a:lnSpc>
        <a:spcBef>
          <a:spcPct val="0"/>
        </a:spcBef>
        <a:buNone/>
        <a:defRPr sz="2800" b="1" kern="1200" baseline="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0"/>
        </a:spcBef>
        <a:spcAft>
          <a:spcPts val="400"/>
        </a:spcAft>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14300" indent="-114300" algn="l" defTabSz="514350" rtl="0" eaLnBrk="1" latinLnBrk="0" hangingPunct="1">
        <a:lnSpc>
          <a:spcPct val="100000"/>
        </a:lnSpc>
        <a:spcBef>
          <a:spcPts val="0"/>
        </a:spcBef>
        <a:spcAft>
          <a:spcPts val="400"/>
        </a:spcAft>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2pPr>
      <a:lvl3pPr marL="228600" indent="-114300" algn="l" defTabSz="516731" rtl="0" eaLnBrk="1" latinLnBrk="0" hangingPunct="1">
        <a:lnSpc>
          <a:spcPct val="100000"/>
        </a:lnSpc>
        <a:spcBef>
          <a:spcPts val="0"/>
        </a:spcBef>
        <a:spcAft>
          <a:spcPts val="400"/>
        </a:spcAft>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342900" indent="-114300" algn="l" defTabSz="514350" rtl="0" eaLnBrk="1" latinLnBrk="0" hangingPunct="1">
        <a:lnSpc>
          <a:spcPct val="100000"/>
        </a:lnSpc>
        <a:spcBef>
          <a:spcPts val="0"/>
        </a:spcBef>
        <a:spcAft>
          <a:spcPts val="400"/>
        </a:spcAft>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457200" indent="-114300" algn="l" defTabSz="514350" rtl="0" eaLnBrk="1" latinLnBrk="0" hangingPunct="1">
        <a:lnSpc>
          <a:spcPct val="100000"/>
        </a:lnSpc>
        <a:spcBef>
          <a:spcPts val="0"/>
        </a:spcBef>
        <a:spcAft>
          <a:spcPts val="400"/>
        </a:spcAft>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4" userDrawn="1">
          <p15:clr>
            <a:srgbClr val="F26B43"/>
          </p15:clr>
        </p15:guide>
        <p15:guide id="2" pos="199" userDrawn="1">
          <p15:clr>
            <a:srgbClr val="F26B43"/>
          </p15:clr>
        </p15:guide>
        <p15:guide id="3" pos="5569" userDrawn="1">
          <p15:clr>
            <a:srgbClr val="F26B43"/>
          </p15:clr>
        </p15:guide>
        <p15:guide id="4" pos="549" userDrawn="1">
          <p15:clr>
            <a:srgbClr val="F26B43"/>
          </p15:clr>
        </p15:guide>
        <p15:guide id="5" pos="5211" userDrawn="1">
          <p15:clr>
            <a:srgbClr val="F26B43"/>
          </p15:clr>
        </p15:guide>
        <p15:guide id="6" orient="horz" pos="585" userDrawn="1">
          <p15:clr>
            <a:srgbClr val="F26B43"/>
          </p15:clr>
        </p15:guide>
        <p15:guide id="7" orient="horz" pos="2940" userDrawn="1">
          <p15:clr>
            <a:srgbClr val="F26B43"/>
          </p15:clr>
        </p15:guide>
        <p15:guide id="8" orient="horz" pos="215" userDrawn="1">
          <p15:clr>
            <a:srgbClr val="F26B43"/>
          </p15:clr>
        </p15:guide>
        <p15:guide id="9" orient="horz" pos="70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6" y="342901"/>
            <a:ext cx="7966145" cy="585787"/>
          </a:xfrm>
          <a:prstGeom prst="rect">
            <a:avLst/>
          </a:prstGeom>
        </p:spPr>
        <p:txBody>
          <a:bodyPr vert="horz" lIns="91440" tIns="45720" rIns="91440" bIns="45720" rtlCol="0" anchor="ctr" anchorCtr="0">
            <a:noAutofit/>
          </a:bodyPr>
          <a:lstStyle/>
          <a:p>
            <a:r>
              <a:rPr lang="en-US"/>
              <a:t>Click to add title (28pt)</a:t>
            </a:r>
          </a:p>
        </p:txBody>
      </p:sp>
      <p:sp>
        <p:nvSpPr>
          <p:cNvPr id="3" name="Text Placeholder 2"/>
          <p:cNvSpPr>
            <a:spLocks noGrp="1"/>
          </p:cNvSpPr>
          <p:nvPr>
            <p:ph type="body" idx="1"/>
          </p:nvPr>
        </p:nvSpPr>
        <p:spPr>
          <a:xfrm>
            <a:off x="874644" y="1123950"/>
            <a:ext cx="7966144" cy="3540922"/>
          </a:xfrm>
          <a:prstGeom prst="rect">
            <a:avLst/>
          </a:prstGeom>
        </p:spPr>
        <p:txBody>
          <a:bodyPr vert="horz" lIns="91440" tIns="45720" rIns="91440" bIns="45720" rtlCol="0">
            <a:noAutofit/>
          </a:bodyPr>
          <a:lstStyle/>
          <a:p>
            <a:pPr lvl="0"/>
            <a:r>
              <a:rPr lang="en-US"/>
              <a:t>First level bullet (18pt)</a:t>
            </a:r>
          </a:p>
          <a:p>
            <a:pPr lvl="1"/>
            <a:r>
              <a:rPr lang="en-US"/>
              <a:t>Second level bullet (14pt)</a:t>
            </a:r>
          </a:p>
          <a:p>
            <a:pPr lvl="2"/>
            <a:r>
              <a:rPr lang="en-US"/>
              <a:t>Third level bullet (12pt)</a:t>
            </a:r>
          </a:p>
          <a:p>
            <a:pPr lvl="3"/>
            <a:r>
              <a:rPr lang="en-US"/>
              <a:t>Fourth level (11pt)</a:t>
            </a:r>
          </a:p>
          <a:p>
            <a:pPr lvl="4"/>
            <a:r>
              <a:rPr lang="en-US"/>
              <a:t>Fifth level (10pt)</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700">
                <a:solidFill>
                  <a:schemeClr val="tx2"/>
                </a:solidFill>
              </a:defRPr>
            </a:lvl1pPr>
          </a:lstStyle>
          <a:p>
            <a:pPr defTabSz="685783"/>
            <a:endParaRPr lang="en-US">
              <a:solidFill>
                <a:srgbClr val="0D2C40"/>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700">
                <a:solidFill>
                  <a:schemeClr val="tx2"/>
                </a:solidFill>
              </a:defRPr>
            </a:lvl1pPr>
          </a:lstStyle>
          <a:p>
            <a:pPr defTabSz="685783"/>
            <a:endParaRPr lang="en-US">
              <a:solidFill>
                <a:srgbClr val="0D2C40"/>
              </a:solidFill>
            </a:endParaRPr>
          </a:p>
        </p:txBody>
      </p:sp>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700">
                <a:solidFill>
                  <a:schemeClr val="bg1"/>
                </a:solidFill>
              </a:defRPr>
            </a:lvl1pPr>
          </a:lstStyle>
          <a:p>
            <a:pPr defTabSz="685783"/>
            <a:fld id="{B1AC83B0-B844-44F1-B4BE-92A8C14C00CC}" type="slidenum">
              <a:rPr lang="en-US" smtClean="0">
                <a:solidFill>
                  <a:prstClr val="white"/>
                </a:solidFill>
              </a:rPr>
              <a:pPr defTabSz="685783"/>
              <a:t>‹#›</a:t>
            </a:fld>
            <a:endParaRPr lang="en-US">
              <a:solidFill>
                <a:prstClr val="white"/>
              </a:solidFill>
            </a:endParaRPr>
          </a:p>
        </p:txBody>
      </p:sp>
      <p:pic>
        <p:nvPicPr>
          <p:cNvPr id="11" name="Picture 10"/>
          <p:cNvPicPr>
            <a:picLocks noChangeAspect="1"/>
          </p:cNvPicPr>
          <p:nvPr userDrawn="1"/>
        </p:nvPicPr>
        <p:blipFill rotWithShape="1">
          <a:blip r:embed="rId18" cstate="print">
            <a:extLst>
              <a:ext uri="{28A0092B-C50C-407E-A947-70E740481C1C}">
                <a14:useLocalDpi xmlns:a14="http://schemas.microsoft.com/office/drawing/2010/main" val="0"/>
              </a:ext>
            </a:extLst>
          </a:blip>
          <a:srcRect r="-30239"/>
          <a:stretch/>
        </p:blipFill>
        <p:spPr>
          <a:xfrm>
            <a:off x="1" y="0"/>
            <a:ext cx="414338" cy="5143500"/>
          </a:xfrm>
          <a:prstGeom prst="rect">
            <a:avLst/>
          </a:prstGeom>
        </p:spPr>
      </p:pic>
    </p:spTree>
    <p:extLst>
      <p:ext uri="{BB962C8B-B14F-4D97-AF65-F5344CB8AC3E}">
        <p14:creationId xmlns:p14="http://schemas.microsoft.com/office/powerpoint/2010/main" val="14494490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4039" r:id="rId7"/>
    <p:sldLayoutId id="2147484040" r:id="rId8"/>
    <p:sldLayoutId id="2147484041" r:id="rId9"/>
    <p:sldLayoutId id="2147484042" r:id="rId10"/>
    <p:sldLayoutId id="2147484043" r:id="rId11"/>
    <p:sldLayoutId id="2147484044" r:id="rId12"/>
    <p:sldLayoutId id="2147484045" r:id="rId13"/>
    <p:sldLayoutId id="2147484046" r:id="rId14"/>
    <p:sldLayoutId id="2147484031" r:id="rId15"/>
    <p:sldLayoutId id="2147484048"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514337" rtl="0" eaLnBrk="1" latinLnBrk="0" hangingPunct="1">
        <a:lnSpc>
          <a:spcPts val="2520"/>
        </a:lnSpc>
        <a:spcBef>
          <a:spcPct val="0"/>
        </a:spcBef>
        <a:buNone/>
        <a:defRPr sz="2800" b="1" kern="1200" baseline="0">
          <a:solidFill>
            <a:schemeClr val="tx2"/>
          </a:solidFill>
          <a:latin typeface="Arial" panose="020B0604020202020204" pitchFamily="34" charset="0"/>
          <a:ea typeface="+mj-ea"/>
          <a:cs typeface="Arial" panose="020B0604020202020204" pitchFamily="34" charset="0"/>
        </a:defRPr>
      </a:lvl1pPr>
    </p:titleStyle>
    <p:bodyStyle>
      <a:lvl1pPr marL="0" indent="0" algn="l" defTabSz="514337" rtl="0" eaLnBrk="1" latinLnBrk="0" hangingPunct="1">
        <a:lnSpc>
          <a:spcPct val="100000"/>
        </a:lnSpc>
        <a:spcBef>
          <a:spcPts val="0"/>
        </a:spcBef>
        <a:spcAft>
          <a:spcPts val="400"/>
        </a:spcAft>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14297" indent="-114297" algn="l" defTabSz="514337" rtl="0" eaLnBrk="1" latinLnBrk="0" hangingPunct="1">
        <a:lnSpc>
          <a:spcPct val="100000"/>
        </a:lnSpc>
        <a:spcBef>
          <a:spcPts val="0"/>
        </a:spcBef>
        <a:spcAft>
          <a:spcPts val="400"/>
        </a:spcAft>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2pPr>
      <a:lvl3pPr marL="228594" indent="-114297" algn="l" defTabSz="516718" rtl="0" eaLnBrk="1" latinLnBrk="0" hangingPunct="1">
        <a:lnSpc>
          <a:spcPct val="100000"/>
        </a:lnSpc>
        <a:spcBef>
          <a:spcPts val="0"/>
        </a:spcBef>
        <a:spcAft>
          <a:spcPts val="400"/>
        </a:spcAft>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342892" indent="-114297" algn="l" defTabSz="514337" rtl="0" eaLnBrk="1" latinLnBrk="0" hangingPunct="1">
        <a:lnSpc>
          <a:spcPct val="100000"/>
        </a:lnSpc>
        <a:spcBef>
          <a:spcPts val="0"/>
        </a:spcBef>
        <a:spcAft>
          <a:spcPts val="400"/>
        </a:spcAft>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457189" indent="-114297" algn="l" defTabSz="514337" rtl="0" eaLnBrk="1" latinLnBrk="0" hangingPunct="1">
        <a:lnSpc>
          <a:spcPct val="100000"/>
        </a:lnSpc>
        <a:spcBef>
          <a:spcPts val="0"/>
        </a:spcBef>
        <a:spcAft>
          <a:spcPts val="400"/>
        </a:spcAft>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28" indent="-128585" algn="l" defTabSz="514337" rtl="0" eaLnBrk="1" latinLnBrk="0" hangingPunct="1">
        <a:lnSpc>
          <a:spcPct val="90000"/>
        </a:lnSpc>
        <a:spcBef>
          <a:spcPts val="281"/>
        </a:spcBef>
        <a:buFont typeface="Arial" panose="020B0604020202020204" pitchFamily="34" charset="0"/>
        <a:buChar char="•"/>
        <a:defRPr sz="1000"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00"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00" kern="1200">
          <a:solidFill>
            <a:schemeClr val="tx1"/>
          </a:solidFill>
          <a:latin typeface="+mn-lt"/>
          <a:ea typeface="+mn-ea"/>
          <a:cs typeface="+mn-cs"/>
        </a:defRPr>
      </a:lvl8pPr>
      <a:lvl9pPr marL="2185934" indent="-128585" algn="l" defTabSz="514337" rtl="0" eaLnBrk="1" latinLnBrk="0" hangingPunct="1">
        <a:lnSpc>
          <a:spcPct val="90000"/>
        </a:lnSpc>
        <a:spcBef>
          <a:spcPts val="281"/>
        </a:spcBef>
        <a:buFont typeface="Arial" panose="020B0604020202020204" pitchFamily="34" charset="0"/>
        <a:buChar char="•"/>
        <a:defRPr sz="1000" kern="1200">
          <a:solidFill>
            <a:schemeClr val="tx1"/>
          </a:solidFill>
          <a:latin typeface="+mn-lt"/>
          <a:ea typeface="+mn-ea"/>
          <a:cs typeface="+mn-cs"/>
        </a:defRPr>
      </a:lvl9pPr>
    </p:bodyStyle>
    <p:otherStyle>
      <a:defPPr>
        <a:defRPr lang="en-US"/>
      </a:defPPr>
      <a:lvl1pPr marL="0" algn="l" defTabSz="514337" rtl="0" eaLnBrk="1" latinLnBrk="0" hangingPunct="1">
        <a:defRPr sz="1000" kern="1200">
          <a:solidFill>
            <a:schemeClr val="tx1"/>
          </a:solidFill>
          <a:latin typeface="+mn-lt"/>
          <a:ea typeface="+mn-ea"/>
          <a:cs typeface="+mn-cs"/>
        </a:defRPr>
      </a:lvl1pPr>
      <a:lvl2pPr marL="257168" algn="l" defTabSz="514337" rtl="0" eaLnBrk="1" latinLnBrk="0" hangingPunct="1">
        <a:defRPr sz="1000" kern="1200">
          <a:solidFill>
            <a:schemeClr val="tx1"/>
          </a:solidFill>
          <a:latin typeface="+mn-lt"/>
          <a:ea typeface="+mn-ea"/>
          <a:cs typeface="+mn-cs"/>
        </a:defRPr>
      </a:lvl2pPr>
      <a:lvl3pPr marL="514337" algn="l" defTabSz="514337" rtl="0" eaLnBrk="1" latinLnBrk="0" hangingPunct="1">
        <a:defRPr sz="1000" kern="1200">
          <a:solidFill>
            <a:schemeClr val="tx1"/>
          </a:solidFill>
          <a:latin typeface="+mn-lt"/>
          <a:ea typeface="+mn-ea"/>
          <a:cs typeface="+mn-cs"/>
        </a:defRPr>
      </a:lvl3pPr>
      <a:lvl4pPr marL="771506" algn="l" defTabSz="514337" rtl="0" eaLnBrk="1" latinLnBrk="0" hangingPunct="1">
        <a:defRPr sz="1000" kern="1200">
          <a:solidFill>
            <a:schemeClr val="tx1"/>
          </a:solidFill>
          <a:latin typeface="+mn-lt"/>
          <a:ea typeface="+mn-ea"/>
          <a:cs typeface="+mn-cs"/>
        </a:defRPr>
      </a:lvl4pPr>
      <a:lvl5pPr marL="1028675" algn="l" defTabSz="514337" rtl="0" eaLnBrk="1" latinLnBrk="0" hangingPunct="1">
        <a:defRPr sz="1000" kern="1200">
          <a:solidFill>
            <a:schemeClr val="tx1"/>
          </a:solidFill>
          <a:latin typeface="+mn-lt"/>
          <a:ea typeface="+mn-ea"/>
          <a:cs typeface="+mn-cs"/>
        </a:defRPr>
      </a:lvl5pPr>
      <a:lvl6pPr marL="1285843" algn="l" defTabSz="514337" rtl="0" eaLnBrk="1" latinLnBrk="0" hangingPunct="1">
        <a:defRPr sz="1000" kern="1200">
          <a:solidFill>
            <a:schemeClr val="tx1"/>
          </a:solidFill>
          <a:latin typeface="+mn-lt"/>
          <a:ea typeface="+mn-ea"/>
          <a:cs typeface="+mn-cs"/>
        </a:defRPr>
      </a:lvl6pPr>
      <a:lvl7pPr marL="1543012" algn="l" defTabSz="514337" rtl="0" eaLnBrk="1" latinLnBrk="0" hangingPunct="1">
        <a:defRPr sz="1000" kern="1200">
          <a:solidFill>
            <a:schemeClr val="tx1"/>
          </a:solidFill>
          <a:latin typeface="+mn-lt"/>
          <a:ea typeface="+mn-ea"/>
          <a:cs typeface="+mn-cs"/>
        </a:defRPr>
      </a:lvl7pPr>
      <a:lvl8pPr marL="1800180" algn="l" defTabSz="514337" rtl="0" eaLnBrk="1" latinLnBrk="0" hangingPunct="1">
        <a:defRPr sz="1000" kern="1200">
          <a:solidFill>
            <a:schemeClr val="tx1"/>
          </a:solidFill>
          <a:latin typeface="+mn-lt"/>
          <a:ea typeface="+mn-ea"/>
          <a:cs typeface="+mn-cs"/>
        </a:defRPr>
      </a:lvl8pPr>
      <a:lvl9pPr marL="2057348" algn="l" defTabSz="514337" rtl="0" eaLnBrk="1" latinLnBrk="0" hangingPunct="1">
        <a:defRPr sz="10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3" userDrawn="1">
          <p15:clr>
            <a:srgbClr val="F26B43"/>
          </p15:clr>
        </p15:guide>
        <p15:guide id="2" pos="149" userDrawn="1">
          <p15:clr>
            <a:srgbClr val="F26B43"/>
          </p15:clr>
        </p15:guide>
        <p15:guide id="3" pos="4177" userDrawn="1">
          <p15:clr>
            <a:srgbClr val="F26B43"/>
          </p15:clr>
        </p15:guide>
        <p15:guide id="4" pos="412" userDrawn="1">
          <p15:clr>
            <a:srgbClr val="F26B43"/>
          </p15:clr>
        </p15:guide>
        <p15:guide id="5" pos="3908" userDrawn="1">
          <p15:clr>
            <a:srgbClr val="F26B43"/>
          </p15:clr>
        </p15:guide>
        <p15:guide id="6" orient="horz" pos="439" userDrawn="1">
          <p15:clr>
            <a:srgbClr val="F26B43"/>
          </p15:clr>
        </p15:guide>
        <p15:guide id="7" orient="horz" pos="2205" userDrawn="1">
          <p15:clr>
            <a:srgbClr val="F26B43"/>
          </p15:clr>
        </p15:guide>
        <p15:guide id="8" orient="horz" pos="161" userDrawn="1">
          <p15:clr>
            <a:srgbClr val="F26B43"/>
          </p15:clr>
        </p15:guide>
        <p15:guide id="9" orient="horz" pos="531"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6" y="429777"/>
            <a:ext cx="7640707" cy="391418"/>
          </a:xfrm>
          <a:prstGeom prst="rect">
            <a:avLst/>
          </a:prstGeom>
        </p:spPr>
        <p:txBody>
          <a:bodyPr vert="horz" lIns="91440" tIns="45720" rIns="91440" bIns="45720" rtlCol="0" anchor="t">
            <a:noAutofit/>
          </a:bodyPr>
          <a:lstStyle/>
          <a:p>
            <a:endParaRPr lang="en-US" dirty="0"/>
          </a:p>
        </p:txBody>
      </p:sp>
      <p:sp>
        <p:nvSpPr>
          <p:cNvPr id="3" name="Text Placeholder 2"/>
          <p:cNvSpPr>
            <a:spLocks noGrp="1"/>
          </p:cNvSpPr>
          <p:nvPr>
            <p:ph type="body" idx="1"/>
          </p:nvPr>
        </p:nvSpPr>
        <p:spPr>
          <a:xfrm>
            <a:off x="874644" y="939250"/>
            <a:ext cx="7640706" cy="372562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 bullet</a:t>
            </a:r>
          </a:p>
          <a:p>
            <a:pPr lvl="2"/>
            <a:r>
              <a:rPr lang="en-US" dirty="0"/>
              <a:t>Third level bullet</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pPr defTabSz="685783"/>
            <a:endParaRPr lang="en-US" dirty="0">
              <a:solidFill>
                <a:srgbClr val="0D2C40"/>
              </a:solidFill>
              <a:cs typeface="Lucida Sans Unicode" charset="0"/>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pPr defTabSz="685783"/>
            <a:endParaRPr lang="en-US" dirty="0">
              <a:solidFill>
                <a:srgbClr val="0D2C40"/>
              </a:solidFill>
              <a:cs typeface="Lucida Sans Unicode" charset="0"/>
            </a:endParaRPr>
          </a:p>
        </p:txBody>
      </p:sp>
      <p:pic>
        <p:nvPicPr>
          <p:cNvPr id="11" name="Picture 10"/>
          <p:cNvPicPr>
            <a:picLocks noChangeAspect="1"/>
          </p:cNvPicPr>
          <p:nvPr userDrawn="1"/>
        </p:nvPicPr>
        <p:blipFill rotWithShape="1">
          <a:blip r:embed="rId24" cstate="print">
            <a:extLst>
              <a:ext uri="{28A0092B-C50C-407E-A947-70E740481C1C}">
                <a14:useLocalDpi xmlns:a14="http://schemas.microsoft.com/office/drawing/2010/main" val="0"/>
              </a:ext>
            </a:extLst>
          </a:blip>
          <a:srcRect r="-30239" b="25000"/>
          <a:stretch/>
        </p:blipFill>
        <p:spPr>
          <a:xfrm>
            <a:off x="1" y="0"/>
            <a:ext cx="414338" cy="5143500"/>
          </a:xfrm>
          <a:prstGeom prst="rect">
            <a:avLst/>
          </a:prstGeom>
        </p:spPr>
      </p:pic>
    </p:spTree>
    <p:extLst>
      <p:ext uri="{BB962C8B-B14F-4D97-AF65-F5344CB8AC3E}">
        <p14:creationId xmlns:p14="http://schemas.microsoft.com/office/powerpoint/2010/main" val="1525727485"/>
      </p:ext>
    </p:extLst>
  </p:cSld>
  <p:clrMap bg1="lt1" tx1="dk1" bg2="lt2" tx2="dk2" accent1="accent1" accent2="accent2" accent3="accent3" accent4="accent4" accent5="accent5" accent6="accent6" hlink="hlink" folHlink="folHlink"/>
  <p:sldLayoutIdLst>
    <p:sldLayoutId id="2147484034" r:id="rId1"/>
    <p:sldLayoutId id="2147484035" r:id="rId2"/>
    <p:sldLayoutId id="2147483862" r:id="rId3"/>
    <p:sldLayoutId id="2147484037" r:id="rId4"/>
    <p:sldLayoutId id="2147484038" r:id="rId5"/>
    <p:sldLayoutId id="2147484036" r:id="rId6"/>
    <p:sldLayoutId id="2147483866" r:id="rId7"/>
    <p:sldLayoutId id="2147483867" r:id="rId8"/>
    <p:sldLayoutId id="2147483868" r:id="rId9"/>
    <p:sldLayoutId id="2147483869" r:id="rId10"/>
    <p:sldLayoutId id="2147483870" r:id="rId11"/>
    <p:sldLayoutId id="2147483871" r:id="rId12"/>
    <p:sldLayoutId id="2147483872" r:id="rId13"/>
    <p:sldLayoutId id="2147483873" r:id="rId14"/>
    <p:sldLayoutId id="2147483874" r:id="rId15"/>
    <p:sldLayoutId id="2147483875" r:id="rId16"/>
    <p:sldLayoutId id="2147483876" r:id="rId17"/>
    <p:sldLayoutId id="2147483877" r:id="rId18"/>
    <p:sldLayoutId id="2147483878" r:id="rId19"/>
    <p:sldLayoutId id="2147483879" r:id="rId20"/>
    <p:sldLayoutId id="2147483880" r:id="rId21"/>
    <p:sldLayoutId id="2147483881"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514337" rtl="0" eaLnBrk="1" latinLnBrk="0" hangingPunct="1">
        <a:lnSpc>
          <a:spcPts val="2520"/>
        </a:lnSpc>
        <a:spcBef>
          <a:spcPct val="0"/>
        </a:spcBef>
        <a:buNone/>
        <a:defRPr sz="21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514337" rtl="0" eaLnBrk="1" latinLnBrk="0" hangingPunct="1">
        <a:lnSpc>
          <a:spcPct val="100000"/>
        </a:lnSpc>
        <a:spcBef>
          <a:spcPts val="563"/>
        </a:spcBef>
        <a:buFont typeface="Arial" panose="020B0604020202020204" pitchFamily="34" charset="0"/>
        <a:buNone/>
        <a:defRPr sz="1500" b="1" kern="1200" baseline="0">
          <a:solidFill>
            <a:schemeClr val="tx2"/>
          </a:solidFill>
          <a:latin typeface="Arial" panose="020B0604020202020204" pitchFamily="34" charset="0"/>
          <a:ea typeface="+mn-ea"/>
          <a:cs typeface="Arial" panose="020B0604020202020204" pitchFamily="34" charset="0"/>
        </a:defRPr>
      </a:lvl1pPr>
      <a:lvl2pPr marL="129776" indent="-129776" algn="l" defTabSz="514337" rtl="0" eaLnBrk="1" latinLnBrk="0" hangingPunct="1">
        <a:lnSpc>
          <a:spcPct val="100000"/>
        </a:lnSpc>
        <a:spcBef>
          <a:spcPts val="450"/>
        </a:spcBef>
        <a:buFont typeface="Arial" panose="020B0604020202020204" pitchFamily="34" charset="0"/>
        <a:buChar char="•"/>
        <a:defRPr sz="1275" kern="1200">
          <a:solidFill>
            <a:schemeClr val="tx2"/>
          </a:solidFill>
          <a:latin typeface="Arial" panose="020B0604020202020204" pitchFamily="34" charset="0"/>
          <a:ea typeface="+mn-ea"/>
          <a:cs typeface="Arial" panose="020B0604020202020204" pitchFamily="34" charset="0"/>
        </a:defRPr>
      </a:lvl2pPr>
      <a:lvl3pPr marL="213117" indent="-89295" algn="l" defTabSz="516718" rtl="0" eaLnBrk="1" latinLnBrk="0" hangingPunct="1">
        <a:lnSpc>
          <a:spcPct val="100000"/>
        </a:lnSpc>
        <a:spcBef>
          <a:spcPts val="450"/>
        </a:spcBef>
        <a:buFont typeface="Arial" panose="020B0604020202020204" pitchFamily="34" charset="0"/>
        <a:buChar char="-"/>
        <a:defRPr sz="1125" kern="1200">
          <a:solidFill>
            <a:schemeClr val="tx2"/>
          </a:solidFill>
          <a:latin typeface="Arial" panose="020B0604020202020204" pitchFamily="34" charset="0"/>
          <a:ea typeface="+mn-ea"/>
          <a:cs typeface="Arial" panose="020B0604020202020204" pitchFamily="34" charset="0"/>
        </a:defRPr>
      </a:lvl3pPr>
      <a:lvl4pPr marL="297649" indent="-84533" algn="l" defTabSz="514337" rtl="0" eaLnBrk="1" latinLnBrk="0" hangingPunct="1">
        <a:lnSpc>
          <a:spcPct val="100000"/>
        </a:lnSpc>
        <a:spcBef>
          <a:spcPts val="281"/>
        </a:spcBef>
        <a:buFont typeface="Arial" panose="020B0604020202020204" pitchFamily="34" charset="0"/>
        <a:buChar char="•"/>
        <a:defRPr sz="975" kern="1200">
          <a:solidFill>
            <a:schemeClr val="tx2"/>
          </a:solidFill>
          <a:latin typeface="Arial" panose="020B0604020202020204" pitchFamily="34" charset="0"/>
          <a:ea typeface="+mn-ea"/>
          <a:cs typeface="Arial" panose="020B0604020202020204" pitchFamily="34" charset="0"/>
        </a:defRPr>
      </a:lvl4pPr>
      <a:lvl5pPr marL="388134" indent="-84533" algn="l" defTabSz="514337" rtl="0" eaLnBrk="1" latinLnBrk="0" hangingPunct="1">
        <a:lnSpc>
          <a:spcPct val="100000"/>
        </a:lnSpc>
        <a:spcBef>
          <a:spcPts val="281"/>
        </a:spcBef>
        <a:buFont typeface="Arial" panose="020B0604020202020204" pitchFamily="34" charset="0"/>
        <a:buChar char="•"/>
        <a:defRPr sz="825" kern="1200">
          <a:solidFill>
            <a:schemeClr val="tx2"/>
          </a:solidFill>
          <a:latin typeface="Arial" panose="020B0604020202020204" pitchFamily="34" charset="0"/>
          <a:ea typeface="+mn-ea"/>
          <a:cs typeface="Arial" panose="020B0604020202020204" pitchFamily="34" charset="0"/>
        </a:defRPr>
      </a:lvl5pPr>
      <a:lvl6pPr marL="1414428"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4"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8"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2"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8" algn="l" defTabSz="514337"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8">
          <p15:clr>
            <a:srgbClr val="F26B43"/>
          </p15:clr>
        </p15:guide>
        <p15:guide id="2" pos="19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6" y="429777"/>
            <a:ext cx="7640707" cy="391418"/>
          </a:xfrm>
          <a:prstGeom prst="rect">
            <a:avLst/>
          </a:prstGeom>
        </p:spPr>
        <p:txBody>
          <a:bodyPr vert="horz" lIns="91440" tIns="45720" rIns="91440" bIns="45720" rtlCol="0" anchor="t">
            <a:noAutofit/>
          </a:bodyPr>
          <a:lstStyle/>
          <a:p>
            <a:endParaRPr lang="en-US" dirty="0"/>
          </a:p>
        </p:txBody>
      </p:sp>
      <p:sp>
        <p:nvSpPr>
          <p:cNvPr id="3" name="Text Placeholder 2"/>
          <p:cNvSpPr>
            <a:spLocks noGrp="1"/>
          </p:cNvSpPr>
          <p:nvPr>
            <p:ph type="body" idx="1"/>
          </p:nvPr>
        </p:nvSpPr>
        <p:spPr>
          <a:xfrm>
            <a:off x="874644" y="939250"/>
            <a:ext cx="7640706" cy="372562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 bullet</a:t>
            </a:r>
          </a:p>
          <a:p>
            <a:pPr lvl="2"/>
            <a:r>
              <a:rPr lang="en-US" dirty="0"/>
              <a:t>Third level bullet</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pPr defTabSz="685783"/>
            <a:endParaRPr lang="en-US" dirty="0">
              <a:solidFill>
                <a:srgbClr val="0D2C40"/>
              </a:solidFill>
              <a:ea typeface="DejaVu Sans"/>
              <a:cs typeface="Lucida Sans Unicode" charset="0"/>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pPr defTabSz="685783"/>
            <a:endParaRPr lang="en-US" dirty="0">
              <a:solidFill>
                <a:srgbClr val="0D2C40"/>
              </a:solidFill>
              <a:ea typeface="DejaVu Sans"/>
              <a:cs typeface="Lucida Sans Unicode" charset="0"/>
            </a:endParaRPr>
          </a:p>
        </p:txBody>
      </p:sp>
      <p:pic>
        <p:nvPicPr>
          <p:cNvPr id="11" name="Picture 10"/>
          <p:cNvPicPr>
            <a:picLocks noChangeAspect="1"/>
          </p:cNvPicPr>
          <p:nvPr userDrawn="1"/>
        </p:nvPicPr>
        <p:blipFill rotWithShape="1">
          <a:blip r:embed="rId24" cstate="print">
            <a:extLst>
              <a:ext uri="{28A0092B-C50C-407E-A947-70E740481C1C}">
                <a14:useLocalDpi xmlns:a14="http://schemas.microsoft.com/office/drawing/2010/main" val="0"/>
              </a:ext>
            </a:extLst>
          </a:blip>
          <a:srcRect r="-30239" b="25000"/>
          <a:stretch/>
        </p:blipFill>
        <p:spPr>
          <a:xfrm>
            <a:off x="1" y="0"/>
            <a:ext cx="414338" cy="5143500"/>
          </a:xfrm>
          <a:prstGeom prst="rect">
            <a:avLst/>
          </a:prstGeom>
        </p:spPr>
      </p:pic>
    </p:spTree>
    <p:extLst>
      <p:ext uri="{BB962C8B-B14F-4D97-AF65-F5344CB8AC3E}">
        <p14:creationId xmlns:p14="http://schemas.microsoft.com/office/powerpoint/2010/main" val="1594770109"/>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 id="2147483974" r:id="rId12"/>
    <p:sldLayoutId id="2147483975" r:id="rId13"/>
    <p:sldLayoutId id="2147483976" r:id="rId14"/>
    <p:sldLayoutId id="2147483977" r:id="rId15"/>
    <p:sldLayoutId id="2147483978" r:id="rId16"/>
    <p:sldLayoutId id="2147483979" r:id="rId17"/>
    <p:sldLayoutId id="2147483980" r:id="rId18"/>
    <p:sldLayoutId id="2147483981" r:id="rId19"/>
    <p:sldLayoutId id="2147483982" r:id="rId20"/>
    <p:sldLayoutId id="2147483983" r:id="rId21"/>
    <p:sldLayoutId id="2147483984"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514337" rtl="0" eaLnBrk="1" latinLnBrk="0" hangingPunct="1">
        <a:lnSpc>
          <a:spcPts val="2520"/>
        </a:lnSpc>
        <a:spcBef>
          <a:spcPct val="0"/>
        </a:spcBef>
        <a:buNone/>
        <a:defRPr sz="21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514337" rtl="0" eaLnBrk="1" latinLnBrk="0" hangingPunct="1">
        <a:lnSpc>
          <a:spcPct val="100000"/>
        </a:lnSpc>
        <a:spcBef>
          <a:spcPts val="563"/>
        </a:spcBef>
        <a:buFont typeface="Arial" panose="020B0604020202020204" pitchFamily="34" charset="0"/>
        <a:buNone/>
        <a:defRPr sz="1500" b="1" kern="1200" baseline="0">
          <a:solidFill>
            <a:schemeClr val="tx2"/>
          </a:solidFill>
          <a:latin typeface="Arial" panose="020B0604020202020204" pitchFamily="34" charset="0"/>
          <a:ea typeface="+mn-ea"/>
          <a:cs typeface="Arial" panose="020B0604020202020204" pitchFamily="34" charset="0"/>
        </a:defRPr>
      </a:lvl1pPr>
      <a:lvl2pPr marL="129776" indent="-129776" algn="l" defTabSz="514337" rtl="0" eaLnBrk="1" latinLnBrk="0" hangingPunct="1">
        <a:lnSpc>
          <a:spcPct val="100000"/>
        </a:lnSpc>
        <a:spcBef>
          <a:spcPts val="450"/>
        </a:spcBef>
        <a:buFont typeface="Arial" panose="020B0604020202020204" pitchFamily="34" charset="0"/>
        <a:buChar char="•"/>
        <a:defRPr sz="1275" kern="1200">
          <a:solidFill>
            <a:schemeClr val="tx2"/>
          </a:solidFill>
          <a:latin typeface="Arial" panose="020B0604020202020204" pitchFamily="34" charset="0"/>
          <a:ea typeface="+mn-ea"/>
          <a:cs typeface="Arial" panose="020B0604020202020204" pitchFamily="34" charset="0"/>
        </a:defRPr>
      </a:lvl2pPr>
      <a:lvl3pPr marL="213117" indent="-89295" algn="l" defTabSz="516718" rtl="0" eaLnBrk="1" latinLnBrk="0" hangingPunct="1">
        <a:lnSpc>
          <a:spcPct val="100000"/>
        </a:lnSpc>
        <a:spcBef>
          <a:spcPts val="450"/>
        </a:spcBef>
        <a:buFont typeface="Arial" panose="020B0604020202020204" pitchFamily="34" charset="0"/>
        <a:buChar char="-"/>
        <a:defRPr sz="1125" kern="1200">
          <a:solidFill>
            <a:schemeClr val="tx2"/>
          </a:solidFill>
          <a:latin typeface="Arial" panose="020B0604020202020204" pitchFamily="34" charset="0"/>
          <a:ea typeface="+mn-ea"/>
          <a:cs typeface="Arial" panose="020B0604020202020204" pitchFamily="34" charset="0"/>
        </a:defRPr>
      </a:lvl3pPr>
      <a:lvl4pPr marL="297649" indent="-84533" algn="l" defTabSz="514337" rtl="0" eaLnBrk="1" latinLnBrk="0" hangingPunct="1">
        <a:lnSpc>
          <a:spcPct val="100000"/>
        </a:lnSpc>
        <a:spcBef>
          <a:spcPts val="281"/>
        </a:spcBef>
        <a:buFont typeface="Arial" panose="020B0604020202020204" pitchFamily="34" charset="0"/>
        <a:buChar char="•"/>
        <a:defRPr sz="975" kern="1200">
          <a:solidFill>
            <a:schemeClr val="tx2"/>
          </a:solidFill>
          <a:latin typeface="Arial" panose="020B0604020202020204" pitchFamily="34" charset="0"/>
          <a:ea typeface="+mn-ea"/>
          <a:cs typeface="Arial" panose="020B0604020202020204" pitchFamily="34" charset="0"/>
        </a:defRPr>
      </a:lvl4pPr>
      <a:lvl5pPr marL="388134" indent="-84533" algn="l" defTabSz="514337" rtl="0" eaLnBrk="1" latinLnBrk="0" hangingPunct="1">
        <a:lnSpc>
          <a:spcPct val="100000"/>
        </a:lnSpc>
        <a:spcBef>
          <a:spcPts val="281"/>
        </a:spcBef>
        <a:buFont typeface="Arial" panose="020B0604020202020204" pitchFamily="34" charset="0"/>
        <a:buChar char="•"/>
        <a:defRPr sz="825" kern="1200">
          <a:solidFill>
            <a:schemeClr val="tx2"/>
          </a:solidFill>
          <a:latin typeface="Arial" panose="020B0604020202020204" pitchFamily="34" charset="0"/>
          <a:ea typeface="+mn-ea"/>
          <a:cs typeface="Arial" panose="020B0604020202020204" pitchFamily="34" charset="0"/>
        </a:defRPr>
      </a:lvl5pPr>
      <a:lvl6pPr marL="1414428"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4"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8"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2"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8" algn="l" defTabSz="514337"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8">
          <p15:clr>
            <a:srgbClr val="F26B43"/>
          </p15:clr>
        </p15:guide>
        <p15:guide id="2" pos="199">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6" y="429777"/>
            <a:ext cx="7640707" cy="391418"/>
          </a:xfrm>
          <a:prstGeom prst="rect">
            <a:avLst/>
          </a:prstGeom>
        </p:spPr>
        <p:txBody>
          <a:bodyPr vert="horz" lIns="91440" tIns="45720" rIns="91440" bIns="45720" rtlCol="0" anchor="t">
            <a:noAutofit/>
          </a:bodyPr>
          <a:lstStyle/>
          <a:p>
            <a:endParaRPr lang="en-US" dirty="0"/>
          </a:p>
        </p:txBody>
      </p:sp>
      <p:sp>
        <p:nvSpPr>
          <p:cNvPr id="3" name="Text Placeholder 2"/>
          <p:cNvSpPr>
            <a:spLocks noGrp="1"/>
          </p:cNvSpPr>
          <p:nvPr>
            <p:ph type="body" idx="1"/>
          </p:nvPr>
        </p:nvSpPr>
        <p:spPr>
          <a:xfrm>
            <a:off x="874644" y="939250"/>
            <a:ext cx="7640706" cy="372562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 bullet</a:t>
            </a:r>
          </a:p>
          <a:p>
            <a:pPr lvl="2"/>
            <a:r>
              <a:rPr lang="en-US" dirty="0"/>
              <a:t>Third level bullet</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pPr defTabSz="685783"/>
            <a:endParaRPr lang="en-US" dirty="0">
              <a:solidFill>
                <a:srgbClr val="0D2C40"/>
              </a:solidFill>
              <a:cs typeface="Lucida Sans Unicode" charset="0"/>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pPr defTabSz="685783"/>
            <a:endParaRPr lang="en-US" dirty="0">
              <a:solidFill>
                <a:srgbClr val="0D2C40"/>
              </a:solidFill>
              <a:cs typeface="Lucida Sans Unicode" charset="0"/>
            </a:endParaRPr>
          </a:p>
        </p:txBody>
      </p:sp>
      <p:pic>
        <p:nvPicPr>
          <p:cNvPr id="11" name="Picture 10"/>
          <p:cNvPicPr>
            <a:picLocks noChangeAspect="1"/>
          </p:cNvPicPr>
          <p:nvPr userDrawn="1"/>
        </p:nvPicPr>
        <p:blipFill rotWithShape="1">
          <a:blip r:embed="rId24" cstate="print">
            <a:extLst>
              <a:ext uri="{28A0092B-C50C-407E-A947-70E740481C1C}">
                <a14:useLocalDpi xmlns:a14="http://schemas.microsoft.com/office/drawing/2010/main" val="0"/>
              </a:ext>
            </a:extLst>
          </a:blip>
          <a:srcRect r="-30239" b="25000"/>
          <a:stretch/>
        </p:blipFill>
        <p:spPr>
          <a:xfrm>
            <a:off x="1" y="0"/>
            <a:ext cx="414338" cy="5143500"/>
          </a:xfrm>
          <a:prstGeom prst="rect">
            <a:avLst/>
          </a:prstGeom>
        </p:spPr>
      </p:pic>
    </p:spTree>
    <p:extLst>
      <p:ext uri="{BB962C8B-B14F-4D97-AF65-F5344CB8AC3E}">
        <p14:creationId xmlns:p14="http://schemas.microsoft.com/office/powerpoint/2010/main" val="881235118"/>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 id="2147484020" r:id="rId12"/>
    <p:sldLayoutId id="2147484021" r:id="rId13"/>
    <p:sldLayoutId id="2147484022" r:id="rId14"/>
    <p:sldLayoutId id="2147484023" r:id="rId15"/>
    <p:sldLayoutId id="2147484024" r:id="rId16"/>
    <p:sldLayoutId id="2147484025" r:id="rId17"/>
    <p:sldLayoutId id="2147484026" r:id="rId18"/>
    <p:sldLayoutId id="2147484027" r:id="rId19"/>
    <p:sldLayoutId id="2147484028" r:id="rId20"/>
    <p:sldLayoutId id="2147484029" r:id="rId21"/>
    <p:sldLayoutId id="2147484030"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514337" rtl="0" eaLnBrk="1" latinLnBrk="0" hangingPunct="1">
        <a:lnSpc>
          <a:spcPts val="2520"/>
        </a:lnSpc>
        <a:spcBef>
          <a:spcPct val="0"/>
        </a:spcBef>
        <a:buNone/>
        <a:defRPr sz="21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514337" rtl="0" eaLnBrk="1" latinLnBrk="0" hangingPunct="1">
        <a:lnSpc>
          <a:spcPct val="100000"/>
        </a:lnSpc>
        <a:spcBef>
          <a:spcPts val="563"/>
        </a:spcBef>
        <a:buFont typeface="Arial" panose="020B0604020202020204" pitchFamily="34" charset="0"/>
        <a:buNone/>
        <a:defRPr sz="1500" b="1" kern="1200" baseline="0">
          <a:solidFill>
            <a:schemeClr val="tx2"/>
          </a:solidFill>
          <a:latin typeface="Arial" panose="020B0604020202020204" pitchFamily="34" charset="0"/>
          <a:ea typeface="+mn-ea"/>
          <a:cs typeface="Arial" panose="020B0604020202020204" pitchFamily="34" charset="0"/>
        </a:defRPr>
      </a:lvl1pPr>
      <a:lvl2pPr marL="129776" indent="-129776" algn="l" defTabSz="514337" rtl="0" eaLnBrk="1" latinLnBrk="0" hangingPunct="1">
        <a:lnSpc>
          <a:spcPct val="100000"/>
        </a:lnSpc>
        <a:spcBef>
          <a:spcPts val="450"/>
        </a:spcBef>
        <a:buFont typeface="Arial" panose="020B0604020202020204" pitchFamily="34" charset="0"/>
        <a:buChar char="•"/>
        <a:defRPr sz="1275" kern="1200">
          <a:solidFill>
            <a:schemeClr val="tx2"/>
          </a:solidFill>
          <a:latin typeface="Arial" panose="020B0604020202020204" pitchFamily="34" charset="0"/>
          <a:ea typeface="+mn-ea"/>
          <a:cs typeface="Arial" panose="020B0604020202020204" pitchFamily="34" charset="0"/>
        </a:defRPr>
      </a:lvl2pPr>
      <a:lvl3pPr marL="213117" indent="-89295" algn="l" defTabSz="516718" rtl="0" eaLnBrk="1" latinLnBrk="0" hangingPunct="1">
        <a:lnSpc>
          <a:spcPct val="100000"/>
        </a:lnSpc>
        <a:spcBef>
          <a:spcPts val="450"/>
        </a:spcBef>
        <a:buFont typeface="Arial" panose="020B0604020202020204" pitchFamily="34" charset="0"/>
        <a:buChar char="-"/>
        <a:defRPr sz="1125" kern="1200">
          <a:solidFill>
            <a:schemeClr val="tx2"/>
          </a:solidFill>
          <a:latin typeface="Arial" panose="020B0604020202020204" pitchFamily="34" charset="0"/>
          <a:ea typeface="+mn-ea"/>
          <a:cs typeface="Arial" panose="020B0604020202020204" pitchFamily="34" charset="0"/>
        </a:defRPr>
      </a:lvl3pPr>
      <a:lvl4pPr marL="297649" indent="-84533" algn="l" defTabSz="514337" rtl="0" eaLnBrk="1" latinLnBrk="0" hangingPunct="1">
        <a:lnSpc>
          <a:spcPct val="100000"/>
        </a:lnSpc>
        <a:spcBef>
          <a:spcPts val="281"/>
        </a:spcBef>
        <a:buFont typeface="Arial" panose="020B0604020202020204" pitchFamily="34" charset="0"/>
        <a:buChar char="•"/>
        <a:defRPr sz="975" kern="1200">
          <a:solidFill>
            <a:schemeClr val="tx2"/>
          </a:solidFill>
          <a:latin typeface="Arial" panose="020B0604020202020204" pitchFamily="34" charset="0"/>
          <a:ea typeface="+mn-ea"/>
          <a:cs typeface="Arial" panose="020B0604020202020204" pitchFamily="34" charset="0"/>
        </a:defRPr>
      </a:lvl4pPr>
      <a:lvl5pPr marL="388134" indent="-84533" algn="l" defTabSz="514337" rtl="0" eaLnBrk="1" latinLnBrk="0" hangingPunct="1">
        <a:lnSpc>
          <a:spcPct val="100000"/>
        </a:lnSpc>
        <a:spcBef>
          <a:spcPts val="281"/>
        </a:spcBef>
        <a:buFont typeface="Arial" panose="020B0604020202020204" pitchFamily="34" charset="0"/>
        <a:buChar char="•"/>
        <a:defRPr sz="825" kern="1200">
          <a:solidFill>
            <a:schemeClr val="tx2"/>
          </a:solidFill>
          <a:latin typeface="Arial" panose="020B0604020202020204" pitchFamily="34" charset="0"/>
          <a:ea typeface="+mn-ea"/>
          <a:cs typeface="Arial" panose="020B0604020202020204" pitchFamily="34" charset="0"/>
        </a:defRPr>
      </a:lvl5pPr>
      <a:lvl6pPr marL="1414428"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4"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8"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2"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8" algn="l" defTabSz="514337"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8">
          <p15:clr>
            <a:srgbClr val="F26B43"/>
          </p15:clr>
        </p15:guide>
        <p15:guide id="2" pos="199">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82111BA-78EC-6445-ABC4-BCCBE19F36A8}"/>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361103" y="4733925"/>
            <a:ext cx="521208" cy="241356"/>
          </a:xfrm>
          <a:prstGeom prst="rect">
            <a:avLst/>
          </a:prstGeom>
        </p:spPr>
      </p:pic>
      <p:sp>
        <p:nvSpPr>
          <p:cNvPr id="2" name="Title Placeholder 1"/>
          <p:cNvSpPr>
            <a:spLocks noGrp="1"/>
          </p:cNvSpPr>
          <p:nvPr>
            <p:ph type="title"/>
          </p:nvPr>
        </p:nvSpPr>
        <p:spPr>
          <a:xfrm>
            <a:off x="863601" y="403919"/>
            <a:ext cx="7993063" cy="512808"/>
          </a:xfrm>
          <a:prstGeom prst="rect">
            <a:avLst/>
          </a:prstGeom>
        </p:spPr>
        <p:txBody>
          <a:bodyPr vert="horz" lIns="91440" tIns="45720" rIns="91440" bIns="45720" rtlCol="0" anchor="t">
            <a:normAutofit/>
          </a:bodyPr>
          <a:lstStyle/>
          <a:p>
            <a:r>
              <a:rPr lang="en-US" dirty="0"/>
              <a:t>Click to edit title (28pt)</a:t>
            </a:r>
          </a:p>
        </p:txBody>
      </p:sp>
      <p:sp>
        <p:nvSpPr>
          <p:cNvPr id="3" name="Text Placeholder 2"/>
          <p:cNvSpPr>
            <a:spLocks noGrp="1"/>
          </p:cNvSpPr>
          <p:nvPr>
            <p:ph type="body" idx="1"/>
          </p:nvPr>
        </p:nvSpPr>
        <p:spPr>
          <a:xfrm>
            <a:off x="863600" y="1132426"/>
            <a:ext cx="7993058" cy="3454376"/>
          </a:xfrm>
          <a:prstGeom prst="rect">
            <a:avLst/>
          </a:prstGeom>
        </p:spPr>
        <p:txBody>
          <a:bodyPr vert="horz" lIns="91440" tIns="45720" rIns="91440" bIns="45720" rtlCol="0">
            <a:normAutofit/>
          </a:bodyPr>
          <a:lstStyle/>
          <a:p>
            <a:pPr lvl="0"/>
            <a:r>
              <a:rPr lang="en-US" dirty="0"/>
              <a:t>First level bullet (18pt)</a:t>
            </a:r>
          </a:p>
          <a:p>
            <a:pPr lvl="1"/>
            <a:r>
              <a:rPr lang="en-US" dirty="0"/>
              <a:t>Second level bullet (14pt)</a:t>
            </a:r>
          </a:p>
          <a:p>
            <a:pPr lvl="2"/>
            <a:r>
              <a:rPr lang="en-US" dirty="0"/>
              <a:t>Third level bullet (12pt)</a:t>
            </a:r>
          </a:p>
          <a:p>
            <a:pPr lvl="3"/>
            <a:r>
              <a:rPr lang="en-US" dirty="0"/>
              <a:t>Fourth level bullet (11pt)</a:t>
            </a:r>
          </a:p>
        </p:txBody>
      </p:sp>
      <p:cxnSp>
        <p:nvCxnSpPr>
          <p:cNvPr id="10" name="Straight Connector 9">
            <a:extLst>
              <a:ext uri="{FF2B5EF4-FFF2-40B4-BE49-F238E27FC236}">
                <a16:creationId xmlns:a16="http://schemas.microsoft.com/office/drawing/2014/main" id="{B640F9E3-A7CC-2E44-A57A-72B323B4E81F}"/>
              </a:ext>
            </a:extLst>
          </p:cNvPr>
          <p:cNvCxnSpPr/>
          <p:nvPr userDrawn="1"/>
        </p:nvCxnSpPr>
        <p:spPr>
          <a:xfrm>
            <a:off x="8365496" y="4789414"/>
            <a:ext cx="0" cy="23324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6CB7790-E85B-4E92-B0A8-0A106B1A0F40}"/>
              </a:ext>
            </a:extLst>
          </p:cNvPr>
          <p:cNvSpPr txBox="1"/>
          <p:nvPr userDrawn="1"/>
        </p:nvSpPr>
        <p:spPr>
          <a:xfrm>
            <a:off x="8474476" y="4788879"/>
            <a:ext cx="382187" cy="233784"/>
          </a:xfrm>
          <a:prstGeom prst="rect">
            <a:avLst/>
          </a:prstGeom>
          <a:noFill/>
        </p:spPr>
        <p:txBody>
          <a:bodyPr wrap="none" lIns="68337" rIns="79127" rtlCol="0" anchor="ctr" anchorCtr="0">
            <a:noAutofit/>
          </a:bodyPr>
          <a:lstStyle/>
          <a:p>
            <a:pPr algn="r"/>
            <a:fld id="{338BF405-9F9D-446F-864A-660BD651FA84}" type="slidenum">
              <a:rPr lang="en-GB" sz="800" smtClean="0">
                <a:solidFill>
                  <a:schemeClr val="bg1">
                    <a:lumMod val="50000"/>
                  </a:schemeClr>
                </a:solidFill>
              </a:rPr>
              <a:t>‹#›</a:t>
            </a:fld>
            <a:endParaRPr lang="en-GB" sz="800" dirty="0">
              <a:solidFill>
                <a:schemeClr val="bg1">
                  <a:lumMod val="50000"/>
                </a:schemeClr>
              </a:solidFill>
            </a:endParaRPr>
          </a:p>
        </p:txBody>
      </p:sp>
      <p:pic>
        <p:nvPicPr>
          <p:cNvPr id="8" name="Picture 7">
            <a:extLst>
              <a:ext uri="{FF2B5EF4-FFF2-40B4-BE49-F238E27FC236}">
                <a16:creationId xmlns:a16="http://schemas.microsoft.com/office/drawing/2014/main" id="{27C42E0A-D614-4F4F-A0DA-EF67F50E830C}"/>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7234992" y="4756825"/>
            <a:ext cx="917511" cy="255795"/>
          </a:xfrm>
          <a:prstGeom prst="rect">
            <a:avLst/>
          </a:prstGeom>
        </p:spPr>
      </p:pic>
    </p:spTree>
    <p:extLst>
      <p:ext uri="{BB962C8B-B14F-4D97-AF65-F5344CB8AC3E}">
        <p14:creationId xmlns:p14="http://schemas.microsoft.com/office/powerpoint/2010/main" val="2212060298"/>
      </p:ext>
    </p:extLst>
  </p:cSld>
  <p:clrMap bg1="lt1" tx1="dk1" bg2="lt2" tx2="dk2" accent1="accent1" accent2="accent2" accent3="accent3" accent4="accent4" accent5="accent5" accent6="accent6" hlink="hlink" folHlink="folHlink"/>
  <p:sldLayoutIdLst>
    <p:sldLayoutId id="2147483691" r:id="rId1"/>
    <p:sldLayoutId id="2147483847" r:id="rId2"/>
    <p:sldLayoutId id="2147484049" r:id="rId3"/>
    <p:sldLayoutId id="2147483723" r:id="rId4"/>
    <p:sldLayoutId id="2147483735" r:id="rId5"/>
    <p:sldLayoutId id="2147483761" r:id="rId6"/>
    <p:sldLayoutId id="2147483859" r:id="rId7"/>
    <p:sldLayoutId id="2147483853" r:id="rId8"/>
    <p:sldLayoutId id="2147483781" r:id="rId9"/>
    <p:sldLayoutId id="2147483766" r:id="rId10"/>
    <p:sldLayoutId id="2147483785" r:id="rId11"/>
    <p:sldLayoutId id="2147483860" r:id="rId12"/>
    <p:sldLayoutId id="2147483861" r:id="rId13"/>
    <p:sldLayoutId id="2147483843" r:id="rId14"/>
    <p:sldLayoutId id="2147483865" r:id="rId15"/>
    <p:sldLayoutId id="2147483846" r:id="rId16"/>
    <p:sldLayoutId id="2147483851" r:id="rId17"/>
    <p:sldLayoutId id="2147483758" r:id="rId18"/>
    <p:sldLayoutId id="2147483863" r:id="rId19"/>
    <p:sldLayoutId id="2147483864" r:id="rId20"/>
    <p:sldLayoutId id="2147483927" r:id="rId21"/>
  </p:sldLayoutIdLst>
  <p:hf hdr="0" ftr="0" dt="0"/>
  <p:txStyles>
    <p:titleStyle>
      <a:lvl1pPr algn="l" defTabSz="685183" rtl="0" eaLnBrk="1" latinLnBrk="0" hangingPunct="1">
        <a:lnSpc>
          <a:spcPct val="90000"/>
        </a:lnSpc>
        <a:spcBef>
          <a:spcPct val="0"/>
        </a:spcBef>
        <a:buNone/>
        <a:defRPr sz="2800" kern="1200">
          <a:solidFill>
            <a:srgbClr val="000000"/>
          </a:solidFill>
          <a:latin typeface="+mj-lt"/>
          <a:ea typeface="+mj-ea"/>
          <a:cs typeface="+mj-cs"/>
        </a:defRPr>
      </a:lvl1pPr>
    </p:titleStyle>
    <p:bodyStyle>
      <a:lvl1pPr marL="0" indent="0" algn="l" defTabSz="685183" rtl="0" eaLnBrk="1" latinLnBrk="0" hangingPunct="1">
        <a:lnSpc>
          <a:spcPct val="150000"/>
        </a:lnSpc>
        <a:spcBef>
          <a:spcPts val="999"/>
        </a:spcBef>
        <a:buFont typeface="Arial" panose="020B0604020202020204" pitchFamily="34" charset="0"/>
        <a:buNone/>
        <a:defRPr sz="1800" b="1" kern="1200">
          <a:solidFill>
            <a:srgbClr val="000000"/>
          </a:solidFill>
          <a:latin typeface="+mn-lt"/>
          <a:ea typeface="+mn-ea"/>
          <a:cs typeface="+mn-cs"/>
        </a:defRPr>
      </a:lvl1pPr>
      <a:lvl2pPr marL="268047" indent="-268047" algn="l" defTabSz="685183" rtl="0" eaLnBrk="1" latinLnBrk="0" hangingPunct="1">
        <a:lnSpc>
          <a:spcPct val="150000"/>
        </a:lnSpc>
        <a:spcBef>
          <a:spcPts val="999"/>
        </a:spcBef>
        <a:buFont typeface="Arial" panose="020B0604020202020204" pitchFamily="34" charset="0"/>
        <a:buChar char="•"/>
        <a:defRPr sz="1400" kern="1200">
          <a:solidFill>
            <a:srgbClr val="000000"/>
          </a:solidFill>
          <a:latin typeface="+mn-lt"/>
          <a:ea typeface="+mn-ea"/>
          <a:cs typeface="+mn-cs"/>
        </a:defRPr>
      </a:lvl2pPr>
      <a:lvl3pPr marL="740933" indent="-284144" algn="l" defTabSz="685183" rtl="0" eaLnBrk="1" latinLnBrk="0" hangingPunct="1">
        <a:lnSpc>
          <a:spcPct val="150000"/>
        </a:lnSpc>
        <a:spcBef>
          <a:spcPts val="500"/>
        </a:spcBef>
        <a:buFont typeface="Arial" panose="020B0604020202020204" pitchFamily="34" charset="0"/>
        <a:buChar char="•"/>
        <a:defRPr sz="1200" kern="1200">
          <a:solidFill>
            <a:srgbClr val="000000"/>
          </a:solidFill>
          <a:latin typeface="+mn-lt"/>
          <a:ea typeface="+mn-ea"/>
          <a:cs typeface="+mn-cs"/>
        </a:defRPr>
      </a:lvl3pPr>
      <a:lvl4pPr marL="1199070" indent="-284144" algn="l" defTabSz="685183" rtl="0" eaLnBrk="1" latinLnBrk="0" hangingPunct="1">
        <a:lnSpc>
          <a:spcPct val="150000"/>
        </a:lnSpc>
        <a:spcBef>
          <a:spcPts val="500"/>
        </a:spcBef>
        <a:buFont typeface="Arial" panose="020B0604020202020204" pitchFamily="34" charset="0"/>
        <a:buChar char="•"/>
        <a:defRPr sz="1100" kern="1200">
          <a:solidFill>
            <a:srgbClr val="000000"/>
          </a:solidFill>
          <a:latin typeface="+mn-lt"/>
          <a:ea typeface="+mn-ea"/>
          <a:cs typeface="+mn-cs"/>
        </a:defRPr>
      </a:lvl4pPr>
      <a:lvl5pPr marL="1541661" indent="-171296" algn="l" defTabSz="685183"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5pPr>
      <a:lvl6pPr marL="1884253" indent="-171296" algn="l" defTabSz="685183"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6pPr>
      <a:lvl7pPr marL="2226844" indent="-171296" algn="l" defTabSz="685183"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7pPr>
      <a:lvl8pPr marL="2569435" indent="-171296" algn="l" defTabSz="685183"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8pPr>
      <a:lvl9pPr marL="2912027" indent="-171296" algn="l" defTabSz="685183"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85183" rtl="0" eaLnBrk="1" latinLnBrk="0" hangingPunct="1">
        <a:defRPr sz="1300" kern="1200">
          <a:solidFill>
            <a:schemeClr val="tx1"/>
          </a:solidFill>
          <a:latin typeface="+mn-lt"/>
          <a:ea typeface="+mn-ea"/>
          <a:cs typeface="+mn-cs"/>
        </a:defRPr>
      </a:lvl1pPr>
      <a:lvl2pPr marL="342591" algn="l" defTabSz="685183" rtl="0" eaLnBrk="1" latinLnBrk="0" hangingPunct="1">
        <a:defRPr sz="1300" kern="1200">
          <a:solidFill>
            <a:schemeClr val="tx1"/>
          </a:solidFill>
          <a:latin typeface="+mn-lt"/>
          <a:ea typeface="+mn-ea"/>
          <a:cs typeface="+mn-cs"/>
        </a:defRPr>
      </a:lvl2pPr>
      <a:lvl3pPr marL="685183" algn="l" defTabSz="685183" rtl="0" eaLnBrk="1" latinLnBrk="0" hangingPunct="1">
        <a:defRPr sz="1300" kern="1200">
          <a:solidFill>
            <a:schemeClr val="tx1"/>
          </a:solidFill>
          <a:latin typeface="+mn-lt"/>
          <a:ea typeface="+mn-ea"/>
          <a:cs typeface="+mn-cs"/>
        </a:defRPr>
      </a:lvl3pPr>
      <a:lvl4pPr marL="1027774" algn="l" defTabSz="685183" rtl="0" eaLnBrk="1" latinLnBrk="0" hangingPunct="1">
        <a:defRPr sz="1300" kern="1200">
          <a:solidFill>
            <a:schemeClr val="tx1"/>
          </a:solidFill>
          <a:latin typeface="+mn-lt"/>
          <a:ea typeface="+mn-ea"/>
          <a:cs typeface="+mn-cs"/>
        </a:defRPr>
      </a:lvl4pPr>
      <a:lvl5pPr marL="1370366" algn="l" defTabSz="685183" rtl="0" eaLnBrk="1" latinLnBrk="0" hangingPunct="1">
        <a:defRPr sz="1300" kern="1200">
          <a:solidFill>
            <a:schemeClr val="tx1"/>
          </a:solidFill>
          <a:latin typeface="+mn-lt"/>
          <a:ea typeface="+mn-ea"/>
          <a:cs typeface="+mn-cs"/>
        </a:defRPr>
      </a:lvl5pPr>
      <a:lvl6pPr marL="1712957" algn="l" defTabSz="685183" rtl="0" eaLnBrk="1" latinLnBrk="0" hangingPunct="1">
        <a:defRPr sz="1300" kern="1200">
          <a:solidFill>
            <a:schemeClr val="tx1"/>
          </a:solidFill>
          <a:latin typeface="+mn-lt"/>
          <a:ea typeface="+mn-ea"/>
          <a:cs typeface="+mn-cs"/>
        </a:defRPr>
      </a:lvl6pPr>
      <a:lvl7pPr marL="2055548" algn="l" defTabSz="685183" rtl="0" eaLnBrk="1" latinLnBrk="0" hangingPunct="1">
        <a:defRPr sz="1300" kern="1200">
          <a:solidFill>
            <a:schemeClr val="tx1"/>
          </a:solidFill>
          <a:latin typeface="+mn-lt"/>
          <a:ea typeface="+mn-ea"/>
          <a:cs typeface="+mn-cs"/>
        </a:defRPr>
      </a:lvl7pPr>
      <a:lvl8pPr marL="2398140" algn="l" defTabSz="685183" rtl="0" eaLnBrk="1" latinLnBrk="0" hangingPunct="1">
        <a:defRPr sz="1300" kern="1200">
          <a:solidFill>
            <a:schemeClr val="tx1"/>
          </a:solidFill>
          <a:latin typeface="+mn-lt"/>
          <a:ea typeface="+mn-ea"/>
          <a:cs typeface="+mn-cs"/>
        </a:defRPr>
      </a:lvl8pPr>
      <a:lvl9pPr marL="2740731" algn="l" defTabSz="685183" rtl="0" eaLnBrk="1" latinLnBrk="0" hangingPunct="1">
        <a:defRPr sz="13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16" userDrawn="1">
          <p15:clr>
            <a:srgbClr val="F26B43"/>
          </p15:clr>
        </p15:guide>
        <p15:guide id="2" orient="horz" pos="2889" userDrawn="1">
          <p15:clr>
            <a:srgbClr val="F26B43"/>
          </p15:clr>
        </p15:guide>
        <p15:guide id="3" pos="204" userDrawn="1">
          <p15:clr>
            <a:srgbClr val="F26B43"/>
          </p15:clr>
        </p15:guide>
        <p15:guide id="4" pos="544" userDrawn="1">
          <p15:clr>
            <a:srgbClr val="F26B43"/>
          </p15:clr>
        </p15:guide>
        <p15:guide id="5" orient="horz" pos="261" userDrawn="1">
          <p15:clr>
            <a:srgbClr val="F26B43"/>
          </p15:clr>
        </p15:guide>
        <p15:guide id="6" orient="horz" pos="442" userDrawn="1">
          <p15:clr>
            <a:srgbClr val="F26B43"/>
          </p15:clr>
        </p15:guide>
        <p15:guide id="7" orient="horz" pos="577" userDrawn="1">
          <p15:clr>
            <a:srgbClr val="F26B43"/>
          </p15:clr>
        </p15:guide>
        <p15:guide id="8" orient="horz" pos="713" userDrawn="1">
          <p15:clr>
            <a:srgbClr val="F26B43"/>
          </p15:clr>
        </p15:guide>
        <p15:guide id="9" pos="5579"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6" y="342901"/>
            <a:ext cx="7966145" cy="585787"/>
          </a:xfrm>
          <a:prstGeom prst="rect">
            <a:avLst/>
          </a:prstGeom>
        </p:spPr>
        <p:txBody>
          <a:bodyPr vert="horz" lIns="91440" tIns="45720" rIns="91440" bIns="45720" rtlCol="0" anchor="ctr" anchorCtr="0">
            <a:noAutofit/>
          </a:bodyPr>
          <a:lstStyle/>
          <a:p>
            <a:r>
              <a:rPr lang="en-US"/>
              <a:t>Click to add title (28pt)</a:t>
            </a:r>
          </a:p>
        </p:txBody>
      </p:sp>
      <p:sp>
        <p:nvSpPr>
          <p:cNvPr id="3" name="Text Placeholder 2"/>
          <p:cNvSpPr>
            <a:spLocks noGrp="1"/>
          </p:cNvSpPr>
          <p:nvPr>
            <p:ph type="body" idx="1"/>
          </p:nvPr>
        </p:nvSpPr>
        <p:spPr>
          <a:xfrm>
            <a:off x="874644" y="1123950"/>
            <a:ext cx="7966144" cy="3540922"/>
          </a:xfrm>
          <a:prstGeom prst="rect">
            <a:avLst/>
          </a:prstGeom>
        </p:spPr>
        <p:txBody>
          <a:bodyPr vert="horz" lIns="91440" tIns="45720" rIns="91440" bIns="45720" rtlCol="0">
            <a:noAutofit/>
          </a:bodyPr>
          <a:lstStyle/>
          <a:p>
            <a:pPr lvl="0"/>
            <a:r>
              <a:rPr lang="en-US"/>
              <a:t>First level bullet (18pt)</a:t>
            </a:r>
          </a:p>
          <a:p>
            <a:pPr lvl="1"/>
            <a:r>
              <a:rPr lang="en-US"/>
              <a:t>Second level bullet (14pt)</a:t>
            </a:r>
          </a:p>
          <a:p>
            <a:pPr lvl="2"/>
            <a:r>
              <a:rPr lang="en-US"/>
              <a:t>Third level bullet (12pt)</a:t>
            </a:r>
          </a:p>
          <a:p>
            <a:pPr lvl="3"/>
            <a:r>
              <a:rPr lang="en-US"/>
              <a:t>Fourth level (11pt)</a:t>
            </a:r>
          </a:p>
          <a:p>
            <a:pPr lvl="4"/>
            <a:r>
              <a:rPr lang="en-US"/>
              <a:t>Fifth level (10pt)</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700">
                <a:solidFill>
                  <a:schemeClr val="tx2"/>
                </a:solidFill>
              </a:defRPr>
            </a:lvl1pPr>
          </a:lstStyle>
          <a:p>
            <a:endParaRPr 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700">
                <a:solidFill>
                  <a:schemeClr val="tx2"/>
                </a:solidFill>
              </a:defRPr>
            </a:lvl1pPr>
          </a:lstStyle>
          <a:p>
            <a:endParaRPr lang="en-US"/>
          </a:p>
        </p:txBody>
      </p:sp>
      <p:pic>
        <p:nvPicPr>
          <p:cNvPr id="11" name="Picture 10"/>
          <p:cNvPicPr>
            <a:picLocks noChangeAspect="1"/>
          </p:cNvPicPr>
          <p:nvPr/>
        </p:nvPicPr>
        <p:blipFill rotWithShape="1">
          <a:blip r:embed="rId18" cstate="hqprint">
            <a:extLst>
              <a:ext uri="{28A0092B-C50C-407E-A947-70E740481C1C}">
                <a14:useLocalDpi xmlns:a14="http://schemas.microsoft.com/office/drawing/2010/main"/>
              </a:ext>
            </a:extLst>
          </a:blip>
          <a:srcRect r="-30239"/>
          <a:stretch/>
        </p:blipFill>
        <p:spPr>
          <a:xfrm>
            <a:off x="1" y="0"/>
            <a:ext cx="414338" cy="5143500"/>
          </a:xfrm>
          <a:prstGeom prst="rect">
            <a:avLst/>
          </a:prstGeom>
        </p:spPr>
      </p:pic>
      <p:sp>
        <p:nvSpPr>
          <p:cNvPr id="6" name="Oval 5"/>
          <p:cNvSpPr/>
          <p:nvPr/>
        </p:nvSpPr>
        <p:spPr>
          <a:xfrm>
            <a:off x="8714232" y="4809744"/>
            <a:ext cx="192024" cy="1920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fld id="{B1AC83B0-B844-44F1-B4BE-92A8C14C00CC}" type="slidenum">
              <a:rPr lang="en-US" sz="700" smtClean="0"/>
              <a:pPr algn="ctr"/>
              <a:t>‹#›</a:t>
            </a:fld>
            <a:endParaRPr lang="en-US" sz="700"/>
          </a:p>
        </p:txBody>
      </p:sp>
    </p:spTree>
    <p:extLst>
      <p:ext uri="{BB962C8B-B14F-4D97-AF65-F5344CB8AC3E}">
        <p14:creationId xmlns:p14="http://schemas.microsoft.com/office/powerpoint/2010/main" val="822293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514337" rtl="0" eaLnBrk="1" latinLnBrk="0" hangingPunct="1">
        <a:lnSpc>
          <a:spcPts val="2520"/>
        </a:lnSpc>
        <a:spcBef>
          <a:spcPct val="0"/>
        </a:spcBef>
        <a:buNone/>
        <a:defRPr sz="2800" b="1" kern="1200" baseline="0">
          <a:solidFill>
            <a:schemeClr val="tx2"/>
          </a:solidFill>
          <a:latin typeface="Arial" panose="020B0604020202020204" pitchFamily="34" charset="0"/>
          <a:ea typeface="+mj-ea"/>
          <a:cs typeface="Arial" panose="020B0604020202020204" pitchFamily="34" charset="0"/>
        </a:defRPr>
      </a:lvl1pPr>
    </p:titleStyle>
    <p:bodyStyle>
      <a:lvl1pPr marL="0" indent="0" algn="l" defTabSz="514337" rtl="0" eaLnBrk="1" latinLnBrk="0" hangingPunct="1">
        <a:lnSpc>
          <a:spcPct val="100000"/>
        </a:lnSpc>
        <a:spcBef>
          <a:spcPts val="0"/>
        </a:spcBef>
        <a:spcAft>
          <a:spcPts val="400"/>
        </a:spcAft>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14297" indent="-114297" algn="l" defTabSz="514337" rtl="0" eaLnBrk="1" latinLnBrk="0" hangingPunct="1">
        <a:lnSpc>
          <a:spcPct val="100000"/>
        </a:lnSpc>
        <a:spcBef>
          <a:spcPts val="0"/>
        </a:spcBef>
        <a:spcAft>
          <a:spcPts val="400"/>
        </a:spcAft>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2pPr>
      <a:lvl3pPr marL="228594" indent="-114297" algn="l" defTabSz="516718" rtl="0" eaLnBrk="1" latinLnBrk="0" hangingPunct="1">
        <a:lnSpc>
          <a:spcPct val="100000"/>
        </a:lnSpc>
        <a:spcBef>
          <a:spcPts val="0"/>
        </a:spcBef>
        <a:spcAft>
          <a:spcPts val="400"/>
        </a:spcAft>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342892" indent="-114297" algn="l" defTabSz="514337" rtl="0" eaLnBrk="1" latinLnBrk="0" hangingPunct="1">
        <a:lnSpc>
          <a:spcPct val="100000"/>
        </a:lnSpc>
        <a:spcBef>
          <a:spcPts val="0"/>
        </a:spcBef>
        <a:spcAft>
          <a:spcPts val="400"/>
        </a:spcAft>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457189" indent="-114297" algn="l" defTabSz="514337" rtl="0" eaLnBrk="1" latinLnBrk="0" hangingPunct="1">
        <a:lnSpc>
          <a:spcPct val="100000"/>
        </a:lnSpc>
        <a:spcBef>
          <a:spcPts val="0"/>
        </a:spcBef>
        <a:spcAft>
          <a:spcPts val="400"/>
        </a:spcAft>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28" indent="-128585" algn="l" defTabSz="514337" rtl="0" eaLnBrk="1" latinLnBrk="0" hangingPunct="1">
        <a:lnSpc>
          <a:spcPct val="90000"/>
        </a:lnSpc>
        <a:spcBef>
          <a:spcPts val="281"/>
        </a:spcBef>
        <a:buFont typeface="Arial" panose="020B0604020202020204" pitchFamily="34" charset="0"/>
        <a:buChar char="•"/>
        <a:defRPr sz="1000"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00"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00" kern="1200">
          <a:solidFill>
            <a:schemeClr val="tx1"/>
          </a:solidFill>
          <a:latin typeface="+mn-lt"/>
          <a:ea typeface="+mn-ea"/>
          <a:cs typeface="+mn-cs"/>
        </a:defRPr>
      </a:lvl8pPr>
      <a:lvl9pPr marL="2185934" indent="-128585" algn="l" defTabSz="514337" rtl="0" eaLnBrk="1" latinLnBrk="0" hangingPunct="1">
        <a:lnSpc>
          <a:spcPct val="90000"/>
        </a:lnSpc>
        <a:spcBef>
          <a:spcPts val="281"/>
        </a:spcBef>
        <a:buFont typeface="Arial" panose="020B0604020202020204" pitchFamily="34" charset="0"/>
        <a:buChar char="•"/>
        <a:defRPr sz="1000" kern="1200">
          <a:solidFill>
            <a:schemeClr val="tx1"/>
          </a:solidFill>
          <a:latin typeface="+mn-lt"/>
          <a:ea typeface="+mn-ea"/>
          <a:cs typeface="+mn-cs"/>
        </a:defRPr>
      </a:lvl9pPr>
    </p:bodyStyle>
    <p:otherStyle>
      <a:defPPr>
        <a:defRPr lang="en-US"/>
      </a:defPPr>
      <a:lvl1pPr marL="0" algn="l" defTabSz="514337" rtl="0" eaLnBrk="1" latinLnBrk="0" hangingPunct="1">
        <a:defRPr sz="1000" kern="1200">
          <a:solidFill>
            <a:schemeClr val="tx1"/>
          </a:solidFill>
          <a:latin typeface="+mn-lt"/>
          <a:ea typeface="+mn-ea"/>
          <a:cs typeface="+mn-cs"/>
        </a:defRPr>
      </a:lvl1pPr>
      <a:lvl2pPr marL="257168" algn="l" defTabSz="514337" rtl="0" eaLnBrk="1" latinLnBrk="0" hangingPunct="1">
        <a:defRPr sz="1000" kern="1200">
          <a:solidFill>
            <a:schemeClr val="tx1"/>
          </a:solidFill>
          <a:latin typeface="+mn-lt"/>
          <a:ea typeface="+mn-ea"/>
          <a:cs typeface="+mn-cs"/>
        </a:defRPr>
      </a:lvl2pPr>
      <a:lvl3pPr marL="514337" algn="l" defTabSz="514337" rtl="0" eaLnBrk="1" latinLnBrk="0" hangingPunct="1">
        <a:defRPr sz="1000" kern="1200">
          <a:solidFill>
            <a:schemeClr val="tx1"/>
          </a:solidFill>
          <a:latin typeface="+mn-lt"/>
          <a:ea typeface="+mn-ea"/>
          <a:cs typeface="+mn-cs"/>
        </a:defRPr>
      </a:lvl3pPr>
      <a:lvl4pPr marL="771506" algn="l" defTabSz="514337" rtl="0" eaLnBrk="1" latinLnBrk="0" hangingPunct="1">
        <a:defRPr sz="1000" kern="1200">
          <a:solidFill>
            <a:schemeClr val="tx1"/>
          </a:solidFill>
          <a:latin typeface="+mn-lt"/>
          <a:ea typeface="+mn-ea"/>
          <a:cs typeface="+mn-cs"/>
        </a:defRPr>
      </a:lvl4pPr>
      <a:lvl5pPr marL="1028675" algn="l" defTabSz="514337" rtl="0" eaLnBrk="1" latinLnBrk="0" hangingPunct="1">
        <a:defRPr sz="1000" kern="1200">
          <a:solidFill>
            <a:schemeClr val="tx1"/>
          </a:solidFill>
          <a:latin typeface="+mn-lt"/>
          <a:ea typeface="+mn-ea"/>
          <a:cs typeface="+mn-cs"/>
        </a:defRPr>
      </a:lvl5pPr>
      <a:lvl6pPr marL="1285843" algn="l" defTabSz="514337" rtl="0" eaLnBrk="1" latinLnBrk="0" hangingPunct="1">
        <a:defRPr sz="1000" kern="1200">
          <a:solidFill>
            <a:schemeClr val="tx1"/>
          </a:solidFill>
          <a:latin typeface="+mn-lt"/>
          <a:ea typeface="+mn-ea"/>
          <a:cs typeface="+mn-cs"/>
        </a:defRPr>
      </a:lvl6pPr>
      <a:lvl7pPr marL="1543012" algn="l" defTabSz="514337" rtl="0" eaLnBrk="1" latinLnBrk="0" hangingPunct="1">
        <a:defRPr sz="1000" kern="1200">
          <a:solidFill>
            <a:schemeClr val="tx1"/>
          </a:solidFill>
          <a:latin typeface="+mn-lt"/>
          <a:ea typeface="+mn-ea"/>
          <a:cs typeface="+mn-cs"/>
        </a:defRPr>
      </a:lvl7pPr>
      <a:lvl8pPr marL="1800180" algn="l" defTabSz="514337" rtl="0" eaLnBrk="1" latinLnBrk="0" hangingPunct="1">
        <a:defRPr sz="1000" kern="1200">
          <a:solidFill>
            <a:schemeClr val="tx1"/>
          </a:solidFill>
          <a:latin typeface="+mn-lt"/>
          <a:ea typeface="+mn-ea"/>
          <a:cs typeface="+mn-cs"/>
        </a:defRPr>
      </a:lvl8pPr>
      <a:lvl9pPr marL="2057348" algn="l" defTabSz="514337" rtl="0" eaLnBrk="1" latinLnBrk="0" hangingPunct="1">
        <a:defRPr sz="10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3" userDrawn="1">
          <p15:clr>
            <a:srgbClr val="F26B43"/>
          </p15:clr>
        </p15:guide>
        <p15:guide id="2" pos="149" userDrawn="1">
          <p15:clr>
            <a:srgbClr val="F26B43"/>
          </p15:clr>
        </p15:guide>
        <p15:guide id="3" pos="4177" userDrawn="1">
          <p15:clr>
            <a:srgbClr val="F26B43"/>
          </p15:clr>
        </p15:guide>
        <p15:guide id="4" pos="412" userDrawn="1">
          <p15:clr>
            <a:srgbClr val="F26B43"/>
          </p15:clr>
        </p15:guide>
        <p15:guide id="5" pos="3908" userDrawn="1">
          <p15:clr>
            <a:srgbClr val="F26B43"/>
          </p15:clr>
        </p15:guide>
        <p15:guide id="6" orient="horz" pos="439" userDrawn="1">
          <p15:clr>
            <a:srgbClr val="F26B43"/>
          </p15:clr>
        </p15:guide>
        <p15:guide id="7" orient="horz" pos="2205" userDrawn="1">
          <p15:clr>
            <a:srgbClr val="F26B43"/>
          </p15:clr>
        </p15:guide>
        <p15:guide id="8" orient="horz" pos="161" userDrawn="1">
          <p15:clr>
            <a:srgbClr val="F26B43"/>
          </p15:clr>
        </p15:guide>
        <p15:guide id="9" orient="horz" pos="531" userDrawn="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3F5D7F-6FDE-C142-9154-E366AF3F44C5}"/>
              </a:ext>
            </a:extLst>
          </p:cNvPr>
          <p:cNvSpPr/>
          <p:nvPr userDrawn="1"/>
        </p:nvSpPr>
        <p:spPr>
          <a:xfrm>
            <a:off x="-1" y="4824413"/>
            <a:ext cx="9144001" cy="3190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874647" y="342901"/>
            <a:ext cx="7966145" cy="585787"/>
          </a:xfrm>
          <a:prstGeom prst="rect">
            <a:avLst/>
          </a:prstGeom>
        </p:spPr>
        <p:txBody>
          <a:bodyPr vert="horz" lIns="91440" tIns="45720" rIns="91440" bIns="45720" rtlCol="0" anchor="ctr" anchorCtr="0">
            <a:noAutofit/>
          </a:bodyPr>
          <a:lstStyle/>
          <a:p>
            <a:r>
              <a:rPr lang="en-US" dirty="0"/>
              <a:t>Click to add title (28pt)</a:t>
            </a:r>
          </a:p>
        </p:txBody>
      </p:sp>
      <p:sp>
        <p:nvSpPr>
          <p:cNvPr id="3" name="Text Placeholder 2"/>
          <p:cNvSpPr>
            <a:spLocks noGrp="1"/>
          </p:cNvSpPr>
          <p:nvPr>
            <p:ph type="body" idx="1"/>
          </p:nvPr>
        </p:nvSpPr>
        <p:spPr>
          <a:xfrm>
            <a:off x="874644" y="1123951"/>
            <a:ext cx="7966144" cy="3540922"/>
          </a:xfrm>
          <a:prstGeom prst="rect">
            <a:avLst/>
          </a:prstGeom>
        </p:spPr>
        <p:txBody>
          <a:bodyPr vert="horz" lIns="91440" tIns="45720" rIns="91440" bIns="45720" rtlCol="0">
            <a:noAutofit/>
          </a:bodyPr>
          <a:lstStyle/>
          <a:p>
            <a:pPr lvl="0"/>
            <a:r>
              <a:rPr lang="en-US" dirty="0"/>
              <a:t>First level bullet (18pt)</a:t>
            </a:r>
          </a:p>
          <a:p>
            <a:pPr lvl="1"/>
            <a:r>
              <a:rPr lang="en-US" dirty="0"/>
              <a:t>Second level bullet (14pt)</a:t>
            </a:r>
          </a:p>
          <a:p>
            <a:pPr lvl="2"/>
            <a:r>
              <a:rPr lang="en-US" dirty="0"/>
              <a:t>Third level bullet (12pt)</a:t>
            </a:r>
          </a:p>
          <a:p>
            <a:pPr lvl="3"/>
            <a:r>
              <a:rPr lang="en-US" dirty="0"/>
              <a:t>Fourth level (11pt)</a:t>
            </a:r>
          </a:p>
          <a:p>
            <a:pPr lvl="4"/>
            <a:r>
              <a:rPr lang="en-US" dirty="0"/>
              <a:t>Fifth level (10pt)</a:t>
            </a:r>
          </a:p>
        </p:txBody>
      </p:sp>
      <p:sp>
        <p:nvSpPr>
          <p:cNvPr id="4" name="Date Placeholder 3"/>
          <p:cNvSpPr>
            <a:spLocks noGrp="1"/>
          </p:cNvSpPr>
          <p:nvPr>
            <p:ph type="dt" sz="half" idx="2"/>
          </p:nvPr>
        </p:nvSpPr>
        <p:spPr>
          <a:xfrm>
            <a:off x="874644" y="4854642"/>
            <a:ext cx="1811406" cy="273844"/>
          </a:xfrm>
          <a:prstGeom prst="rect">
            <a:avLst/>
          </a:prstGeom>
        </p:spPr>
        <p:txBody>
          <a:bodyPr vert="horz" lIns="91440" tIns="45720" rIns="91440" bIns="45720" rtlCol="0" anchor="ctr"/>
          <a:lstStyle>
            <a:lvl1pPr algn="l">
              <a:defRPr sz="800">
                <a:solidFill>
                  <a:schemeClr val="bg1"/>
                </a:solidFill>
              </a:defRPr>
            </a:lvl1pPr>
          </a:lstStyle>
          <a:p>
            <a:endParaRPr lang="en-US" dirty="0"/>
          </a:p>
        </p:txBody>
      </p:sp>
      <p:sp>
        <p:nvSpPr>
          <p:cNvPr id="5" name="Footer Placeholder 4"/>
          <p:cNvSpPr>
            <a:spLocks noGrp="1"/>
          </p:cNvSpPr>
          <p:nvPr>
            <p:ph type="ftr" sz="quarter" idx="3"/>
          </p:nvPr>
        </p:nvSpPr>
        <p:spPr>
          <a:xfrm>
            <a:off x="3028950" y="4854642"/>
            <a:ext cx="3086100" cy="273844"/>
          </a:xfrm>
          <a:prstGeom prst="rect">
            <a:avLst/>
          </a:prstGeom>
        </p:spPr>
        <p:txBody>
          <a:bodyPr vert="horz" lIns="91440" tIns="45720" rIns="91440" bIns="45720" rtlCol="0" anchor="ctr"/>
          <a:lstStyle>
            <a:lvl1pPr algn="ctr">
              <a:defRPr sz="800">
                <a:solidFill>
                  <a:schemeClr val="bg1"/>
                </a:solidFill>
              </a:defRPr>
            </a:lvl1pPr>
          </a:lstStyle>
          <a:p>
            <a:endParaRPr lang="en-US" dirty="0"/>
          </a:p>
        </p:txBody>
      </p:sp>
      <p:sp>
        <p:nvSpPr>
          <p:cNvPr id="6" name="Oval 5"/>
          <p:cNvSpPr/>
          <p:nvPr/>
        </p:nvSpPr>
        <p:spPr>
          <a:xfrm>
            <a:off x="8714232" y="4897122"/>
            <a:ext cx="192024" cy="192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fld id="{B1AC83B0-B844-44F1-B4BE-92A8C14C00CC}" type="slidenum">
              <a:rPr lang="en-US" sz="700" smtClean="0">
                <a:solidFill>
                  <a:schemeClr val="tx2"/>
                </a:solidFill>
              </a:rPr>
              <a:pPr/>
              <a:t>‹#›</a:t>
            </a:fld>
            <a:endParaRPr lang="en-US" sz="700" dirty="0">
              <a:solidFill>
                <a:schemeClr val="tx2"/>
              </a:solidFill>
            </a:endParaRPr>
          </a:p>
        </p:txBody>
      </p:sp>
    </p:spTree>
    <p:extLst>
      <p:ext uri="{BB962C8B-B14F-4D97-AF65-F5344CB8AC3E}">
        <p14:creationId xmlns:p14="http://schemas.microsoft.com/office/powerpoint/2010/main" val="99478553"/>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 id="2147483940" r:id="rId12"/>
    <p:sldLayoutId id="2147483941" r:id="rId13"/>
    <p:sldLayoutId id="2147483942" r:id="rId14"/>
    <p:sldLayoutId id="2147483943" r:id="rId15"/>
    <p:sldLayoutId id="2147483944"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513887" rtl="0" eaLnBrk="1" latinLnBrk="0" hangingPunct="1">
        <a:lnSpc>
          <a:spcPts val="2518"/>
        </a:lnSpc>
        <a:spcBef>
          <a:spcPct val="0"/>
        </a:spcBef>
        <a:buNone/>
        <a:defRPr sz="2800" b="1" kern="1200" baseline="0">
          <a:solidFill>
            <a:schemeClr val="tx1"/>
          </a:solidFill>
          <a:latin typeface="Arial" panose="020B0604020202020204" pitchFamily="34" charset="0"/>
          <a:ea typeface="+mj-ea"/>
          <a:cs typeface="Arial" panose="020B0604020202020204" pitchFamily="34" charset="0"/>
        </a:defRPr>
      </a:lvl1pPr>
    </p:titleStyle>
    <p:bodyStyle>
      <a:lvl1pPr marL="0" indent="0" algn="l" defTabSz="513887" rtl="0" eaLnBrk="1" latinLnBrk="0" hangingPunct="1">
        <a:lnSpc>
          <a:spcPct val="100000"/>
        </a:lnSpc>
        <a:spcBef>
          <a:spcPts val="0"/>
        </a:spcBef>
        <a:spcAft>
          <a:spcPts val="400"/>
        </a:spcAft>
        <a:buFont typeface="Arial" panose="020B0604020202020204" pitchFamily="34" charset="0"/>
        <a:buNone/>
        <a:defRPr sz="1800" b="1" kern="1200" baseline="0">
          <a:solidFill>
            <a:schemeClr val="tx1"/>
          </a:solidFill>
          <a:latin typeface="Arial" panose="020B0604020202020204" pitchFamily="34" charset="0"/>
          <a:ea typeface="+mn-ea"/>
          <a:cs typeface="Arial" panose="020B0604020202020204" pitchFamily="34" charset="0"/>
        </a:defRPr>
      </a:lvl1pPr>
      <a:lvl2pPr marL="114197" indent="-114197" algn="l" defTabSz="513887" rtl="0" eaLnBrk="1" latinLnBrk="0" hangingPunct="1">
        <a:lnSpc>
          <a:spcPct val="100000"/>
        </a:lnSpc>
        <a:spcBef>
          <a:spcPts val="0"/>
        </a:spcBef>
        <a:spcAft>
          <a:spcPts val="4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228394" indent="-114197" algn="l" defTabSz="516266" rtl="0" eaLnBrk="1" latinLnBrk="0" hangingPunct="1">
        <a:lnSpc>
          <a:spcPct val="100000"/>
        </a:lnSpc>
        <a:spcBef>
          <a:spcPts val="0"/>
        </a:spcBef>
        <a:spcAft>
          <a:spcPts val="40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342591" indent="-114197" algn="l" defTabSz="513887" rtl="0" eaLnBrk="1" latinLnBrk="0" hangingPunct="1">
        <a:lnSpc>
          <a:spcPct val="100000"/>
        </a:lnSpc>
        <a:spcBef>
          <a:spcPts val="0"/>
        </a:spcBef>
        <a:spcAft>
          <a:spcPts val="40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4pPr>
      <a:lvl5pPr marL="456789" indent="-114197" algn="l" defTabSz="513887" rtl="0" eaLnBrk="1" latinLnBrk="0" hangingPunct="1">
        <a:lnSpc>
          <a:spcPct val="100000"/>
        </a:lnSpc>
        <a:spcBef>
          <a:spcPts val="0"/>
        </a:spcBef>
        <a:spcAft>
          <a:spcPts val="400"/>
        </a:spcAft>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5pPr>
      <a:lvl6pPr marL="1413190" indent="-128472" algn="l" defTabSz="513887" rtl="0" eaLnBrk="1" latinLnBrk="0" hangingPunct="1">
        <a:lnSpc>
          <a:spcPct val="90000"/>
        </a:lnSpc>
        <a:spcBef>
          <a:spcPts val="281"/>
        </a:spcBef>
        <a:buFont typeface="Arial" panose="020B0604020202020204" pitchFamily="34" charset="0"/>
        <a:buChar char="•"/>
        <a:defRPr sz="1000" kern="1200">
          <a:solidFill>
            <a:schemeClr val="tx1"/>
          </a:solidFill>
          <a:latin typeface="+mn-lt"/>
          <a:ea typeface="+mn-ea"/>
          <a:cs typeface="+mn-cs"/>
        </a:defRPr>
      </a:lvl6pPr>
      <a:lvl7pPr marL="1670134" indent="-128472" algn="l" defTabSz="513887" rtl="0" eaLnBrk="1" latinLnBrk="0" hangingPunct="1">
        <a:lnSpc>
          <a:spcPct val="90000"/>
        </a:lnSpc>
        <a:spcBef>
          <a:spcPts val="281"/>
        </a:spcBef>
        <a:buFont typeface="Arial" panose="020B0604020202020204" pitchFamily="34" charset="0"/>
        <a:buChar char="•"/>
        <a:defRPr sz="1000" kern="1200">
          <a:solidFill>
            <a:schemeClr val="tx1"/>
          </a:solidFill>
          <a:latin typeface="+mn-lt"/>
          <a:ea typeface="+mn-ea"/>
          <a:cs typeface="+mn-cs"/>
        </a:defRPr>
      </a:lvl7pPr>
      <a:lvl8pPr marL="1927077" indent="-128472" algn="l" defTabSz="513887" rtl="0" eaLnBrk="1" latinLnBrk="0" hangingPunct="1">
        <a:lnSpc>
          <a:spcPct val="90000"/>
        </a:lnSpc>
        <a:spcBef>
          <a:spcPts val="281"/>
        </a:spcBef>
        <a:buFont typeface="Arial" panose="020B0604020202020204" pitchFamily="34" charset="0"/>
        <a:buChar char="•"/>
        <a:defRPr sz="1000" kern="1200">
          <a:solidFill>
            <a:schemeClr val="tx1"/>
          </a:solidFill>
          <a:latin typeface="+mn-lt"/>
          <a:ea typeface="+mn-ea"/>
          <a:cs typeface="+mn-cs"/>
        </a:defRPr>
      </a:lvl8pPr>
      <a:lvl9pPr marL="2184021" indent="-128472" algn="l" defTabSz="513887" rtl="0" eaLnBrk="1" latinLnBrk="0" hangingPunct="1">
        <a:lnSpc>
          <a:spcPct val="90000"/>
        </a:lnSpc>
        <a:spcBef>
          <a:spcPts val="281"/>
        </a:spcBef>
        <a:buFont typeface="Arial" panose="020B0604020202020204" pitchFamily="34" charset="0"/>
        <a:buChar char="•"/>
        <a:defRPr sz="1000" kern="1200">
          <a:solidFill>
            <a:schemeClr val="tx1"/>
          </a:solidFill>
          <a:latin typeface="+mn-lt"/>
          <a:ea typeface="+mn-ea"/>
          <a:cs typeface="+mn-cs"/>
        </a:defRPr>
      </a:lvl9pPr>
    </p:bodyStyle>
    <p:otherStyle>
      <a:defPPr>
        <a:defRPr lang="en-US"/>
      </a:defPPr>
      <a:lvl1pPr marL="0" algn="l" defTabSz="513887" rtl="0" eaLnBrk="1" latinLnBrk="0" hangingPunct="1">
        <a:defRPr sz="1000" kern="1200">
          <a:solidFill>
            <a:schemeClr val="tx1"/>
          </a:solidFill>
          <a:latin typeface="+mn-lt"/>
          <a:ea typeface="+mn-ea"/>
          <a:cs typeface="+mn-cs"/>
        </a:defRPr>
      </a:lvl1pPr>
      <a:lvl2pPr marL="256944" algn="l" defTabSz="513887" rtl="0" eaLnBrk="1" latinLnBrk="0" hangingPunct="1">
        <a:defRPr sz="1000" kern="1200">
          <a:solidFill>
            <a:schemeClr val="tx1"/>
          </a:solidFill>
          <a:latin typeface="+mn-lt"/>
          <a:ea typeface="+mn-ea"/>
          <a:cs typeface="+mn-cs"/>
        </a:defRPr>
      </a:lvl2pPr>
      <a:lvl3pPr marL="513887" algn="l" defTabSz="513887" rtl="0" eaLnBrk="1" latinLnBrk="0" hangingPunct="1">
        <a:defRPr sz="1000" kern="1200">
          <a:solidFill>
            <a:schemeClr val="tx1"/>
          </a:solidFill>
          <a:latin typeface="+mn-lt"/>
          <a:ea typeface="+mn-ea"/>
          <a:cs typeface="+mn-cs"/>
        </a:defRPr>
      </a:lvl3pPr>
      <a:lvl4pPr marL="770831" algn="l" defTabSz="513887" rtl="0" eaLnBrk="1" latinLnBrk="0" hangingPunct="1">
        <a:defRPr sz="1000" kern="1200">
          <a:solidFill>
            <a:schemeClr val="tx1"/>
          </a:solidFill>
          <a:latin typeface="+mn-lt"/>
          <a:ea typeface="+mn-ea"/>
          <a:cs typeface="+mn-cs"/>
        </a:defRPr>
      </a:lvl4pPr>
      <a:lvl5pPr marL="1027774" algn="l" defTabSz="513887" rtl="0" eaLnBrk="1" latinLnBrk="0" hangingPunct="1">
        <a:defRPr sz="1000" kern="1200">
          <a:solidFill>
            <a:schemeClr val="tx1"/>
          </a:solidFill>
          <a:latin typeface="+mn-lt"/>
          <a:ea typeface="+mn-ea"/>
          <a:cs typeface="+mn-cs"/>
        </a:defRPr>
      </a:lvl5pPr>
      <a:lvl6pPr marL="1284718" algn="l" defTabSz="513887" rtl="0" eaLnBrk="1" latinLnBrk="0" hangingPunct="1">
        <a:defRPr sz="1000" kern="1200">
          <a:solidFill>
            <a:schemeClr val="tx1"/>
          </a:solidFill>
          <a:latin typeface="+mn-lt"/>
          <a:ea typeface="+mn-ea"/>
          <a:cs typeface="+mn-cs"/>
        </a:defRPr>
      </a:lvl6pPr>
      <a:lvl7pPr marL="1541661" algn="l" defTabSz="513887" rtl="0" eaLnBrk="1" latinLnBrk="0" hangingPunct="1">
        <a:defRPr sz="1000" kern="1200">
          <a:solidFill>
            <a:schemeClr val="tx1"/>
          </a:solidFill>
          <a:latin typeface="+mn-lt"/>
          <a:ea typeface="+mn-ea"/>
          <a:cs typeface="+mn-cs"/>
        </a:defRPr>
      </a:lvl7pPr>
      <a:lvl8pPr marL="1798605" algn="l" defTabSz="513887" rtl="0" eaLnBrk="1" latinLnBrk="0" hangingPunct="1">
        <a:defRPr sz="1000" kern="1200">
          <a:solidFill>
            <a:schemeClr val="tx1"/>
          </a:solidFill>
          <a:latin typeface="+mn-lt"/>
          <a:ea typeface="+mn-ea"/>
          <a:cs typeface="+mn-cs"/>
        </a:defRPr>
      </a:lvl8pPr>
      <a:lvl9pPr marL="2055548" algn="l" defTabSz="513887" rtl="0" eaLnBrk="1" latinLnBrk="0" hangingPunct="1">
        <a:defRPr sz="10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4" userDrawn="1">
          <p15:clr>
            <a:srgbClr val="F26B43"/>
          </p15:clr>
        </p15:guide>
        <p15:guide id="2" pos="199" userDrawn="1">
          <p15:clr>
            <a:srgbClr val="F26B43"/>
          </p15:clr>
        </p15:guide>
        <p15:guide id="3" pos="5569" userDrawn="1">
          <p15:clr>
            <a:srgbClr val="F26B43"/>
          </p15:clr>
        </p15:guide>
        <p15:guide id="4" pos="549" userDrawn="1">
          <p15:clr>
            <a:srgbClr val="F26B43"/>
          </p15:clr>
        </p15:guide>
        <p15:guide id="5" pos="5211" userDrawn="1">
          <p15:clr>
            <a:srgbClr val="F26B43"/>
          </p15:clr>
        </p15:guide>
        <p15:guide id="6" orient="horz" pos="584" userDrawn="1">
          <p15:clr>
            <a:srgbClr val="F26B43"/>
          </p15:clr>
        </p15:guide>
        <p15:guide id="7" orient="horz" pos="2937" userDrawn="1">
          <p15:clr>
            <a:srgbClr val="F26B43"/>
          </p15:clr>
        </p15:guide>
        <p15:guide id="8" orient="horz" pos="215" userDrawn="1">
          <p15:clr>
            <a:srgbClr val="F26B43"/>
          </p15:clr>
        </p15:guide>
        <p15:guide id="9" orient="horz" pos="70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972EAFA9-CAAD-4A0F-8D16-74A6131B1FD6}"/>
              </a:ext>
            </a:extLst>
          </p:cNvPr>
          <p:cNvGraphicFramePr>
            <a:graphicFrameLocks noGrp="1"/>
          </p:cNvGraphicFramePr>
          <p:nvPr>
            <p:extLst>
              <p:ext uri="{D42A27DB-BD31-4B8C-83A1-F6EECF244321}">
                <p14:modId xmlns:p14="http://schemas.microsoft.com/office/powerpoint/2010/main" val="1195675859"/>
              </p:ext>
            </p:extLst>
          </p:nvPr>
        </p:nvGraphicFramePr>
        <p:xfrm>
          <a:off x="952723" y="924082"/>
          <a:ext cx="6196848" cy="3610833"/>
        </p:xfrm>
        <a:graphic>
          <a:graphicData uri="http://schemas.openxmlformats.org/drawingml/2006/table">
            <a:tbl>
              <a:tblPr firstRow="1">
                <a:tableStyleId>{793D81CF-94F2-401A-BA57-92F5A7B2D0C5}</a:tableStyleId>
              </a:tblPr>
              <a:tblGrid>
                <a:gridCol w="1994646">
                  <a:extLst>
                    <a:ext uri="{9D8B030D-6E8A-4147-A177-3AD203B41FA5}">
                      <a16:colId xmlns:a16="http://schemas.microsoft.com/office/drawing/2014/main" val="2314139292"/>
                    </a:ext>
                  </a:extLst>
                </a:gridCol>
                <a:gridCol w="896469">
                  <a:extLst>
                    <a:ext uri="{9D8B030D-6E8A-4147-A177-3AD203B41FA5}">
                      <a16:colId xmlns:a16="http://schemas.microsoft.com/office/drawing/2014/main" val="638485542"/>
                    </a:ext>
                  </a:extLst>
                </a:gridCol>
                <a:gridCol w="3305733">
                  <a:extLst>
                    <a:ext uri="{9D8B030D-6E8A-4147-A177-3AD203B41FA5}">
                      <a16:colId xmlns:a16="http://schemas.microsoft.com/office/drawing/2014/main" val="1493383136"/>
                    </a:ext>
                  </a:extLst>
                </a:gridCol>
              </a:tblGrid>
              <a:tr h="354386">
                <a:tc>
                  <a:txBody>
                    <a:bodyPr/>
                    <a:lstStyle/>
                    <a:p>
                      <a:endParaRPr lang="en-US" sz="1200" dirty="0"/>
                    </a:p>
                  </a:txBody>
                  <a:tcPr anchor="ctr"/>
                </a:tc>
                <a:tc gridSpan="2">
                  <a:txBody>
                    <a:bodyPr/>
                    <a:lstStyle/>
                    <a:p>
                      <a:pPr lvl="0">
                        <a:buNone/>
                      </a:pPr>
                      <a:endParaRPr lang="en-US" sz="1200" dirty="0"/>
                    </a:p>
                  </a:txBody>
                  <a:tcPr anchor="ctr"/>
                </a:tc>
                <a:tc hMerge="1">
                  <a:txBody>
                    <a:bodyPr/>
                    <a:lstStyle/>
                    <a:p>
                      <a:endParaRPr lang="en-US" sz="1200"/>
                    </a:p>
                  </a:txBody>
                  <a:tcPr anchor="ctr"/>
                </a:tc>
                <a:extLst>
                  <a:ext uri="{0D108BD9-81ED-4DB2-BD59-A6C34878D82A}">
                    <a16:rowId xmlns:a16="http://schemas.microsoft.com/office/drawing/2014/main" val="124597281"/>
                  </a:ext>
                </a:extLst>
              </a:tr>
              <a:tr h="230887">
                <a:tc rowSpan="2">
                  <a:txBody>
                    <a:bodyPr/>
                    <a:lstStyle/>
                    <a:p>
                      <a:pPr lvl="0">
                        <a:buNone/>
                      </a:pPr>
                      <a:r>
                        <a:rPr lang="en-US" sz="1000" dirty="0"/>
                        <a:t>Am</a:t>
                      </a:r>
                    </a:p>
                  </a:txBody>
                  <a:tcPr anchor="ctr"/>
                </a:tc>
                <a:tc>
                  <a:txBody>
                    <a:bodyPr/>
                    <a:lstStyle/>
                    <a:p>
                      <a:pPr lvl="0">
                        <a:buNone/>
                      </a:pPr>
                      <a:r>
                        <a:rPr lang="en-US" sz="1000" dirty="0"/>
                        <a:t>Start</a:t>
                      </a:r>
                      <a:endParaRPr lang="en-US" dirty="0"/>
                    </a:p>
                  </a:txBody>
                  <a:tcPr anchor="ctr"/>
                </a:tc>
                <a:tc>
                  <a:txBody>
                    <a:bodyPr/>
                    <a:lstStyle/>
                    <a:p>
                      <a:pPr lvl="0">
                        <a:buNone/>
                      </a:pPr>
                      <a:r>
                        <a:rPr lang="en-US" sz="1000" dirty="0"/>
                        <a:t>A</a:t>
                      </a:r>
                    </a:p>
                  </a:txBody>
                  <a:tcPr anchor="ctr"/>
                </a:tc>
                <a:extLst>
                  <a:ext uri="{0D108BD9-81ED-4DB2-BD59-A6C34878D82A}">
                    <a16:rowId xmlns:a16="http://schemas.microsoft.com/office/drawing/2014/main" val="2294606568"/>
                  </a:ext>
                </a:extLst>
              </a:tr>
              <a:tr h="230887">
                <a:tc vMerge="1">
                  <a:txBody>
                    <a:bodyPr/>
                    <a:lstStyle/>
                    <a:p>
                      <a:endParaRPr lang="en-US"/>
                    </a:p>
                  </a:txBody>
                  <a:tcPr anchor="ctr"/>
                </a:tc>
                <a:tc>
                  <a:txBody>
                    <a:bodyPr/>
                    <a:lstStyle/>
                    <a:p>
                      <a:pPr lvl="0">
                        <a:buNone/>
                      </a:pPr>
                      <a:r>
                        <a:rPr lang="en-US" sz="1000" dirty="0"/>
                        <a:t>End</a:t>
                      </a:r>
                    </a:p>
                  </a:txBody>
                  <a:tcPr anchor="ctr"/>
                </a:tc>
                <a:tc>
                  <a:txBody>
                    <a:bodyPr/>
                    <a:lstStyle/>
                    <a:p>
                      <a:pPr lvl="0">
                        <a:buNone/>
                      </a:pPr>
                      <a:r>
                        <a:rPr lang="en-US" sz="1000" dirty="0"/>
                        <a:t>Z</a:t>
                      </a:r>
                    </a:p>
                  </a:txBody>
                  <a:tcPr anchor="ctr"/>
                </a:tc>
                <a:extLst>
                  <a:ext uri="{0D108BD9-81ED-4DB2-BD59-A6C34878D82A}">
                    <a16:rowId xmlns:a16="http://schemas.microsoft.com/office/drawing/2014/main" val="1533263808"/>
                  </a:ext>
                </a:extLst>
              </a:tr>
              <a:tr h="230887">
                <a:tc rowSpan="2">
                  <a:txBody>
                    <a:bodyPr/>
                    <a:lstStyle/>
                    <a:p>
                      <a:r>
                        <a:rPr lang="en-US" sz="1000" dirty="0"/>
                        <a:t>Dam</a:t>
                      </a:r>
                    </a:p>
                  </a:txBody>
                  <a:tcPr anchor="ctr"/>
                </a:tc>
                <a:tc rowSpan="2">
                  <a:txBody>
                    <a:bodyPr/>
                    <a:lstStyle/>
                    <a:p>
                      <a:r>
                        <a:rPr lang="en-US" sz="1000" dirty="0"/>
                        <a:t>x</a:t>
                      </a:r>
                    </a:p>
                  </a:txBody>
                  <a:tcPr anchor="ctr"/>
                </a:tc>
                <a:tc>
                  <a:txBody>
                    <a:bodyPr/>
                    <a:lstStyle/>
                    <a:p>
                      <a:pPr lvl="0">
                        <a:buNone/>
                      </a:pPr>
                      <a:r>
                        <a:rPr lang="en-US" sz="1000" dirty="0"/>
                        <a:t>Ice Cream</a:t>
                      </a:r>
                    </a:p>
                  </a:txBody>
                  <a:tcPr anchor="ctr"/>
                </a:tc>
                <a:extLst>
                  <a:ext uri="{0D108BD9-81ED-4DB2-BD59-A6C34878D82A}">
                    <a16:rowId xmlns:a16="http://schemas.microsoft.com/office/drawing/2014/main" val="2655141056"/>
                  </a:ext>
                </a:extLst>
              </a:tr>
              <a:tr h="230887">
                <a:tc vMerge="1">
                  <a:txBody>
                    <a:bodyPr/>
                    <a:lstStyle/>
                    <a:p>
                      <a:endParaRPr lang="en-US" sz="1200"/>
                    </a:p>
                  </a:txBody>
                  <a:tcPr anchor="ctr"/>
                </a:tc>
                <a:tc vMerge="1">
                  <a:txBody>
                    <a:bodyPr/>
                    <a:lstStyle/>
                    <a:p>
                      <a:endParaRPr lang="en-US"/>
                    </a:p>
                  </a:txBody>
                  <a:tcPr anchor="ctr"/>
                </a:tc>
                <a:tc>
                  <a:txBody>
                    <a:bodyPr/>
                    <a:lstStyle/>
                    <a:p>
                      <a:pPr lvl="0">
                        <a:buNone/>
                      </a:pPr>
                      <a:r>
                        <a:rPr lang="en-US" sz="1000" dirty="0"/>
                        <a:t>Whipped Cream</a:t>
                      </a:r>
                      <a:endParaRPr lang="en-US" dirty="0"/>
                    </a:p>
                  </a:txBody>
                  <a:tcPr anchor="ctr"/>
                </a:tc>
                <a:extLst>
                  <a:ext uri="{0D108BD9-81ED-4DB2-BD59-A6C34878D82A}">
                    <a16:rowId xmlns:a16="http://schemas.microsoft.com/office/drawing/2014/main" val="771636305"/>
                  </a:ext>
                </a:extLst>
              </a:tr>
              <a:tr h="354386">
                <a:tc>
                  <a:txBody>
                    <a:bodyPr/>
                    <a:lstStyle/>
                    <a:p>
                      <a:pPr lvl="0">
                        <a:buNone/>
                      </a:pPr>
                      <a:r>
                        <a:rPr lang="en-US" sz="1000" dirty="0"/>
                        <a:t>Des</a:t>
                      </a:r>
                      <a:endParaRPr lang="en-US" dirty="0"/>
                    </a:p>
                  </a:txBody>
                  <a:tcPr anchor="ctr"/>
                </a:tc>
                <a:tc gridSpan="2">
                  <a:txBody>
                    <a:bodyPr/>
                    <a:lstStyle/>
                    <a:p>
                      <a:r>
                        <a:rPr lang="en-US" sz="1000" dirty="0"/>
                        <a:t>x</a:t>
                      </a:r>
                    </a:p>
                  </a:txBody>
                  <a:tcPr anchor="ctr"/>
                </a:tc>
                <a:tc hMerge="1">
                  <a:txBody>
                    <a:bodyPr/>
                    <a:lstStyle/>
                    <a:p>
                      <a:endParaRPr lang="en-US" sz="1000"/>
                    </a:p>
                  </a:txBody>
                  <a:tcPr anchor="ctr"/>
                </a:tc>
                <a:extLst>
                  <a:ext uri="{0D108BD9-81ED-4DB2-BD59-A6C34878D82A}">
                    <a16:rowId xmlns:a16="http://schemas.microsoft.com/office/drawing/2014/main" val="1424988619"/>
                  </a:ext>
                </a:extLst>
              </a:tr>
              <a:tr h="354386">
                <a:tc>
                  <a:txBody>
                    <a:bodyPr/>
                    <a:lstStyle/>
                    <a:p>
                      <a:pPr lvl="0">
                        <a:buNone/>
                      </a:pPr>
                      <a:r>
                        <a:rPr lang="en-US" sz="1000" dirty="0" err="1"/>
                        <a:t>Diese</a:t>
                      </a:r>
                      <a:endParaRPr lang="en-US" dirty="0" err="1"/>
                    </a:p>
                  </a:txBody>
                  <a:tcPr anchor="ctr"/>
                </a:tc>
                <a:tc gridSpan="2">
                  <a:txBody>
                    <a:bodyPr/>
                    <a:lstStyle/>
                    <a:p>
                      <a:r>
                        <a:rPr lang="en-US" sz="1000" dirty="0"/>
                        <a:t>x</a:t>
                      </a:r>
                    </a:p>
                  </a:txBody>
                  <a:tcPr anchor="ctr"/>
                </a:tc>
                <a:tc hMerge="1">
                  <a:txBody>
                    <a:bodyPr/>
                    <a:lstStyle/>
                    <a:p>
                      <a:endParaRPr lang="en-US" sz="1000"/>
                    </a:p>
                  </a:txBody>
                  <a:tcPr anchor="ctr"/>
                </a:tc>
                <a:extLst>
                  <a:ext uri="{0D108BD9-81ED-4DB2-BD59-A6C34878D82A}">
                    <a16:rowId xmlns:a16="http://schemas.microsoft.com/office/drawing/2014/main" val="3870825034"/>
                  </a:ext>
                </a:extLst>
              </a:tr>
              <a:tr h="354386">
                <a:tc>
                  <a:txBody>
                    <a:bodyPr/>
                    <a:lstStyle/>
                    <a:p>
                      <a:pPr lvl="0">
                        <a:buNone/>
                      </a:pPr>
                      <a:r>
                        <a:rPr lang="en-US" sz="1000" dirty="0"/>
                        <a:t>Male</a:t>
                      </a:r>
                    </a:p>
                  </a:txBody>
                  <a:tcPr anchor="ctr"/>
                </a:tc>
                <a:tc gridSpan="2">
                  <a:txBody>
                    <a:bodyPr/>
                    <a:lstStyle/>
                    <a:p>
                      <a:pPr lvl="0">
                        <a:buNone/>
                      </a:pPr>
                      <a:r>
                        <a:rPr lang="en-US" sz="1000" dirty="0"/>
                        <a:t>x</a:t>
                      </a:r>
                    </a:p>
                  </a:txBody>
                  <a:tcPr anchor="ctr"/>
                </a:tc>
                <a:tc hMerge="1">
                  <a:txBody>
                    <a:bodyPr/>
                    <a:lstStyle/>
                    <a:p>
                      <a:endParaRPr lang="en-US" sz="1000"/>
                    </a:p>
                  </a:txBody>
                  <a:tcPr anchor="ctr"/>
                </a:tc>
                <a:extLst>
                  <a:ext uri="{0D108BD9-81ED-4DB2-BD59-A6C34878D82A}">
                    <a16:rowId xmlns:a16="http://schemas.microsoft.com/office/drawing/2014/main" val="2798919998"/>
                  </a:ext>
                </a:extLst>
              </a:tr>
              <a:tr h="354386">
                <a:tc>
                  <a:txBody>
                    <a:bodyPr/>
                    <a:lstStyle/>
                    <a:p>
                      <a:pPr lvl="0">
                        <a:buNone/>
                      </a:pPr>
                      <a:r>
                        <a:rPr lang="en-US" sz="1000" dirty="0"/>
                        <a:t>Pres</a:t>
                      </a:r>
                    </a:p>
                  </a:txBody>
                  <a:tcPr anchor="ctr"/>
                </a:tc>
                <a:tc gridSpan="2">
                  <a:txBody>
                    <a:bodyPr/>
                    <a:lstStyle/>
                    <a:p>
                      <a:pPr lvl="0">
                        <a:buNone/>
                      </a:pPr>
                      <a:r>
                        <a:rPr lang="en-US" sz="1000" dirty="0"/>
                        <a:t>x</a:t>
                      </a:r>
                      <a:endParaRPr lang="en-US" dirty="0"/>
                    </a:p>
                  </a:txBody>
                  <a:tcPr anchor="ctr"/>
                </a:tc>
                <a:tc hMerge="1">
                  <a:txBody>
                    <a:bodyPr/>
                    <a:lstStyle/>
                    <a:p>
                      <a:endParaRPr lang="en-US" sz="1000"/>
                    </a:p>
                  </a:txBody>
                  <a:tcPr anchor="ctr"/>
                </a:tc>
                <a:extLst>
                  <a:ext uri="{0D108BD9-81ED-4DB2-BD59-A6C34878D82A}">
                    <a16:rowId xmlns:a16="http://schemas.microsoft.com/office/drawing/2014/main" val="1069187849"/>
                  </a:ext>
                </a:extLst>
              </a:tr>
              <a:tr h="375863">
                <a:tc>
                  <a:txBody>
                    <a:bodyPr/>
                    <a:lstStyle/>
                    <a:p>
                      <a:endParaRPr lang="en-US" sz="1000" b="0" dirty="0"/>
                    </a:p>
                  </a:txBody>
                  <a:tcPr anchor="ctr">
                    <a:solidFill>
                      <a:srgbClr val="02D35F"/>
                    </a:solidFill>
                  </a:tcPr>
                </a:tc>
                <a:tc gridSpan="2">
                  <a:txBody>
                    <a:bodyPr/>
                    <a:lstStyle/>
                    <a:p>
                      <a:endParaRPr lang="en-US" sz="1000" b="1" dirty="0"/>
                    </a:p>
                  </a:txBody>
                  <a:tcPr anchor="ctr">
                    <a:solidFill>
                      <a:srgbClr val="02D35F"/>
                    </a:solidFill>
                  </a:tcPr>
                </a:tc>
                <a:tc hMerge="1">
                  <a:txBody>
                    <a:bodyPr/>
                    <a:lstStyle/>
                    <a:p>
                      <a:endParaRPr lang="en-US" sz="1000"/>
                    </a:p>
                  </a:txBody>
                  <a:tcPr anchor="ctr"/>
                </a:tc>
                <a:extLst>
                  <a:ext uri="{0D108BD9-81ED-4DB2-BD59-A6C34878D82A}">
                    <a16:rowId xmlns:a16="http://schemas.microsoft.com/office/drawing/2014/main" val="1427279425"/>
                  </a:ext>
                </a:extLst>
              </a:tr>
              <a:tr h="176492">
                <a:tc rowSpan="2">
                  <a:txBody>
                    <a:bodyPr/>
                    <a:lstStyle/>
                    <a:p>
                      <a:endParaRPr lang="en-US" sz="1000" dirty="0" err="1"/>
                    </a:p>
                  </a:txBody>
                  <a:tcPr anchor="ctr">
                    <a:solidFill>
                      <a:schemeClr val="accent1">
                        <a:lumMod val="60000"/>
                        <a:lumOff val="40000"/>
                      </a:schemeClr>
                    </a:solidFill>
                  </a:tcPr>
                </a:tc>
                <a:tc gridSpan="2">
                  <a:txBody>
                    <a:bodyPr/>
                    <a:lstStyle/>
                    <a:p>
                      <a:endParaRPr lang="en-US" sz="1000" dirty="0"/>
                    </a:p>
                  </a:txBody>
                  <a:tcPr anchor="ctr">
                    <a:solidFill>
                      <a:schemeClr val="accent1">
                        <a:lumMod val="60000"/>
                        <a:lumOff val="40000"/>
                      </a:schemeClr>
                    </a:solidFill>
                  </a:tcPr>
                </a:tc>
                <a:tc hMerge="1">
                  <a:txBody>
                    <a:bodyPr/>
                    <a:lstStyle/>
                    <a:p>
                      <a:endParaRPr lang="en-US" sz="1000"/>
                    </a:p>
                  </a:txBody>
                  <a:tcPr anchor="ctr"/>
                </a:tc>
                <a:extLst>
                  <a:ext uri="{0D108BD9-81ED-4DB2-BD59-A6C34878D82A}">
                    <a16:rowId xmlns:a16="http://schemas.microsoft.com/office/drawing/2014/main" val="1152114340"/>
                  </a:ext>
                </a:extLst>
              </a:tr>
              <a:tr h="176492">
                <a:tc vMerge="1">
                  <a:txBody>
                    <a:bodyPr/>
                    <a:lstStyle/>
                    <a:p>
                      <a:endParaRPr lang="en-US" sz="1000"/>
                    </a:p>
                  </a:txBody>
                  <a:tcPr anchor="ctr"/>
                </a:tc>
                <a:tc gridSpan="2">
                  <a:txBody>
                    <a:bodyPr/>
                    <a:lstStyle/>
                    <a:p>
                      <a:pPr lvl="0">
                        <a:buNone/>
                      </a:pPr>
                      <a:endParaRPr lang="en-US" sz="1000" dirty="0"/>
                    </a:p>
                  </a:txBody>
                  <a:tcPr anchor="ctr">
                    <a:solidFill>
                      <a:schemeClr val="accent1">
                        <a:lumMod val="60000"/>
                        <a:lumOff val="40000"/>
                      </a:schemeClr>
                    </a:solidFill>
                  </a:tcPr>
                </a:tc>
                <a:tc hMerge="1">
                  <a:txBody>
                    <a:bodyPr/>
                    <a:lstStyle/>
                    <a:p>
                      <a:endParaRPr lang="en-US"/>
                    </a:p>
                  </a:txBody>
                  <a:tcPr/>
                </a:tc>
                <a:extLst>
                  <a:ext uri="{0D108BD9-81ED-4DB2-BD59-A6C34878D82A}">
                    <a16:rowId xmlns:a16="http://schemas.microsoft.com/office/drawing/2014/main" val="2034901706"/>
                  </a:ext>
                </a:extLst>
              </a:tr>
            </a:tbl>
          </a:graphicData>
        </a:graphic>
      </p:graphicFrame>
    </p:spTree>
    <p:extLst>
      <p:ext uri="{BB962C8B-B14F-4D97-AF65-F5344CB8AC3E}">
        <p14:creationId xmlns:p14="http://schemas.microsoft.com/office/powerpoint/2010/main" val="67033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80112FDA-5EEA-437E-A39E-3454EA18D2BB}"/>
              </a:ext>
            </a:extLst>
          </p:cNvPr>
          <p:cNvGraphicFramePr>
            <a:graphicFrameLocks noGrp="1"/>
          </p:cNvGraphicFramePr>
          <p:nvPr>
            <p:extLst>
              <p:ext uri="{D42A27DB-BD31-4B8C-83A1-F6EECF244321}">
                <p14:modId xmlns:p14="http://schemas.microsoft.com/office/powerpoint/2010/main" val="1979880963"/>
              </p:ext>
            </p:extLst>
          </p:nvPr>
        </p:nvGraphicFramePr>
        <p:xfrm>
          <a:off x="919873" y="1069691"/>
          <a:ext cx="6760125" cy="2618400"/>
        </p:xfrm>
        <a:graphic>
          <a:graphicData uri="http://schemas.openxmlformats.org/drawingml/2006/table">
            <a:tbl>
              <a:tblPr firstRow="1" bandRow="1">
                <a:tableStyleId>{7E9639D4-E3E2-4D34-9284-5A2195B3D0D7}</a:tableStyleId>
              </a:tblPr>
              <a:tblGrid>
                <a:gridCol w="2221852">
                  <a:extLst>
                    <a:ext uri="{9D8B030D-6E8A-4147-A177-3AD203B41FA5}">
                      <a16:colId xmlns:a16="http://schemas.microsoft.com/office/drawing/2014/main" val="1626761799"/>
                    </a:ext>
                  </a:extLst>
                </a:gridCol>
                <a:gridCol w="4538273">
                  <a:extLst>
                    <a:ext uri="{9D8B030D-6E8A-4147-A177-3AD203B41FA5}">
                      <a16:colId xmlns:a16="http://schemas.microsoft.com/office/drawing/2014/main" val="2657087803"/>
                    </a:ext>
                  </a:extLst>
                </a:gridCol>
              </a:tblGrid>
              <a:tr h="654600">
                <a:tc>
                  <a:txBody>
                    <a:bodyPr/>
                    <a:lstStyle/>
                    <a:p>
                      <a:pPr lvl="0">
                        <a:buNone/>
                      </a:pPr>
                      <a:endParaRPr lang="en-US" sz="1400" dirty="0"/>
                    </a:p>
                  </a:txBody>
                  <a:tcPr anchor="ctr"/>
                </a:tc>
                <a:tc>
                  <a:txBody>
                    <a:bodyPr/>
                    <a:lstStyle/>
                    <a:p>
                      <a:pPr lvl="0">
                        <a:buNone/>
                      </a:pPr>
                      <a:endParaRPr lang="en-US" sz="1400" dirty="0"/>
                    </a:p>
                  </a:txBody>
                  <a:tcPr anchor="ctr"/>
                </a:tc>
                <a:extLst>
                  <a:ext uri="{0D108BD9-81ED-4DB2-BD59-A6C34878D82A}">
                    <a16:rowId xmlns:a16="http://schemas.microsoft.com/office/drawing/2014/main" val="2151378348"/>
                  </a:ext>
                </a:extLst>
              </a:tr>
              <a:tr h="654600">
                <a:tc>
                  <a:txBody>
                    <a:bodyPr/>
                    <a:lstStyle/>
                    <a:p>
                      <a:pPr lvl="0">
                        <a:buNone/>
                      </a:pPr>
                      <a:r>
                        <a:rPr lang="en-US" sz="1000" dirty="0"/>
                        <a:t>red</a:t>
                      </a:r>
                    </a:p>
                  </a:txBody>
                  <a:tcPr anchor="ctr"/>
                </a:tc>
                <a:tc>
                  <a:txBody>
                    <a:bodyPr/>
                    <a:lstStyle/>
                    <a:p>
                      <a:pPr lvl="0">
                        <a:buNone/>
                      </a:pPr>
                      <a:r>
                        <a:rPr lang="en-US" sz="1000" b="1" dirty="0"/>
                        <a:t>xxx</a:t>
                      </a:r>
                      <a:endParaRPr lang="en-US" dirty="0"/>
                    </a:p>
                  </a:txBody>
                  <a:tcPr anchor="ctr"/>
                </a:tc>
                <a:extLst>
                  <a:ext uri="{0D108BD9-81ED-4DB2-BD59-A6C34878D82A}">
                    <a16:rowId xmlns:a16="http://schemas.microsoft.com/office/drawing/2014/main" val="3399249984"/>
                  </a:ext>
                </a:extLst>
              </a:tr>
              <a:tr h="654600">
                <a:tc>
                  <a:txBody>
                    <a:bodyPr/>
                    <a:lstStyle/>
                    <a:p>
                      <a:pPr lvl="0">
                        <a:buNone/>
                      </a:pPr>
                      <a:r>
                        <a:rPr lang="en-US" sz="1000" dirty="0"/>
                        <a:t>green</a:t>
                      </a:r>
                    </a:p>
                  </a:txBody>
                  <a:tcPr anchor="ctr"/>
                </a:tc>
                <a:tc>
                  <a:txBody>
                    <a:bodyPr/>
                    <a:lstStyle/>
                    <a:p>
                      <a:pPr lvl="0">
                        <a:buNone/>
                      </a:pPr>
                      <a:r>
                        <a:rPr lang="en-US" sz="1000" b="1" dirty="0" err="1"/>
                        <a:t>yyy</a:t>
                      </a:r>
                    </a:p>
                  </a:txBody>
                  <a:tcPr anchor="ctr"/>
                </a:tc>
                <a:extLst>
                  <a:ext uri="{0D108BD9-81ED-4DB2-BD59-A6C34878D82A}">
                    <a16:rowId xmlns:a16="http://schemas.microsoft.com/office/drawing/2014/main" val="879260731"/>
                  </a:ext>
                </a:extLst>
              </a:tr>
              <a:tr h="654600">
                <a:tc>
                  <a:txBody>
                    <a:bodyPr/>
                    <a:lstStyle/>
                    <a:p>
                      <a:r>
                        <a:rPr lang="en-US" sz="1000" dirty="0"/>
                        <a:t>blue</a:t>
                      </a:r>
                    </a:p>
                  </a:txBody>
                  <a:tcPr anchor="ctr"/>
                </a:tc>
                <a:tc>
                  <a:txBody>
                    <a:bodyPr/>
                    <a:lstStyle/>
                    <a:p>
                      <a:pPr lvl="0">
                        <a:buNone/>
                      </a:pPr>
                      <a:r>
                        <a:rPr lang="en-US" sz="1000" b="1" i="0" u="none" strike="noStrike" noProof="0" dirty="0" err="1">
                          <a:latin typeface="Arial"/>
                        </a:rPr>
                        <a:t>zzz</a:t>
                      </a:r>
                      <a:endParaRPr lang="en-US" dirty="0" err="1"/>
                    </a:p>
                  </a:txBody>
                  <a:tcPr anchor="ctr"/>
                </a:tc>
                <a:extLst>
                  <a:ext uri="{0D108BD9-81ED-4DB2-BD59-A6C34878D82A}">
                    <a16:rowId xmlns:a16="http://schemas.microsoft.com/office/drawing/2014/main" val="4284824787"/>
                  </a:ext>
                </a:extLst>
              </a:tr>
            </a:tbl>
          </a:graphicData>
        </a:graphic>
      </p:graphicFrame>
      <p:sp>
        <p:nvSpPr>
          <p:cNvPr id="5" name="Title 4">
            <a:extLst>
              <a:ext uri="{FF2B5EF4-FFF2-40B4-BE49-F238E27FC236}">
                <a16:creationId xmlns:a16="http://schemas.microsoft.com/office/drawing/2014/main" id="{C247F107-B161-49E8-BAC0-30EE7CB0F2B9}"/>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014149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USE_16x9_Template_2016 v7_ks">
  <a:themeElements>
    <a:clrScheme name="Custom 1">
      <a:dk1>
        <a:srgbClr val="003259"/>
      </a:dk1>
      <a:lt1>
        <a:srgbClr val="FFFFFF"/>
      </a:lt1>
      <a:dk2>
        <a:srgbClr val="02D35F"/>
      </a:dk2>
      <a:lt2>
        <a:srgbClr val="D9D8D6"/>
      </a:lt2>
      <a:accent1>
        <a:srgbClr val="A0FF5F"/>
      </a:accent1>
      <a:accent2>
        <a:srgbClr val="02A39C"/>
      </a:accent2>
      <a:accent3>
        <a:srgbClr val="1DB0E4"/>
      </a:accent3>
      <a:accent4>
        <a:srgbClr val="1A60A9"/>
      </a:accent4>
      <a:accent5>
        <a:srgbClr val="E04786"/>
      </a:accent5>
      <a:accent6>
        <a:srgbClr val="FC5547"/>
      </a:accent6>
      <a:hlink>
        <a:srgbClr val="1AA39A"/>
      </a:hlink>
      <a:folHlink>
        <a:srgbClr val="1DAFE3"/>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rnd">
          <a:roun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400" b="1" dirty="0" err="1" smtClean="0">
            <a:solidFill>
              <a:schemeClr val="tx2"/>
            </a:solidFill>
          </a:defRPr>
        </a:defPPr>
      </a:lstStyle>
    </a:txDef>
  </a:objectDefaults>
  <a:extraClrSchemeLst/>
  <a:extLst>
    <a:ext uri="{05A4C25C-085E-4340-85A3-A5531E510DB2}">
      <thm15:themeFamily xmlns:thm15="http://schemas.microsoft.com/office/thememl/2012/main" name="SUSE_16x9_Template_2016 v7_ks.potx" id="{CA153D18-3680-43C0-BAFA-A9DC7C8C6460}" vid="{79B5E05C-A7EF-4374-9621-74048ED1ECCF}"/>
    </a:ext>
  </a:extLst>
</a:theme>
</file>

<file path=ppt/theme/theme10.xml><?xml version="1.0" encoding="utf-8"?>
<a:theme xmlns:a="http://schemas.openxmlformats.org/drawingml/2006/main" name="3_template2">
  <a:themeElements>
    <a:clrScheme name="SUSE">
      <a:dk1>
        <a:sysClr val="windowText" lastClr="000000"/>
      </a:dk1>
      <a:lt1>
        <a:sysClr val="window" lastClr="FFFFFF"/>
      </a:lt1>
      <a:dk2>
        <a:srgbClr val="44546A"/>
      </a:dk2>
      <a:lt2>
        <a:srgbClr val="E7E6E6"/>
      </a:lt2>
      <a:accent1>
        <a:srgbClr val="02D35F"/>
      </a:accent1>
      <a:accent2>
        <a:srgbClr val="0D2C40"/>
      </a:accent2>
      <a:accent3>
        <a:srgbClr val="A7A9AC"/>
      </a:accent3>
      <a:accent4>
        <a:srgbClr val="ED6924"/>
      </a:accent4>
      <a:accent5>
        <a:srgbClr val="00B2E2"/>
      </a:accent5>
      <a:accent6>
        <a:srgbClr val="A0FF5F"/>
      </a:accent6>
      <a:hlink>
        <a:srgbClr val="DE0080"/>
      </a:hlink>
      <a:folHlink>
        <a:srgbClr val="841781"/>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b="1" smtClean="0">
            <a:solidFill>
              <a:schemeClr val="tx2"/>
            </a:solidFill>
          </a:defRPr>
        </a:defPPr>
      </a:lstStyle>
    </a:txDef>
  </a:objectDefaults>
  <a:extraClrSchemeLst/>
  <a:extLst>
    <a:ext uri="{05A4C25C-085E-4340-85A3-A5531E510DB2}">
      <thm15:themeFamily xmlns:thm15="http://schemas.microsoft.com/office/thememl/2012/main" name="template2.potx" id="{94D09411-AB27-4308-AB17-F71BE0325F22}" vid="{BF480D20-A63F-4911-B328-239F73F473C2}"/>
    </a:ext>
  </a:extLst>
</a:theme>
</file>

<file path=ppt/theme/theme11.xml><?xml version="1.0" encoding="utf-8"?>
<a:theme xmlns:a="http://schemas.openxmlformats.org/drawingml/2006/main" name="4_template2">
  <a:themeElements>
    <a:clrScheme name="SUSE">
      <a:dk1>
        <a:sysClr val="windowText" lastClr="000000"/>
      </a:dk1>
      <a:lt1>
        <a:sysClr val="window" lastClr="FFFFFF"/>
      </a:lt1>
      <a:dk2>
        <a:srgbClr val="44546A"/>
      </a:dk2>
      <a:lt2>
        <a:srgbClr val="E7E6E6"/>
      </a:lt2>
      <a:accent1>
        <a:srgbClr val="02D35F"/>
      </a:accent1>
      <a:accent2>
        <a:srgbClr val="0D2C40"/>
      </a:accent2>
      <a:accent3>
        <a:srgbClr val="A7A9AC"/>
      </a:accent3>
      <a:accent4>
        <a:srgbClr val="ED6924"/>
      </a:accent4>
      <a:accent5>
        <a:srgbClr val="00B2E2"/>
      </a:accent5>
      <a:accent6>
        <a:srgbClr val="A0FF5F"/>
      </a:accent6>
      <a:hlink>
        <a:srgbClr val="DE0080"/>
      </a:hlink>
      <a:folHlink>
        <a:srgbClr val="841781"/>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b="1" smtClean="0">
            <a:solidFill>
              <a:schemeClr val="tx2"/>
            </a:solidFill>
          </a:defRPr>
        </a:defPPr>
      </a:lstStyle>
    </a:txDef>
  </a:objectDefaults>
  <a:extraClrSchemeLst/>
  <a:extLst>
    <a:ext uri="{05A4C25C-085E-4340-85A3-A5531E510DB2}">
      <thm15:themeFamily xmlns:thm15="http://schemas.microsoft.com/office/thememl/2012/main" name="template2.potx" id="{94D09411-AB27-4308-AB17-F71BE0325F22}" vid="{BF480D20-A63F-4911-B328-239F73F473C2}"/>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rnd">
          <a:roun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400" b="1" dirty="0" err="1" smtClean="0">
            <a:solidFill>
              <a:schemeClr val="tx2"/>
            </a:solidFill>
          </a:defRPr>
        </a:defPPr>
      </a:lstStyle>
    </a:txDef>
  </a:objectDefaults>
  <a:extraClrSchemeLst/>
  <a:extLst>
    <a:ext uri="{05A4C25C-085E-4340-85A3-A5531E510DB2}">
      <thm15:themeFamily xmlns:thm15="http://schemas.microsoft.com/office/thememl/2012/main" name="SUSE_16x9_Template_2016 v6_ks.potx" id="{86565D3A-5959-4E6D-BF21-1E3AC19B0B2C}" vid="{A0F39812-1637-4CD9-BB9D-8A3CEEFD9C52}"/>
    </a:ext>
  </a:extLst>
</a:theme>
</file>

<file path=ppt/theme/theme3.xml><?xml version="1.0" encoding="utf-8"?>
<a:theme xmlns:a="http://schemas.openxmlformats.org/drawingml/2006/main" name="template2">
  <a:themeElements>
    <a:clrScheme name="Custom 6">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7F7F7F"/>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rnd">
          <a:roun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400" b="1" dirty="0" err="1" smtClean="0">
            <a:solidFill>
              <a:schemeClr val="tx2"/>
            </a:solidFill>
          </a:defRPr>
        </a:defPPr>
      </a:lstStyle>
    </a:txDef>
  </a:objectDefaults>
  <a:extraClrSchemeLst/>
  <a:extLst>
    <a:ext uri="{05A4C25C-085E-4340-85A3-A5531E510DB2}">
      <thm15:themeFamily xmlns:thm15="http://schemas.microsoft.com/office/thememl/2012/main" name="SUSE_16x9_Template_2016 v6_ks.potx" id="{86565D3A-5959-4E6D-BF21-1E3AC19B0B2C}" vid="{A0F39812-1637-4CD9-BB9D-8A3CEEFD9C52}"/>
    </a:ext>
  </a:extLst>
</a:theme>
</file>

<file path=ppt/theme/theme4.xml><?xml version="1.0" encoding="utf-8"?>
<a:theme xmlns:a="http://schemas.openxmlformats.org/drawingml/2006/main" name="12_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sz="1400" dirty="0" smtClean="0">
            <a:solidFill>
              <a:schemeClr val="accent4">
                <a:lumMod val="75000"/>
              </a:schemeClr>
            </a:solidFill>
          </a:defRPr>
        </a:defPPr>
      </a:lstStyle>
    </a:txDef>
  </a:objectDefaults>
  <a:extraClrSchemeLst/>
  <a:extLst>
    <a:ext uri="{05A4C25C-085E-4340-85A3-A5531E510DB2}">
      <thm15:themeFamily xmlns:thm15="http://schemas.microsoft.com/office/thememl/2012/main" name="template2.potx" id="{94D09411-AB27-4308-AB17-F71BE0325F22}" vid="{BF480D20-A63F-4911-B328-239F73F473C2}"/>
    </a:ext>
  </a:extLst>
</a:theme>
</file>

<file path=ppt/theme/theme5.xml><?xml version="1.0" encoding="utf-8"?>
<a:theme xmlns:a="http://schemas.openxmlformats.org/drawingml/2006/main" name="13_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sz="1400" dirty="0" smtClean="0">
            <a:solidFill>
              <a:schemeClr val="accent4">
                <a:lumMod val="75000"/>
              </a:schemeClr>
            </a:solidFill>
          </a:defRPr>
        </a:defPPr>
      </a:lstStyle>
    </a:txDef>
  </a:objectDefaults>
  <a:extraClrSchemeLst/>
  <a:extLst>
    <a:ext uri="{05A4C25C-085E-4340-85A3-A5531E510DB2}">
      <thm15:themeFamily xmlns:thm15="http://schemas.microsoft.com/office/thememl/2012/main" name="template2.potx" id="{94D09411-AB27-4308-AB17-F71BE0325F22}" vid="{BF480D20-A63F-4911-B328-239F73F473C2}"/>
    </a:ext>
  </a:extLst>
</a:theme>
</file>

<file path=ppt/theme/theme6.xml><?xml version="1.0" encoding="utf-8"?>
<a:theme xmlns:a="http://schemas.openxmlformats.org/drawingml/2006/main" name="15_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sz="1400" dirty="0" smtClean="0">
            <a:solidFill>
              <a:schemeClr val="accent4">
                <a:lumMod val="75000"/>
              </a:schemeClr>
            </a:solidFill>
          </a:defRPr>
        </a:defPPr>
      </a:lstStyle>
    </a:txDef>
  </a:objectDefaults>
  <a:extraClrSchemeLst/>
  <a:extLst>
    <a:ext uri="{05A4C25C-085E-4340-85A3-A5531E510DB2}">
      <thm15:themeFamily xmlns:thm15="http://schemas.microsoft.com/office/thememl/2012/main" name="template2.potx" id="{94D09411-AB27-4308-AB17-F71BE0325F22}" vid="{BF480D20-A63F-4911-B328-239F73F473C2}"/>
    </a:ext>
  </a:extLst>
</a:theme>
</file>

<file path=ppt/theme/theme7.xml><?xml version="1.0" encoding="utf-8"?>
<a:theme xmlns:a="http://schemas.openxmlformats.org/drawingml/2006/main" name="SUSECON 20">
  <a:themeElements>
    <a:clrScheme name="SuSE">
      <a:dk1>
        <a:srgbClr val="003259"/>
      </a:dk1>
      <a:lt1>
        <a:srgbClr val="FFFFFF"/>
      </a:lt1>
      <a:dk2>
        <a:srgbClr val="02D35F"/>
      </a:dk2>
      <a:lt2>
        <a:srgbClr val="D9D8D6"/>
      </a:lt2>
      <a:accent1>
        <a:srgbClr val="A0FF5F"/>
      </a:accent1>
      <a:accent2>
        <a:srgbClr val="02A39C"/>
      </a:accent2>
      <a:accent3>
        <a:srgbClr val="1DB0E4"/>
      </a:accent3>
      <a:accent4>
        <a:srgbClr val="1A60A9"/>
      </a:accent4>
      <a:accent5>
        <a:srgbClr val="E04786"/>
      </a:accent5>
      <a:accent6>
        <a:srgbClr val="FC5547"/>
      </a:accent6>
      <a:hlink>
        <a:srgbClr val="1AA39A"/>
      </a:hlink>
      <a:folHlink>
        <a:srgbClr val="1DAFE3"/>
      </a:folHlink>
    </a:clrScheme>
    <a:fontScheme name="Custom 5">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Medium Green 1">
      <a:srgbClr val="00C081"/>
    </a:custClr>
    <a:custClr name="Dark Green 1">
      <a:srgbClr val="00B464"/>
    </a:custClr>
    <a:custClr name="Mid Blue 1">
      <a:srgbClr val="0081C3"/>
    </a:custClr>
    <a:custClr name="Sky Blue 1">
      <a:srgbClr val="58C3E4"/>
    </a:custClr>
    <a:custClr name="Light Bule 1">
      <a:srgbClr val="ADDFED"/>
    </a:custClr>
    <a:custClr name="Light Yellow 1">
      <a:srgbClr val="FEF17F"/>
    </a:custClr>
    <a:custClr name="Goldenrod 1">
      <a:srgbClr val="FFC90D"/>
    </a:custClr>
    <a:custClr name="Medium Orange 1">
      <a:srgbClr val="FF7546"/>
    </a:custClr>
    <a:custClr name="Light Pink 1">
      <a:srgbClr val="FFA2C9"/>
    </a:custClr>
    <a:custClr name="Dark Purple 1">
      <a:srgbClr val="9B50AA"/>
    </a:custClr>
    <a:custClr name="Medium Green 2">
      <a:srgbClr val="40FFC0"/>
    </a:custClr>
    <a:custClr name="Dark Green 2">
      <a:srgbClr val="38FFA6"/>
    </a:custClr>
    <a:custClr name="Mid Blue 2">
      <a:srgbClr val="42BFFE"/>
    </a:custClr>
    <a:custClr name="Sky Blue 2">
      <a:srgbClr val="57D6FF"/>
    </a:custClr>
    <a:custClr name="Light Bule 2">
      <a:srgbClr val="248BA8"/>
    </a:custClr>
    <a:custClr name="Light Yellow 2">
      <a:srgbClr val="FEFCB2"/>
    </a:custClr>
    <a:custClr name="Goldenrod 2">
      <a:srgbClr val="FFDE6D"/>
    </a:custClr>
    <a:custClr name="Medium Orange 2">
      <a:srgbClr val="FFAC8F"/>
    </a:custClr>
    <a:custClr name="Light Pink 2">
      <a:srgbClr val="D00057"/>
    </a:custClr>
    <a:custClr name="Dark Purple 2">
      <a:srgbClr val="C394CD"/>
    </a:custClr>
    <a:custClr name="Medium Green 3">
      <a:srgbClr val="7FFFD5"/>
    </a:custClr>
    <a:custClr name="Dark Green 3">
      <a:srgbClr val="7BFFC4"/>
    </a:custClr>
    <a:custClr name="Mid Blue 3">
      <a:srgbClr val="81D4FE"/>
    </a:custClr>
    <a:custClr name="Sky Blue 3">
      <a:srgbClr val="8FE4FF"/>
    </a:custClr>
    <a:custClr name="Light Bule 3">
      <a:srgbClr val="58BEDA"/>
    </a:custClr>
    <a:custClr name="Light Yellow 3">
      <a:srgbClr val="FEFDCB"/>
    </a:custClr>
    <a:custClr name="Goldenrod 3">
      <a:srgbClr val="FEE99E"/>
    </a:custClr>
    <a:custClr name="Medium Orange 3">
      <a:srgbClr val="FFC7B5"/>
    </a:custClr>
    <a:custClr name="Light Pink 3">
      <a:srgbClr val="FF398C"/>
    </a:custClr>
    <a:custClr name="Dark Purple 3">
      <a:srgbClr val="D7B8DD"/>
    </a:custClr>
    <a:custClr name="Medium Green 4">
      <a:srgbClr val="BFFFEA"/>
    </a:custClr>
    <a:custClr name="Dark Green 4">
      <a:srgbClr val="BDFFE1"/>
    </a:custClr>
    <a:custClr name="Mid Blue 4">
      <a:srgbClr val="C0E9FE"/>
    </a:custClr>
    <a:custClr name="Sky Blue 4">
      <a:srgbClr val="C7F1FF"/>
    </a:custClr>
    <a:custClr name="Light Bule 4">
      <a:srgbClr val="8BD1E5"/>
    </a:custClr>
    <a:custClr name="Light Yellow 4">
      <a:srgbClr val="FFF4CE"/>
    </a:custClr>
    <a:custClr name="Goldenrod 4">
      <a:srgbClr val="FFF4CE"/>
    </a:custClr>
    <a:custClr name="Medium Orange 4">
      <a:srgbClr val="FFE3DA"/>
    </a:custClr>
    <a:custClr name="Light Pink 4">
      <a:srgbClr val="FF78B0"/>
    </a:custClr>
    <a:custClr name="Dark Purple 4">
      <a:srgbClr val="EBDBEE"/>
    </a:custClr>
  </a:custClrLst>
  <a:extLst>
    <a:ext uri="{05A4C25C-085E-4340-85A3-A5531E510DB2}">
      <thm15:themeFamily xmlns:thm15="http://schemas.microsoft.com/office/thememl/2012/main" name="SUSE" id="{47903FA0-0941-4994-9CBD-BFAF65AD1F3F}" vid="{22294C31-00E1-486F-8B23-CA84EC38799F}"/>
    </a:ext>
  </a:extLst>
</a:theme>
</file>

<file path=ppt/theme/theme8.xml><?xml version="1.0" encoding="utf-8"?>
<a:theme xmlns:a="http://schemas.openxmlformats.org/drawingml/2006/main" name="SUSE_16x9_Template_2016 v7_ks">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rnd">
          <a:roun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400" b="1" dirty="0" err="1" smtClean="0">
            <a:solidFill>
              <a:schemeClr val="tx2"/>
            </a:solidFill>
          </a:defRPr>
        </a:defPPr>
      </a:lstStyle>
    </a:txDef>
  </a:objectDefaults>
  <a:extraClrSchemeLst/>
  <a:extLst>
    <a:ext uri="{05A4C25C-085E-4340-85A3-A5531E510DB2}">
      <thm15:themeFamily xmlns:thm15="http://schemas.microsoft.com/office/thememl/2012/main" name="SUSE_16x9_Template_2016 v7_ks.potx" id="{CA153D18-3680-43C0-BAFA-A9DC7C8C6460}" vid="{79B5E05C-A7EF-4374-9621-74048ED1ECCF}"/>
    </a:ext>
  </a:extLst>
</a:theme>
</file>

<file path=ppt/theme/theme9.xml><?xml version="1.0" encoding="utf-8"?>
<a:theme xmlns:a="http://schemas.openxmlformats.org/drawingml/2006/main" name="SUSE_16x9_Template_2016 v7_ks">
  <a:themeElements>
    <a:clrScheme name="Custom 1">
      <a:dk1>
        <a:srgbClr val="003259"/>
      </a:dk1>
      <a:lt1>
        <a:srgbClr val="FFFFFF"/>
      </a:lt1>
      <a:dk2>
        <a:srgbClr val="02D35F"/>
      </a:dk2>
      <a:lt2>
        <a:srgbClr val="D9D8D6"/>
      </a:lt2>
      <a:accent1>
        <a:srgbClr val="A0FF5F"/>
      </a:accent1>
      <a:accent2>
        <a:srgbClr val="02A39C"/>
      </a:accent2>
      <a:accent3>
        <a:srgbClr val="1DB0E4"/>
      </a:accent3>
      <a:accent4>
        <a:srgbClr val="1A60A9"/>
      </a:accent4>
      <a:accent5>
        <a:srgbClr val="E04786"/>
      </a:accent5>
      <a:accent6>
        <a:srgbClr val="FC5547"/>
      </a:accent6>
      <a:hlink>
        <a:srgbClr val="1AA39A"/>
      </a:hlink>
      <a:folHlink>
        <a:srgbClr val="1DAFE3"/>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rnd">
          <a:roun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400" b="1" dirty="0" err="1" smtClean="0">
            <a:solidFill>
              <a:schemeClr val="tx2"/>
            </a:solidFill>
          </a:defRPr>
        </a:defPPr>
      </a:lstStyle>
    </a:txDef>
  </a:objectDefaults>
  <a:extraClrSchemeLst/>
  <a:extLst>
    <a:ext uri="{05A4C25C-085E-4340-85A3-A5531E510DB2}">
      <thm15:themeFamily xmlns:thm15="http://schemas.microsoft.com/office/thememl/2012/main" name="SUSE_16x9_Template_2016 v7_ks.potx" id="{CA153D18-3680-43C0-BAFA-A9DC7C8C6460}" vid="{79B5E05C-A7EF-4374-9621-74048ED1ECCF}"/>
    </a:ext>
  </a:extLst>
</a:theme>
</file>

<file path=docProps/app.xml><?xml version="1.0" encoding="utf-8"?>
<Properties xmlns="http://schemas.openxmlformats.org/officeDocument/2006/extended-properties" xmlns:vt="http://schemas.openxmlformats.org/officeDocument/2006/docPropsVTypes">
  <Template>SUSE_16x9_Template_2016 v7_ks</Template>
  <TotalTime>0</TotalTime>
  <Words>3155</Words>
  <Application>Microsoft Office PowerPoint</Application>
  <PresentationFormat>On-screen Show (16:9)</PresentationFormat>
  <Paragraphs>416</Paragraphs>
  <Slides>2</Slides>
  <Notes>0</Notes>
  <HiddenSlides>0</HiddenSlides>
  <MMClips>0</MMClips>
  <ScaleCrop>false</ScaleCrop>
  <HeadingPairs>
    <vt:vector size="4" baseType="variant">
      <vt:variant>
        <vt:lpstr>Theme</vt:lpstr>
      </vt:variant>
      <vt:variant>
        <vt:i4>11</vt:i4>
      </vt:variant>
      <vt:variant>
        <vt:lpstr>Slide Titles</vt:lpstr>
      </vt:variant>
      <vt:variant>
        <vt:i4>2</vt:i4>
      </vt:variant>
    </vt:vector>
  </HeadingPairs>
  <TitlesOfParts>
    <vt:vector size="13" baseType="lpstr">
      <vt:lpstr>SUSE_16x9_Template_2016 v7_ks</vt:lpstr>
      <vt:lpstr>template2</vt:lpstr>
      <vt:lpstr>template2</vt:lpstr>
      <vt:lpstr>12_template2</vt:lpstr>
      <vt:lpstr>13_template2</vt:lpstr>
      <vt:lpstr>15_template2</vt:lpstr>
      <vt:lpstr>SUSECON 20</vt:lpstr>
      <vt:lpstr>SUSE_16x9_Template_2016 v7_ks</vt:lpstr>
      <vt:lpstr>SUSE_16x9_Template_2016 v7_ks</vt:lpstr>
      <vt:lpstr>3_template2</vt:lpstr>
      <vt:lpstr>4_template2</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dc:title>
  <dc:creator/>
  <cp:lastModifiedBy/>
  <cp:revision>545</cp:revision>
  <dcterms:created xsi:type="dcterms:W3CDTF">2019-07-22T16:48:18Z</dcterms:created>
  <dcterms:modified xsi:type="dcterms:W3CDTF">2020-08-08T20:37:41Z</dcterms:modified>
</cp:coreProperties>
</file>