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8403" y="945913"/>
            <a:ext cx="8637073" cy="2618554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8404" y="3564467"/>
            <a:ext cx="8637072" cy="1071095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7124" y="329307"/>
            <a:ext cx="5943668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24392" y="134930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4709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0270" y="798973"/>
            <a:ext cx="7828830" cy="46598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7" name="Picture 16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59215" b="36435"/>
          <a:stretch/>
        </p:blipFill>
        <p:spPr>
          <a:xfrm rot="5400000">
            <a:off x="8642279" y="3046916"/>
            <a:ext cx="4663440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48A87A34-81AB-432B-8DAE-1953F412C126}" type="datetimeFigureOut">
              <a:rPr lang="en-US" dirty="0"/>
              <a:pPr/>
              <a:t>7/31/2020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24" name="Picture 2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7" y="1756129"/>
            <a:ext cx="8619060" cy="2050065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3806195"/>
            <a:ext cx="861906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052" y="958037"/>
            <a:ext cx="9605635" cy="105930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9166" y="2165621"/>
            <a:ext cx="4645152" cy="32938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606" y="2171769"/>
            <a:ext cx="4645152" cy="328709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6" y="953336"/>
            <a:ext cx="9607661" cy="10563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2169727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9166" y="2974448"/>
            <a:ext cx="4645152" cy="24938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4337" y="2173181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4337" y="2971669"/>
            <a:ext cx="4645152" cy="248719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8" name="Picture 17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4" name="Picture 1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291" y="952578"/>
            <a:ext cx="3275013" cy="2322176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3334" y="952578"/>
            <a:ext cx="6012470" cy="4505221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4291" y="3274754"/>
            <a:ext cx="3275013" cy="2178918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24" y="1129513"/>
            <a:ext cx="5854872" cy="192420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8247" y="3053721"/>
            <a:ext cx="5846486" cy="2096013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25300" y="5469856"/>
            <a:ext cx="5849605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7/31/2020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5300" y="318640"/>
            <a:ext cx="4877818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6794" y="137408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22" name="Picture 21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t="474" r="48549" b="36564"/>
          <a:stretch/>
        </p:blipFill>
        <p:spPr>
          <a:xfrm>
            <a:off x="1125460" y="643464"/>
            <a:ext cx="5879592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468769"/>
            <a:ext cx="12192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>
            <a:off x="0" y="6121269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30270" y="953324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0270" y="2171769"/>
            <a:ext cx="9603275" cy="329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32830" y="330370"/>
            <a:ext cx="251539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7/31/2020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30270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18076" y="137408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Фотографии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Космос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894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Кассини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819" y="2309019"/>
            <a:ext cx="7143750" cy="3019425"/>
          </a:xfrm>
        </p:spPr>
      </p:pic>
    </p:spTree>
    <p:extLst>
      <p:ext uri="{BB962C8B-B14F-4D97-AF65-F5344CB8AC3E}">
        <p14:creationId xmlns:p14="http://schemas.microsoft.com/office/powerpoint/2010/main" val="236171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Космос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517" y="2171700"/>
            <a:ext cx="4460354" cy="3294063"/>
          </a:xfrm>
        </p:spPr>
      </p:pic>
    </p:spTree>
    <p:extLst>
      <p:ext uri="{BB962C8B-B14F-4D97-AF65-F5344CB8AC3E}">
        <p14:creationId xmlns:p14="http://schemas.microsoft.com/office/powerpoint/2010/main" val="311399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CDCE0"/>
      </a:lt2>
      <a:accent1>
        <a:srgbClr val="415588"/>
      </a:accent1>
      <a:accent2>
        <a:srgbClr val="4294B6"/>
      </a:accent2>
      <a:accent3>
        <a:srgbClr val="087D7C"/>
      </a:accent3>
      <a:accent4>
        <a:srgbClr val="2CB663"/>
      </a:accent4>
      <a:accent5>
        <a:srgbClr val="DF8822"/>
      </a:accent5>
      <a:accent6>
        <a:srgbClr val="BC410A"/>
      </a:accent6>
      <a:hlink>
        <a:srgbClr val="5977C4"/>
      </a:hlink>
      <a:folHlink>
        <a:srgbClr val="A1A9BF"/>
      </a:folHlink>
    </a:clrScheme>
    <a:fontScheme name="Gallery">
      <a:majorFont>
        <a:latin typeface="Century Gothic" panose="020B0502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  <a:lumMod val="108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E050AC27-895F-4B90-991D-A6818FC89AB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TM10001114[[fn=Галерея]]</Template>
  <TotalTime>1</TotalTime>
  <Words>4</Words>
  <Application>Microsoft Office PowerPoint</Application>
  <PresentationFormat>Широкоэкранный</PresentationFormat>
  <Paragraphs>4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6" baseType="lpstr">
      <vt:lpstr>Arial</vt:lpstr>
      <vt:lpstr>Century Gothic</vt:lpstr>
      <vt:lpstr>Gallery</vt:lpstr>
      <vt:lpstr>Фотографии</vt:lpstr>
      <vt:lpstr>Кассини</vt:lpstr>
      <vt:lpstr>Космос</vt:lpstr>
    </vt:vector>
  </TitlesOfParts>
  <Company>ПАО Группа Черкизово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Фотографии</dc:title>
  <dc:creator>Кузнецов Роман Алексеевич</dc:creator>
  <cp:lastModifiedBy>Кузнецов Роман Алексеевич</cp:lastModifiedBy>
  <cp:revision>1</cp:revision>
  <dcterms:created xsi:type="dcterms:W3CDTF">2020-07-31T11:49:48Z</dcterms:created>
  <dcterms:modified xsi:type="dcterms:W3CDTF">2020-07-31T11:51:33Z</dcterms:modified>
</cp:coreProperties>
</file>