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  <p:sldMasterId id="2147483827" r:id="rId2"/>
    <p:sldMasterId id="2147483846" r:id="rId3"/>
    <p:sldMasterId id="2147483863" r:id="rId4"/>
    <p:sldMasterId id="2147483882" r:id="rId5"/>
  </p:sldMasterIdLst>
  <p:notesMasterIdLst>
    <p:notesMasterId r:id="rId7"/>
  </p:notesMasterIdLst>
  <p:handoutMasterIdLst>
    <p:handoutMasterId r:id="rId8"/>
  </p:handoutMasterIdLst>
  <p:sldIdLst>
    <p:sldId id="535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ayouts" id="{C7ECAF11-875D-415B-A4E2-C885B21D07FE}">
          <p14:sldIdLst>
            <p14:sldId id="535"/>
          </p14:sldIdLst>
        </p14:section>
        <p14:section name="Presentation Layouts" id="{C73063FC-529F-4BAE-A106-4DD4E9F160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40" userDrawn="1">
          <p15:clr>
            <a:srgbClr val="A4A3A4"/>
          </p15:clr>
        </p15:guide>
        <p15:guide id="4" orient="horz" pos="1756" userDrawn="1">
          <p15:clr>
            <a:srgbClr val="A4A3A4"/>
          </p15:clr>
        </p15:guide>
        <p15:guide id="5" orient="horz" pos="2958" userDrawn="1">
          <p15:clr>
            <a:srgbClr val="A4A3A4"/>
          </p15:clr>
        </p15:guide>
        <p15:guide id="6" orient="horz" pos="1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85E"/>
    <a:srgbClr val="02D35E"/>
    <a:srgbClr val="F2F2F2"/>
    <a:srgbClr val="00B2E2"/>
    <a:srgbClr val="80D8F0"/>
    <a:srgbClr val="0007B0"/>
    <a:srgbClr val="E35205"/>
    <a:srgbClr val="00C081"/>
    <a:srgbClr val="0D2C40"/>
    <a:srgbClr val="02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EAD83-D663-BC47-561E-70D884BDBA47}" v="46" dt="2020-07-09T10:04:23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37967" autoAdjust="0"/>
  </p:normalViewPr>
  <p:slideViewPr>
    <p:cSldViewPr snapToGrid="0" showGuides="1">
      <p:cViewPr varScale="1">
        <p:scale>
          <a:sx n="30" d="100"/>
          <a:sy n="30" d="100"/>
        </p:scale>
        <p:origin x="2400" y="24"/>
      </p:cViewPr>
      <p:guideLst>
        <p:guide orient="horz" pos="940"/>
        <p:guide pos="2880"/>
        <p:guide orient="horz" pos="3140"/>
        <p:guide orient="horz" pos="1756"/>
        <p:guide orient="horz" pos="2958"/>
        <p:guide orient="horz" pos="16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remember on the IT Transformation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SalesCast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 Terri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Scholosser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opened with this slide – 29 billion connected devices are forecast by 2022 of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18 billion will be related to IOT.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those connected devices are and will be generating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1A126427-F713-49EF-B502-1563E1D4CFA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663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9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846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786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98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3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07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401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9943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14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3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4324" y="0"/>
            <a:ext cx="8829675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8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8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/>
              <a:pPr/>
              <a:t>‹#›</a:t>
            </a:fld>
            <a:endParaRPr lang="en-US" sz="680" dirty="0"/>
          </a:p>
        </p:txBody>
      </p:sp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  <p:sldLayoutId id="21474838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4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914400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A14ADB-BCB4-984E-BECE-4243F7A920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2006" y="533400"/>
            <a:ext cx="4162425" cy="609600"/>
          </a:xfrm>
          <a:solidFill>
            <a:schemeClr val="tx1"/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World is Changing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F9CCA-C3E4-594B-BEAE-B864E4184DB0}"/>
              </a:ext>
            </a:extLst>
          </p:cNvPr>
          <p:cNvSpPr txBox="1"/>
          <p:nvPr/>
        </p:nvSpPr>
        <p:spPr>
          <a:xfrm>
            <a:off x="7760208" y="4892040"/>
            <a:ext cx="2060579" cy="2514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* Ericsson Mobility Report </a:t>
            </a:r>
          </a:p>
        </p:txBody>
      </p:sp>
    </p:spTree>
    <p:extLst>
      <p:ext uri="{BB962C8B-B14F-4D97-AF65-F5344CB8AC3E}">
        <p14:creationId xmlns:p14="http://schemas.microsoft.com/office/powerpoint/2010/main" val="42600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32D4DB6-D25D-49C5-8DE2-6DDF356303F9}" vid="{BE523B59-AC8B-4101-B855-AF7811CE623E}"/>
    </a:ext>
  </a:extLst>
</a:theme>
</file>

<file path=ppt/theme/theme2.xml><?xml version="1.0" encoding="utf-8"?>
<a:theme xmlns:a="http://schemas.openxmlformats.org/drawingml/2006/main" name="1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3.xml><?xml version="1.0" encoding="utf-8"?>
<a:theme xmlns:a="http://schemas.openxmlformats.org/drawingml/2006/main" name="2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4.xml><?xml version="1.0" encoding="utf-8"?>
<a:theme xmlns:a="http://schemas.openxmlformats.org/drawingml/2006/main" name="3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5.xml><?xml version="1.0" encoding="utf-8"?>
<a:theme xmlns:a="http://schemas.openxmlformats.org/drawingml/2006/main" name="4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SUSE_16x9_Template_2017</Template>
  <TotalTime>0</TotalTime>
  <Words>2395</Words>
  <Application>Microsoft Office PowerPoint</Application>
  <PresentationFormat>On-screen Show (16:9)</PresentationFormat>
  <Paragraphs>356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SUSE_16x9_Template_2016 v7_ks</vt:lpstr>
      <vt:lpstr>1_SUSE_16x9_Template_2016 v7_ks</vt:lpstr>
      <vt:lpstr>2_SUSE_16x9_Template_2016 v7_ks</vt:lpstr>
      <vt:lpstr>3_SUSE_16x9_Template_2016 v7_ks</vt:lpstr>
      <vt:lpstr>4_SUSE_16x9_Template_2016 v7_ks</vt:lpstr>
      <vt:lpstr>The World is Changing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 Enterprise Storage 6   Launch Salescast </dc:title>
  <dc:creator/>
  <cp:lastModifiedBy/>
  <cp:revision>23</cp:revision>
  <dcterms:created xsi:type="dcterms:W3CDTF">2019-03-18T16:53:10Z</dcterms:created>
  <dcterms:modified xsi:type="dcterms:W3CDTF">2020-08-03T17:04:24Z</dcterms:modified>
</cp:coreProperties>
</file>