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75" r:id="rId1"/>
    <p:sldMasterId id="2147483827" r:id="rId2"/>
    <p:sldMasterId id="2147483846" r:id="rId3"/>
    <p:sldMasterId id="2147483863" r:id="rId4"/>
    <p:sldMasterId id="2147483882" r:id="rId5"/>
  </p:sldMasterIdLst>
  <p:notesMasterIdLst>
    <p:notesMasterId r:id="rId7"/>
  </p:notesMasterIdLst>
  <p:handoutMasterIdLst>
    <p:handoutMasterId r:id="rId8"/>
  </p:handoutMasterIdLst>
  <p:sldIdLst>
    <p:sldId id="535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Layouts" id="{C7ECAF11-875D-415B-A4E2-C885B21D07FE}">
          <p14:sldIdLst>
            <p14:sldId id="535"/>
          </p14:sldIdLst>
        </p14:section>
        <p14:section name="Presentation Layouts" id="{C73063FC-529F-4BAE-A106-4DD4E9F1609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4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40" userDrawn="1">
          <p15:clr>
            <a:srgbClr val="A4A3A4"/>
          </p15:clr>
        </p15:guide>
        <p15:guide id="4" orient="horz" pos="1756" userDrawn="1">
          <p15:clr>
            <a:srgbClr val="A4A3A4"/>
          </p15:clr>
        </p15:guide>
        <p15:guide id="5" orient="horz" pos="2958" userDrawn="1">
          <p15:clr>
            <a:srgbClr val="A4A3A4"/>
          </p15:clr>
        </p15:guide>
        <p15:guide id="6" orient="horz" pos="16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D85E"/>
    <a:srgbClr val="02D35E"/>
    <a:srgbClr val="F2F2F2"/>
    <a:srgbClr val="00B2E2"/>
    <a:srgbClr val="80D8F0"/>
    <a:srgbClr val="0007B0"/>
    <a:srgbClr val="E35205"/>
    <a:srgbClr val="00C081"/>
    <a:srgbClr val="0D2C40"/>
    <a:srgbClr val="02D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EAD83-D663-BC47-561E-70D884BDBA47}" v="46" dt="2020-07-09T10:04:23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37967" autoAdjust="0"/>
  </p:normalViewPr>
  <p:slideViewPr>
    <p:cSldViewPr snapToGrid="0" showGuides="1">
      <p:cViewPr varScale="1">
        <p:scale>
          <a:sx n="30" d="100"/>
          <a:sy n="30" d="100"/>
        </p:scale>
        <p:origin x="2400" y="24"/>
      </p:cViewPr>
      <p:guideLst>
        <p:guide orient="horz" pos="940"/>
        <p:guide pos="2880"/>
        <p:guide orient="horz" pos="3140"/>
        <p:guide orient="horz" pos="1756"/>
        <p:guide orient="horz" pos="2958"/>
        <p:guide orient="horz" pos="16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04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93F1F-7F52-4E99-B661-018001979420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A7A2B-E085-41D4-9D4A-A612F7225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15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39EE6-6CB5-4158-8481-91E159A52F78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706D-B563-4C50-8A04-59F10C8D7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remember on the IT Transformation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SalesCast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 Terri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Scholosser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opened with this slide – 29 billion connected devices are forecast by 2022 of</a:t>
            </a:r>
            <a:r>
              <a:rPr lang="en-US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18 billion will be related to IOT.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those connected devices are and will be generating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1A126427-F713-49EF-B502-1563E1D4CFA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5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2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8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8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6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08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38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5663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C83B0-B844-44F1-B4BE-92A8C14C00CC}" type="slidenum">
              <a:rPr kumimoji="0" lang="en-US" sz="68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8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69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846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87869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7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4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3" y="936903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1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643" y="1912623"/>
            <a:ext cx="7620000" cy="582916"/>
          </a:xfrm>
        </p:spPr>
        <p:txBody>
          <a:bodyPr anchor="ctr"/>
          <a:lstStyle>
            <a:lvl1pPr>
              <a:defRPr sz="3188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198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29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4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8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6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39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9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807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4017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9943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614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3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3" y="936903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Content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14324" y="0"/>
            <a:ext cx="8829675" cy="51435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4" y="1220724"/>
            <a:ext cx="7640706" cy="1240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1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peaker 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35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7013" indent="-112713">
              <a:spcBef>
                <a:spcPts val="4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̶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81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Picture 147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8018" y="1080311"/>
            <a:ext cx="7404446" cy="1790700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(32pt)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017" y="2926839"/>
            <a:ext cx="7404447" cy="79039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Subhead or Second Line (16pt)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017" y="4218741"/>
            <a:ext cx="3253927" cy="68187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953" b="0"/>
            </a:lvl2pPr>
            <a:lvl3pPr marL="0" indent="0">
              <a:spcBef>
                <a:spcPts val="0"/>
              </a:spcBef>
              <a:buNone/>
              <a:defRPr sz="953" b="0"/>
            </a:lvl3pPr>
            <a:lvl4pPr marL="0" indent="0">
              <a:spcBef>
                <a:spcPts val="0"/>
              </a:spcBef>
              <a:buNone/>
              <a:defRPr sz="953" b="0"/>
            </a:lvl4pPr>
            <a:lvl5pPr marL="0" indent="0">
              <a:spcBef>
                <a:spcPts val="0"/>
              </a:spcBef>
              <a:buNone/>
              <a:defRPr sz="953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0" y="486205"/>
            <a:ext cx="877417" cy="5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6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127342"/>
            <a:ext cx="7966144" cy="35375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3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37074"/>
            <a:ext cx="7966072" cy="441669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defRPr lang="en-US" sz="15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subhead text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480457"/>
            <a:ext cx="7966144" cy="3184414"/>
          </a:xfrm>
        </p:spPr>
        <p:txBody>
          <a:bodyPr/>
          <a:lstStyle>
            <a:lvl3pPr marL="228600" indent="-114300">
              <a:defRPr/>
            </a:lvl3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123950"/>
            <a:ext cx="3896895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124673"/>
            <a:ext cx="3900533" cy="35409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3" y="1381540"/>
            <a:ext cx="3896895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tabLst>
                <a:tab pos="685800" algn="l"/>
              </a:tabLst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4" y="990446"/>
            <a:ext cx="3896859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Subhead (15pt)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43431" y="1382263"/>
            <a:ext cx="3900533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/>
            </a:lvl1pPr>
            <a:lvl2pPr marL="114300" indent="-114300">
              <a:buFont typeface="Arial" panose="020B0604020202020204" pitchFamily="34" charset="0"/>
              <a:buChar char="•"/>
              <a:defRPr sz="1400" b="0"/>
            </a:lvl2pPr>
            <a:lvl3pPr marL="228600" indent="-114300">
              <a:defRPr sz="1200"/>
            </a:lvl3pPr>
            <a:lvl4pPr marL="342900" indent="-114300">
              <a:defRPr sz="1100"/>
            </a:lvl4pPr>
            <a:lvl5pPr marL="457200" indent="-114300">
              <a:defRPr sz="1000"/>
            </a:lvl5pPr>
          </a:lstStyle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43500" y="990446"/>
            <a:ext cx="3900533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Subhead (15pt)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5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1"/>
            </a:lvl1pPr>
            <a:lvl2pPr marL="114300" indent="-114300">
              <a:buFont typeface="Arial" panose="020B0604020202020204" pitchFamily="34" charset="0"/>
              <a:buChar char="•"/>
              <a:defRPr sz="1100" b="0"/>
            </a:lvl2pPr>
            <a:lvl3pPr marL="228600" indent="-114300">
              <a:buFont typeface="Arial" panose="020B0604020202020204" pitchFamily="34" charset="0"/>
              <a:buChar char="-"/>
              <a:defRPr sz="900"/>
            </a:lvl3pPr>
            <a:lvl4pPr marL="342900" indent="-114300">
              <a:buFont typeface="Arial" panose="020B0604020202020204" pitchFamily="34" charset="0"/>
              <a:buChar char="•"/>
              <a:defRPr sz="750"/>
            </a:lvl4pPr>
            <a:lvl5pPr marL="457200" indent="-114300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4715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7627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77627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80470" y="1376571"/>
            <a:ext cx="2560320" cy="32833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b="1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1450" indent="-171450"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0050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dirty="0"/>
              <a:t>First level bullet</a:t>
            </a:r>
          </a:p>
          <a:p>
            <a:pPr marL="114300" lvl="1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28600" lvl="2" indent="-114300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2900" lvl="3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430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0539" y="988322"/>
            <a:ext cx="2560320" cy="328613"/>
          </a:xfrm>
        </p:spPr>
        <p:txBody>
          <a:bodyPr anchor="ctr"/>
          <a:lstStyle>
            <a:lvl1pPr marL="0" indent="0" algn="ctr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1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986971"/>
            <a:ext cx="1920240" cy="36778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15888" indent="-115888">
              <a:buFont typeface="Arial" panose="020B0604020202020204" pitchFamily="34" charset="0"/>
              <a:buChar char="•"/>
              <a:defRPr sz="1050" b="0"/>
            </a:lvl2pPr>
            <a:lvl3pPr marL="231775" indent="-115888">
              <a:buFont typeface="Arial" panose="020B0604020202020204" pitchFamily="34" charset="0"/>
              <a:buChar char="-"/>
              <a:defRPr sz="900"/>
            </a:lvl3pPr>
            <a:lvl4pPr marL="341313" indent="-115888">
              <a:buFont typeface="Arial" panose="020B0604020202020204" pitchFamily="34" charset="0"/>
              <a:buChar char="•"/>
              <a:defRPr sz="750"/>
            </a:lvl4pPr>
            <a:lvl5pPr marL="457200" indent="-115888"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Column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89945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2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905246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3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920548" y="986971"/>
            <a:ext cx="1920240" cy="3677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" b="1"/>
            </a:lvl1pPr>
            <a:lvl2pPr marL="171450" indent="-171450">
              <a:buFont typeface="Arial" panose="020B0604020202020204" pitchFamily="34" charset="0"/>
              <a:buNone/>
              <a:defRPr lang="en-US" sz="105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7337" indent="-171450">
              <a:buNone/>
              <a:defRPr lang="en-US" sz="9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96875" indent="-171450">
              <a:buNone/>
              <a:defRPr lang="en-US" sz="75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2762" indent="-171450">
              <a:buNone/>
              <a:defRPr lang="en-US" sz="75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Column 4</a:t>
            </a:r>
          </a:p>
          <a:p>
            <a:pPr marL="115888" lvl="1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231775" lvl="2" indent="-115888" algn="l" defTabSz="5167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-"/>
            </a:pPr>
            <a:r>
              <a:rPr lang="en-US" dirty="0"/>
              <a:t>Third level</a:t>
            </a:r>
          </a:p>
          <a:p>
            <a:pPr marL="341313" lvl="3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457200" lvl="4" indent="-1158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4 -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664883"/>
            <a:ext cx="7620000" cy="1813735"/>
          </a:xfrm>
        </p:spPr>
        <p:txBody>
          <a:bodyPr anchor="ctr"/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fld id="{B1AC83B0-B844-44F1-B4BE-92A8C14C00CC}" type="slidenum">
              <a:rPr lang="en-US" sz="680" smtClean="0">
                <a:solidFill>
                  <a:srgbClr val="02D35F"/>
                </a:solidFill>
              </a:rPr>
              <a:pPr algn="ctr">
                <a:defRPr/>
              </a:pPr>
              <a:t>‹#›</a:t>
            </a:fld>
            <a:endParaRPr lang="en-US" sz="680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3999" cy="5143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8" y="2016007"/>
            <a:ext cx="1969568" cy="11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8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644" y="1381540"/>
            <a:ext cx="7640706" cy="3283331"/>
          </a:xfrm>
        </p:spPr>
        <p:txBody>
          <a:bodyPr/>
          <a:lstStyle>
            <a:lvl1pPr marL="129779" indent="-129779">
              <a:buFont typeface="Arial" panose="020B0604020202020204" pitchFamily="34" charset="0"/>
              <a:buChar char="•"/>
              <a:defRPr sz="1275" b="0"/>
            </a:lvl1pPr>
            <a:lvl2pPr marL="342900" indent="-84535">
              <a:buFont typeface="Arial" panose="020B0604020202020204" pitchFamily="34" charset="0"/>
              <a:buChar char="-"/>
              <a:defRPr sz="1050" b="0"/>
            </a:lvl2pPr>
            <a:lvl3pPr marL="472679" indent="-45244">
              <a:defRPr sz="900"/>
            </a:lvl3pPr>
            <a:lvl4pPr marL="556022" indent="-84535">
              <a:defRPr sz="750"/>
            </a:lvl4pPr>
            <a:lvl5pPr marL="640556" indent="-84535">
              <a:defRPr sz="75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4713" y="936903"/>
            <a:ext cx="7640637" cy="328613"/>
          </a:xfrm>
        </p:spPr>
        <p:txBody>
          <a:bodyPr anchor="ctr"/>
          <a:lstStyle>
            <a:lvl1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15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15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9637" y="4806029"/>
            <a:ext cx="192024" cy="19202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1"/>
            <a:ext cx="9144000" cy="516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643" y="1912623"/>
            <a:ext cx="7620000" cy="582916"/>
          </a:xfrm>
        </p:spPr>
        <p:txBody>
          <a:bodyPr anchor="ctr"/>
          <a:lstStyle>
            <a:lvl1pPr>
              <a:defRPr sz="3188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747737" y="4806029"/>
            <a:ext cx="192024" cy="192024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srgbClr val="02D35F"/>
                </a:solidFill>
              </a:rPr>
              <a:pPr/>
              <a:t>‹#›</a:t>
            </a:fld>
            <a:endParaRPr lang="en-US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(28pt)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B1AC83B0-B844-44F1-B4BE-92A8C14C00CC}" type="slidenum">
              <a:rPr lang="en-US" sz="680" smtClean="0"/>
              <a:pPr/>
              <a:t>‹#›</a:t>
            </a:fld>
            <a:endParaRPr lang="en-US" sz="680" dirty="0"/>
          </a:p>
        </p:txBody>
      </p:sp>
    </p:spTree>
    <p:extLst>
      <p:ext uri="{BB962C8B-B14F-4D97-AF65-F5344CB8AC3E}">
        <p14:creationId xmlns:p14="http://schemas.microsoft.com/office/powerpoint/2010/main" val="36820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7" r:id="rId2"/>
    <p:sldLayoutId id="2147483777" r:id="rId3"/>
    <p:sldLayoutId id="2147483782" r:id="rId4"/>
    <p:sldLayoutId id="2147483826" r:id="rId5"/>
    <p:sldLayoutId id="2147483779" r:id="rId6"/>
    <p:sldLayoutId id="2147483780" r:id="rId7"/>
    <p:sldLayoutId id="2147483781" r:id="rId8"/>
    <p:sldLayoutId id="2147483784" r:id="rId9"/>
    <p:sldLayoutId id="2147483825" r:id="rId10"/>
    <p:sldLayoutId id="2147483776" r:id="rId11"/>
    <p:sldLayoutId id="2147483823" r:id="rId12"/>
    <p:sldLayoutId id="2147483802" r:id="rId13"/>
    <p:sldLayoutId id="2147483805" r:id="rId14"/>
    <p:sldLayoutId id="2147483799" r:id="rId15"/>
    <p:sldLayoutId id="214748382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 userDrawn="1">
          <p15:clr>
            <a:srgbClr val="F26B43"/>
          </p15:clr>
        </p15:guide>
        <p15:guide id="2" pos="199" userDrawn="1">
          <p15:clr>
            <a:srgbClr val="F26B43"/>
          </p15:clr>
        </p15:guide>
        <p15:guide id="3" pos="5569" userDrawn="1">
          <p15:clr>
            <a:srgbClr val="F26B43"/>
          </p15:clr>
        </p15:guide>
        <p15:guide id="4" pos="549" userDrawn="1">
          <p15:clr>
            <a:srgbClr val="F26B43"/>
          </p15:clr>
        </p15:guide>
        <p15:guide id="5" pos="5211" userDrawn="1">
          <p15:clr>
            <a:srgbClr val="F26B43"/>
          </p15:clr>
        </p15:guide>
        <p15:guide id="6" orient="horz" pos="585" userDrawn="1">
          <p15:clr>
            <a:srgbClr val="F26B43"/>
          </p15:clr>
        </p15:guide>
        <p15:guide id="7" orient="horz" pos="2940" userDrawn="1">
          <p15:clr>
            <a:srgbClr val="F26B43"/>
          </p15:clr>
        </p15:guide>
        <p15:guide id="8" orient="horz" pos="215" userDrawn="1">
          <p15:clr>
            <a:srgbClr val="F26B43"/>
          </p15:clr>
        </p15:guide>
        <p15:guide id="9" orient="horz" pos="7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4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pPr defTabSz="914400"/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pPr defTabSz="914400"/>
            <a:endParaRPr lang="en-US" dirty="0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400"/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 defTabSz="914400"/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7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645" y="342900"/>
            <a:ext cx="7966145" cy="5857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title (28pt)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644" y="1123950"/>
            <a:ext cx="7966144" cy="354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 bullet (18pt)</a:t>
            </a:r>
          </a:p>
          <a:p>
            <a:pPr lvl="1"/>
            <a:r>
              <a:rPr lang="en-US" dirty="0"/>
              <a:t>Second level bullet (14pt)</a:t>
            </a:r>
          </a:p>
          <a:p>
            <a:pPr lvl="2"/>
            <a:r>
              <a:rPr lang="en-US" dirty="0"/>
              <a:t>Third level bullet (12pt)</a:t>
            </a:r>
          </a:p>
          <a:p>
            <a:pPr lvl="3"/>
            <a:r>
              <a:rPr lang="en-US" dirty="0"/>
              <a:t>Fourth level (11pt)</a:t>
            </a:r>
          </a:p>
          <a:p>
            <a:pPr lvl="4"/>
            <a:r>
              <a:rPr lang="en-US" dirty="0"/>
              <a:t>Fifth level (10pt)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644" y="4767264"/>
            <a:ext cx="18114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39"/>
          <a:stretch/>
        </p:blipFill>
        <p:spPr>
          <a:xfrm>
            <a:off x="0" y="0"/>
            <a:ext cx="414338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14232" y="4809744"/>
            <a:ext cx="192024" cy="192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B1AC83B0-B844-44F1-B4BE-92A8C14C00CC}" type="slidenum">
              <a:rPr lang="en-US" sz="680" smtClean="0">
                <a:solidFill>
                  <a:prstClr val="white"/>
                </a:solidFill>
              </a:rPr>
              <a:pPr algn="ctr"/>
              <a:t>‹#›</a:t>
            </a:fld>
            <a:endParaRPr lang="en-US" sz="6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3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ts val="252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43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114300" algn="l" defTabSz="516731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-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429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7200" indent="-114300" algn="l" defTabSz="51435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4">
          <p15:clr>
            <a:srgbClr val="F26B43"/>
          </p15:clr>
        </p15:guide>
        <p15:guide id="2" pos="199">
          <p15:clr>
            <a:srgbClr val="F26B43"/>
          </p15:clr>
        </p15:guide>
        <p15:guide id="3" pos="5569">
          <p15:clr>
            <a:srgbClr val="F26B43"/>
          </p15:clr>
        </p15:guide>
        <p15:guide id="4" pos="549">
          <p15:clr>
            <a:srgbClr val="F26B43"/>
          </p15:clr>
        </p15:guide>
        <p15:guide id="5" pos="5211">
          <p15:clr>
            <a:srgbClr val="F26B43"/>
          </p15:clr>
        </p15:guide>
        <p15:guide id="6" orient="horz" pos="585">
          <p15:clr>
            <a:srgbClr val="F26B43"/>
          </p15:clr>
        </p15:guide>
        <p15:guide id="7" orient="horz" pos="2940">
          <p15:clr>
            <a:srgbClr val="F26B43"/>
          </p15:clr>
        </p15:guide>
        <p15:guide id="8" orient="horz" pos="215">
          <p15:clr>
            <a:srgbClr val="F26B43"/>
          </p15:clr>
        </p15:guide>
        <p15:guide id="9" orient="horz" pos="7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A14ADB-BCB4-984E-BECE-4243F7A920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02006" y="533400"/>
            <a:ext cx="4162425" cy="609600"/>
          </a:xfrm>
          <a:solidFill>
            <a:schemeClr val="tx1"/>
          </a:solidFill>
          <a:effectLst>
            <a:softEdge rad="127000"/>
          </a:effectLst>
        </p:spPr>
        <p:txBody>
          <a:bodyPr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World is Changing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F9CCA-C3E4-594B-BEAE-B864E4184DB0}"/>
              </a:ext>
            </a:extLst>
          </p:cNvPr>
          <p:cNvSpPr txBox="1"/>
          <p:nvPr/>
        </p:nvSpPr>
        <p:spPr>
          <a:xfrm>
            <a:off x="7760208" y="4892040"/>
            <a:ext cx="2060579" cy="2514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* Ericsson Mobility Report </a:t>
            </a:r>
          </a:p>
        </p:txBody>
      </p:sp>
    </p:spTree>
    <p:extLst>
      <p:ext uri="{BB962C8B-B14F-4D97-AF65-F5344CB8AC3E}">
        <p14:creationId xmlns:p14="http://schemas.microsoft.com/office/powerpoint/2010/main" val="42600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32D4DB6-D25D-49C5-8DE2-6DDF356303F9}" vid="{BE523B59-AC8B-4101-B855-AF7811CE623E}"/>
    </a:ext>
  </a:extLst>
</a:theme>
</file>

<file path=ppt/theme/theme2.xml><?xml version="1.0" encoding="utf-8"?>
<a:theme xmlns:a="http://schemas.openxmlformats.org/drawingml/2006/main" name="1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SE_16x9_Template_2016 v7_ks.potx" id="{CA153D18-3680-43C0-BAFA-A9DC7C8C6460}" vid="{79B5E05C-A7EF-4374-9621-74048ED1ECCF}"/>
    </a:ext>
  </a:extLst>
</a:theme>
</file>

<file path=ppt/theme/theme3.xml><?xml version="1.0" encoding="utf-8"?>
<a:theme xmlns:a="http://schemas.openxmlformats.org/drawingml/2006/main" name="2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FDA1F4B-54FC-4E71-84B0-4E10603B65B9}" vid="{7BB57357-17AF-4C1A-8826-BC019CA184B7}"/>
    </a:ext>
  </a:extLst>
</a:theme>
</file>

<file path=ppt/theme/theme4.xml><?xml version="1.0" encoding="utf-8"?>
<a:theme xmlns:a="http://schemas.openxmlformats.org/drawingml/2006/main" name="3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FDA1F4B-54FC-4E71-84B0-4E10603B65B9}" vid="{7BB57357-17AF-4C1A-8826-BC019CA184B7}"/>
    </a:ext>
  </a:extLst>
</a:theme>
</file>

<file path=ppt/theme/theme5.xml><?xml version="1.0" encoding="utf-8"?>
<a:theme xmlns:a="http://schemas.openxmlformats.org/drawingml/2006/main" name="4_SUSE_16x9_Template_2016 v7_ks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SE_16x9_Template_2016 v7_ks.potx" id="{CA153D18-3680-43C0-BAFA-A9DC7C8C6460}" vid="{79B5E05C-A7EF-4374-9621-74048ED1ECC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SUSE_16x9_Template_2017</Template>
  <TotalTime>0</TotalTime>
  <Words>2395</Words>
  <Application>Microsoft Office PowerPoint</Application>
  <PresentationFormat>On-screen Show (16:9)</PresentationFormat>
  <Paragraphs>356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SUSE_16x9_Template_2016 v7_ks</vt:lpstr>
      <vt:lpstr>1_SUSE_16x9_Template_2016 v7_ks</vt:lpstr>
      <vt:lpstr>2_SUSE_16x9_Template_2016 v7_ks</vt:lpstr>
      <vt:lpstr>3_SUSE_16x9_Template_2016 v7_ks</vt:lpstr>
      <vt:lpstr>4_SUSE_16x9_Template_2016 v7_ks</vt:lpstr>
      <vt:lpstr>The World is Changing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SUSE Enterprise Storage 6   Launch Salescast </dc:title>
  <dc:creator/>
  <cp:lastModifiedBy/>
  <cp:revision>22</cp:revision>
  <dcterms:created xsi:type="dcterms:W3CDTF">2019-03-18T16:53:10Z</dcterms:created>
  <dcterms:modified xsi:type="dcterms:W3CDTF">2020-07-09T10:05:15Z</dcterms:modified>
</cp:coreProperties>
</file>