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4134" r:id="rId1"/>
    <p:sldMasterId id="2147483775" r:id="rId2"/>
    <p:sldMasterId id="2147484046" r:id="rId3"/>
    <p:sldMasterId id="2147484065" r:id="rId4"/>
    <p:sldMasterId id="2147484082" r:id="rId5"/>
    <p:sldMasterId id="2147484116" r:id="rId6"/>
  </p:sldMasterIdLst>
  <p:notesMasterIdLst>
    <p:notesMasterId r:id="rId8"/>
  </p:notesMasterIdLst>
  <p:handoutMasterIdLst>
    <p:handoutMasterId r:id="rId9"/>
  </p:handoutMasterIdLst>
  <p:sldIdLst>
    <p:sldId id="520" r:id="rId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Layouts" id="{C73063FC-529F-4BAE-A106-4DD4E9F16092}">
          <p14:sldIdLst>
            <p14:sldId id="5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081"/>
    <a:srgbClr val="15D85E"/>
    <a:srgbClr val="FFFFFF"/>
    <a:srgbClr val="EBE9EC"/>
    <a:srgbClr val="02D35E"/>
    <a:srgbClr val="F2F2F2"/>
    <a:srgbClr val="00B2E2"/>
    <a:srgbClr val="80D8F0"/>
    <a:srgbClr val="0007B0"/>
    <a:srgbClr val="E352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7F87A4-86DC-092F-5234-8A24B2115955}" v="120" dt="2020-07-30T13:49:03.468"/>
    <p1510:client id="{E144CACE-D313-E341-3EBB-C30BF0BD6614}" v="15" dt="2020-07-30T13:52:34.6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09" autoAdjust="0"/>
    <p:restoredTop sz="86419" autoAdjust="0"/>
  </p:normalViewPr>
  <p:slideViewPr>
    <p:cSldViewPr snapToGrid="0" showGuides="1">
      <p:cViewPr varScale="1">
        <p:scale>
          <a:sx n="152" d="100"/>
          <a:sy n="152" d="100"/>
        </p:scale>
        <p:origin x="264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89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04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76C5EF-D85D-43E5-A0EC-DB472C5BD003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96745A2-97C7-4850-A2AB-C5435EDAAC86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dirty="0">
              <a:latin typeface="Arial"/>
            </a:rPr>
            <a:t>Left</a:t>
          </a:r>
          <a:endParaRPr lang="en-US" sz="1800" dirty="0"/>
        </a:p>
      </dgm:t>
    </dgm:pt>
    <dgm:pt modelId="{12902428-AAF8-4A1C-84CA-13A451F67446}" type="parTrans" cxnId="{BCD0902F-45B1-465C-A3E6-A5A384C2E0E7}">
      <dgm:prSet/>
      <dgm:spPr/>
      <dgm:t>
        <a:bodyPr/>
        <a:lstStyle/>
        <a:p>
          <a:endParaRPr lang="en-US"/>
        </a:p>
      </dgm:t>
    </dgm:pt>
    <dgm:pt modelId="{73D2987F-06F0-4864-B6F8-B08A62AE16CC}" type="sibTrans" cxnId="{BCD0902F-45B1-465C-A3E6-A5A384C2E0E7}">
      <dgm:prSet/>
      <dgm:spPr/>
      <dgm:t>
        <a:bodyPr/>
        <a:lstStyle/>
        <a:p>
          <a:endParaRPr lang="en-US"/>
        </a:p>
      </dgm:t>
    </dgm:pt>
    <dgm:pt modelId="{6F0C7A01-E382-4F8D-B07E-2ED7713B40C2}">
      <dgm:prSet phldrT="[Text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800" dirty="0">
              <a:latin typeface="Arial"/>
              <a:cs typeface="Arial"/>
            </a:rPr>
            <a:t>Center</a:t>
          </a:r>
        </a:p>
      </dgm:t>
    </dgm:pt>
    <dgm:pt modelId="{D5693E77-81C4-40B2-A4EF-3A04A40D103D}" type="parTrans" cxnId="{2DD310C6-9D19-4C25-BE0F-EEA59A2BC86B}">
      <dgm:prSet/>
      <dgm:spPr/>
      <dgm:t>
        <a:bodyPr/>
        <a:lstStyle/>
        <a:p>
          <a:endParaRPr lang="en-US"/>
        </a:p>
      </dgm:t>
    </dgm:pt>
    <dgm:pt modelId="{629C6024-A9C2-44A0-95B3-2EA658870BCF}" type="sibTrans" cxnId="{2DD310C6-9D19-4C25-BE0F-EEA59A2BC86B}">
      <dgm:prSet/>
      <dgm:spPr/>
      <dgm:t>
        <a:bodyPr/>
        <a:lstStyle/>
        <a:p>
          <a:endParaRPr lang="en-US"/>
        </a:p>
      </dgm:t>
    </dgm:pt>
    <dgm:pt modelId="{3D59294D-C256-4357-B2AB-8FD8CE00CD98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dirty="0">
              <a:latin typeface="Arial"/>
            </a:rPr>
            <a:t>Right</a:t>
          </a:r>
          <a:endParaRPr lang="en-US" sz="1800" dirty="0"/>
        </a:p>
      </dgm:t>
    </dgm:pt>
    <dgm:pt modelId="{BEEB1209-9898-489C-85CD-83348A2DF08A}" type="sibTrans" cxnId="{0D11B99E-E0EC-4072-BE25-C30679AB0187}">
      <dgm:prSet/>
      <dgm:spPr/>
      <dgm:t>
        <a:bodyPr/>
        <a:lstStyle/>
        <a:p>
          <a:endParaRPr lang="en-US"/>
        </a:p>
      </dgm:t>
    </dgm:pt>
    <dgm:pt modelId="{59DAF38A-3A01-4A6C-9924-5EEFFA60EF12}" type="parTrans" cxnId="{0D11B99E-E0EC-4072-BE25-C30679AB0187}">
      <dgm:prSet/>
      <dgm:spPr/>
      <dgm:t>
        <a:bodyPr/>
        <a:lstStyle/>
        <a:p>
          <a:endParaRPr lang="en-US"/>
        </a:p>
      </dgm:t>
    </dgm:pt>
    <dgm:pt modelId="{E69FC92E-8F7C-4F62-B51E-A55A37B41E2F}" type="pres">
      <dgm:prSet presAssocID="{C576C5EF-D85D-43E5-A0EC-DB472C5BD003}" presName="Name0" presStyleCnt="0">
        <dgm:presLayoutVars>
          <dgm:dir/>
          <dgm:animLvl val="lvl"/>
          <dgm:resizeHandles val="exact"/>
        </dgm:presLayoutVars>
      </dgm:prSet>
      <dgm:spPr/>
    </dgm:pt>
    <dgm:pt modelId="{2A349C52-168A-4B9F-AA48-2111C8BB84CA}" type="pres">
      <dgm:prSet presAssocID="{C96745A2-97C7-4850-A2AB-C5435EDAAC86}" presName="composite" presStyleCnt="0"/>
      <dgm:spPr/>
    </dgm:pt>
    <dgm:pt modelId="{69ED978B-CDD8-4C5E-9BF8-A57BC83D6DD2}" type="pres">
      <dgm:prSet presAssocID="{C96745A2-97C7-4850-A2AB-C5435EDAAC8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667ABE3-4F53-4461-8D8A-0343D3C1B318}" type="pres">
      <dgm:prSet presAssocID="{C96745A2-97C7-4850-A2AB-C5435EDAAC86}" presName="desTx" presStyleLbl="alignAccFollowNode1" presStyleIdx="0" presStyleCnt="3">
        <dgm:presLayoutVars>
          <dgm:bulletEnabled val="1"/>
        </dgm:presLayoutVars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D1E0301-EF5D-4922-90CC-5EAD757E19B1}" type="pres">
      <dgm:prSet presAssocID="{73D2987F-06F0-4864-B6F8-B08A62AE16CC}" presName="space" presStyleCnt="0"/>
      <dgm:spPr/>
    </dgm:pt>
    <dgm:pt modelId="{03355D62-A18D-4C05-BAFB-9CB0EA40D02F}" type="pres">
      <dgm:prSet presAssocID="{6F0C7A01-E382-4F8D-B07E-2ED7713B40C2}" presName="composite" presStyleCnt="0"/>
      <dgm:spPr/>
    </dgm:pt>
    <dgm:pt modelId="{19E34F6D-FDF0-4891-8EF2-FCC873883744}" type="pres">
      <dgm:prSet presAssocID="{6F0C7A01-E382-4F8D-B07E-2ED7713B40C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399C8A6-F844-435B-8A92-2F92534B9C7D}" type="pres">
      <dgm:prSet presAssocID="{6F0C7A01-E382-4F8D-B07E-2ED7713B40C2}" presName="desTx" presStyleLbl="alignAccFollowNode1" presStyleIdx="1" presStyleCnt="3">
        <dgm:presLayoutVars>
          <dgm:bulletEnabled val="1"/>
        </dgm:presLayoutVars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A18384F-22A9-49B7-9DB9-B10F1B5C7291}" type="pres">
      <dgm:prSet presAssocID="{629C6024-A9C2-44A0-95B3-2EA658870BCF}" presName="space" presStyleCnt="0"/>
      <dgm:spPr/>
    </dgm:pt>
    <dgm:pt modelId="{8A382E2C-ED76-477E-8718-B34BCCC8789F}" type="pres">
      <dgm:prSet presAssocID="{3D59294D-C256-4357-B2AB-8FD8CE00CD98}" presName="composite" presStyleCnt="0"/>
      <dgm:spPr/>
    </dgm:pt>
    <dgm:pt modelId="{E397AE12-AAC1-4DCF-A59E-33C4225BDD29}" type="pres">
      <dgm:prSet presAssocID="{3D59294D-C256-4357-B2AB-8FD8CE00CD9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49A47BE-3679-482E-AE60-6FD0813610A0}" type="pres">
      <dgm:prSet presAssocID="{3D59294D-C256-4357-B2AB-8FD8CE00CD98}" presName="desTx" presStyleLbl="alignAccFollowNode1" presStyleIdx="2" presStyleCnt="3">
        <dgm:presLayoutVars>
          <dgm:bulletEnabled val="1"/>
        </dgm:presLayoutVars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8CA42A07-5088-4312-B4C4-BAEE96875371}" type="presOf" srcId="{C576C5EF-D85D-43E5-A0EC-DB472C5BD003}" destId="{E69FC92E-8F7C-4F62-B51E-A55A37B41E2F}" srcOrd="0" destOrd="0" presId="urn:microsoft.com/office/officeart/2005/8/layout/hList1"/>
    <dgm:cxn modelId="{DCC39217-7E9B-4BC3-B826-739104DB1404}" type="presOf" srcId="{C96745A2-97C7-4850-A2AB-C5435EDAAC86}" destId="{69ED978B-CDD8-4C5E-9BF8-A57BC83D6DD2}" srcOrd="0" destOrd="0" presId="urn:microsoft.com/office/officeart/2005/8/layout/hList1"/>
    <dgm:cxn modelId="{BCD0902F-45B1-465C-A3E6-A5A384C2E0E7}" srcId="{C576C5EF-D85D-43E5-A0EC-DB472C5BD003}" destId="{C96745A2-97C7-4850-A2AB-C5435EDAAC86}" srcOrd="0" destOrd="0" parTransId="{12902428-AAF8-4A1C-84CA-13A451F67446}" sibTransId="{73D2987F-06F0-4864-B6F8-B08A62AE16CC}"/>
    <dgm:cxn modelId="{4264536C-7772-4868-9976-2943F9B6EED1}" type="presOf" srcId="{3D59294D-C256-4357-B2AB-8FD8CE00CD98}" destId="{E397AE12-AAC1-4DCF-A59E-33C4225BDD29}" srcOrd="0" destOrd="0" presId="urn:microsoft.com/office/officeart/2005/8/layout/hList1"/>
    <dgm:cxn modelId="{0D11B99E-E0EC-4072-BE25-C30679AB0187}" srcId="{C576C5EF-D85D-43E5-A0EC-DB472C5BD003}" destId="{3D59294D-C256-4357-B2AB-8FD8CE00CD98}" srcOrd="2" destOrd="0" parTransId="{59DAF38A-3A01-4A6C-9924-5EEFFA60EF12}" sibTransId="{BEEB1209-9898-489C-85CD-83348A2DF08A}"/>
    <dgm:cxn modelId="{820CDCB9-C053-4ED6-9C1F-F3A6A8ACC4F0}" type="presOf" srcId="{6F0C7A01-E382-4F8D-B07E-2ED7713B40C2}" destId="{19E34F6D-FDF0-4891-8EF2-FCC873883744}" srcOrd="0" destOrd="0" presId="urn:microsoft.com/office/officeart/2005/8/layout/hList1"/>
    <dgm:cxn modelId="{2DD310C6-9D19-4C25-BE0F-EEA59A2BC86B}" srcId="{C576C5EF-D85D-43E5-A0EC-DB472C5BD003}" destId="{6F0C7A01-E382-4F8D-B07E-2ED7713B40C2}" srcOrd="1" destOrd="0" parTransId="{D5693E77-81C4-40B2-A4EF-3A04A40D103D}" sibTransId="{629C6024-A9C2-44A0-95B3-2EA658870BCF}"/>
    <dgm:cxn modelId="{E7F6AC3A-1455-4D9D-8574-552E8F884FBD}" type="presParOf" srcId="{E69FC92E-8F7C-4F62-B51E-A55A37B41E2F}" destId="{2A349C52-168A-4B9F-AA48-2111C8BB84CA}" srcOrd="0" destOrd="0" presId="urn:microsoft.com/office/officeart/2005/8/layout/hList1"/>
    <dgm:cxn modelId="{FC4EA432-4133-4FCC-BAF2-BE61CFB8F8F8}" type="presParOf" srcId="{2A349C52-168A-4B9F-AA48-2111C8BB84CA}" destId="{69ED978B-CDD8-4C5E-9BF8-A57BC83D6DD2}" srcOrd="0" destOrd="0" presId="urn:microsoft.com/office/officeart/2005/8/layout/hList1"/>
    <dgm:cxn modelId="{443825E2-42F1-4D8F-A4AE-C3C2A86AA514}" type="presParOf" srcId="{2A349C52-168A-4B9F-AA48-2111C8BB84CA}" destId="{2667ABE3-4F53-4461-8D8A-0343D3C1B318}" srcOrd="1" destOrd="0" presId="urn:microsoft.com/office/officeart/2005/8/layout/hList1"/>
    <dgm:cxn modelId="{BDE5BC9E-D8EF-4F62-B17C-0BF187F2A749}" type="presParOf" srcId="{E69FC92E-8F7C-4F62-B51E-A55A37B41E2F}" destId="{FD1E0301-EF5D-4922-90CC-5EAD757E19B1}" srcOrd="1" destOrd="0" presId="urn:microsoft.com/office/officeart/2005/8/layout/hList1"/>
    <dgm:cxn modelId="{D8B84EC5-9FF8-4517-A96F-44FF630CF8C3}" type="presParOf" srcId="{E69FC92E-8F7C-4F62-B51E-A55A37B41E2F}" destId="{03355D62-A18D-4C05-BAFB-9CB0EA40D02F}" srcOrd="2" destOrd="0" presId="urn:microsoft.com/office/officeart/2005/8/layout/hList1"/>
    <dgm:cxn modelId="{B4AAE876-8A82-44E8-BE5F-CE5E0C71A50E}" type="presParOf" srcId="{03355D62-A18D-4C05-BAFB-9CB0EA40D02F}" destId="{19E34F6D-FDF0-4891-8EF2-FCC873883744}" srcOrd="0" destOrd="0" presId="urn:microsoft.com/office/officeart/2005/8/layout/hList1"/>
    <dgm:cxn modelId="{5C219EF9-707C-4DC1-BD01-2BDF5033C4B9}" type="presParOf" srcId="{03355D62-A18D-4C05-BAFB-9CB0EA40D02F}" destId="{B399C8A6-F844-435B-8A92-2F92534B9C7D}" srcOrd="1" destOrd="0" presId="urn:microsoft.com/office/officeart/2005/8/layout/hList1"/>
    <dgm:cxn modelId="{771AAB4F-C93F-46B7-8207-4A006DFBB303}" type="presParOf" srcId="{E69FC92E-8F7C-4F62-B51E-A55A37B41E2F}" destId="{1A18384F-22A9-49B7-9DB9-B10F1B5C7291}" srcOrd="3" destOrd="0" presId="urn:microsoft.com/office/officeart/2005/8/layout/hList1"/>
    <dgm:cxn modelId="{1EF9FD39-D5E0-4303-963E-32496CC39071}" type="presParOf" srcId="{E69FC92E-8F7C-4F62-B51E-A55A37B41E2F}" destId="{8A382E2C-ED76-477E-8718-B34BCCC8789F}" srcOrd="4" destOrd="0" presId="urn:microsoft.com/office/officeart/2005/8/layout/hList1"/>
    <dgm:cxn modelId="{23D4A09A-DD60-426C-8971-A0850B308FE3}" type="presParOf" srcId="{8A382E2C-ED76-477E-8718-B34BCCC8789F}" destId="{E397AE12-AAC1-4DCF-A59E-33C4225BDD29}" srcOrd="0" destOrd="0" presId="urn:microsoft.com/office/officeart/2005/8/layout/hList1"/>
    <dgm:cxn modelId="{66744221-610B-449E-8877-A830D2104BD8}" type="presParOf" srcId="{8A382E2C-ED76-477E-8718-B34BCCC8789F}" destId="{449A47BE-3679-482E-AE60-6FD0813610A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D978B-CDD8-4C5E-9BF8-A57BC83D6DD2}">
      <dsp:nvSpPr>
        <dsp:cNvPr id="0" name=""/>
        <dsp:cNvSpPr/>
      </dsp:nvSpPr>
      <dsp:spPr>
        <a:xfrm>
          <a:off x="2065" y="370607"/>
          <a:ext cx="2014291" cy="8057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/>
            </a:rPr>
            <a:t>Left</a:t>
          </a:r>
          <a:endParaRPr lang="en-US" sz="1800" kern="1200" dirty="0"/>
        </a:p>
      </dsp:txBody>
      <dsp:txXfrm>
        <a:off x="2065" y="370607"/>
        <a:ext cx="2014291" cy="805716"/>
      </dsp:txXfrm>
    </dsp:sp>
    <dsp:sp modelId="{2667ABE3-4F53-4461-8D8A-0343D3C1B318}">
      <dsp:nvSpPr>
        <dsp:cNvPr id="0" name=""/>
        <dsp:cNvSpPr/>
      </dsp:nvSpPr>
      <dsp:spPr>
        <a:xfrm>
          <a:off x="2065" y="1176323"/>
          <a:ext cx="2014291" cy="28548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34F6D-FDF0-4891-8EF2-FCC873883744}">
      <dsp:nvSpPr>
        <dsp:cNvPr id="0" name=""/>
        <dsp:cNvSpPr/>
      </dsp:nvSpPr>
      <dsp:spPr>
        <a:xfrm>
          <a:off x="2298357" y="370607"/>
          <a:ext cx="2014291" cy="8057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/>
              <a:cs typeface="Arial"/>
            </a:rPr>
            <a:t>Center</a:t>
          </a:r>
        </a:p>
      </dsp:txBody>
      <dsp:txXfrm>
        <a:off x="2298357" y="370607"/>
        <a:ext cx="2014291" cy="805716"/>
      </dsp:txXfrm>
    </dsp:sp>
    <dsp:sp modelId="{B399C8A6-F844-435B-8A92-2F92534B9C7D}">
      <dsp:nvSpPr>
        <dsp:cNvPr id="0" name=""/>
        <dsp:cNvSpPr/>
      </dsp:nvSpPr>
      <dsp:spPr>
        <a:xfrm>
          <a:off x="2298357" y="1176323"/>
          <a:ext cx="2014291" cy="28548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97AE12-AAC1-4DCF-A59E-33C4225BDD29}">
      <dsp:nvSpPr>
        <dsp:cNvPr id="0" name=""/>
        <dsp:cNvSpPr/>
      </dsp:nvSpPr>
      <dsp:spPr>
        <a:xfrm>
          <a:off x="4594649" y="370607"/>
          <a:ext cx="2014291" cy="8057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/>
            </a:rPr>
            <a:t>Right</a:t>
          </a:r>
          <a:endParaRPr lang="en-US" sz="1800" kern="1200" dirty="0"/>
        </a:p>
      </dsp:txBody>
      <dsp:txXfrm>
        <a:off x="4594649" y="370607"/>
        <a:ext cx="2014291" cy="805716"/>
      </dsp:txXfrm>
    </dsp:sp>
    <dsp:sp modelId="{449A47BE-3679-482E-AE60-6FD0813610A0}">
      <dsp:nvSpPr>
        <dsp:cNvPr id="0" name=""/>
        <dsp:cNvSpPr/>
      </dsp:nvSpPr>
      <dsp:spPr>
        <a:xfrm>
          <a:off x="4594649" y="1176323"/>
          <a:ext cx="2014291" cy="28548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93F1F-7F52-4E99-B661-018001979420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A7A2B-E085-41D4-9D4A-A612F7225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15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39EE6-6CB5-4158-8481-91E159A52F78}" type="datetimeFigureOut">
              <a:rPr lang="en-US" smtClean="0"/>
              <a:t>7/30/2020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A706D-B563-4C50-8A04-59F10C8D78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311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16153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087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514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446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peaker Not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5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27013" indent="-112713">
              <a:spcBef>
                <a:spcPts val="4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̶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151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0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3" name="Picture 147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8018" y="1080311"/>
            <a:ext cx="7404446" cy="1790700"/>
          </a:xfrm>
        </p:spPr>
        <p:txBody>
          <a:bodyPr anchor="b"/>
          <a:lstStyle>
            <a:lvl1pPr algn="l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(32pt)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8017" y="2926839"/>
            <a:ext cx="7404447" cy="79039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Subhead or Second Line (16pt)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017" y="4218741"/>
            <a:ext cx="3253927" cy="68187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00" b="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953" b="0"/>
            </a:lvl2pPr>
            <a:lvl3pPr marL="0" indent="0">
              <a:spcBef>
                <a:spcPts val="0"/>
              </a:spcBef>
              <a:buNone/>
              <a:defRPr sz="953" b="0"/>
            </a:lvl3pPr>
            <a:lvl4pPr marL="0" indent="0">
              <a:spcBef>
                <a:spcPts val="0"/>
              </a:spcBef>
              <a:buNone/>
              <a:defRPr sz="953" b="0"/>
            </a:lvl4pPr>
            <a:lvl5pPr marL="0" indent="0">
              <a:spcBef>
                <a:spcPts val="0"/>
              </a:spcBef>
              <a:buNone/>
              <a:defRPr sz="953" b="0"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Presenter Title</a:t>
            </a:r>
          </a:p>
          <a:p>
            <a:pPr lvl="0"/>
            <a:r>
              <a:rPr lang="en-US" dirty="0"/>
              <a:t>Presenter Email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0" y="486205"/>
            <a:ext cx="877417" cy="53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127342"/>
            <a:ext cx="7966144" cy="35375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2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37074"/>
            <a:ext cx="7966072" cy="441669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defRPr lang="en-US" sz="1500" b="1" kern="1200" baseline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subhead text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480457"/>
            <a:ext cx="7966144" cy="3184414"/>
          </a:xfrm>
        </p:spPr>
        <p:txBody>
          <a:bodyPr/>
          <a:lstStyle>
            <a:lvl3pPr marL="228600" indent="-114300">
              <a:defRPr/>
            </a:lvl3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21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123950"/>
            <a:ext cx="3896895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tabLst>
                <a:tab pos="685800" algn="l"/>
              </a:tabLst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1" y="1124673"/>
            <a:ext cx="3900533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82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381540"/>
            <a:ext cx="3896895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tabLst>
                <a:tab pos="685800" algn="l"/>
              </a:tabLst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90446"/>
            <a:ext cx="3896859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1 Subhead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1" y="1382263"/>
            <a:ext cx="3900533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943500" y="990446"/>
            <a:ext cx="3900533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 Subhead (15pt)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41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5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b="1"/>
            </a:lvl1pPr>
            <a:lvl2pPr marL="114300" indent="-114300">
              <a:buFont typeface="Arial" panose="020B0604020202020204" pitchFamily="34" charset="0"/>
              <a:buChar char="•"/>
              <a:defRPr sz="1100" b="0"/>
            </a:lvl2pPr>
            <a:lvl3pPr marL="228600" indent="-114300">
              <a:buFont typeface="Arial" panose="020B0604020202020204" pitchFamily="34" charset="0"/>
              <a:buChar char="-"/>
              <a:defRPr sz="900"/>
            </a:lvl3pPr>
            <a:lvl4pPr marL="342900" indent="-114300">
              <a:buFont typeface="Arial" panose="020B0604020202020204" pitchFamily="34" charset="0"/>
              <a:buChar char="•"/>
              <a:defRPr sz="750"/>
            </a:lvl4pPr>
            <a:lvl5pPr marL="457200" indent="-114300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5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1 Sub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577627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50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50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dirty="0"/>
              <a:t>First level bullet</a:t>
            </a:r>
          </a:p>
          <a:p>
            <a:pPr marL="114300" lvl="1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28600" lvl="2" indent="-114300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2900" lvl="3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77627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 Sub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280470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50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50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dirty="0"/>
              <a:t>First level bullet</a:t>
            </a:r>
          </a:p>
          <a:p>
            <a:pPr marL="114300" lvl="1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28600" lvl="2" indent="-114300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2900" lvl="3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280539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3 Sub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40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986971"/>
            <a:ext cx="1920240" cy="367789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15888" indent="-115888">
              <a:buFont typeface="Arial" panose="020B0604020202020204" pitchFamily="34" charset="0"/>
              <a:buChar char="•"/>
              <a:defRPr sz="1050" b="0"/>
            </a:lvl2pPr>
            <a:lvl3pPr marL="231775" indent="-115888">
              <a:buFont typeface="Arial" panose="020B0604020202020204" pitchFamily="34" charset="0"/>
              <a:buChar char="-"/>
              <a:defRPr sz="900"/>
            </a:lvl3pPr>
            <a:lvl4pPr marL="341313" indent="-115888">
              <a:buFont typeface="Arial" panose="020B0604020202020204" pitchFamily="34" charset="0"/>
              <a:buChar char="•"/>
              <a:defRPr sz="750"/>
            </a:lvl4pPr>
            <a:lvl5pPr marL="457200" indent="-115888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Column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889945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05246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3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920548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4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5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547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2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27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8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Oval 2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AC83B0-B844-44F1-B4BE-92A8C14C00CC}" type="slidenum">
              <a:rPr kumimoji="0" lang="en-US" sz="68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8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622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AC83B0-B844-44F1-B4BE-92A8C14C00CC}" type="slidenum">
              <a:rPr kumimoji="0" lang="en-US" sz="68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8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86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AC83B0-B844-44F1-B4BE-92A8C14C00CC}" type="slidenum">
              <a:rPr kumimoji="0" lang="en-US" sz="68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8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585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4 -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4000" cy="5169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AC83B0-B844-44F1-B4BE-92A8C14C00CC}" type="slidenum">
              <a:rPr kumimoji="0" lang="en-US" sz="68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8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867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-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58" y="2016007"/>
            <a:ext cx="1969568" cy="110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2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08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381540"/>
            <a:ext cx="7640706" cy="3283331"/>
          </a:xfrm>
        </p:spPr>
        <p:txBody>
          <a:bodyPr/>
          <a:lstStyle>
            <a:lvl1pPr marL="129779" indent="-129779">
              <a:buFont typeface="Arial" panose="020B0604020202020204" pitchFamily="34" charset="0"/>
              <a:buChar char="•"/>
              <a:defRPr sz="1275" b="0"/>
            </a:lvl1pPr>
            <a:lvl2pPr marL="342900" indent="-84535">
              <a:buFont typeface="Arial" panose="020B0604020202020204" pitchFamily="34" charset="0"/>
              <a:buChar char="-"/>
              <a:defRPr sz="1050" b="0"/>
            </a:lvl2pPr>
            <a:lvl3pPr marL="472679" indent="-45244">
              <a:defRPr sz="900"/>
            </a:lvl3pPr>
            <a:lvl4pPr marL="556022" indent="-84535">
              <a:defRPr sz="750"/>
            </a:lvl4pPr>
            <a:lvl5pPr marL="640556" indent="-84535">
              <a:defRPr sz="75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4713" y="936903"/>
            <a:ext cx="7640637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43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27"/>
          <a:stretch/>
        </p:blipFill>
        <p:spPr>
          <a:xfrm>
            <a:off x="0" y="1"/>
            <a:ext cx="9144000" cy="5169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4643" y="1912623"/>
            <a:ext cx="7620000" cy="582916"/>
          </a:xfrm>
        </p:spPr>
        <p:txBody>
          <a:bodyPr anchor="ctr"/>
          <a:lstStyle>
            <a:lvl1pPr>
              <a:defRPr sz="3188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747737" y="4806029"/>
            <a:ext cx="192024" cy="192024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AC83B0-B844-44F1-B4BE-92A8C14C00CC}" type="slidenum">
              <a:rPr lang="en-US" smtClean="0">
                <a:solidFill>
                  <a:srgbClr val="02D35F"/>
                </a:solidFill>
              </a:rPr>
              <a:pPr/>
              <a:t>‹#›</a:t>
            </a:fld>
            <a:endParaRPr lang="en-US" dirty="0">
              <a:solidFill>
                <a:srgbClr val="02D3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00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5293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s">
  <p:cSld name="1_2 Column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874646" y="429777"/>
            <a:ext cx="7640707" cy="391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1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874643" y="1123952"/>
            <a:ext cx="3896895" cy="3540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marR="0" lvl="0" indent="-228594" algn="l" rtl="0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17492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04793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298442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292093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29291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29291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29291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29291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2"/>
          </p:nvPr>
        </p:nvSpPr>
        <p:spPr>
          <a:xfrm>
            <a:off x="4943433" y="1124675"/>
            <a:ext cx="3900533" cy="3540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marR="0" lvl="0" indent="-228594" algn="l" rtl="0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17492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04793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298442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292093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29291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29291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29291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29291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dt" idx="10"/>
          </p:nvPr>
        </p:nvSpPr>
        <p:spPr>
          <a:xfrm>
            <a:off x="874644" y="4767264"/>
            <a:ext cx="181140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892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783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675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566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457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348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24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132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892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783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675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566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457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348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24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132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80601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peaker Not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5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27013" indent="-112713">
              <a:spcBef>
                <a:spcPts val="4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̶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832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0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3" name="Picture 147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8018" y="1080311"/>
            <a:ext cx="7404446" cy="1790700"/>
          </a:xfrm>
        </p:spPr>
        <p:txBody>
          <a:bodyPr anchor="b"/>
          <a:lstStyle>
            <a:lvl1pPr algn="l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(32pt)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8017" y="2926839"/>
            <a:ext cx="7404447" cy="79039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Subhead or Second Line (16pt)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017" y="4218741"/>
            <a:ext cx="3253927" cy="68187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00" b="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953" b="0"/>
            </a:lvl2pPr>
            <a:lvl3pPr marL="0" indent="0">
              <a:spcBef>
                <a:spcPts val="0"/>
              </a:spcBef>
              <a:buNone/>
              <a:defRPr sz="953" b="0"/>
            </a:lvl3pPr>
            <a:lvl4pPr marL="0" indent="0">
              <a:spcBef>
                <a:spcPts val="0"/>
              </a:spcBef>
              <a:buNone/>
              <a:defRPr sz="953" b="0"/>
            </a:lvl4pPr>
            <a:lvl5pPr marL="0" indent="0">
              <a:spcBef>
                <a:spcPts val="0"/>
              </a:spcBef>
              <a:buNone/>
              <a:defRPr sz="953" b="0"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Presenter Title</a:t>
            </a:r>
          </a:p>
          <a:p>
            <a:pPr lvl="0"/>
            <a:r>
              <a:rPr lang="en-US" dirty="0"/>
              <a:t>Presenter Email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0" y="486205"/>
            <a:ext cx="877417" cy="53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0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127342"/>
            <a:ext cx="7966144" cy="35375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0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9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37074"/>
            <a:ext cx="7966072" cy="441669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defRPr lang="en-US" sz="1500" b="1" kern="1200" baseline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subhead text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480457"/>
            <a:ext cx="7966144" cy="3184414"/>
          </a:xfrm>
        </p:spPr>
        <p:txBody>
          <a:bodyPr/>
          <a:lstStyle>
            <a:lvl3pPr marL="228600" indent="-114300">
              <a:defRPr/>
            </a:lvl3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49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123950"/>
            <a:ext cx="3896895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tabLst>
                <a:tab pos="685800" algn="l"/>
              </a:tabLst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1" y="1124673"/>
            <a:ext cx="3900533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4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381540"/>
            <a:ext cx="3896895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tabLst>
                <a:tab pos="685800" algn="l"/>
              </a:tabLst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90446"/>
            <a:ext cx="3896859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1 Subhead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1" y="1382263"/>
            <a:ext cx="3900533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943500" y="990446"/>
            <a:ext cx="3900533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 Subhead (15pt)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56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5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b="1"/>
            </a:lvl1pPr>
            <a:lvl2pPr marL="114300" indent="-114300">
              <a:buFont typeface="Arial" panose="020B0604020202020204" pitchFamily="34" charset="0"/>
              <a:buChar char="•"/>
              <a:defRPr sz="1100" b="0"/>
            </a:lvl2pPr>
            <a:lvl3pPr marL="228600" indent="-114300">
              <a:buFont typeface="Arial" panose="020B0604020202020204" pitchFamily="34" charset="0"/>
              <a:buChar char="-"/>
              <a:defRPr sz="900"/>
            </a:lvl3pPr>
            <a:lvl4pPr marL="342900" indent="-114300">
              <a:buFont typeface="Arial" panose="020B0604020202020204" pitchFamily="34" charset="0"/>
              <a:buChar char="•"/>
              <a:defRPr sz="750"/>
            </a:lvl4pPr>
            <a:lvl5pPr marL="457200" indent="-114300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5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1 Sub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577627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50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50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dirty="0"/>
              <a:t>First level bullet</a:t>
            </a:r>
          </a:p>
          <a:p>
            <a:pPr marL="114300" lvl="1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28600" lvl="2" indent="-114300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2900" lvl="3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77627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 Sub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280470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50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50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dirty="0"/>
              <a:t>First level bullet</a:t>
            </a:r>
          </a:p>
          <a:p>
            <a:pPr marL="114300" lvl="1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28600" lvl="2" indent="-114300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2900" lvl="3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280539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3 Sub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77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986971"/>
            <a:ext cx="1920240" cy="367789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15888" indent="-115888">
              <a:buFont typeface="Arial" panose="020B0604020202020204" pitchFamily="34" charset="0"/>
              <a:buChar char="•"/>
              <a:defRPr sz="1050" b="0"/>
            </a:lvl2pPr>
            <a:lvl3pPr marL="231775" indent="-115888">
              <a:buFont typeface="Arial" panose="020B0604020202020204" pitchFamily="34" charset="0"/>
              <a:buChar char="-"/>
              <a:defRPr sz="900"/>
            </a:lvl3pPr>
            <a:lvl4pPr marL="341313" indent="-115888">
              <a:buFont typeface="Arial" panose="020B0604020202020204" pitchFamily="34" charset="0"/>
              <a:buChar char="•"/>
              <a:defRPr sz="750"/>
            </a:lvl4pPr>
            <a:lvl5pPr marL="457200" indent="-115888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Column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889945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05246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3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920548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4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02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9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1563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2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8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68484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fld id="{B1AC83B0-B844-44F1-B4BE-92A8C14C00CC}" type="slidenum">
              <a:rPr lang="en-US" sz="680" smtClean="0">
                <a:solidFill>
                  <a:prstClr val="white"/>
                </a:solidFill>
              </a:rPr>
              <a:pPr algn="ctr">
                <a:defRPr/>
              </a:pPr>
              <a:t>‹#›</a:t>
            </a:fld>
            <a:endParaRPr lang="en-US" sz="68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42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78611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4 -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4000" cy="5169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91814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-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58" y="2016007"/>
            <a:ext cx="1969568" cy="110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5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29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381540"/>
            <a:ext cx="7640706" cy="3283331"/>
          </a:xfrm>
        </p:spPr>
        <p:txBody>
          <a:bodyPr/>
          <a:lstStyle>
            <a:lvl1pPr marL="129779" indent="-129779">
              <a:buFont typeface="Arial" panose="020B0604020202020204" pitchFamily="34" charset="0"/>
              <a:buChar char="•"/>
              <a:defRPr sz="1275" b="0"/>
            </a:lvl1pPr>
            <a:lvl2pPr marL="342900" indent="-84535">
              <a:buFont typeface="Arial" panose="020B0604020202020204" pitchFamily="34" charset="0"/>
              <a:buChar char="-"/>
              <a:defRPr sz="1050" b="0"/>
            </a:lvl2pPr>
            <a:lvl3pPr marL="472679" indent="-45244">
              <a:defRPr sz="900"/>
            </a:lvl3pPr>
            <a:lvl4pPr marL="556022" indent="-84535">
              <a:defRPr sz="750"/>
            </a:lvl4pPr>
            <a:lvl5pPr marL="640556" indent="-84535">
              <a:defRPr sz="75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4713" y="936903"/>
            <a:ext cx="7640637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29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27"/>
          <a:stretch/>
        </p:blipFill>
        <p:spPr>
          <a:xfrm>
            <a:off x="0" y="1"/>
            <a:ext cx="9144000" cy="5169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4643" y="1912623"/>
            <a:ext cx="7620000" cy="582916"/>
          </a:xfrm>
        </p:spPr>
        <p:txBody>
          <a:bodyPr anchor="ctr"/>
          <a:lstStyle>
            <a:lvl1pPr>
              <a:defRPr sz="3188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31156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peaker Not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5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27007" indent="-112710">
              <a:spcBef>
                <a:spcPts val="4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̶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476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0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4422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3" name="Picture 147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8018" y="1080311"/>
            <a:ext cx="7404446" cy="1790700"/>
          </a:xfrm>
        </p:spPr>
        <p:txBody>
          <a:bodyPr anchor="b"/>
          <a:lstStyle>
            <a:lvl1pPr algn="l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(32pt)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8018" y="2926840"/>
            <a:ext cx="7404447" cy="79039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257168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8" indent="0" algn="ctr">
              <a:buNone/>
              <a:defRPr sz="900"/>
            </a:lvl9pPr>
          </a:lstStyle>
          <a:p>
            <a:r>
              <a:rPr lang="en-US" dirty="0"/>
              <a:t>Subhead or Second Line (16pt)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018" y="4218742"/>
            <a:ext cx="3253927" cy="68187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00" b="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953" b="0"/>
            </a:lvl2pPr>
            <a:lvl3pPr marL="0" indent="0">
              <a:spcBef>
                <a:spcPts val="0"/>
              </a:spcBef>
              <a:buNone/>
              <a:defRPr sz="953" b="0"/>
            </a:lvl3pPr>
            <a:lvl4pPr marL="0" indent="0">
              <a:spcBef>
                <a:spcPts val="0"/>
              </a:spcBef>
              <a:buNone/>
              <a:defRPr sz="953" b="0"/>
            </a:lvl4pPr>
            <a:lvl5pPr marL="0" indent="0">
              <a:spcBef>
                <a:spcPts val="0"/>
              </a:spcBef>
              <a:buNone/>
              <a:defRPr sz="953" b="0"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Presenter Title</a:t>
            </a:r>
          </a:p>
          <a:p>
            <a:pPr lvl="0"/>
            <a:r>
              <a:rPr lang="en-US" dirty="0"/>
              <a:t>Presenter Email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1" y="486206"/>
            <a:ext cx="877417" cy="53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5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127342"/>
            <a:ext cx="7966144" cy="35375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14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9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5" y="937075"/>
            <a:ext cx="7966072" cy="441669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defRPr lang="en-US" sz="1500" b="1" kern="1200" baseline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subhead text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480458"/>
            <a:ext cx="7966144" cy="3184414"/>
          </a:xfrm>
        </p:spPr>
        <p:txBody>
          <a:bodyPr/>
          <a:lstStyle>
            <a:lvl3pPr marL="228594" indent="-114297">
              <a:defRPr/>
            </a:lvl3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34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123951"/>
            <a:ext cx="3896895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297" indent="-114297">
              <a:buFont typeface="Arial" panose="020B0604020202020204" pitchFamily="34" charset="0"/>
              <a:buChar char="•"/>
              <a:defRPr sz="1400" b="0"/>
            </a:lvl2pPr>
            <a:lvl3pPr marL="228594" indent="-114297">
              <a:defRPr sz="1200"/>
            </a:lvl3pPr>
            <a:lvl4pPr marL="342892" indent="-114297">
              <a:defRPr sz="1100"/>
            </a:lvl4pPr>
            <a:lvl5pPr marL="457189" indent="-114297">
              <a:tabLst>
                <a:tab pos="685783" algn="l"/>
              </a:tabLst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2" y="1124674"/>
            <a:ext cx="3900533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297" indent="-114297">
              <a:buFont typeface="Arial" panose="020B0604020202020204" pitchFamily="34" charset="0"/>
              <a:buChar char="•"/>
              <a:defRPr sz="1400" b="0"/>
            </a:lvl2pPr>
            <a:lvl3pPr marL="228594" indent="-114297">
              <a:defRPr sz="1200"/>
            </a:lvl3pPr>
            <a:lvl4pPr marL="342892" indent="-114297">
              <a:defRPr sz="1100"/>
            </a:lvl4pPr>
            <a:lvl5pPr marL="457189" indent="-114297"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7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381541"/>
            <a:ext cx="3896895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297" indent="-114297">
              <a:buFont typeface="Arial" panose="020B0604020202020204" pitchFamily="34" charset="0"/>
              <a:buChar char="•"/>
              <a:defRPr sz="1400" b="0"/>
            </a:lvl2pPr>
            <a:lvl3pPr marL="228594" indent="-114297">
              <a:defRPr sz="1200"/>
            </a:lvl3pPr>
            <a:lvl4pPr marL="342892" indent="-114297">
              <a:defRPr sz="1100"/>
            </a:lvl4pPr>
            <a:lvl5pPr marL="457189" indent="-114297">
              <a:tabLst>
                <a:tab pos="685783" algn="l"/>
              </a:tabLst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90447"/>
            <a:ext cx="3896859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1 Subhead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2" y="1382264"/>
            <a:ext cx="3900533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297" indent="-114297">
              <a:buFont typeface="Arial" panose="020B0604020202020204" pitchFamily="34" charset="0"/>
              <a:buChar char="•"/>
              <a:defRPr sz="1400" b="0"/>
            </a:lvl2pPr>
            <a:lvl3pPr marL="228594" indent="-114297">
              <a:defRPr sz="1200"/>
            </a:lvl3pPr>
            <a:lvl4pPr marL="342892" indent="-114297">
              <a:defRPr sz="1100"/>
            </a:lvl4pPr>
            <a:lvl5pPr marL="457189" indent="-114297"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943501" y="990447"/>
            <a:ext cx="3900533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 Subhead (15pt)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9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5" y="1376572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b="1"/>
            </a:lvl1pPr>
            <a:lvl2pPr marL="114297" indent="-114297">
              <a:buFont typeface="Arial" panose="020B0604020202020204" pitchFamily="34" charset="0"/>
              <a:buChar char="•"/>
              <a:defRPr sz="1100" b="0"/>
            </a:lvl2pPr>
            <a:lvl3pPr marL="228594" indent="-114297">
              <a:buFont typeface="Arial" panose="020B0604020202020204" pitchFamily="34" charset="0"/>
              <a:buChar char="-"/>
              <a:defRPr sz="900"/>
            </a:lvl3pPr>
            <a:lvl4pPr marL="342892" indent="-114297">
              <a:buFont typeface="Arial" panose="020B0604020202020204" pitchFamily="34" charset="0"/>
              <a:buChar char="•"/>
              <a:defRPr sz="750"/>
            </a:lvl4pPr>
            <a:lvl5pPr marL="457189" indent="-114297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5" y="988323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1 Sub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577627" y="1376572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46" indent="-171446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43" indent="-171446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40" indent="-171446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37" indent="-171446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dirty="0"/>
              <a:t>First level bullet</a:t>
            </a:r>
          </a:p>
          <a:p>
            <a:pPr marL="114297" lvl="1" indent="-114297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28594" lvl="2" indent="-114297" algn="l" defTabSz="5167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2892" lvl="3" indent="-114297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189" lvl="4" indent="-114297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77627" y="988323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 Sub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280470" y="1376572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46" indent="-171446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43" indent="-171446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40" indent="-171446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37" indent="-171446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dirty="0"/>
              <a:t>First level bullet</a:t>
            </a:r>
          </a:p>
          <a:p>
            <a:pPr marL="114297" lvl="1" indent="-114297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28594" lvl="2" indent="-114297" algn="l" defTabSz="5167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2892" lvl="3" indent="-114297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189" lvl="4" indent="-114297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280539" y="988323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3 Sub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24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986972"/>
            <a:ext cx="1920240" cy="367789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15885" indent="-115885">
              <a:buFont typeface="Arial" panose="020B0604020202020204" pitchFamily="34" charset="0"/>
              <a:buChar char="•"/>
              <a:defRPr sz="1050" b="0"/>
            </a:lvl2pPr>
            <a:lvl3pPr marL="231770" indent="-115885">
              <a:buFont typeface="Arial" panose="020B0604020202020204" pitchFamily="34" charset="0"/>
              <a:buChar char="-"/>
              <a:defRPr sz="900"/>
            </a:lvl3pPr>
            <a:lvl4pPr marL="341305" indent="-115885">
              <a:buFont typeface="Arial" panose="020B0604020202020204" pitchFamily="34" charset="0"/>
              <a:buChar char="•"/>
              <a:defRPr sz="750"/>
            </a:lvl4pPr>
            <a:lvl5pPr marL="457189" indent="-115885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Column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889945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46" indent="-171446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0" indent="-171446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65" indent="-171446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50" indent="-171446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</a:t>
            </a:r>
          </a:p>
          <a:p>
            <a:pPr marL="115885" lvl="1" indent="-115885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0" lvl="2" indent="-115885" algn="l" defTabSz="5167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05" lvl="3" indent="-115885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189" lvl="4" indent="-115885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05246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46" indent="-171446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0" indent="-171446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65" indent="-171446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50" indent="-171446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3</a:t>
            </a:r>
          </a:p>
          <a:p>
            <a:pPr marL="115885" lvl="1" indent="-115885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0" lvl="2" indent="-115885" algn="l" defTabSz="5167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05" lvl="3" indent="-115885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189" lvl="4" indent="-115885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920548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46" indent="-171446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0" indent="-171446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65" indent="-171446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50" indent="-171446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4</a:t>
            </a:r>
          </a:p>
          <a:p>
            <a:pPr marL="115885" lvl="1" indent="-115885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0" lvl="2" indent="-115885" algn="l" defTabSz="5167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05" lvl="3" indent="-115885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189" lvl="4" indent="-115885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17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89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41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8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4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Oval 2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685783">
              <a:defRPr/>
            </a:pPr>
            <a:fld id="{B1AC83B0-B844-44F1-B4BE-92A8C14C00CC}" type="slidenum">
              <a:rPr lang="en-US" sz="680" smtClean="0">
                <a:solidFill>
                  <a:srgbClr val="02D35F"/>
                </a:solidFill>
              </a:rPr>
              <a:pPr algn="ctr" defTabSz="685783">
                <a:defRPr/>
              </a:pPr>
              <a:t>‹#›</a:t>
            </a:fld>
            <a:endParaRPr lang="en-US" sz="680" dirty="0">
              <a:solidFill>
                <a:srgbClr val="02D3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7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6423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62000" y="1664884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685783">
              <a:defRPr/>
            </a:pPr>
            <a:fld id="{B1AC83B0-B844-44F1-B4BE-92A8C14C00CC}" type="slidenum">
              <a:rPr lang="en-US" sz="680" smtClean="0">
                <a:solidFill>
                  <a:prstClr val="white"/>
                </a:solidFill>
              </a:rPr>
              <a:pPr algn="ctr" defTabSz="685783">
                <a:defRPr/>
              </a:pPr>
              <a:t>‹#›</a:t>
            </a:fld>
            <a:endParaRPr lang="en-US" sz="68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76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4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685783">
              <a:defRPr/>
            </a:pPr>
            <a:fld id="{B1AC83B0-B844-44F1-B4BE-92A8C14C00CC}" type="slidenum">
              <a:rPr lang="en-US" sz="680" smtClean="0">
                <a:solidFill>
                  <a:srgbClr val="02D35F"/>
                </a:solidFill>
              </a:rPr>
              <a:pPr algn="ctr" defTabSz="685783">
                <a:defRPr/>
              </a:pPr>
              <a:t>‹#›</a:t>
            </a:fld>
            <a:endParaRPr lang="en-US" sz="680" dirty="0">
              <a:solidFill>
                <a:srgbClr val="02D3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8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4 -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"/>
            <a:ext cx="9144000" cy="5169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4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685783">
              <a:defRPr/>
            </a:pPr>
            <a:fld id="{B1AC83B0-B844-44F1-B4BE-92A8C14C00CC}" type="slidenum">
              <a:rPr lang="en-US" sz="680" smtClean="0">
                <a:solidFill>
                  <a:srgbClr val="02D35F"/>
                </a:solidFill>
              </a:rPr>
              <a:pPr algn="ctr" defTabSz="685783">
                <a:defRPr/>
              </a:pPr>
              <a:t>‹#›</a:t>
            </a:fld>
            <a:endParaRPr lang="en-US" sz="680" dirty="0">
              <a:solidFill>
                <a:srgbClr val="02D3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9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-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1"/>
            <a:ext cx="9143999" cy="5143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59" y="2016008"/>
            <a:ext cx="1969568" cy="110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3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731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peaker Not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5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27007" indent="-112710">
              <a:spcBef>
                <a:spcPts val="4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̶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02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08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3" name="Picture 147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8018" y="1080311"/>
            <a:ext cx="7404446" cy="1790700"/>
          </a:xfrm>
        </p:spPr>
        <p:txBody>
          <a:bodyPr anchor="b"/>
          <a:lstStyle>
            <a:lvl1pPr algn="l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(32pt)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8018" y="2926840"/>
            <a:ext cx="7404447" cy="79039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257168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8" indent="0" algn="ctr">
              <a:buNone/>
              <a:defRPr sz="900"/>
            </a:lvl9pPr>
          </a:lstStyle>
          <a:p>
            <a:r>
              <a:rPr lang="en-US" dirty="0"/>
              <a:t>Subhead or Second Line (16pt)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018" y="4218742"/>
            <a:ext cx="3253927" cy="68187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00" b="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953" b="0"/>
            </a:lvl2pPr>
            <a:lvl3pPr marL="0" indent="0">
              <a:spcBef>
                <a:spcPts val="0"/>
              </a:spcBef>
              <a:buNone/>
              <a:defRPr sz="953" b="0"/>
            </a:lvl3pPr>
            <a:lvl4pPr marL="0" indent="0">
              <a:spcBef>
                <a:spcPts val="0"/>
              </a:spcBef>
              <a:buNone/>
              <a:defRPr sz="953" b="0"/>
            </a:lvl4pPr>
            <a:lvl5pPr marL="0" indent="0">
              <a:spcBef>
                <a:spcPts val="0"/>
              </a:spcBef>
              <a:buNone/>
              <a:defRPr sz="953" b="0"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Presenter Title</a:t>
            </a:r>
          </a:p>
          <a:p>
            <a:pPr lvl="0"/>
            <a:r>
              <a:rPr lang="en-US" dirty="0"/>
              <a:t>Presenter Email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1" y="486206"/>
            <a:ext cx="877417" cy="53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0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127342"/>
            <a:ext cx="7966144" cy="35375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07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9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5" y="937075"/>
            <a:ext cx="7966072" cy="441669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defRPr lang="en-US" sz="1500" b="1" kern="1200" baseline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subhead text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480458"/>
            <a:ext cx="7966144" cy="3184414"/>
          </a:xfrm>
        </p:spPr>
        <p:txBody>
          <a:bodyPr/>
          <a:lstStyle>
            <a:lvl3pPr marL="228594" indent="-114297">
              <a:defRPr/>
            </a:lvl3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0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123951"/>
            <a:ext cx="3896895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297" indent="-114297">
              <a:buFont typeface="Arial" panose="020B0604020202020204" pitchFamily="34" charset="0"/>
              <a:buChar char="•"/>
              <a:defRPr sz="1400" b="0"/>
            </a:lvl2pPr>
            <a:lvl3pPr marL="228594" indent="-114297">
              <a:defRPr sz="1200"/>
            </a:lvl3pPr>
            <a:lvl4pPr marL="342892" indent="-114297">
              <a:defRPr sz="1100"/>
            </a:lvl4pPr>
            <a:lvl5pPr marL="457189" indent="-114297">
              <a:tabLst>
                <a:tab pos="685783" algn="l"/>
              </a:tabLst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2" y="1124674"/>
            <a:ext cx="3900533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297" indent="-114297">
              <a:buFont typeface="Arial" panose="020B0604020202020204" pitchFamily="34" charset="0"/>
              <a:buChar char="•"/>
              <a:defRPr sz="1400" b="0"/>
            </a:lvl2pPr>
            <a:lvl3pPr marL="228594" indent="-114297">
              <a:defRPr sz="1200"/>
            </a:lvl3pPr>
            <a:lvl4pPr marL="342892" indent="-114297">
              <a:defRPr sz="1100"/>
            </a:lvl4pPr>
            <a:lvl5pPr marL="457189" indent="-114297"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387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381541"/>
            <a:ext cx="3896895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297" indent="-114297">
              <a:buFont typeface="Arial" panose="020B0604020202020204" pitchFamily="34" charset="0"/>
              <a:buChar char="•"/>
              <a:defRPr sz="1400" b="0"/>
            </a:lvl2pPr>
            <a:lvl3pPr marL="228594" indent="-114297">
              <a:defRPr sz="1200"/>
            </a:lvl3pPr>
            <a:lvl4pPr marL="342892" indent="-114297">
              <a:defRPr sz="1100"/>
            </a:lvl4pPr>
            <a:lvl5pPr marL="457189" indent="-114297">
              <a:tabLst>
                <a:tab pos="685783" algn="l"/>
              </a:tabLst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90447"/>
            <a:ext cx="3896859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1 Subhead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2" y="1382264"/>
            <a:ext cx="3900533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297" indent="-114297">
              <a:buFont typeface="Arial" panose="020B0604020202020204" pitchFamily="34" charset="0"/>
              <a:buChar char="•"/>
              <a:defRPr sz="1400" b="0"/>
            </a:lvl2pPr>
            <a:lvl3pPr marL="228594" indent="-114297">
              <a:defRPr sz="1200"/>
            </a:lvl3pPr>
            <a:lvl4pPr marL="342892" indent="-114297">
              <a:defRPr sz="1100"/>
            </a:lvl4pPr>
            <a:lvl5pPr marL="457189" indent="-114297"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943501" y="990447"/>
            <a:ext cx="3900533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 Subhead (15pt)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59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5" y="1376572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b="1"/>
            </a:lvl1pPr>
            <a:lvl2pPr marL="114297" indent="-114297">
              <a:buFont typeface="Arial" panose="020B0604020202020204" pitchFamily="34" charset="0"/>
              <a:buChar char="•"/>
              <a:defRPr sz="1100" b="0"/>
            </a:lvl2pPr>
            <a:lvl3pPr marL="228594" indent="-114297">
              <a:buFont typeface="Arial" panose="020B0604020202020204" pitchFamily="34" charset="0"/>
              <a:buChar char="-"/>
              <a:defRPr sz="900"/>
            </a:lvl3pPr>
            <a:lvl4pPr marL="342892" indent="-114297">
              <a:buFont typeface="Arial" panose="020B0604020202020204" pitchFamily="34" charset="0"/>
              <a:buChar char="•"/>
              <a:defRPr sz="750"/>
            </a:lvl4pPr>
            <a:lvl5pPr marL="457189" indent="-114297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5" y="988323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1 Sub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577627" y="1376572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46" indent="-171446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43" indent="-171446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40" indent="-171446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37" indent="-171446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dirty="0"/>
              <a:t>First level bullet</a:t>
            </a:r>
          </a:p>
          <a:p>
            <a:pPr marL="114297" lvl="1" indent="-114297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28594" lvl="2" indent="-114297" algn="l" defTabSz="5167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2892" lvl="3" indent="-114297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189" lvl="4" indent="-114297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77627" y="988323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 Sub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280470" y="1376572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46" indent="-171446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43" indent="-171446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40" indent="-171446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37" indent="-171446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dirty="0"/>
              <a:t>First level bullet</a:t>
            </a:r>
          </a:p>
          <a:p>
            <a:pPr marL="114297" lvl="1" indent="-114297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28594" lvl="2" indent="-114297" algn="l" defTabSz="5167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2892" lvl="3" indent="-114297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189" lvl="4" indent="-114297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280539" y="988323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3 Sub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49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986972"/>
            <a:ext cx="1920240" cy="367789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15885" indent="-115885">
              <a:buFont typeface="Arial" panose="020B0604020202020204" pitchFamily="34" charset="0"/>
              <a:buChar char="•"/>
              <a:defRPr sz="1050" b="0"/>
            </a:lvl2pPr>
            <a:lvl3pPr marL="231770" indent="-115885">
              <a:buFont typeface="Arial" panose="020B0604020202020204" pitchFamily="34" charset="0"/>
              <a:buChar char="-"/>
              <a:defRPr sz="900"/>
            </a:lvl3pPr>
            <a:lvl4pPr marL="341305" indent="-115885">
              <a:buFont typeface="Arial" panose="020B0604020202020204" pitchFamily="34" charset="0"/>
              <a:buChar char="•"/>
              <a:defRPr sz="750"/>
            </a:lvl4pPr>
            <a:lvl5pPr marL="457189" indent="-115885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Column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889945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46" indent="-171446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0" indent="-171446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65" indent="-171446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50" indent="-171446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</a:t>
            </a:r>
          </a:p>
          <a:p>
            <a:pPr marL="115885" lvl="1" indent="-115885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0" lvl="2" indent="-115885" algn="l" defTabSz="5167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05" lvl="3" indent="-115885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189" lvl="4" indent="-115885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05246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46" indent="-171446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0" indent="-171446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65" indent="-171446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50" indent="-171446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3</a:t>
            </a:r>
          </a:p>
          <a:p>
            <a:pPr marL="115885" lvl="1" indent="-115885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0" lvl="2" indent="-115885" algn="l" defTabSz="5167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05" lvl="3" indent="-115885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189" lvl="4" indent="-115885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920548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46" indent="-171446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0" indent="-171446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65" indent="-171446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50" indent="-171446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4</a:t>
            </a:r>
          </a:p>
          <a:p>
            <a:pPr marL="115885" lvl="1" indent="-115885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0" lvl="2" indent="-115885" algn="l" defTabSz="5167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05" lvl="3" indent="-115885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189" lvl="4" indent="-115885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59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7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4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8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4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Oval 2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685783">
              <a:defRPr/>
            </a:pPr>
            <a:fld id="{B1AC83B0-B844-44F1-B4BE-92A8C14C00CC}" type="slidenum">
              <a:rPr lang="en-US" sz="680" smtClean="0">
                <a:solidFill>
                  <a:srgbClr val="02D35F"/>
                </a:solidFill>
              </a:rPr>
              <a:pPr algn="ctr" defTabSz="685783">
                <a:defRPr/>
              </a:pPr>
              <a:t>‹#›</a:t>
            </a:fld>
            <a:endParaRPr lang="en-US" sz="680" dirty="0">
              <a:solidFill>
                <a:srgbClr val="02D3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37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62000" y="1664884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685783">
              <a:defRPr/>
            </a:pPr>
            <a:fld id="{B1AC83B0-B844-44F1-B4BE-92A8C14C00CC}" type="slidenum">
              <a:rPr lang="en-US" sz="680" smtClean="0">
                <a:solidFill>
                  <a:prstClr val="white"/>
                </a:solidFill>
              </a:rPr>
              <a:pPr algn="ctr" defTabSz="685783">
                <a:defRPr/>
              </a:pPr>
              <a:t>‹#›</a:t>
            </a:fld>
            <a:endParaRPr lang="en-US" sz="68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94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4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685783">
              <a:defRPr/>
            </a:pPr>
            <a:fld id="{B1AC83B0-B844-44F1-B4BE-92A8C14C00CC}" type="slidenum">
              <a:rPr lang="en-US" sz="680" smtClean="0">
                <a:solidFill>
                  <a:srgbClr val="02D35F"/>
                </a:solidFill>
              </a:rPr>
              <a:pPr algn="ctr" defTabSz="685783">
                <a:defRPr/>
              </a:pPr>
              <a:t>‹#›</a:t>
            </a:fld>
            <a:endParaRPr lang="en-US" sz="680" dirty="0">
              <a:solidFill>
                <a:srgbClr val="02D3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11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4 -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"/>
            <a:ext cx="9144000" cy="5169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4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685783">
              <a:defRPr/>
            </a:pPr>
            <a:fld id="{B1AC83B0-B844-44F1-B4BE-92A8C14C00CC}" type="slidenum">
              <a:rPr lang="en-US" sz="680" smtClean="0">
                <a:solidFill>
                  <a:srgbClr val="02D35F"/>
                </a:solidFill>
              </a:rPr>
              <a:pPr algn="ctr" defTabSz="685783">
                <a:defRPr/>
              </a:pPr>
              <a:t>‹#›</a:t>
            </a:fld>
            <a:endParaRPr lang="en-US" sz="680" dirty="0">
              <a:solidFill>
                <a:srgbClr val="02D3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6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-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1"/>
            <a:ext cx="9143999" cy="5143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59" y="2016008"/>
            <a:ext cx="1969568" cy="110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3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9007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96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peaker Not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5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27013" indent="-112713">
              <a:spcBef>
                <a:spcPts val="4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̶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0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08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3" name="Picture 147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8018" y="1080311"/>
            <a:ext cx="7404446" cy="1790700"/>
          </a:xfrm>
        </p:spPr>
        <p:txBody>
          <a:bodyPr anchor="b"/>
          <a:lstStyle>
            <a:lvl1pPr algn="l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(32pt)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8017" y="2926839"/>
            <a:ext cx="7404447" cy="79039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Subhead or Second Line (16pt)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017" y="4218741"/>
            <a:ext cx="3253927" cy="68187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00" b="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953" b="0"/>
            </a:lvl2pPr>
            <a:lvl3pPr marL="0" indent="0">
              <a:spcBef>
                <a:spcPts val="0"/>
              </a:spcBef>
              <a:buNone/>
              <a:defRPr sz="953" b="0"/>
            </a:lvl3pPr>
            <a:lvl4pPr marL="0" indent="0">
              <a:spcBef>
                <a:spcPts val="0"/>
              </a:spcBef>
              <a:buNone/>
              <a:defRPr sz="953" b="0"/>
            </a:lvl4pPr>
            <a:lvl5pPr marL="0" indent="0">
              <a:spcBef>
                <a:spcPts val="0"/>
              </a:spcBef>
              <a:buNone/>
              <a:defRPr sz="953" b="0"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Presenter Title</a:t>
            </a:r>
          </a:p>
          <a:p>
            <a:pPr lvl="0"/>
            <a:r>
              <a:rPr lang="en-US" dirty="0"/>
              <a:t>Presenter Email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0" y="486205"/>
            <a:ext cx="877417" cy="53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5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127342"/>
            <a:ext cx="7966144" cy="35375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63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9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37074"/>
            <a:ext cx="7966072" cy="441669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defRPr lang="en-US" sz="1500" b="1" kern="1200" baseline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subhead text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480457"/>
            <a:ext cx="7966144" cy="3184414"/>
          </a:xfrm>
        </p:spPr>
        <p:txBody>
          <a:bodyPr/>
          <a:lstStyle>
            <a:lvl3pPr marL="228600" indent="-114300">
              <a:defRPr/>
            </a:lvl3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3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123950"/>
            <a:ext cx="3896895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tabLst>
                <a:tab pos="685800" algn="l"/>
              </a:tabLst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1" y="1124673"/>
            <a:ext cx="3900533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34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381540"/>
            <a:ext cx="3896895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tabLst>
                <a:tab pos="685800" algn="l"/>
              </a:tabLst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90446"/>
            <a:ext cx="3896859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1 Subhead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1" y="1382263"/>
            <a:ext cx="3900533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943500" y="990446"/>
            <a:ext cx="3900533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 Subhead (15pt)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2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5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b="1"/>
            </a:lvl1pPr>
            <a:lvl2pPr marL="114300" indent="-114300">
              <a:buFont typeface="Arial" panose="020B0604020202020204" pitchFamily="34" charset="0"/>
              <a:buChar char="•"/>
              <a:defRPr sz="1100" b="0"/>
            </a:lvl2pPr>
            <a:lvl3pPr marL="228600" indent="-114300">
              <a:buFont typeface="Arial" panose="020B0604020202020204" pitchFamily="34" charset="0"/>
              <a:buChar char="-"/>
              <a:defRPr sz="900"/>
            </a:lvl3pPr>
            <a:lvl4pPr marL="342900" indent="-114300">
              <a:buFont typeface="Arial" panose="020B0604020202020204" pitchFamily="34" charset="0"/>
              <a:buChar char="•"/>
              <a:defRPr sz="750"/>
            </a:lvl4pPr>
            <a:lvl5pPr marL="457200" indent="-114300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5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1 Sub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577627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50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50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dirty="0"/>
              <a:t>First level bullet</a:t>
            </a:r>
          </a:p>
          <a:p>
            <a:pPr marL="114300" lvl="1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28600" lvl="2" indent="-114300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2900" lvl="3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77627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 Sub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280470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50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50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dirty="0"/>
              <a:t>First level bullet</a:t>
            </a:r>
          </a:p>
          <a:p>
            <a:pPr marL="114300" lvl="1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28600" lvl="2" indent="-114300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2900" lvl="3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280539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3 Sub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03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986971"/>
            <a:ext cx="1920240" cy="367789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15888" indent="-115888">
              <a:buFont typeface="Arial" panose="020B0604020202020204" pitchFamily="34" charset="0"/>
              <a:buChar char="•"/>
              <a:defRPr sz="1050" b="0"/>
            </a:lvl2pPr>
            <a:lvl3pPr marL="231775" indent="-115888">
              <a:buFont typeface="Arial" panose="020B0604020202020204" pitchFamily="34" charset="0"/>
              <a:buChar char="-"/>
              <a:defRPr sz="900"/>
            </a:lvl3pPr>
            <a:lvl4pPr marL="341313" indent="-115888">
              <a:buFont typeface="Arial" panose="020B0604020202020204" pitchFamily="34" charset="0"/>
              <a:buChar char="•"/>
              <a:defRPr sz="750"/>
            </a:lvl4pPr>
            <a:lvl5pPr marL="457200" indent="-115888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Column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889945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05246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3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920548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4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71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69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0599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9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8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Oval 2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fld id="{B1AC83B0-B844-44F1-B4BE-92A8C14C00CC}" type="slidenum">
              <a:rPr lang="en-US" sz="680" smtClean="0">
                <a:solidFill>
                  <a:srgbClr val="02D35F"/>
                </a:solidFill>
              </a:rPr>
              <a:pPr algn="ctr">
                <a:defRPr/>
              </a:pPr>
              <a:t>‹#›</a:t>
            </a:fld>
            <a:endParaRPr lang="en-US" sz="680" dirty="0">
              <a:solidFill>
                <a:srgbClr val="02D3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91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fld id="{B1AC83B0-B844-44F1-B4BE-92A8C14C00CC}" type="slidenum">
              <a:rPr lang="en-US" sz="680" smtClean="0">
                <a:solidFill>
                  <a:prstClr val="white"/>
                </a:solidFill>
              </a:rPr>
              <a:pPr algn="ctr">
                <a:defRPr/>
              </a:pPr>
              <a:t>‹#›</a:t>
            </a:fld>
            <a:endParaRPr lang="en-US" sz="68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77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fld id="{B1AC83B0-B844-44F1-B4BE-92A8C14C00CC}" type="slidenum">
              <a:rPr lang="en-US" sz="680" smtClean="0">
                <a:solidFill>
                  <a:srgbClr val="02D35F"/>
                </a:solidFill>
              </a:rPr>
              <a:pPr algn="ctr">
                <a:defRPr/>
              </a:pPr>
              <a:t>‹#›</a:t>
            </a:fld>
            <a:endParaRPr lang="en-US" sz="680" dirty="0">
              <a:solidFill>
                <a:srgbClr val="02D3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4 -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4000" cy="5169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fld id="{B1AC83B0-B844-44F1-B4BE-92A8C14C00CC}" type="slidenum">
              <a:rPr lang="en-US" sz="680" smtClean="0">
                <a:solidFill>
                  <a:srgbClr val="02D35F"/>
                </a:solidFill>
              </a:rPr>
              <a:pPr algn="ctr">
                <a:defRPr/>
              </a:pPr>
              <a:t>‹#›</a:t>
            </a:fld>
            <a:endParaRPr lang="en-US" sz="680" dirty="0">
              <a:solidFill>
                <a:srgbClr val="02D3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32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-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58" y="2016007"/>
            <a:ext cx="1969568" cy="110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0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34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53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4645" y="342900"/>
            <a:ext cx="7966145" cy="5857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add title (28pt)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644" y="1123950"/>
            <a:ext cx="7966144" cy="3540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4644" y="4767264"/>
            <a:ext cx="18114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239"/>
          <a:stretch/>
        </p:blipFill>
        <p:spPr>
          <a:xfrm>
            <a:off x="0" y="0"/>
            <a:ext cx="414338" cy="51435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B1AC83B0-B844-44F1-B4BE-92A8C14C00CC}" type="slidenum">
              <a:rPr lang="en-US" sz="680" smtClean="0"/>
              <a:pPr/>
              <a:t>‹#›</a:t>
            </a:fld>
            <a:endParaRPr lang="en-US" sz="680" dirty="0"/>
          </a:p>
        </p:txBody>
      </p:sp>
    </p:spTree>
    <p:extLst>
      <p:ext uri="{BB962C8B-B14F-4D97-AF65-F5344CB8AC3E}">
        <p14:creationId xmlns:p14="http://schemas.microsoft.com/office/powerpoint/2010/main" val="368205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7" r:id="rId2"/>
    <p:sldLayoutId id="2147483777" r:id="rId3"/>
    <p:sldLayoutId id="2147483782" r:id="rId4"/>
    <p:sldLayoutId id="2147483826" r:id="rId5"/>
    <p:sldLayoutId id="2147483779" r:id="rId6"/>
    <p:sldLayoutId id="2147483780" r:id="rId7"/>
    <p:sldLayoutId id="2147483781" r:id="rId8"/>
    <p:sldLayoutId id="2147483784" r:id="rId9"/>
    <p:sldLayoutId id="2147483825" r:id="rId10"/>
    <p:sldLayoutId id="2147483776" r:id="rId11"/>
    <p:sldLayoutId id="2147483823" r:id="rId12"/>
    <p:sldLayoutId id="2147483802" r:id="rId13"/>
    <p:sldLayoutId id="2147483805" r:id="rId14"/>
    <p:sldLayoutId id="2147483799" r:id="rId15"/>
    <p:sldLayoutId id="2147483822" r:id="rId16"/>
    <p:sldLayoutId id="2147483981" r:id="rId17"/>
    <p:sldLayoutId id="2147484045" r:id="rId18"/>
    <p:sldLayoutId id="2147484133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14350" rtl="0" eaLnBrk="1" latinLnBrk="0" hangingPunct="1">
        <a:lnSpc>
          <a:spcPts val="252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800" b="1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143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600" indent="-114300" algn="l" defTabSz="516731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-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429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572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4" userDrawn="1">
          <p15:clr>
            <a:srgbClr val="F26B43"/>
          </p15:clr>
        </p15:guide>
        <p15:guide id="2" pos="199" userDrawn="1">
          <p15:clr>
            <a:srgbClr val="F26B43"/>
          </p15:clr>
        </p15:guide>
        <p15:guide id="3" pos="5569" userDrawn="1">
          <p15:clr>
            <a:srgbClr val="F26B43"/>
          </p15:clr>
        </p15:guide>
        <p15:guide id="4" pos="549" userDrawn="1">
          <p15:clr>
            <a:srgbClr val="F26B43"/>
          </p15:clr>
        </p15:guide>
        <p15:guide id="5" pos="5211" userDrawn="1">
          <p15:clr>
            <a:srgbClr val="F26B43"/>
          </p15:clr>
        </p15:guide>
        <p15:guide id="6" orient="horz" pos="585" userDrawn="1">
          <p15:clr>
            <a:srgbClr val="F26B43"/>
          </p15:clr>
        </p15:guide>
        <p15:guide id="7" orient="horz" pos="2940" userDrawn="1">
          <p15:clr>
            <a:srgbClr val="F26B43"/>
          </p15:clr>
        </p15:guide>
        <p15:guide id="8" orient="horz" pos="215" userDrawn="1">
          <p15:clr>
            <a:srgbClr val="F26B43"/>
          </p15:clr>
        </p15:guide>
        <p15:guide id="9" orient="horz" pos="70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4645" y="342900"/>
            <a:ext cx="7966145" cy="5857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add title (28pt)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644" y="1123950"/>
            <a:ext cx="7966144" cy="3540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4644" y="4767264"/>
            <a:ext cx="18114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D2C4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239"/>
          <a:stretch/>
        </p:blipFill>
        <p:spPr>
          <a:xfrm>
            <a:off x="0" y="0"/>
            <a:ext cx="4143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66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  <p:sldLayoutId id="2147484059" r:id="rId13"/>
    <p:sldLayoutId id="2147484060" r:id="rId14"/>
    <p:sldLayoutId id="2147484061" r:id="rId15"/>
    <p:sldLayoutId id="2147484062" r:id="rId16"/>
    <p:sldLayoutId id="2147484063" r:id="rId17"/>
    <p:sldLayoutId id="2147484064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14350" rtl="0" eaLnBrk="1" latinLnBrk="0" hangingPunct="1">
        <a:lnSpc>
          <a:spcPts val="252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800" b="1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143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600" indent="-114300" algn="l" defTabSz="516731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-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429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572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4">
          <p15:clr>
            <a:srgbClr val="F26B43"/>
          </p15:clr>
        </p15:guide>
        <p15:guide id="2" pos="199">
          <p15:clr>
            <a:srgbClr val="F26B43"/>
          </p15:clr>
        </p15:guide>
        <p15:guide id="3" pos="5569">
          <p15:clr>
            <a:srgbClr val="F26B43"/>
          </p15:clr>
        </p15:guide>
        <p15:guide id="4" pos="549">
          <p15:clr>
            <a:srgbClr val="F26B43"/>
          </p15:clr>
        </p15:guide>
        <p15:guide id="5" pos="5211">
          <p15:clr>
            <a:srgbClr val="F26B43"/>
          </p15:clr>
        </p15:guide>
        <p15:guide id="6" orient="horz" pos="585">
          <p15:clr>
            <a:srgbClr val="F26B43"/>
          </p15:clr>
        </p15:guide>
        <p15:guide id="7" orient="horz" pos="2940">
          <p15:clr>
            <a:srgbClr val="F26B43"/>
          </p15:clr>
        </p15:guide>
        <p15:guide id="8" orient="horz" pos="215">
          <p15:clr>
            <a:srgbClr val="F26B43"/>
          </p15:clr>
        </p15:guide>
        <p15:guide id="9" orient="horz" pos="70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4646" y="342901"/>
            <a:ext cx="7966145" cy="5857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add title (28pt)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644" y="1123950"/>
            <a:ext cx="7966144" cy="3540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4644" y="4767264"/>
            <a:ext cx="18114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pPr defTabSz="685783"/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pPr defTabSz="685783"/>
            <a:endParaRPr lang="en-US" dirty="0">
              <a:solidFill>
                <a:srgbClr val="0D2C4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239"/>
          <a:stretch/>
        </p:blipFill>
        <p:spPr>
          <a:xfrm>
            <a:off x="1" y="0"/>
            <a:ext cx="414338" cy="51435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685783"/>
            <a:fld id="{B1AC83B0-B844-44F1-B4BE-92A8C14C00CC}" type="slidenum">
              <a:rPr lang="en-US" sz="680" smtClean="0">
                <a:solidFill>
                  <a:prstClr val="white"/>
                </a:solidFill>
              </a:rPr>
              <a:pPr algn="ctr" defTabSz="685783"/>
              <a:t>‹#›</a:t>
            </a:fld>
            <a:endParaRPr lang="en-US" sz="68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4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  <p:sldLayoutId id="2147484078" r:id="rId13"/>
    <p:sldLayoutId id="2147484079" r:id="rId14"/>
    <p:sldLayoutId id="2147484080" r:id="rId15"/>
    <p:sldLayoutId id="2147484081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14337" rtl="0" eaLnBrk="1" latinLnBrk="0" hangingPunct="1">
        <a:lnSpc>
          <a:spcPts val="252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514337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800" b="1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14297" indent="-114297" algn="l" defTabSz="514337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594" indent="-114297" algn="l" defTabSz="516718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-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42892" indent="-114297" algn="l" defTabSz="514337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57189" indent="-114297" algn="l" defTabSz="514337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8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4">
          <p15:clr>
            <a:srgbClr val="F26B43"/>
          </p15:clr>
        </p15:guide>
        <p15:guide id="2" pos="199">
          <p15:clr>
            <a:srgbClr val="F26B43"/>
          </p15:clr>
        </p15:guide>
        <p15:guide id="3" pos="5569">
          <p15:clr>
            <a:srgbClr val="F26B43"/>
          </p15:clr>
        </p15:guide>
        <p15:guide id="4" pos="549">
          <p15:clr>
            <a:srgbClr val="F26B43"/>
          </p15:clr>
        </p15:guide>
        <p15:guide id="5" pos="5211">
          <p15:clr>
            <a:srgbClr val="F26B43"/>
          </p15:clr>
        </p15:guide>
        <p15:guide id="6" orient="horz" pos="585">
          <p15:clr>
            <a:srgbClr val="F26B43"/>
          </p15:clr>
        </p15:guide>
        <p15:guide id="7" orient="horz" pos="2940">
          <p15:clr>
            <a:srgbClr val="F26B43"/>
          </p15:clr>
        </p15:guide>
        <p15:guide id="8" orient="horz" pos="215">
          <p15:clr>
            <a:srgbClr val="F26B43"/>
          </p15:clr>
        </p15:guide>
        <p15:guide id="9" orient="horz" pos="70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4646" y="342901"/>
            <a:ext cx="7966145" cy="5857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add title (28pt)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644" y="1123950"/>
            <a:ext cx="7966144" cy="3540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4644" y="4767264"/>
            <a:ext cx="18114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D2C4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239"/>
          <a:stretch/>
        </p:blipFill>
        <p:spPr>
          <a:xfrm>
            <a:off x="1" y="0"/>
            <a:ext cx="414338" cy="51435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B1AC83B0-B844-44F1-B4BE-92A8C14C00CC}" type="slidenum">
              <a:rPr lang="en-US" sz="680" smtClean="0">
                <a:solidFill>
                  <a:prstClr val="white"/>
                </a:solidFill>
              </a:rPr>
              <a:pPr algn="ctr"/>
              <a:t>‹#›</a:t>
            </a:fld>
            <a:endParaRPr lang="en-US" sz="68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  <p:sldLayoutId id="2147484094" r:id="rId12"/>
    <p:sldLayoutId id="2147484095" r:id="rId13"/>
    <p:sldLayoutId id="2147484096" r:id="rId14"/>
    <p:sldLayoutId id="2147484097" r:id="rId15"/>
    <p:sldLayoutId id="2147484098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14337" rtl="0" eaLnBrk="1" latinLnBrk="0" hangingPunct="1">
        <a:lnSpc>
          <a:spcPts val="252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514337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800" b="1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14297" indent="-114297" algn="l" defTabSz="514337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594" indent="-114297" algn="l" defTabSz="516718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-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42892" indent="-114297" algn="l" defTabSz="514337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57189" indent="-114297" algn="l" defTabSz="514337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8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4">
          <p15:clr>
            <a:srgbClr val="F26B43"/>
          </p15:clr>
        </p15:guide>
        <p15:guide id="2" pos="199">
          <p15:clr>
            <a:srgbClr val="F26B43"/>
          </p15:clr>
        </p15:guide>
        <p15:guide id="3" pos="5569">
          <p15:clr>
            <a:srgbClr val="F26B43"/>
          </p15:clr>
        </p15:guide>
        <p15:guide id="4" pos="549">
          <p15:clr>
            <a:srgbClr val="F26B43"/>
          </p15:clr>
        </p15:guide>
        <p15:guide id="5" pos="5211">
          <p15:clr>
            <a:srgbClr val="F26B43"/>
          </p15:clr>
        </p15:guide>
        <p15:guide id="6" orient="horz" pos="585">
          <p15:clr>
            <a:srgbClr val="F26B43"/>
          </p15:clr>
        </p15:guide>
        <p15:guide id="7" orient="horz" pos="2940">
          <p15:clr>
            <a:srgbClr val="F26B43"/>
          </p15:clr>
        </p15:guide>
        <p15:guide id="8" orient="horz" pos="215">
          <p15:clr>
            <a:srgbClr val="F26B43"/>
          </p15:clr>
        </p15:guide>
        <p15:guide id="9" orient="horz" pos="708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4645" y="342900"/>
            <a:ext cx="7966145" cy="5857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add title (28pt)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644" y="1123950"/>
            <a:ext cx="7966144" cy="3540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4644" y="4767264"/>
            <a:ext cx="18114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pPr defTabSz="914400"/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pPr defTabSz="914400"/>
            <a:endParaRPr lang="en-US" dirty="0">
              <a:solidFill>
                <a:srgbClr val="0D2C4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239"/>
          <a:stretch/>
        </p:blipFill>
        <p:spPr>
          <a:xfrm>
            <a:off x="0" y="0"/>
            <a:ext cx="414338" cy="51435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4400"/>
            <a:fld id="{B1AC83B0-B844-44F1-B4BE-92A8C14C00CC}" type="slidenum">
              <a:rPr lang="en-US" sz="680" smtClean="0">
                <a:solidFill>
                  <a:prstClr val="white"/>
                </a:solidFill>
              </a:rPr>
              <a:pPr algn="ctr" defTabSz="914400"/>
              <a:t>‹#›</a:t>
            </a:fld>
            <a:endParaRPr lang="en-US" sz="68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9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  <p:sldLayoutId id="2147484129" r:id="rId13"/>
    <p:sldLayoutId id="2147484130" r:id="rId14"/>
    <p:sldLayoutId id="2147484131" r:id="rId15"/>
    <p:sldLayoutId id="2147484132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14350" rtl="0" eaLnBrk="1" latinLnBrk="0" hangingPunct="1">
        <a:lnSpc>
          <a:spcPts val="252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800" b="1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143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600" indent="-114300" algn="l" defTabSz="516731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-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429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572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4">
          <p15:clr>
            <a:srgbClr val="F26B43"/>
          </p15:clr>
        </p15:guide>
        <p15:guide id="2" pos="199">
          <p15:clr>
            <a:srgbClr val="F26B43"/>
          </p15:clr>
        </p15:guide>
        <p15:guide id="3" pos="5569">
          <p15:clr>
            <a:srgbClr val="F26B43"/>
          </p15:clr>
        </p15:guide>
        <p15:guide id="4" pos="549">
          <p15:clr>
            <a:srgbClr val="F26B43"/>
          </p15:clr>
        </p15:guide>
        <p15:guide id="5" pos="5211">
          <p15:clr>
            <a:srgbClr val="F26B43"/>
          </p15:clr>
        </p15:guide>
        <p15:guide id="6" orient="horz" pos="585">
          <p15:clr>
            <a:srgbClr val="F26B43"/>
          </p15:clr>
        </p15:guide>
        <p15:guide id="7" orient="horz" pos="2940">
          <p15:clr>
            <a:srgbClr val="F26B43"/>
          </p15:clr>
        </p15:guide>
        <p15:guide id="8" orient="horz" pos="215">
          <p15:clr>
            <a:srgbClr val="F26B43"/>
          </p15:clr>
        </p15:guide>
        <p15:guide id="9" orient="horz" pos="7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27935092"/>
              </p:ext>
            </p:extLst>
          </p:nvPr>
        </p:nvGraphicFramePr>
        <p:xfrm>
          <a:off x="1266496" y="625576"/>
          <a:ext cx="6611007" cy="4401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6690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USE_16x9_Template_2016 v7_ks">
  <a:themeElements>
    <a:clrScheme name="SUSE Color Palette">
      <a:dk1>
        <a:sysClr val="windowText" lastClr="000000"/>
      </a:dk1>
      <a:lt1>
        <a:sysClr val="window" lastClr="FFFFFF"/>
      </a:lt1>
      <a:dk2>
        <a:srgbClr val="0D2C40"/>
      </a:dk2>
      <a:lt2>
        <a:srgbClr val="A7A9AC"/>
      </a:lt2>
      <a:accent1>
        <a:srgbClr val="02D35F"/>
      </a:accent1>
      <a:accent2>
        <a:srgbClr val="841781"/>
      </a:accent2>
      <a:accent3>
        <a:srgbClr val="DE0080"/>
      </a:accent3>
      <a:accent4>
        <a:srgbClr val="FD9A2B"/>
      </a:accent4>
      <a:accent5>
        <a:srgbClr val="A0FF5F"/>
      </a:accent5>
      <a:accent6>
        <a:srgbClr val="02A49C"/>
      </a:accent6>
      <a:hlink>
        <a:srgbClr val="0D2C40"/>
      </a:hlink>
      <a:folHlink>
        <a:srgbClr val="0D2C40"/>
      </a:folHlink>
    </a:clrScheme>
    <a:fontScheme name="SUSE_2016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USE_16x9_Template_2016 v7_ks.potx" id="{CA153D18-3680-43C0-BAFA-A9DC7C8C6460}" vid="{79B5E05C-A7EF-4374-9621-74048ED1ECCF}"/>
    </a:ext>
  </a:extLst>
</a:theme>
</file>

<file path=ppt/theme/theme3.xml><?xml version="1.0" encoding="utf-8"?>
<a:theme xmlns:a="http://schemas.openxmlformats.org/drawingml/2006/main" name="1_SUSE_16x9_Template_2016 v7_ks">
  <a:themeElements>
    <a:clrScheme name="SUSE Color Palette">
      <a:dk1>
        <a:sysClr val="windowText" lastClr="000000"/>
      </a:dk1>
      <a:lt1>
        <a:sysClr val="window" lastClr="FFFFFF"/>
      </a:lt1>
      <a:dk2>
        <a:srgbClr val="0D2C40"/>
      </a:dk2>
      <a:lt2>
        <a:srgbClr val="A7A9AC"/>
      </a:lt2>
      <a:accent1>
        <a:srgbClr val="02D35F"/>
      </a:accent1>
      <a:accent2>
        <a:srgbClr val="841781"/>
      </a:accent2>
      <a:accent3>
        <a:srgbClr val="DE0080"/>
      </a:accent3>
      <a:accent4>
        <a:srgbClr val="FD9A2B"/>
      </a:accent4>
      <a:accent5>
        <a:srgbClr val="A0FF5F"/>
      </a:accent5>
      <a:accent6>
        <a:srgbClr val="02A49C"/>
      </a:accent6>
      <a:hlink>
        <a:srgbClr val="0D2C40"/>
      </a:hlink>
      <a:folHlink>
        <a:srgbClr val="0D2C40"/>
      </a:folHlink>
    </a:clrScheme>
    <a:fontScheme name="SUSE_2016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USE_16x9_Template_2016 v7_ks.potx" id="{CA153D18-3680-43C0-BAFA-A9DC7C8C6460}" vid="{79B5E05C-A7EF-4374-9621-74048ED1ECCF}"/>
    </a:ext>
  </a:extLst>
</a:theme>
</file>

<file path=ppt/theme/theme4.xml><?xml version="1.0" encoding="utf-8"?>
<a:theme xmlns:a="http://schemas.openxmlformats.org/drawingml/2006/main" name="2_SUSE_16x9_Template_2016 v7_ks">
  <a:themeElements>
    <a:clrScheme name="SUSE Color Palette">
      <a:dk1>
        <a:sysClr val="windowText" lastClr="000000"/>
      </a:dk1>
      <a:lt1>
        <a:sysClr val="window" lastClr="FFFFFF"/>
      </a:lt1>
      <a:dk2>
        <a:srgbClr val="0D2C40"/>
      </a:dk2>
      <a:lt2>
        <a:srgbClr val="A7A9AC"/>
      </a:lt2>
      <a:accent1>
        <a:srgbClr val="02D35F"/>
      </a:accent1>
      <a:accent2>
        <a:srgbClr val="841781"/>
      </a:accent2>
      <a:accent3>
        <a:srgbClr val="DE0080"/>
      </a:accent3>
      <a:accent4>
        <a:srgbClr val="FD9A2B"/>
      </a:accent4>
      <a:accent5>
        <a:srgbClr val="A0FF5F"/>
      </a:accent5>
      <a:accent6>
        <a:srgbClr val="02A49C"/>
      </a:accent6>
      <a:hlink>
        <a:srgbClr val="0D2C40"/>
      </a:hlink>
      <a:folHlink>
        <a:srgbClr val="0D2C40"/>
      </a:folHlink>
    </a:clrScheme>
    <a:fontScheme name="SUSE_2016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USE_16x9_Template_2016 v7_ks.potx" id="{CA153D18-3680-43C0-BAFA-A9DC7C8C6460}" vid="{79B5E05C-A7EF-4374-9621-74048ED1ECCF}"/>
    </a:ext>
  </a:extLst>
</a:theme>
</file>

<file path=ppt/theme/theme5.xml><?xml version="1.0" encoding="utf-8"?>
<a:theme xmlns:a="http://schemas.openxmlformats.org/drawingml/2006/main" name="3_SUSE_16x9_Template_2016 v7_ks">
  <a:themeElements>
    <a:clrScheme name="SUSE Color Palette">
      <a:dk1>
        <a:sysClr val="windowText" lastClr="000000"/>
      </a:dk1>
      <a:lt1>
        <a:sysClr val="window" lastClr="FFFFFF"/>
      </a:lt1>
      <a:dk2>
        <a:srgbClr val="0D2C40"/>
      </a:dk2>
      <a:lt2>
        <a:srgbClr val="A7A9AC"/>
      </a:lt2>
      <a:accent1>
        <a:srgbClr val="02D35F"/>
      </a:accent1>
      <a:accent2>
        <a:srgbClr val="841781"/>
      </a:accent2>
      <a:accent3>
        <a:srgbClr val="DE0080"/>
      </a:accent3>
      <a:accent4>
        <a:srgbClr val="FD9A2B"/>
      </a:accent4>
      <a:accent5>
        <a:srgbClr val="A0FF5F"/>
      </a:accent5>
      <a:accent6>
        <a:srgbClr val="02A49C"/>
      </a:accent6>
      <a:hlink>
        <a:srgbClr val="0D2C40"/>
      </a:hlink>
      <a:folHlink>
        <a:srgbClr val="0D2C40"/>
      </a:folHlink>
    </a:clrScheme>
    <a:fontScheme name="SUSE_2016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FDA1F4B-54FC-4E71-84B0-4E10603B65B9}" vid="{7BB57357-17AF-4C1A-8826-BC019CA184B7}"/>
    </a:ext>
  </a:extLst>
</a:theme>
</file>

<file path=ppt/theme/theme6.xml><?xml version="1.0" encoding="utf-8"?>
<a:theme xmlns:a="http://schemas.openxmlformats.org/drawingml/2006/main" name="5_SUSE_16x9_Template_2016 v7_ks">
  <a:themeElements>
    <a:clrScheme name="SUSE Color Palette">
      <a:dk1>
        <a:sysClr val="windowText" lastClr="000000"/>
      </a:dk1>
      <a:lt1>
        <a:sysClr val="window" lastClr="FFFFFF"/>
      </a:lt1>
      <a:dk2>
        <a:srgbClr val="0D2C40"/>
      </a:dk2>
      <a:lt2>
        <a:srgbClr val="A7A9AC"/>
      </a:lt2>
      <a:accent1>
        <a:srgbClr val="02D35F"/>
      </a:accent1>
      <a:accent2>
        <a:srgbClr val="841781"/>
      </a:accent2>
      <a:accent3>
        <a:srgbClr val="DE0080"/>
      </a:accent3>
      <a:accent4>
        <a:srgbClr val="FD9A2B"/>
      </a:accent4>
      <a:accent5>
        <a:srgbClr val="A0FF5F"/>
      </a:accent5>
      <a:accent6>
        <a:srgbClr val="02A49C"/>
      </a:accent6>
      <a:hlink>
        <a:srgbClr val="0D2C40"/>
      </a:hlink>
      <a:folHlink>
        <a:srgbClr val="0D2C40"/>
      </a:folHlink>
    </a:clrScheme>
    <a:fontScheme name="SUSE_2016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FDA1F4B-54FC-4E71-84B0-4E10603B65B9}" vid="{7BB57357-17AF-4C1A-8826-BC019CA184B7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SUSE_16x9_Template_2016 v8a</Template>
  <TotalTime>0</TotalTime>
  <Words>2410</Words>
  <Application>Microsoft Office PowerPoint</Application>
  <PresentationFormat>On-screen Show (16:9)</PresentationFormat>
  <Paragraphs>600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Office Theme</vt:lpstr>
      <vt:lpstr>SUSE_16x9_Template_2016 v7_ks</vt:lpstr>
      <vt:lpstr>1_SUSE_16x9_Template_2016 v7_ks</vt:lpstr>
      <vt:lpstr>2_SUSE_16x9_Template_2016 v7_ks</vt:lpstr>
      <vt:lpstr>3_SUSE_16x9_Template_2016 v7_ks</vt:lpstr>
      <vt:lpstr>5_SUSE_16x9_Template_2016 v7_ks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SUSE Software-defined Infrastructure  and Application Delivery Approach </dc:title>
  <dc:creator/>
  <cp:lastModifiedBy/>
  <cp:revision>46</cp:revision>
  <dcterms:created xsi:type="dcterms:W3CDTF">2017-05-19T20:59:13Z</dcterms:created>
  <dcterms:modified xsi:type="dcterms:W3CDTF">2020-07-30T13:52:43Z</dcterms:modified>
</cp:coreProperties>
</file>