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9" r:id="rId2"/>
  </p:sldIdLst>
  <p:sldSz cx="9144000" cy="5143500" type="screen16x9"/>
  <p:notesSz cx="6858000" cy="9144000"/>
  <p:embeddedFontLst>
    <p:embeddedFont>
      <p:font typeface="Average" panose="020B0604020202020204" charset="0"/>
      <p:regular r:id="rId4"/>
    </p:embeddedFont>
    <p:embeddedFont>
      <p:font typeface="Oswald" panose="020B0604020202020204" charset="0"/>
      <p:regular r:id="rId5"/>
      <p:bold r:id="rId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600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0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8c46e25eed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8c46e25eed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/>
              <a:t>This is some title up here</a:t>
            </a:r>
            <a:endParaRPr u="sng" dirty="0"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7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  <a:buNone/>
            </a:pPr>
            <a:r>
              <a:rPr lang="en-US" sz="1200" dirty="0"/>
              <a:t>Lorem ipsum dolor sit </a:t>
            </a:r>
            <a:r>
              <a:rPr lang="en-US" sz="1200" dirty="0" err="1"/>
              <a:t>amet</a:t>
            </a:r>
            <a:r>
              <a:rPr lang="en-US" sz="1200" dirty="0"/>
              <a:t>, </a:t>
            </a:r>
            <a:r>
              <a:rPr lang="en-US" sz="1200" dirty="0" err="1"/>
              <a:t>consectetuer</a:t>
            </a:r>
            <a:r>
              <a:rPr lang="en-US" sz="1200" dirty="0"/>
              <a:t> </a:t>
            </a:r>
            <a:r>
              <a:rPr lang="en-US" sz="1200" dirty="0" err="1"/>
              <a:t>adipiscing</a:t>
            </a:r>
            <a:r>
              <a:rPr lang="en-US" sz="1200" dirty="0"/>
              <a:t> </a:t>
            </a:r>
            <a:r>
              <a:rPr lang="en-US" sz="1200" dirty="0" err="1"/>
              <a:t>elit</a:t>
            </a:r>
            <a:r>
              <a:rPr lang="en-US" sz="1200" dirty="0"/>
              <a:t>. </a:t>
            </a:r>
            <a:r>
              <a:rPr lang="en-US" sz="1200" dirty="0" err="1"/>
              <a:t>Aenean</a:t>
            </a:r>
            <a:r>
              <a:rPr lang="en-US" sz="1200" dirty="0"/>
              <a:t> </a:t>
            </a:r>
            <a:r>
              <a:rPr lang="en-US" sz="1200" dirty="0" err="1"/>
              <a:t>commodo</a:t>
            </a:r>
            <a:r>
              <a:rPr lang="en-US" sz="1200" dirty="0"/>
              <a:t> ligula </a:t>
            </a:r>
            <a:r>
              <a:rPr lang="en-US" sz="1200" dirty="0" err="1"/>
              <a:t>eget</a:t>
            </a:r>
            <a:r>
              <a:rPr lang="en-US" sz="1200" dirty="0"/>
              <a:t> dolor. </a:t>
            </a:r>
            <a:r>
              <a:rPr lang="en-US" sz="1200" dirty="0" err="1"/>
              <a:t>Aenean</a:t>
            </a:r>
            <a:r>
              <a:rPr lang="en-US" sz="1200" dirty="0"/>
              <a:t> </a:t>
            </a:r>
            <a:r>
              <a:rPr lang="en-US" sz="1200" dirty="0" err="1"/>
              <a:t>massa</a:t>
            </a:r>
            <a:r>
              <a:rPr lang="en-US" sz="1200" dirty="0"/>
              <a:t>. Cum sociis </a:t>
            </a:r>
            <a:r>
              <a:rPr lang="en-US" sz="1200" dirty="0" err="1"/>
              <a:t>natoque</a:t>
            </a:r>
            <a:r>
              <a:rPr lang="en-US" sz="1200" dirty="0"/>
              <a:t> </a:t>
            </a:r>
            <a:r>
              <a:rPr lang="en-US" sz="1200" dirty="0" err="1"/>
              <a:t>penatibus</a:t>
            </a:r>
            <a:r>
              <a:rPr lang="en-US" sz="1200" dirty="0"/>
              <a:t> et </a:t>
            </a:r>
            <a:r>
              <a:rPr lang="en-US" sz="1200" dirty="0" err="1"/>
              <a:t>magnis</a:t>
            </a:r>
            <a:r>
              <a:rPr lang="en-US" sz="1200" dirty="0"/>
              <a:t> dis parturient </a:t>
            </a:r>
            <a:r>
              <a:rPr lang="en-US" sz="1200" dirty="0" err="1"/>
              <a:t>montes</a:t>
            </a:r>
            <a:r>
              <a:rPr lang="en-US" sz="1200" dirty="0"/>
              <a:t>, </a:t>
            </a:r>
            <a:r>
              <a:rPr lang="en-US" sz="1200" dirty="0" err="1"/>
              <a:t>nascetur</a:t>
            </a:r>
            <a:r>
              <a:rPr lang="en-US" sz="1200" dirty="0"/>
              <a:t> </a:t>
            </a:r>
            <a:r>
              <a:rPr lang="en-US" sz="1200" dirty="0" err="1"/>
              <a:t>ridiculus</a:t>
            </a:r>
            <a:r>
              <a:rPr lang="en-US" sz="1200" dirty="0"/>
              <a:t> mus. </a:t>
            </a:r>
            <a:r>
              <a:rPr lang="en-US" sz="1200" dirty="0" err="1"/>
              <a:t>Donec</a:t>
            </a:r>
            <a:r>
              <a:rPr lang="en-US" sz="1200" dirty="0"/>
              <a:t> </a:t>
            </a:r>
            <a:r>
              <a:rPr lang="en-US" sz="1200" dirty="0" err="1"/>
              <a:t>quam</a:t>
            </a:r>
            <a:r>
              <a:rPr lang="en-US" sz="1200" dirty="0"/>
              <a:t> </a:t>
            </a:r>
            <a:r>
              <a:rPr lang="en-US" sz="1200" dirty="0" err="1"/>
              <a:t>felis</a:t>
            </a:r>
            <a:r>
              <a:rPr lang="en-US" sz="1200" dirty="0"/>
              <a:t>, </a:t>
            </a:r>
            <a:r>
              <a:rPr lang="en-US" sz="1200" dirty="0" err="1"/>
              <a:t>ultricies</a:t>
            </a:r>
            <a:r>
              <a:rPr lang="en-US" sz="1200" dirty="0"/>
              <a:t> </a:t>
            </a:r>
            <a:r>
              <a:rPr lang="en-US" sz="1200" dirty="0" err="1"/>
              <a:t>nec</a:t>
            </a:r>
            <a:r>
              <a:rPr lang="en-US" sz="1200" dirty="0"/>
              <a:t>, </a:t>
            </a:r>
            <a:r>
              <a:rPr lang="en-US" sz="1200" dirty="0" err="1"/>
              <a:t>pellentesque</a:t>
            </a:r>
            <a:r>
              <a:rPr lang="en-US" sz="1200" dirty="0"/>
              <a:t> </a:t>
            </a:r>
            <a:r>
              <a:rPr lang="en-US" sz="1200" dirty="0" err="1"/>
              <a:t>eu</a:t>
            </a:r>
            <a:r>
              <a:rPr lang="en-US" sz="1200" dirty="0"/>
              <a:t>, </a:t>
            </a:r>
            <a:r>
              <a:rPr lang="en-US" sz="1200" dirty="0" err="1"/>
              <a:t>pretium</a:t>
            </a:r>
            <a:r>
              <a:rPr lang="en-US" sz="1200" dirty="0"/>
              <a:t> </a:t>
            </a:r>
            <a:r>
              <a:rPr lang="en-US" sz="1200" dirty="0" err="1"/>
              <a:t>quis</a:t>
            </a:r>
            <a:r>
              <a:rPr lang="en-US" sz="1200" dirty="0"/>
              <a:t>, sem. </a:t>
            </a:r>
            <a:r>
              <a:rPr lang="en-US" sz="1200" dirty="0" err="1"/>
              <a:t>Nulla</a:t>
            </a:r>
            <a:r>
              <a:rPr lang="en-US" sz="1200" dirty="0"/>
              <a:t> </a:t>
            </a:r>
            <a:r>
              <a:rPr lang="en-US" sz="1200" dirty="0" err="1"/>
              <a:t>consequat</a:t>
            </a:r>
            <a:r>
              <a:rPr lang="en-US" sz="1200" dirty="0"/>
              <a:t> </a:t>
            </a:r>
            <a:r>
              <a:rPr lang="en-US" sz="1200" dirty="0" err="1"/>
              <a:t>massa</a:t>
            </a:r>
            <a:r>
              <a:rPr lang="en-US" sz="1200" dirty="0"/>
              <a:t> </a:t>
            </a:r>
            <a:r>
              <a:rPr lang="en-US" sz="1200" dirty="0" err="1"/>
              <a:t>quis</a:t>
            </a:r>
            <a:r>
              <a:rPr lang="en-US" sz="1200" dirty="0"/>
              <a:t> </a:t>
            </a:r>
            <a:r>
              <a:rPr lang="en-US" sz="1200" dirty="0" err="1"/>
              <a:t>enim</a:t>
            </a:r>
            <a:r>
              <a:rPr lang="en-US" sz="1200" dirty="0"/>
              <a:t>. </a:t>
            </a:r>
            <a:r>
              <a:rPr lang="en-US" sz="1200" dirty="0" err="1"/>
              <a:t>Donec</a:t>
            </a:r>
            <a:r>
              <a:rPr lang="en-US" sz="1200" dirty="0"/>
              <a:t> </a:t>
            </a:r>
            <a:r>
              <a:rPr lang="en-US" sz="1200" dirty="0" err="1"/>
              <a:t>pede</a:t>
            </a:r>
            <a:r>
              <a:rPr lang="en-US" sz="1200" dirty="0"/>
              <a:t> </a:t>
            </a:r>
            <a:r>
              <a:rPr lang="en-US" sz="1200" dirty="0" err="1"/>
              <a:t>justo</a:t>
            </a:r>
            <a:r>
              <a:rPr lang="en-US" sz="1200" dirty="0"/>
              <a:t>, </a:t>
            </a:r>
            <a:r>
              <a:rPr lang="en-US" sz="1200" dirty="0" err="1"/>
              <a:t>fringilla</a:t>
            </a:r>
            <a:r>
              <a:rPr lang="en-US" sz="1200" dirty="0"/>
              <a:t> vel, </a:t>
            </a:r>
            <a:r>
              <a:rPr lang="en-US" sz="1200" dirty="0" err="1"/>
              <a:t>aliquet</a:t>
            </a:r>
            <a:r>
              <a:rPr lang="en-US" sz="1200" dirty="0"/>
              <a:t> </a:t>
            </a:r>
            <a:r>
              <a:rPr lang="en-US" sz="1200" dirty="0" err="1"/>
              <a:t>nec</a:t>
            </a:r>
            <a:r>
              <a:rPr lang="en-US" sz="1200" dirty="0"/>
              <a:t>, </a:t>
            </a:r>
            <a:r>
              <a:rPr lang="en-US" sz="1200" dirty="0" err="1"/>
              <a:t>vulputate</a:t>
            </a:r>
            <a:r>
              <a:rPr lang="en-US" sz="1200" dirty="0"/>
              <a:t> </a:t>
            </a:r>
            <a:r>
              <a:rPr lang="en-US" sz="1200" dirty="0" err="1"/>
              <a:t>eget</a:t>
            </a:r>
            <a:r>
              <a:rPr lang="en-US" sz="1200" dirty="0"/>
              <a:t>, </a:t>
            </a:r>
            <a:r>
              <a:rPr lang="en-US" sz="1200" dirty="0" err="1"/>
              <a:t>arcu</a:t>
            </a:r>
            <a:r>
              <a:rPr lang="en-US" sz="1200" dirty="0"/>
              <a:t>. In </a:t>
            </a:r>
            <a:r>
              <a:rPr lang="en-US" sz="1200" dirty="0" err="1"/>
              <a:t>enim</a:t>
            </a:r>
            <a:r>
              <a:rPr lang="en-US" sz="1200" dirty="0"/>
              <a:t> </a:t>
            </a:r>
            <a:r>
              <a:rPr lang="en-US" sz="1200" dirty="0" err="1"/>
              <a:t>justo</a:t>
            </a:r>
            <a:r>
              <a:rPr lang="en-US" sz="1200" dirty="0"/>
              <a:t>, </a:t>
            </a:r>
            <a:r>
              <a:rPr lang="en-US" sz="1200" dirty="0" err="1"/>
              <a:t>rhoncus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, </a:t>
            </a:r>
            <a:r>
              <a:rPr lang="en-US" sz="1200" dirty="0" err="1"/>
              <a:t>imperdiet</a:t>
            </a:r>
            <a:r>
              <a:rPr lang="en-US" sz="1200" dirty="0"/>
              <a:t> a, </a:t>
            </a:r>
            <a:r>
              <a:rPr lang="en-US" sz="1200" dirty="0" err="1"/>
              <a:t>venenatis</a:t>
            </a:r>
            <a:r>
              <a:rPr lang="en-US" sz="1200" dirty="0"/>
              <a:t> vitae, </a:t>
            </a:r>
            <a:r>
              <a:rPr lang="en-US" sz="1200" dirty="0" err="1"/>
              <a:t>justo</a:t>
            </a:r>
            <a:r>
              <a:rPr lang="en-US" sz="1200" dirty="0"/>
              <a:t>. </a:t>
            </a:r>
            <a:r>
              <a:rPr lang="en-US" sz="1200" dirty="0" err="1"/>
              <a:t>Nullam</a:t>
            </a:r>
            <a:r>
              <a:rPr lang="en-US" sz="1200" dirty="0"/>
              <a:t> dictum </a:t>
            </a:r>
            <a:r>
              <a:rPr lang="en-US" sz="1200" dirty="0" err="1"/>
              <a:t>felis</a:t>
            </a:r>
            <a:r>
              <a:rPr lang="en-US" sz="1200" dirty="0"/>
              <a:t> </a:t>
            </a:r>
            <a:r>
              <a:rPr lang="en-US" sz="1200" dirty="0" err="1"/>
              <a:t>eu</a:t>
            </a:r>
            <a:r>
              <a:rPr lang="en-US" sz="1200" dirty="0"/>
              <a:t> </a:t>
            </a:r>
            <a:r>
              <a:rPr lang="en-US" sz="1200" dirty="0" err="1"/>
              <a:t>pede</a:t>
            </a:r>
            <a:r>
              <a:rPr lang="en-US" sz="1200" dirty="0"/>
              <a:t> </a:t>
            </a:r>
            <a:r>
              <a:rPr lang="en-US" sz="1200" dirty="0" err="1"/>
              <a:t>mollis</a:t>
            </a:r>
            <a:r>
              <a:rPr lang="en-US" sz="1200" dirty="0"/>
              <a:t> </a:t>
            </a:r>
            <a:r>
              <a:rPr lang="en-US" sz="1200" dirty="0" err="1"/>
              <a:t>pretium</a:t>
            </a:r>
            <a:r>
              <a:rPr lang="en-US" sz="1200" dirty="0"/>
              <a:t>. Integer </a:t>
            </a:r>
            <a:r>
              <a:rPr lang="en-US" sz="1200" dirty="0" err="1"/>
              <a:t>tincidunt</a:t>
            </a:r>
            <a:r>
              <a:rPr lang="en-US" sz="1200" dirty="0"/>
              <a:t>. Cras </a:t>
            </a:r>
            <a:r>
              <a:rPr lang="en-US" sz="1200" dirty="0" err="1"/>
              <a:t>dapibus</a:t>
            </a:r>
            <a:r>
              <a:rPr lang="en-US" sz="1200" dirty="0"/>
              <a:t>. </a:t>
            </a:r>
            <a:r>
              <a:rPr lang="en-US" sz="1200" dirty="0" err="1"/>
              <a:t>Vivamus</a:t>
            </a:r>
            <a:r>
              <a:rPr lang="en-US" sz="1200" dirty="0"/>
              <a:t> </a:t>
            </a:r>
            <a:r>
              <a:rPr lang="en-US" sz="1200" dirty="0" err="1"/>
              <a:t>elementum</a:t>
            </a:r>
            <a:r>
              <a:rPr lang="en-US" sz="1200" dirty="0"/>
              <a:t> semper nisi. </a:t>
            </a:r>
            <a:r>
              <a:rPr lang="en-US" sz="1200" dirty="0" err="1"/>
              <a:t>Aenean</a:t>
            </a:r>
            <a:r>
              <a:rPr lang="en-US" sz="1200" dirty="0"/>
              <a:t> </a:t>
            </a:r>
            <a:r>
              <a:rPr lang="en-US" sz="1200" dirty="0" err="1"/>
              <a:t>vulputate</a:t>
            </a:r>
            <a:r>
              <a:rPr lang="en-US" sz="1200" dirty="0"/>
              <a:t> </a:t>
            </a:r>
            <a:r>
              <a:rPr lang="en-US" sz="1200" dirty="0" err="1"/>
              <a:t>eleifend</a:t>
            </a:r>
            <a:r>
              <a:rPr lang="en-US" sz="1200" dirty="0"/>
              <a:t> </a:t>
            </a:r>
            <a:r>
              <a:rPr lang="en-US" sz="1200" dirty="0" err="1"/>
              <a:t>tellus</a:t>
            </a:r>
            <a:r>
              <a:rPr lang="en-US" sz="1200" dirty="0"/>
              <a:t>. </a:t>
            </a:r>
            <a:r>
              <a:rPr lang="en-US" sz="1200" dirty="0" err="1"/>
              <a:t>Aenean</a:t>
            </a:r>
            <a:r>
              <a:rPr lang="en-US" sz="1200" dirty="0"/>
              <a:t> </a:t>
            </a:r>
            <a:r>
              <a:rPr lang="en-US" sz="1200" dirty="0" err="1"/>
              <a:t>leo</a:t>
            </a:r>
            <a:r>
              <a:rPr lang="en-US" sz="1200" dirty="0"/>
              <a:t> ligula, </a:t>
            </a:r>
            <a:r>
              <a:rPr lang="en-US" sz="1200" dirty="0" err="1"/>
              <a:t>porttitor</a:t>
            </a:r>
            <a:r>
              <a:rPr lang="en-US" sz="1200" dirty="0"/>
              <a:t> </a:t>
            </a:r>
            <a:r>
              <a:rPr lang="en-US" sz="1200" dirty="0" err="1"/>
              <a:t>eu</a:t>
            </a:r>
            <a:r>
              <a:rPr lang="en-US" sz="1200" dirty="0"/>
              <a:t>, </a:t>
            </a:r>
            <a:r>
              <a:rPr lang="en-US" sz="1200" dirty="0" err="1"/>
              <a:t>consequat</a:t>
            </a:r>
            <a:r>
              <a:rPr lang="en-US" sz="1200" dirty="0"/>
              <a:t> vitae, </a:t>
            </a:r>
            <a:r>
              <a:rPr lang="en-US" sz="1200" dirty="0" err="1"/>
              <a:t>eleifend</a:t>
            </a:r>
            <a:r>
              <a:rPr lang="en-US" sz="1200" dirty="0"/>
              <a:t> ac, </a:t>
            </a:r>
            <a:r>
              <a:rPr lang="en-US" sz="1200" dirty="0" err="1"/>
              <a:t>enim</a:t>
            </a:r>
            <a:r>
              <a:rPr lang="en-US" sz="1200" dirty="0"/>
              <a:t>. </a:t>
            </a:r>
            <a:r>
              <a:rPr lang="en-US" sz="1200" dirty="0" err="1"/>
              <a:t>Aliquam</a:t>
            </a:r>
            <a:r>
              <a:rPr lang="en-US" sz="1200" dirty="0"/>
              <a:t> lorem ante, </a:t>
            </a:r>
            <a:r>
              <a:rPr lang="en-US" sz="1200" dirty="0" err="1"/>
              <a:t>dapibus</a:t>
            </a:r>
            <a:r>
              <a:rPr lang="en-US" sz="1200" dirty="0"/>
              <a:t> in, </a:t>
            </a:r>
            <a:r>
              <a:rPr lang="en-US" sz="1200" dirty="0" err="1"/>
              <a:t>viverra</a:t>
            </a:r>
            <a:r>
              <a:rPr lang="en-US" sz="1200" dirty="0"/>
              <a:t> </a:t>
            </a:r>
            <a:r>
              <a:rPr lang="en-US" sz="1200" dirty="0" err="1"/>
              <a:t>quis</a:t>
            </a:r>
            <a:r>
              <a:rPr lang="en-US" sz="1200" dirty="0"/>
              <a:t>, </a:t>
            </a:r>
            <a:r>
              <a:rPr lang="en-US" sz="1200" dirty="0" err="1"/>
              <a:t>feugiat</a:t>
            </a:r>
            <a:r>
              <a:rPr lang="en-US" sz="1200" dirty="0"/>
              <a:t> a, </a:t>
            </a:r>
            <a:r>
              <a:rPr lang="en-US" sz="1200" dirty="0" err="1"/>
              <a:t>tellus</a:t>
            </a:r>
            <a:r>
              <a:rPr lang="en-US" sz="1200" dirty="0"/>
              <a:t>. </a:t>
            </a:r>
            <a:r>
              <a:rPr lang="en-US" sz="1200" dirty="0" err="1"/>
              <a:t>Phasellus</a:t>
            </a:r>
            <a:r>
              <a:rPr lang="en-US" sz="1200" dirty="0"/>
              <a:t> </a:t>
            </a:r>
            <a:r>
              <a:rPr lang="en-US" sz="1200" dirty="0" err="1"/>
              <a:t>viverra</a:t>
            </a:r>
            <a:r>
              <a:rPr lang="en-US" sz="1200" dirty="0"/>
              <a:t> </a:t>
            </a:r>
            <a:r>
              <a:rPr lang="en-US" sz="1200" dirty="0" err="1"/>
              <a:t>nulla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metus</a:t>
            </a:r>
            <a:r>
              <a:rPr lang="en-US" sz="1200" dirty="0"/>
              <a:t> </a:t>
            </a:r>
            <a:r>
              <a:rPr lang="en-US" sz="1200" dirty="0" err="1"/>
              <a:t>varius</a:t>
            </a:r>
            <a:r>
              <a:rPr lang="en-US" sz="1200" dirty="0"/>
              <a:t> </a:t>
            </a:r>
            <a:r>
              <a:rPr lang="en-US" sz="1200" dirty="0" err="1"/>
              <a:t>laoreet</a:t>
            </a:r>
            <a:r>
              <a:rPr lang="en-US" sz="1200" dirty="0"/>
              <a:t>. </a:t>
            </a:r>
            <a:r>
              <a:rPr lang="en-US" sz="1200" dirty="0" err="1"/>
              <a:t>Quisque</a:t>
            </a:r>
            <a:r>
              <a:rPr lang="en-US" sz="1200" dirty="0"/>
              <a:t> </a:t>
            </a:r>
            <a:r>
              <a:rPr lang="en-US" sz="1200" dirty="0" err="1"/>
              <a:t>rutrum</a:t>
            </a:r>
            <a:r>
              <a:rPr lang="en-US" sz="1200" dirty="0"/>
              <a:t>. </a:t>
            </a:r>
            <a:r>
              <a:rPr lang="en-US" sz="1200" dirty="0" err="1"/>
              <a:t>Aenean</a:t>
            </a:r>
            <a:r>
              <a:rPr lang="en-US" sz="1200" dirty="0"/>
              <a:t> </a:t>
            </a:r>
            <a:r>
              <a:rPr lang="en-US" sz="1200" dirty="0" err="1"/>
              <a:t>imperdiet</a:t>
            </a:r>
            <a:r>
              <a:rPr lang="en-US" sz="1200" dirty="0"/>
              <a:t>. </a:t>
            </a:r>
            <a:r>
              <a:rPr lang="en-US" sz="1200" dirty="0" err="1"/>
              <a:t>Etiam</a:t>
            </a:r>
            <a:r>
              <a:rPr lang="en-US" sz="1200" dirty="0"/>
              <a:t> </a:t>
            </a:r>
            <a:r>
              <a:rPr lang="en-US" sz="1200" dirty="0" err="1"/>
              <a:t>ultricies</a:t>
            </a:r>
            <a:r>
              <a:rPr lang="en-US" sz="1200" dirty="0"/>
              <a:t> nisi vel </a:t>
            </a:r>
            <a:r>
              <a:rPr lang="en-US" sz="1200" dirty="0" err="1"/>
              <a:t>augue</a:t>
            </a:r>
            <a:r>
              <a:rPr lang="en-US" sz="1200" dirty="0"/>
              <a:t>. </a:t>
            </a:r>
            <a:r>
              <a:rPr lang="en-US" sz="1200" dirty="0" err="1"/>
              <a:t>Curabitur</a:t>
            </a:r>
            <a:r>
              <a:rPr lang="en-US" sz="1200" dirty="0"/>
              <a:t> </a:t>
            </a:r>
            <a:r>
              <a:rPr lang="en-US" sz="1200" dirty="0" err="1"/>
              <a:t>ullamcorper</a:t>
            </a:r>
            <a:r>
              <a:rPr lang="en-US" sz="1200" dirty="0"/>
              <a:t> </a:t>
            </a:r>
            <a:r>
              <a:rPr lang="en-US" sz="1200" dirty="0" err="1"/>
              <a:t>ultricies</a:t>
            </a:r>
            <a:r>
              <a:rPr lang="en-US" sz="1200" dirty="0"/>
              <a:t> nisi. Nam </a:t>
            </a:r>
            <a:r>
              <a:rPr lang="en-US" sz="1200" dirty="0" err="1"/>
              <a:t>eget</a:t>
            </a:r>
            <a:r>
              <a:rPr lang="en-US" sz="1200" dirty="0"/>
              <a:t> dui. </a:t>
            </a:r>
            <a:r>
              <a:rPr lang="en-US" sz="1200" dirty="0" err="1"/>
              <a:t>Etiam</a:t>
            </a:r>
            <a:r>
              <a:rPr lang="en-US" sz="1200" dirty="0"/>
              <a:t> </a:t>
            </a:r>
            <a:r>
              <a:rPr lang="en-US" sz="1200" dirty="0" err="1"/>
              <a:t>rhoncus</a:t>
            </a:r>
            <a:r>
              <a:rPr lang="en-US" sz="1200" dirty="0"/>
              <a:t>. Maecenas tempus, </a:t>
            </a:r>
            <a:r>
              <a:rPr lang="en-US" sz="1200" dirty="0" err="1"/>
              <a:t>tellus</a:t>
            </a:r>
            <a:r>
              <a:rPr lang="en-US" sz="1200" dirty="0"/>
              <a:t> </a:t>
            </a:r>
            <a:r>
              <a:rPr lang="en-US" sz="1200" dirty="0" err="1"/>
              <a:t>eget</a:t>
            </a:r>
            <a:r>
              <a:rPr lang="en-US" sz="1200" dirty="0"/>
              <a:t> </a:t>
            </a:r>
            <a:r>
              <a:rPr lang="en-US" sz="1200" dirty="0" err="1"/>
              <a:t>condimentum</a:t>
            </a:r>
            <a:r>
              <a:rPr lang="en-US" sz="1200" dirty="0"/>
              <a:t> </a:t>
            </a:r>
            <a:r>
              <a:rPr lang="en-US" sz="1200" dirty="0" err="1"/>
              <a:t>rhoncus</a:t>
            </a:r>
            <a:r>
              <a:rPr lang="en-US" sz="1200" dirty="0"/>
              <a:t>, </a:t>
            </a:r>
            <a:r>
              <a:rPr lang="en-US" sz="1200" dirty="0" err="1"/>
              <a:t>sem</a:t>
            </a:r>
            <a:r>
              <a:rPr lang="en-US" sz="1200" dirty="0"/>
              <a:t> </a:t>
            </a:r>
            <a:r>
              <a:rPr lang="en-US" sz="1200" dirty="0" err="1"/>
              <a:t>quam</a:t>
            </a:r>
            <a:r>
              <a:rPr lang="en-US" sz="1200" dirty="0"/>
              <a:t> semper libero, sit </a:t>
            </a:r>
            <a:r>
              <a:rPr lang="en-US" sz="1200" dirty="0" err="1"/>
              <a:t>amet</a:t>
            </a:r>
            <a:r>
              <a:rPr lang="en-US" sz="1200" dirty="0"/>
              <a:t> </a:t>
            </a:r>
            <a:r>
              <a:rPr lang="en-US" sz="1200" dirty="0" err="1"/>
              <a:t>adipiscing</a:t>
            </a:r>
            <a:r>
              <a:rPr lang="en-US" sz="1200" dirty="0"/>
              <a:t> </a:t>
            </a:r>
            <a:r>
              <a:rPr lang="en-US" sz="1200" dirty="0" err="1"/>
              <a:t>sem</a:t>
            </a:r>
            <a:r>
              <a:rPr lang="en-US" sz="1200" dirty="0"/>
              <a:t> </a:t>
            </a:r>
            <a:r>
              <a:rPr lang="en-US" sz="1200" dirty="0" err="1"/>
              <a:t>neque</a:t>
            </a:r>
            <a:r>
              <a:rPr lang="en-US" sz="1200" dirty="0"/>
              <a:t> sed ipsum. Nam </a:t>
            </a:r>
            <a:r>
              <a:rPr lang="en-US" sz="1200" dirty="0" err="1"/>
              <a:t>quam</a:t>
            </a:r>
            <a:r>
              <a:rPr lang="en-US" sz="1200" dirty="0"/>
              <a:t> </a:t>
            </a:r>
            <a:r>
              <a:rPr lang="en-US" sz="1200" dirty="0" err="1"/>
              <a:t>nunc</a:t>
            </a:r>
            <a:r>
              <a:rPr lang="en-US" sz="1200" dirty="0"/>
              <a:t>, </a:t>
            </a:r>
            <a:endParaRPr sz="1200" dirty="0"/>
          </a:p>
        </p:txBody>
      </p:sp>
      <p:sp>
        <p:nvSpPr>
          <p:cNvPr id="79" name="Google Shape;79;p16"/>
          <p:cNvSpPr txBox="1"/>
          <p:nvPr/>
        </p:nvSpPr>
        <p:spPr>
          <a:xfrm>
            <a:off x="3464400" y="4787100"/>
            <a:ext cx="2215200" cy="3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An individual recording music using a phonograph </a:t>
            </a:r>
            <a:endParaRPr sz="700">
              <a:solidFill>
                <a:srgbClr val="FFFFFF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56075" y="3173225"/>
            <a:ext cx="2431849" cy="1644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Office PowerPoint</Application>
  <PresentationFormat>On-screen Show (16:9)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Oswald</vt:lpstr>
      <vt:lpstr>Average</vt:lpstr>
      <vt:lpstr>Slate</vt:lpstr>
      <vt:lpstr>This is some title up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some title up here</dc:title>
  <cp:lastModifiedBy>Rhys Young</cp:lastModifiedBy>
  <cp:revision>1</cp:revision>
  <dcterms:modified xsi:type="dcterms:W3CDTF">2020-07-28T13:38:52Z</dcterms:modified>
</cp:coreProperties>
</file>