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hdphoto1.wdp" ContentType="image/vnd.ms-photo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383760" y="694800"/>
            <a:ext cx="6089760" cy="342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DejaVu Sans"/>
              </a:rPr>
              <a:t>Click to edit the notes format</a:t>
            </a:r>
            <a:endParaRPr b="0" lang="en-GB" sz="2000" spc="-1" strike="noStrike">
              <a:latin typeface="DejaVu Sans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DejaVu Serif"/>
              </a:rPr>
              <a:t>&lt;header&gt;</a:t>
            </a:r>
            <a:endParaRPr b="0" lang="en-GB" sz="1400" spc="-1" strike="noStrike">
              <a:latin typeface="DejaVu Serif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DejaVu Serif"/>
              </a:rPr>
              <a:t>&lt;date/time&gt;</a:t>
            </a:r>
            <a:endParaRPr b="0" lang="en-GB" sz="1400" spc="-1" strike="noStrike">
              <a:latin typeface="DejaVu Serif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DejaVu Serif"/>
              </a:rPr>
              <a:t>&lt;footer&gt;</a:t>
            </a:r>
            <a:endParaRPr b="0" lang="en-GB" sz="1400" spc="-1" strike="noStrike">
              <a:latin typeface="DejaVu Serif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316EEFF-8274-476B-831C-C3D0DCEADAE7}" type="slidenum">
              <a:rPr b="0" lang="en-GB" sz="1400" spc="-1" strike="noStrike">
                <a:latin typeface="DejaVu Serif"/>
              </a:rPr>
              <a:t>&lt;number&gt;</a:t>
            </a:fld>
            <a:endParaRPr b="0" lang="en-GB" sz="1400" spc="-1" strike="noStrike">
              <a:latin typeface="DejaVu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9560" cy="308592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GB" sz="2000" spc="-1" strike="noStrike">
              <a:latin typeface="DejaVu Sans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751A6F9-1754-4CED-BD1D-DE7C547141AA}" type="slidenum">
              <a:rPr b="0" lang="en-GB" sz="1200" spc="-1" strike="noStrike">
                <a:solidFill>
                  <a:srgbClr val="000000"/>
                </a:solidFill>
                <a:latin typeface="+mn-lt"/>
                <a:cs typeface="+mn-cs"/>
              </a:rPr>
              <a:t>&lt;number&gt;</a:t>
            </a:fld>
            <a:endParaRPr b="0" lang="en-GB" sz="1200" spc="-1" strike="noStrike">
              <a:latin typeface="DejaVu Serif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19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7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31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19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7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311040" y="213480"/>
            <a:ext cx="8521920" cy="268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19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7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31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19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7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311040" y="213480"/>
            <a:ext cx="8521920" cy="268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19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7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31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319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607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311040" y="213480"/>
            <a:ext cx="8521920" cy="268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19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72840" y="11606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31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319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6072840" y="2868840"/>
            <a:ext cx="274248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311040" y="213480"/>
            <a:ext cx="8521920" cy="2681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DejaVu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3269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7840" y="28688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12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7840" y="1160640"/>
            <a:ext cx="41569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12840" y="2868840"/>
            <a:ext cx="8518320" cy="1559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3" descr=""/>
          <p:cNvPicPr/>
          <p:nvPr/>
        </p:nvPicPr>
        <p:blipFill>
          <a:blip r:embed="rId2"/>
          <a:stretch/>
        </p:blipFill>
        <p:spPr>
          <a:xfrm>
            <a:off x="0" y="-1440"/>
            <a:ext cx="9143640" cy="5150880"/>
          </a:xfrm>
          <a:prstGeom prst="rect">
            <a:avLst/>
          </a:prstGeom>
          <a:ln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312840" y="4829760"/>
            <a:ext cx="8518320" cy="136800"/>
            <a:chOff x="312840" y="4829760"/>
            <a:chExt cx="8518320" cy="136800"/>
          </a:xfrm>
        </p:grpSpPr>
        <p:sp>
          <p:nvSpPr>
            <p:cNvPr id="2" name="CustomShape 2"/>
            <p:cNvSpPr/>
            <p:nvPr/>
          </p:nvSpPr>
          <p:spPr>
            <a:xfrm>
              <a:off x="7880760" y="4829760"/>
              <a:ext cx="950400" cy="136800"/>
            </a:xfrm>
            <a:custGeom>
              <a:avLst/>
              <a:gdLst/>
              <a:ahLst/>
              <a:rect l="l" t="t" r="r" b="b"/>
              <a:pathLst>
                <a:path w="34560" h="4986">
                  <a:moveTo>
                    <a:pt x="536" y="3549"/>
                  </a:moveTo>
                  <a:lnTo>
                    <a:pt x="0" y="3549"/>
                  </a:lnTo>
                  <a:lnTo>
                    <a:pt x="0" y="3021"/>
                  </a:lnTo>
                  <a:lnTo>
                    <a:pt x="591" y="3021"/>
                  </a:lnTo>
                  <a:lnTo>
                    <a:pt x="702" y="2124"/>
                  </a:lnTo>
                  <a:lnTo>
                    <a:pt x="139" y="2124"/>
                  </a:lnTo>
                  <a:lnTo>
                    <a:pt x="139" y="1597"/>
                  </a:lnTo>
                  <a:lnTo>
                    <a:pt x="772" y="1597"/>
                  </a:lnTo>
                  <a:lnTo>
                    <a:pt x="925" y="389"/>
                  </a:lnTo>
                  <a:lnTo>
                    <a:pt x="1404" y="389"/>
                  </a:lnTo>
                  <a:lnTo>
                    <a:pt x="1259" y="1597"/>
                  </a:lnTo>
                  <a:lnTo>
                    <a:pt x="2072" y="1597"/>
                  </a:lnTo>
                  <a:lnTo>
                    <a:pt x="2233" y="389"/>
                  </a:lnTo>
                  <a:lnTo>
                    <a:pt x="2705" y="389"/>
                  </a:lnTo>
                  <a:lnTo>
                    <a:pt x="2559" y="1597"/>
                  </a:lnTo>
                  <a:lnTo>
                    <a:pt x="3115" y="1597"/>
                  </a:lnTo>
                  <a:lnTo>
                    <a:pt x="3115" y="2124"/>
                  </a:lnTo>
                  <a:lnTo>
                    <a:pt x="2497" y="2124"/>
                  </a:lnTo>
                  <a:lnTo>
                    <a:pt x="2385" y="3021"/>
                  </a:lnTo>
                  <a:lnTo>
                    <a:pt x="2976" y="3021"/>
                  </a:lnTo>
                  <a:lnTo>
                    <a:pt x="2976" y="3549"/>
                  </a:lnTo>
                  <a:lnTo>
                    <a:pt x="2323" y="3549"/>
                  </a:lnTo>
                  <a:lnTo>
                    <a:pt x="2163" y="4902"/>
                  </a:lnTo>
                  <a:lnTo>
                    <a:pt x="1676" y="4902"/>
                  </a:lnTo>
                  <a:lnTo>
                    <a:pt x="1836" y="3549"/>
                  </a:lnTo>
                  <a:lnTo>
                    <a:pt x="1022" y="3549"/>
                  </a:lnTo>
                  <a:lnTo>
                    <a:pt x="855" y="4902"/>
                  </a:lnTo>
                  <a:lnTo>
                    <a:pt x="368" y="4902"/>
                  </a:lnTo>
                  <a:lnTo>
                    <a:pt x="536" y="3549"/>
                  </a:lnTo>
                  <a:close/>
                  <a:moveTo>
                    <a:pt x="1898" y="3021"/>
                  </a:moveTo>
                  <a:lnTo>
                    <a:pt x="2010" y="2124"/>
                  </a:lnTo>
                  <a:lnTo>
                    <a:pt x="1189" y="2124"/>
                  </a:lnTo>
                  <a:lnTo>
                    <a:pt x="1078" y="3021"/>
                  </a:lnTo>
                  <a:lnTo>
                    <a:pt x="1898" y="3021"/>
                  </a:lnTo>
                  <a:close/>
                  <a:moveTo>
                    <a:pt x="3772" y="361"/>
                  </a:moveTo>
                  <a:lnTo>
                    <a:pt x="5225" y="361"/>
                  </a:lnTo>
                  <a:lnTo>
                    <a:pt x="5225" y="361"/>
                  </a:lnTo>
                  <a:lnTo>
                    <a:pt x="5312" y="361"/>
                  </a:lnTo>
                  <a:lnTo>
                    <a:pt x="5398" y="365"/>
                  </a:lnTo>
                  <a:lnTo>
                    <a:pt x="5482" y="369"/>
                  </a:lnTo>
                  <a:lnTo>
                    <a:pt x="5564" y="376"/>
                  </a:lnTo>
                  <a:lnTo>
                    <a:pt x="5644" y="384"/>
                  </a:lnTo>
                  <a:lnTo>
                    <a:pt x="5723" y="394"/>
                  </a:lnTo>
                  <a:lnTo>
                    <a:pt x="5800" y="406"/>
                  </a:lnTo>
                  <a:lnTo>
                    <a:pt x="5875" y="420"/>
                  </a:lnTo>
                  <a:lnTo>
                    <a:pt x="5875" y="420"/>
                  </a:lnTo>
                  <a:lnTo>
                    <a:pt x="5912" y="428"/>
                  </a:lnTo>
                  <a:lnTo>
                    <a:pt x="5948" y="436"/>
                  </a:lnTo>
                  <a:lnTo>
                    <a:pt x="5982" y="445"/>
                  </a:lnTo>
                  <a:lnTo>
                    <a:pt x="6017" y="454"/>
                  </a:lnTo>
                  <a:lnTo>
                    <a:pt x="6052" y="464"/>
                  </a:lnTo>
                  <a:lnTo>
                    <a:pt x="6086" y="474"/>
                  </a:lnTo>
                  <a:lnTo>
                    <a:pt x="6118" y="485"/>
                  </a:lnTo>
                  <a:lnTo>
                    <a:pt x="6151" y="496"/>
                  </a:lnTo>
                  <a:lnTo>
                    <a:pt x="6182" y="508"/>
                  </a:lnTo>
                  <a:lnTo>
                    <a:pt x="6214" y="521"/>
                  </a:lnTo>
                  <a:lnTo>
                    <a:pt x="6244" y="534"/>
                  </a:lnTo>
                  <a:lnTo>
                    <a:pt x="6275" y="547"/>
                  </a:lnTo>
                  <a:lnTo>
                    <a:pt x="6304" y="562"/>
                  </a:lnTo>
                  <a:lnTo>
                    <a:pt x="6334" y="576"/>
                  </a:lnTo>
                  <a:lnTo>
                    <a:pt x="6362" y="592"/>
                  </a:lnTo>
                  <a:lnTo>
                    <a:pt x="6389" y="608"/>
                  </a:lnTo>
                  <a:lnTo>
                    <a:pt x="6389" y="608"/>
                  </a:lnTo>
                  <a:lnTo>
                    <a:pt x="6416" y="624"/>
                  </a:lnTo>
                  <a:lnTo>
                    <a:pt x="6442" y="640"/>
                  </a:lnTo>
                  <a:lnTo>
                    <a:pt x="6468" y="659"/>
                  </a:lnTo>
                  <a:lnTo>
                    <a:pt x="6492" y="677"/>
                  </a:lnTo>
                  <a:lnTo>
                    <a:pt x="6516" y="696"/>
                  </a:lnTo>
                  <a:lnTo>
                    <a:pt x="6540" y="716"/>
                  </a:lnTo>
                  <a:lnTo>
                    <a:pt x="6562" y="737"/>
                  </a:lnTo>
                  <a:lnTo>
                    <a:pt x="6584" y="758"/>
                  </a:lnTo>
                  <a:lnTo>
                    <a:pt x="6605" y="779"/>
                  </a:lnTo>
                  <a:lnTo>
                    <a:pt x="6625" y="802"/>
                  </a:lnTo>
                  <a:lnTo>
                    <a:pt x="6644" y="825"/>
                  </a:lnTo>
                  <a:lnTo>
                    <a:pt x="6663" y="849"/>
                  </a:lnTo>
                  <a:lnTo>
                    <a:pt x="6680" y="874"/>
                  </a:lnTo>
                  <a:lnTo>
                    <a:pt x="6698" y="899"/>
                  </a:lnTo>
                  <a:lnTo>
                    <a:pt x="6714" y="925"/>
                  </a:lnTo>
                  <a:lnTo>
                    <a:pt x="6730" y="951"/>
                  </a:lnTo>
                  <a:lnTo>
                    <a:pt x="6730" y="951"/>
                  </a:lnTo>
                  <a:lnTo>
                    <a:pt x="6744" y="978"/>
                  </a:lnTo>
                  <a:lnTo>
                    <a:pt x="6759" y="1006"/>
                  </a:lnTo>
                  <a:lnTo>
                    <a:pt x="6772" y="1036"/>
                  </a:lnTo>
                  <a:lnTo>
                    <a:pt x="6784" y="1065"/>
                  </a:lnTo>
                  <a:lnTo>
                    <a:pt x="6794" y="1095"/>
                  </a:lnTo>
                  <a:lnTo>
                    <a:pt x="6804" y="1127"/>
                  </a:lnTo>
                  <a:lnTo>
                    <a:pt x="6813" y="1158"/>
                  </a:lnTo>
                  <a:lnTo>
                    <a:pt x="6822" y="1191"/>
                  </a:lnTo>
                  <a:lnTo>
                    <a:pt x="6828" y="1225"/>
                  </a:lnTo>
                  <a:lnTo>
                    <a:pt x="6835" y="1258"/>
                  </a:lnTo>
                  <a:lnTo>
                    <a:pt x="6840" y="1293"/>
                  </a:lnTo>
                  <a:lnTo>
                    <a:pt x="6844" y="1329"/>
                  </a:lnTo>
                  <a:lnTo>
                    <a:pt x="6848" y="1366"/>
                  </a:lnTo>
                  <a:lnTo>
                    <a:pt x="6850" y="1403"/>
                  </a:lnTo>
                  <a:lnTo>
                    <a:pt x="6851" y="1441"/>
                  </a:lnTo>
                  <a:lnTo>
                    <a:pt x="6852" y="1479"/>
                  </a:lnTo>
                  <a:lnTo>
                    <a:pt x="6852" y="1479"/>
                  </a:lnTo>
                  <a:lnTo>
                    <a:pt x="6851" y="1520"/>
                  </a:lnTo>
                  <a:lnTo>
                    <a:pt x="6849" y="1560"/>
                  </a:lnTo>
                  <a:lnTo>
                    <a:pt x="6844" y="1600"/>
                  </a:lnTo>
                  <a:lnTo>
                    <a:pt x="6840" y="1639"/>
                  </a:lnTo>
                  <a:lnTo>
                    <a:pt x="6832" y="1678"/>
                  </a:lnTo>
                  <a:lnTo>
                    <a:pt x="6825" y="1717"/>
                  </a:lnTo>
                  <a:lnTo>
                    <a:pt x="6815" y="1755"/>
                  </a:lnTo>
                  <a:lnTo>
                    <a:pt x="6804" y="1793"/>
                  </a:lnTo>
                  <a:lnTo>
                    <a:pt x="6791" y="1831"/>
                  </a:lnTo>
                  <a:lnTo>
                    <a:pt x="6777" y="1868"/>
                  </a:lnTo>
                  <a:lnTo>
                    <a:pt x="6761" y="1905"/>
                  </a:lnTo>
                  <a:lnTo>
                    <a:pt x="6744" y="1941"/>
                  </a:lnTo>
                  <a:lnTo>
                    <a:pt x="6725" y="1977"/>
                  </a:lnTo>
                  <a:lnTo>
                    <a:pt x="6705" y="2013"/>
                  </a:lnTo>
                  <a:lnTo>
                    <a:pt x="6684" y="2048"/>
                  </a:lnTo>
                  <a:lnTo>
                    <a:pt x="6661" y="2083"/>
                  </a:lnTo>
                  <a:lnTo>
                    <a:pt x="6661" y="2083"/>
                  </a:lnTo>
                  <a:lnTo>
                    <a:pt x="6636" y="2117"/>
                  </a:lnTo>
                  <a:lnTo>
                    <a:pt x="6610" y="2149"/>
                  </a:lnTo>
                  <a:lnTo>
                    <a:pt x="6581" y="2181"/>
                  </a:lnTo>
                  <a:lnTo>
                    <a:pt x="6552" y="2211"/>
                  </a:lnTo>
                  <a:lnTo>
                    <a:pt x="6520" y="2240"/>
                  </a:lnTo>
                  <a:lnTo>
                    <a:pt x="6488" y="2267"/>
                  </a:lnTo>
                  <a:lnTo>
                    <a:pt x="6454" y="2293"/>
                  </a:lnTo>
                  <a:lnTo>
                    <a:pt x="6418" y="2318"/>
                  </a:lnTo>
                  <a:lnTo>
                    <a:pt x="6380" y="2340"/>
                  </a:lnTo>
                  <a:lnTo>
                    <a:pt x="6341" y="2362"/>
                  </a:lnTo>
                  <a:lnTo>
                    <a:pt x="6301" y="2383"/>
                  </a:lnTo>
                  <a:lnTo>
                    <a:pt x="6259" y="2402"/>
                  </a:lnTo>
                  <a:lnTo>
                    <a:pt x="6214" y="2420"/>
                  </a:lnTo>
                  <a:lnTo>
                    <a:pt x="6168" y="2436"/>
                  </a:lnTo>
                  <a:lnTo>
                    <a:pt x="6122" y="2451"/>
                  </a:lnTo>
                  <a:lnTo>
                    <a:pt x="6073" y="2465"/>
                  </a:lnTo>
                  <a:lnTo>
                    <a:pt x="6073" y="2492"/>
                  </a:lnTo>
                  <a:lnTo>
                    <a:pt x="6073" y="2492"/>
                  </a:lnTo>
                  <a:lnTo>
                    <a:pt x="6134" y="2504"/>
                  </a:lnTo>
                  <a:lnTo>
                    <a:pt x="6192" y="2516"/>
                  </a:lnTo>
                  <a:lnTo>
                    <a:pt x="6250" y="2530"/>
                  </a:lnTo>
                  <a:lnTo>
                    <a:pt x="6305" y="2546"/>
                  </a:lnTo>
                  <a:lnTo>
                    <a:pt x="6359" y="2563"/>
                  </a:lnTo>
                  <a:lnTo>
                    <a:pt x="6411" y="2581"/>
                  </a:lnTo>
                  <a:lnTo>
                    <a:pt x="6460" y="2601"/>
                  </a:lnTo>
                  <a:lnTo>
                    <a:pt x="6509" y="2623"/>
                  </a:lnTo>
                  <a:lnTo>
                    <a:pt x="6554" y="2644"/>
                  </a:lnTo>
                  <a:lnTo>
                    <a:pt x="6599" y="2669"/>
                  </a:lnTo>
                  <a:lnTo>
                    <a:pt x="6641" y="2694"/>
                  </a:lnTo>
                  <a:lnTo>
                    <a:pt x="6682" y="2722"/>
                  </a:lnTo>
                  <a:lnTo>
                    <a:pt x="6722" y="2750"/>
                  </a:lnTo>
                  <a:lnTo>
                    <a:pt x="6759" y="2780"/>
                  </a:lnTo>
                  <a:lnTo>
                    <a:pt x="6793" y="2811"/>
                  </a:lnTo>
                  <a:lnTo>
                    <a:pt x="6827" y="2843"/>
                  </a:lnTo>
                  <a:lnTo>
                    <a:pt x="6827" y="2843"/>
                  </a:lnTo>
                  <a:lnTo>
                    <a:pt x="6859" y="2878"/>
                  </a:lnTo>
                  <a:lnTo>
                    <a:pt x="6888" y="2914"/>
                  </a:lnTo>
                  <a:lnTo>
                    <a:pt x="6916" y="2951"/>
                  </a:lnTo>
                  <a:lnTo>
                    <a:pt x="6941" y="2990"/>
                  </a:lnTo>
                  <a:lnTo>
                    <a:pt x="6965" y="3030"/>
                  </a:lnTo>
                  <a:lnTo>
                    <a:pt x="6986" y="3071"/>
                  </a:lnTo>
                  <a:lnTo>
                    <a:pt x="7005" y="3114"/>
                  </a:lnTo>
                  <a:lnTo>
                    <a:pt x="7023" y="3159"/>
                  </a:lnTo>
                  <a:lnTo>
                    <a:pt x="7038" y="3205"/>
                  </a:lnTo>
                  <a:lnTo>
                    <a:pt x="7051" y="3252"/>
                  </a:lnTo>
                  <a:lnTo>
                    <a:pt x="7063" y="3301"/>
                  </a:lnTo>
                  <a:lnTo>
                    <a:pt x="7072" y="3352"/>
                  </a:lnTo>
                  <a:lnTo>
                    <a:pt x="7079" y="3404"/>
                  </a:lnTo>
                  <a:lnTo>
                    <a:pt x="7084" y="3458"/>
                  </a:lnTo>
                  <a:lnTo>
                    <a:pt x="7087" y="3513"/>
                  </a:lnTo>
                  <a:lnTo>
                    <a:pt x="7088" y="3569"/>
                  </a:lnTo>
                  <a:lnTo>
                    <a:pt x="7088" y="3569"/>
                  </a:lnTo>
                  <a:lnTo>
                    <a:pt x="7088" y="3612"/>
                  </a:lnTo>
                  <a:lnTo>
                    <a:pt x="7086" y="3653"/>
                  </a:lnTo>
                  <a:lnTo>
                    <a:pt x="7084" y="3694"/>
                  </a:lnTo>
                  <a:lnTo>
                    <a:pt x="7079" y="3733"/>
                  </a:lnTo>
                  <a:lnTo>
                    <a:pt x="7075" y="3773"/>
                  </a:lnTo>
                  <a:lnTo>
                    <a:pt x="7069" y="3811"/>
                  </a:lnTo>
                  <a:lnTo>
                    <a:pt x="7063" y="3849"/>
                  </a:lnTo>
                  <a:lnTo>
                    <a:pt x="7055" y="3887"/>
                  </a:lnTo>
                  <a:lnTo>
                    <a:pt x="7047" y="3923"/>
                  </a:lnTo>
                  <a:lnTo>
                    <a:pt x="7037" y="3959"/>
                  </a:lnTo>
                  <a:lnTo>
                    <a:pt x="7026" y="3995"/>
                  </a:lnTo>
                  <a:lnTo>
                    <a:pt x="7014" y="4029"/>
                  </a:lnTo>
                  <a:lnTo>
                    <a:pt x="7001" y="4062"/>
                  </a:lnTo>
                  <a:lnTo>
                    <a:pt x="6987" y="4096"/>
                  </a:lnTo>
                  <a:lnTo>
                    <a:pt x="6972" y="4128"/>
                  </a:lnTo>
                  <a:lnTo>
                    <a:pt x="6956" y="4160"/>
                  </a:lnTo>
                  <a:lnTo>
                    <a:pt x="6956" y="4160"/>
                  </a:lnTo>
                  <a:lnTo>
                    <a:pt x="6939" y="4190"/>
                  </a:lnTo>
                  <a:lnTo>
                    <a:pt x="6922" y="4221"/>
                  </a:lnTo>
                  <a:lnTo>
                    <a:pt x="6903" y="4250"/>
                  </a:lnTo>
                  <a:lnTo>
                    <a:pt x="6884" y="4279"/>
                  </a:lnTo>
                  <a:lnTo>
                    <a:pt x="6863" y="4308"/>
                  </a:lnTo>
                  <a:lnTo>
                    <a:pt x="6842" y="4336"/>
                  </a:lnTo>
                  <a:lnTo>
                    <a:pt x="6820" y="4362"/>
                  </a:lnTo>
                  <a:lnTo>
                    <a:pt x="6799" y="4389"/>
                  </a:lnTo>
                  <a:lnTo>
                    <a:pt x="6775" y="4414"/>
                  </a:lnTo>
                  <a:lnTo>
                    <a:pt x="6751" y="4440"/>
                  </a:lnTo>
                  <a:lnTo>
                    <a:pt x="6727" y="4464"/>
                  </a:lnTo>
                  <a:lnTo>
                    <a:pt x="6701" y="4488"/>
                  </a:lnTo>
                  <a:lnTo>
                    <a:pt x="6675" y="4511"/>
                  </a:lnTo>
                  <a:lnTo>
                    <a:pt x="6648" y="4533"/>
                  </a:lnTo>
                  <a:lnTo>
                    <a:pt x="6619" y="4555"/>
                  </a:lnTo>
                  <a:lnTo>
                    <a:pt x="6591" y="4577"/>
                  </a:lnTo>
                  <a:lnTo>
                    <a:pt x="6591" y="4577"/>
                  </a:lnTo>
                  <a:lnTo>
                    <a:pt x="6562" y="4596"/>
                  </a:lnTo>
                  <a:lnTo>
                    <a:pt x="6531" y="4617"/>
                  </a:lnTo>
                  <a:lnTo>
                    <a:pt x="6500" y="4635"/>
                  </a:lnTo>
                  <a:lnTo>
                    <a:pt x="6469" y="4654"/>
                  </a:lnTo>
                  <a:lnTo>
                    <a:pt x="6437" y="4672"/>
                  </a:lnTo>
                  <a:lnTo>
                    <a:pt x="6404" y="4689"/>
                  </a:lnTo>
                  <a:lnTo>
                    <a:pt x="6370" y="4706"/>
                  </a:lnTo>
                  <a:lnTo>
                    <a:pt x="6336" y="4721"/>
                  </a:lnTo>
                  <a:lnTo>
                    <a:pt x="6301" y="4736"/>
                  </a:lnTo>
                  <a:lnTo>
                    <a:pt x="6266" y="4750"/>
                  </a:lnTo>
                  <a:lnTo>
                    <a:pt x="6229" y="4765"/>
                  </a:lnTo>
                  <a:lnTo>
                    <a:pt x="6192" y="4778"/>
                  </a:lnTo>
                  <a:lnTo>
                    <a:pt x="6155" y="4790"/>
                  </a:lnTo>
                  <a:lnTo>
                    <a:pt x="6116" y="4801"/>
                  </a:lnTo>
                  <a:lnTo>
                    <a:pt x="6078" y="4812"/>
                  </a:lnTo>
                  <a:lnTo>
                    <a:pt x="6038" y="4823"/>
                  </a:lnTo>
                  <a:lnTo>
                    <a:pt x="6038" y="4823"/>
                  </a:lnTo>
                  <a:lnTo>
                    <a:pt x="5998" y="4833"/>
                  </a:lnTo>
                  <a:lnTo>
                    <a:pt x="5957" y="4842"/>
                  </a:lnTo>
                  <a:lnTo>
                    <a:pt x="5916" y="4850"/>
                  </a:lnTo>
                  <a:lnTo>
                    <a:pt x="5875" y="4858"/>
                  </a:lnTo>
                  <a:lnTo>
                    <a:pt x="5832" y="4864"/>
                  </a:lnTo>
                  <a:lnTo>
                    <a:pt x="5790" y="4871"/>
                  </a:lnTo>
                  <a:lnTo>
                    <a:pt x="5748" y="4877"/>
                  </a:lnTo>
                  <a:lnTo>
                    <a:pt x="5704" y="4883"/>
                  </a:lnTo>
                  <a:lnTo>
                    <a:pt x="5661" y="4887"/>
                  </a:lnTo>
                  <a:lnTo>
                    <a:pt x="5616" y="4892"/>
                  </a:lnTo>
                  <a:lnTo>
                    <a:pt x="5572" y="4895"/>
                  </a:lnTo>
                  <a:lnTo>
                    <a:pt x="5527" y="4898"/>
                  </a:lnTo>
                  <a:lnTo>
                    <a:pt x="5436" y="4901"/>
                  </a:lnTo>
                  <a:lnTo>
                    <a:pt x="5342" y="4902"/>
                  </a:lnTo>
                  <a:lnTo>
                    <a:pt x="3772" y="4902"/>
                  </a:lnTo>
                  <a:lnTo>
                    <a:pt x="3772" y="361"/>
                  </a:lnTo>
                  <a:close/>
                  <a:moveTo>
                    <a:pt x="5155" y="2243"/>
                  </a:moveTo>
                  <a:lnTo>
                    <a:pt x="5155" y="2243"/>
                  </a:lnTo>
                  <a:lnTo>
                    <a:pt x="5214" y="2242"/>
                  </a:lnTo>
                  <a:lnTo>
                    <a:pt x="5271" y="2241"/>
                  </a:lnTo>
                  <a:lnTo>
                    <a:pt x="5326" y="2236"/>
                  </a:lnTo>
                  <a:lnTo>
                    <a:pt x="5378" y="2232"/>
                  </a:lnTo>
                  <a:lnTo>
                    <a:pt x="5429" y="2226"/>
                  </a:lnTo>
                  <a:lnTo>
                    <a:pt x="5477" y="2219"/>
                  </a:lnTo>
                  <a:lnTo>
                    <a:pt x="5524" y="2210"/>
                  </a:lnTo>
                  <a:lnTo>
                    <a:pt x="5568" y="2199"/>
                  </a:lnTo>
                  <a:lnTo>
                    <a:pt x="5610" y="2188"/>
                  </a:lnTo>
                  <a:lnTo>
                    <a:pt x="5650" y="2175"/>
                  </a:lnTo>
                  <a:lnTo>
                    <a:pt x="5688" y="2161"/>
                  </a:lnTo>
                  <a:lnTo>
                    <a:pt x="5724" y="2145"/>
                  </a:lnTo>
                  <a:lnTo>
                    <a:pt x="5757" y="2129"/>
                  </a:lnTo>
                  <a:lnTo>
                    <a:pt x="5790" y="2110"/>
                  </a:lnTo>
                  <a:lnTo>
                    <a:pt x="5819" y="2091"/>
                  </a:lnTo>
                  <a:lnTo>
                    <a:pt x="5847" y="2069"/>
                  </a:lnTo>
                  <a:lnTo>
                    <a:pt x="5847" y="2069"/>
                  </a:lnTo>
                  <a:lnTo>
                    <a:pt x="5873" y="2047"/>
                  </a:lnTo>
                  <a:lnTo>
                    <a:pt x="5897" y="2023"/>
                  </a:lnTo>
                  <a:lnTo>
                    <a:pt x="5919" y="2000"/>
                  </a:lnTo>
                  <a:lnTo>
                    <a:pt x="5940" y="1974"/>
                  </a:lnTo>
                  <a:lnTo>
                    <a:pt x="5959" y="1946"/>
                  </a:lnTo>
                  <a:lnTo>
                    <a:pt x="5976" y="1918"/>
                  </a:lnTo>
                  <a:lnTo>
                    <a:pt x="5992" y="1890"/>
                  </a:lnTo>
                  <a:lnTo>
                    <a:pt x="6006" y="1860"/>
                  </a:lnTo>
                  <a:lnTo>
                    <a:pt x="6018" y="1828"/>
                  </a:lnTo>
                  <a:lnTo>
                    <a:pt x="6029" y="1796"/>
                  </a:lnTo>
                  <a:lnTo>
                    <a:pt x="6038" y="1762"/>
                  </a:lnTo>
                  <a:lnTo>
                    <a:pt x="6046" y="1727"/>
                  </a:lnTo>
                  <a:lnTo>
                    <a:pt x="6051" y="1691"/>
                  </a:lnTo>
                  <a:lnTo>
                    <a:pt x="6055" y="1653"/>
                  </a:lnTo>
                  <a:lnTo>
                    <a:pt x="6059" y="1615"/>
                  </a:lnTo>
                  <a:lnTo>
                    <a:pt x="6059" y="1576"/>
                  </a:lnTo>
                  <a:lnTo>
                    <a:pt x="6059" y="1576"/>
                  </a:lnTo>
                  <a:lnTo>
                    <a:pt x="6059" y="1538"/>
                  </a:lnTo>
                  <a:lnTo>
                    <a:pt x="6055" y="1501"/>
                  </a:lnTo>
                  <a:lnTo>
                    <a:pt x="6051" y="1466"/>
                  </a:lnTo>
                  <a:lnTo>
                    <a:pt x="6046" y="1431"/>
                  </a:lnTo>
                  <a:lnTo>
                    <a:pt x="6037" y="1398"/>
                  </a:lnTo>
                  <a:lnTo>
                    <a:pt x="6028" y="1367"/>
                  </a:lnTo>
                  <a:lnTo>
                    <a:pt x="6016" y="1336"/>
                  </a:lnTo>
                  <a:lnTo>
                    <a:pt x="6003" y="1307"/>
                  </a:lnTo>
                  <a:lnTo>
                    <a:pt x="5989" y="1280"/>
                  </a:lnTo>
                  <a:lnTo>
                    <a:pt x="5972" y="1254"/>
                  </a:lnTo>
                  <a:lnTo>
                    <a:pt x="5954" y="1229"/>
                  </a:lnTo>
                  <a:lnTo>
                    <a:pt x="5934" y="1205"/>
                  </a:lnTo>
                  <a:lnTo>
                    <a:pt x="5912" y="1183"/>
                  </a:lnTo>
                  <a:lnTo>
                    <a:pt x="5889" y="1163"/>
                  </a:lnTo>
                  <a:lnTo>
                    <a:pt x="5863" y="1143"/>
                  </a:lnTo>
                  <a:lnTo>
                    <a:pt x="5837" y="1125"/>
                  </a:lnTo>
                  <a:lnTo>
                    <a:pt x="5837" y="1125"/>
                  </a:lnTo>
                  <a:lnTo>
                    <a:pt x="5807" y="1108"/>
                  </a:lnTo>
                  <a:lnTo>
                    <a:pt x="5777" y="1092"/>
                  </a:lnTo>
                  <a:lnTo>
                    <a:pt x="5746" y="1078"/>
                  </a:lnTo>
                  <a:lnTo>
                    <a:pt x="5711" y="1064"/>
                  </a:lnTo>
                  <a:lnTo>
                    <a:pt x="5676" y="1052"/>
                  </a:lnTo>
                  <a:lnTo>
                    <a:pt x="5638" y="1040"/>
                  </a:lnTo>
                  <a:lnTo>
                    <a:pt x="5599" y="1030"/>
                  </a:lnTo>
                  <a:lnTo>
                    <a:pt x="5559" y="1020"/>
                  </a:lnTo>
                  <a:lnTo>
                    <a:pt x="5516" y="1013"/>
                  </a:lnTo>
                  <a:lnTo>
                    <a:pt x="5472" y="1005"/>
                  </a:lnTo>
                  <a:lnTo>
                    <a:pt x="5425" y="1000"/>
                  </a:lnTo>
                  <a:lnTo>
                    <a:pt x="5377" y="994"/>
                  </a:lnTo>
                  <a:lnTo>
                    <a:pt x="5328" y="991"/>
                  </a:lnTo>
                  <a:lnTo>
                    <a:pt x="5277" y="988"/>
                  </a:lnTo>
                  <a:lnTo>
                    <a:pt x="5224" y="987"/>
                  </a:lnTo>
                  <a:lnTo>
                    <a:pt x="5169" y="986"/>
                  </a:lnTo>
                  <a:lnTo>
                    <a:pt x="4578" y="986"/>
                  </a:lnTo>
                  <a:lnTo>
                    <a:pt x="4578" y="2243"/>
                  </a:lnTo>
                  <a:lnTo>
                    <a:pt x="5155" y="2243"/>
                  </a:lnTo>
                  <a:close/>
                  <a:moveTo>
                    <a:pt x="5260" y="4277"/>
                  </a:moveTo>
                  <a:lnTo>
                    <a:pt x="5260" y="4277"/>
                  </a:lnTo>
                  <a:lnTo>
                    <a:pt x="5321" y="4277"/>
                  </a:lnTo>
                  <a:lnTo>
                    <a:pt x="5381" y="4275"/>
                  </a:lnTo>
                  <a:lnTo>
                    <a:pt x="5439" y="4271"/>
                  </a:lnTo>
                  <a:lnTo>
                    <a:pt x="5496" y="4266"/>
                  </a:lnTo>
                  <a:lnTo>
                    <a:pt x="5550" y="4260"/>
                  </a:lnTo>
                  <a:lnTo>
                    <a:pt x="5602" y="4251"/>
                  </a:lnTo>
                  <a:lnTo>
                    <a:pt x="5653" y="4241"/>
                  </a:lnTo>
                  <a:lnTo>
                    <a:pt x="5702" y="4230"/>
                  </a:lnTo>
                  <a:lnTo>
                    <a:pt x="5750" y="4219"/>
                  </a:lnTo>
                  <a:lnTo>
                    <a:pt x="5796" y="4204"/>
                  </a:lnTo>
                  <a:lnTo>
                    <a:pt x="5839" y="4189"/>
                  </a:lnTo>
                  <a:lnTo>
                    <a:pt x="5881" y="4172"/>
                  </a:lnTo>
                  <a:lnTo>
                    <a:pt x="5922" y="4153"/>
                  </a:lnTo>
                  <a:lnTo>
                    <a:pt x="5960" y="4134"/>
                  </a:lnTo>
                  <a:lnTo>
                    <a:pt x="5997" y="4113"/>
                  </a:lnTo>
                  <a:lnTo>
                    <a:pt x="6031" y="4090"/>
                  </a:lnTo>
                  <a:lnTo>
                    <a:pt x="6031" y="4090"/>
                  </a:lnTo>
                  <a:lnTo>
                    <a:pt x="6064" y="4065"/>
                  </a:lnTo>
                  <a:lnTo>
                    <a:pt x="6094" y="4040"/>
                  </a:lnTo>
                  <a:lnTo>
                    <a:pt x="6124" y="4012"/>
                  </a:lnTo>
                  <a:lnTo>
                    <a:pt x="6137" y="3998"/>
                  </a:lnTo>
                  <a:lnTo>
                    <a:pt x="6150" y="3984"/>
                  </a:lnTo>
                  <a:lnTo>
                    <a:pt x="6162" y="3969"/>
                  </a:lnTo>
                  <a:lnTo>
                    <a:pt x="6174" y="3954"/>
                  </a:lnTo>
                  <a:lnTo>
                    <a:pt x="6186" y="3937"/>
                  </a:lnTo>
                  <a:lnTo>
                    <a:pt x="6197" y="3921"/>
                  </a:lnTo>
                  <a:lnTo>
                    <a:pt x="6206" y="3905"/>
                  </a:lnTo>
                  <a:lnTo>
                    <a:pt x="6216" y="3887"/>
                  </a:lnTo>
                  <a:lnTo>
                    <a:pt x="6235" y="3853"/>
                  </a:lnTo>
                  <a:lnTo>
                    <a:pt x="6250" y="3816"/>
                  </a:lnTo>
                  <a:lnTo>
                    <a:pt x="6264" y="3777"/>
                  </a:lnTo>
                  <a:lnTo>
                    <a:pt x="6276" y="3738"/>
                  </a:lnTo>
                  <a:lnTo>
                    <a:pt x="6286" y="3695"/>
                  </a:lnTo>
                  <a:lnTo>
                    <a:pt x="6292" y="3653"/>
                  </a:lnTo>
                  <a:lnTo>
                    <a:pt x="6298" y="3607"/>
                  </a:lnTo>
                  <a:lnTo>
                    <a:pt x="6301" y="3562"/>
                  </a:lnTo>
                  <a:lnTo>
                    <a:pt x="6302" y="3514"/>
                  </a:lnTo>
                  <a:lnTo>
                    <a:pt x="6302" y="3514"/>
                  </a:lnTo>
                  <a:lnTo>
                    <a:pt x="6301" y="3471"/>
                  </a:lnTo>
                  <a:lnTo>
                    <a:pt x="6298" y="3428"/>
                  </a:lnTo>
                  <a:lnTo>
                    <a:pt x="6293" y="3387"/>
                  </a:lnTo>
                  <a:lnTo>
                    <a:pt x="6286" y="3348"/>
                  </a:lnTo>
                  <a:lnTo>
                    <a:pt x="6276" y="3310"/>
                  </a:lnTo>
                  <a:lnTo>
                    <a:pt x="6265" y="3274"/>
                  </a:lnTo>
                  <a:lnTo>
                    <a:pt x="6252" y="3239"/>
                  </a:lnTo>
                  <a:lnTo>
                    <a:pt x="6236" y="3206"/>
                  </a:lnTo>
                  <a:lnTo>
                    <a:pt x="6218" y="3173"/>
                  </a:lnTo>
                  <a:lnTo>
                    <a:pt x="6199" y="3143"/>
                  </a:lnTo>
                  <a:lnTo>
                    <a:pt x="6177" y="3113"/>
                  </a:lnTo>
                  <a:lnTo>
                    <a:pt x="6153" y="3086"/>
                  </a:lnTo>
                  <a:lnTo>
                    <a:pt x="6128" y="3060"/>
                  </a:lnTo>
                  <a:lnTo>
                    <a:pt x="6100" y="3035"/>
                  </a:lnTo>
                  <a:lnTo>
                    <a:pt x="6070" y="3011"/>
                  </a:lnTo>
                  <a:lnTo>
                    <a:pt x="6038" y="2990"/>
                  </a:lnTo>
                  <a:lnTo>
                    <a:pt x="6038" y="2990"/>
                  </a:lnTo>
                  <a:lnTo>
                    <a:pt x="6004" y="2969"/>
                  </a:lnTo>
                  <a:lnTo>
                    <a:pt x="5968" y="2949"/>
                  </a:lnTo>
                  <a:lnTo>
                    <a:pt x="5930" y="2932"/>
                  </a:lnTo>
                  <a:lnTo>
                    <a:pt x="5890" y="2915"/>
                  </a:lnTo>
                  <a:lnTo>
                    <a:pt x="5849" y="2900"/>
                  </a:lnTo>
                  <a:lnTo>
                    <a:pt x="5804" y="2885"/>
                  </a:lnTo>
                  <a:lnTo>
                    <a:pt x="5759" y="2873"/>
                  </a:lnTo>
                  <a:lnTo>
                    <a:pt x="5711" y="2862"/>
                  </a:lnTo>
                  <a:lnTo>
                    <a:pt x="5662" y="2852"/>
                  </a:lnTo>
                  <a:lnTo>
                    <a:pt x="5610" y="2843"/>
                  </a:lnTo>
                  <a:lnTo>
                    <a:pt x="5556" y="2835"/>
                  </a:lnTo>
                  <a:lnTo>
                    <a:pt x="5501" y="2830"/>
                  </a:lnTo>
                  <a:lnTo>
                    <a:pt x="5443" y="2826"/>
                  </a:lnTo>
                  <a:lnTo>
                    <a:pt x="5384" y="2822"/>
                  </a:lnTo>
                  <a:lnTo>
                    <a:pt x="5323" y="2820"/>
                  </a:lnTo>
                  <a:lnTo>
                    <a:pt x="5260" y="2819"/>
                  </a:lnTo>
                  <a:lnTo>
                    <a:pt x="4578" y="2819"/>
                  </a:lnTo>
                  <a:lnTo>
                    <a:pt x="4578" y="4277"/>
                  </a:lnTo>
                  <a:lnTo>
                    <a:pt x="5260" y="4277"/>
                  </a:lnTo>
                  <a:close/>
                  <a:moveTo>
                    <a:pt x="7737" y="0"/>
                  </a:moveTo>
                  <a:lnTo>
                    <a:pt x="8536" y="0"/>
                  </a:lnTo>
                  <a:lnTo>
                    <a:pt x="8536" y="1264"/>
                  </a:lnTo>
                  <a:lnTo>
                    <a:pt x="8515" y="1834"/>
                  </a:lnTo>
                  <a:lnTo>
                    <a:pt x="8515" y="1834"/>
                  </a:lnTo>
                  <a:lnTo>
                    <a:pt x="8569" y="1788"/>
                  </a:lnTo>
                  <a:lnTo>
                    <a:pt x="8626" y="1743"/>
                  </a:lnTo>
                  <a:lnTo>
                    <a:pt x="8682" y="1702"/>
                  </a:lnTo>
                  <a:lnTo>
                    <a:pt x="8740" y="1663"/>
                  </a:lnTo>
                  <a:lnTo>
                    <a:pt x="8800" y="1626"/>
                  </a:lnTo>
                  <a:lnTo>
                    <a:pt x="8860" y="1591"/>
                  </a:lnTo>
                  <a:lnTo>
                    <a:pt x="8922" y="1558"/>
                  </a:lnTo>
                  <a:lnTo>
                    <a:pt x="8985" y="1527"/>
                  </a:lnTo>
                  <a:lnTo>
                    <a:pt x="8985" y="1527"/>
                  </a:lnTo>
                  <a:lnTo>
                    <a:pt x="9016" y="1513"/>
                  </a:lnTo>
                  <a:lnTo>
                    <a:pt x="9049" y="1500"/>
                  </a:lnTo>
                  <a:lnTo>
                    <a:pt x="9080" y="1487"/>
                  </a:lnTo>
                  <a:lnTo>
                    <a:pt x="9112" y="1476"/>
                  </a:lnTo>
                  <a:lnTo>
                    <a:pt x="9144" y="1466"/>
                  </a:lnTo>
                  <a:lnTo>
                    <a:pt x="9177" y="1456"/>
                  </a:lnTo>
                  <a:lnTo>
                    <a:pt x="9208" y="1447"/>
                  </a:lnTo>
                  <a:lnTo>
                    <a:pt x="9241" y="1439"/>
                  </a:lnTo>
                  <a:lnTo>
                    <a:pt x="9274" y="1432"/>
                  </a:lnTo>
                  <a:lnTo>
                    <a:pt x="9306" y="1426"/>
                  </a:lnTo>
                  <a:lnTo>
                    <a:pt x="9339" y="1421"/>
                  </a:lnTo>
                  <a:lnTo>
                    <a:pt x="9372" y="1417"/>
                  </a:lnTo>
                  <a:lnTo>
                    <a:pt x="9404" y="1413"/>
                  </a:lnTo>
                  <a:lnTo>
                    <a:pt x="9437" y="1411"/>
                  </a:lnTo>
                  <a:lnTo>
                    <a:pt x="9469" y="1410"/>
                  </a:lnTo>
                  <a:lnTo>
                    <a:pt x="9503" y="1409"/>
                  </a:lnTo>
                  <a:lnTo>
                    <a:pt x="9503" y="1409"/>
                  </a:lnTo>
                  <a:lnTo>
                    <a:pt x="9542" y="1410"/>
                  </a:lnTo>
                  <a:lnTo>
                    <a:pt x="9581" y="1411"/>
                  </a:lnTo>
                  <a:lnTo>
                    <a:pt x="9620" y="1413"/>
                  </a:lnTo>
                  <a:lnTo>
                    <a:pt x="9658" y="1417"/>
                  </a:lnTo>
                  <a:lnTo>
                    <a:pt x="9695" y="1421"/>
                  </a:lnTo>
                  <a:lnTo>
                    <a:pt x="9732" y="1426"/>
                  </a:lnTo>
                  <a:lnTo>
                    <a:pt x="9769" y="1433"/>
                  </a:lnTo>
                  <a:lnTo>
                    <a:pt x="9805" y="1439"/>
                  </a:lnTo>
                  <a:lnTo>
                    <a:pt x="9840" y="1448"/>
                  </a:lnTo>
                  <a:lnTo>
                    <a:pt x="9875" y="1457"/>
                  </a:lnTo>
                  <a:lnTo>
                    <a:pt x="9910" y="1467"/>
                  </a:lnTo>
                  <a:lnTo>
                    <a:pt x="9943" y="1477"/>
                  </a:lnTo>
                  <a:lnTo>
                    <a:pt x="9977" y="1489"/>
                  </a:lnTo>
                  <a:lnTo>
                    <a:pt x="10010" y="1502"/>
                  </a:lnTo>
                  <a:lnTo>
                    <a:pt x="10041" y="1517"/>
                  </a:lnTo>
                  <a:lnTo>
                    <a:pt x="10073" y="1531"/>
                  </a:lnTo>
                  <a:lnTo>
                    <a:pt x="10073" y="1531"/>
                  </a:lnTo>
                  <a:lnTo>
                    <a:pt x="10104" y="1547"/>
                  </a:lnTo>
                  <a:lnTo>
                    <a:pt x="10135" y="1563"/>
                  </a:lnTo>
                  <a:lnTo>
                    <a:pt x="10164" y="1581"/>
                  </a:lnTo>
                  <a:lnTo>
                    <a:pt x="10193" y="1598"/>
                  </a:lnTo>
                  <a:lnTo>
                    <a:pt x="10221" y="1617"/>
                  </a:lnTo>
                  <a:lnTo>
                    <a:pt x="10250" y="1637"/>
                  </a:lnTo>
                  <a:lnTo>
                    <a:pt x="10277" y="1658"/>
                  </a:lnTo>
                  <a:lnTo>
                    <a:pt x="10304" y="1678"/>
                  </a:lnTo>
                  <a:lnTo>
                    <a:pt x="10330" y="1701"/>
                  </a:lnTo>
                  <a:lnTo>
                    <a:pt x="10356" y="1724"/>
                  </a:lnTo>
                  <a:lnTo>
                    <a:pt x="10381" y="1748"/>
                  </a:lnTo>
                  <a:lnTo>
                    <a:pt x="10405" y="1772"/>
                  </a:lnTo>
                  <a:lnTo>
                    <a:pt x="10429" y="1798"/>
                  </a:lnTo>
                  <a:lnTo>
                    <a:pt x="10452" y="1824"/>
                  </a:lnTo>
                  <a:lnTo>
                    <a:pt x="10475" y="1851"/>
                  </a:lnTo>
                  <a:lnTo>
                    <a:pt x="10496" y="1878"/>
                  </a:lnTo>
                  <a:lnTo>
                    <a:pt x="10496" y="1878"/>
                  </a:lnTo>
                  <a:lnTo>
                    <a:pt x="10518" y="1907"/>
                  </a:lnTo>
                  <a:lnTo>
                    <a:pt x="10539" y="1937"/>
                  </a:lnTo>
                  <a:lnTo>
                    <a:pt x="10560" y="1966"/>
                  </a:lnTo>
                  <a:lnTo>
                    <a:pt x="10579" y="1997"/>
                  </a:lnTo>
                  <a:lnTo>
                    <a:pt x="10598" y="2029"/>
                  </a:lnTo>
                  <a:lnTo>
                    <a:pt x="10616" y="2060"/>
                  </a:lnTo>
                  <a:lnTo>
                    <a:pt x="10633" y="2094"/>
                  </a:lnTo>
                  <a:lnTo>
                    <a:pt x="10650" y="2128"/>
                  </a:lnTo>
                  <a:lnTo>
                    <a:pt x="10666" y="2162"/>
                  </a:lnTo>
                  <a:lnTo>
                    <a:pt x="10681" y="2197"/>
                  </a:lnTo>
                  <a:lnTo>
                    <a:pt x="10696" y="2233"/>
                  </a:lnTo>
                  <a:lnTo>
                    <a:pt x="10711" y="2270"/>
                  </a:lnTo>
                  <a:lnTo>
                    <a:pt x="10725" y="2307"/>
                  </a:lnTo>
                  <a:lnTo>
                    <a:pt x="10738" y="2345"/>
                  </a:lnTo>
                  <a:lnTo>
                    <a:pt x="10750" y="2384"/>
                  </a:lnTo>
                  <a:lnTo>
                    <a:pt x="10762" y="2423"/>
                  </a:lnTo>
                  <a:lnTo>
                    <a:pt x="10762" y="2423"/>
                  </a:lnTo>
                  <a:lnTo>
                    <a:pt x="10773" y="2464"/>
                  </a:lnTo>
                  <a:lnTo>
                    <a:pt x="10782" y="2504"/>
                  </a:lnTo>
                  <a:lnTo>
                    <a:pt x="10792" y="2546"/>
                  </a:lnTo>
                  <a:lnTo>
                    <a:pt x="10801" y="2588"/>
                  </a:lnTo>
                  <a:lnTo>
                    <a:pt x="10808" y="2630"/>
                  </a:lnTo>
                  <a:lnTo>
                    <a:pt x="10816" y="2674"/>
                  </a:lnTo>
                  <a:lnTo>
                    <a:pt x="10823" y="2717"/>
                  </a:lnTo>
                  <a:lnTo>
                    <a:pt x="10829" y="2762"/>
                  </a:lnTo>
                  <a:lnTo>
                    <a:pt x="10835" y="2807"/>
                  </a:lnTo>
                  <a:lnTo>
                    <a:pt x="10839" y="2853"/>
                  </a:lnTo>
                  <a:lnTo>
                    <a:pt x="10843" y="2898"/>
                  </a:lnTo>
                  <a:lnTo>
                    <a:pt x="10845" y="2945"/>
                  </a:lnTo>
                  <a:lnTo>
                    <a:pt x="10849" y="2993"/>
                  </a:lnTo>
                  <a:lnTo>
                    <a:pt x="10850" y="3041"/>
                  </a:lnTo>
                  <a:lnTo>
                    <a:pt x="10851" y="3090"/>
                  </a:lnTo>
                  <a:lnTo>
                    <a:pt x="10852" y="3138"/>
                  </a:lnTo>
                  <a:lnTo>
                    <a:pt x="10852" y="3138"/>
                  </a:lnTo>
                  <a:lnTo>
                    <a:pt x="10851" y="3193"/>
                  </a:lnTo>
                  <a:lnTo>
                    <a:pt x="10850" y="3247"/>
                  </a:lnTo>
                  <a:lnTo>
                    <a:pt x="10848" y="3299"/>
                  </a:lnTo>
                  <a:lnTo>
                    <a:pt x="10844" y="3351"/>
                  </a:lnTo>
                  <a:lnTo>
                    <a:pt x="10840" y="3403"/>
                  </a:lnTo>
                  <a:lnTo>
                    <a:pt x="10835" y="3453"/>
                  </a:lnTo>
                  <a:lnTo>
                    <a:pt x="10828" y="3503"/>
                  </a:lnTo>
                  <a:lnTo>
                    <a:pt x="10821" y="3553"/>
                  </a:lnTo>
                  <a:lnTo>
                    <a:pt x="10813" y="3601"/>
                  </a:lnTo>
                  <a:lnTo>
                    <a:pt x="10804" y="3649"/>
                  </a:lnTo>
                  <a:lnTo>
                    <a:pt x="10794" y="3696"/>
                  </a:lnTo>
                  <a:lnTo>
                    <a:pt x="10783" y="3742"/>
                  </a:lnTo>
                  <a:lnTo>
                    <a:pt x="10771" y="3788"/>
                  </a:lnTo>
                  <a:lnTo>
                    <a:pt x="10758" y="3832"/>
                  </a:lnTo>
                  <a:lnTo>
                    <a:pt x="10744" y="3877"/>
                  </a:lnTo>
                  <a:lnTo>
                    <a:pt x="10730" y="3920"/>
                  </a:lnTo>
                  <a:lnTo>
                    <a:pt x="10730" y="3920"/>
                  </a:lnTo>
                  <a:lnTo>
                    <a:pt x="10714" y="3962"/>
                  </a:lnTo>
                  <a:lnTo>
                    <a:pt x="10699" y="4005"/>
                  </a:lnTo>
                  <a:lnTo>
                    <a:pt x="10681" y="4045"/>
                  </a:lnTo>
                  <a:lnTo>
                    <a:pt x="10664" y="4085"/>
                  </a:lnTo>
                  <a:lnTo>
                    <a:pt x="10646" y="4124"/>
                  </a:lnTo>
                  <a:lnTo>
                    <a:pt x="10627" y="4163"/>
                  </a:lnTo>
                  <a:lnTo>
                    <a:pt x="10608" y="4200"/>
                  </a:lnTo>
                  <a:lnTo>
                    <a:pt x="10588" y="4237"/>
                  </a:lnTo>
                  <a:lnTo>
                    <a:pt x="10567" y="4273"/>
                  </a:lnTo>
                  <a:lnTo>
                    <a:pt x="10546" y="4308"/>
                  </a:lnTo>
                  <a:lnTo>
                    <a:pt x="10525" y="4342"/>
                  </a:lnTo>
                  <a:lnTo>
                    <a:pt x="10502" y="4375"/>
                  </a:lnTo>
                  <a:lnTo>
                    <a:pt x="10479" y="4407"/>
                  </a:lnTo>
                  <a:lnTo>
                    <a:pt x="10455" y="4439"/>
                  </a:lnTo>
                  <a:lnTo>
                    <a:pt x="10431" y="4470"/>
                  </a:lnTo>
                  <a:lnTo>
                    <a:pt x="10406" y="4500"/>
                  </a:lnTo>
                  <a:lnTo>
                    <a:pt x="10406" y="4500"/>
                  </a:lnTo>
                  <a:lnTo>
                    <a:pt x="10381" y="4529"/>
                  </a:lnTo>
                  <a:lnTo>
                    <a:pt x="10355" y="4557"/>
                  </a:lnTo>
                  <a:lnTo>
                    <a:pt x="10329" y="4584"/>
                  </a:lnTo>
                  <a:lnTo>
                    <a:pt x="10302" y="4611"/>
                  </a:lnTo>
                  <a:lnTo>
                    <a:pt x="10275" y="4636"/>
                  </a:lnTo>
                  <a:lnTo>
                    <a:pt x="10246" y="4661"/>
                  </a:lnTo>
                  <a:lnTo>
                    <a:pt x="10218" y="4685"/>
                  </a:lnTo>
                  <a:lnTo>
                    <a:pt x="10189" y="4708"/>
                  </a:lnTo>
                  <a:lnTo>
                    <a:pt x="10160" y="4730"/>
                  </a:lnTo>
                  <a:lnTo>
                    <a:pt x="10130" y="4752"/>
                  </a:lnTo>
                  <a:lnTo>
                    <a:pt x="10100" y="4772"/>
                  </a:lnTo>
                  <a:lnTo>
                    <a:pt x="10069" y="4792"/>
                  </a:lnTo>
                  <a:lnTo>
                    <a:pt x="10038" y="4810"/>
                  </a:lnTo>
                  <a:lnTo>
                    <a:pt x="10006" y="4828"/>
                  </a:lnTo>
                  <a:lnTo>
                    <a:pt x="9974" y="4845"/>
                  </a:lnTo>
                  <a:lnTo>
                    <a:pt x="9941" y="4861"/>
                  </a:lnTo>
                  <a:lnTo>
                    <a:pt x="9941" y="4861"/>
                  </a:lnTo>
                  <a:lnTo>
                    <a:pt x="9907" y="4876"/>
                  </a:lnTo>
                  <a:lnTo>
                    <a:pt x="9875" y="4890"/>
                  </a:lnTo>
                  <a:lnTo>
                    <a:pt x="9841" y="4903"/>
                  </a:lnTo>
                  <a:lnTo>
                    <a:pt x="9807" y="4915"/>
                  </a:lnTo>
                  <a:lnTo>
                    <a:pt x="9774" y="4926"/>
                  </a:lnTo>
                  <a:lnTo>
                    <a:pt x="9740" y="4937"/>
                  </a:lnTo>
                  <a:lnTo>
                    <a:pt x="9705" y="4946"/>
                  </a:lnTo>
                  <a:lnTo>
                    <a:pt x="9671" y="4955"/>
                  </a:lnTo>
                  <a:lnTo>
                    <a:pt x="9637" y="4962"/>
                  </a:lnTo>
                  <a:lnTo>
                    <a:pt x="9602" y="4969"/>
                  </a:lnTo>
                  <a:lnTo>
                    <a:pt x="9567" y="4974"/>
                  </a:lnTo>
                  <a:lnTo>
                    <a:pt x="9532" y="4978"/>
                  </a:lnTo>
                  <a:lnTo>
                    <a:pt x="9498" y="4982"/>
                  </a:lnTo>
                  <a:lnTo>
                    <a:pt x="9463" y="4984"/>
                  </a:lnTo>
                  <a:lnTo>
                    <a:pt x="9427" y="4985"/>
                  </a:lnTo>
                  <a:lnTo>
                    <a:pt x="9391" y="4986"/>
                  </a:lnTo>
                  <a:lnTo>
                    <a:pt x="9391" y="4986"/>
                  </a:lnTo>
                  <a:lnTo>
                    <a:pt x="9362" y="4986"/>
                  </a:lnTo>
                  <a:lnTo>
                    <a:pt x="9332" y="4984"/>
                  </a:lnTo>
                  <a:lnTo>
                    <a:pt x="9303" y="4982"/>
                  </a:lnTo>
                  <a:lnTo>
                    <a:pt x="9273" y="4979"/>
                  </a:lnTo>
                  <a:lnTo>
                    <a:pt x="9243" y="4975"/>
                  </a:lnTo>
                  <a:lnTo>
                    <a:pt x="9214" y="4971"/>
                  </a:lnTo>
                  <a:lnTo>
                    <a:pt x="9183" y="4964"/>
                  </a:lnTo>
                  <a:lnTo>
                    <a:pt x="9154" y="4958"/>
                  </a:lnTo>
                  <a:lnTo>
                    <a:pt x="9125" y="4951"/>
                  </a:lnTo>
                  <a:lnTo>
                    <a:pt x="9094" y="4943"/>
                  </a:lnTo>
                  <a:lnTo>
                    <a:pt x="9065" y="4934"/>
                  </a:lnTo>
                  <a:lnTo>
                    <a:pt x="9035" y="4923"/>
                  </a:lnTo>
                  <a:lnTo>
                    <a:pt x="9005" y="4912"/>
                  </a:lnTo>
                  <a:lnTo>
                    <a:pt x="8975" y="4901"/>
                  </a:lnTo>
                  <a:lnTo>
                    <a:pt x="8945" y="4888"/>
                  </a:lnTo>
                  <a:lnTo>
                    <a:pt x="8915" y="4875"/>
                  </a:lnTo>
                  <a:lnTo>
                    <a:pt x="8915" y="4875"/>
                  </a:lnTo>
                  <a:lnTo>
                    <a:pt x="8886" y="4860"/>
                  </a:lnTo>
                  <a:lnTo>
                    <a:pt x="8855" y="4846"/>
                  </a:lnTo>
                  <a:lnTo>
                    <a:pt x="8826" y="4830"/>
                  </a:lnTo>
                  <a:lnTo>
                    <a:pt x="8797" y="4813"/>
                  </a:lnTo>
                  <a:lnTo>
                    <a:pt x="8767" y="4796"/>
                  </a:lnTo>
                  <a:lnTo>
                    <a:pt x="8739" y="4778"/>
                  </a:lnTo>
                  <a:lnTo>
                    <a:pt x="8710" y="4759"/>
                  </a:lnTo>
                  <a:lnTo>
                    <a:pt x="8681" y="4740"/>
                  </a:lnTo>
                  <a:lnTo>
                    <a:pt x="8653" y="4719"/>
                  </a:lnTo>
                  <a:lnTo>
                    <a:pt x="8625" y="4698"/>
                  </a:lnTo>
                  <a:lnTo>
                    <a:pt x="8597" y="4677"/>
                  </a:lnTo>
                  <a:lnTo>
                    <a:pt x="8569" y="4654"/>
                  </a:lnTo>
                  <a:lnTo>
                    <a:pt x="8541" y="4630"/>
                  </a:lnTo>
                  <a:lnTo>
                    <a:pt x="8514" y="4606"/>
                  </a:lnTo>
                  <a:lnTo>
                    <a:pt x="8487" y="4581"/>
                  </a:lnTo>
                  <a:lnTo>
                    <a:pt x="8460" y="4555"/>
                  </a:lnTo>
                  <a:lnTo>
                    <a:pt x="8439" y="4555"/>
                  </a:lnTo>
                  <a:lnTo>
                    <a:pt x="8369" y="4902"/>
                  </a:lnTo>
                  <a:lnTo>
                    <a:pt x="7737" y="4902"/>
                  </a:lnTo>
                  <a:lnTo>
                    <a:pt x="7737" y="0"/>
                  </a:lnTo>
                  <a:close/>
                  <a:moveTo>
                    <a:pt x="8536" y="4042"/>
                  </a:moveTo>
                  <a:lnTo>
                    <a:pt x="8536" y="4042"/>
                  </a:lnTo>
                  <a:lnTo>
                    <a:pt x="8581" y="4080"/>
                  </a:lnTo>
                  <a:lnTo>
                    <a:pt x="8626" y="4115"/>
                  </a:lnTo>
                  <a:lnTo>
                    <a:pt x="8672" y="4148"/>
                  </a:lnTo>
                  <a:lnTo>
                    <a:pt x="8716" y="4177"/>
                  </a:lnTo>
                  <a:lnTo>
                    <a:pt x="8761" y="4203"/>
                  </a:lnTo>
                  <a:lnTo>
                    <a:pt x="8783" y="4215"/>
                  </a:lnTo>
                  <a:lnTo>
                    <a:pt x="8805" y="4226"/>
                  </a:lnTo>
                  <a:lnTo>
                    <a:pt x="8828" y="4237"/>
                  </a:lnTo>
                  <a:lnTo>
                    <a:pt x="8850" y="4247"/>
                  </a:lnTo>
                  <a:lnTo>
                    <a:pt x="8873" y="4255"/>
                  </a:lnTo>
                  <a:lnTo>
                    <a:pt x="8894" y="4264"/>
                  </a:lnTo>
                  <a:lnTo>
                    <a:pt x="8894" y="4264"/>
                  </a:lnTo>
                  <a:lnTo>
                    <a:pt x="8938" y="4278"/>
                  </a:lnTo>
                  <a:lnTo>
                    <a:pt x="8981" y="4291"/>
                  </a:lnTo>
                  <a:lnTo>
                    <a:pt x="9024" y="4302"/>
                  </a:lnTo>
                  <a:lnTo>
                    <a:pt x="9065" y="4311"/>
                  </a:lnTo>
                  <a:lnTo>
                    <a:pt x="9106" y="4317"/>
                  </a:lnTo>
                  <a:lnTo>
                    <a:pt x="9147" y="4323"/>
                  </a:lnTo>
                  <a:lnTo>
                    <a:pt x="9186" y="4325"/>
                  </a:lnTo>
                  <a:lnTo>
                    <a:pt x="9225" y="4326"/>
                  </a:lnTo>
                  <a:lnTo>
                    <a:pt x="9225" y="4326"/>
                  </a:lnTo>
                  <a:lnTo>
                    <a:pt x="9267" y="4325"/>
                  </a:lnTo>
                  <a:lnTo>
                    <a:pt x="9308" y="4322"/>
                  </a:lnTo>
                  <a:lnTo>
                    <a:pt x="9349" y="4316"/>
                  </a:lnTo>
                  <a:lnTo>
                    <a:pt x="9388" y="4308"/>
                  </a:lnTo>
                  <a:lnTo>
                    <a:pt x="9427" y="4298"/>
                  </a:lnTo>
                  <a:lnTo>
                    <a:pt x="9464" y="4285"/>
                  </a:lnTo>
                  <a:lnTo>
                    <a:pt x="9501" y="4270"/>
                  </a:lnTo>
                  <a:lnTo>
                    <a:pt x="9538" y="4252"/>
                  </a:lnTo>
                  <a:lnTo>
                    <a:pt x="9573" y="4233"/>
                  </a:lnTo>
                  <a:lnTo>
                    <a:pt x="9607" y="4211"/>
                  </a:lnTo>
                  <a:lnTo>
                    <a:pt x="9640" y="4187"/>
                  </a:lnTo>
                  <a:lnTo>
                    <a:pt x="9673" y="4160"/>
                  </a:lnTo>
                  <a:lnTo>
                    <a:pt x="9705" y="4132"/>
                  </a:lnTo>
                  <a:lnTo>
                    <a:pt x="9736" y="4100"/>
                  </a:lnTo>
                  <a:lnTo>
                    <a:pt x="9766" y="4067"/>
                  </a:lnTo>
                  <a:lnTo>
                    <a:pt x="9794" y="4031"/>
                  </a:lnTo>
                  <a:lnTo>
                    <a:pt x="9794" y="4031"/>
                  </a:lnTo>
                  <a:lnTo>
                    <a:pt x="9808" y="4012"/>
                  </a:lnTo>
                  <a:lnTo>
                    <a:pt x="9823" y="3993"/>
                  </a:lnTo>
                  <a:lnTo>
                    <a:pt x="9836" y="3973"/>
                  </a:lnTo>
                  <a:lnTo>
                    <a:pt x="9849" y="3953"/>
                  </a:lnTo>
                  <a:lnTo>
                    <a:pt x="9861" y="3932"/>
                  </a:lnTo>
                  <a:lnTo>
                    <a:pt x="9873" y="3910"/>
                  </a:lnTo>
                  <a:lnTo>
                    <a:pt x="9885" y="3888"/>
                  </a:lnTo>
                  <a:lnTo>
                    <a:pt x="9895" y="3866"/>
                  </a:lnTo>
                  <a:lnTo>
                    <a:pt x="9916" y="3819"/>
                  </a:lnTo>
                  <a:lnTo>
                    <a:pt x="9935" y="3769"/>
                  </a:lnTo>
                  <a:lnTo>
                    <a:pt x="9952" y="3718"/>
                  </a:lnTo>
                  <a:lnTo>
                    <a:pt x="9967" y="3664"/>
                  </a:lnTo>
                  <a:lnTo>
                    <a:pt x="9980" y="3607"/>
                  </a:lnTo>
                  <a:lnTo>
                    <a:pt x="9992" y="3550"/>
                  </a:lnTo>
                  <a:lnTo>
                    <a:pt x="10002" y="3489"/>
                  </a:lnTo>
                  <a:lnTo>
                    <a:pt x="10010" y="3426"/>
                  </a:lnTo>
                  <a:lnTo>
                    <a:pt x="10016" y="3361"/>
                  </a:lnTo>
                  <a:lnTo>
                    <a:pt x="10020" y="3294"/>
                  </a:lnTo>
                  <a:lnTo>
                    <a:pt x="10024" y="3224"/>
                  </a:lnTo>
                  <a:lnTo>
                    <a:pt x="10024" y="3152"/>
                  </a:lnTo>
                  <a:lnTo>
                    <a:pt x="10024" y="3152"/>
                  </a:lnTo>
                  <a:lnTo>
                    <a:pt x="10024" y="3090"/>
                  </a:lnTo>
                  <a:lnTo>
                    <a:pt x="10021" y="3028"/>
                  </a:lnTo>
                  <a:lnTo>
                    <a:pt x="10018" y="2968"/>
                  </a:lnTo>
                  <a:lnTo>
                    <a:pt x="10013" y="2910"/>
                  </a:lnTo>
                  <a:lnTo>
                    <a:pt x="10007" y="2854"/>
                  </a:lnTo>
                  <a:lnTo>
                    <a:pt x="10000" y="2800"/>
                  </a:lnTo>
                  <a:lnTo>
                    <a:pt x="9991" y="2746"/>
                  </a:lnTo>
                  <a:lnTo>
                    <a:pt x="9980" y="2697"/>
                  </a:lnTo>
                  <a:lnTo>
                    <a:pt x="9969" y="2647"/>
                  </a:lnTo>
                  <a:lnTo>
                    <a:pt x="9956" y="2600"/>
                  </a:lnTo>
                  <a:lnTo>
                    <a:pt x="9942" y="2554"/>
                  </a:lnTo>
                  <a:lnTo>
                    <a:pt x="9926" y="2511"/>
                  </a:lnTo>
                  <a:lnTo>
                    <a:pt x="9910" y="2469"/>
                  </a:lnTo>
                  <a:lnTo>
                    <a:pt x="9891" y="2428"/>
                  </a:lnTo>
                  <a:lnTo>
                    <a:pt x="9871" y="2390"/>
                  </a:lnTo>
                  <a:lnTo>
                    <a:pt x="9850" y="2354"/>
                  </a:lnTo>
                  <a:lnTo>
                    <a:pt x="9850" y="2354"/>
                  </a:lnTo>
                  <a:lnTo>
                    <a:pt x="9839" y="2336"/>
                  </a:lnTo>
                  <a:lnTo>
                    <a:pt x="9828" y="2320"/>
                  </a:lnTo>
                  <a:lnTo>
                    <a:pt x="9816" y="2304"/>
                  </a:lnTo>
                  <a:lnTo>
                    <a:pt x="9803" y="2287"/>
                  </a:lnTo>
                  <a:lnTo>
                    <a:pt x="9791" y="2272"/>
                  </a:lnTo>
                  <a:lnTo>
                    <a:pt x="9778" y="2257"/>
                  </a:lnTo>
                  <a:lnTo>
                    <a:pt x="9764" y="2243"/>
                  </a:lnTo>
                  <a:lnTo>
                    <a:pt x="9750" y="2230"/>
                  </a:lnTo>
                  <a:lnTo>
                    <a:pt x="9736" y="2217"/>
                  </a:lnTo>
                  <a:lnTo>
                    <a:pt x="9720" y="2204"/>
                  </a:lnTo>
                  <a:lnTo>
                    <a:pt x="9705" y="2192"/>
                  </a:lnTo>
                  <a:lnTo>
                    <a:pt x="9690" y="2181"/>
                  </a:lnTo>
                  <a:lnTo>
                    <a:pt x="9674" y="2170"/>
                  </a:lnTo>
                  <a:lnTo>
                    <a:pt x="9657" y="2159"/>
                  </a:lnTo>
                  <a:lnTo>
                    <a:pt x="9640" y="2149"/>
                  </a:lnTo>
                  <a:lnTo>
                    <a:pt x="9623" y="2141"/>
                  </a:lnTo>
                  <a:lnTo>
                    <a:pt x="9605" y="2132"/>
                  </a:lnTo>
                  <a:lnTo>
                    <a:pt x="9587" y="2123"/>
                  </a:lnTo>
                  <a:lnTo>
                    <a:pt x="9568" y="2116"/>
                  </a:lnTo>
                  <a:lnTo>
                    <a:pt x="9549" y="2109"/>
                  </a:lnTo>
                  <a:lnTo>
                    <a:pt x="9529" y="2103"/>
                  </a:lnTo>
                  <a:lnTo>
                    <a:pt x="9510" y="2097"/>
                  </a:lnTo>
                  <a:lnTo>
                    <a:pt x="9468" y="2088"/>
                  </a:lnTo>
                  <a:lnTo>
                    <a:pt x="9426" y="2079"/>
                  </a:lnTo>
                  <a:lnTo>
                    <a:pt x="9381" y="2073"/>
                  </a:lnTo>
                  <a:lnTo>
                    <a:pt x="9335" y="2070"/>
                  </a:lnTo>
                  <a:lnTo>
                    <a:pt x="9287" y="2069"/>
                  </a:lnTo>
                  <a:lnTo>
                    <a:pt x="9287" y="2069"/>
                  </a:lnTo>
                  <a:lnTo>
                    <a:pt x="9265" y="2070"/>
                  </a:lnTo>
                  <a:lnTo>
                    <a:pt x="9242" y="2071"/>
                  </a:lnTo>
                  <a:lnTo>
                    <a:pt x="9219" y="2072"/>
                  </a:lnTo>
                  <a:lnTo>
                    <a:pt x="9197" y="2076"/>
                  </a:lnTo>
                  <a:lnTo>
                    <a:pt x="9174" y="2079"/>
                  </a:lnTo>
                  <a:lnTo>
                    <a:pt x="9151" y="2083"/>
                  </a:lnTo>
                  <a:lnTo>
                    <a:pt x="9128" y="2088"/>
                  </a:lnTo>
                  <a:lnTo>
                    <a:pt x="9104" y="2093"/>
                  </a:lnTo>
                  <a:lnTo>
                    <a:pt x="9081" y="2099"/>
                  </a:lnTo>
                  <a:lnTo>
                    <a:pt x="9058" y="2107"/>
                  </a:lnTo>
                  <a:lnTo>
                    <a:pt x="9036" y="2115"/>
                  </a:lnTo>
                  <a:lnTo>
                    <a:pt x="9012" y="2123"/>
                  </a:lnTo>
                  <a:lnTo>
                    <a:pt x="8989" y="2132"/>
                  </a:lnTo>
                  <a:lnTo>
                    <a:pt x="8965" y="2143"/>
                  </a:lnTo>
                  <a:lnTo>
                    <a:pt x="8918" y="2165"/>
                  </a:lnTo>
                  <a:lnTo>
                    <a:pt x="8872" y="2191"/>
                  </a:lnTo>
                  <a:lnTo>
                    <a:pt x="8825" y="2219"/>
                  </a:lnTo>
                  <a:lnTo>
                    <a:pt x="8777" y="2250"/>
                  </a:lnTo>
                  <a:lnTo>
                    <a:pt x="8729" y="2284"/>
                  </a:lnTo>
                  <a:lnTo>
                    <a:pt x="8681" y="2321"/>
                  </a:lnTo>
                  <a:lnTo>
                    <a:pt x="8633" y="2362"/>
                  </a:lnTo>
                  <a:lnTo>
                    <a:pt x="8585" y="2405"/>
                  </a:lnTo>
                  <a:lnTo>
                    <a:pt x="8536" y="2451"/>
                  </a:lnTo>
                  <a:lnTo>
                    <a:pt x="8536" y="4042"/>
                  </a:lnTo>
                  <a:close/>
                  <a:moveTo>
                    <a:pt x="11066" y="361"/>
                  </a:moveTo>
                  <a:lnTo>
                    <a:pt x="11893" y="361"/>
                  </a:lnTo>
                  <a:lnTo>
                    <a:pt x="12290" y="2653"/>
                  </a:lnTo>
                  <a:lnTo>
                    <a:pt x="12290" y="2653"/>
                  </a:lnTo>
                  <a:lnTo>
                    <a:pt x="12401" y="3382"/>
                  </a:lnTo>
                  <a:lnTo>
                    <a:pt x="12401" y="3382"/>
                  </a:lnTo>
                  <a:lnTo>
                    <a:pt x="12512" y="4105"/>
                  </a:lnTo>
                  <a:lnTo>
                    <a:pt x="12540" y="4105"/>
                  </a:lnTo>
                  <a:lnTo>
                    <a:pt x="12540" y="4105"/>
                  </a:lnTo>
                  <a:lnTo>
                    <a:pt x="12615" y="3742"/>
                  </a:lnTo>
                  <a:lnTo>
                    <a:pt x="12689" y="3378"/>
                  </a:lnTo>
                  <a:lnTo>
                    <a:pt x="12689" y="3378"/>
                  </a:lnTo>
                  <a:lnTo>
                    <a:pt x="12763" y="3015"/>
                  </a:lnTo>
                  <a:lnTo>
                    <a:pt x="12839" y="2653"/>
                  </a:lnTo>
                  <a:lnTo>
                    <a:pt x="13395" y="361"/>
                  </a:lnTo>
                  <a:lnTo>
                    <a:pt x="14097" y="361"/>
                  </a:lnTo>
                  <a:lnTo>
                    <a:pt x="14653" y="2653"/>
                  </a:lnTo>
                  <a:lnTo>
                    <a:pt x="14653" y="2653"/>
                  </a:lnTo>
                  <a:lnTo>
                    <a:pt x="14730" y="3009"/>
                  </a:lnTo>
                  <a:lnTo>
                    <a:pt x="14806" y="3372"/>
                  </a:lnTo>
                  <a:lnTo>
                    <a:pt x="14806" y="3372"/>
                  </a:lnTo>
                  <a:lnTo>
                    <a:pt x="14959" y="4105"/>
                  </a:lnTo>
                  <a:lnTo>
                    <a:pt x="14988" y="4105"/>
                  </a:lnTo>
                  <a:lnTo>
                    <a:pt x="14988" y="4105"/>
                  </a:lnTo>
                  <a:lnTo>
                    <a:pt x="15042" y="3738"/>
                  </a:lnTo>
                  <a:lnTo>
                    <a:pt x="15095" y="3375"/>
                  </a:lnTo>
                  <a:lnTo>
                    <a:pt x="15095" y="3375"/>
                  </a:lnTo>
                  <a:lnTo>
                    <a:pt x="15147" y="3014"/>
                  </a:lnTo>
                  <a:lnTo>
                    <a:pt x="15203" y="2653"/>
                  </a:lnTo>
                  <a:lnTo>
                    <a:pt x="15599" y="361"/>
                  </a:lnTo>
                  <a:lnTo>
                    <a:pt x="16371" y="361"/>
                  </a:lnTo>
                  <a:lnTo>
                    <a:pt x="15502" y="4902"/>
                  </a:lnTo>
                  <a:lnTo>
                    <a:pt x="14501" y="4902"/>
                  </a:lnTo>
                  <a:lnTo>
                    <a:pt x="13938" y="2514"/>
                  </a:lnTo>
                  <a:lnTo>
                    <a:pt x="13938" y="2514"/>
                  </a:lnTo>
                  <a:lnTo>
                    <a:pt x="13882" y="2250"/>
                  </a:lnTo>
                  <a:lnTo>
                    <a:pt x="13829" y="1990"/>
                  </a:lnTo>
                  <a:lnTo>
                    <a:pt x="13829" y="1990"/>
                  </a:lnTo>
                  <a:lnTo>
                    <a:pt x="13804" y="1858"/>
                  </a:lnTo>
                  <a:lnTo>
                    <a:pt x="13780" y="1728"/>
                  </a:lnTo>
                  <a:lnTo>
                    <a:pt x="13757" y="1597"/>
                  </a:lnTo>
                  <a:lnTo>
                    <a:pt x="13736" y="1466"/>
                  </a:lnTo>
                  <a:lnTo>
                    <a:pt x="13708" y="1466"/>
                  </a:lnTo>
                  <a:lnTo>
                    <a:pt x="13708" y="1466"/>
                  </a:lnTo>
                  <a:lnTo>
                    <a:pt x="13658" y="1728"/>
                  </a:lnTo>
                  <a:lnTo>
                    <a:pt x="13607" y="1990"/>
                  </a:lnTo>
                  <a:lnTo>
                    <a:pt x="13607" y="1990"/>
                  </a:lnTo>
                  <a:lnTo>
                    <a:pt x="13554" y="2250"/>
                  </a:lnTo>
                  <a:lnTo>
                    <a:pt x="13500" y="2514"/>
                  </a:lnTo>
                  <a:lnTo>
                    <a:pt x="12950" y="4902"/>
                  </a:lnTo>
                  <a:lnTo>
                    <a:pt x="11969" y="4902"/>
                  </a:lnTo>
                  <a:lnTo>
                    <a:pt x="11066" y="361"/>
                  </a:lnTo>
                  <a:close/>
                  <a:moveTo>
                    <a:pt x="16556" y="3201"/>
                  </a:moveTo>
                  <a:lnTo>
                    <a:pt x="16556" y="3201"/>
                  </a:lnTo>
                  <a:lnTo>
                    <a:pt x="16557" y="3148"/>
                  </a:lnTo>
                  <a:lnTo>
                    <a:pt x="16558" y="3097"/>
                  </a:lnTo>
                  <a:lnTo>
                    <a:pt x="16562" y="3046"/>
                  </a:lnTo>
                  <a:lnTo>
                    <a:pt x="16565" y="2995"/>
                  </a:lnTo>
                  <a:lnTo>
                    <a:pt x="16569" y="2945"/>
                  </a:lnTo>
                  <a:lnTo>
                    <a:pt x="16575" y="2896"/>
                  </a:lnTo>
                  <a:lnTo>
                    <a:pt x="16582" y="2847"/>
                  </a:lnTo>
                  <a:lnTo>
                    <a:pt x="16590" y="2800"/>
                  </a:lnTo>
                  <a:lnTo>
                    <a:pt x="16598" y="2753"/>
                  </a:lnTo>
                  <a:lnTo>
                    <a:pt x="16608" y="2707"/>
                  </a:lnTo>
                  <a:lnTo>
                    <a:pt x="16619" y="2662"/>
                  </a:lnTo>
                  <a:lnTo>
                    <a:pt x="16631" y="2616"/>
                  </a:lnTo>
                  <a:lnTo>
                    <a:pt x="16643" y="2573"/>
                  </a:lnTo>
                  <a:lnTo>
                    <a:pt x="16657" y="2529"/>
                  </a:lnTo>
                  <a:lnTo>
                    <a:pt x="16672" y="2486"/>
                  </a:lnTo>
                  <a:lnTo>
                    <a:pt x="16689" y="2445"/>
                  </a:lnTo>
                  <a:lnTo>
                    <a:pt x="16689" y="2445"/>
                  </a:lnTo>
                  <a:lnTo>
                    <a:pt x="16705" y="2403"/>
                  </a:lnTo>
                  <a:lnTo>
                    <a:pt x="16723" y="2362"/>
                  </a:lnTo>
                  <a:lnTo>
                    <a:pt x="16741" y="2323"/>
                  </a:lnTo>
                  <a:lnTo>
                    <a:pt x="16760" y="2284"/>
                  </a:lnTo>
                  <a:lnTo>
                    <a:pt x="16780" y="2246"/>
                  </a:lnTo>
                  <a:lnTo>
                    <a:pt x="16801" y="2209"/>
                  </a:lnTo>
                  <a:lnTo>
                    <a:pt x="16822" y="2172"/>
                  </a:lnTo>
                  <a:lnTo>
                    <a:pt x="16844" y="2137"/>
                  </a:lnTo>
                  <a:lnTo>
                    <a:pt x="16867" y="2103"/>
                  </a:lnTo>
                  <a:lnTo>
                    <a:pt x="16890" y="2068"/>
                  </a:lnTo>
                  <a:lnTo>
                    <a:pt x="16915" y="2035"/>
                  </a:lnTo>
                  <a:lnTo>
                    <a:pt x="16940" y="2003"/>
                  </a:lnTo>
                  <a:lnTo>
                    <a:pt x="16965" y="1971"/>
                  </a:lnTo>
                  <a:lnTo>
                    <a:pt x="16992" y="1941"/>
                  </a:lnTo>
                  <a:lnTo>
                    <a:pt x="17019" y="1911"/>
                  </a:lnTo>
                  <a:lnTo>
                    <a:pt x="17046" y="1881"/>
                  </a:lnTo>
                  <a:lnTo>
                    <a:pt x="17046" y="1881"/>
                  </a:lnTo>
                  <a:lnTo>
                    <a:pt x="17075" y="1853"/>
                  </a:lnTo>
                  <a:lnTo>
                    <a:pt x="17104" y="1826"/>
                  </a:lnTo>
                  <a:lnTo>
                    <a:pt x="17133" y="1800"/>
                  </a:lnTo>
                  <a:lnTo>
                    <a:pt x="17164" y="1774"/>
                  </a:lnTo>
                  <a:lnTo>
                    <a:pt x="17194" y="1749"/>
                  </a:lnTo>
                  <a:lnTo>
                    <a:pt x="17226" y="1725"/>
                  </a:lnTo>
                  <a:lnTo>
                    <a:pt x="17257" y="1702"/>
                  </a:lnTo>
                  <a:lnTo>
                    <a:pt x="17289" y="1679"/>
                  </a:lnTo>
                  <a:lnTo>
                    <a:pt x="17321" y="1658"/>
                  </a:lnTo>
                  <a:lnTo>
                    <a:pt x="17355" y="1637"/>
                  </a:lnTo>
                  <a:lnTo>
                    <a:pt x="17389" y="1617"/>
                  </a:lnTo>
                  <a:lnTo>
                    <a:pt x="17422" y="1599"/>
                  </a:lnTo>
                  <a:lnTo>
                    <a:pt x="17457" y="1581"/>
                  </a:lnTo>
                  <a:lnTo>
                    <a:pt x="17493" y="1563"/>
                  </a:lnTo>
                  <a:lnTo>
                    <a:pt x="17528" y="1547"/>
                  </a:lnTo>
                  <a:lnTo>
                    <a:pt x="17565" y="1531"/>
                  </a:lnTo>
                  <a:lnTo>
                    <a:pt x="17565" y="1531"/>
                  </a:lnTo>
                  <a:lnTo>
                    <a:pt x="17602" y="1517"/>
                  </a:lnTo>
                  <a:lnTo>
                    <a:pt x="17638" y="1502"/>
                  </a:lnTo>
                  <a:lnTo>
                    <a:pt x="17675" y="1489"/>
                  </a:lnTo>
                  <a:lnTo>
                    <a:pt x="17713" y="1477"/>
                  </a:lnTo>
                  <a:lnTo>
                    <a:pt x="17750" y="1467"/>
                  </a:lnTo>
                  <a:lnTo>
                    <a:pt x="17788" y="1457"/>
                  </a:lnTo>
                  <a:lnTo>
                    <a:pt x="17826" y="1448"/>
                  </a:lnTo>
                  <a:lnTo>
                    <a:pt x="17864" y="1439"/>
                  </a:lnTo>
                  <a:lnTo>
                    <a:pt x="17902" y="1433"/>
                  </a:lnTo>
                  <a:lnTo>
                    <a:pt x="17941" y="1426"/>
                  </a:lnTo>
                  <a:lnTo>
                    <a:pt x="17979" y="1421"/>
                  </a:lnTo>
                  <a:lnTo>
                    <a:pt x="18018" y="1417"/>
                  </a:lnTo>
                  <a:lnTo>
                    <a:pt x="18057" y="1413"/>
                  </a:lnTo>
                  <a:lnTo>
                    <a:pt x="18097" y="1411"/>
                  </a:lnTo>
                  <a:lnTo>
                    <a:pt x="18137" y="1410"/>
                  </a:lnTo>
                  <a:lnTo>
                    <a:pt x="18177" y="1409"/>
                  </a:lnTo>
                  <a:lnTo>
                    <a:pt x="18177" y="1409"/>
                  </a:lnTo>
                  <a:lnTo>
                    <a:pt x="18216" y="1410"/>
                  </a:lnTo>
                  <a:lnTo>
                    <a:pt x="18256" y="1411"/>
                  </a:lnTo>
                  <a:lnTo>
                    <a:pt x="18295" y="1413"/>
                  </a:lnTo>
                  <a:lnTo>
                    <a:pt x="18334" y="1417"/>
                  </a:lnTo>
                  <a:lnTo>
                    <a:pt x="18373" y="1421"/>
                  </a:lnTo>
                  <a:lnTo>
                    <a:pt x="18413" y="1426"/>
                  </a:lnTo>
                  <a:lnTo>
                    <a:pt x="18452" y="1433"/>
                  </a:lnTo>
                  <a:lnTo>
                    <a:pt x="18490" y="1439"/>
                  </a:lnTo>
                  <a:lnTo>
                    <a:pt x="18529" y="1448"/>
                  </a:lnTo>
                  <a:lnTo>
                    <a:pt x="18567" y="1457"/>
                  </a:lnTo>
                  <a:lnTo>
                    <a:pt x="18605" y="1467"/>
                  </a:lnTo>
                  <a:lnTo>
                    <a:pt x="18643" y="1477"/>
                  </a:lnTo>
                  <a:lnTo>
                    <a:pt x="18680" y="1489"/>
                  </a:lnTo>
                  <a:lnTo>
                    <a:pt x="18718" y="1502"/>
                  </a:lnTo>
                  <a:lnTo>
                    <a:pt x="18755" y="1517"/>
                  </a:lnTo>
                  <a:lnTo>
                    <a:pt x="18792" y="1531"/>
                  </a:lnTo>
                  <a:lnTo>
                    <a:pt x="18792" y="1531"/>
                  </a:lnTo>
                  <a:lnTo>
                    <a:pt x="18829" y="1547"/>
                  </a:lnTo>
                  <a:lnTo>
                    <a:pt x="18865" y="1563"/>
                  </a:lnTo>
                  <a:lnTo>
                    <a:pt x="18900" y="1581"/>
                  </a:lnTo>
                  <a:lnTo>
                    <a:pt x="18935" y="1599"/>
                  </a:lnTo>
                  <a:lnTo>
                    <a:pt x="18969" y="1617"/>
                  </a:lnTo>
                  <a:lnTo>
                    <a:pt x="19003" y="1637"/>
                  </a:lnTo>
                  <a:lnTo>
                    <a:pt x="19036" y="1658"/>
                  </a:lnTo>
                  <a:lnTo>
                    <a:pt x="19069" y="1679"/>
                  </a:lnTo>
                  <a:lnTo>
                    <a:pt x="19101" y="1702"/>
                  </a:lnTo>
                  <a:lnTo>
                    <a:pt x="19132" y="1725"/>
                  </a:lnTo>
                  <a:lnTo>
                    <a:pt x="19164" y="1749"/>
                  </a:lnTo>
                  <a:lnTo>
                    <a:pt x="19194" y="1774"/>
                  </a:lnTo>
                  <a:lnTo>
                    <a:pt x="19223" y="1800"/>
                  </a:lnTo>
                  <a:lnTo>
                    <a:pt x="19253" y="1826"/>
                  </a:lnTo>
                  <a:lnTo>
                    <a:pt x="19282" y="1853"/>
                  </a:lnTo>
                  <a:lnTo>
                    <a:pt x="19309" y="1881"/>
                  </a:lnTo>
                  <a:lnTo>
                    <a:pt x="19309" y="1881"/>
                  </a:lnTo>
                  <a:lnTo>
                    <a:pt x="19338" y="1911"/>
                  </a:lnTo>
                  <a:lnTo>
                    <a:pt x="19364" y="1941"/>
                  </a:lnTo>
                  <a:lnTo>
                    <a:pt x="19390" y="1971"/>
                  </a:lnTo>
                  <a:lnTo>
                    <a:pt x="19416" y="2003"/>
                  </a:lnTo>
                  <a:lnTo>
                    <a:pt x="19441" y="2035"/>
                  </a:lnTo>
                  <a:lnTo>
                    <a:pt x="19465" y="2068"/>
                  </a:lnTo>
                  <a:lnTo>
                    <a:pt x="19488" y="2103"/>
                  </a:lnTo>
                  <a:lnTo>
                    <a:pt x="19510" y="2137"/>
                  </a:lnTo>
                  <a:lnTo>
                    <a:pt x="19532" y="2172"/>
                  </a:lnTo>
                  <a:lnTo>
                    <a:pt x="19554" y="2209"/>
                  </a:lnTo>
                  <a:lnTo>
                    <a:pt x="19575" y="2246"/>
                  </a:lnTo>
                  <a:lnTo>
                    <a:pt x="19595" y="2284"/>
                  </a:lnTo>
                  <a:lnTo>
                    <a:pt x="19614" y="2323"/>
                  </a:lnTo>
                  <a:lnTo>
                    <a:pt x="19632" y="2362"/>
                  </a:lnTo>
                  <a:lnTo>
                    <a:pt x="19651" y="2403"/>
                  </a:lnTo>
                  <a:lnTo>
                    <a:pt x="19668" y="2445"/>
                  </a:lnTo>
                  <a:lnTo>
                    <a:pt x="19668" y="2445"/>
                  </a:lnTo>
                  <a:lnTo>
                    <a:pt x="19684" y="2486"/>
                  </a:lnTo>
                  <a:lnTo>
                    <a:pt x="19700" y="2529"/>
                  </a:lnTo>
                  <a:lnTo>
                    <a:pt x="19714" y="2573"/>
                  </a:lnTo>
                  <a:lnTo>
                    <a:pt x="19727" y="2616"/>
                  </a:lnTo>
                  <a:lnTo>
                    <a:pt x="19740" y="2662"/>
                  </a:lnTo>
                  <a:lnTo>
                    <a:pt x="19751" y="2707"/>
                  </a:lnTo>
                  <a:lnTo>
                    <a:pt x="19760" y="2753"/>
                  </a:lnTo>
                  <a:lnTo>
                    <a:pt x="19769" y="2800"/>
                  </a:lnTo>
                  <a:lnTo>
                    <a:pt x="19778" y="2847"/>
                  </a:lnTo>
                  <a:lnTo>
                    <a:pt x="19784" y="2896"/>
                  </a:lnTo>
                  <a:lnTo>
                    <a:pt x="19790" y="2945"/>
                  </a:lnTo>
                  <a:lnTo>
                    <a:pt x="19795" y="2995"/>
                  </a:lnTo>
                  <a:lnTo>
                    <a:pt x="19798" y="3046"/>
                  </a:lnTo>
                  <a:lnTo>
                    <a:pt x="19802" y="3097"/>
                  </a:lnTo>
                  <a:lnTo>
                    <a:pt x="19803" y="3148"/>
                  </a:lnTo>
                  <a:lnTo>
                    <a:pt x="19804" y="3201"/>
                  </a:lnTo>
                  <a:lnTo>
                    <a:pt x="19804" y="3201"/>
                  </a:lnTo>
                  <a:lnTo>
                    <a:pt x="19803" y="3253"/>
                  </a:lnTo>
                  <a:lnTo>
                    <a:pt x="19802" y="3306"/>
                  </a:lnTo>
                  <a:lnTo>
                    <a:pt x="19798" y="3357"/>
                  </a:lnTo>
                  <a:lnTo>
                    <a:pt x="19795" y="3408"/>
                  </a:lnTo>
                  <a:lnTo>
                    <a:pt x="19790" y="3458"/>
                  </a:lnTo>
                  <a:lnTo>
                    <a:pt x="19784" y="3506"/>
                  </a:lnTo>
                  <a:lnTo>
                    <a:pt x="19778" y="3554"/>
                  </a:lnTo>
                  <a:lnTo>
                    <a:pt x="19769" y="3602"/>
                  </a:lnTo>
                  <a:lnTo>
                    <a:pt x="19760" y="3650"/>
                  </a:lnTo>
                  <a:lnTo>
                    <a:pt x="19751" y="3695"/>
                  </a:lnTo>
                  <a:lnTo>
                    <a:pt x="19740" y="3741"/>
                  </a:lnTo>
                  <a:lnTo>
                    <a:pt x="19727" y="3785"/>
                  </a:lnTo>
                  <a:lnTo>
                    <a:pt x="19714" y="3830"/>
                  </a:lnTo>
                  <a:lnTo>
                    <a:pt x="19700" y="3873"/>
                  </a:lnTo>
                  <a:lnTo>
                    <a:pt x="19684" y="3916"/>
                  </a:lnTo>
                  <a:lnTo>
                    <a:pt x="19668" y="3958"/>
                  </a:lnTo>
                  <a:lnTo>
                    <a:pt x="19668" y="3958"/>
                  </a:lnTo>
                  <a:lnTo>
                    <a:pt x="19651" y="3999"/>
                  </a:lnTo>
                  <a:lnTo>
                    <a:pt x="19632" y="4039"/>
                  </a:lnTo>
                  <a:lnTo>
                    <a:pt x="19614" y="4080"/>
                  </a:lnTo>
                  <a:lnTo>
                    <a:pt x="19595" y="4119"/>
                  </a:lnTo>
                  <a:lnTo>
                    <a:pt x="19575" y="4157"/>
                  </a:lnTo>
                  <a:lnTo>
                    <a:pt x="19554" y="4194"/>
                  </a:lnTo>
                  <a:lnTo>
                    <a:pt x="19532" y="4229"/>
                  </a:lnTo>
                  <a:lnTo>
                    <a:pt x="19510" y="4265"/>
                  </a:lnTo>
                  <a:lnTo>
                    <a:pt x="19488" y="4300"/>
                  </a:lnTo>
                  <a:lnTo>
                    <a:pt x="19465" y="4335"/>
                  </a:lnTo>
                  <a:lnTo>
                    <a:pt x="19441" y="4367"/>
                  </a:lnTo>
                  <a:lnTo>
                    <a:pt x="19416" y="4400"/>
                  </a:lnTo>
                  <a:lnTo>
                    <a:pt x="19390" y="4431"/>
                  </a:lnTo>
                  <a:lnTo>
                    <a:pt x="19364" y="4462"/>
                  </a:lnTo>
                  <a:lnTo>
                    <a:pt x="19338" y="4492"/>
                  </a:lnTo>
                  <a:lnTo>
                    <a:pt x="19309" y="4520"/>
                  </a:lnTo>
                  <a:lnTo>
                    <a:pt x="19309" y="4520"/>
                  </a:lnTo>
                  <a:lnTo>
                    <a:pt x="19282" y="4549"/>
                  </a:lnTo>
                  <a:lnTo>
                    <a:pt x="19253" y="4577"/>
                  </a:lnTo>
                  <a:lnTo>
                    <a:pt x="19223" y="4603"/>
                  </a:lnTo>
                  <a:lnTo>
                    <a:pt x="19194" y="4628"/>
                  </a:lnTo>
                  <a:lnTo>
                    <a:pt x="19164" y="4653"/>
                  </a:lnTo>
                  <a:lnTo>
                    <a:pt x="19132" y="4677"/>
                  </a:lnTo>
                  <a:lnTo>
                    <a:pt x="19101" y="4699"/>
                  </a:lnTo>
                  <a:lnTo>
                    <a:pt x="19069" y="4722"/>
                  </a:lnTo>
                  <a:lnTo>
                    <a:pt x="19036" y="4743"/>
                  </a:lnTo>
                  <a:lnTo>
                    <a:pt x="19003" y="4763"/>
                  </a:lnTo>
                  <a:lnTo>
                    <a:pt x="18969" y="4783"/>
                  </a:lnTo>
                  <a:lnTo>
                    <a:pt x="18935" y="4801"/>
                  </a:lnTo>
                  <a:lnTo>
                    <a:pt x="18900" y="4820"/>
                  </a:lnTo>
                  <a:lnTo>
                    <a:pt x="18865" y="4836"/>
                  </a:lnTo>
                  <a:lnTo>
                    <a:pt x="18829" y="4852"/>
                  </a:lnTo>
                  <a:lnTo>
                    <a:pt x="18792" y="4868"/>
                  </a:lnTo>
                  <a:lnTo>
                    <a:pt x="18792" y="4868"/>
                  </a:lnTo>
                  <a:lnTo>
                    <a:pt x="18755" y="4882"/>
                  </a:lnTo>
                  <a:lnTo>
                    <a:pt x="18718" y="4896"/>
                  </a:lnTo>
                  <a:lnTo>
                    <a:pt x="18680" y="4908"/>
                  </a:lnTo>
                  <a:lnTo>
                    <a:pt x="18643" y="4920"/>
                  </a:lnTo>
                  <a:lnTo>
                    <a:pt x="18605" y="4931"/>
                  </a:lnTo>
                  <a:lnTo>
                    <a:pt x="18567" y="4939"/>
                  </a:lnTo>
                  <a:lnTo>
                    <a:pt x="18529" y="4948"/>
                  </a:lnTo>
                  <a:lnTo>
                    <a:pt x="18490" y="4957"/>
                  </a:lnTo>
                  <a:lnTo>
                    <a:pt x="18452" y="4963"/>
                  </a:lnTo>
                  <a:lnTo>
                    <a:pt x="18413" y="4970"/>
                  </a:lnTo>
                  <a:lnTo>
                    <a:pt x="18373" y="4974"/>
                  </a:lnTo>
                  <a:lnTo>
                    <a:pt x="18334" y="4978"/>
                  </a:lnTo>
                  <a:lnTo>
                    <a:pt x="18295" y="4982"/>
                  </a:lnTo>
                  <a:lnTo>
                    <a:pt x="18256" y="4984"/>
                  </a:lnTo>
                  <a:lnTo>
                    <a:pt x="18216" y="4985"/>
                  </a:lnTo>
                  <a:lnTo>
                    <a:pt x="18177" y="4986"/>
                  </a:lnTo>
                  <a:lnTo>
                    <a:pt x="18177" y="4986"/>
                  </a:lnTo>
                  <a:lnTo>
                    <a:pt x="18137" y="4985"/>
                  </a:lnTo>
                  <a:lnTo>
                    <a:pt x="18097" y="4984"/>
                  </a:lnTo>
                  <a:lnTo>
                    <a:pt x="18057" y="4982"/>
                  </a:lnTo>
                  <a:lnTo>
                    <a:pt x="18018" y="4978"/>
                  </a:lnTo>
                  <a:lnTo>
                    <a:pt x="17979" y="4974"/>
                  </a:lnTo>
                  <a:lnTo>
                    <a:pt x="17941" y="4970"/>
                  </a:lnTo>
                  <a:lnTo>
                    <a:pt x="17902" y="4963"/>
                  </a:lnTo>
                  <a:lnTo>
                    <a:pt x="17864" y="4957"/>
                  </a:lnTo>
                  <a:lnTo>
                    <a:pt x="17826" y="4948"/>
                  </a:lnTo>
                  <a:lnTo>
                    <a:pt x="17788" y="4939"/>
                  </a:lnTo>
                  <a:lnTo>
                    <a:pt x="17750" y="4931"/>
                  </a:lnTo>
                  <a:lnTo>
                    <a:pt x="17713" y="4920"/>
                  </a:lnTo>
                  <a:lnTo>
                    <a:pt x="17675" y="4908"/>
                  </a:lnTo>
                  <a:lnTo>
                    <a:pt x="17638" y="4896"/>
                  </a:lnTo>
                  <a:lnTo>
                    <a:pt x="17602" y="4882"/>
                  </a:lnTo>
                  <a:lnTo>
                    <a:pt x="17565" y="4868"/>
                  </a:lnTo>
                  <a:lnTo>
                    <a:pt x="17565" y="4868"/>
                  </a:lnTo>
                  <a:lnTo>
                    <a:pt x="17528" y="4852"/>
                  </a:lnTo>
                  <a:lnTo>
                    <a:pt x="17493" y="4836"/>
                  </a:lnTo>
                  <a:lnTo>
                    <a:pt x="17457" y="4820"/>
                  </a:lnTo>
                  <a:lnTo>
                    <a:pt x="17422" y="4801"/>
                  </a:lnTo>
                  <a:lnTo>
                    <a:pt x="17389" y="4783"/>
                  </a:lnTo>
                  <a:lnTo>
                    <a:pt x="17355" y="4763"/>
                  </a:lnTo>
                  <a:lnTo>
                    <a:pt x="17321" y="4743"/>
                  </a:lnTo>
                  <a:lnTo>
                    <a:pt x="17289" y="4722"/>
                  </a:lnTo>
                  <a:lnTo>
                    <a:pt x="17257" y="4699"/>
                  </a:lnTo>
                  <a:lnTo>
                    <a:pt x="17226" y="4677"/>
                  </a:lnTo>
                  <a:lnTo>
                    <a:pt x="17194" y="4653"/>
                  </a:lnTo>
                  <a:lnTo>
                    <a:pt x="17164" y="4628"/>
                  </a:lnTo>
                  <a:lnTo>
                    <a:pt x="17133" y="4603"/>
                  </a:lnTo>
                  <a:lnTo>
                    <a:pt x="17104" y="4577"/>
                  </a:lnTo>
                  <a:lnTo>
                    <a:pt x="17075" y="4549"/>
                  </a:lnTo>
                  <a:lnTo>
                    <a:pt x="17046" y="4520"/>
                  </a:lnTo>
                  <a:lnTo>
                    <a:pt x="17046" y="4520"/>
                  </a:lnTo>
                  <a:lnTo>
                    <a:pt x="17019" y="4492"/>
                  </a:lnTo>
                  <a:lnTo>
                    <a:pt x="16992" y="4462"/>
                  </a:lnTo>
                  <a:lnTo>
                    <a:pt x="16965" y="4431"/>
                  </a:lnTo>
                  <a:lnTo>
                    <a:pt x="16940" y="4400"/>
                  </a:lnTo>
                  <a:lnTo>
                    <a:pt x="16915" y="4367"/>
                  </a:lnTo>
                  <a:lnTo>
                    <a:pt x="16890" y="4335"/>
                  </a:lnTo>
                  <a:lnTo>
                    <a:pt x="16867" y="4300"/>
                  </a:lnTo>
                  <a:lnTo>
                    <a:pt x="16844" y="4265"/>
                  </a:lnTo>
                  <a:lnTo>
                    <a:pt x="16822" y="4229"/>
                  </a:lnTo>
                  <a:lnTo>
                    <a:pt x="16801" y="4194"/>
                  </a:lnTo>
                  <a:lnTo>
                    <a:pt x="16780" y="4157"/>
                  </a:lnTo>
                  <a:lnTo>
                    <a:pt x="16760" y="4119"/>
                  </a:lnTo>
                  <a:lnTo>
                    <a:pt x="16741" y="4080"/>
                  </a:lnTo>
                  <a:lnTo>
                    <a:pt x="16723" y="4039"/>
                  </a:lnTo>
                  <a:lnTo>
                    <a:pt x="16705" y="3999"/>
                  </a:lnTo>
                  <a:lnTo>
                    <a:pt x="16689" y="3958"/>
                  </a:lnTo>
                  <a:lnTo>
                    <a:pt x="16689" y="3958"/>
                  </a:lnTo>
                  <a:lnTo>
                    <a:pt x="16672" y="3916"/>
                  </a:lnTo>
                  <a:lnTo>
                    <a:pt x="16657" y="3873"/>
                  </a:lnTo>
                  <a:lnTo>
                    <a:pt x="16643" y="3830"/>
                  </a:lnTo>
                  <a:lnTo>
                    <a:pt x="16631" y="3785"/>
                  </a:lnTo>
                  <a:lnTo>
                    <a:pt x="16619" y="3741"/>
                  </a:lnTo>
                  <a:lnTo>
                    <a:pt x="16608" y="3695"/>
                  </a:lnTo>
                  <a:lnTo>
                    <a:pt x="16598" y="3650"/>
                  </a:lnTo>
                  <a:lnTo>
                    <a:pt x="16590" y="3602"/>
                  </a:lnTo>
                  <a:lnTo>
                    <a:pt x="16582" y="3554"/>
                  </a:lnTo>
                  <a:lnTo>
                    <a:pt x="16575" y="3506"/>
                  </a:lnTo>
                  <a:lnTo>
                    <a:pt x="16569" y="3458"/>
                  </a:lnTo>
                  <a:lnTo>
                    <a:pt x="16565" y="3408"/>
                  </a:lnTo>
                  <a:lnTo>
                    <a:pt x="16562" y="3357"/>
                  </a:lnTo>
                  <a:lnTo>
                    <a:pt x="16558" y="3306"/>
                  </a:lnTo>
                  <a:lnTo>
                    <a:pt x="16557" y="3253"/>
                  </a:lnTo>
                  <a:lnTo>
                    <a:pt x="16556" y="3201"/>
                  </a:lnTo>
                  <a:lnTo>
                    <a:pt x="16556" y="3201"/>
                  </a:lnTo>
                  <a:close/>
                  <a:moveTo>
                    <a:pt x="17377" y="3201"/>
                  </a:moveTo>
                  <a:lnTo>
                    <a:pt x="17377" y="3201"/>
                  </a:lnTo>
                  <a:lnTo>
                    <a:pt x="17378" y="3264"/>
                  </a:lnTo>
                  <a:lnTo>
                    <a:pt x="17380" y="3326"/>
                  </a:lnTo>
                  <a:lnTo>
                    <a:pt x="17384" y="3387"/>
                  </a:lnTo>
                  <a:lnTo>
                    <a:pt x="17390" y="3446"/>
                  </a:lnTo>
                  <a:lnTo>
                    <a:pt x="17397" y="3502"/>
                  </a:lnTo>
                  <a:lnTo>
                    <a:pt x="17407" y="3557"/>
                  </a:lnTo>
                  <a:lnTo>
                    <a:pt x="17417" y="3612"/>
                  </a:lnTo>
                  <a:lnTo>
                    <a:pt x="17430" y="3664"/>
                  </a:lnTo>
                  <a:lnTo>
                    <a:pt x="17444" y="3715"/>
                  </a:lnTo>
                  <a:lnTo>
                    <a:pt x="17459" y="3764"/>
                  </a:lnTo>
                  <a:lnTo>
                    <a:pt x="17477" y="3811"/>
                  </a:lnTo>
                  <a:lnTo>
                    <a:pt x="17496" y="3857"/>
                  </a:lnTo>
                  <a:lnTo>
                    <a:pt x="17517" y="3902"/>
                  </a:lnTo>
                  <a:lnTo>
                    <a:pt x="17539" y="3944"/>
                  </a:lnTo>
                  <a:lnTo>
                    <a:pt x="17564" y="3985"/>
                  </a:lnTo>
                  <a:lnTo>
                    <a:pt x="17589" y="4024"/>
                  </a:lnTo>
                  <a:lnTo>
                    <a:pt x="17589" y="4024"/>
                  </a:lnTo>
                  <a:lnTo>
                    <a:pt x="17616" y="4061"/>
                  </a:lnTo>
                  <a:lnTo>
                    <a:pt x="17644" y="4097"/>
                  </a:lnTo>
                  <a:lnTo>
                    <a:pt x="17675" y="4129"/>
                  </a:lnTo>
                  <a:lnTo>
                    <a:pt x="17690" y="4145"/>
                  </a:lnTo>
                  <a:lnTo>
                    <a:pt x="17705" y="4159"/>
                  </a:lnTo>
                  <a:lnTo>
                    <a:pt x="17721" y="4174"/>
                  </a:lnTo>
                  <a:lnTo>
                    <a:pt x="17738" y="4187"/>
                  </a:lnTo>
                  <a:lnTo>
                    <a:pt x="17754" y="4200"/>
                  </a:lnTo>
                  <a:lnTo>
                    <a:pt x="17771" y="4212"/>
                  </a:lnTo>
                  <a:lnTo>
                    <a:pt x="17789" y="4224"/>
                  </a:lnTo>
                  <a:lnTo>
                    <a:pt x="17806" y="4236"/>
                  </a:lnTo>
                  <a:lnTo>
                    <a:pt x="17823" y="4246"/>
                  </a:lnTo>
                  <a:lnTo>
                    <a:pt x="17842" y="4255"/>
                  </a:lnTo>
                  <a:lnTo>
                    <a:pt x="17860" y="4265"/>
                  </a:lnTo>
                  <a:lnTo>
                    <a:pt x="17879" y="4274"/>
                  </a:lnTo>
                  <a:lnTo>
                    <a:pt x="17898" y="4283"/>
                  </a:lnTo>
                  <a:lnTo>
                    <a:pt x="17918" y="4290"/>
                  </a:lnTo>
                  <a:lnTo>
                    <a:pt x="17938" y="4297"/>
                  </a:lnTo>
                  <a:lnTo>
                    <a:pt x="17958" y="4303"/>
                  </a:lnTo>
                  <a:lnTo>
                    <a:pt x="17978" y="4309"/>
                  </a:lnTo>
                  <a:lnTo>
                    <a:pt x="17998" y="4314"/>
                  </a:lnTo>
                  <a:lnTo>
                    <a:pt x="18020" y="4318"/>
                  </a:lnTo>
                  <a:lnTo>
                    <a:pt x="18042" y="4323"/>
                  </a:lnTo>
                  <a:lnTo>
                    <a:pt x="18085" y="4328"/>
                  </a:lnTo>
                  <a:lnTo>
                    <a:pt x="18130" y="4331"/>
                  </a:lnTo>
                  <a:lnTo>
                    <a:pt x="18177" y="4334"/>
                  </a:lnTo>
                  <a:lnTo>
                    <a:pt x="18177" y="4334"/>
                  </a:lnTo>
                  <a:lnTo>
                    <a:pt x="18222" y="4331"/>
                  </a:lnTo>
                  <a:lnTo>
                    <a:pt x="18268" y="4328"/>
                  </a:lnTo>
                  <a:lnTo>
                    <a:pt x="18311" y="4323"/>
                  </a:lnTo>
                  <a:lnTo>
                    <a:pt x="18333" y="4318"/>
                  </a:lnTo>
                  <a:lnTo>
                    <a:pt x="18354" y="4314"/>
                  </a:lnTo>
                  <a:lnTo>
                    <a:pt x="18375" y="4309"/>
                  </a:lnTo>
                  <a:lnTo>
                    <a:pt x="18395" y="4303"/>
                  </a:lnTo>
                  <a:lnTo>
                    <a:pt x="18416" y="4297"/>
                  </a:lnTo>
                  <a:lnTo>
                    <a:pt x="18435" y="4290"/>
                  </a:lnTo>
                  <a:lnTo>
                    <a:pt x="18455" y="4283"/>
                  </a:lnTo>
                  <a:lnTo>
                    <a:pt x="18475" y="4274"/>
                  </a:lnTo>
                  <a:lnTo>
                    <a:pt x="18493" y="4265"/>
                  </a:lnTo>
                  <a:lnTo>
                    <a:pt x="18511" y="4255"/>
                  </a:lnTo>
                  <a:lnTo>
                    <a:pt x="18530" y="4246"/>
                  </a:lnTo>
                  <a:lnTo>
                    <a:pt x="18548" y="4236"/>
                  </a:lnTo>
                  <a:lnTo>
                    <a:pt x="18566" y="4224"/>
                  </a:lnTo>
                  <a:lnTo>
                    <a:pt x="18583" y="4212"/>
                  </a:lnTo>
                  <a:lnTo>
                    <a:pt x="18601" y="4200"/>
                  </a:lnTo>
                  <a:lnTo>
                    <a:pt x="18617" y="4187"/>
                  </a:lnTo>
                  <a:lnTo>
                    <a:pt x="18633" y="4174"/>
                  </a:lnTo>
                  <a:lnTo>
                    <a:pt x="18650" y="4159"/>
                  </a:lnTo>
                  <a:lnTo>
                    <a:pt x="18681" y="4129"/>
                  </a:lnTo>
                  <a:lnTo>
                    <a:pt x="18711" y="4097"/>
                  </a:lnTo>
                  <a:lnTo>
                    <a:pt x="18740" y="4061"/>
                  </a:lnTo>
                  <a:lnTo>
                    <a:pt x="18768" y="4024"/>
                  </a:lnTo>
                  <a:lnTo>
                    <a:pt x="18768" y="4024"/>
                  </a:lnTo>
                  <a:lnTo>
                    <a:pt x="18794" y="3985"/>
                  </a:lnTo>
                  <a:lnTo>
                    <a:pt x="18818" y="3944"/>
                  </a:lnTo>
                  <a:lnTo>
                    <a:pt x="18841" y="3902"/>
                  </a:lnTo>
                  <a:lnTo>
                    <a:pt x="18861" y="3857"/>
                  </a:lnTo>
                  <a:lnTo>
                    <a:pt x="18881" y="3811"/>
                  </a:lnTo>
                  <a:lnTo>
                    <a:pt x="18898" y="3764"/>
                  </a:lnTo>
                  <a:lnTo>
                    <a:pt x="18915" y="3715"/>
                  </a:lnTo>
                  <a:lnTo>
                    <a:pt x="18929" y="3664"/>
                  </a:lnTo>
                  <a:lnTo>
                    <a:pt x="18942" y="3612"/>
                  </a:lnTo>
                  <a:lnTo>
                    <a:pt x="18953" y="3557"/>
                  </a:lnTo>
                  <a:lnTo>
                    <a:pt x="18961" y="3502"/>
                  </a:lnTo>
                  <a:lnTo>
                    <a:pt x="18969" y="3446"/>
                  </a:lnTo>
                  <a:lnTo>
                    <a:pt x="18976" y="3387"/>
                  </a:lnTo>
                  <a:lnTo>
                    <a:pt x="18980" y="3326"/>
                  </a:lnTo>
                  <a:lnTo>
                    <a:pt x="18982" y="3264"/>
                  </a:lnTo>
                  <a:lnTo>
                    <a:pt x="18983" y="3201"/>
                  </a:lnTo>
                  <a:lnTo>
                    <a:pt x="18983" y="3201"/>
                  </a:lnTo>
                  <a:lnTo>
                    <a:pt x="18982" y="3137"/>
                  </a:lnTo>
                  <a:lnTo>
                    <a:pt x="18980" y="3074"/>
                  </a:lnTo>
                  <a:lnTo>
                    <a:pt x="18976" y="3014"/>
                  </a:lnTo>
                  <a:lnTo>
                    <a:pt x="18969" y="2954"/>
                  </a:lnTo>
                  <a:lnTo>
                    <a:pt x="18961" y="2896"/>
                  </a:lnTo>
                  <a:lnTo>
                    <a:pt x="18953" y="2841"/>
                  </a:lnTo>
                  <a:lnTo>
                    <a:pt x="18942" y="2786"/>
                  </a:lnTo>
                  <a:lnTo>
                    <a:pt x="18929" y="2733"/>
                  </a:lnTo>
                  <a:lnTo>
                    <a:pt x="18915" y="2682"/>
                  </a:lnTo>
                  <a:lnTo>
                    <a:pt x="18898" y="2632"/>
                  </a:lnTo>
                  <a:lnTo>
                    <a:pt x="18881" y="2585"/>
                  </a:lnTo>
                  <a:lnTo>
                    <a:pt x="18861" y="2539"/>
                  </a:lnTo>
                  <a:lnTo>
                    <a:pt x="18841" y="2495"/>
                  </a:lnTo>
                  <a:lnTo>
                    <a:pt x="18818" y="2452"/>
                  </a:lnTo>
                  <a:lnTo>
                    <a:pt x="18794" y="2411"/>
                  </a:lnTo>
                  <a:lnTo>
                    <a:pt x="18768" y="2371"/>
                  </a:lnTo>
                  <a:lnTo>
                    <a:pt x="18768" y="2371"/>
                  </a:lnTo>
                  <a:lnTo>
                    <a:pt x="18740" y="2334"/>
                  </a:lnTo>
                  <a:lnTo>
                    <a:pt x="18711" y="2299"/>
                  </a:lnTo>
                  <a:lnTo>
                    <a:pt x="18681" y="2267"/>
                  </a:lnTo>
                  <a:lnTo>
                    <a:pt x="18650" y="2236"/>
                  </a:lnTo>
                  <a:lnTo>
                    <a:pt x="18633" y="2222"/>
                  </a:lnTo>
                  <a:lnTo>
                    <a:pt x="18617" y="2208"/>
                  </a:lnTo>
                  <a:lnTo>
                    <a:pt x="18601" y="2195"/>
                  </a:lnTo>
                  <a:lnTo>
                    <a:pt x="18583" y="2183"/>
                  </a:lnTo>
                  <a:lnTo>
                    <a:pt x="18566" y="2171"/>
                  </a:lnTo>
                  <a:lnTo>
                    <a:pt x="18548" y="2160"/>
                  </a:lnTo>
                  <a:lnTo>
                    <a:pt x="18530" y="2149"/>
                  </a:lnTo>
                  <a:lnTo>
                    <a:pt x="18511" y="2140"/>
                  </a:lnTo>
                  <a:lnTo>
                    <a:pt x="18493" y="2130"/>
                  </a:lnTo>
                  <a:lnTo>
                    <a:pt x="18475" y="2121"/>
                  </a:lnTo>
                  <a:lnTo>
                    <a:pt x="18455" y="2114"/>
                  </a:lnTo>
                  <a:lnTo>
                    <a:pt x="18435" y="2106"/>
                  </a:lnTo>
                  <a:lnTo>
                    <a:pt x="18416" y="2098"/>
                  </a:lnTo>
                  <a:lnTo>
                    <a:pt x="18395" y="2093"/>
                  </a:lnTo>
                  <a:lnTo>
                    <a:pt x="18375" y="2086"/>
                  </a:lnTo>
                  <a:lnTo>
                    <a:pt x="18354" y="2082"/>
                  </a:lnTo>
                  <a:lnTo>
                    <a:pt x="18333" y="2077"/>
                  </a:lnTo>
                  <a:lnTo>
                    <a:pt x="18311" y="2073"/>
                  </a:lnTo>
                  <a:lnTo>
                    <a:pt x="18268" y="2067"/>
                  </a:lnTo>
                  <a:lnTo>
                    <a:pt x="18222" y="2064"/>
                  </a:lnTo>
                  <a:lnTo>
                    <a:pt x="18177" y="2063"/>
                  </a:lnTo>
                  <a:lnTo>
                    <a:pt x="18177" y="2063"/>
                  </a:lnTo>
                  <a:lnTo>
                    <a:pt x="18130" y="2064"/>
                  </a:lnTo>
                  <a:lnTo>
                    <a:pt x="18085" y="2067"/>
                  </a:lnTo>
                  <a:lnTo>
                    <a:pt x="18042" y="2073"/>
                  </a:lnTo>
                  <a:lnTo>
                    <a:pt x="18020" y="2077"/>
                  </a:lnTo>
                  <a:lnTo>
                    <a:pt x="17998" y="2082"/>
                  </a:lnTo>
                  <a:lnTo>
                    <a:pt x="17978" y="2086"/>
                  </a:lnTo>
                  <a:lnTo>
                    <a:pt x="17958" y="2093"/>
                  </a:lnTo>
                  <a:lnTo>
                    <a:pt x="17938" y="2098"/>
                  </a:lnTo>
                  <a:lnTo>
                    <a:pt x="17918" y="2106"/>
                  </a:lnTo>
                  <a:lnTo>
                    <a:pt x="17898" y="2114"/>
                  </a:lnTo>
                  <a:lnTo>
                    <a:pt x="17879" y="2121"/>
                  </a:lnTo>
                  <a:lnTo>
                    <a:pt x="17860" y="2130"/>
                  </a:lnTo>
                  <a:lnTo>
                    <a:pt x="17842" y="2140"/>
                  </a:lnTo>
                  <a:lnTo>
                    <a:pt x="17823" y="2149"/>
                  </a:lnTo>
                  <a:lnTo>
                    <a:pt x="17806" y="2160"/>
                  </a:lnTo>
                  <a:lnTo>
                    <a:pt x="17789" y="2171"/>
                  </a:lnTo>
                  <a:lnTo>
                    <a:pt x="17771" y="2183"/>
                  </a:lnTo>
                  <a:lnTo>
                    <a:pt x="17754" y="2195"/>
                  </a:lnTo>
                  <a:lnTo>
                    <a:pt x="17738" y="2208"/>
                  </a:lnTo>
                  <a:lnTo>
                    <a:pt x="17721" y="2222"/>
                  </a:lnTo>
                  <a:lnTo>
                    <a:pt x="17705" y="2236"/>
                  </a:lnTo>
                  <a:lnTo>
                    <a:pt x="17690" y="2251"/>
                  </a:lnTo>
                  <a:lnTo>
                    <a:pt x="17675" y="2267"/>
                  </a:lnTo>
                  <a:lnTo>
                    <a:pt x="17644" y="2299"/>
                  </a:lnTo>
                  <a:lnTo>
                    <a:pt x="17616" y="2334"/>
                  </a:lnTo>
                  <a:lnTo>
                    <a:pt x="17589" y="2371"/>
                  </a:lnTo>
                  <a:lnTo>
                    <a:pt x="17589" y="2371"/>
                  </a:lnTo>
                  <a:lnTo>
                    <a:pt x="17564" y="2411"/>
                  </a:lnTo>
                  <a:lnTo>
                    <a:pt x="17539" y="2452"/>
                  </a:lnTo>
                  <a:lnTo>
                    <a:pt x="17517" y="2495"/>
                  </a:lnTo>
                  <a:lnTo>
                    <a:pt x="17496" y="2539"/>
                  </a:lnTo>
                  <a:lnTo>
                    <a:pt x="17477" y="2585"/>
                  </a:lnTo>
                  <a:lnTo>
                    <a:pt x="17459" y="2632"/>
                  </a:lnTo>
                  <a:lnTo>
                    <a:pt x="17444" y="2682"/>
                  </a:lnTo>
                  <a:lnTo>
                    <a:pt x="17430" y="2733"/>
                  </a:lnTo>
                  <a:lnTo>
                    <a:pt x="17417" y="2786"/>
                  </a:lnTo>
                  <a:lnTo>
                    <a:pt x="17407" y="2841"/>
                  </a:lnTo>
                  <a:lnTo>
                    <a:pt x="17397" y="2896"/>
                  </a:lnTo>
                  <a:lnTo>
                    <a:pt x="17390" y="2954"/>
                  </a:lnTo>
                  <a:lnTo>
                    <a:pt x="17384" y="3014"/>
                  </a:lnTo>
                  <a:lnTo>
                    <a:pt x="17380" y="3074"/>
                  </a:lnTo>
                  <a:lnTo>
                    <a:pt x="17378" y="3137"/>
                  </a:lnTo>
                  <a:lnTo>
                    <a:pt x="17377" y="3201"/>
                  </a:lnTo>
                  <a:lnTo>
                    <a:pt x="17377" y="3201"/>
                  </a:lnTo>
                  <a:close/>
                  <a:moveTo>
                    <a:pt x="20441" y="1493"/>
                  </a:moveTo>
                  <a:lnTo>
                    <a:pt x="21101" y="1493"/>
                  </a:lnTo>
                  <a:lnTo>
                    <a:pt x="21156" y="2097"/>
                  </a:lnTo>
                  <a:lnTo>
                    <a:pt x="21184" y="2097"/>
                  </a:lnTo>
                  <a:lnTo>
                    <a:pt x="21184" y="2097"/>
                  </a:lnTo>
                  <a:lnTo>
                    <a:pt x="21207" y="2056"/>
                  </a:lnTo>
                  <a:lnTo>
                    <a:pt x="21231" y="2016"/>
                  </a:lnTo>
                  <a:lnTo>
                    <a:pt x="21255" y="1978"/>
                  </a:lnTo>
                  <a:lnTo>
                    <a:pt x="21280" y="1940"/>
                  </a:lnTo>
                  <a:lnTo>
                    <a:pt x="21305" y="1904"/>
                  </a:lnTo>
                  <a:lnTo>
                    <a:pt x="21331" y="1869"/>
                  </a:lnTo>
                  <a:lnTo>
                    <a:pt x="21357" y="1836"/>
                  </a:lnTo>
                  <a:lnTo>
                    <a:pt x="21384" y="1803"/>
                  </a:lnTo>
                  <a:lnTo>
                    <a:pt x="21411" y="1772"/>
                  </a:lnTo>
                  <a:lnTo>
                    <a:pt x="21440" y="1741"/>
                  </a:lnTo>
                  <a:lnTo>
                    <a:pt x="21469" y="1713"/>
                  </a:lnTo>
                  <a:lnTo>
                    <a:pt x="21498" y="1685"/>
                  </a:lnTo>
                  <a:lnTo>
                    <a:pt x="21529" y="1659"/>
                  </a:lnTo>
                  <a:lnTo>
                    <a:pt x="21559" y="1634"/>
                  </a:lnTo>
                  <a:lnTo>
                    <a:pt x="21591" y="1610"/>
                  </a:lnTo>
                  <a:lnTo>
                    <a:pt x="21622" y="1587"/>
                  </a:lnTo>
                  <a:lnTo>
                    <a:pt x="21622" y="1587"/>
                  </a:lnTo>
                  <a:lnTo>
                    <a:pt x="21655" y="1565"/>
                  </a:lnTo>
                  <a:lnTo>
                    <a:pt x="21686" y="1545"/>
                  </a:lnTo>
                  <a:lnTo>
                    <a:pt x="21719" y="1526"/>
                  </a:lnTo>
                  <a:lnTo>
                    <a:pt x="21752" y="1509"/>
                  </a:lnTo>
                  <a:lnTo>
                    <a:pt x="21784" y="1494"/>
                  </a:lnTo>
                  <a:lnTo>
                    <a:pt x="21817" y="1479"/>
                  </a:lnTo>
                  <a:lnTo>
                    <a:pt x="21851" y="1466"/>
                  </a:lnTo>
                  <a:lnTo>
                    <a:pt x="21883" y="1454"/>
                  </a:lnTo>
                  <a:lnTo>
                    <a:pt x="21916" y="1444"/>
                  </a:lnTo>
                  <a:lnTo>
                    <a:pt x="21949" y="1434"/>
                  </a:lnTo>
                  <a:lnTo>
                    <a:pt x="21983" y="1426"/>
                  </a:lnTo>
                  <a:lnTo>
                    <a:pt x="22016" y="1421"/>
                  </a:lnTo>
                  <a:lnTo>
                    <a:pt x="22049" y="1416"/>
                  </a:lnTo>
                  <a:lnTo>
                    <a:pt x="22083" y="1412"/>
                  </a:lnTo>
                  <a:lnTo>
                    <a:pt x="22117" y="1410"/>
                  </a:lnTo>
                  <a:lnTo>
                    <a:pt x="22151" y="1409"/>
                  </a:lnTo>
                  <a:lnTo>
                    <a:pt x="22151" y="1409"/>
                  </a:lnTo>
                  <a:lnTo>
                    <a:pt x="22210" y="1410"/>
                  </a:lnTo>
                  <a:lnTo>
                    <a:pt x="22267" y="1413"/>
                  </a:lnTo>
                  <a:lnTo>
                    <a:pt x="22320" y="1419"/>
                  </a:lnTo>
                  <a:lnTo>
                    <a:pt x="22370" y="1426"/>
                  </a:lnTo>
                  <a:lnTo>
                    <a:pt x="22394" y="1432"/>
                  </a:lnTo>
                  <a:lnTo>
                    <a:pt x="22417" y="1436"/>
                  </a:lnTo>
                  <a:lnTo>
                    <a:pt x="22440" y="1443"/>
                  </a:lnTo>
                  <a:lnTo>
                    <a:pt x="22461" y="1448"/>
                  </a:lnTo>
                  <a:lnTo>
                    <a:pt x="22482" y="1456"/>
                  </a:lnTo>
                  <a:lnTo>
                    <a:pt x="22503" y="1462"/>
                  </a:lnTo>
                  <a:lnTo>
                    <a:pt x="22521" y="1471"/>
                  </a:lnTo>
                  <a:lnTo>
                    <a:pt x="22540" y="1479"/>
                  </a:lnTo>
                  <a:lnTo>
                    <a:pt x="22402" y="2173"/>
                  </a:lnTo>
                  <a:lnTo>
                    <a:pt x="22402" y="2173"/>
                  </a:lnTo>
                  <a:lnTo>
                    <a:pt x="22357" y="2160"/>
                  </a:lnTo>
                  <a:lnTo>
                    <a:pt x="22315" y="2149"/>
                  </a:lnTo>
                  <a:lnTo>
                    <a:pt x="22273" y="2140"/>
                  </a:lnTo>
                  <a:lnTo>
                    <a:pt x="22234" y="2132"/>
                  </a:lnTo>
                  <a:lnTo>
                    <a:pt x="22234" y="2132"/>
                  </a:lnTo>
                  <a:lnTo>
                    <a:pt x="22194" y="2126"/>
                  </a:lnTo>
                  <a:lnTo>
                    <a:pt x="22149" y="2121"/>
                  </a:lnTo>
                  <a:lnTo>
                    <a:pt x="22099" y="2119"/>
                  </a:lnTo>
                  <a:lnTo>
                    <a:pt x="22046" y="2118"/>
                  </a:lnTo>
                  <a:lnTo>
                    <a:pt x="22046" y="2118"/>
                  </a:lnTo>
                  <a:lnTo>
                    <a:pt x="22021" y="2119"/>
                  </a:lnTo>
                  <a:lnTo>
                    <a:pt x="21996" y="2120"/>
                  </a:lnTo>
                  <a:lnTo>
                    <a:pt x="21970" y="2123"/>
                  </a:lnTo>
                  <a:lnTo>
                    <a:pt x="21944" y="2128"/>
                  </a:lnTo>
                  <a:lnTo>
                    <a:pt x="21918" y="2133"/>
                  </a:lnTo>
                  <a:lnTo>
                    <a:pt x="21892" y="2140"/>
                  </a:lnTo>
                  <a:lnTo>
                    <a:pt x="21866" y="2148"/>
                  </a:lnTo>
                  <a:lnTo>
                    <a:pt x="21840" y="2157"/>
                  </a:lnTo>
                  <a:lnTo>
                    <a:pt x="21812" y="2168"/>
                  </a:lnTo>
                  <a:lnTo>
                    <a:pt x="21786" y="2179"/>
                  </a:lnTo>
                  <a:lnTo>
                    <a:pt x="21759" y="2192"/>
                  </a:lnTo>
                  <a:lnTo>
                    <a:pt x="21732" y="2206"/>
                  </a:lnTo>
                  <a:lnTo>
                    <a:pt x="21705" y="2221"/>
                  </a:lnTo>
                  <a:lnTo>
                    <a:pt x="21678" y="2237"/>
                  </a:lnTo>
                  <a:lnTo>
                    <a:pt x="21651" y="2255"/>
                  </a:lnTo>
                  <a:lnTo>
                    <a:pt x="21622" y="2274"/>
                  </a:lnTo>
                  <a:lnTo>
                    <a:pt x="21622" y="2274"/>
                  </a:lnTo>
                  <a:lnTo>
                    <a:pt x="21595" y="2295"/>
                  </a:lnTo>
                  <a:lnTo>
                    <a:pt x="21568" y="2317"/>
                  </a:lnTo>
                  <a:lnTo>
                    <a:pt x="21541" y="2340"/>
                  </a:lnTo>
                  <a:lnTo>
                    <a:pt x="21515" y="2367"/>
                  </a:lnTo>
                  <a:lnTo>
                    <a:pt x="21490" y="2395"/>
                  </a:lnTo>
                  <a:lnTo>
                    <a:pt x="21465" y="2424"/>
                  </a:lnTo>
                  <a:lnTo>
                    <a:pt x="21440" y="2456"/>
                  </a:lnTo>
                  <a:lnTo>
                    <a:pt x="21416" y="2488"/>
                  </a:lnTo>
                  <a:lnTo>
                    <a:pt x="21392" y="2524"/>
                  </a:lnTo>
                  <a:lnTo>
                    <a:pt x="21369" y="2561"/>
                  </a:lnTo>
                  <a:lnTo>
                    <a:pt x="21346" y="2599"/>
                  </a:lnTo>
                  <a:lnTo>
                    <a:pt x="21323" y="2639"/>
                  </a:lnTo>
                  <a:lnTo>
                    <a:pt x="21302" y="2681"/>
                  </a:lnTo>
                  <a:lnTo>
                    <a:pt x="21281" y="2726"/>
                  </a:lnTo>
                  <a:lnTo>
                    <a:pt x="21260" y="2771"/>
                  </a:lnTo>
                  <a:lnTo>
                    <a:pt x="21240" y="2819"/>
                  </a:lnTo>
                  <a:lnTo>
                    <a:pt x="21240" y="4902"/>
                  </a:lnTo>
                  <a:lnTo>
                    <a:pt x="20441" y="4902"/>
                  </a:lnTo>
                  <a:lnTo>
                    <a:pt x="20441" y="1493"/>
                  </a:lnTo>
                  <a:close/>
                  <a:moveTo>
                    <a:pt x="22955" y="0"/>
                  </a:moveTo>
                  <a:lnTo>
                    <a:pt x="23755" y="0"/>
                  </a:lnTo>
                  <a:lnTo>
                    <a:pt x="23755" y="4070"/>
                  </a:lnTo>
                  <a:lnTo>
                    <a:pt x="23755" y="4070"/>
                  </a:lnTo>
                  <a:lnTo>
                    <a:pt x="23756" y="4105"/>
                  </a:lnTo>
                  <a:lnTo>
                    <a:pt x="23758" y="4137"/>
                  </a:lnTo>
                  <a:lnTo>
                    <a:pt x="23762" y="4166"/>
                  </a:lnTo>
                  <a:lnTo>
                    <a:pt x="23769" y="4194"/>
                  </a:lnTo>
                  <a:lnTo>
                    <a:pt x="23777" y="4217"/>
                  </a:lnTo>
                  <a:lnTo>
                    <a:pt x="23781" y="4228"/>
                  </a:lnTo>
                  <a:lnTo>
                    <a:pt x="23786" y="4239"/>
                  </a:lnTo>
                  <a:lnTo>
                    <a:pt x="23792" y="4249"/>
                  </a:lnTo>
                  <a:lnTo>
                    <a:pt x="23797" y="4258"/>
                  </a:lnTo>
                  <a:lnTo>
                    <a:pt x="23804" y="4266"/>
                  </a:lnTo>
                  <a:lnTo>
                    <a:pt x="23810" y="4274"/>
                  </a:lnTo>
                  <a:lnTo>
                    <a:pt x="23810" y="4274"/>
                  </a:lnTo>
                  <a:lnTo>
                    <a:pt x="23824" y="4288"/>
                  </a:lnTo>
                  <a:lnTo>
                    <a:pt x="23839" y="4300"/>
                  </a:lnTo>
                  <a:lnTo>
                    <a:pt x="23853" y="4310"/>
                  </a:lnTo>
                  <a:lnTo>
                    <a:pt x="23868" y="4318"/>
                  </a:lnTo>
                  <a:lnTo>
                    <a:pt x="23883" y="4325"/>
                  </a:lnTo>
                  <a:lnTo>
                    <a:pt x="23897" y="4329"/>
                  </a:lnTo>
                  <a:lnTo>
                    <a:pt x="23914" y="4332"/>
                  </a:lnTo>
                  <a:lnTo>
                    <a:pt x="23929" y="4334"/>
                  </a:lnTo>
                  <a:lnTo>
                    <a:pt x="23929" y="4334"/>
                  </a:lnTo>
                  <a:lnTo>
                    <a:pt x="23981" y="4334"/>
                  </a:lnTo>
                  <a:lnTo>
                    <a:pt x="23981" y="4334"/>
                  </a:lnTo>
                  <a:lnTo>
                    <a:pt x="23994" y="4332"/>
                  </a:lnTo>
                  <a:lnTo>
                    <a:pt x="24011" y="4329"/>
                  </a:lnTo>
                  <a:lnTo>
                    <a:pt x="24031" y="4325"/>
                  </a:lnTo>
                  <a:lnTo>
                    <a:pt x="24054" y="4319"/>
                  </a:lnTo>
                  <a:lnTo>
                    <a:pt x="24158" y="4917"/>
                  </a:lnTo>
                  <a:lnTo>
                    <a:pt x="24158" y="4917"/>
                  </a:lnTo>
                  <a:lnTo>
                    <a:pt x="24137" y="4925"/>
                  </a:lnTo>
                  <a:lnTo>
                    <a:pt x="24117" y="4933"/>
                  </a:lnTo>
                  <a:lnTo>
                    <a:pt x="24094" y="4940"/>
                  </a:lnTo>
                  <a:lnTo>
                    <a:pt x="24071" y="4947"/>
                  </a:lnTo>
                  <a:lnTo>
                    <a:pt x="24048" y="4953"/>
                  </a:lnTo>
                  <a:lnTo>
                    <a:pt x="24023" y="4959"/>
                  </a:lnTo>
                  <a:lnTo>
                    <a:pt x="23998" y="4964"/>
                  </a:lnTo>
                  <a:lnTo>
                    <a:pt x="23972" y="4969"/>
                  </a:lnTo>
                  <a:lnTo>
                    <a:pt x="23918" y="4976"/>
                  </a:lnTo>
                  <a:lnTo>
                    <a:pt x="23859" y="4982"/>
                  </a:lnTo>
                  <a:lnTo>
                    <a:pt x="23798" y="4985"/>
                  </a:lnTo>
                  <a:lnTo>
                    <a:pt x="23734" y="4986"/>
                  </a:lnTo>
                  <a:lnTo>
                    <a:pt x="23734" y="4986"/>
                  </a:lnTo>
                  <a:lnTo>
                    <a:pt x="23681" y="4985"/>
                  </a:lnTo>
                  <a:lnTo>
                    <a:pt x="23630" y="4982"/>
                  </a:lnTo>
                  <a:lnTo>
                    <a:pt x="23581" y="4977"/>
                  </a:lnTo>
                  <a:lnTo>
                    <a:pt x="23534" y="4970"/>
                  </a:lnTo>
                  <a:lnTo>
                    <a:pt x="23490" y="4961"/>
                  </a:lnTo>
                  <a:lnTo>
                    <a:pt x="23447" y="4950"/>
                  </a:lnTo>
                  <a:lnTo>
                    <a:pt x="23406" y="4937"/>
                  </a:lnTo>
                  <a:lnTo>
                    <a:pt x="23367" y="4922"/>
                  </a:lnTo>
                  <a:lnTo>
                    <a:pt x="23348" y="4913"/>
                  </a:lnTo>
                  <a:lnTo>
                    <a:pt x="23330" y="4905"/>
                  </a:lnTo>
                  <a:lnTo>
                    <a:pt x="23312" y="4895"/>
                  </a:lnTo>
                  <a:lnTo>
                    <a:pt x="23295" y="4885"/>
                  </a:lnTo>
                  <a:lnTo>
                    <a:pt x="23279" y="4875"/>
                  </a:lnTo>
                  <a:lnTo>
                    <a:pt x="23262" y="4864"/>
                  </a:lnTo>
                  <a:lnTo>
                    <a:pt x="23247" y="4854"/>
                  </a:lnTo>
                  <a:lnTo>
                    <a:pt x="23232" y="4842"/>
                  </a:lnTo>
                  <a:lnTo>
                    <a:pt x="23217" y="4829"/>
                  </a:lnTo>
                  <a:lnTo>
                    <a:pt x="23203" y="4817"/>
                  </a:lnTo>
                  <a:lnTo>
                    <a:pt x="23190" y="4803"/>
                  </a:lnTo>
                  <a:lnTo>
                    <a:pt x="23177" y="4790"/>
                  </a:lnTo>
                  <a:lnTo>
                    <a:pt x="23164" y="4775"/>
                  </a:lnTo>
                  <a:lnTo>
                    <a:pt x="23152" y="4760"/>
                  </a:lnTo>
                  <a:lnTo>
                    <a:pt x="23140" y="4745"/>
                  </a:lnTo>
                  <a:lnTo>
                    <a:pt x="23129" y="4729"/>
                  </a:lnTo>
                  <a:lnTo>
                    <a:pt x="23129" y="4729"/>
                  </a:lnTo>
                  <a:lnTo>
                    <a:pt x="23108" y="4696"/>
                  </a:lnTo>
                  <a:lnTo>
                    <a:pt x="23089" y="4661"/>
                  </a:lnTo>
                  <a:lnTo>
                    <a:pt x="23070" y="4626"/>
                  </a:lnTo>
                  <a:lnTo>
                    <a:pt x="23053" y="4589"/>
                  </a:lnTo>
                  <a:lnTo>
                    <a:pt x="23037" y="4550"/>
                  </a:lnTo>
                  <a:lnTo>
                    <a:pt x="23023" y="4509"/>
                  </a:lnTo>
                  <a:lnTo>
                    <a:pt x="23010" y="4468"/>
                  </a:lnTo>
                  <a:lnTo>
                    <a:pt x="22998" y="4425"/>
                  </a:lnTo>
                  <a:lnTo>
                    <a:pt x="22989" y="4380"/>
                  </a:lnTo>
                  <a:lnTo>
                    <a:pt x="22980" y="4335"/>
                  </a:lnTo>
                  <a:lnTo>
                    <a:pt x="22972" y="4287"/>
                  </a:lnTo>
                  <a:lnTo>
                    <a:pt x="22966" y="4238"/>
                  </a:lnTo>
                  <a:lnTo>
                    <a:pt x="22961" y="4188"/>
                  </a:lnTo>
                  <a:lnTo>
                    <a:pt x="22958" y="4136"/>
                  </a:lnTo>
                  <a:lnTo>
                    <a:pt x="22956" y="4083"/>
                  </a:lnTo>
                  <a:lnTo>
                    <a:pt x="22955" y="4027"/>
                  </a:lnTo>
                  <a:lnTo>
                    <a:pt x="22955" y="0"/>
                  </a:lnTo>
                  <a:close/>
                  <a:moveTo>
                    <a:pt x="24466" y="3201"/>
                  </a:moveTo>
                  <a:lnTo>
                    <a:pt x="24466" y="3201"/>
                  </a:lnTo>
                  <a:lnTo>
                    <a:pt x="24467" y="3149"/>
                  </a:lnTo>
                  <a:lnTo>
                    <a:pt x="24468" y="3098"/>
                  </a:lnTo>
                  <a:lnTo>
                    <a:pt x="24470" y="3048"/>
                  </a:lnTo>
                  <a:lnTo>
                    <a:pt x="24473" y="2998"/>
                  </a:lnTo>
                  <a:lnTo>
                    <a:pt x="24478" y="2949"/>
                  </a:lnTo>
                  <a:lnTo>
                    <a:pt x="24483" y="2901"/>
                  </a:lnTo>
                  <a:lnTo>
                    <a:pt x="24490" y="2853"/>
                  </a:lnTo>
                  <a:lnTo>
                    <a:pt x="24496" y="2805"/>
                  </a:lnTo>
                  <a:lnTo>
                    <a:pt x="24505" y="2758"/>
                  </a:lnTo>
                  <a:lnTo>
                    <a:pt x="24514" y="2713"/>
                  </a:lnTo>
                  <a:lnTo>
                    <a:pt x="24523" y="2667"/>
                  </a:lnTo>
                  <a:lnTo>
                    <a:pt x="24534" y="2623"/>
                  </a:lnTo>
                  <a:lnTo>
                    <a:pt x="24546" y="2579"/>
                  </a:lnTo>
                  <a:lnTo>
                    <a:pt x="24559" y="2536"/>
                  </a:lnTo>
                  <a:lnTo>
                    <a:pt x="24573" y="2494"/>
                  </a:lnTo>
                  <a:lnTo>
                    <a:pt x="24587" y="2451"/>
                  </a:lnTo>
                  <a:lnTo>
                    <a:pt x="24587" y="2451"/>
                  </a:lnTo>
                  <a:lnTo>
                    <a:pt x="24604" y="2410"/>
                  </a:lnTo>
                  <a:lnTo>
                    <a:pt x="24619" y="2370"/>
                  </a:lnTo>
                  <a:lnTo>
                    <a:pt x="24636" y="2330"/>
                  </a:lnTo>
                  <a:lnTo>
                    <a:pt x="24654" y="2291"/>
                  </a:lnTo>
                  <a:lnTo>
                    <a:pt x="24671" y="2253"/>
                  </a:lnTo>
                  <a:lnTo>
                    <a:pt x="24691" y="2216"/>
                  </a:lnTo>
                  <a:lnTo>
                    <a:pt x="24709" y="2180"/>
                  </a:lnTo>
                  <a:lnTo>
                    <a:pt x="24730" y="2144"/>
                  </a:lnTo>
                  <a:lnTo>
                    <a:pt x="24749" y="2109"/>
                  </a:lnTo>
                  <a:lnTo>
                    <a:pt x="24771" y="2076"/>
                  </a:lnTo>
                  <a:lnTo>
                    <a:pt x="24793" y="2042"/>
                  </a:lnTo>
                  <a:lnTo>
                    <a:pt x="24816" y="2009"/>
                  </a:lnTo>
                  <a:lnTo>
                    <a:pt x="24839" y="1978"/>
                  </a:lnTo>
                  <a:lnTo>
                    <a:pt x="24861" y="1948"/>
                  </a:lnTo>
                  <a:lnTo>
                    <a:pt x="24886" y="1918"/>
                  </a:lnTo>
                  <a:lnTo>
                    <a:pt x="24911" y="1889"/>
                  </a:lnTo>
                  <a:lnTo>
                    <a:pt x="24911" y="1889"/>
                  </a:lnTo>
                  <a:lnTo>
                    <a:pt x="24936" y="1861"/>
                  </a:lnTo>
                  <a:lnTo>
                    <a:pt x="24962" y="1834"/>
                  </a:lnTo>
                  <a:lnTo>
                    <a:pt x="24989" y="1806"/>
                  </a:lnTo>
                  <a:lnTo>
                    <a:pt x="25016" y="1780"/>
                  </a:lnTo>
                  <a:lnTo>
                    <a:pt x="25043" y="1755"/>
                  </a:lnTo>
                  <a:lnTo>
                    <a:pt x="25071" y="1731"/>
                  </a:lnTo>
                  <a:lnTo>
                    <a:pt x="25098" y="1709"/>
                  </a:lnTo>
                  <a:lnTo>
                    <a:pt x="25128" y="1686"/>
                  </a:lnTo>
                  <a:lnTo>
                    <a:pt x="25157" y="1664"/>
                  </a:lnTo>
                  <a:lnTo>
                    <a:pt x="25186" y="1642"/>
                  </a:lnTo>
                  <a:lnTo>
                    <a:pt x="25217" y="1623"/>
                  </a:lnTo>
                  <a:lnTo>
                    <a:pt x="25247" y="1603"/>
                  </a:lnTo>
                  <a:lnTo>
                    <a:pt x="25278" y="1585"/>
                  </a:lnTo>
                  <a:lnTo>
                    <a:pt x="25309" y="1568"/>
                  </a:lnTo>
                  <a:lnTo>
                    <a:pt x="25341" y="1550"/>
                  </a:lnTo>
                  <a:lnTo>
                    <a:pt x="25373" y="1535"/>
                  </a:lnTo>
                  <a:lnTo>
                    <a:pt x="25373" y="1535"/>
                  </a:lnTo>
                  <a:lnTo>
                    <a:pt x="25406" y="1520"/>
                  </a:lnTo>
                  <a:lnTo>
                    <a:pt x="25438" y="1506"/>
                  </a:lnTo>
                  <a:lnTo>
                    <a:pt x="25472" y="1492"/>
                  </a:lnTo>
                  <a:lnTo>
                    <a:pt x="25505" y="1480"/>
                  </a:lnTo>
                  <a:lnTo>
                    <a:pt x="25538" y="1469"/>
                  </a:lnTo>
                  <a:lnTo>
                    <a:pt x="25571" y="1458"/>
                  </a:lnTo>
                  <a:lnTo>
                    <a:pt x="25605" y="1449"/>
                  </a:lnTo>
                  <a:lnTo>
                    <a:pt x="25638" y="1441"/>
                  </a:lnTo>
                  <a:lnTo>
                    <a:pt x="25672" y="1434"/>
                  </a:lnTo>
                  <a:lnTo>
                    <a:pt x="25706" y="1428"/>
                  </a:lnTo>
                  <a:lnTo>
                    <a:pt x="25741" y="1422"/>
                  </a:lnTo>
                  <a:lnTo>
                    <a:pt x="25774" y="1418"/>
                  </a:lnTo>
                  <a:lnTo>
                    <a:pt x="25809" y="1414"/>
                  </a:lnTo>
                  <a:lnTo>
                    <a:pt x="25843" y="1411"/>
                  </a:lnTo>
                  <a:lnTo>
                    <a:pt x="25878" y="1410"/>
                  </a:lnTo>
                  <a:lnTo>
                    <a:pt x="25912" y="1409"/>
                  </a:lnTo>
                  <a:lnTo>
                    <a:pt x="25912" y="1409"/>
                  </a:lnTo>
                  <a:lnTo>
                    <a:pt x="25948" y="1410"/>
                  </a:lnTo>
                  <a:lnTo>
                    <a:pt x="25984" y="1411"/>
                  </a:lnTo>
                  <a:lnTo>
                    <a:pt x="26019" y="1413"/>
                  </a:lnTo>
                  <a:lnTo>
                    <a:pt x="26053" y="1416"/>
                  </a:lnTo>
                  <a:lnTo>
                    <a:pt x="26086" y="1420"/>
                  </a:lnTo>
                  <a:lnTo>
                    <a:pt x="26119" y="1424"/>
                  </a:lnTo>
                  <a:lnTo>
                    <a:pt x="26150" y="1429"/>
                  </a:lnTo>
                  <a:lnTo>
                    <a:pt x="26182" y="1435"/>
                  </a:lnTo>
                  <a:lnTo>
                    <a:pt x="26212" y="1442"/>
                  </a:lnTo>
                  <a:lnTo>
                    <a:pt x="26242" y="1449"/>
                  </a:lnTo>
                  <a:lnTo>
                    <a:pt x="26271" y="1457"/>
                  </a:lnTo>
                  <a:lnTo>
                    <a:pt x="26299" y="1467"/>
                  </a:lnTo>
                  <a:lnTo>
                    <a:pt x="26328" y="1476"/>
                  </a:lnTo>
                  <a:lnTo>
                    <a:pt x="26354" y="1487"/>
                  </a:lnTo>
                  <a:lnTo>
                    <a:pt x="26381" y="1498"/>
                  </a:lnTo>
                  <a:lnTo>
                    <a:pt x="26406" y="1510"/>
                  </a:lnTo>
                  <a:lnTo>
                    <a:pt x="26406" y="1510"/>
                  </a:lnTo>
                  <a:lnTo>
                    <a:pt x="26456" y="1536"/>
                  </a:lnTo>
                  <a:lnTo>
                    <a:pt x="26507" y="1565"/>
                  </a:lnTo>
                  <a:lnTo>
                    <a:pt x="26557" y="1596"/>
                  </a:lnTo>
                  <a:lnTo>
                    <a:pt x="26608" y="1629"/>
                  </a:lnTo>
                  <a:lnTo>
                    <a:pt x="26658" y="1664"/>
                  </a:lnTo>
                  <a:lnTo>
                    <a:pt x="26708" y="1702"/>
                  </a:lnTo>
                  <a:lnTo>
                    <a:pt x="26759" y="1742"/>
                  </a:lnTo>
                  <a:lnTo>
                    <a:pt x="26809" y="1785"/>
                  </a:lnTo>
                  <a:lnTo>
                    <a:pt x="26782" y="1236"/>
                  </a:lnTo>
                  <a:lnTo>
                    <a:pt x="26782" y="0"/>
                  </a:lnTo>
                  <a:lnTo>
                    <a:pt x="27581" y="0"/>
                  </a:lnTo>
                  <a:lnTo>
                    <a:pt x="27581" y="4902"/>
                  </a:lnTo>
                  <a:lnTo>
                    <a:pt x="26920" y="4902"/>
                  </a:lnTo>
                  <a:lnTo>
                    <a:pt x="26865" y="4534"/>
                  </a:lnTo>
                  <a:lnTo>
                    <a:pt x="26837" y="4534"/>
                  </a:lnTo>
                  <a:lnTo>
                    <a:pt x="26837" y="4534"/>
                  </a:lnTo>
                  <a:lnTo>
                    <a:pt x="26790" y="4580"/>
                  </a:lnTo>
                  <a:lnTo>
                    <a:pt x="26740" y="4625"/>
                  </a:lnTo>
                  <a:lnTo>
                    <a:pt x="26687" y="4667"/>
                  </a:lnTo>
                  <a:lnTo>
                    <a:pt x="26634" y="4708"/>
                  </a:lnTo>
                  <a:lnTo>
                    <a:pt x="26578" y="4747"/>
                  </a:lnTo>
                  <a:lnTo>
                    <a:pt x="26520" y="4784"/>
                  </a:lnTo>
                  <a:lnTo>
                    <a:pt x="26460" y="4820"/>
                  </a:lnTo>
                  <a:lnTo>
                    <a:pt x="26399" y="4854"/>
                  </a:lnTo>
                  <a:lnTo>
                    <a:pt x="26399" y="4854"/>
                  </a:lnTo>
                  <a:lnTo>
                    <a:pt x="26368" y="4870"/>
                  </a:lnTo>
                  <a:lnTo>
                    <a:pt x="26336" y="4885"/>
                  </a:lnTo>
                  <a:lnTo>
                    <a:pt x="26304" y="4899"/>
                  </a:lnTo>
                  <a:lnTo>
                    <a:pt x="26272" y="4912"/>
                  </a:lnTo>
                  <a:lnTo>
                    <a:pt x="26240" y="4923"/>
                  </a:lnTo>
                  <a:lnTo>
                    <a:pt x="26207" y="4934"/>
                  </a:lnTo>
                  <a:lnTo>
                    <a:pt x="26174" y="4944"/>
                  </a:lnTo>
                  <a:lnTo>
                    <a:pt x="26142" y="4953"/>
                  </a:lnTo>
                  <a:lnTo>
                    <a:pt x="26108" y="4961"/>
                  </a:lnTo>
                  <a:lnTo>
                    <a:pt x="26075" y="4968"/>
                  </a:lnTo>
                  <a:lnTo>
                    <a:pt x="26042" y="4973"/>
                  </a:lnTo>
                  <a:lnTo>
                    <a:pt x="26008" y="4977"/>
                  </a:lnTo>
                  <a:lnTo>
                    <a:pt x="25974" y="4982"/>
                  </a:lnTo>
                  <a:lnTo>
                    <a:pt x="25940" y="4984"/>
                  </a:lnTo>
                  <a:lnTo>
                    <a:pt x="25905" y="4985"/>
                  </a:lnTo>
                  <a:lnTo>
                    <a:pt x="25871" y="4986"/>
                  </a:lnTo>
                  <a:lnTo>
                    <a:pt x="25871" y="4986"/>
                  </a:lnTo>
                  <a:lnTo>
                    <a:pt x="25831" y="4985"/>
                  </a:lnTo>
                  <a:lnTo>
                    <a:pt x="25791" y="4984"/>
                  </a:lnTo>
                  <a:lnTo>
                    <a:pt x="25752" y="4982"/>
                  </a:lnTo>
                  <a:lnTo>
                    <a:pt x="25713" y="4978"/>
                  </a:lnTo>
                  <a:lnTo>
                    <a:pt x="25675" y="4974"/>
                  </a:lnTo>
                  <a:lnTo>
                    <a:pt x="25637" y="4970"/>
                  </a:lnTo>
                  <a:lnTo>
                    <a:pt x="25600" y="4963"/>
                  </a:lnTo>
                  <a:lnTo>
                    <a:pt x="25563" y="4957"/>
                  </a:lnTo>
                  <a:lnTo>
                    <a:pt x="25528" y="4949"/>
                  </a:lnTo>
                  <a:lnTo>
                    <a:pt x="25493" y="4940"/>
                  </a:lnTo>
                  <a:lnTo>
                    <a:pt x="25458" y="4931"/>
                  </a:lnTo>
                  <a:lnTo>
                    <a:pt x="25423" y="4920"/>
                  </a:lnTo>
                  <a:lnTo>
                    <a:pt x="25390" y="4909"/>
                  </a:lnTo>
                  <a:lnTo>
                    <a:pt x="25356" y="4896"/>
                  </a:lnTo>
                  <a:lnTo>
                    <a:pt x="25323" y="4883"/>
                  </a:lnTo>
                  <a:lnTo>
                    <a:pt x="25291" y="4869"/>
                  </a:lnTo>
                  <a:lnTo>
                    <a:pt x="25259" y="4854"/>
                  </a:lnTo>
                  <a:lnTo>
                    <a:pt x="25228" y="4837"/>
                  </a:lnTo>
                  <a:lnTo>
                    <a:pt x="25197" y="4821"/>
                  </a:lnTo>
                  <a:lnTo>
                    <a:pt x="25167" y="4803"/>
                  </a:lnTo>
                  <a:lnTo>
                    <a:pt x="25137" y="4784"/>
                  </a:lnTo>
                  <a:lnTo>
                    <a:pt x="25108" y="4765"/>
                  </a:lnTo>
                  <a:lnTo>
                    <a:pt x="25080" y="4744"/>
                  </a:lnTo>
                  <a:lnTo>
                    <a:pt x="25052" y="4722"/>
                  </a:lnTo>
                  <a:lnTo>
                    <a:pt x="25023" y="4699"/>
                  </a:lnTo>
                  <a:lnTo>
                    <a:pt x="24996" y="4677"/>
                  </a:lnTo>
                  <a:lnTo>
                    <a:pt x="24970" y="4653"/>
                  </a:lnTo>
                  <a:lnTo>
                    <a:pt x="24944" y="4627"/>
                  </a:lnTo>
                  <a:lnTo>
                    <a:pt x="24918" y="4601"/>
                  </a:lnTo>
                  <a:lnTo>
                    <a:pt x="24893" y="4573"/>
                  </a:lnTo>
                  <a:lnTo>
                    <a:pt x="24869" y="4546"/>
                  </a:lnTo>
                  <a:lnTo>
                    <a:pt x="24845" y="4517"/>
                  </a:lnTo>
                  <a:lnTo>
                    <a:pt x="24845" y="4517"/>
                  </a:lnTo>
                  <a:lnTo>
                    <a:pt x="24822" y="4488"/>
                  </a:lnTo>
                  <a:lnTo>
                    <a:pt x="24799" y="4457"/>
                  </a:lnTo>
                  <a:lnTo>
                    <a:pt x="24778" y="4426"/>
                  </a:lnTo>
                  <a:lnTo>
                    <a:pt x="24756" y="4394"/>
                  </a:lnTo>
                  <a:lnTo>
                    <a:pt x="24736" y="4362"/>
                  </a:lnTo>
                  <a:lnTo>
                    <a:pt x="24716" y="4328"/>
                  </a:lnTo>
                  <a:lnTo>
                    <a:pt x="24697" y="4294"/>
                  </a:lnTo>
                  <a:lnTo>
                    <a:pt x="24679" y="4259"/>
                  </a:lnTo>
                  <a:lnTo>
                    <a:pt x="24661" y="4224"/>
                  </a:lnTo>
                  <a:lnTo>
                    <a:pt x="24645" y="4187"/>
                  </a:lnTo>
                  <a:lnTo>
                    <a:pt x="24629" y="4150"/>
                  </a:lnTo>
                  <a:lnTo>
                    <a:pt x="24614" y="4112"/>
                  </a:lnTo>
                  <a:lnTo>
                    <a:pt x="24599" y="4074"/>
                  </a:lnTo>
                  <a:lnTo>
                    <a:pt x="24586" y="4035"/>
                  </a:lnTo>
                  <a:lnTo>
                    <a:pt x="24573" y="3995"/>
                  </a:lnTo>
                  <a:lnTo>
                    <a:pt x="24560" y="3954"/>
                  </a:lnTo>
                  <a:lnTo>
                    <a:pt x="24549" y="3912"/>
                  </a:lnTo>
                  <a:lnTo>
                    <a:pt x="24539" y="3870"/>
                  </a:lnTo>
                  <a:lnTo>
                    <a:pt x="24529" y="3827"/>
                  </a:lnTo>
                  <a:lnTo>
                    <a:pt x="24519" y="3783"/>
                  </a:lnTo>
                  <a:lnTo>
                    <a:pt x="24511" y="3739"/>
                  </a:lnTo>
                  <a:lnTo>
                    <a:pt x="24503" y="3694"/>
                  </a:lnTo>
                  <a:lnTo>
                    <a:pt x="24496" y="3647"/>
                  </a:lnTo>
                  <a:lnTo>
                    <a:pt x="24490" y="3601"/>
                  </a:lnTo>
                  <a:lnTo>
                    <a:pt x="24484" y="3554"/>
                  </a:lnTo>
                  <a:lnTo>
                    <a:pt x="24480" y="3505"/>
                  </a:lnTo>
                  <a:lnTo>
                    <a:pt x="24475" y="3456"/>
                  </a:lnTo>
                  <a:lnTo>
                    <a:pt x="24472" y="3408"/>
                  </a:lnTo>
                  <a:lnTo>
                    <a:pt x="24469" y="3357"/>
                  </a:lnTo>
                  <a:lnTo>
                    <a:pt x="24468" y="3306"/>
                  </a:lnTo>
                  <a:lnTo>
                    <a:pt x="24467" y="3253"/>
                  </a:lnTo>
                  <a:lnTo>
                    <a:pt x="24466" y="3201"/>
                  </a:lnTo>
                  <a:lnTo>
                    <a:pt x="24466" y="3201"/>
                  </a:lnTo>
                  <a:close/>
                  <a:moveTo>
                    <a:pt x="25294" y="3194"/>
                  </a:moveTo>
                  <a:lnTo>
                    <a:pt x="25294" y="3194"/>
                  </a:lnTo>
                  <a:lnTo>
                    <a:pt x="25294" y="3263"/>
                  </a:lnTo>
                  <a:lnTo>
                    <a:pt x="25296" y="3329"/>
                  </a:lnTo>
                  <a:lnTo>
                    <a:pt x="25300" y="3393"/>
                  </a:lnTo>
                  <a:lnTo>
                    <a:pt x="25306" y="3455"/>
                  </a:lnTo>
                  <a:lnTo>
                    <a:pt x="25312" y="3515"/>
                  </a:lnTo>
                  <a:lnTo>
                    <a:pt x="25321" y="3574"/>
                  </a:lnTo>
                  <a:lnTo>
                    <a:pt x="25331" y="3629"/>
                  </a:lnTo>
                  <a:lnTo>
                    <a:pt x="25343" y="3683"/>
                  </a:lnTo>
                  <a:lnTo>
                    <a:pt x="25356" y="3734"/>
                  </a:lnTo>
                  <a:lnTo>
                    <a:pt x="25371" y="3784"/>
                  </a:lnTo>
                  <a:lnTo>
                    <a:pt x="25387" y="3832"/>
                  </a:lnTo>
                  <a:lnTo>
                    <a:pt x="25405" y="3878"/>
                  </a:lnTo>
                  <a:lnTo>
                    <a:pt x="25424" y="3921"/>
                  </a:lnTo>
                  <a:lnTo>
                    <a:pt x="25445" y="3962"/>
                  </a:lnTo>
                  <a:lnTo>
                    <a:pt x="25468" y="4001"/>
                  </a:lnTo>
                  <a:lnTo>
                    <a:pt x="25492" y="4038"/>
                  </a:lnTo>
                  <a:lnTo>
                    <a:pt x="25492" y="4038"/>
                  </a:lnTo>
                  <a:lnTo>
                    <a:pt x="25517" y="4073"/>
                  </a:lnTo>
                  <a:lnTo>
                    <a:pt x="25544" y="4106"/>
                  </a:lnTo>
                  <a:lnTo>
                    <a:pt x="25572" y="4136"/>
                  </a:lnTo>
                  <a:lnTo>
                    <a:pt x="25602" y="4164"/>
                  </a:lnTo>
                  <a:lnTo>
                    <a:pt x="25617" y="4177"/>
                  </a:lnTo>
                  <a:lnTo>
                    <a:pt x="25633" y="4190"/>
                  </a:lnTo>
                  <a:lnTo>
                    <a:pt x="25648" y="4202"/>
                  </a:lnTo>
                  <a:lnTo>
                    <a:pt x="25666" y="4214"/>
                  </a:lnTo>
                  <a:lnTo>
                    <a:pt x="25682" y="4225"/>
                  </a:lnTo>
                  <a:lnTo>
                    <a:pt x="25699" y="4235"/>
                  </a:lnTo>
                  <a:lnTo>
                    <a:pt x="25717" y="4245"/>
                  </a:lnTo>
                  <a:lnTo>
                    <a:pt x="25734" y="4254"/>
                  </a:lnTo>
                  <a:lnTo>
                    <a:pt x="25753" y="4263"/>
                  </a:lnTo>
                  <a:lnTo>
                    <a:pt x="25771" y="4271"/>
                  </a:lnTo>
                  <a:lnTo>
                    <a:pt x="25808" y="4286"/>
                  </a:lnTo>
                  <a:lnTo>
                    <a:pt x="25848" y="4298"/>
                  </a:lnTo>
                  <a:lnTo>
                    <a:pt x="25888" y="4309"/>
                  </a:lnTo>
                  <a:lnTo>
                    <a:pt x="25931" y="4316"/>
                  </a:lnTo>
                  <a:lnTo>
                    <a:pt x="25974" y="4322"/>
                  </a:lnTo>
                  <a:lnTo>
                    <a:pt x="26019" y="4325"/>
                  </a:lnTo>
                  <a:lnTo>
                    <a:pt x="26066" y="4326"/>
                  </a:lnTo>
                  <a:lnTo>
                    <a:pt x="26066" y="4326"/>
                  </a:lnTo>
                  <a:lnTo>
                    <a:pt x="26090" y="4326"/>
                  </a:lnTo>
                  <a:lnTo>
                    <a:pt x="26112" y="4325"/>
                  </a:lnTo>
                  <a:lnTo>
                    <a:pt x="26136" y="4323"/>
                  </a:lnTo>
                  <a:lnTo>
                    <a:pt x="26160" y="4321"/>
                  </a:lnTo>
                  <a:lnTo>
                    <a:pt x="26183" y="4317"/>
                  </a:lnTo>
                  <a:lnTo>
                    <a:pt x="26207" y="4313"/>
                  </a:lnTo>
                  <a:lnTo>
                    <a:pt x="26230" y="4308"/>
                  </a:lnTo>
                  <a:lnTo>
                    <a:pt x="26254" y="4302"/>
                  </a:lnTo>
                  <a:lnTo>
                    <a:pt x="26277" y="4296"/>
                  </a:lnTo>
                  <a:lnTo>
                    <a:pt x="26299" y="4289"/>
                  </a:lnTo>
                  <a:lnTo>
                    <a:pt x="26322" y="4281"/>
                  </a:lnTo>
                  <a:lnTo>
                    <a:pt x="26345" y="4273"/>
                  </a:lnTo>
                  <a:lnTo>
                    <a:pt x="26368" y="4263"/>
                  </a:lnTo>
                  <a:lnTo>
                    <a:pt x="26391" y="4253"/>
                  </a:lnTo>
                  <a:lnTo>
                    <a:pt x="26413" y="4242"/>
                  </a:lnTo>
                  <a:lnTo>
                    <a:pt x="26435" y="4230"/>
                  </a:lnTo>
                  <a:lnTo>
                    <a:pt x="26458" y="4219"/>
                  </a:lnTo>
                  <a:lnTo>
                    <a:pt x="26480" y="4205"/>
                  </a:lnTo>
                  <a:lnTo>
                    <a:pt x="26503" y="4191"/>
                  </a:lnTo>
                  <a:lnTo>
                    <a:pt x="26524" y="4177"/>
                  </a:lnTo>
                  <a:lnTo>
                    <a:pt x="26546" y="4162"/>
                  </a:lnTo>
                  <a:lnTo>
                    <a:pt x="26568" y="4146"/>
                  </a:lnTo>
                  <a:lnTo>
                    <a:pt x="26611" y="4111"/>
                  </a:lnTo>
                  <a:lnTo>
                    <a:pt x="26655" y="4074"/>
                  </a:lnTo>
                  <a:lnTo>
                    <a:pt x="26697" y="4034"/>
                  </a:lnTo>
                  <a:lnTo>
                    <a:pt x="26740" y="3991"/>
                  </a:lnTo>
                  <a:lnTo>
                    <a:pt x="26782" y="3944"/>
                  </a:lnTo>
                  <a:lnTo>
                    <a:pt x="26782" y="2354"/>
                  </a:lnTo>
                  <a:lnTo>
                    <a:pt x="26782" y="2354"/>
                  </a:lnTo>
                  <a:lnTo>
                    <a:pt x="26736" y="2316"/>
                  </a:lnTo>
                  <a:lnTo>
                    <a:pt x="26692" y="2281"/>
                  </a:lnTo>
                  <a:lnTo>
                    <a:pt x="26647" y="2248"/>
                  </a:lnTo>
                  <a:lnTo>
                    <a:pt x="26604" y="2219"/>
                  </a:lnTo>
                  <a:lnTo>
                    <a:pt x="26559" y="2193"/>
                  </a:lnTo>
                  <a:lnTo>
                    <a:pt x="26516" y="2169"/>
                  </a:lnTo>
                  <a:lnTo>
                    <a:pt x="26495" y="2159"/>
                  </a:lnTo>
                  <a:lnTo>
                    <a:pt x="26473" y="2149"/>
                  </a:lnTo>
                  <a:lnTo>
                    <a:pt x="26452" y="2140"/>
                  </a:lnTo>
                  <a:lnTo>
                    <a:pt x="26430" y="2132"/>
                  </a:lnTo>
                  <a:lnTo>
                    <a:pt x="26430" y="2132"/>
                  </a:lnTo>
                  <a:lnTo>
                    <a:pt x="26387" y="2117"/>
                  </a:lnTo>
                  <a:lnTo>
                    <a:pt x="26345" y="2105"/>
                  </a:lnTo>
                  <a:lnTo>
                    <a:pt x="26302" y="2094"/>
                  </a:lnTo>
                  <a:lnTo>
                    <a:pt x="26259" y="2085"/>
                  </a:lnTo>
                  <a:lnTo>
                    <a:pt x="26216" y="2078"/>
                  </a:lnTo>
                  <a:lnTo>
                    <a:pt x="26173" y="2073"/>
                  </a:lnTo>
                  <a:lnTo>
                    <a:pt x="26130" y="2070"/>
                  </a:lnTo>
                  <a:lnTo>
                    <a:pt x="26086" y="2069"/>
                  </a:lnTo>
                  <a:lnTo>
                    <a:pt x="26086" y="2069"/>
                  </a:lnTo>
                  <a:lnTo>
                    <a:pt x="26045" y="2070"/>
                  </a:lnTo>
                  <a:lnTo>
                    <a:pt x="26005" y="2073"/>
                  </a:lnTo>
                  <a:lnTo>
                    <a:pt x="25965" y="2080"/>
                  </a:lnTo>
                  <a:lnTo>
                    <a:pt x="25925" y="2088"/>
                  </a:lnTo>
                  <a:lnTo>
                    <a:pt x="25887" y="2097"/>
                  </a:lnTo>
                  <a:lnTo>
                    <a:pt x="25850" y="2110"/>
                  </a:lnTo>
                  <a:lnTo>
                    <a:pt x="25815" y="2126"/>
                  </a:lnTo>
                  <a:lnTo>
                    <a:pt x="25779" y="2142"/>
                  </a:lnTo>
                  <a:lnTo>
                    <a:pt x="25744" y="2161"/>
                  </a:lnTo>
                  <a:lnTo>
                    <a:pt x="25709" y="2183"/>
                  </a:lnTo>
                  <a:lnTo>
                    <a:pt x="25677" y="2207"/>
                  </a:lnTo>
                  <a:lnTo>
                    <a:pt x="25644" y="2233"/>
                  </a:lnTo>
                  <a:lnTo>
                    <a:pt x="25612" y="2262"/>
                  </a:lnTo>
                  <a:lnTo>
                    <a:pt x="25582" y="2293"/>
                  </a:lnTo>
                  <a:lnTo>
                    <a:pt x="25552" y="2325"/>
                  </a:lnTo>
                  <a:lnTo>
                    <a:pt x="25523" y="2361"/>
                  </a:lnTo>
                  <a:lnTo>
                    <a:pt x="25523" y="2361"/>
                  </a:lnTo>
                  <a:lnTo>
                    <a:pt x="25495" y="2398"/>
                  </a:lnTo>
                  <a:lnTo>
                    <a:pt x="25469" y="2438"/>
                  </a:lnTo>
                  <a:lnTo>
                    <a:pt x="25445" y="2479"/>
                  </a:lnTo>
                  <a:lnTo>
                    <a:pt x="25422" y="2523"/>
                  </a:lnTo>
                  <a:lnTo>
                    <a:pt x="25402" y="2567"/>
                  </a:lnTo>
                  <a:lnTo>
                    <a:pt x="25383" y="2615"/>
                  </a:lnTo>
                  <a:lnTo>
                    <a:pt x="25366" y="2664"/>
                  </a:lnTo>
                  <a:lnTo>
                    <a:pt x="25350" y="2715"/>
                  </a:lnTo>
                  <a:lnTo>
                    <a:pt x="25337" y="2768"/>
                  </a:lnTo>
                  <a:lnTo>
                    <a:pt x="25325" y="2824"/>
                  </a:lnTo>
                  <a:lnTo>
                    <a:pt x="25316" y="2880"/>
                  </a:lnTo>
                  <a:lnTo>
                    <a:pt x="25308" y="2939"/>
                  </a:lnTo>
                  <a:lnTo>
                    <a:pt x="25302" y="2999"/>
                  </a:lnTo>
                  <a:lnTo>
                    <a:pt x="25297" y="3062"/>
                  </a:lnTo>
                  <a:lnTo>
                    <a:pt x="25294" y="3128"/>
                  </a:lnTo>
                  <a:lnTo>
                    <a:pt x="25294" y="3194"/>
                  </a:lnTo>
                  <a:lnTo>
                    <a:pt x="25294" y="3194"/>
                  </a:lnTo>
                  <a:close/>
                  <a:moveTo>
                    <a:pt x="28163" y="4438"/>
                  </a:moveTo>
                  <a:lnTo>
                    <a:pt x="28163" y="4438"/>
                  </a:lnTo>
                  <a:lnTo>
                    <a:pt x="28387" y="4220"/>
                  </a:lnTo>
                  <a:lnTo>
                    <a:pt x="28600" y="4010"/>
                  </a:lnTo>
                  <a:lnTo>
                    <a:pt x="28804" y="3809"/>
                  </a:lnTo>
                  <a:lnTo>
                    <a:pt x="28995" y="3618"/>
                  </a:lnTo>
                  <a:lnTo>
                    <a:pt x="28995" y="3618"/>
                  </a:lnTo>
                  <a:lnTo>
                    <a:pt x="29086" y="3525"/>
                  </a:lnTo>
                  <a:lnTo>
                    <a:pt x="29173" y="3434"/>
                  </a:lnTo>
                  <a:lnTo>
                    <a:pt x="29258" y="3345"/>
                  </a:lnTo>
                  <a:lnTo>
                    <a:pt x="29338" y="3257"/>
                  </a:lnTo>
                  <a:lnTo>
                    <a:pt x="29416" y="3171"/>
                  </a:lnTo>
                  <a:lnTo>
                    <a:pt x="29489" y="3086"/>
                  </a:lnTo>
                  <a:lnTo>
                    <a:pt x="29560" y="3004"/>
                  </a:lnTo>
                  <a:lnTo>
                    <a:pt x="29628" y="2923"/>
                  </a:lnTo>
                  <a:lnTo>
                    <a:pt x="29628" y="2923"/>
                  </a:lnTo>
                  <a:lnTo>
                    <a:pt x="29691" y="2844"/>
                  </a:lnTo>
                  <a:lnTo>
                    <a:pt x="29750" y="2766"/>
                  </a:lnTo>
                  <a:lnTo>
                    <a:pt x="29806" y="2690"/>
                  </a:lnTo>
                  <a:lnTo>
                    <a:pt x="29858" y="2614"/>
                  </a:lnTo>
                  <a:lnTo>
                    <a:pt x="29906" y="2540"/>
                  </a:lnTo>
                  <a:lnTo>
                    <a:pt x="29950" y="2467"/>
                  </a:lnTo>
                  <a:lnTo>
                    <a:pt x="29971" y="2432"/>
                  </a:lnTo>
                  <a:lnTo>
                    <a:pt x="29991" y="2396"/>
                  </a:lnTo>
                  <a:lnTo>
                    <a:pt x="30009" y="2361"/>
                  </a:lnTo>
                  <a:lnTo>
                    <a:pt x="30028" y="2326"/>
                  </a:lnTo>
                  <a:lnTo>
                    <a:pt x="30028" y="2326"/>
                  </a:lnTo>
                  <a:lnTo>
                    <a:pt x="30044" y="2292"/>
                  </a:lnTo>
                  <a:lnTo>
                    <a:pt x="30060" y="2257"/>
                  </a:lnTo>
                  <a:lnTo>
                    <a:pt x="30074" y="2223"/>
                  </a:lnTo>
                  <a:lnTo>
                    <a:pt x="30088" y="2190"/>
                  </a:lnTo>
                  <a:lnTo>
                    <a:pt x="30100" y="2155"/>
                  </a:lnTo>
                  <a:lnTo>
                    <a:pt x="30112" y="2122"/>
                  </a:lnTo>
                  <a:lnTo>
                    <a:pt x="30122" y="2089"/>
                  </a:lnTo>
                  <a:lnTo>
                    <a:pt x="30132" y="2055"/>
                  </a:lnTo>
                  <a:lnTo>
                    <a:pt x="30139" y="2022"/>
                  </a:lnTo>
                  <a:lnTo>
                    <a:pt x="30147" y="1990"/>
                  </a:lnTo>
                  <a:lnTo>
                    <a:pt x="30153" y="1957"/>
                  </a:lnTo>
                  <a:lnTo>
                    <a:pt x="30158" y="1925"/>
                  </a:lnTo>
                  <a:lnTo>
                    <a:pt x="30161" y="1893"/>
                  </a:lnTo>
                  <a:lnTo>
                    <a:pt x="30164" y="1862"/>
                  </a:lnTo>
                  <a:lnTo>
                    <a:pt x="30166" y="1830"/>
                  </a:lnTo>
                  <a:lnTo>
                    <a:pt x="30167" y="1799"/>
                  </a:lnTo>
                  <a:lnTo>
                    <a:pt x="30167" y="1799"/>
                  </a:lnTo>
                  <a:lnTo>
                    <a:pt x="30166" y="1754"/>
                  </a:lnTo>
                  <a:lnTo>
                    <a:pt x="30163" y="1712"/>
                  </a:lnTo>
                  <a:lnTo>
                    <a:pt x="30159" y="1671"/>
                  </a:lnTo>
                  <a:lnTo>
                    <a:pt x="30155" y="1631"/>
                  </a:lnTo>
                  <a:lnTo>
                    <a:pt x="30148" y="1591"/>
                  </a:lnTo>
                  <a:lnTo>
                    <a:pt x="30139" y="1553"/>
                  </a:lnTo>
                  <a:lnTo>
                    <a:pt x="30130" y="1518"/>
                  </a:lnTo>
                  <a:lnTo>
                    <a:pt x="30119" y="1482"/>
                  </a:lnTo>
                  <a:lnTo>
                    <a:pt x="30107" y="1447"/>
                  </a:lnTo>
                  <a:lnTo>
                    <a:pt x="30093" y="1414"/>
                  </a:lnTo>
                  <a:lnTo>
                    <a:pt x="30078" y="1382"/>
                  </a:lnTo>
                  <a:lnTo>
                    <a:pt x="30060" y="1352"/>
                  </a:lnTo>
                  <a:lnTo>
                    <a:pt x="30043" y="1321"/>
                  </a:lnTo>
                  <a:lnTo>
                    <a:pt x="30022" y="1293"/>
                  </a:lnTo>
                  <a:lnTo>
                    <a:pt x="30001" y="1266"/>
                  </a:lnTo>
                  <a:lnTo>
                    <a:pt x="29979" y="1240"/>
                  </a:lnTo>
                  <a:lnTo>
                    <a:pt x="29979" y="1240"/>
                  </a:lnTo>
                  <a:lnTo>
                    <a:pt x="29955" y="1215"/>
                  </a:lnTo>
                  <a:lnTo>
                    <a:pt x="29929" y="1192"/>
                  </a:lnTo>
                  <a:lnTo>
                    <a:pt x="29903" y="1170"/>
                  </a:lnTo>
                  <a:lnTo>
                    <a:pt x="29874" y="1150"/>
                  </a:lnTo>
                  <a:lnTo>
                    <a:pt x="29845" y="1131"/>
                  </a:lnTo>
                  <a:lnTo>
                    <a:pt x="29814" y="1115"/>
                  </a:lnTo>
                  <a:lnTo>
                    <a:pt x="29782" y="1100"/>
                  </a:lnTo>
                  <a:lnTo>
                    <a:pt x="29749" y="1086"/>
                  </a:lnTo>
                  <a:lnTo>
                    <a:pt x="29714" y="1074"/>
                  </a:lnTo>
                  <a:lnTo>
                    <a:pt x="29679" y="1064"/>
                  </a:lnTo>
                  <a:lnTo>
                    <a:pt x="29642" y="1054"/>
                  </a:lnTo>
                  <a:lnTo>
                    <a:pt x="29603" y="1048"/>
                  </a:lnTo>
                  <a:lnTo>
                    <a:pt x="29563" y="1042"/>
                  </a:lnTo>
                  <a:lnTo>
                    <a:pt x="29522" y="1038"/>
                  </a:lnTo>
                  <a:lnTo>
                    <a:pt x="29480" y="1036"/>
                  </a:lnTo>
                  <a:lnTo>
                    <a:pt x="29436" y="1035"/>
                  </a:lnTo>
                  <a:lnTo>
                    <a:pt x="29436" y="1035"/>
                  </a:lnTo>
                  <a:lnTo>
                    <a:pt x="29404" y="1036"/>
                  </a:lnTo>
                  <a:lnTo>
                    <a:pt x="29372" y="1037"/>
                  </a:lnTo>
                  <a:lnTo>
                    <a:pt x="29342" y="1040"/>
                  </a:lnTo>
                  <a:lnTo>
                    <a:pt x="29310" y="1043"/>
                  </a:lnTo>
                  <a:lnTo>
                    <a:pt x="29280" y="1049"/>
                  </a:lnTo>
                  <a:lnTo>
                    <a:pt x="29249" y="1055"/>
                  </a:lnTo>
                  <a:lnTo>
                    <a:pt x="29220" y="1063"/>
                  </a:lnTo>
                  <a:lnTo>
                    <a:pt x="29191" y="1071"/>
                  </a:lnTo>
                  <a:lnTo>
                    <a:pt x="29161" y="1081"/>
                  </a:lnTo>
                  <a:lnTo>
                    <a:pt x="29132" y="1092"/>
                  </a:lnTo>
                  <a:lnTo>
                    <a:pt x="29104" y="1104"/>
                  </a:lnTo>
                  <a:lnTo>
                    <a:pt x="29075" y="1117"/>
                  </a:lnTo>
                  <a:lnTo>
                    <a:pt x="29048" y="1131"/>
                  </a:lnTo>
                  <a:lnTo>
                    <a:pt x="29020" y="1146"/>
                  </a:lnTo>
                  <a:lnTo>
                    <a:pt x="28994" y="1163"/>
                  </a:lnTo>
                  <a:lnTo>
                    <a:pt x="28967" y="1180"/>
                  </a:lnTo>
                  <a:lnTo>
                    <a:pt x="28967" y="1180"/>
                  </a:lnTo>
                  <a:lnTo>
                    <a:pt x="28914" y="1218"/>
                  </a:lnTo>
                  <a:lnTo>
                    <a:pt x="28862" y="1257"/>
                  </a:lnTo>
                  <a:lnTo>
                    <a:pt x="28812" y="1297"/>
                  </a:lnTo>
                  <a:lnTo>
                    <a:pt x="28762" y="1341"/>
                  </a:lnTo>
                  <a:lnTo>
                    <a:pt x="28713" y="1384"/>
                  </a:lnTo>
                  <a:lnTo>
                    <a:pt x="28667" y="1431"/>
                  </a:lnTo>
                  <a:lnTo>
                    <a:pt x="28620" y="1479"/>
                  </a:lnTo>
                  <a:lnTo>
                    <a:pt x="28574" y="1527"/>
                  </a:lnTo>
                  <a:lnTo>
                    <a:pt x="28129" y="1083"/>
                  </a:lnTo>
                  <a:lnTo>
                    <a:pt x="28129" y="1083"/>
                  </a:lnTo>
                  <a:lnTo>
                    <a:pt x="28167" y="1043"/>
                  </a:lnTo>
                  <a:lnTo>
                    <a:pt x="28206" y="1004"/>
                  </a:lnTo>
                  <a:lnTo>
                    <a:pt x="28244" y="966"/>
                  </a:lnTo>
                  <a:lnTo>
                    <a:pt x="28283" y="929"/>
                  </a:lnTo>
                  <a:lnTo>
                    <a:pt x="28322" y="893"/>
                  </a:lnTo>
                  <a:lnTo>
                    <a:pt x="28361" y="860"/>
                  </a:lnTo>
                  <a:lnTo>
                    <a:pt x="28400" y="826"/>
                  </a:lnTo>
                  <a:lnTo>
                    <a:pt x="28440" y="795"/>
                  </a:lnTo>
                  <a:lnTo>
                    <a:pt x="28479" y="763"/>
                  </a:lnTo>
                  <a:lnTo>
                    <a:pt x="28518" y="734"/>
                  </a:lnTo>
                  <a:lnTo>
                    <a:pt x="28558" y="705"/>
                  </a:lnTo>
                  <a:lnTo>
                    <a:pt x="28597" y="677"/>
                  </a:lnTo>
                  <a:lnTo>
                    <a:pt x="28637" y="651"/>
                  </a:lnTo>
                  <a:lnTo>
                    <a:pt x="28678" y="626"/>
                  </a:lnTo>
                  <a:lnTo>
                    <a:pt x="28718" y="602"/>
                  </a:lnTo>
                  <a:lnTo>
                    <a:pt x="28758" y="580"/>
                  </a:lnTo>
                  <a:lnTo>
                    <a:pt x="28758" y="580"/>
                  </a:lnTo>
                  <a:lnTo>
                    <a:pt x="28799" y="558"/>
                  </a:lnTo>
                  <a:lnTo>
                    <a:pt x="28841" y="538"/>
                  </a:lnTo>
                  <a:lnTo>
                    <a:pt x="28884" y="520"/>
                  </a:lnTo>
                  <a:lnTo>
                    <a:pt x="28929" y="503"/>
                  </a:lnTo>
                  <a:lnTo>
                    <a:pt x="28973" y="486"/>
                  </a:lnTo>
                  <a:lnTo>
                    <a:pt x="29020" y="472"/>
                  </a:lnTo>
                  <a:lnTo>
                    <a:pt x="29067" y="459"/>
                  </a:lnTo>
                  <a:lnTo>
                    <a:pt x="29116" y="447"/>
                  </a:lnTo>
                  <a:lnTo>
                    <a:pt x="29164" y="436"/>
                  </a:lnTo>
                  <a:lnTo>
                    <a:pt x="29216" y="428"/>
                  </a:lnTo>
                  <a:lnTo>
                    <a:pt x="29267" y="420"/>
                  </a:lnTo>
                  <a:lnTo>
                    <a:pt x="29320" y="414"/>
                  </a:lnTo>
                  <a:lnTo>
                    <a:pt x="29373" y="409"/>
                  </a:lnTo>
                  <a:lnTo>
                    <a:pt x="29428" y="405"/>
                  </a:lnTo>
                  <a:lnTo>
                    <a:pt x="29484" y="404"/>
                  </a:lnTo>
                  <a:lnTo>
                    <a:pt x="29541" y="403"/>
                  </a:lnTo>
                  <a:lnTo>
                    <a:pt x="29541" y="403"/>
                  </a:lnTo>
                  <a:lnTo>
                    <a:pt x="29580" y="403"/>
                  </a:lnTo>
                  <a:lnTo>
                    <a:pt x="29619" y="404"/>
                  </a:lnTo>
                  <a:lnTo>
                    <a:pt x="29658" y="406"/>
                  </a:lnTo>
                  <a:lnTo>
                    <a:pt x="29696" y="409"/>
                  </a:lnTo>
                  <a:lnTo>
                    <a:pt x="29734" y="413"/>
                  </a:lnTo>
                  <a:lnTo>
                    <a:pt x="29771" y="417"/>
                  </a:lnTo>
                  <a:lnTo>
                    <a:pt x="29808" y="421"/>
                  </a:lnTo>
                  <a:lnTo>
                    <a:pt x="29845" y="427"/>
                  </a:lnTo>
                  <a:lnTo>
                    <a:pt x="29881" y="433"/>
                  </a:lnTo>
                  <a:lnTo>
                    <a:pt x="29916" y="441"/>
                  </a:lnTo>
                  <a:lnTo>
                    <a:pt x="29950" y="448"/>
                  </a:lnTo>
                  <a:lnTo>
                    <a:pt x="29985" y="457"/>
                  </a:lnTo>
                  <a:lnTo>
                    <a:pt x="30019" y="467"/>
                  </a:lnTo>
                  <a:lnTo>
                    <a:pt x="30053" y="477"/>
                  </a:lnTo>
                  <a:lnTo>
                    <a:pt x="30085" y="489"/>
                  </a:lnTo>
                  <a:lnTo>
                    <a:pt x="30118" y="499"/>
                  </a:lnTo>
                  <a:lnTo>
                    <a:pt x="30118" y="499"/>
                  </a:lnTo>
                  <a:lnTo>
                    <a:pt x="30149" y="512"/>
                  </a:lnTo>
                  <a:lnTo>
                    <a:pt x="30181" y="525"/>
                  </a:lnTo>
                  <a:lnTo>
                    <a:pt x="30211" y="540"/>
                  </a:lnTo>
                  <a:lnTo>
                    <a:pt x="30242" y="554"/>
                  </a:lnTo>
                  <a:lnTo>
                    <a:pt x="30271" y="569"/>
                  </a:lnTo>
                  <a:lnTo>
                    <a:pt x="30299" y="584"/>
                  </a:lnTo>
                  <a:lnTo>
                    <a:pt x="30327" y="600"/>
                  </a:lnTo>
                  <a:lnTo>
                    <a:pt x="30356" y="617"/>
                  </a:lnTo>
                  <a:lnTo>
                    <a:pt x="30383" y="635"/>
                  </a:lnTo>
                  <a:lnTo>
                    <a:pt x="30409" y="652"/>
                  </a:lnTo>
                  <a:lnTo>
                    <a:pt x="30435" y="671"/>
                  </a:lnTo>
                  <a:lnTo>
                    <a:pt x="30460" y="690"/>
                  </a:lnTo>
                  <a:lnTo>
                    <a:pt x="30485" y="711"/>
                  </a:lnTo>
                  <a:lnTo>
                    <a:pt x="30509" y="732"/>
                  </a:lnTo>
                  <a:lnTo>
                    <a:pt x="30533" y="752"/>
                  </a:lnTo>
                  <a:lnTo>
                    <a:pt x="30556" y="774"/>
                  </a:lnTo>
                  <a:lnTo>
                    <a:pt x="30556" y="774"/>
                  </a:lnTo>
                  <a:lnTo>
                    <a:pt x="30577" y="797"/>
                  </a:lnTo>
                  <a:lnTo>
                    <a:pt x="30599" y="820"/>
                  </a:lnTo>
                  <a:lnTo>
                    <a:pt x="30621" y="843"/>
                  </a:lnTo>
                  <a:lnTo>
                    <a:pt x="30641" y="867"/>
                  </a:lnTo>
                  <a:lnTo>
                    <a:pt x="30661" y="892"/>
                  </a:lnTo>
                  <a:lnTo>
                    <a:pt x="30680" y="917"/>
                  </a:lnTo>
                  <a:lnTo>
                    <a:pt x="30698" y="943"/>
                  </a:lnTo>
                  <a:lnTo>
                    <a:pt x="30717" y="969"/>
                  </a:lnTo>
                  <a:lnTo>
                    <a:pt x="30734" y="997"/>
                  </a:lnTo>
                  <a:lnTo>
                    <a:pt x="30750" y="1024"/>
                  </a:lnTo>
                  <a:lnTo>
                    <a:pt x="30767" y="1052"/>
                  </a:lnTo>
                  <a:lnTo>
                    <a:pt x="30782" y="1081"/>
                  </a:lnTo>
                  <a:lnTo>
                    <a:pt x="30796" y="1111"/>
                  </a:lnTo>
                  <a:lnTo>
                    <a:pt x="30810" y="1140"/>
                  </a:lnTo>
                  <a:lnTo>
                    <a:pt x="30824" y="1170"/>
                  </a:lnTo>
                  <a:lnTo>
                    <a:pt x="30837" y="1202"/>
                  </a:lnTo>
                  <a:lnTo>
                    <a:pt x="30837" y="1202"/>
                  </a:lnTo>
                  <a:lnTo>
                    <a:pt x="30849" y="1233"/>
                  </a:lnTo>
                  <a:lnTo>
                    <a:pt x="30861" y="1265"/>
                  </a:lnTo>
                  <a:lnTo>
                    <a:pt x="30871" y="1297"/>
                  </a:lnTo>
                  <a:lnTo>
                    <a:pt x="30881" y="1330"/>
                  </a:lnTo>
                  <a:lnTo>
                    <a:pt x="30891" y="1363"/>
                  </a:lnTo>
                  <a:lnTo>
                    <a:pt x="30898" y="1396"/>
                  </a:lnTo>
                  <a:lnTo>
                    <a:pt x="30906" y="1431"/>
                  </a:lnTo>
                  <a:lnTo>
                    <a:pt x="30912" y="1466"/>
                  </a:lnTo>
                  <a:lnTo>
                    <a:pt x="30919" y="1500"/>
                  </a:lnTo>
                  <a:lnTo>
                    <a:pt x="30924" y="1535"/>
                  </a:lnTo>
                  <a:lnTo>
                    <a:pt x="30929" y="1571"/>
                  </a:lnTo>
                  <a:lnTo>
                    <a:pt x="30932" y="1608"/>
                  </a:lnTo>
                  <a:lnTo>
                    <a:pt x="30934" y="1645"/>
                  </a:lnTo>
                  <a:lnTo>
                    <a:pt x="30936" y="1682"/>
                  </a:lnTo>
                  <a:lnTo>
                    <a:pt x="30937" y="1718"/>
                  </a:lnTo>
                  <a:lnTo>
                    <a:pt x="30938" y="1756"/>
                  </a:lnTo>
                  <a:lnTo>
                    <a:pt x="30938" y="1756"/>
                  </a:lnTo>
                  <a:lnTo>
                    <a:pt x="30937" y="1793"/>
                  </a:lnTo>
                  <a:lnTo>
                    <a:pt x="30936" y="1830"/>
                  </a:lnTo>
                  <a:lnTo>
                    <a:pt x="30933" y="1866"/>
                  </a:lnTo>
                  <a:lnTo>
                    <a:pt x="30930" y="1903"/>
                  </a:lnTo>
                  <a:lnTo>
                    <a:pt x="30925" y="1940"/>
                  </a:lnTo>
                  <a:lnTo>
                    <a:pt x="30920" y="1977"/>
                  </a:lnTo>
                  <a:lnTo>
                    <a:pt x="30913" y="2014"/>
                  </a:lnTo>
                  <a:lnTo>
                    <a:pt x="30906" y="2051"/>
                  </a:lnTo>
                  <a:lnTo>
                    <a:pt x="30897" y="2089"/>
                  </a:lnTo>
                  <a:lnTo>
                    <a:pt x="30887" y="2126"/>
                  </a:lnTo>
                  <a:lnTo>
                    <a:pt x="30877" y="2162"/>
                  </a:lnTo>
                  <a:lnTo>
                    <a:pt x="30866" y="2200"/>
                  </a:lnTo>
                  <a:lnTo>
                    <a:pt x="30852" y="2237"/>
                  </a:lnTo>
                  <a:lnTo>
                    <a:pt x="30839" y="2275"/>
                  </a:lnTo>
                  <a:lnTo>
                    <a:pt x="30825" y="2313"/>
                  </a:lnTo>
                  <a:lnTo>
                    <a:pt x="30809" y="2350"/>
                  </a:lnTo>
                  <a:lnTo>
                    <a:pt x="30809" y="2350"/>
                  </a:lnTo>
                  <a:lnTo>
                    <a:pt x="30775" y="2426"/>
                  </a:lnTo>
                  <a:lnTo>
                    <a:pt x="30739" y="2502"/>
                  </a:lnTo>
                  <a:lnTo>
                    <a:pt x="30700" y="2578"/>
                  </a:lnTo>
                  <a:lnTo>
                    <a:pt x="30658" y="2654"/>
                  </a:lnTo>
                  <a:lnTo>
                    <a:pt x="30613" y="2731"/>
                  </a:lnTo>
                  <a:lnTo>
                    <a:pt x="30566" y="2807"/>
                  </a:lnTo>
                  <a:lnTo>
                    <a:pt x="30514" y="2884"/>
                  </a:lnTo>
                  <a:lnTo>
                    <a:pt x="30461" y="2961"/>
                  </a:lnTo>
                  <a:lnTo>
                    <a:pt x="30461" y="2961"/>
                  </a:lnTo>
                  <a:lnTo>
                    <a:pt x="30406" y="3040"/>
                  </a:lnTo>
                  <a:lnTo>
                    <a:pt x="30347" y="3118"/>
                  </a:lnTo>
                  <a:lnTo>
                    <a:pt x="30287" y="3196"/>
                  </a:lnTo>
                  <a:lnTo>
                    <a:pt x="30224" y="3275"/>
                  </a:lnTo>
                  <a:lnTo>
                    <a:pt x="30159" y="3354"/>
                  </a:lnTo>
                  <a:lnTo>
                    <a:pt x="30092" y="3435"/>
                  </a:lnTo>
                  <a:lnTo>
                    <a:pt x="30022" y="3516"/>
                  </a:lnTo>
                  <a:lnTo>
                    <a:pt x="29950" y="3598"/>
                  </a:lnTo>
                  <a:lnTo>
                    <a:pt x="29950" y="3598"/>
                  </a:lnTo>
                  <a:lnTo>
                    <a:pt x="29803" y="3761"/>
                  </a:lnTo>
                  <a:lnTo>
                    <a:pt x="29650" y="3929"/>
                  </a:lnTo>
                  <a:lnTo>
                    <a:pt x="29493" y="4098"/>
                  </a:lnTo>
                  <a:lnTo>
                    <a:pt x="29332" y="4271"/>
                  </a:lnTo>
                  <a:lnTo>
                    <a:pt x="29332" y="4271"/>
                  </a:lnTo>
                  <a:lnTo>
                    <a:pt x="29707" y="4239"/>
                  </a:lnTo>
                  <a:lnTo>
                    <a:pt x="29707" y="4239"/>
                  </a:lnTo>
                  <a:lnTo>
                    <a:pt x="29806" y="4232"/>
                  </a:lnTo>
                  <a:lnTo>
                    <a:pt x="29898" y="4226"/>
                  </a:lnTo>
                  <a:lnTo>
                    <a:pt x="29986" y="4223"/>
                  </a:lnTo>
                  <a:lnTo>
                    <a:pt x="30069" y="4222"/>
                  </a:lnTo>
                  <a:lnTo>
                    <a:pt x="31154" y="4222"/>
                  </a:lnTo>
                  <a:lnTo>
                    <a:pt x="31154" y="4902"/>
                  </a:lnTo>
                  <a:lnTo>
                    <a:pt x="28163" y="4902"/>
                  </a:lnTo>
                  <a:lnTo>
                    <a:pt x="28163" y="4438"/>
                  </a:lnTo>
                  <a:close/>
                  <a:moveTo>
                    <a:pt x="33059" y="4986"/>
                  </a:moveTo>
                  <a:lnTo>
                    <a:pt x="33059" y="4986"/>
                  </a:lnTo>
                  <a:lnTo>
                    <a:pt x="33015" y="4985"/>
                  </a:lnTo>
                  <a:lnTo>
                    <a:pt x="32973" y="4984"/>
                  </a:lnTo>
                  <a:lnTo>
                    <a:pt x="32931" y="4981"/>
                  </a:lnTo>
                  <a:lnTo>
                    <a:pt x="32889" y="4976"/>
                  </a:lnTo>
                  <a:lnTo>
                    <a:pt x="32848" y="4972"/>
                  </a:lnTo>
                  <a:lnTo>
                    <a:pt x="32808" y="4965"/>
                  </a:lnTo>
                  <a:lnTo>
                    <a:pt x="32769" y="4958"/>
                  </a:lnTo>
                  <a:lnTo>
                    <a:pt x="32730" y="4949"/>
                  </a:lnTo>
                  <a:lnTo>
                    <a:pt x="32690" y="4939"/>
                  </a:lnTo>
                  <a:lnTo>
                    <a:pt x="32652" y="4928"/>
                  </a:lnTo>
                  <a:lnTo>
                    <a:pt x="32615" y="4915"/>
                  </a:lnTo>
                  <a:lnTo>
                    <a:pt x="32579" y="4902"/>
                  </a:lnTo>
                  <a:lnTo>
                    <a:pt x="32542" y="4888"/>
                  </a:lnTo>
                  <a:lnTo>
                    <a:pt x="32506" y="4872"/>
                  </a:lnTo>
                  <a:lnTo>
                    <a:pt x="32471" y="4856"/>
                  </a:lnTo>
                  <a:lnTo>
                    <a:pt x="32436" y="4837"/>
                  </a:lnTo>
                  <a:lnTo>
                    <a:pt x="32402" y="4819"/>
                  </a:lnTo>
                  <a:lnTo>
                    <a:pt x="32369" y="4798"/>
                  </a:lnTo>
                  <a:lnTo>
                    <a:pt x="32336" y="4776"/>
                  </a:lnTo>
                  <a:lnTo>
                    <a:pt x="32304" y="4754"/>
                  </a:lnTo>
                  <a:lnTo>
                    <a:pt x="32272" y="4730"/>
                  </a:lnTo>
                  <a:lnTo>
                    <a:pt x="32240" y="4705"/>
                  </a:lnTo>
                  <a:lnTo>
                    <a:pt x="32210" y="4679"/>
                  </a:lnTo>
                  <a:lnTo>
                    <a:pt x="32180" y="4652"/>
                  </a:lnTo>
                  <a:lnTo>
                    <a:pt x="32150" y="4623"/>
                  </a:lnTo>
                  <a:lnTo>
                    <a:pt x="32121" y="4594"/>
                  </a:lnTo>
                  <a:lnTo>
                    <a:pt x="32093" y="4564"/>
                  </a:lnTo>
                  <a:lnTo>
                    <a:pt x="32065" y="4531"/>
                  </a:lnTo>
                  <a:lnTo>
                    <a:pt x="32038" y="4499"/>
                  </a:lnTo>
                  <a:lnTo>
                    <a:pt x="32011" y="4464"/>
                  </a:lnTo>
                  <a:lnTo>
                    <a:pt x="31985" y="4429"/>
                  </a:lnTo>
                  <a:lnTo>
                    <a:pt x="31960" y="4392"/>
                  </a:lnTo>
                  <a:lnTo>
                    <a:pt x="31960" y="4392"/>
                  </a:lnTo>
                  <a:lnTo>
                    <a:pt x="31935" y="4354"/>
                  </a:lnTo>
                  <a:lnTo>
                    <a:pt x="31911" y="4316"/>
                  </a:lnTo>
                  <a:lnTo>
                    <a:pt x="31888" y="4276"/>
                  </a:lnTo>
                  <a:lnTo>
                    <a:pt x="31866" y="4236"/>
                  </a:lnTo>
                  <a:lnTo>
                    <a:pt x="31844" y="4194"/>
                  </a:lnTo>
                  <a:lnTo>
                    <a:pt x="31823" y="4151"/>
                  </a:lnTo>
                  <a:lnTo>
                    <a:pt x="31802" y="4107"/>
                  </a:lnTo>
                  <a:lnTo>
                    <a:pt x="31784" y="4062"/>
                  </a:lnTo>
                  <a:lnTo>
                    <a:pt x="31764" y="4017"/>
                  </a:lnTo>
                  <a:lnTo>
                    <a:pt x="31747" y="3969"/>
                  </a:lnTo>
                  <a:lnTo>
                    <a:pt x="31731" y="3921"/>
                  </a:lnTo>
                  <a:lnTo>
                    <a:pt x="31714" y="3872"/>
                  </a:lnTo>
                  <a:lnTo>
                    <a:pt x="31699" y="3822"/>
                  </a:lnTo>
                  <a:lnTo>
                    <a:pt x="31684" y="3771"/>
                  </a:lnTo>
                  <a:lnTo>
                    <a:pt x="31671" y="3719"/>
                  </a:lnTo>
                  <a:lnTo>
                    <a:pt x="31658" y="3666"/>
                  </a:lnTo>
                  <a:lnTo>
                    <a:pt x="31645" y="3612"/>
                  </a:lnTo>
                  <a:lnTo>
                    <a:pt x="31634" y="3556"/>
                  </a:lnTo>
                  <a:lnTo>
                    <a:pt x="31623" y="3500"/>
                  </a:lnTo>
                  <a:lnTo>
                    <a:pt x="31613" y="3442"/>
                  </a:lnTo>
                  <a:lnTo>
                    <a:pt x="31605" y="3384"/>
                  </a:lnTo>
                  <a:lnTo>
                    <a:pt x="31596" y="3325"/>
                  </a:lnTo>
                  <a:lnTo>
                    <a:pt x="31588" y="3264"/>
                  </a:lnTo>
                  <a:lnTo>
                    <a:pt x="31582" y="3202"/>
                  </a:lnTo>
                  <a:lnTo>
                    <a:pt x="31576" y="3141"/>
                  </a:lnTo>
                  <a:lnTo>
                    <a:pt x="31571" y="3076"/>
                  </a:lnTo>
                  <a:lnTo>
                    <a:pt x="31567" y="3012"/>
                  </a:lnTo>
                  <a:lnTo>
                    <a:pt x="31563" y="2946"/>
                  </a:lnTo>
                  <a:lnTo>
                    <a:pt x="31560" y="2880"/>
                  </a:lnTo>
                  <a:lnTo>
                    <a:pt x="31558" y="2812"/>
                  </a:lnTo>
                  <a:lnTo>
                    <a:pt x="31557" y="2743"/>
                  </a:lnTo>
                  <a:lnTo>
                    <a:pt x="31557" y="2674"/>
                  </a:lnTo>
                  <a:lnTo>
                    <a:pt x="31557" y="2674"/>
                  </a:lnTo>
                  <a:lnTo>
                    <a:pt x="31557" y="2603"/>
                  </a:lnTo>
                  <a:lnTo>
                    <a:pt x="31558" y="2535"/>
                  </a:lnTo>
                  <a:lnTo>
                    <a:pt x="31560" y="2467"/>
                  </a:lnTo>
                  <a:lnTo>
                    <a:pt x="31563" y="2401"/>
                  </a:lnTo>
                  <a:lnTo>
                    <a:pt x="31567" y="2335"/>
                  </a:lnTo>
                  <a:lnTo>
                    <a:pt x="31571" y="2271"/>
                  </a:lnTo>
                  <a:lnTo>
                    <a:pt x="31576" y="2208"/>
                  </a:lnTo>
                  <a:lnTo>
                    <a:pt x="31582" y="2145"/>
                  </a:lnTo>
                  <a:lnTo>
                    <a:pt x="31588" y="2084"/>
                  </a:lnTo>
                  <a:lnTo>
                    <a:pt x="31596" y="2025"/>
                  </a:lnTo>
                  <a:lnTo>
                    <a:pt x="31605" y="1965"/>
                  </a:lnTo>
                  <a:lnTo>
                    <a:pt x="31613" y="1907"/>
                  </a:lnTo>
                  <a:lnTo>
                    <a:pt x="31623" y="1851"/>
                  </a:lnTo>
                  <a:lnTo>
                    <a:pt x="31634" y="1794"/>
                  </a:lnTo>
                  <a:lnTo>
                    <a:pt x="31645" y="1740"/>
                  </a:lnTo>
                  <a:lnTo>
                    <a:pt x="31658" y="1687"/>
                  </a:lnTo>
                  <a:lnTo>
                    <a:pt x="31671" y="1634"/>
                  </a:lnTo>
                  <a:lnTo>
                    <a:pt x="31684" y="1583"/>
                  </a:lnTo>
                  <a:lnTo>
                    <a:pt x="31699" y="1532"/>
                  </a:lnTo>
                  <a:lnTo>
                    <a:pt x="31714" y="1483"/>
                  </a:lnTo>
                  <a:lnTo>
                    <a:pt x="31731" y="1435"/>
                  </a:lnTo>
                  <a:lnTo>
                    <a:pt x="31747" y="1387"/>
                  </a:lnTo>
                  <a:lnTo>
                    <a:pt x="31764" y="1342"/>
                  </a:lnTo>
                  <a:lnTo>
                    <a:pt x="31784" y="1296"/>
                  </a:lnTo>
                  <a:lnTo>
                    <a:pt x="31802" y="1253"/>
                  </a:lnTo>
                  <a:lnTo>
                    <a:pt x="31823" y="1209"/>
                  </a:lnTo>
                  <a:lnTo>
                    <a:pt x="31844" y="1168"/>
                  </a:lnTo>
                  <a:lnTo>
                    <a:pt x="31866" y="1128"/>
                  </a:lnTo>
                  <a:lnTo>
                    <a:pt x="31888" y="1088"/>
                  </a:lnTo>
                  <a:lnTo>
                    <a:pt x="31911" y="1050"/>
                  </a:lnTo>
                  <a:lnTo>
                    <a:pt x="31935" y="1012"/>
                  </a:lnTo>
                  <a:lnTo>
                    <a:pt x="31960" y="976"/>
                  </a:lnTo>
                  <a:lnTo>
                    <a:pt x="31960" y="976"/>
                  </a:lnTo>
                  <a:lnTo>
                    <a:pt x="31985" y="940"/>
                  </a:lnTo>
                  <a:lnTo>
                    <a:pt x="32011" y="906"/>
                  </a:lnTo>
                  <a:lnTo>
                    <a:pt x="32038" y="873"/>
                  </a:lnTo>
                  <a:lnTo>
                    <a:pt x="32065" y="841"/>
                  </a:lnTo>
                  <a:lnTo>
                    <a:pt x="32093" y="811"/>
                  </a:lnTo>
                  <a:lnTo>
                    <a:pt x="32121" y="781"/>
                  </a:lnTo>
                  <a:lnTo>
                    <a:pt x="32150" y="752"/>
                  </a:lnTo>
                  <a:lnTo>
                    <a:pt x="32180" y="725"/>
                  </a:lnTo>
                  <a:lnTo>
                    <a:pt x="32210" y="699"/>
                  </a:lnTo>
                  <a:lnTo>
                    <a:pt x="32240" y="673"/>
                  </a:lnTo>
                  <a:lnTo>
                    <a:pt x="32272" y="649"/>
                  </a:lnTo>
                  <a:lnTo>
                    <a:pt x="32304" y="626"/>
                  </a:lnTo>
                  <a:lnTo>
                    <a:pt x="32336" y="605"/>
                  </a:lnTo>
                  <a:lnTo>
                    <a:pt x="32369" y="584"/>
                  </a:lnTo>
                  <a:lnTo>
                    <a:pt x="32402" y="564"/>
                  </a:lnTo>
                  <a:lnTo>
                    <a:pt x="32436" y="546"/>
                  </a:lnTo>
                  <a:lnTo>
                    <a:pt x="32471" y="529"/>
                  </a:lnTo>
                  <a:lnTo>
                    <a:pt x="32506" y="512"/>
                  </a:lnTo>
                  <a:lnTo>
                    <a:pt x="32542" y="497"/>
                  </a:lnTo>
                  <a:lnTo>
                    <a:pt x="32579" y="483"/>
                  </a:lnTo>
                  <a:lnTo>
                    <a:pt x="32615" y="470"/>
                  </a:lnTo>
                  <a:lnTo>
                    <a:pt x="32652" y="458"/>
                  </a:lnTo>
                  <a:lnTo>
                    <a:pt x="32690" y="448"/>
                  </a:lnTo>
                  <a:lnTo>
                    <a:pt x="32730" y="439"/>
                  </a:lnTo>
                  <a:lnTo>
                    <a:pt x="32769" y="430"/>
                  </a:lnTo>
                  <a:lnTo>
                    <a:pt x="32808" y="422"/>
                  </a:lnTo>
                  <a:lnTo>
                    <a:pt x="32848" y="417"/>
                  </a:lnTo>
                  <a:lnTo>
                    <a:pt x="32889" y="411"/>
                  </a:lnTo>
                  <a:lnTo>
                    <a:pt x="32931" y="408"/>
                  </a:lnTo>
                  <a:lnTo>
                    <a:pt x="32973" y="405"/>
                  </a:lnTo>
                  <a:lnTo>
                    <a:pt x="33015" y="403"/>
                  </a:lnTo>
                  <a:lnTo>
                    <a:pt x="33059" y="403"/>
                  </a:lnTo>
                  <a:lnTo>
                    <a:pt x="33059" y="403"/>
                  </a:lnTo>
                  <a:lnTo>
                    <a:pt x="33101" y="403"/>
                  </a:lnTo>
                  <a:lnTo>
                    <a:pt x="33144" y="405"/>
                  </a:lnTo>
                  <a:lnTo>
                    <a:pt x="33186" y="408"/>
                  </a:lnTo>
                  <a:lnTo>
                    <a:pt x="33227" y="411"/>
                  </a:lnTo>
                  <a:lnTo>
                    <a:pt x="33269" y="417"/>
                  </a:lnTo>
                  <a:lnTo>
                    <a:pt x="33309" y="423"/>
                  </a:lnTo>
                  <a:lnTo>
                    <a:pt x="33349" y="430"/>
                  </a:lnTo>
                  <a:lnTo>
                    <a:pt x="33388" y="439"/>
                  </a:lnTo>
                  <a:lnTo>
                    <a:pt x="33426" y="448"/>
                  </a:lnTo>
                  <a:lnTo>
                    <a:pt x="33464" y="459"/>
                  </a:lnTo>
                  <a:lnTo>
                    <a:pt x="33502" y="471"/>
                  </a:lnTo>
                  <a:lnTo>
                    <a:pt x="33539" y="484"/>
                  </a:lnTo>
                  <a:lnTo>
                    <a:pt x="33575" y="498"/>
                  </a:lnTo>
                  <a:lnTo>
                    <a:pt x="33611" y="513"/>
                  </a:lnTo>
                  <a:lnTo>
                    <a:pt x="33646" y="530"/>
                  </a:lnTo>
                  <a:lnTo>
                    <a:pt x="33681" y="547"/>
                  </a:lnTo>
                  <a:lnTo>
                    <a:pt x="33714" y="566"/>
                  </a:lnTo>
                  <a:lnTo>
                    <a:pt x="33748" y="585"/>
                  </a:lnTo>
                  <a:lnTo>
                    <a:pt x="33781" y="606"/>
                  </a:lnTo>
                  <a:lnTo>
                    <a:pt x="33813" y="627"/>
                  </a:lnTo>
                  <a:lnTo>
                    <a:pt x="33845" y="651"/>
                  </a:lnTo>
                  <a:lnTo>
                    <a:pt x="33876" y="675"/>
                  </a:lnTo>
                  <a:lnTo>
                    <a:pt x="33907" y="700"/>
                  </a:lnTo>
                  <a:lnTo>
                    <a:pt x="33937" y="727"/>
                  </a:lnTo>
                  <a:lnTo>
                    <a:pt x="33967" y="754"/>
                  </a:lnTo>
                  <a:lnTo>
                    <a:pt x="33996" y="783"/>
                  </a:lnTo>
                  <a:lnTo>
                    <a:pt x="34024" y="813"/>
                  </a:lnTo>
                  <a:lnTo>
                    <a:pt x="34051" y="843"/>
                  </a:lnTo>
                  <a:lnTo>
                    <a:pt x="34078" y="876"/>
                  </a:lnTo>
                  <a:lnTo>
                    <a:pt x="34106" y="910"/>
                  </a:lnTo>
                  <a:lnTo>
                    <a:pt x="34132" y="943"/>
                  </a:lnTo>
                  <a:lnTo>
                    <a:pt x="34157" y="979"/>
                  </a:lnTo>
                  <a:lnTo>
                    <a:pt x="34157" y="979"/>
                  </a:lnTo>
                  <a:lnTo>
                    <a:pt x="34182" y="1016"/>
                  </a:lnTo>
                  <a:lnTo>
                    <a:pt x="34206" y="1053"/>
                  </a:lnTo>
                  <a:lnTo>
                    <a:pt x="34230" y="1092"/>
                  </a:lnTo>
                  <a:lnTo>
                    <a:pt x="34251" y="1131"/>
                  </a:lnTo>
                  <a:lnTo>
                    <a:pt x="34273" y="1172"/>
                  </a:lnTo>
                  <a:lnTo>
                    <a:pt x="34294" y="1215"/>
                  </a:lnTo>
                  <a:lnTo>
                    <a:pt x="34314" y="1257"/>
                  </a:lnTo>
                  <a:lnTo>
                    <a:pt x="34334" y="1302"/>
                  </a:lnTo>
                  <a:lnTo>
                    <a:pt x="34352" y="1346"/>
                  </a:lnTo>
                  <a:lnTo>
                    <a:pt x="34370" y="1392"/>
                  </a:lnTo>
                  <a:lnTo>
                    <a:pt x="34387" y="1439"/>
                  </a:lnTo>
                  <a:lnTo>
                    <a:pt x="34402" y="1487"/>
                  </a:lnTo>
                  <a:lnTo>
                    <a:pt x="34418" y="1537"/>
                  </a:lnTo>
                  <a:lnTo>
                    <a:pt x="34433" y="1587"/>
                  </a:lnTo>
                  <a:lnTo>
                    <a:pt x="34447" y="1638"/>
                  </a:lnTo>
                  <a:lnTo>
                    <a:pt x="34460" y="1691"/>
                  </a:lnTo>
                  <a:lnTo>
                    <a:pt x="34472" y="1745"/>
                  </a:lnTo>
                  <a:lnTo>
                    <a:pt x="34483" y="1799"/>
                  </a:lnTo>
                  <a:lnTo>
                    <a:pt x="34494" y="1854"/>
                  </a:lnTo>
                  <a:lnTo>
                    <a:pt x="34503" y="1911"/>
                  </a:lnTo>
                  <a:lnTo>
                    <a:pt x="34512" y="1969"/>
                  </a:lnTo>
                  <a:lnTo>
                    <a:pt x="34521" y="2028"/>
                  </a:lnTo>
                  <a:lnTo>
                    <a:pt x="34528" y="2088"/>
                  </a:lnTo>
                  <a:lnTo>
                    <a:pt x="34535" y="2148"/>
                  </a:lnTo>
                  <a:lnTo>
                    <a:pt x="34542" y="2210"/>
                  </a:lnTo>
                  <a:lnTo>
                    <a:pt x="34546" y="2273"/>
                  </a:lnTo>
                  <a:lnTo>
                    <a:pt x="34550" y="2337"/>
                  </a:lnTo>
                  <a:lnTo>
                    <a:pt x="34555" y="2402"/>
                  </a:lnTo>
                  <a:lnTo>
                    <a:pt x="34557" y="2469"/>
                  </a:lnTo>
                  <a:lnTo>
                    <a:pt x="34559" y="2536"/>
                  </a:lnTo>
                  <a:lnTo>
                    <a:pt x="34560" y="2604"/>
                  </a:lnTo>
                  <a:lnTo>
                    <a:pt x="34560" y="2674"/>
                  </a:lnTo>
                  <a:lnTo>
                    <a:pt x="34560" y="2674"/>
                  </a:lnTo>
                  <a:lnTo>
                    <a:pt x="34560" y="2743"/>
                  </a:lnTo>
                  <a:lnTo>
                    <a:pt x="34559" y="2812"/>
                  </a:lnTo>
                  <a:lnTo>
                    <a:pt x="34557" y="2880"/>
                  </a:lnTo>
                  <a:lnTo>
                    <a:pt x="34555" y="2946"/>
                  </a:lnTo>
                  <a:lnTo>
                    <a:pt x="34550" y="3012"/>
                  </a:lnTo>
                  <a:lnTo>
                    <a:pt x="34546" y="3076"/>
                  </a:lnTo>
                  <a:lnTo>
                    <a:pt x="34542" y="3141"/>
                  </a:lnTo>
                  <a:lnTo>
                    <a:pt x="34535" y="3202"/>
                  </a:lnTo>
                  <a:lnTo>
                    <a:pt x="34528" y="3264"/>
                  </a:lnTo>
                  <a:lnTo>
                    <a:pt x="34521" y="3325"/>
                  </a:lnTo>
                  <a:lnTo>
                    <a:pt x="34512" y="3384"/>
                  </a:lnTo>
                  <a:lnTo>
                    <a:pt x="34503" y="3442"/>
                  </a:lnTo>
                  <a:lnTo>
                    <a:pt x="34494" y="3500"/>
                  </a:lnTo>
                  <a:lnTo>
                    <a:pt x="34483" y="3556"/>
                  </a:lnTo>
                  <a:lnTo>
                    <a:pt x="34472" y="3612"/>
                  </a:lnTo>
                  <a:lnTo>
                    <a:pt x="34460" y="3666"/>
                  </a:lnTo>
                  <a:lnTo>
                    <a:pt x="34447" y="3719"/>
                  </a:lnTo>
                  <a:lnTo>
                    <a:pt x="34433" y="3771"/>
                  </a:lnTo>
                  <a:lnTo>
                    <a:pt x="34418" y="3822"/>
                  </a:lnTo>
                  <a:lnTo>
                    <a:pt x="34402" y="3872"/>
                  </a:lnTo>
                  <a:lnTo>
                    <a:pt x="34387" y="3921"/>
                  </a:lnTo>
                  <a:lnTo>
                    <a:pt x="34370" y="3969"/>
                  </a:lnTo>
                  <a:lnTo>
                    <a:pt x="34352" y="4017"/>
                  </a:lnTo>
                  <a:lnTo>
                    <a:pt x="34334" y="4062"/>
                  </a:lnTo>
                  <a:lnTo>
                    <a:pt x="34314" y="4107"/>
                  </a:lnTo>
                  <a:lnTo>
                    <a:pt x="34294" y="4151"/>
                  </a:lnTo>
                  <a:lnTo>
                    <a:pt x="34273" y="4194"/>
                  </a:lnTo>
                  <a:lnTo>
                    <a:pt x="34251" y="4236"/>
                  </a:lnTo>
                  <a:lnTo>
                    <a:pt x="34230" y="4276"/>
                  </a:lnTo>
                  <a:lnTo>
                    <a:pt x="34206" y="4316"/>
                  </a:lnTo>
                  <a:lnTo>
                    <a:pt x="34182" y="4354"/>
                  </a:lnTo>
                  <a:lnTo>
                    <a:pt x="34157" y="4392"/>
                  </a:lnTo>
                  <a:lnTo>
                    <a:pt x="34157" y="4392"/>
                  </a:lnTo>
                  <a:lnTo>
                    <a:pt x="34132" y="4429"/>
                  </a:lnTo>
                  <a:lnTo>
                    <a:pt x="34106" y="4464"/>
                  </a:lnTo>
                  <a:lnTo>
                    <a:pt x="34078" y="4499"/>
                  </a:lnTo>
                  <a:lnTo>
                    <a:pt x="34051" y="4531"/>
                  </a:lnTo>
                  <a:lnTo>
                    <a:pt x="34024" y="4564"/>
                  </a:lnTo>
                  <a:lnTo>
                    <a:pt x="33996" y="4594"/>
                  </a:lnTo>
                  <a:lnTo>
                    <a:pt x="33967" y="4623"/>
                  </a:lnTo>
                  <a:lnTo>
                    <a:pt x="33937" y="4652"/>
                  </a:lnTo>
                  <a:lnTo>
                    <a:pt x="33907" y="4679"/>
                  </a:lnTo>
                  <a:lnTo>
                    <a:pt x="33876" y="4705"/>
                  </a:lnTo>
                  <a:lnTo>
                    <a:pt x="33845" y="4730"/>
                  </a:lnTo>
                  <a:lnTo>
                    <a:pt x="33813" y="4754"/>
                  </a:lnTo>
                  <a:lnTo>
                    <a:pt x="33781" y="4776"/>
                  </a:lnTo>
                  <a:lnTo>
                    <a:pt x="33748" y="4798"/>
                  </a:lnTo>
                  <a:lnTo>
                    <a:pt x="33714" y="4819"/>
                  </a:lnTo>
                  <a:lnTo>
                    <a:pt x="33681" y="4837"/>
                  </a:lnTo>
                  <a:lnTo>
                    <a:pt x="33646" y="4856"/>
                  </a:lnTo>
                  <a:lnTo>
                    <a:pt x="33611" y="4872"/>
                  </a:lnTo>
                  <a:lnTo>
                    <a:pt x="33575" y="4888"/>
                  </a:lnTo>
                  <a:lnTo>
                    <a:pt x="33539" y="4902"/>
                  </a:lnTo>
                  <a:lnTo>
                    <a:pt x="33502" y="4915"/>
                  </a:lnTo>
                  <a:lnTo>
                    <a:pt x="33464" y="4928"/>
                  </a:lnTo>
                  <a:lnTo>
                    <a:pt x="33426" y="4939"/>
                  </a:lnTo>
                  <a:lnTo>
                    <a:pt x="33388" y="4949"/>
                  </a:lnTo>
                  <a:lnTo>
                    <a:pt x="33349" y="4958"/>
                  </a:lnTo>
                  <a:lnTo>
                    <a:pt x="33309" y="4965"/>
                  </a:lnTo>
                  <a:lnTo>
                    <a:pt x="33269" y="4972"/>
                  </a:lnTo>
                  <a:lnTo>
                    <a:pt x="33227" y="4976"/>
                  </a:lnTo>
                  <a:lnTo>
                    <a:pt x="33186" y="4981"/>
                  </a:lnTo>
                  <a:lnTo>
                    <a:pt x="33144" y="4984"/>
                  </a:lnTo>
                  <a:lnTo>
                    <a:pt x="33101" y="4985"/>
                  </a:lnTo>
                  <a:lnTo>
                    <a:pt x="33059" y="4986"/>
                  </a:lnTo>
                  <a:lnTo>
                    <a:pt x="33059" y="4986"/>
                  </a:lnTo>
                  <a:close/>
                  <a:moveTo>
                    <a:pt x="33059" y="4361"/>
                  </a:moveTo>
                  <a:lnTo>
                    <a:pt x="33059" y="4361"/>
                  </a:lnTo>
                  <a:lnTo>
                    <a:pt x="33079" y="4361"/>
                  </a:lnTo>
                  <a:lnTo>
                    <a:pt x="33098" y="4360"/>
                  </a:lnTo>
                  <a:lnTo>
                    <a:pt x="33118" y="4357"/>
                  </a:lnTo>
                  <a:lnTo>
                    <a:pt x="33137" y="4355"/>
                  </a:lnTo>
                  <a:lnTo>
                    <a:pt x="33156" y="4352"/>
                  </a:lnTo>
                  <a:lnTo>
                    <a:pt x="33175" y="4349"/>
                  </a:lnTo>
                  <a:lnTo>
                    <a:pt x="33194" y="4344"/>
                  </a:lnTo>
                  <a:lnTo>
                    <a:pt x="33212" y="4339"/>
                  </a:lnTo>
                  <a:lnTo>
                    <a:pt x="33231" y="4334"/>
                  </a:lnTo>
                  <a:lnTo>
                    <a:pt x="33249" y="4327"/>
                  </a:lnTo>
                  <a:lnTo>
                    <a:pt x="33267" y="4319"/>
                  </a:lnTo>
                  <a:lnTo>
                    <a:pt x="33285" y="4312"/>
                  </a:lnTo>
                  <a:lnTo>
                    <a:pt x="33302" y="4303"/>
                  </a:lnTo>
                  <a:lnTo>
                    <a:pt x="33320" y="4294"/>
                  </a:lnTo>
                  <a:lnTo>
                    <a:pt x="33337" y="4285"/>
                  </a:lnTo>
                  <a:lnTo>
                    <a:pt x="33354" y="4274"/>
                  </a:lnTo>
                  <a:lnTo>
                    <a:pt x="33354" y="4274"/>
                  </a:lnTo>
                  <a:lnTo>
                    <a:pt x="33371" y="4263"/>
                  </a:lnTo>
                  <a:lnTo>
                    <a:pt x="33387" y="4251"/>
                  </a:lnTo>
                  <a:lnTo>
                    <a:pt x="33404" y="4238"/>
                  </a:lnTo>
                  <a:lnTo>
                    <a:pt x="33420" y="4224"/>
                  </a:lnTo>
                  <a:lnTo>
                    <a:pt x="33435" y="4209"/>
                  </a:lnTo>
                  <a:lnTo>
                    <a:pt x="33450" y="4192"/>
                  </a:lnTo>
                  <a:lnTo>
                    <a:pt x="33465" y="4176"/>
                  </a:lnTo>
                  <a:lnTo>
                    <a:pt x="33480" y="4159"/>
                  </a:lnTo>
                  <a:lnTo>
                    <a:pt x="33495" y="4140"/>
                  </a:lnTo>
                  <a:lnTo>
                    <a:pt x="33509" y="4121"/>
                  </a:lnTo>
                  <a:lnTo>
                    <a:pt x="33522" y="4100"/>
                  </a:lnTo>
                  <a:lnTo>
                    <a:pt x="33536" y="4080"/>
                  </a:lnTo>
                  <a:lnTo>
                    <a:pt x="33549" y="4058"/>
                  </a:lnTo>
                  <a:lnTo>
                    <a:pt x="33562" y="4035"/>
                  </a:lnTo>
                  <a:lnTo>
                    <a:pt x="33574" y="4011"/>
                  </a:lnTo>
                  <a:lnTo>
                    <a:pt x="33587" y="3986"/>
                  </a:lnTo>
                  <a:lnTo>
                    <a:pt x="33587" y="3986"/>
                  </a:lnTo>
                  <a:lnTo>
                    <a:pt x="33599" y="3960"/>
                  </a:lnTo>
                  <a:lnTo>
                    <a:pt x="33611" y="3934"/>
                  </a:lnTo>
                  <a:lnTo>
                    <a:pt x="33633" y="3878"/>
                  </a:lnTo>
                  <a:lnTo>
                    <a:pt x="33654" y="3818"/>
                  </a:lnTo>
                  <a:lnTo>
                    <a:pt x="33674" y="3755"/>
                  </a:lnTo>
                  <a:lnTo>
                    <a:pt x="33693" y="3688"/>
                  </a:lnTo>
                  <a:lnTo>
                    <a:pt x="33709" y="3617"/>
                  </a:lnTo>
                  <a:lnTo>
                    <a:pt x="33725" y="3543"/>
                  </a:lnTo>
                  <a:lnTo>
                    <a:pt x="33739" y="3465"/>
                  </a:lnTo>
                  <a:lnTo>
                    <a:pt x="33739" y="3465"/>
                  </a:lnTo>
                  <a:lnTo>
                    <a:pt x="33752" y="3383"/>
                  </a:lnTo>
                  <a:lnTo>
                    <a:pt x="33764" y="3296"/>
                  </a:lnTo>
                  <a:lnTo>
                    <a:pt x="33774" y="3205"/>
                  </a:lnTo>
                  <a:lnTo>
                    <a:pt x="33782" y="3108"/>
                  </a:lnTo>
                  <a:lnTo>
                    <a:pt x="33787" y="3006"/>
                  </a:lnTo>
                  <a:lnTo>
                    <a:pt x="33792" y="2900"/>
                  </a:lnTo>
                  <a:lnTo>
                    <a:pt x="33795" y="2789"/>
                  </a:lnTo>
                  <a:lnTo>
                    <a:pt x="33796" y="2674"/>
                  </a:lnTo>
                  <a:lnTo>
                    <a:pt x="33796" y="2674"/>
                  </a:lnTo>
                  <a:lnTo>
                    <a:pt x="33795" y="2560"/>
                  </a:lnTo>
                  <a:lnTo>
                    <a:pt x="33792" y="2450"/>
                  </a:lnTo>
                  <a:lnTo>
                    <a:pt x="33787" y="2346"/>
                  </a:lnTo>
                  <a:lnTo>
                    <a:pt x="33782" y="2246"/>
                  </a:lnTo>
                  <a:lnTo>
                    <a:pt x="33774" y="2151"/>
                  </a:lnTo>
                  <a:lnTo>
                    <a:pt x="33764" y="2059"/>
                  </a:lnTo>
                  <a:lnTo>
                    <a:pt x="33752" y="1974"/>
                  </a:lnTo>
                  <a:lnTo>
                    <a:pt x="33739" y="1892"/>
                  </a:lnTo>
                  <a:lnTo>
                    <a:pt x="33739" y="1892"/>
                  </a:lnTo>
                  <a:lnTo>
                    <a:pt x="33725" y="1815"/>
                  </a:lnTo>
                  <a:lnTo>
                    <a:pt x="33709" y="1742"/>
                  </a:lnTo>
                  <a:lnTo>
                    <a:pt x="33693" y="1673"/>
                  </a:lnTo>
                  <a:lnTo>
                    <a:pt x="33674" y="1607"/>
                  </a:lnTo>
                  <a:lnTo>
                    <a:pt x="33654" y="1545"/>
                  </a:lnTo>
                  <a:lnTo>
                    <a:pt x="33633" y="1486"/>
                  </a:lnTo>
                  <a:lnTo>
                    <a:pt x="33622" y="1459"/>
                  </a:lnTo>
                  <a:lnTo>
                    <a:pt x="33611" y="1432"/>
                  </a:lnTo>
                  <a:lnTo>
                    <a:pt x="33599" y="1407"/>
                  </a:lnTo>
                  <a:lnTo>
                    <a:pt x="33587" y="1382"/>
                  </a:lnTo>
                  <a:lnTo>
                    <a:pt x="33587" y="1382"/>
                  </a:lnTo>
                  <a:lnTo>
                    <a:pt x="33574" y="1358"/>
                  </a:lnTo>
                  <a:lnTo>
                    <a:pt x="33562" y="1335"/>
                  </a:lnTo>
                  <a:lnTo>
                    <a:pt x="33549" y="1312"/>
                  </a:lnTo>
                  <a:lnTo>
                    <a:pt x="33536" y="1292"/>
                  </a:lnTo>
                  <a:lnTo>
                    <a:pt x="33522" y="1271"/>
                  </a:lnTo>
                  <a:lnTo>
                    <a:pt x="33509" y="1252"/>
                  </a:lnTo>
                  <a:lnTo>
                    <a:pt x="33495" y="1233"/>
                  </a:lnTo>
                  <a:lnTo>
                    <a:pt x="33480" y="1216"/>
                  </a:lnTo>
                  <a:lnTo>
                    <a:pt x="33465" y="1200"/>
                  </a:lnTo>
                  <a:lnTo>
                    <a:pt x="33450" y="1183"/>
                  </a:lnTo>
                  <a:lnTo>
                    <a:pt x="33435" y="1169"/>
                  </a:lnTo>
                  <a:lnTo>
                    <a:pt x="33420" y="1155"/>
                  </a:lnTo>
                  <a:lnTo>
                    <a:pt x="33404" y="1142"/>
                  </a:lnTo>
                  <a:lnTo>
                    <a:pt x="33387" y="1129"/>
                  </a:lnTo>
                  <a:lnTo>
                    <a:pt x="33371" y="1118"/>
                  </a:lnTo>
                  <a:lnTo>
                    <a:pt x="33354" y="1107"/>
                  </a:lnTo>
                  <a:lnTo>
                    <a:pt x="33354" y="1107"/>
                  </a:lnTo>
                  <a:lnTo>
                    <a:pt x="33320" y="1089"/>
                  </a:lnTo>
                  <a:lnTo>
                    <a:pt x="33285" y="1073"/>
                  </a:lnTo>
                  <a:lnTo>
                    <a:pt x="33249" y="1058"/>
                  </a:lnTo>
                  <a:lnTo>
                    <a:pt x="33212" y="1048"/>
                  </a:lnTo>
                  <a:lnTo>
                    <a:pt x="33175" y="1039"/>
                  </a:lnTo>
                  <a:lnTo>
                    <a:pt x="33137" y="1032"/>
                  </a:lnTo>
                  <a:lnTo>
                    <a:pt x="33098" y="1029"/>
                  </a:lnTo>
                  <a:lnTo>
                    <a:pt x="33059" y="1028"/>
                  </a:lnTo>
                  <a:lnTo>
                    <a:pt x="33059" y="1028"/>
                  </a:lnTo>
                  <a:lnTo>
                    <a:pt x="33019" y="1029"/>
                  </a:lnTo>
                  <a:lnTo>
                    <a:pt x="32980" y="1032"/>
                  </a:lnTo>
                  <a:lnTo>
                    <a:pt x="32942" y="1039"/>
                  </a:lnTo>
                  <a:lnTo>
                    <a:pt x="32905" y="1048"/>
                  </a:lnTo>
                  <a:lnTo>
                    <a:pt x="32886" y="1053"/>
                  </a:lnTo>
                  <a:lnTo>
                    <a:pt x="32868" y="1058"/>
                  </a:lnTo>
                  <a:lnTo>
                    <a:pt x="32832" y="1073"/>
                  </a:lnTo>
                  <a:lnTo>
                    <a:pt x="32797" y="1089"/>
                  </a:lnTo>
                  <a:lnTo>
                    <a:pt x="32763" y="1107"/>
                  </a:lnTo>
                  <a:lnTo>
                    <a:pt x="32763" y="1107"/>
                  </a:lnTo>
                  <a:lnTo>
                    <a:pt x="32746" y="1118"/>
                  </a:lnTo>
                  <a:lnTo>
                    <a:pt x="32730" y="1129"/>
                  </a:lnTo>
                  <a:lnTo>
                    <a:pt x="32713" y="1142"/>
                  </a:lnTo>
                  <a:lnTo>
                    <a:pt x="32698" y="1155"/>
                  </a:lnTo>
                  <a:lnTo>
                    <a:pt x="32682" y="1169"/>
                  </a:lnTo>
                  <a:lnTo>
                    <a:pt x="32667" y="1183"/>
                  </a:lnTo>
                  <a:lnTo>
                    <a:pt x="32651" y="1200"/>
                  </a:lnTo>
                  <a:lnTo>
                    <a:pt x="32637" y="1216"/>
                  </a:lnTo>
                  <a:lnTo>
                    <a:pt x="32622" y="1233"/>
                  </a:lnTo>
                  <a:lnTo>
                    <a:pt x="32609" y="1252"/>
                  </a:lnTo>
                  <a:lnTo>
                    <a:pt x="32595" y="1271"/>
                  </a:lnTo>
                  <a:lnTo>
                    <a:pt x="32581" y="1292"/>
                  </a:lnTo>
                  <a:lnTo>
                    <a:pt x="32568" y="1312"/>
                  </a:lnTo>
                  <a:lnTo>
                    <a:pt x="32555" y="1335"/>
                  </a:lnTo>
                  <a:lnTo>
                    <a:pt x="32543" y="1358"/>
                  </a:lnTo>
                  <a:lnTo>
                    <a:pt x="32530" y="1382"/>
                  </a:lnTo>
                  <a:lnTo>
                    <a:pt x="32530" y="1382"/>
                  </a:lnTo>
                  <a:lnTo>
                    <a:pt x="32518" y="1407"/>
                  </a:lnTo>
                  <a:lnTo>
                    <a:pt x="32507" y="1432"/>
                  </a:lnTo>
                  <a:lnTo>
                    <a:pt x="32495" y="1459"/>
                  </a:lnTo>
                  <a:lnTo>
                    <a:pt x="32484" y="1486"/>
                  </a:lnTo>
                  <a:lnTo>
                    <a:pt x="32463" y="1545"/>
                  </a:lnTo>
                  <a:lnTo>
                    <a:pt x="32443" y="1607"/>
                  </a:lnTo>
                  <a:lnTo>
                    <a:pt x="32424" y="1673"/>
                  </a:lnTo>
                  <a:lnTo>
                    <a:pt x="32408" y="1742"/>
                  </a:lnTo>
                  <a:lnTo>
                    <a:pt x="32392" y="1815"/>
                  </a:lnTo>
                  <a:lnTo>
                    <a:pt x="32377" y="1892"/>
                  </a:lnTo>
                  <a:lnTo>
                    <a:pt x="32377" y="1892"/>
                  </a:lnTo>
                  <a:lnTo>
                    <a:pt x="32364" y="1974"/>
                  </a:lnTo>
                  <a:lnTo>
                    <a:pt x="32352" y="2059"/>
                  </a:lnTo>
                  <a:lnTo>
                    <a:pt x="32343" y="2151"/>
                  </a:lnTo>
                  <a:lnTo>
                    <a:pt x="32335" y="2246"/>
                  </a:lnTo>
                  <a:lnTo>
                    <a:pt x="32330" y="2346"/>
                  </a:lnTo>
                  <a:lnTo>
                    <a:pt x="32325" y="2450"/>
                  </a:lnTo>
                  <a:lnTo>
                    <a:pt x="32322" y="2560"/>
                  </a:lnTo>
                  <a:lnTo>
                    <a:pt x="32322" y="2674"/>
                  </a:lnTo>
                  <a:lnTo>
                    <a:pt x="32322" y="2674"/>
                  </a:lnTo>
                  <a:lnTo>
                    <a:pt x="32322" y="2789"/>
                  </a:lnTo>
                  <a:lnTo>
                    <a:pt x="32325" y="2900"/>
                  </a:lnTo>
                  <a:lnTo>
                    <a:pt x="32330" y="3006"/>
                  </a:lnTo>
                  <a:lnTo>
                    <a:pt x="32335" y="3108"/>
                  </a:lnTo>
                  <a:lnTo>
                    <a:pt x="32343" y="3205"/>
                  </a:lnTo>
                  <a:lnTo>
                    <a:pt x="32352" y="3296"/>
                  </a:lnTo>
                  <a:lnTo>
                    <a:pt x="32364" y="3383"/>
                  </a:lnTo>
                  <a:lnTo>
                    <a:pt x="32377" y="3465"/>
                  </a:lnTo>
                  <a:lnTo>
                    <a:pt x="32377" y="3465"/>
                  </a:lnTo>
                  <a:lnTo>
                    <a:pt x="32392" y="3543"/>
                  </a:lnTo>
                  <a:lnTo>
                    <a:pt x="32408" y="3617"/>
                  </a:lnTo>
                  <a:lnTo>
                    <a:pt x="32424" y="3688"/>
                  </a:lnTo>
                  <a:lnTo>
                    <a:pt x="32443" y="3755"/>
                  </a:lnTo>
                  <a:lnTo>
                    <a:pt x="32463" y="3818"/>
                  </a:lnTo>
                  <a:lnTo>
                    <a:pt x="32484" y="3878"/>
                  </a:lnTo>
                  <a:lnTo>
                    <a:pt x="32507" y="3934"/>
                  </a:lnTo>
                  <a:lnTo>
                    <a:pt x="32518" y="3960"/>
                  </a:lnTo>
                  <a:lnTo>
                    <a:pt x="32530" y="3986"/>
                  </a:lnTo>
                  <a:lnTo>
                    <a:pt x="32530" y="3986"/>
                  </a:lnTo>
                  <a:lnTo>
                    <a:pt x="32543" y="4011"/>
                  </a:lnTo>
                  <a:lnTo>
                    <a:pt x="32555" y="4035"/>
                  </a:lnTo>
                  <a:lnTo>
                    <a:pt x="32568" y="4058"/>
                  </a:lnTo>
                  <a:lnTo>
                    <a:pt x="32581" y="4080"/>
                  </a:lnTo>
                  <a:lnTo>
                    <a:pt x="32595" y="4100"/>
                  </a:lnTo>
                  <a:lnTo>
                    <a:pt x="32609" y="4121"/>
                  </a:lnTo>
                  <a:lnTo>
                    <a:pt x="32622" y="4140"/>
                  </a:lnTo>
                  <a:lnTo>
                    <a:pt x="32637" y="4159"/>
                  </a:lnTo>
                  <a:lnTo>
                    <a:pt x="32651" y="4176"/>
                  </a:lnTo>
                  <a:lnTo>
                    <a:pt x="32667" y="4192"/>
                  </a:lnTo>
                  <a:lnTo>
                    <a:pt x="32682" y="4209"/>
                  </a:lnTo>
                  <a:lnTo>
                    <a:pt x="32698" y="4224"/>
                  </a:lnTo>
                  <a:lnTo>
                    <a:pt x="32713" y="4238"/>
                  </a:lnTo>
                  <a:lnTo>
                    <a:pt x="32730" y="4251"/>
                  </a:lnTo>
                  <a:lnTo>
                    <a:pt x="32746" y="4263"/>
                  </a:lnTo>
                  <a:lnTo>
                    <a:pt x="32763" y="4274"/>
                  </a:lnTo>
                  <a:lnTo>
                    <a:pt x="32763" y="4274"/>
                  </a:lnTo>
                  <a:lnTo>
                    <a:pt x="32780" y="4285"/>
                  </a:lnTo>
                  <a:lnTo>
                    <a:pt x="32797" y="4294"/>
                  </a:lnTo>
                  <a:lnTo>
                    <a:pt x="32814" y="4303"/>
                  </a:lnTo>
                  <a:lnTo>
                    <a:pt x="32832" y="4312"/>
                  </a:lnTo>
                  <a:lnTo>
                    <a:pt x="32850" y="4319"/>
                  </a:lnTo>
                  <a:lnTo>
                    <a:pt x="32868" y="4327"/>
                  </a:lnTo>
                  <a:lnTo>
                    <a:pt x="32886" y="4334"/>
                  </a:lnTo>
                  <a:lnTo>
                    <a:pt x="32905" y="4339"/>
                  </a:lnTo>
                  <a:lnTo>
                    <a:pt x="32923" y="4344"/>
                  </a:lnTo>
                  <a:lnTo>
                    <a:pt x="32942" y="4349"/>
                  </a:lnTo>
                  <a:lnTo>
                    <a:pt x="32961" y="4352"/>
                  </a:lnTo>
                  <a:lnTo>
                    <a:pt x="32980" y="4355"/>
                  </a:lnTo>
                  <a:lnTo>
                    <a:pt x="32999" y="4357"/>
                  </a:lnTo>
                  <a:lnTo>
                    <a:pt x="33019" y="4360"/>
                  </a:lnTo>
                  <a:lnTo>
                    <a:pt x="33038" y="4361"/>
                  </a:lnTo>
                  <a:lnTo>
                    <a:pt x="33059" y="4361"/>
                  </a:lnTo>
                  <a:lnTo>
                    <a:pt x="33059" y="4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312840" y="4838760"/>
              <a:ext cx="912240" cy="127800"/>
            </a:xfrm>
            <a:custGeom>
              <a:avLst/>
              <a:gdLst/>
              <a:ahLst/>
              <a:rect l="l" t="t" r="r" b="b"/>
              <a:pathLst>
                <a:path w="28800" h="4040">
                  <a:moveTo>
                    <a:pt x="2964" y="1139"/>
                  </a:moveTo>
                  <a:lnTo>
                    <a:pt x="2964" y="1139"/>
                  </a:lnTo>
                  <a:lnTo>
                    <a:pt x="2963" y="1182"/>
                  </a:lnTo>
                  <a:lnTo>
                    <a:pt x="2961" y="1224"/>
                  </a:lnTo>
                  <a:lnTo>
                    <a:pt x="2958" y="1264"/>
                  </a:lnTo>
                  <a:lnTo>
                    <a:pt x="2952" y="1304"/>
                  </a:lnTo>
                  <a:lnTo>
                    <a:pt x="2946" y="1341"/>
                  </a:lnTo>
                  <a:lnTo>
                    <a:pt x="2938" y="1378"/>
                  </a:lnTo>
                  <a:lnTo>
                    <a:pt x="2929" y="1414"/>
                  </a:lnTo>
                  <a:lnTo>
                    <a:pt x="2919" y="1449"/>
                  </a:lnTo>
                  <a:lnTo>
                    <a:pt x="2907" y="1482"/>
                  </a:lnTo>
                  <a:lnTo>
                    <a:pt x="2894" y="1515"/>
                  </a:lnTo>
                  <a:lnTo>
                    <a:pt x="2881" y="1545"/>
                  </a:lnTo>
                  <a:lnTo>
                    <a:pt x="2866" y="1576"/>
                  </a:lnTo>
                  <a:lnTo>
                    <a:pt x="2850" y="1605"/>
                  </a:lnTo>
                  <a:lnTo>
                    <a:pt x="2833" y="1633"/>
                  </a:lnTo>
                  <a:lnTo>
                    <a:pt x="2817" y="1660"/>
                  </a:lnTo>
                  <a:lnTo>
                    <a:pt x="2798" y="1686"/>
                  </a:lnTo>
                  <a:lnTo>
                    <a:pt x="2779" y="1711"/>
                  </a:lnTo>
                  <a:lnTo>
                    <a:pt x="2759" y="1736"/>
                  </a:lnTo>
                  <a:lnTo>
                    <a:pt x="2738" y="1759"/>
                  </a:lnTo>
                  <a:lnTo>
                    <a:pt x="2716" y="1782"/>
                  </a:lnTo>
                  <a:lnTo>
                    <a:pt x="2694" y="1803"/>
                  </a:lnTo>
                  <a:lnTo>
                    <a:pt x="2671" y="1824"/>
                  </a:lnTo>
                  <a:lnTo>
                    <a:pt x="2647" y="1844"/>
                  </a:lnTo>
                  <a:lnTo>
                    <a:pt x="2624" y="1864"/>
                  </a:lnTo>
                  <a:lnTo>
                    <a:pt x="2599" y="1882"/>
                  </a:lnTo>
                  <a:lnTo>
                    <a:pt x="2575" y="1900"/>
                  </a:lnTo>
                  <a:lnTo>
                    <a:pt x="2549" y="1916"/>
                  </a:lnTo>
                  <a:lnTo>
                    <a:pt x="2524" y="1933"/>
                  </a:lnTo>
                  <a:lnTo>
                    <a:pt x="2498" y="1949"/>
                  </a:lnTo>
                  <a:lnTo>
                    <a:pt x="2472" y="1964"/>
                  </a:lnTo>
                  <a:lnTo>
                    <a:pt x="2419" y="1993"/>
                  </a:lnTo>
                  <a:lnTo>
                    <a:pt x="2419" y="1993"/>
                  </a:lnTo>
                  <a:lnTo>
                    <a:pt x="2460" y="2008"/>
                  </a:lnTo>
                  <a:lnTo>
                    <a:pt x="2501" y="2023"/>
                  </a:lnTo>
                  <a:lnTo>
                    <a:pt x="2541" y="2038"/>
                  </a:lnTo>
                  <a:lnTo>
                    <a:pt x="2580" y="2055"/>
                  </a:lnTo>
                  <a:lnTo>
                    <a:pt x="2618" y="2072"/>
                  </a:lnTo>
                  <a:lnTo>
                    <a:pt x="2655" y="2091"/>
                  </a:lnTo>
                  <a:lnTo>
                    <a:pt x="2690" y="2110"/>
                  </a:lnTo>
                  <a:lnTo>
                    <a:pt x="2726" y="2129"/>
                  </a:lnTo>
                  <a:lnTo>
                    <a:pt x="2760" y="2150"/>
                  </a:lnTo>
                  <a:lnTo>
                    <a:pt x="2792" y="2171"/>
                  </a:lnTo>
                  <a:lnTo>
                    <a:pt x="2824" y="2194"/>
                  </a:lnTo>
                  <a:lnTo>
                    <a:pt x="2854" y="2217"/>
                  </a:lnTo>
                  <a:lnTo>
                    <a:pt x="2884" y="2241"/>
                  </a:lnTo>
                  <a:lnTo>
                    <a:pt x="2912" y="2267"/>
                  </a:lnTo>
                  <a:lnTo>
                    <a:pt x="2940" y="2293"/>
                  </a:lnTo>
                  <a:lnTo>
                    <a:pt x="2965" y="2320"/>
                  </a:lnTo>
                  <a:lnTo>
                    <a:pt x="2989" y="2349"/>
                  </a:lnTo>
                  <a:lnTo>
                    <a:pt x="3012" y="2378"/>
                  </a:lnTo>
                  <a:lnTo>
                    <a:pt x="3034" y="2408"/>
                  </a:lnTo>
                  <a:lnTo>
                    <a:pt x="3054" y="2440"/>
                  </a:lnTo>
                  <a:lnTo>
                    <a:pt x="3073" y="2473"/>
                  </a:lnTo>
                  <a:lnTo>
                    <a:pt x="3090" y="2507"/>
                  </a:lnTo>
                  <a:lnTo>
                    <a:pt x="3106" y="2543"/>
                  </a:lnTo>
                  <a:lnTo>
                    <a:pt x="3121" y="2580"/>
                  </a:lnTo>
                  <a:lnTo>
                    <a:pt x="3133" y="2618"/>
                  </a:lnTo>
                  <a:lnTo>
                    <a:pt x="3145" y="2658"/>
                  </a:lnTo>
                  <a:lnTo>
                    <a:pt x="3154" y="2698"/>
                  </a:lnTo>
                  <a:lnTo>
                    <a:pt x="3162" y="2741"/>
                  </a:lnTo>
                  <a:lnTo>
                    <a:pt x="3168" y="2784"/>
                  </a:lnTo>
                  <a:lnTo>
                    <a:pt x="3172" y="2829"/>
                  </a:lnTo>
                  <a:lnTo>
                    <a:pt x="3175" y="2876"/>
                  </a:lnTo>
                  <a:lnTo>
                    <a:pt x="3176" y="2925"/>
                  </a:lnTo>
                  <a:lnTo>
                    <a:pt x="3176" y="2925"/>
                  </a:lnTo>
                  <a:lnTo>
                    <a:pt x="3175" y="2956"/>
                  </a:lnTo>
                  <a:lnTo>
                    <a:pt x="3174" y="2988"/>
                  </a:lnTo>
                  <a:lnTo>
                    <a:pt x="3172" y="3018"/>
                  </a:lnTo>
                  <a:lnTo>
                    <a:pt x="3170" y="3049"/>
                  </a:lnTo>
                  <a:lnTo>
                    <a:pt x="3166" y="3079"/>
                  </a:lnTo>
                  <a:lnTo>
                    <a:pt x="3162" y="3109"/>
                  </a:lnTo>
                  <a:lnTo>
                    <a:pt x="3156" y="3138"/>
                  </a:lnTo>
                  <a:lnTo>
                    <a:pt x="3150" y="3166"/>
                  </a:lnTo>
                  <a:lnTo>
                    <a:pt x="3144" y="3195"/>
                  </a:lnTo>
                  <a:lnTo>
                    <a:pt x="3136" y="3222"/>
                  </a:lnTo>
                  <a:lnTo>
                    <a:pt x="3128" y="3249"/>
                  </a:lnTo>
                  <a:lnTo>
                    <a:pt x="3118" y="3276"/>
                  </a:lnTo>
                  <a:lnTo>
                    <a:pt x="3109" y="3302"/>
                  </a:lnTo>
                  <a:lnTo>
                    <a:pt x="3098" y="3328"/>
                  </a:lnTo>
                  <a:lnTo>
                    <a:pt x="3087" y="3354"/>
                  </a:lnTo>
                  <a:lnTo>
                    <a:pt x="3075" y="3378"/>
                  </a:lnTo>
                  <a:lnTo>
                    <a:pt x="3063" y="3402"/>
                  </a:lnTo>
                  <a:lnTo>
                    <a:pt x="3049" y="3426"/>
                  </a:lnTo>
                  <a:lnTo>
                    <a:pt x="3035" y="3449"/>
                  </a:lnTo>
                  <a:lnTo>
                    <a:pt x="3020" y="3472"/>
                  </a:lnTo>
                  <a:lnTo>
                    <a:pt x="3005" y="3494"/>
                  </a:lnTo>
                  <a:lnTo>
                    <a:pt x="2988" y="3516"/>
                  </a:lnTo>
                  <a:lnTo>
                    <a:pt x="2971" y="3537"/>
                  </a:lnTo>
                  <a:lnTo>
                    <a:pt x="2953" y="3559"/>
                  </a:lnTo>
                  <a:lnTo>
                    <a:pt x="2935" y="3578"/>
                  </a:lnTo>
                  <a:lnTo>
                    <a:pt x="2916" y="3598"/>
                  </a:lnTo>
                  <a:lnTo>
                    <a:pt x="2897" y="3617"/>
                  </a:lnTo>
                  <a:lnTo>
                    <a:pt x="2877" y="3636"/>
                  </a:lnTo>
                  <a:lnTo>
                    <a:pt x="2855" y="3655"/>
                  </a:lnTo>
                  <a:lnTo>
                    <a:pt x="2834" y="3673"/>
                  </a:lnTo>
                  <a:lnTo>
                    <a:pt x="2812" y="3690"/>
                  </a:lnTo>
                  <a:lnTo>
                    <a:pt x="2789" y="3707"/>
                  </a:lnTo>
                  <a:lnTo>
                    <a:pt x="2766" y="3724"/>
                  </a:lnTo>
                  <a:lnTo>
                    <a:pt x="2742" y="3739"/>
                  </a:lnTo>
                  <a:lnTo>
                    <a:pt x="2718" y="3755"/>
                  </a:lnTo>
                  <a:lnTo>
                    <a:pt x="2692" y="3770"/>
                  </a:lnTo>
                  <a:lnTo>
                    <a:pt x="2666" y="3783"/>
                  </a:lnTo>
                  <a:lnTo>
                    <a:pt x="2640" y="3797"/>
                  </a:lnTo>
                  <a:lnTo>
                    <a:pt x="2613" y="3811"/>
                  </a:lnTo>
                  <a:lnTo>
                    <a:pt x="2585" y="3823"/>
                  </a:lnTo>
                  <a:lnTo>
                    <a:pt x="2557" y="3836"/>
                  </a:lnTo>
                  <a:lnTo>
                    <a:pt x="2528" y="3848"/>
                  </a:lnTo>
                  <a:lnTo>
                    <a:pt x="2499" y="3859"/>
                  </a:lnTo>
                  <a:lnTo>
                    <a:pt x="2470" y="3870"/>
                  </a:lnTo>
                  <a:lnTo>
                    <a:pt x="2439" y="3880"/>
                  </a:lnTo>
                  <a:lnTo>
                    <a:pt x="2407" y="3890"/>
                  </a:lnTo>
                  <a:lnTo>
                    <a:pt x="2376" y="3899"/>
                  </a:lnTo>
                  <a:lnTo>
                    <a:pt x="2344" y="3908"/>
                  </a:lnTo>
                  <a:lnTo>
                    <a:pt x="2279" y="3923"/>
                  </a:lnTo>
                  <a:lnTo>
                    <a:pt x="2211" y="3937"/>
                  </a:lnTo>
                  <a:lnTo>
                    <a:pt x="2141" y="3949"/>
                  </a:lnTo>
                  <a:lnTo>
                    <a:pt x="2070" y="3958"/>
                  </a:lnTo>
                  <a:lnTo>
                    <a:pt x="1996" y="3965"/>
                  </a:lnTo>
                  <a:lnTo>
                    <a:pt x="1922" y="3971"/>
                  </a:lnTo>
                  <a:lnTo>
                    <a:pt x="1845" y="3974"/>
                  </a:lnTo>
                  <a:lnTo>
                    <a:pt x="1766" y="3976"/>
                  </a:lnTo>
                  <a:lnTo>
                    <a:pt x="0" y="3976"/>
                  </a:lnTo>
                  <a:lnTo>
                    <a:pt x="0" y="163"/>
                  </a:lnTo>
                  <a:lnTo>
                    <a:pt x="1710" y="163"/>
                  </a:lnTo>
                  <a:lnTo>
                    <a:pt x="1710" y="163"/>
                  </a:lnTo>
                  <a:lnTo>
                    <a:pt x="1782" y="164"/>
                  </a:lnTo>
                  <a:lnTo>
                    <a:pt x="1851" y="167"/>
                  </a:lnTo>
                  <a:lnTo>
                    <a:pt x="1918" y="172"/>
                  </a:lnTo>
                  <a:lnTo>
                    <a:pt x="1985" y="180"/>
                  </a:lnTo>
                  <a:lnTo>
                    <a:pt x="2049" y="190"/>
                  </a:lnTo>
                  <a:lnTo>
                    <a:pt x="2112" y="202"/>
                  </a:lnTo>
                  <a:lnTo>
                    <a:pt x="2172" y="216"/>
                  </a:lnTo>
                  <a:lnTo>
                    <a:pt x="2231" y="231"/>
                  </a:lnTo>
                  <a:lnTo>
                    <a:pt x="2288" y="249"/>
                  </a:lnTo>
                  <a:lnTo>
                    <a:pt x="2341" y="268"/>
                  </a:lnTo>
                  <a:lnTo>
                    <a:pt x="2369" y="279"/>
                  </a:lnTo>
                  <a:lnTo>
                    <a:pt x="2394" y="290"/>
                  </a:lnTo>
                  <a:lnTo>
                    <a:pt x="2420" y="302"/>
                  </a:lnTo>
                  <a:lnTo>
                    <a:pt x="2444" y="313"/>
                  </a:lnTo>
                  <a:lnTo>
                    <a:pt x="2470" y="326"/>
                  </a:lnTo>
                  <a:lnTo>
                    <a:pt x="2493" y="339"/>
                  </a:lnTo>
                  <a:lnTo>
                    <a:pt x="2517" y="352"/>
                  </a:lnTo>
                  <a:lnTo>
                    <a:pt x="2539" y="366"/>
                  </a:lnTo>
                  <a:lnTo>
                    <a:pt x="2562" y="381"/>
                  </a:lnTo>
                  <a:lnTo>
                    <a:pt x="2583" y="395"/>
                  </a:lnTo>
                  <a:lnTo>
                    <a:pt x="2605" y="410"/>
                  </a:lnTo>
                  <a:lnTo>
                    <a:pt x="2625" y="426"/>
                  </a:lnTo>
                  <a:lnTo>
                    <a:pt x="2645" y="442"/>
                  </a:lnTo>
                  <a:lnTo>
                    <a:pt x="2665" y="458"/>
                  </a:lnTo>
                  <a:lnTo>
                    <a:pt x="2684" y="475"/>
                  </a:lnTo>
                  <a:lnTo>
                    <a:pt x="2702" y="493"/>
                  </a:lnTo>
                  <a:lnTo>
                    <a:pt x="2720" y="511"/>
                  </a:lnTo>
                  <a:lnTo>
                    <a:pt x="2738" y="529"/>
                  </a:lnTo>
                  <a:lnTo>
                    <a:pt x="2753" y="548"/>
                  </a:lnTo>
                  <a:lnTo>
                    <a:pt x="2770" y="567"/>
                  </a:lnTo>
                  <a:lnTo>
                    <a:pt x="2785" y="586"/>
                  </a:lnTo>
                  <a:lnTo>
                    <a:pt x="2800" y="606"/>
                  </a:lnTo>
                  <a:lnTo>
                    <a:pt x="2814" y="626"/>
                  </a:lnTo>
                  <a:lnTo>
                    <a:pt x="2828" y="647"/>
                  </a:lnTo>
                  <a:lnTo>
                    <a:pt x="2841" y="668"/>
                  </a:lnTo>
                  <a:lnTo>
                    <a:pt x="2853" y="690"/>
                  </a:lnTo>
                  <a:lnTo>
                    <a:pt x="2865" y="711"/>
                  </a:lnTo>
                  <a:lnTo>
                    <a:pt x="2877" y="733"/>
                  </a:lnTo>
                  <a:lnTo>
                    <a:pt x="2887" y="756"/>
                  </a:lnTo>
                  <a:lnTo>
                    <a:pt x="2897" y="779"/>
                  </a:lnTo>
                  <a:lnTo>
                    <a:pt x="2906" y="802"/>
                  </a:lnTo>
                  <a:lnTo>
                    <a:pt x="2914" y="826"/>
                  </a:lnTo>
                  <a:lnTo>
                    <a:pt x="2922" y="849"/>
                  </a:lnTo>
                  <a:lnTo>
                    <a:pt x="2929" y="875"/>
                  </a:lnTo>
                  <a:lnTo>
                    <a:pt x="2935" y="899"/>
                  </a:lnTo>
                  <a:lnTo>
                    <a:pt x="2942" y="924"/>
                  </a:lnTo>
                  <a:lnTo>
                    <a:pt x="2947" y="950"/>
                  </a:lnTo>
                  <a:lnTo>
                    <a:pt x="2951" y="976"/>
                  </a:lnTo>
                  <a:lnTo>
                    <a:pt x="2955" y="1002"/>
                  </a:lnTo>
                  <a:lnTo>
                    <a:pt x="2959" y="1028"/>
                  </a:lnTo>
                  <a:lnTo>
                    <a:pt x="2961" y="1055"/>
                  </a:lnTo>
                  <a:lnTo>
                    <a:pt x="2963" y="1083"/>
                  </a:lnTo>
                  <a:lnTo>
                    <a:pt x="2964" y="1110"/>
                  </a:lnTo>
                  <a:lnTo>
                    <a:pt x="2964" y="1139"/>
                  </a:lnTo>
                  <a:lnTo>
                    <a:pt x="2964" y="1139"/>
                  </a:lnTo>
                  <a:close/>
                  <a:moveTo>
                    <a:pt x="2294" y="1248"/>
                  </a:moveTo>
                  <a:lnTo>
                    <a:pt x="2294" y="1248"/>
                  </a:lnTo>
                  <a:lnTo>
                    <a:pt x="2293" y="1218"/>
                  </a:lnTo>
                  <a:lnTo>
                    <a:pt x="2291" y="1191"/>
                  </a:lnTo>
                  <a:lnTo>
                    <a:pt x="2288" y="1164"/>
                  </a:lnTo>
                  <a:lnTo>
                    <a:pt x="2282" y="1137"/>
                  </a:lnTo>
                  <a:lnTo>
                    <a:pt x="2276" y="1111"/>
                  </a:lnTo>
                  <a:lnTo>
                    <a:pt x="2269" y="1087"/>
                  </a:lnTo>
                  <a:lnTo>
                    <a:pt x="2260" y="1063"/>
                  </a:lnTo>
                  <a:lnTo>
                    <a:pt x="2250" y="1040"/>
                  </a:lnTo>
                  <a:lnTo>
                    <a:pt x="2238" y="1018"/>
                  </a:lnTo>
                  <a:lnTo>
                    <a:pt x="2225" y="996"/>
                  </a:lnTo>
                  <a:lnTo>
                    <a:pt x="2211" y="976"/>
                  </a:lnTo>
                  <a:lnTo>
                    <a:pt x="2195" y="956"/>
                  </a:lnTo>
                  <a:lnTo>
                    <a:pt x="2178" y="937"/>
                  </a:lnTo>
                  <a:lnTo>
                    <a:pt x="2160" y="919"/>
                  </a:lnTo>
                  <a:lnTo>
                    <a:pt x="2140" y="902"/>
                  </a:lnTo>
                  <a:lnTo>
                    <a:pt x="2120" y="885"/>
                  </a:lnTo>
                  <a:lnTo>
                    <a:pt x="2098" y="870"/>
                  </a:lnTo>
                  <a:lnTo>
                    <a:pt x="2075" y="856"/>
                  </a:lnTo>
                  <a:lnTo>
                    <a:pt x="2050" y="842"/>
                  </a:lnTo>
                  <a:lnTo>
                    <a:pt x="2025" y="829"/>
                  </a:lnTo>
                  <a:lnTo>
                    <a:pt x="1997" y="818"/>
                  </a:lnTo>
                  <a:lnTo>
                    <a:pt x="1970" y="807"/>
                  </a:lnTo>
                  <a:lnTo>
                    <a:pt x="1940" y="798"/>
                  </a:lnTo>
                  <a:lnTo>
                    <a:pt x="1910" y="789"/>
                  </a:lnTo>
                  <a:lnTo>
                    <a:pt x="1878" y="782"/>
                  </a:lnTo>
                  <a:lnTo>
                    <a:pt x="1845" y="775"/>
                  </a:lnTo>
                  <a:lnTo>
                    <a:pt x="1811" y="770"/>
                  </a:lnTo>
                  <a:lnTo>
                    <a:pt x="1775" y="765"/>
                  </a:lnTo>
                  <a:lnTo>
                    <a:pt x="1740" y="761"/>
                  </a:lnTo>
                  <a:lnTo>
                    <a:pt x="1702" y="759"/>
                  </a:lnTo>
                  <a:lnTo>
                    <a:pt x="1663" y="757"/>
                  </a:lnTo>
                  <a:lnTo>
                    <a:pt x="1624" y="757"/>
                  </a:lnTo>
                  <a:lnTo>
                    <a:pt x="659" y="757"/>
                  </a:lnTo>
                  <a:lnTo>
                    <a:pt x="659" y="1770"/>
                  </a:lnTo>
                  <a:lnTo>
                    <a:pt x="1574" y="1770"/>
                  </a:lnTo>
                  <a:lnTo>
                    <a:pt x="1574" y="1770"/>
                  </a:lnTo>
                  <a:lnTo>
                    <a:pt x="1614" y="1769"/>
                  </a:lnTo>
                  <a:lnTo>
                    <a:pt x="1653" y="1768"/>
                  </a:lnTo>
                  <a:lnTo>
                    <a:pt x="1692" y="1765"/>
                  </a:lnTo>
                  <a:lnTo>
                    <a:pt x="1729" y="1762"/>
                  </a:lnTo>
                  <a:lnTo>
                    <a:pt x="1766" y="1758"/>
                  </a:lnTo>
                  <a:lnTo>
                    <a:pt x="1801" y="1752"/>
                  </a:lnTo>
                  <a:lnTo>
                    <a:pt x="1835" y="1745"/>
                  </a:lnTo>
                  <a:lnTo>
                    <a:pt x="1869" y="1738"/>
                  </a:lnTo>
                  <a:lnTo>
                    <a:pt x="1901" y="1729"/>
                  </a:lnTo>
                  <a:lnTo>
                    <a:pt x="1932" y="1720"/>
                  </a:lnTo>
                  <a:lnTo>
                    <a:pt x="1963" y="1709"/>
                  </a:lnTo>
                  <a:lnTo>
                    <a:pt x="1991" y="1698"/>
                  </a:lnTo>
                  <a:lnTo>
                    <a:pt x="2019" y="1685"/>
                  </a:lnTo>
                  <a:lnTo>
                    <a:pt x="2046" y="1672"/>
                  </a:lnTo>
                  <a:lnTo>
                    <a:pt x="2071" y="1657"/>
                  </a:lnTo>
                  <a:lnTo>
                    <a:pt x="2095" y="1641"/>
                  </a:lnTo>
                  <a:lnTo>
                    <a:pt x="2118" y="1624"/>
                  </a:lnTo>
                  <a:lnTo>
                    <a:pt x="2140" y="1606"/>
                  </a:lnTo>
                  <a:lnTo>
                    <a:pt x="2160" y="1588"/>
                  </a:lnTo>
                  <a:lnTo>
                    <a:pt x="2179" y="1568"/>
                  </a:lnTo>
                  <a:lnTo>
                    <a:pt x="2197" y="1547"/>
                  </a:lnTo>
                  <a:lnTo>
                    <a:pt x="2214" y="1525"/>
                  </a:lnTo>
                  <a:lnTo>
                    <a:pt x="2229" y="1502"/>
                  </a:lnTo>
                  <a:lnTo>
                    <a:pt x="2242" y="1478"/>
                  </a:lnTo>
                  <a:lnTo>
                    <a:pt x="2254" y="1453"/>
                  </a:lnTo>
                  <a:lnTo>
                    <a:pt x="2264" y="1427"/>
                  </a:lnTo>
                  <a:lnTo>
                    <a:pt x="2273" y="1399"/>
                  </a:lnTo>
                  <a:lnTo>
                    <a:pt x="2280" y="1372"/>
                  </a:lnTo>
                  <a:lnTo>
                    <a:pt x="2286" y="1342"/>
                  </a:lnTo>
                  <a:lnTo>
                    <a:pt x="2291" y="1312"/>
                  </a:lnTo>
                  <a:lnTo>
                    <a:pt x="2293" y="1280"/>
                  </a:lnTo>
                  <a:lnTo>
                    <a:pt x="2294" y="1248"/>
                  </a:lnTo>
                  <a:lnTo>
                    <a:pt x="2294" y="1248"/>
                  </a:lnTo>
                  <a:close/>
                  <a:moveTo>
                    <a:pt x="2506" y="2853"/>
                  </a:moveTo>
                  <a:lnTo>
                    <a:pt x="2506" y="2853"/>
                  </a:lnTo>
                  <a:lnTo>
                    <a:pt x="2506" y="2823"/>
                  </a:lnTo>
                  <a:lnTo>
                    <a:pt x="2503" y="2793"/>
                  </a:lnTo>
                  <a:lnTo>
                    <a:pt x="2500" y="2765"/>
                  </a:lnTo>
                  <a:lnTo>
                    <a:pt x="2495" y="2737"/>
                  </a:lnTo>
                  <a:lnTo>
                    <a:pt x="2487" y="2710"/>
                  </a:lnTo>
                  <a:lnTo>
                    <a:pt x="2479" y="2684"/>
                  </a:lnTo>
                  <a:lnTo>
                    <a:pt x="2470" y="2659"/>
                  </a:lnTo>
                  <a:lnTo>
                    <a:pt x="2458" y="2634"/>
                  </a:lnTo>
                  <a:lnTo>
                    <a:pt x="2445" y="2611"/>
                  </a:lnTo>
                  <a:lnTo>
                    <a:pt x="2431" y="2589"/>
                  </a:lnTo>
                  <a:lnTo>
                    <a:pt x="2415" y="2567"/>
                  </a:lnTo>
                  <a:lnTo>
                    <a:pt x="2398" y="2546"/>
                  </a:lnTo>
                  <a:lnTo>
                    <a:pt x="2379" y="2526"/>
                  </a:lnTo>
                  <a:lnTo>
                    <a:pt x="2358" y="2507"/>
                  </a:lnTo>
                  <a:lnTo>
                    <a:pt x="2336" y="2489"/>
                  </a:lnTo>
                  <a:lnTo>
                    <a:pt x="2313" y="2473"/>
                  </a:lnTo>
                  <a:lnTo>
                    <a:pt x="2288" y="2457"/>
                  </a:lnTo>
                  <a:lnTo>
                    <a:pt x="2260" y="2441"/>
                  </a:lnTo>
                  <a:lnTo>
                    <a:pt x="2232" y="2427"/>
                  </a:lnTo>
                  <a:lnTo>
                    <a:pt x="2202" y="2414"/>
                  </a:lnTo>
                  <a:lnTo>
                    <a:pt x="2171" y="2402"/>
                  </a:lnTo>
                  <a:lnTo>
                    <a:pt x="2138" y="2391"/>
                  </a:lnTo>
                  <a:lnTo>
                    <a:pt x="2103" y="2380"/>
                  </a:lnTo>
                  <a:lnTo>
                    <a:pt x="2068" y="2372"/>
                  </a:lnTo>
                  <a:lnTo>
                    <a:pt x="2030" y="2363"/>
                  </a:lnTo>
                  <a:lnTo>
                    <a:pt x="1991" y="2356"/>
                  </a:lnTo>
                  <a:lnTo>
                    <a:pt x="1950" y="2351"/>
                  </a:lnTo>
                  <a:lnTo>
                    <a:pt x="1908" y="2345"/>
                  </a:lnTo>
                  <a:lnTo>
                    <a:pt x="1864" y="2341"/>
                  </a:lnTo>
                  <a:lnTo>
                    <a:pt x="1817" y="2339"/>
                  </a:lnTo>
                  <a:lnTo>
                    <a:pt x="1771" y="2337"/>
                  </a:lnTo>
                  <a:lnTo>
                    <a:pt x="1722" y="2337"/>
                  </a:lnTo>
                  <a:lnTo>
                    <a:pt x="659" y="2337"/>
                  </a:lnTo>
                  <a:lnTo>
                    <a:pt x="659" y="3382"/>
                  </a:lnTo>
                  <a:lnTo>
                    <a:pt x="1770" y="3382"/>
                  </a:lnTo>
                  <a:lnTo>
                    <a:pt x="1770" y="3382"/>
                  </a:lnTo>
                  <a:lnTo>
                    <a:pt x="1812" y="3381"/>
                  </a:lnTo>
                  <a:lnTo>
                    <a:pt x="1854" y="3380"/>
                  </a:lnTo>
                  <a:lnTo>
                    <a:pt x="1894" y="3377"/>
                  </a:lnTo>
                  <a:lnTo>
                    <a:pt x="1933" y="3373"/>
                  </a:lnTo>
                  <a:lnTo>
                    <a:pt x="1971" y="3368"/>
                  </a:lnTo>
                  <a:lnTo>
                    <a:pt x="2009" y="3363"/>
                  </a:lnTo>
                  <a:lnTo>
                    <a:pt x="2044" y="3356"/>
                  </a:lnTo>
                  <a:lnTo>
                    <a:pt x="2078" y="3348"/>
                  </a:lnTo>
                  <a:lnTo>
                    <a:pt x="2112" y="3339"/>
                  </a:lnTo>
                  <a:lnTo>
                    <a:pt x="2145" y="3329"/>
                  </a:lnTo>
                  <a:lnTo>
                    <a:pt x="2175" y="3318"/>
                  </a:lnTo>
                  <a:lnTo>
                    <a:pt x="2204" y="3306"/>
                  </a:lnTo>
                  <a:lnTo>
                    <a:pt x="2233" y="3294"/>
                  </a:lnTo>
                  <a:lnTo>
                    <a:pt x="2260" y="3279"/>
                  </a:lnTo>
                  <a:lnTo>
                    <a:pt x="2285" y="3264"/>
                  </a:lnTo>
                  <a:lnTo>
                    <a:pt x="2311" y="3248"/>
                  </a:lnTo>
                  <a:lnTo>
                    <a:pt x="2333" y="3231"/>
                  </a:lnTo>
                  <a:lnTo>
                    <a:pt x="2355" y="3213"/>
                  </a:lnTo>
                  <a:lnTo>
                    <a:pt x="2376" y="3194"/>
                  </a:lnTo>
                  <a:lnTo>
                    <a:pt x="2395" y="3174"/>
                  </a:lnTo>
                  <a:lnTo>
                    <a:pt x="2412" y="3153"/>
                  </a:lnTo>
                  <a:lnTo>
                    <a:pt x="2428" y="3131"/>
                  </a:lnTo>
                  <a:lnTo>
                    <a:pt x="2443" y="3106"/>
                  </a:lnTo>
                  <a:lnTo>
                    <a:pt x="2456" y="3082"/>
                  </a:lnTo>
                  <a:lnTo>
                    <a:pt x="2467" y="3057"/>
                  </a:lnTo>
                  <a:lnTo>
                    <a:pt x="2478" y="3031"/>
                  </a:lnTo>
                  <a:lnTo>
                    <a:pt x="2486" y="3005"/>
                  </a:lnTo>
                  <a:lnTo>
                    <a:pt x="2494" y="2976"/>
                  </a:lnTo>
                  <a:lnTo>
                    <a:pt x="2499" y="2947"/>
                  </a:lnTo>
                  <a:lnTo>
                    <a:pt x="2503" y="2916"/>
                  </a:lnTo>
                  <a:lnTo>
                    <a:pt x="2505" y="2886"/>
                  </a:lnTo>
                  <a:lnTo>
                    <a:pt x="2506" y="2853"/>
                  </a:lnTo>
                  <a:lnTo>
                    <a:pt x="2506" y="2853"/>
                  </a:lnTo>
                  <a:close/>
                  <a:moveTo>
                    <a:pt x="3622" y="3976"/>
                  </a:moveTo>
                  <a:lnTo>
                    <a:pt x="3622" y="0"/>
                  </a:lnTo>
                  <a:lnTo>
                    <a:pt x="4282" y="0"/>
                  </a:lnTo>
                  <a:lnTo>
                    <a:pt x="4282" y="3976"/>
                  </a:lnTo>
                  <a:lnTo>
                    <a:pt x="3622" y="3976"/>
                  </a:lnTo>
                  <a:close/>
                  <a:moveTo>
                    <a:pt x="6630" y="3976"/>
                  </a:moveTo>
                  <a:lnTo>
                    <a:pt x="6630" y="3622"/>
                  </a:lnTo>
                  <a:lnTo>
                    <a:pt x="6630" y="3622"/>
                  </a:lnTo>
                  <a:lnTo>
                    <a:pt x="6611" y="3643"/>
                  </a:lnTo>
                  <a:lnTo>
                    <a:pt x="6592" y="3665"/>
                  </a:lnTo>
                  <a:lnTo>
                    <a:pt x="6572" y="3686"/>
                  </a:lnTo>
                  <a:lnTo>
                    <a:pt x="6551" y="3707"/>
                  </a:lnTo>
                  <a:lnTo>
                    <a:pt x="6530" y="3727"/>
                  </a:lnTo>
                  <a:lnTo>
                    <a:pt x="6508" y="3747"/>
                  </a:lnTo>
                  <a:lnTo>
                    <a:pt x="6486" y="3766"/>
                  </a:lnTo>
                  <a:lnTo>
                    <a:pt x="6463" y="3785"/>
                  </a:lnTo>
                  <a:lnTo>
                    <a:pt x="6439" y="3803"/>
                  </a:lnTo>
                  <a:lnTo>
                    <a:pt x="6415" y="3821"/>
                  </a:lnTo>
                  <a:lnTo>
                    <a:pt x="6389" y="3838"/>
                  </a:lnTo>
                  <a:lnTo>
                    <a:pt x="6364" y="3855"/>
                  </a:lnTo>
                  <a:lnTo>
                    <a:pt x="6338" y="3872"/>
                  </a:lnTo>
                  <a:lnTo>
                    <a:pt x="6310" y="3887"/>
                  </a:lnTo>
                  <a:lnTo>
                    <a:pt x="6282" y="3902"/>
                  </a:lnTo>
                  <a:lnTo>
                    <a:pt x="6254" y="3916"/>
                  </a:lnTo>
                  <a:lnTo>
                    <a:pt x="6224" y="3930"/>
                  </a:lnTo>
                  <a:lnTo>
                    <a:pt x="6195" y="3942"/>
                  </a:lnTo>
                  <a:lnTo>
                    <a:pt x="6164" y="3955"/>
                  </a:lnTo>
                  <a:lnTo>
                    <a:pt x="6133" y="3966"/>
                  </a:lnTo>
                  <a:lnTo>
                    <a:pt x="6101" y="3977"/>
                  </a:lnTo>
                  <a:lnTo>
                    <a:pt x="6068" y="3986"/>
                  </a:lnTo>
                  <a:lnTo>
                    <a:pt x="6034" y="3996"/>
                  </a:lnTo>
                  <a:lnTo>
                    <a:pt x="6000" y="4003"/>
                  </a:lnTo>
                  <a:lnTo>
                    <a:pt x="5966" y="4011"/>
                  </a:lnTo>
                  <a:lnTo>
                    <a:pt x="5930" y="4017"/>
                  </a:lnTo>
                  <a:lnTo>
                    <a:pt x="5893" y="4022"/>
                  </a:lnTo>
                  <a:lnTo>
                    <a:pt x="5855" y="4027"/>
                  </a:lnTo>
                  <a:lnTo>
                    <a:pt x="5817" y="4031"/>
                  </a:lnTo>
                  <a:lnTo>
                    <a:pt x="5778" y="4034"/>
                  </a:lnTo>
                  <a:lnTo>
                    <a:pt x="5738" y="4035"/>
                  </a:lnTo>
                  <a:lnTo>
                    <a:pt x="5698" y="4035"/>
                  </a:lnTo>
                  <a:lnTo>
                    <a:pt x="5698" y="4035"/>
                  </a:lnTo>
                  <a:lnTo>
                    <a:pt x="5648" y="4035"/>
                  </a:lnTo>
                  <a:lnTo>
                    <a:pt x="5597" y="4032"/>
                  </a:lnTo>
                  <a:lnTo>
                    <a:pt x="5547" y="4027"/>
                  </a:lnTo>
                  <a:lnTo>
                    <a:pt x="5497" y="4021"/>
                  </a:lnTo>
                  <a:lnTo>
                    <a:pt x="5449" y="4013"/>
                  </a:lnTo>
                  <a:lnTo>
                    <a:pt x="5402" y="4003"/>
                  </a:lnTo>
                  <a:lnTo>
                    <a:pt x="5354" y="3991"/>
                  </a:lnTo>
                  <a:lnTo>
                    <a:pt x="5308" y="3978"/>
                  </a:lnTo>
                  <a:lnTo>
                    <a:pt x="5263" y="3962"/>
                  </a:lnTo>
                  <a:lnTo>
                    <a:pt x="5219" y="3945"/>
                  </a:lnTo>
                  <a:lnTo>
                    <a:pt x="5177" y="3926"/>
                  </a:lnTo>
                  <a:lnTo>
                    <a:pt x="5135" y="3906"/>
                  </a:lnTo>
                  <a:lnTo>
                    <a:pt x="5095" y="3884"/>
                  </a:lnTo>
                  <a:lnTo>
                    <a:pt x="5056" y="3860"/>
                  </a:lnTo>
                  <a:lnTo>
                    <a:pt x="5018" y="3835"/>
                  </a:lnTo>
                  <a:lnTo>
                    <a:pt x="4982" y="3808"/>
                  </a:lnTo>
                  <a:lnTo>
                    <a:pt x="4947" y="3779"/>
                  </a:lnTo>
                  <a:lnTo>
                    <a:pt x="4915" y="3748"/>
                  </a:lnTo>
                  <a:lnTo>
                    <a:pt x="4883" y="3716"/>
                  </a:lnTo>
                  <a:lnTo>
                    <a:pt x="4855" y="3682"/>
                  </a:lnTo>
                  <a:lnTo>
                    <a:pt x="4840" y="3665"/>
                  </a:lnTo>
                  <a:lnTo>
                    <a:pt x="4828" y="3646"/>
                  </a:lnTo>
                  <a:lnTo>
                    <a:pt x="4814" y="3628"/>
                  </a:lnTo>
                  <a:lnTo>
                    <a:pt x="4802" y="3609"/>
                  </a:lnTo>
                  <a:lnTo>
                    <a:pt x="4790" y="3590"/>
                  </a:lnTo>
                  <a:lnTo>
                    <a:pt x="4779" y="3570"/>
                  </a:lnTo>
                  <a:lnTo>
                    <a:pt x="4768" y="3550"/>
                  </a:lnTo>
                  <a:lnTo>
                    <a:pt x="4757" y="3529"/>
                  </a:lnTo>
                  <a:lnTo>
                    <a:pt x="4748" y="3509"/>
                  </a:lnTo>
                  <a:lnTo>
                    <a:pt x="4738" y="3487"/>
                  </a:lnTo>
                  <a:lnTo>
                    <a:pt x="4730" y="3466"/>
                  </a:lnTo>
                  <a:lnTo>
                    <a:pt x="4722" y="3444"/>
                  </a:lnTo>
                  <a:lnTo>
                    <a:pt x="4715" y="3421"/>
                  </a:lnTo>
                  <a:lnTo>
                    <a:pt x="4708" y="3399"/>
                  </a:lnTo>
                  <a:lnTo>
                    <a:pt x="4701" y="3375"/>
                  </a:lnTo>
                  <a:lnTo>
                    <a:pt x="4696" y="3351"/>
                  </a:lnTo>
                  <a:lnTo>
                    <a:pt x="4691" y="3327"/>
                  </a:lnTo>
                  <a:lnTo>
                    <a:pt x="4687" y="3303"/>
                  </a:lnTo>
                  <a:lnTo>
                    <a:pt x="4682" y="3278"/>
                  </a:lnTo>
                  <a:lnTo>
                    <a:pt x="4679" y="3253"/>
                  </a:lnTo>
                  <a:lnTo>
                    <a:pt x="4677" y="3227"/>
                  </a:lnTo>
                  <a:lnTo>
                    <a:pt x="4676" y="3201"/>
                  </a:lnTo>
                  <a:lnTo>
                    <a:pt x="4675" y="3175"/>
                  </a:lnTo>
                  <a:lnTo>
                    <a:pt x="4674" y="3147"/>
                  </a:lnTo>
                  <a:lnTo>
                    <a:pt x="4674" y="3136"/>
                  </a:lnTo>
                  <a:lnTo>
                    <a:pt x="4674" y="3136"/>
                  </a:lnTo>
                  <a:lnTo>
                    <a:pt x="4675" y="3108"/>
                  </a:lnTo>
                  <a:lnTo>
                    <a:pt x="4676" y="3079"/>
                  </a:lnTo>
                  <a:lnTo>
                    <a:pt x="4677" y="3051"/>
                  </a:lnTo>
                  <a:lnTo>
                    <a:pt x="4680" y="3023"/>
                  </a:lnTo>
                  <a:lnTo>
                    <a:pt x="4683" y="2997"/>
                  </a:lnTo>
                  <a:lnTo>
                    <a:pt x="4687" y="2970"/>
                  </a:lnTo>
                  <a:lnTo>
                    <a:pt x="4692" y="2945"/>
                  </a:lnTo>
                  <a:lnTo>
                    <a:pt x="4697" y="2918"/>
                  </a:lnTo>
                  <a:lnTo>
                    <a:pt x="4702" y="2893"/>
                  </a:lnTo>
                  <a:lnTo>
                    <a:pt x="4710" y="2869"/>
                  </a:lnTo>
                  <a:lnTo>
                    <a:pt x="4716" y="2845"/>
                  </a:lnTo>
                  <a:lnTo>
                    <a:pt x="4724" y="2821"/>
                  </a:lnTo>
                  <a:lnTo>
                    <a:pt x="4733" y="2797"/>
                  </a:lnTo>
                  <a:lnTo>
                    <a:pt x="4742" y="2774"/>
                  </a:lnTo>
                  <a:lnTo>
                    <a:pt x="4752" y="2752"/>
                  </a:lnTo>
                  <a:lnTo>
                    <a:pt x="4762" y="2730"/>
                  </a:lnTo>
                  <a:lnTo>
                    <a:pt x="4773" y="2709"/>
                  </a:lnTo>
                  <a:lnTo>
                    <a:pt x="4784" y="2688"/>
                  </a:lnTo>
                  <a:lnTo>
                    <a:pt x="4797" y="2667"/>
                  </a:lnTo>
                  <a:lnTo>
                    <a:pt x="4810" y="2647"/>
                  </a:lnTo>
                  <a:lnTo>
                    <a:pt x="4823" y="2627"/>
                  </a:lnTo>
                  <a:lnTo>
                    <a:pt x="4837" y="2608"/>
                  </a:lnTo>
                  <a:lnTo>
                    <a:pt x="4852" y="2589"/>
                  </a:lnTo>
                  <a:lnTo>
                    <a:pt x="4866" y="2571"/>
                  </a:lnTo>
                  <a:lnTo>
                    <a:pt x="4882" y="2554"/>
                  </a:lnTo>
                  <a:lnTo>
                    <a:pt x="4898" y="2536"/>
                  </a:lnTo>
                  <a:lnTo>
                    <a:pt x="4915" y="2519"/>
                  </a:lnTo>
                  <a:lnTo>
                    <a:pt x="4932" y="2503"/>
                  </a:lnTo>
                  <a:lnTo>
                    <a:pt x="4950" y="2487"/>
                  </a:lnTo>
                  <a:lnTo>
                    <a:pt x="4967" y="2472"/>
                  </a:lnTo>
                  <a:lnTo>
                    <a:pt x="4986" y="2456"/>
                  </a:lnTo>
                  <a:lnTo>
                    <a:pt x="5005" y="2441"/>
                  </a:lnTo>
                  <a:lnTo>
                    <a:pt x="5025" y="2427"/>
                  </a:lnTo>
                  <a:lnTo>
                    <a:pt x="5045" y="2414"/>
                  </a:lnTo>
                  <a:lnTo>
                    <a:pt x="5066" y="2400"/>
                  </a:lnTo>
                  <a:lnTo>
                    <a:pt x="5087" y="2387"/>
                  </a:lnTo>
                  <a:lnTo>
                    <a:pt x="5131" y="2363"/>
                  </a:lnTo>
                  <a:lnTo>
                    <a:pt x="5177" y="2341"/>
                  </a:lnTo>
                  <a:lnTo>
                    <a:pt x="5224" y="2320"/>
                  </a:lnTo>
                  <a:lnTo>
                    <a:pt x="5272" y="2301"/>
                  </a:lnTo>
                  <a:lnTo>
                    <a:pt x="5323" y="2284"/>
                  </a:lnTo>
                  <a:lnTo>
                    <a:pt x="5375" y="2269"/>
                  </a:lnTo>
                  <a:lnTo>
                    <a:pt x="5428" y="2255"/>
                  </a:lnTo>
                  <a:lnTo>
                    <a:pt x="5484" y="2243"/>
                  </a:lnTo>
                  <a:lnTo>
                    <a:pt x="5540" y="2234"/>
                  </a:lnTo>
                  <a:lnTo>
                    <a:pt x="5597" y="2226"/>
                  </a:lnTo>
                  <a:lnTo>
                    <a:pt x="5656" y="2219"/>
                  </a:lnTo>
                  <a:lnTo>
                    <a:pt x="5716" y="2215"/>
                  </a:lnTo>
                  <a:lnTo>
                    <a:pt x="5777" y="2212"/>
                  </a:lnTo>
                  <a:lnTo>
                    <a:pt x="5839" y="2212"/>
                  </a:lnTo>
                  <a:lnTo>
                    <a:pt x="5839" y="2212"/>
                  </a:lnTo>
                  <a:lnTo>
                    <a:pt x="5903" y="2212"/>
                  </a:lnTo>
                  <a:lnTo>
                    <a:pt x="5964" y="2214"/>
                  </a:lnTo>
                  <a:lnTo>
                    <a:pt x="6023" y="2216"/>
                  </a:lnTo>
                  <a:lnTo>
                    <a:pt x="6080" y="2220"/>
                  </a:lnTo>
                  <a:lnTo>
                    <a:pt x="6134" y="2224"/>
                  </a:lnTo>
                  <a:lnTo>
                    <a:pt x="6186" y="2231"/>
                  </a:lnTo>
                  <a:lnTo>
                    <a:pt x="6236" y="2237"/>
                  </a:lnTo>
                  <a:lnTo>
                    <a:pt x="6284" y="2244"/>
                  </a:lnTo>
                  <a:lnTo>
                    <a:pt x="6332" y="2253"/>
                  </a:lnTo>
                  <a:lnTo>
                    <a:pt x="6378" y="2262"/>
                  </a:lnTo>
                  <a:lnTo>
                    <a:pt x="6422" y="2272"/>
                  </a:lnTo>
                  <a:lnTo>
                    <a:pt x="6466" y="2282"/>
                  </a:lnTo>
                  <a:lnTo>
                    <a:pt x="6509" y="2293"/>
                  </a:lnTo>
                  <a:lnTo>
                    <a:pt x="6551" y="2305"/>
                  </a:lnTo>
                  <a:lnTo>
                    <a:pt x="6635" y="2331"/>
                  </a:lnTo>
                  <a:lnTo>
                    <a:pt x="6635" y="2260"/>
                  </a:lnTo>
                  <a:lnTo>
                    <a:pt x="6635" y="2260"/>
                  </a:lnTo>
                  <a:lnTo>
                    <a:pt x="6634" y="2223"/>
                  </a:lnTo>
                  <a:lnTo>
                    <a:pt x="6632" y="2188"/>
                  </a:lnTo>
                  <a:lnTo>
                    <a:pt x="6629" y="2153"/>
                  </a:lnTo>
                  <a:lnTo>
                    <a:pt x="6624" y="2119"/>
                  </a:lnTo>
                  <a:lnTo>
                    <a:pt x="6618" y="2087"/>
                  </a:lnTo>
                  <a:lnTo>
                    <a:pt x="6609" y="2055"/>
                  </a:lnTo>
                  <a:lnTo>
                    <a:pt x="6600" y="2026"/>
                  </a:lnTo>
                  <a:lnTo>
                    <a:pt x="6589" y="1996"/>
                  </a:lnTo>
                  <a:lnTo>
                    <a:pt x="6577" y="1968"/>
                  </a:lnTo>
                  <a:lnTo>
                    <a:pt x="6564" y="1941"/>
                  </a:lnTo>
                  <a:lnTo>
                    <a:pt x="6548" y="1915"/>
                  </a:lnTo>
                  <a:lnTo>
                    <a:pt x="6532" y="1890"/>
                  </a:lnTo>
                  <a:lnTo>
                    <a:pt x="6515" y="1867"/>
                  </a:lnTo>
                  <a:lnTo>
                    <a:pt x="6496" y="1845"/>
                  </a:lnTo>
                  <a:lnTo>
                    <a:pt x="6475" y="1824"/>
                  </a:lnTo>
                  <a:lnTo>
                    <a:pt x="6452" y="1803"/>
                  </a:lnTo>
                  <a:lnTo>
                    <a:pt x="6429" y="1784"/>
                  </a:lnTo>
                  <a:lnTo>
                    <a:pt x="6405" y="1767"/>
                  </a:lnTo>
                  <a:lnTo>
                    <a:pt x="6380" y="1750"/>
                  </a:lnTo>
                  <a:lnTo>
                    <a:pt x="6353" y="1735"/>
                  </a:lnTo>
                  <a:lnTo>
                    <a:pt x="6324" y="1721"/>
                  </a:lnTo>
                  <a:lnTo>
                    <a:pt x="6294" y="1707"/>
                  </a:lnTo>
                  <a:lnTo>
                    <a:pt x="6263" y="1696"/>
                  </a:lnTo>
                  <a:lnTo>
                    <a:pt x="6231" y="1685"/>
                  </a:lnTo>
                  <a:lnTo>
                    <a:pt x="6197" y="1676"/>
                  </a:lnTo>
                  <a:lnTo>
                    <a:pt x="6162" y="1668"/>
                  </a:lnTo>
                  <a:lnTo>
                    <a:pt x="6126" y="1661"/>
                  </a:lnTo>
                  <a:lnTo>
                    <a:pt x="6089" y="1656"/>
                  </a:lnTo>
                  <a:lnTo>
                    <a:pt x="6050" y="1650"/>
                  </a:lnTo>
                  <a:lnTo>
                    <a:pt x="6011" y="1647"/>
                  </a:lnTo>
                  <a:lnTo>
                    <a:pt x="5969" y="1646"/>
                  </a:lnTo>
                  <a:lnTo>
                    <a:pt x="5927" y="1645"/>
                  </a:lnTo>
                  <a:lnTo>
                    <a:pt x="5927" y="1645"/>
                  </a:lnTo>
                  <a:lnTo>
                    <a:pt x="5868" y="1646"/>
                  </a:lnTo>
                  <a:lnTo>
                    <a:pt x="5810" y="1648"/>
                  </a:lnTo>
                  <a:lnTo>
                    <a:pt x="5754" y="1653"/>
                  </a:lnTo>
                  <a:lnTo>
                    <a:pt x="5699" y="1658"/>
                  </a:lnTo>
                  <a:lnTo>
                    <a:pt x="5647" y="1664"/>
                  </a:lnTo>
                  <a:lnTo>
                    <a:pt x="5594" y="1673"/>
                  </a:lnTo>
                  <a:lnTo>
                    <a:pt x="5544" y="1683"/>
                  </a:lnTo>
                  <a:lnTo>
                    <a:pt x="5493" y="1694"/>
                  </a:lnTo>
                  <a:lnTo>
                    <a:pt x="5444" y="1706"/>
                  </a:lnTo>
                  <a:lnTo>
                    <a:pt x="5395" y="1720"/>
                  </a:lnTo>
                  <a:lnTo>
                    <a:pt x="5347" y="1734"/>
                  </a:lnTo>
                  <a:lnTo>
                    <a:pt x="5299" y="1750"/>
                  </a:lnTo>
                  <a:lnTo>
                    <a:pt x="5250" y="1767"/>
                  </a:lnTo>
                  <a:lnTo>
                    <a:pt x="5202" y="1785"/>
                  </a:lnTo>
                  <a:lnTo>
                    <a:pt x="5154" y="1804"/>
                  </a:lnTo>
                  <a:lnTo>
                    <a:pt x="5105" y="1824"/>
                  </a:lnTo>
                  <a:lnTo>
                    <a:pt x="4924" y="1296"/>
                  </a:lnTo>
                  <a:lnTo>
                    <a:pt x="4924" y="1296"/>
                  </a:lnTo>
                  <a:lnTo>
                    <a:pt x="4984" y="1270"/>
                  </a:lnTo>
                  <a:lnTo>
                    <a:pt x="5043" y="1245"/>
                  </a:lnTo>
                  <a:lnTo>
                    <a:pt x="5103" y="1222"/>
                  </a:lnTo>
                  <a:lnTo>
                    <a:pt x="5163" y="1198"/>
                  </a:lnTo>
                  <a:lnTo>
                    <a:pt x="5224" y="1177"/>
                  </a:lnTo>
                  <a:lnTo>
                    <a:pt x="5287" y="1158"/>
                  </a:lnTo>
                  <a:lnTo>
                    <a:pt x="5350" y="1140"/>
                  </a:lnTo>
                  <a:lnTo>
                    <a:pt x="5415" y="1123"/>
                  </a:lnTo>
                  <a:lnTo>
                    <a:pt x="5482" y="1108"/>
                  </a:lnTo>
                  <a:lnTo>
                    <a:pt x="5551" y="1095"/>
                  </a:lnTo>
                  <a:lnTo>
                    <a:pt x="5623" y="1084"/>
                  </a:lnTo>
                  <a:lnTo>
                    <a:pt x="5696" y="1074"/>
                  </a:lnTo>
                  <a:lnTo>
                    <a:pt x="5772" y="1067"/>
                  </a:lnTo>
                  <a:lnTo>
                    <a:pt x="5852" y="1061"/>
                  </a:lnTo>
                  <a:lnTo>
                    <a:pt x="5934" y="1058"/>
                  </a:lnTo>
                  <a:lnTo>
                    <a:pt x="6020" y="1057"/>
                  </a:lnTo>
                  <a:lnTo>
                    <a:pt x="6020" y="1057"/>
                  </a:lnTo>
                  <a:lnTo>
                    <a:pt x="6059" y="1058"/>
                  </a:lnTo>
                  <a:lnTo>
                    <a:pt x="6098" y="1058"/>
                  </a:lnTo>
                  <a:lnTo>
                    <a:pt x="6137" y="1060"/>
                  </a:lnTo>
                  <a:lnTo>
                    <a:pt x="6175" y="1062"/>
                  </a:lnTo>
                  <a:lnTo>
                    <a:pt x="6212" y="1065"/>
                  </a:lnTo>
                  <a:lnTo>
                    <a:pt x="6247" y="1068"/>
                  </a:lnTo>
                  <a:lnTo>
                    <a:pt x="6283" y="1072"/>
                  </a:lnTo>
                  <a:lnTo>
                    <a:pt x="6318" y="1078"/>
                  </a:lnTo>
                  <a:lnTo>
                    <a:pt x="6353" y="1083"/>
                  </a:lnTo>
                  <a:lnTo>
                    <a:pt x="6386" y="1089"/>
                  </a:lnTo>
                  <a:lnTo>
                    <a:pt x="6420" y="1095"/>
                  </a:lnTo>
                  <a:lnTo>
                    <a:pt x="6452" y="1103"/>
                  </a:lnTo>
                  <a:lnTo>
                    <a:pt x="6484" y="1111"/>
                  </a:lnTo>
                  <a:lnTo>
                    <a:pt x="6516" y="1120"/>
                  </a:lnTo>
                  <a:lnTo>
                    <a:pt x="6546" y="1129"/>
                  </a:lnTo>
                  <a:lnTo>
                    <a:pt x="6576" y="1139"/>
                  </a:lnTo>
                  <a:lnTo>
                    <a:pt x="6605" y="1149"/>
                  </a:lnTo>
                  <a:lnTo>
                    <a:pt x="6634" y="1160"/>
                  </a:lnTo>
                  <a:lnTo>
                    <a:pt x="6662" y="1171"/>
                  </a:lnTo>
                  <a:lnTo>
                    <a:pt x="6690" y="1184"/>
                  </a:lnTo>
                  <a:lnTo>
                    <a:pt x="6716" y="1196"/>
                  </a:lnTo>
                  <a:lnTo>
                    <a:pt x="6743" y="1210"/>
                  </a:lnTo>
                  <a:lnTo>
                    <a:pt x="6768" y="1224"/>
                  </a:lnTo>
                  <a:lnTo>
                    <a:pt x="6793" y="1238"/>
                  </a:lnTo>
                  <a:lnTo>
                    <a:pt x="6817" y="1253"/>
                  </a:lnTo>
                  <a:lnTo>
                    <a:pt x="6842" y="1269"/>
                  </a:lnTo>
                  <a:lnTo>
                    <a:pt x="6865" y="1286"/>
                  </a:lnTo>
                  <a:lnTo>
                    <a:pt x="6887" y="1303"/>
                  </a:lnTo>
                  <a:lnTo>
                    <a:pt x="6909" y="1320"/>
                  </a:lnTo>
                  <a:lnTo>
                    <a:pt x="6930" y="1338"/>
                  </a:lnTo>
                  <a:lnTo>
                    <a:pt x="6951" y="1357"/>
                  </a:lnTo>
                  <a:lnTo>
                    <a:pt x="6971" y="1376"/>
                  </a:lnTo>
                  <a:lnTo>
                    <a:pt x="6990" y="1396"/>
                  </a:lnTo>
                  <a:lnTo>
                    <a:pt x="7009" y="1416"/>
                  </a:lnTo>
                  <a:lnTo>
                    <a:pt x="7027" y="1437"/>
                  </a:lnTo>
                  <a:lnTo>
                    <a:pt x="7045" y="1458"/>
                  </a:lnTo>
                  <a:lnTo>
                    <a:pt x="7061" y="1480"/>
                  </a:lnTo>
                  <a:lnTo>
                    <a:pt x="7077" y="1502"/>
                  </a:lnTo>
                  <a:lnTo>
                    <a:pt x="7093" y="1525"/>
                  </a:lnTo>
                  <a:lnTo>
                    <a:pt x="7108" y="1550"/>
                  </a:lnTo>
                  <a:lnTo>
                    <a:pt x="7122" y="1574"/>
                  </a:lnTo>
                  <a:lnTo>
                    <a:pt x="7136" y="1598"/>
                  </a:lnTo>
                  <a:lnTo>
                    <a:pt x="7149" y="1623"/>
                  </a:lnTo>
                  <a:lnTo>
                    <a:pt x="7161" y="1649"/>
                  </a:lnTo>
                  <a:lnTo>
                    <a:pt x="7174" y="1676"/>
                  </a:lnTo>
                  <a:lnTo>
                    <a:pt x="7184" y="1702"/>
                  </a:lnTo>
                  <a:lnTo>
                    <a:pt x="7196" y="1729"/>
                  </a:lnTo>
                  <a:lnTo>
                    <a:pt x="7206" y="1758"/>
                  </a:lnTo>
                  <a:lnTo>
                    <a:pt x="7215" y="1786"/>
                  </a:lnTo>
                  <a:lnTo>
                    <a:pt x="7224" y="1814"/>
                  </a:lnTo>
                  <a:lnTo>
                    <a:pt x="7232" y="1844"/>
                  </a:lnTo>
                  <a:lnTo>
                    <a:pt x="7240" y="1873"/>
                  </a:lnTo>
                  <a:lnTo>
                    <a:pt x="7247" y="1904"/>
                  </a:lnTo>
                  <a:lnTo>
                    <a:pt x="7253" y="1935"/>
                  </a:lnTo>
                  <a:lnTo>
                    <a:pt x="7259" y="1966"/>
                  </a:lnTo>
                  <a:lnTo>
                    <a:pt x="7264" y="1998"/>
                  </a:lnTo>
                  <a:lnTo>
                    <a:pt x="7269" y="2031"/>
                  </a:lnTo>
                  <a:lnTo>
                    <a:pt x="7273" y="2064"/>
                  </a:lnTo>
                  <a:lnTo>
                    <a:pt x="7276" y="2097"/>
                  </a:lnTo>
                  <a:lnTo>
                    <a:pt x="7279" y="2131"/>
                  </a:lnTo>
                  <a:lnTo>
                    <a:pt x="7281" y="2165"/>
                  </a:lnTo>
                  <a:lnTo>
                    <a:pt x="7282" y="2200"/>
                  </a:lnTo>
                  <a:lnTo>
                    <a:pt x="7283" y="2271"/>
                  </a:lnTo>
                  <a:lnTo>
                    <a:pt x="7283" y="3976"/>
                  </a:lnTo>
                  <a:lnTo>
                    <a:pt x="6630" y="3976"/>
                  </a:lnTo>
                  <a:close/>
                  <a:moveTo>
                    <a:pt x="6646" y="2755"/>
                  </a:moveTo>
                  <a:lnTo>
                    <a:pt x="6646" y="2755"/>
                  </a:lnTo>
                  <a:lnTo>
                    <a:pt x="6613" y="2743"/>
                  </a:lnTo>
                  <a:lnTo>
                    <a:pt x="6580" y="2731"/>
                  </a:lnTo>
                  <a:lnTo>
                    <a:pt x="6545" y="2721"/>
                  </a:lnTo>
                  <a:lnTo>
                    <a:pt x="6508" y="2710"/>
                  </a:lnTo>
                  <a:lnTo>
                    <a:pt x="6470" y="2700"/>
                  </a:lnTo>
                  <a:lnTo>
                    <a:pt x="6431" y="2690"/>
                  </a:lnTo>
                  <a:lnTo>
                    <a:pt x="6390" y="2682"/>
                  </a:lnTo>
                  <a:lnTo>
                    <a:pt x="6349" y="2674"/>
                  </a:lnTo>
                  <a:lnTo>
                    <a:pt x="6307" y="2667"/>
                  </a:lnTo>
                  <a:lnTo>
                    <a:pt x="6264" y="2660"/>
                  </a:lnTo>
                  <a:lnTo>
                    <a:pt x="6220" y="2654"/>
                  </a:lnTo>
                  <a:lnTo>
                    <a:pt x="6175" y="2650"/>
                  </a:lnTo>
                  <a:lnTo>
                    <a:pt x="6129" y="2646"/>
                  </a:lnTo>
                  <a:lnTo>
                    <a:pt x="6082" y="2644"/>
                  </a:lnTo>
                  <a:lnTo>
                    <a:pt x="6035" y="2642"/>
                  </a:lnTo>
                  <a:lnTo>
                    <a:pt x="5988" y="2641"/>
                  </a:lnTo>
                  <a:lnTo>
                    <a:pt x="5988" y="2641"/>
                  </a:lnTo>
                  <a:lnTo>
                    <a:pt x="5949" y="2642"/>
                  </a:lnTo>
                  <a:lnTo>
                    <a:pt x="5912" y="2643"/>
                  </a:lnTo>
                  <a:lnTo>
                    <a:pt x="5875" y="2646"/>
                  </a:lnTo>
                  <a:lnTo>
                    <a:pt x="5840" y="2649"/>
                  </a:lnTo>
                  <a:lnTo>
                    <a:pt x="5806" y="2653"/>
                  </a:lnTo>
                  <a:lnTo>
                    <a:pt x="5773" y="2659"/>
                  </a:lnTo>
                  <a:lnTo>
                    <a:pt x="5740" y="2665"/>
                  </a:lnTo>
                  <a:lnTo>
                    <a:pt x="5710" y="2672"/>
                  </a:lnTo>
                  <a:lnTo>
                    <a:pt x="5679" y="2681"/>
                  </a:lnTo>
                  <a:lnTo>
                    <a:pt x="5651" y="2689"/>
                  </a:lnTo>
                  <a:lnTo>
                    <a:pt x="5624" y="2700"/>
                  </a:lnTo>
                  <a:lnTo>
                    <a:pt x="5596" y="2710"/>
                  </a:lnTo>
                  <a:lnTo>
                    <a:pt x="5571" y="2722"/>
                  </a:lnTo>
                  <a:lnTo>
                    <a:pt x="5547" y="2734"/>
                  </a:lnTo>
                  <a:lnTo>
                    <a:pt x="5524" y="2748"/>
                  </a:lnTo>
                  <a:lnTo>
                    <a:pt x="5503" y="2763"/>
                  </a:lnTo>
                  <a:lnTo>
                    <a:pt x="5482" y="2777"/>
                  </a:lnTo>
                  <a:lnTo>
                    <a:pt x="5463" y="2794"/>
                  </a:lnTo>
                  <a:lnTo>
                    <a:pt x="5444" y="2811"/>
                  </a:lnTo>
                  <a:lnTo>
                    <a:pt x="5427" y="2829"/>
                  </a:lnTo>
                  <a:lnTo>
                    <a:pt x="5412" y="2847"/>
                  </a:lnTo>
                  <a:lnTo>
                    <a:pt x="5398" y="2867"/>
                  </a:lnTo>
                  <a:lnTo>
                    <a:pt x="5385" y="2887"/>
                  </a:lnTo>
                  <a:lnTo>
                    <a:pt x="5373" y="2908"/>
                  </a:lnTo>
                  <a:lnTo>
                    <a:pt x="5363" y="2930"/>
                  </a:lnTo>
                  <a:lnTo>
                    <a:pt x="5353" y="2952"/>
                  </a:lnTo>
                  <a:lnTo>
                    <a:pt x="5346" y="2976"/>
                  </a:lnTo>
                  <a:lnTo>
                    <a:pt x="5340" y="3000"/>
                  </a:lnTo>
                  <a:lnTo>
                    <a:pt x="5334" y="3024"/>
                  </a:lnTo>
                  <a:lnTo>
                    <a:pt x="5331" y="3051"/>
                  </a:lnTo>
                  <a:lnTo>
                    <a:pt x="5329" y="3077"/>
                  </a:lnTo>
                  <a:lnTo>
                    <a:pt x="5328" y="3104"/>
                  </a:lnTo>
                  <a:lnTo>
                    <a:pt x="5328" y="3115"/>
                  </a:lnTo>
                  <a:lnTo>
                    <a:pt x="5328" y="3115"/>
                  </a:lnTo>
                  <a:lnTo>
                    <a:pt x="5329" y="3140"/>
                  </a:lnTo>
                  <a:lnTo>
                    <a:pt x="5331" y="3164"/>
                  </a:lnTo>
                  <a:lnTo>
                    <a:pt x="5334" y="3188"/>
                  </a:lnTo>
                  <a:lnTo>
                    <a:pt x="5340" y="3212"/>
                  </a:lnTo>
                  <a:lnTo>
                    <a:pt x="5345" y="3234"/>
                  </a:lnTo>
                  <a:lnTo>
                    <a:pt x="5352" y="3255"/>
                  </a:lnTo>
                  <a:lnTo>
                    <a:pt x="5362" y="3276"/>
                  </a:lnTo>
                  <a:lnTo>
                    <a:pt x="5371" y="3296"/>
                  </a:lnTo>
                  <a:lnTo>
                    <a:pt x="5382" y="3316"/>
                  </a:lnTo>
                  <a:lnTo>
                    <a:pt x="5394" y="3334"/>
                  </a:lnTo>
                  <a:lnTo>
                    <a:pt x="5408" y="3351"/>
                  </a:lnTo>
                  <a:lnTo>
                    <a:pt x="5422" y="3368"/>
                  </a:lnTo>
                  <a:lnTo>
                    <a:pt x="5438" y="3385"/>
                  </a:lnTo>
                  <a:lnTo>
                    <a:pt x="5453" y="3401"/>
                  </a:lnTo>
                  <a:lnTo>
                    <a:pt x="5471" y="3416"/>
                  </a:lnTo>
                  <a:lnTo>
                    <a:pt x="5489" y="3429"/>
                  </a:lnTo>
                  <a:lnTo>
                    <a:pt x="5509" y="3442"/>
                  </a:lnTo>
                  <a:lnTo>
                    <a:pt x="5529" y="3454"/>
                  </a:lnTo>
                  <a:lnTo>
                    <a:pt x="5550" y="3466"/>
                  </a:lnTo>
                  <a:lnTo>
                    <a:pt x="5571" y="3477"/>
                  </a:lnTo>
                  <a:lnTo>
                    <a:pt x="5594" y="3487"/>
                  </a:lnTo>
                  <a:lnTo>
                    <a:pt x="5617" y="3495"/>
                  </a:lnTo>
                  <a:lnTo>
                    <a:pt x="5642" y="3504"/>
                  </a:lnTo>
                  <a:lnTo>
                    <a:pt x="5666" y="3511"/>
                  </a:lnTo>
                  <a:lnTo>
                    <a:pt x="5691" y="3518"/>
                  </a:lnTo>
                  <a:lnTo>
                    <a:pt x="5717" y="3524"/>
                  </a:lnTo>
                  <a:lnTo>
                    <a:pt x="5744" y="3528"/>
                  </a:lnTo>
                  <a:lnTo>
                    <a:pt x="5771" y="3532"/>
                  </a:lnTo>
                  <a:lnTo>
                    <a:pt x="5798" y="3535"/>
                  </a:lnTo>
                  <a:lnTo>
                    <a:pt x="5827" y="3537"/>
                  </a:lnTo>
                  <a:lnTo>
                    <a:pt x="5855" y="3539"/>
                  </a:lnTo>
                  <a:lnTo>
                    <a:pt x="5883" y="3540"/>
                  </a:lnTo>
                  <a:lnTo>
                    <a:pt x="5883" y="3540"/>
                  </a:lnTo>
                  <a:lnTo>
                    <a:pt x="5924" y="3539"/>
                  </a:lnTo>
                  <a:lnTo>
                    <a:pt x="5964" y="3536"/>
                  </a:lnTo>
                  <a:lnTo>
                    <a:pt x="6003" y="3533"/>
                  </a:lnTo>
                  <a:lnTo>
                    <a:pt x="6041" y="3528"/>
                  </a:lnTo>
                  <a:lnTo>
                    <a:pt x="6079" y="3522"/>
                  </a:lnTo>
                  <a:lnTo>
                    <a:pt x="6116" y="3514"/>
                  </a:lnTo>
                  <a:lnTo>
                    <a:pt x="6152" y="3506"/>
                  </a:lnTo>
                  <a:lnTo>
                    <a:pt x="6186" y="3495"/>
                  </a:lnTo>
                  <a:lnTo>
                    <a:pt x="6221" y="3484"/>
                  </a:lnTo>
                  <a:lnTo>
                    <a:pt x="6254" y="3471"/>
                  </a:lnTo>
                  <a:lnTo>
                    <a:pt x="6285" y="3458"/>
                  </a:lnTo>
                  <a:lnTo>
                    <a:pt x="6317" y="3443"/>
                  </a:lnTo>
                  <a:lnTo>
                    <a:pt x="6346" y="3427"/>
                  </a:lnTo>
                  <a:lnTo>
                    <a:pt x="6375" y="3409"/>
                  </a:lnTo>
                  <a:lnTo>
                    <a:pt x="6402" y="3391"/>
                  </a:lnTo>
                  <a:lnTo>
                    <a:pt x="6428" y="3372"/>
                  </a:lnTo>
                  <a:lnTo>
                    <a:pt x="6454" y="3351"/>
                  </a:lnTo>
                  <a:lnTo>
                    <a:pt x="6477" y="3330"/>
                  </a:lnTo>
                  <a:lnTo>
                    <a:pt x="6499" y="3307"/>
                  </a:lnTo>
                  <a:lnTo>
                    <a:pt x="6520" y="3284"/>
                  </a:lnTo>
                  <a:lnTo>
                    <a:pt x="6539" y="3260"/>
                  </a:lnTo>
                  <a:lnTo>
                    <a:pt x="6557" y="3235"/>
                  </a:lnTo>
                  <a:lnTo>
                    <a:pt x="6573" y="3208"/>
                  </a:lnTo>
                  <a:lnTo>
                    <a:pt x="6588" y="3181"/>
                  </a:lnTo>
                  <a:lnTo>
                    <a:pt x="6602" y="3153"/>
                  </a:lnTo>
                  <a:lnTo>
                    <a:pt x="6613" y="3124"/>
                  </a:lnTo>
                  <a:lnTo>
                    <a:pt x="6623" y="3094"/>
                  </a:lnTo>
                  <a:lnTo>
                    <a:pt x="6631" y="3063"/>
                  </a:lnTo>
                  <a:lnTo>
                    <a:pt x="6638" y="3033"/>
                  </a:lnTo>
                  <a:lnTo>
                    <a:pt x="6642" y="3000"/>
                  </a:lnTo>
                  <a:lnTo>
                    <a:pt x="6645" y="2968"/>
                  </a:lnTo>
                  <a:lnTo>
                    <a:pt x="6646" y="2934"/>
                  </a:lnTo>
                  <a:lnTo>
                    <a:pt x="6646" y="2755"/>
                  </a:lnTo>
                  <a:close/>
                  <a:moveTo>
                    <a:pt x="9125" y="4040"/>
                  </a:moveTo>
                  <a:lnTo>
                    <a:pt x="9125" y="4040"/>
                  </a:lnTo>
                  <a:lnTo>
                    <a:pt x="9085" y="4040"/>
                  </a:lnTo>
                  <a:lnTo>
                    <a:pt x="9046" y="4039"/>
                  </a:lnTo>
                  <a:lnTo>
                    <a:pt x="9006" y="4036"/>
                  </a:lnTo>
                  <a:lnTo>
                    <a:pt x="8967" y="4033"/>
                  </a:lnTo>
                  <a:lnTo>
                    <a:pt x="8929" y="4028"/>
                  </a:lnTo>
                  <a:lnTo>
                    <a:pt x="8890" y="4023"/>
                  </a:lnTo>
                  <a:lnTo>
                    <a:pt x="8853" y="4017"/>
                  </a:lnTo>
                  <a:lnTo>
                    <a:pt x="8816" y="4010"/>
                  </a:lnTo>
                  <a:lnTo>
                    <a:pt x="8779" y="4002"/>
                  </a:lnTo>
                  <a:lnTo>
                    <a:pt x="8742" y="3994"/>
                  </a:lnTo>
                  <a:lnTo>
                    <a:pt x="8706" y="3983"/>
                  </a:lnTo>
                  <a:lnTo>
                    <a:pt x="8671" y="3973"/>
                  </a:lnTo>
                  <a:lnTo>
                    <a:pt x="8635" y="3962"/>
                  </a:lnTo>
                  <a:lnTo>
                    <a:pt x="8600" y="3950"/>
                  </a:lnTo>
                  <a:lnTo>
                    <a:pt x="8565" y="3937"/>
                  </a:lnTo>
                  <a:lnTo>
                    <a:pt x="8532" y="3923"/>
                  </a:lnTo>
                  <a:lnTo>
                    <a:pt x="8498" y="3909"/>
                  </a:lnTo>
                  <a:lnTo>
                    <a:pt x="8466" y="3893"/>
                  </a:lnTo>
                  <a:lnTo>
                    <a:pt x="8433" y="3877"/>
                  </a:lnTo>
                  <a:lnTo>
                    <a:pt x="8401" y="3860"/>
                  </a:lnTo>
                  <a:lnTo>
                    <a:pt x="8370" y="3842"/>
                  </a:lnTo>
                  <a:lnTo>
                    <a:pt x="8339" y="3823"/>
                  </a:lnTo>
                  <a:lnTo>
                    <a:pt x="8309" y="3805"/>
                  </a:lnTo>
                  <a:lnTo>
                    <a:pt x="8278" y="3786"/>
                  </a:lnTo>
                  <a:lnTo>
                    <a:pt x="8250" y="3765"/>
                  </a:lnTo>
                  <a:lnTo>
                    <a:pt x="8220" y="3744"/>
                  </a:lnTo>
                  <a:lnTo>
                    <a:pt x="8193" y="3721"/>
                  </a:lnTo>
                  <a:lnTo>
                    <a:pt x="8165" y="3699"/>
                  </a:lnTo>
                  <a:lnTo>
                    <a:pt x="8138" y="3676"/>
                  </a:lnTo>
                  <a:lnTo>
                    <a:pt x="8112" y="3652"/>
                  </a:lnTo>
                  <a:lnTo>
                    <a:pt x="8086" y="3628"/>
                  </a:lnTo>
                  <a:lnTo>
                    <a:pt x="8061" y="3603"/>
                  </a:lnTo>
                  <a:lnTo>
                    <a:pt x="8036" y="3577"/>
                  </a:lnTo>
                  <a:lnTo>
                    <a:pt x="8012" y="3551"/>
                  </a:lnTo>
                  <a:lnTo>
                    <a:pt x="7989" y="3524"/>
                  </a:lnTo>
                  <a:lnTo>
                    <a:pt x="7967" y="3496"/>
                  </a:lnTo>
                  <a:lnTo>
                    <a:pt x="7945" y="3469"/>
                  </a:lnTo>
                  <a:lnTo>
                    <a:pt x="7924" y="3441"/>
                  </a:lnTo>
                  <a:lnTo>
                    <a:pt x="7903" y="3411"/>
                  </a:lnTo>
                  <a:lnTo>
                    <a:pt x="7883" y="3382"/>
                  </a:lnTo>
                  <a:lnTo>
                    <a:pt x="7864" y="3351"/>
                  </a:lnTo>
                  <a:lnTo>
                    <a:pt x="7845" y="3321"/>
                  </a:lnTo>
                  <a:lnTo>
                    <a:pt x="7828" y="3290"/>
                  </a:lnTo>
                  <a:lnTo>
                    <a:pt x="7810" y="3259"/>
                  </a:lnTo>
                  <a:lnTo>
                    <a:pt x="7795" y="3227"/>
                  </a:lnTo>
                  <a:lnTo>
                    <a:pt x="7779" y="3195"/>
                  </a:lnTo>
                  <a:lnTo>
                    <a:pt x="7764" y="3162"/>
                  </a:lnTo>
                  <a:lnTo>
                    <a:pt x="7750" y="3129"/>
                  </a:lnTo>
                  <a:lnTo>
                    <a:pt x="7737" y="3095"/>
                  </a:lnTo>
                  <a:lnTo>
                    <a:pt x="7724" y="3061"/>
                  </a:lnTo>
                  <a:lnTo>
                    <a:pt x="7712" y="3027"/>
                  </a:lnTo>
                  <a:lnTo>
                    <a:pt x="7702" y="2992"/>
                  </a:lnTo>
                  <a:lnTo>
                    <a:pt x="7692" y="2956"/>
                  </a:lnTo>
                  <a:lnTo>
                    <a:pt x="7683" y="2920"/>
                  </a:lnTo>
                  <a:lnTo>
                    <a:pt x="7675" y="2885"/>
                  </a:lnTo>
                  <a:lnTo>
                    <a:pt x="7667" y="2849"/>
                  </a:lnTo>
                  <a:lnTo>
                    <a:pt x="7660" y="2812"/>
                  </a:lnTo>
                  <a:lnTo>
                    <a:pt x="7655" y="2775"/>
                  </a:lnTo>
                  <a:lnTo>
                    <a:pt x="7649" y="2739"/>
                  </a:lnTo>
                  <a:lnTo>
                    <a:pt x="7645" y="2701"/>
                  </a:lnTo>
                  <a:lnTo>
                    <a:pt x="7642" y="2664"/>
                  </a:lnTo>
                  <a:lnTo>
                    <a:pt x="7640" y="2625"/>
                  </a:lnTo>
                  <a:lnTo>
                    <a:pt x="7639" y="2587"/>
                  </a:lnTo>
                  <a:lnTo>
                    <a:pt x="7638" y="2549"/>
                  </a:lnTo>
                  <a:lnTo>
                    <a:pt x="7638" y="2549"/>
                  </a:lnTo>
                  <a:lnTo>
                    <a:pt x="7639" y="2510"/>
                  </a:lnTo>
                  <a:lnTo>
                    <a:pt x="7640" y="2473"/>
                  </a:lnTo>
                  <a:lnTo>
                    <a:pt x="7642" y="2435"/>
                  </a:lnTo>
                  <a:lnTo>
                    <a:pt x="7645" y="2397"/>
                  </a:lnTo>
                  <a:lnTo>
                    <a:pt x="7649" y="2359"/>
                  </a:lnTo>
                  <a:lnTo>
                    <a:pt x="7655" y="2321"/>
                  </a:lnTo>
                  <a:lnTo>
                    <a:pt x="7660" y="2284"/>
                  </a:lnTo>
                  <a:lnTo>
                    <a:pt x="7667" y="2248"/>
                  </a:lnTo>
                  <a:lnTo>
                    <a:pt x="7675" y="2212"/>
                  </a:lnTo>
                  <a:lnTo>
                    <a:pt x="7683" y="2175"/>
                  </a:lnTo>
                  <a:lnTo>
                    <a:pt x="7692" y="2139"/>
                  </a:lnTo>
                  <a:lnTo>
                    <a:pt x="7702" y="2105"/>
                  </a:lnTo>
                  <a:lnTo>
                    <a:pt x="7712" y="2069"/>
                  </a:lnTo>
                  <a:lnTo>
                    <a:pt x="7725" y="2034"/>
                  </a:lnTo>
                  <a:lnTo>
                    <a:pt x="7737" y="2001"/>
                  </a:lnTo>
                  <a:lnTo>
                    <a:pt x="7750" y="1966"/>
                  </a:lnTo>
                  <a:lnTo>
                    <a:pt x="7764" y="1932"/>
                  </a:lnTo>
                  <a:lnTo>
                    <a:pt x="7779" y="1900"/>
                  </a:lnTo>
                  <a:lnTo>
                    <a:pt x="7795" y="1867"/>
                  </a:lnTo>
                  <a:lnTo>
                    <a:pt x="7811" y="1834"/>
                  </a:lnTo>
                  <a:lnTo>
                    <a:pt x="7828" y="1803"/>
                  </a:lnTo>
                  <a:lnTo>
                    <a:pt x="7846" y="1771"/>
                  </a:lnTo>
                  <a:lnTo>
                    <a:pt x="7864" y="1741"/>
                  </a:lnTo>
                  <a:lnTo>
                    <a:pt x="7883" y="1710"/>
                  </a:lnTo>
                  <a:lnTo>
                    <a:pt x="7903" y="1680"/>
                  </a:lnTo>
                  <a:lnTo>
                    <a:pt x="7924" y="1650"/>
                  </a:lnTo>
                  <a:lnTo>
                    <a:pt x="7945" y="1622"/>
                  </a:lnTo>
                  <a:lnTo>
                    <a:pt x="7967" y="1594"/>
                  </a:lnTo>
                  <a:lnTo>
                    <a:pt x="7990" y="1566"/>
                  </a:lnTo>
                  <a:lnTo>
                    <a:pt x="8013" y="1539"/>
                  </a:lnTo>
                  <a:lnTo>
                    <a:pt x="8036" y="1512"/>
                  </a:lnTo>
                  <a:lnTo>
                    <a:pt x="8062" y="1486"/>
                  </a:lnTo>
                  <a:lnTo>
                    <a:pt x="8087" y="1461"/>
                  </a:lnTo>
                  <a:lnTo>
                    <a:pt x="8112" y="1436"/>
                  </a:lnTo>
                  <a:lnTo>
                    <a:pt x="8138" y="1412"/>
                  </a:lnTo>
                  <a:lnTo>
                    <a:pt x="8166" y="1389"/>
                  </a:lnTo>
                  <a:lnTo>
                    <a:pt x="8193" y="1366"/>
                  </a:lnTo>
                  <a:lnTo>
                    <a:pt x="8222" y="1344"/>
                  </a:lnTo>
                  <a:lnTo>
                    <a:pt x="8251" y="1321"/>
                  </a:lnTo>
                  <a:lnTo>
                    <a:pt x="8280" y="1300"/>
                  </a:lnTo>
                  <a:lnTo>
                    <a:pt x="8310" y="1280"/>
                  </a:lnTo>
                  <a:lnTo>
                    <a:pt x="8340" y="1262"/>
                  </a:lnTo>
                  <a:lnTo>
                    <a:pt x="8371" y="1243"/>
                  </a:lnTo>
                  <a:lnTo>
                    <a:pt x="8402" y="1225"/>
                  </a:lnTo>
                  <a:lnTo>
                    <a:pt x="8435" y="1207"/>
                  </a:lnTo>
                  <a:lnTo>
                    <a:pt x="8468" y="1191"/>
                  </a:lnTo>
                  <a:lnTo>
                    <a:pt x="8500" y="1175"/>
                  </a:lnTo>
                  <a:lnTo>
                    <a:pt x="8534" y="1161"/>
                  </a:lnTo>
                  <a:lnTo>
                    <a:pt x="8569" y="1146"/>
                  </a:lnTo>
                  <a:lnTo>
                    <a:pt x="8602" y="1133"/>
                  </a:lnTo>
                  <a:lnTo>
                    <a:pt x="8638" y="1121"/>
                  </a:lnTo>
                  <a:lnTo>
                    <a:pt x="8673" y="1109"/>
                  </a:lnTo>
                  <a:lnTo>
                    <a:pt x="8708" y="1099"/>
                  </a:lnTo>
                  <a:lnTo>
                    <a:pt x="8745" y="1088"/>
                  </a:lnTo>
                  <a:lnTo>
                    <a:pt x="8782" y="1080"/>
                  </a:lnTo>
                  <a:lnTo>
                    <a:pt x="8819" y="1071"/>
                  </a:lnTo>
                  <a:lnTo>
                    <a:pt x="8857" y="1064"/>
                  </a:lnTo>
                  <a:lnTo>
                    <a:pt x="8895" y="1058"/>
                  </a:lnTo>
                  <a:lnTo>
                    <a:pt x="8932" y="1052"/>
                  </a:lnTo>
                  <a:lnTo>
                    <a:pt x="8971" y="1048"/>
                  </a:lnTo>
                  <a:lnTo>
                    <a:pt x="9010" y="1045"/>
                  </a:lnTo>
                  <a:lnTo>
                    <a:pt x="9050" y="1043"/>
                  </a:lnTo>
                  <a:lnTo>
                    <a:pt x="9090" y="1041"/>
                  </a:lnTo>
                  <a:lnTo>
                    <a:pt x="9130" y="1041"/>
                  </a:lnTo>
                  <a:lnTo>
                    <a:pt x="9130" y="1041"/>
                  </a:lnTo>
                  <a:lnTo>
                    <a:pt x="9181" y="1041"/>
                  </a:lnTo>
                  <a:lnTo>
                    <a:pt x="9230" y="1043"/>
                  </a:lnTo>
                  <a:lnTo>
                    <a:pt x="9279" y="1046"/>
                  </a:lnTo>
                  <a:lnTo>
                    <a:pt x="9325" y="1049"/>
                  </a:lnTo>
                  <a:lnTo>
                    <a:pt x="9371" y="1054"/>
                  </a:lnTo>
                  <a:lnTo>
                    <a:pt x="9416" y="1061"/>
                  </a:lnTo>
                  <a:lnTo>
                    <a:pt x="9459" y="1068"/>
                  </a:lnTo>
                  <a:lnTo>
                    <a:pt x="9503" y="1076"/>
                  </a:lnTo>
                  <a:lnTo>
                    <a:pt x="9544" y="1086"/>
                  </a:lnTo>
                  <a:lnTo>
                    <a:pt x="9585" y="1096"/>
                  </a:lnTo>
                  <a:lnTo>
                    <a:pt x="9625" y="1107"/>
                  </a:lnTo>
                  <a:lnTo>
                    <a:pt x="9663" y="1120"/>
                  </a:lnTo>
                  <a:lnTo>
                    <a:pt x="9701" y="1133"/>
                  </a:lnTo>
                  <a:lnTo>
                    <a:pt x="9738" y="1147"/>
                  </a:lnTo>
                  <a:lnTo>
                    <a:pt x="9774" y="1162"/>
                  </a:lnTo>
                  <a:lnTo>
                    <a:pt x="9810" y="1177"/>
                  </a:lnTo>
                  <a:lnTo>
                    <a:pt x="9843" y="1194"/>
                  </a:lnTo>
                  <a:lnTo>
                    <a:pt x="9877" y="1212"/>
                  </a:lnTo>
                  <a:lnTo>
                    <a:pt x="9911" y="1231"/>
                  </a:lnTo>
                  <a:lnTo>
                    <a:pt x="9942" y="1250"/>
                  </a:lnTo>
                  <a:lnTo>
                    <a:pt x="9974" y="1270"/>
                  </a:lnTo>
                  <a:lnTo>
                    <a:pt x="10004" y="1291"/>
                  </a:lnTo>
                  <a:lnTo>
                    <a:pt x="10035" y="1312"/>
                  </a:lnTo>
                  <a:lnTo>
                    <a:pt x="10064" y="1334"/>
                  </a:lnTo>
                  <a:lnTo>
                    <a:pt x="10093" y="1357"/>
                  </a:lnTo>
                  <a:lnTo>
                    <a:pt x="10121" y="1381"/>
                  </a:lnTo>
                  <a:lnTo>
                    <a:pt x="10148" y="1406"/>
                  </a:lnTo>
                  <a:lnTo>
                    <a:pt x="10176" y="1431"/>
                  </a:lnTo>
                  <a:lnTo>
                    <a:pt x="10202" y="1456"/>
                  </a:lnTo>
                  <a:lnTo>
                    <a:pt x="10228" y="1482"/>
                  </a:lnTo>
                  <a:lnTo>
                    <a:pt x="10255" y="1509"/>
                  </a:lnTo>
                  <a:lnTo>
                    <a:pt x="10280" y="1536"/>
                  </a:lnTo>
                  <a:lnTo>
                    <a:pt x="9871" y="1976"/>
                  </a:lnTo>
                  <a:lnTo>
                    <a:pt x="9871" y="1976"/>
                  </a:lnTo>
                  <a:lnTo>
                    <a:pt x="9833" y="1937"/>
                  </a:lnTo>
                  <a:lnTo>
                    <a:pt x="9795" y="1900"/>
                  </a:lnTo>
                  <a:lnTo>
                    <a:pt x="9756" y="1865"/>
                  </a:lnTo>
                  <a:lnTo>
                    <a:pt x="9716" y="1830"/>
                  </a:lnTo>
                  <a:lnTo>
                    <a:pt x="9675" y="1799"/>
                  </a:lnTo>
                  <a:lnTo>
                    <a:pt x="9634" y="1769"/>
                  </a:lnTo>
                  <a:lnTo>
                    <a:pt x="9613" y="1756"/>
                  </a:lnTo>
                  <a:lnTo>
                    <a:pt x="9591" y="1742"/>
                  </a:lnTo>
                  <a:lnTo>
                    <a:pt x="9569" y="1729"/>
                  </a:lnTo>
                  <a:lnTo>
                    <a:pt x="9547" y="1717"/>
                  </a:lnTo>
                  <a:lnTo>
                    <a:pt x="9525" y="1705"/>
                  </a:lnTo>
                  <a:lnTo>
                    <a:pt x="9501" y="1695"/>
                  </a:lnTo>
                  <a:lnTo>
                    <a:pt x="9477" y="1684"/>
                  </a:lnTo>
                  <a:lnTo>
                    <a:pt x="9454" y="1675"/>
                  </a:lnTo>
                  <a:lnTo>
                    <a:pt x="9429" y="1666"/>
                  </a:lnTo>
                  <a:lnTo>
                    <a:pt x="9405" y="1658"/>
                  </a:lnTo>
                  <a:lnTo>
                    <a:pt x="9379" y="1650"/>
                  </a:lnTo>
                  <a:lnTo>
                    <a:pt x="9353" y="1643"/>
                  </a:lnTo>
                  <a:lnTo>
                    <a:pt x="9327" y="1637"/>
                  </a:lnTo>
                  <a:lnTo>
                    <a:pt x="9300" y="1632"/>
                  </a:lnTo>
                  <a:lnTo>
                    <a:pt x="9272" y="1627"/>
                  </a:lnTo>
                  <a:lnTo>
                    <a:pt x="9244" y="1623"/>
                  </a:lnTo>
                  <a:lnTo>
                    <a:pt x="9215" y="1621"/>
                  </a:lnTo>
                  <a:lnTo>
                    <a:pt x="9186" y="1619"/>
                  </a:lnTo>
                  <a:lnTo>
                    <a:pt x="9155" y="1617"/>
                  </a:lnTo>
                  <a:lnTo>
                    <a:pt x="9125" y="1617"/>
                  </a:lnTo>
                  <a:lnTo>
                    <a:pt x="9125" y="1617"/>
                  </a:lnTo>
                  <a:lnTo>
                    <a:pt x="9081" y="1618"/>
                  </a:lnTo>
                  <a:lnTo>
                    <a:pt x="9037" y="1622"/>
                  </a:lnTo>
                  <a:lnTo>
                    <a:pt x="8993" y="1627"/>
                  </a:lnTo>
                  <a:lnTo>
                    <a:pt x="8951" y="1636"/>
                  </a:lnTo>
                  <a:lnTo>
                    <a:pt x="8910" y="1646"/>
                  </a:lnTo>
                  <a:lnTo>
                    <a:pt x="8870" y="1659"/>
                  </a:lnTo>
                  <a:lnTo>
                    <a:pt x="8832" y="1673"/>
                  </a:lnTo>
                  <a:lnTo>
                    <a:pt x="8794" y="1689"/>
                  </a:lnTo>
                  <a:lnTo>
                    <a:pt x="8756" y="1708"/>
                  </a:lnTo>
                  <a:lnTo>
                    <a:pt x="8720" y="1728"/>
                  </a:lnTo>
                  <a:lnTo>
                    <a:pt x="8685" y="1750"/>
                  </a:lnTo>
                  <a:lnTo>
                    <a:pt x="8653" y="1775"/>
                  </a:lnTo>
                  <a:lnTo>
                    <a:pt x="8620" y="1801"/>
                  </a:lnTo>
                  <a:lnTo>
                    <a:pt x="8589" y="1828"/>
                  </a:lnTo>
                  <a:lnTo>
                    <a:pt x="8559" y="1857"/>
                  </a:lnTo>
                  <a:lnTo>
                    <a:pt x="8531" y="1887"/>
                  </a:lnTo>
                  <a:lnTo>
                    <a:pt x="8504" y="1920"/>
                  </a:lnTo>
                  <a:lnTo>
                    <a:pt x="8479" y="1953"/>
                  </a:lnTo>
                  <a:lnTo>
                    <a:pt x="8455" y="1988"/>
                  </a:lnTo>
                  <a:lnTo>
                    <a:pt x="8433" y="2024"/>
                  </a:lnTo>
                  <a:lnTo>
                    <a:pt x="8412" y="2062"/>
                  </a:lnTo>
                  <a:lnTo>
                    <a:pt x="8392" y="2099"/>
                  </a:lnTo>
                  <a:lnTo>
                    <a:pt x="8375" y="2139"/>
                  </a:lnTo>
                  <a:lnTo>
                    <a:pt x="8359" y="2180"/>
                  </a:lnTo>
                  <a:lnTo>
                    <a:pt x="8345" y="2222"/>
                  </a:lnTo>
                  <a:lnTo>
                    <a:pt x="8332" y="2264"/>
                  </a:lnTo>
                  <a:lnTo>
                    <a:pt x="8321" y="2309"/>
                  </a:lnTo>
                  <a:lnTo>
                    <a:pt x="8313" y="2353"/>
                  </a:lnTo>
                  <a:lnTo>
                    <a:pt x="8306" y="2398"/>
                  </a:lnTo>
                  <a:lnTo>
                    <a:pt x="8300" y="2444"/>
                  </a:lnTo>
                  <a:lnTo>
                    <a:pt x="8298" y="2490"/>
                  </a:lnTo>
                  <a:lnTo>
                    <a:pt x="8297" y="2538"/>
                  </a:lnTo>
                  <a:lnTo>
                    <a:pt x="8297" y="2538"/>
                  </a:lnTo>
                  <a:lnTo>
                    <a:pt x="8298" y="2586"/>
                  </a:lnTo>
                  <a:lnTo>
                    <a:pt x="8301" y="2633"/>
                  </a:lnTo>
                  <a:lnTo>
                    <a:pt x="8306" y="2681"/>
                  </a:lnTo>
                  <a:lnTo>
                    <a:pt x="8313" y="2726"/>
                  </a:lnTo>
                  <a:lnTo>
                    <a:pt x="8322" y="2771"/>
                  </a:lnTo>
                  <a:lnTo>
                    <a:pt x="8333" y="2816"/>
                  </a:lnTo>
                  <a:lnTo>
                    <a:pt x="8346" y="2859"/>
                  </a:lnTo>
                  <a:lnTo>
                    <a:pt x="8360" y="2901"/>
                  </a:lnTo>
                  <a:lnTo>
                    <a:pt x="8376" y="2942"/>
                  </a:lnTo>
                  <a:lnTo>
                    <a:pt x="8394" y="2983"/>
                  </a:lnTo>
                  <a:lnTo>
                    <a:pt x="8414" y="3022"/>
                  </a:lnTo>
                  <a:lnTo>
                    <a:pt x="8435" y="3059"/>
                  </a:lnTo>
                  <a:lnTo>
                    <a:pt x="8458" y="3096"/>
                  </a:lnTo>
                  <a:lnTo>
                    <a:pt x="8483" y="3132"/>
                  </a:lnTo>
                  <a:lnTo>
                    <a:pt x="8510" y="3165"/>
                  </a:lnTo>
                  <a:lnTo>
                    <a:pt x="8537" y="3197"/>
                  </a:lnTo>
                  <a:lnTo>
                    <a:pt x="8566" y="3228"/>
                  </a:lnTo>
                  <a:lnTo>
                    <a:pt x="8597" y="3257"/>
                  </a:lnTo>
                  <a:lnTo>
                    <a:pt x="8629" y="3285"/>
                  </a:lnTo>
                  <a:lnTo>
                    <a:pt x="8662" y="3310"/>
                  </a:lnTo>
                  <a:lnTo>
                    <a:pt x="8697" y="3335"/>
                  </a:lnTo>
                  <a:lnTo>
                    <a:pt x="8734" y="3357"/>
                  </a:lnTo>
                  <a:lnTo>
                    <a:pt x="8771" y="3378"/>
                  </a:lnTo>
                  <a:lnTo>
                    <a:pt x="8809" y="3396"/>
                  </a:lnTo>
                  <a:lnTo>
                    <a:pt x="8849" y="3412"/>
                  </a:lnTo>
                  <a:lnTo>
                    <a:pt x="8889" y="3427"/>
                  </a:lnTo>
                  <a:lnTo>
                    <a:pt x="8931" y="3440"/>
                  </a:lnTo>
                  <a:lnTo>
                    <a:pt x="8975" y="3450"/>
                  </a:lnTo>
                  <a:lnTo>
                    <a:pt x="9019" y="3458"/>
                  </a:lnTo>
                  <a:lnTo>
                    <a:pt x="9064" y="3464"/>
                  </a:lnTo>
                  <a:lnTo>
                    <a:pt x="9110" y="3467"/>
                  </a:lnTo>
                  <a:lnTo>
                    <a:pt x="9158" y="3469"/>
                  </a:lnTo>
                  <a:lnTo>
                    <a:pt x="9158" y="3469"/>
                  </a:lnTo>
                  <a:lnTo>
                    <a:pt x="9186" y="3468"/>
                  </a:lnTo>
                  <a:lnTo>
                    <a:pt x="9214" y="3467"/>
                  </a:lnTo>
                  <a:lnTo>
                    <a:pt x="9243" y="3465"/>
                  </a:lnTo>
                  <a:lnTo>
                    <a:pt x="9270" y="3462"/>
                  </a:lnTo>
                  <a:lnTo>
                    <a:pt x="9297" y="3459"/>
                  </a:lnTo>
                  <a:lnTo>
                    <a:pt x="9324" y="3453"/>
                  </a:lnTo>
                  <a:lnTo>
                    <a:pt x="9350" y="3448"/>
                  </a:lnTo>
                  <a:lnTo>
                    <a:pt x="9376" y="3443"/>
                  </a:lnTo>
                  <a:lnTo>
                    <a:pt x="9402" y="3436"/>
                  </a:lnTo>
                  <a:lnTo>
                    <a:pt x="9427" y="3428"/>
                  </a:lnTo>
                  <a:lnTo>
                    <a:pt x="9451" y="3420"/>
                  </a:lnTo>
                  <a:lnTo>
                    <a:pt x="9475" y="3411"/>
                  </a:lnTo>
                  <a:lnTo>
                    <a:pt x="9499" y="3402"/>
                  </a:lnTo>
                  <a:lnTo>
                    <a:pt x="9524" y="3391"/>
                  </a:lnTo>
                  <a:lnTo>
                    <a:pt x="9547" y="3380"/>
                  </a:lnTo>
                  <a:lnTo>
                    <a:pt x="9570" y="3368"/>
                  </a:lnTo>
                  <a:lnTo>
                    <a:pt x="9592" y="3357"/>
                  </a:lnTo>
                  <a:lnTo>
                    <a:pt x="9615" y="3344"/>
                  </a:lnTo>
                  <a:lnTo>
                    <a:pt x="9637" y="3330"/>
                  </a:lnTo>
                  <a:lnTo>
                    <a:pt x="9658" y="3317"/>
                  </a:lnTo>
                  <a:lnTo>
                    <a:pt x="9701" y="3287"/>
                  </a:lnTo>
                  <a:lnTo>
                    <a:pt x="9743" y="3255"/>
                  </a:lnTo>
                  <a:lnTo>
                    <a:pt x="9784" y="3221"/>
                  </a:lnTo>
                  <a:lnTo>
                    <a:pt x="9825" y="3186"/>
                  </a:lnTo>
                  <a:lnTo>
                    <a:pt x="9865" y="3149"/>
                  </a:lnTo>
                  <a:lnTo>
                    <a:pt x="9904" y="3110"/>
                  </a:lnTo>
                  <a:lnTo>
                    <a:pt x="10302" y="3502"/>
                  </a:lnTo>
                  <a:lnTo>
                    <a:pt x="10302" y="3502"/>
                  </a:lnTo>
                  <a:lnTo>
                    <a:pt x="10275" y="3531"/>
                  </a:lnTo>
                  <a:lnTo>
                    <a:pt x="10248" y="3560"/>
                  </a:lnTo>
                  <a:lnTo>
                    <a:pt x="10221" y="3588"/>
                  </a:lnTo>
                  <a:lnTo>
                    <a:pt x="10192" y="3615"/>
                  </a:lnTo>
                  <a:lnTo>
                    <a:pt x="10164" y="3643"/>
                  </a:lnTo>
                  <a:lnTo>
                    <a:pt x="10136" y="3669"/>
                  </a:lnTo>
                  <a:lnTo>
                    <a:pt x="10106" y="3694"/>
                  </a:lnTo>
                  <a:lnTo>
                    <a:pt x="10077" y="3718"/>
                  </a:lnTo>
                  <a:lnTo>
                    <a:pt x="10047" y="3742"/>
                  </a:lnTo>
                  <a:lnTo>
                    <a:pt x="10016" y="3767"/>
                  </a:lnTo>
                  <a:lnTo>
                    <a:pt x="9985" y="3789"/>
                  </a:lnTo>
                  <a:lnTo>
                    <a:pt x="9953" y="3811"/>
                  </a:lnTo>
                  <a:lnTo>
                    <a:pt x="9920" y="3832"/>
                  </a:lnTo>
                  <a:lnTo>
                    <a:pt x="9886" y="3852"/>
                  </a:lnTo>
                  <a:lnTo>
                    <a:pt x="9853" y="3871"/>
                  </a:lnTo>
                  <a:lnTo>
                    <a:pt x="9817" y="3890"/>
                  </a:lnTo>
                  <a:lnTo>
                    <a:pt x="9781" y="3906"/>
                  </a:lnTo>
                  <a:lnTo>
                    <a:pt x="9745" y="3923"/>
                  </a:lnTo>
                  <a:lnTo>
                    <a:pt x="9708" y="3939"/>
                  </a:lnTo>
                  <a:lnTo>
                    <a:pt x="9669" y="3953"/>
                  </a:lnTo>
                  <a:lnTo>
                    <a:pt x="9630" y="3966"/>
                  </a:lnTo>
                  <a:lnTo>
                    <a:pt x="9590" y="3979"/>
                  </a:lnTo>
                  <a:lnTo>
                    <a:pt x="9548" y="3991"/>
                  </a:lnTo>
                  <a:lnTo>
                    <a:pt x="9506" y="4001"/>
                  </a:lnTo>
                  <a:lnTo>
                    <a:pt x="9463" y="4010"/>
                  </a:lnTo>
                  <a:lnTo>
                    <a:pt x="9417" y="4018"/>
                  </a:lnTo>
                  <a:lnTo>
                    <a:pt x="9372" y="4024"/>
                  </a:lnTo>
                  <a:lnTo>
                    <a:pt x="9325" y="4031"/>
                  </a:lnTo>
                  <a:lnTo>
                    <a:pt x="9277" y="4035"/>
                  </a:lnTo>
                  <a:lnTo>
                    <a:pt x="9228" y="4038"/>
                  </a:lnTo>
                  <a:lnTo>
                    <a:pt x="9176" y="4040"/>
                  </a:lnTo>
                  <a:lnTo>
                    <a:pt x="9125" y="4040"/>
                  </a:lnTo>
                  <a:lnTo>
                    <a:pt x="9125" y="4040"/>
                  </a:lnTo>
                  <a:close/>
                  <a:moveTo>
                    <a:pt x="13325" y="3976"/>
                  </a:moveTo>
                  <a:lnTo>
                    <a:pt x="12562" y="3976"/>
                  </a:lnTo>
                  <a:lnTo>
                    <a:pt x="11696" y="2733"/>
                  </a:lnTo>
                  <a:lnTo>
                    <a:pt x="11294" y="3153"/>
                  </a:lnTo>
                  <a:lnTo>
                    <a:pt x="11294" y="3976"/>
                  </a:lnTo>
                  <a:lnTo>
                    <a:pt x="10634" y="3976"/>
                  </a:lnTo>
                  <a:lnTo>
                    <a:pt x="10634" y="0"/>
                  </a:lnTo>
                  <a:lnTo>
                    <a:pt x="11294" y="0"/>
                  </a:lnTo>
                  <a:lnTo>
                    <a:pt x="11294" y="2375"/>
                  </a:lnTo>
                  <a:lnTo>
                    <a:pt x="12486" y="1101"/>
                  </a:lnTo>
                  <a:lnTo>
                    <a:pt x="13287" y="1101"/>
                  </a:lnTo>
                  <a:lnTo>
                    <a:pt x="12142" y="2271"/>
                  </a:lnTo>
                  <a:lnTo>
                    <a:pt x="13325" y="3976"/>
                  </a:lnTo>
                  <a:close/>
                  <a:moveTo>
                    <a:pt x="15313" y="4035"/>
                  </a:moveTo>
                  <a:lnTo>
                    <a:pt x="15313" y="4035"/>
                  </a:lnTo>
                  <a:lnTo>
                    <a:pt x="15269" y="4035"/>
                  </a:lnTo>
                  <a:lnTo>
                    <a:pt x="15226" y="4033"/>
                  </a:lnTo>
                  <a:lnTo>
                    <a:pt x="15185" y="4029"/>
                  </a:lnTo>
                  <a:lnTo>
                    <a:pt x="15144" y="4024"/>
                  </a:lnTo>
                  <a:lnTo>
                    <a:pt x="15104" y="4019"/>
                  </a:lnTo>
                  <a:lnTo>
                    <a:pt x="15065" y="4012"/>
                  </a:lnTo>
                  <a:lnTo>
                    <a:pt x="15026" y="4003"/>
                  </a:lnTo>
                  <a:lnTo>
                    <a:pt x="14990" y="3994"/>
                  </a:lnTo>
                  <a:lnTo>
                    <a:pt x="14953" y="3983"/>
                  </a:lnTo>
                  <a:lnTo>
                    <a:pt x="14918" y="3972"/>
                  </a:lnTo>
                  <a:lnTo>
                    <a:pt x="14883" y="3959"/>
                  </a:lnTo>
                  <a:lnTo>
                    <a:pt x="14850" y="3945"/>
                  </a:lnTo>
                  <a:lnTo>
                    <a:pt x="14817" y="3931"/>
                  </a:lnTo>
                  <a:lnTo>
                    <a:pt x="14785" y="3915"/>
                  </a:lnTo>
                  <a:lnTo>
                    <a:pt x="14754" y="3899"/>
                  </a:lnTo>
                  <a:lnTo>
                    <a:pt x="14723" y="3882"/>
                  </a:lnTo>
                  <a:lnTo>
                    <a:pt x="14694" y="3864"/>
                  </a:lnTo>
                  <a:lnTo>
                    <a:pt x="14666" y="3846"/>
                  </a:lnTo>
                  <a:lnTo>
                    <a:pt x="14637" y="3827"/>
                  </a:lnTo>
                  <a:lnTo>
                    <a:pt x="14610" y="3807"/>
                  </a:lnTo>
                  <a:lnTo>
                    <a:pt x="14584" y="3786"/>
                  </a:lnTo>
                  <a:lnTo>
                    <a:pt x="14558" y="3765"/>
                  </a:lnTo>
                  <a:lnTo>
                    <a:pt x="14533" y="3742"/>
                  </a:lnTo>
                  <a:lnTo>
                    <a:pt x="14509" y="3720"/>
                  </a:lnTo>
                  <a:lnTo>
                    <a:pt x="14486" y="3697"/>
                  </a:lnTo>
                  <a:lnTo>
                    <a:pt x="14463" y="3674"/>
                  </a:lnTo>
                  <a:lnTo>
                    <a:pt x="14440" y="3651"/>
                  </a:lnTo>
                  <a:lnTo>
                    <a:pt x="14418" y="3627"/>
                  </a:lnTo>
                  <a:lnTo>
                    <a:pt x="14397" y="3603"/>
                  </a:lnTo>
                  <a:lnTo>
                    <a:pt x="14377" y="3578"/>
                  </a:lnTo>
                  <a:lnTo>
                    <a:pt x="14338" y="3529"/>
                  </a:lnTo>
                  <a:lnTo>
                    <a:pt x="14338" y="3976"/>
                  </a:lnTo>
                  <a:lnTo>
                    <a:pt x="13679" y="3976"/>
                  </a:lnTo>
                  <a:lnTo>
                    <a:pt x="13679" y="0"/>
                  </a:lnTo>
                  <a:lnTo>
                    <a:pt x="14338" y="0"/>
                  </a:lnTo>
                  <a:lnTo>
                    <a:pt x="14338" y="1579"/>
                  </a:lnTo>
                  <a:lnTo>
                    <a:pt x="14338" y="1579"/>
                  </a:lnTo>
                  <a:lnTo>
                    <a:pt x="14358" y="1552"/>
                  </a:lnTo>
                  <a:lnTo>
                    <a:pt x="14379" y="1524"/>
                  </a:lnTo>
                  <a:lnTo>
                    <a:pt x="14401" y="1497"/>
                  </a:lnTo>
                  <a:lnTo>
                    <a:pt x="14423" y="1470"/>
                  </a:lnTo>
                  <a:lnTo>
                    <a:pt x="14445" y="1444"/>
                  </a:lnTo>
                  <a:lnTo>
                    <a:pt x="14468" y="1418"/>
                  </a:lnTo>
                  <a:lnTo>
                    <a:pt x="14491" y="1393"/>
                  </a:lnTo>
                  <a:lnTo>
                    <a:pt x="14515" y="1369"/>
                  </a:lnTo>
                  <a:lnTo>
                    <a:pt x="14539" y="1345"/>
                  </a:lnTo>
                  <a:lnTo>
                    <a:pt x="14566" y="1321"/>
                  </a:lnTo>
                  <a:lnTo>
                    <a:pt x="14591" y="1299"/>
                  </a:lnTo>
                  <a:lnTo>
                    <a:pt x="14618" y="1277"/>
                  </a:lnTo>
                  <a:lnTo>
                    <a:pt x="14646" y="1256"/>
                  </a:lnTo>
                  <a:lnTo>
                    <a:pt x="14673" y="1235"/>
                  </a:lnTo>
                  <a:lnTo>
                    <a:pt x="14702" y="1216"/>
                  </a:lnTo>
                  <a:lnTo>
                    <a:pt x="14732" y="1197"/>
                  </a:lnTo>
                  <a:lnTo>
                    <a:pt x="14762" y="1180"/>
                  </a:lnTo>
                  <a:lnTo>
                    <a:pt x="14793" y="1163"/>
                  </a:lnTo>
                  <a:lnTo>
                    <a:pt x="14824" y="1147"/>
                  </a:lnTo>
                  <a:lnTo>
                    <a:pt x="14857" y="1132"/>
                  </a:lnTo>
                  <a:lnTo>
                    <a:pt x="14891" y="1117"/>
                  </a:lnTo>
                  <a:lnTo>
                    <a:pt x="14924" y="1105"/>
                  </a:lnTo>
                  <a:lnTo>
                    <a:pt x="14960" y="1093"/>
                  </a:lnTo>
                  <a:lnTo>
                    <a:pt x="14996" y="1083"/>
                  </a:lnTo>
                  <a:lnTo>
                    <a:pt x="15032" y="1073"/>
                  </a:lnTo>
                  <a:lnTo>
                    <a:pt x="15069" y="1064"/>
                  </a:lnTo>
                  <a:lnTo>
                    <a:pt x="15108" y="1058"/>
                  </a:lnTo>
                  <a:lnTo>
                    <a:pt x="15147" y="1051"/>
                  </a:lnTo>
                  <a:lnTo>
                    <a:pt x="15187" y="1046"/>
                  </a:lnTo>
                  <a:lnTo>
                    <a:pt x="15228" y="1043"/>
                  </a:lnTo>
                  <a:lnTo>
                    <a:pt x="15270" y="1041"/>
                  </a:lnTo>
                  <a:lnTo>
                    <a:pt x="15313" y="1041"/>
                  </a:lnTo>
                  <a:lnTo>
                    <a:pt x="15313" y="1041"/>
                  </a:lnTo>
                  <a:lnTo>
                    <a:pt x="15345" y="1041"/>
                  </a:lnTo>
                  <a:lnTo>
                    <a:pt x="15378" y="1042"/>
                  </a:lnTo>
                  <a:lnTo>
                    <a:pt x="15409" y="1044"/>
                  </a:lnTo>
                  <a:lnTo>
                    <a:pt x="15441" y="1047"/>
                  </a:lnTo>
                  <a:lnTo>
                    <a:pt x="15472" y="1050"/>
                  </a:lnTo>
                  <a:lnTo>
                    <a:pt x="15504" y="1054"/>
                  </a:lnTo>
                  <a:lnTo>
                    <a:pt x="15535" y="1060"/>
                  </a:lnTo>
                  <a:lnTo>
                    <a:pt x="15567" y="1065"/>
                  </a:lnTo>
                  <a:lnTo>
                    <a:pt x="15597" y="1072"/>
                  </a:lnTo>
                  <a:lnTo>
                    <a:pt x="15629" y="1080"/>
                  </a:lnTo>
                  <a:lnTo>
                    <a:pt x="15659" y="1087"/>
                  </a:lnTo>
                  <a:lnTo>
                    <a:pt x="15690" y="1096"/>
                  </a:lnTo>
                  <a:lnTo>
                    <a:pt x="15720" y="1106"/>
                  </a:lnTo>
                  <a:lnTo>
                    <a:pt x="15751" y="1116"/>
                  </a:lnTo>
                  <a:lnTo>
                    <a:pt x="15780" y="1128"/>
                  </a:lnTo>
                  <a:lnTo>
                    <a:pt x="15810" y="1140"/>
                  </a:lnTo>
                  <a:lnTo>
                    <a:pt x="15839" y="1152"/>
                  </a:lnTo>
                  <a:lnTo>
                    <a:pt x="15869" y="1166"/>
                  </a:lnTo>
                  <a:lnTo>
                    <a:pt x="15897" y="1180"/>
                  </a:lnTo>
                  <a:lnTo>
                    <a:pt x="15927" y="1194"/>
                  </a:lnTo>
                  <a:lnTo>
                    <a:pt x="15954" y="1210"/>
                  </a:lnTo>
                  <a:lnTo>
                    <a:pt x="15982" y="1227"/>
                  </a:lnTo>
                  <a:lnTo>
                    <a:pt x="16010" y="1244"/>
                  </a:lnTo>
                  <a:lnTo>
                    <a:pt x="16037" y="1262"/>
                  </a:lnTo>
                  <a:lnTo>
                    <a:pt x="16063" y="1280"/>
                  </a:lnTo>
                  <a:lnTo>
                    <a:pt x="16090" y="1299"/>
                  </a:lnTo>
                  <a:lnTo>
                    <a:pt x="16116" y="1319"/>
                  </a:lnTo>
                  <a:lnTo>
                    <a:pt x="16141" y="1339"/>
                  </a:lnTo>
                  <a:lnTo>
                    <a:pt x="16166" y="1361"/>
                  </a:lnTo>
                  <a:lnTo>
                    <a:pt x="16192" y="1383"/>
                  </a:lnTo>
                  <a:lnTo>
                    <a:pt x="16216" y="1407"/>
                  </a:lnTo>
                  <a:lnTo>
                    <a:pt x="16239" y="1430"/>
                  </a:lnTo>
                  <a:lnTo>
                    <a:pt x="16262" y="1454"/>
                  </a:lnTo>
                  <a:lnTo>
                    <a:pt x="16285" y="1479"/>
                  </a:lnTo>
                  <a:lnTo>
                    <a:pt x="16307" y="1504"/>
                  </a:lnTo>
                  <a:lnTo>
                    <a:pt x="16328" y="1531"/>
                  </a:lnTo>
                  <a:lnTo>
                    <a:pt x="16349" y="1558"/>
                  </a:lnTo>
                  <a:lnTo>
                    <a:pt x="16370" y="1585"/>
                  </a:lnTo>
                  <a:lnTo>
                    <a:pt x="16390" y="1614"/>
                  </a:lnTo>
                  <a:lnTo>
                    <a:pt x="16409" y="1643"/>
                  </a:lnTo>
                  <a:lnTo>
                    <a:pt x="16428" y="1673"/>
                  </a:lnTo>
                  <a:lnTo>
                    <a:pt x="16446" y="1703"/>
                  </a:lnTo>
                  <a:lnTo>
                    <a:pt x="16463" y="1734"/>
                  </a:lnTo>
                  <a:lnTo>
                    <a:pt x="16480" y="1766"/>
                  </a:lnTo>
                  <a:lnTo>
                    <a:pt x="16497" y="1798"/>
                  </a:lnTo>
                  <a:lnTo>
                    <a:pt x="16511" y="1831"/>
                  </a:lnTo>
                  <a:lnTo>
                    <a:pt x="16526" y="1865"/>
                  </a:lnTo>
                  <a:lnTo>
                    <a:pt x="16540" y="1900"/>
                  </a:lnTo>
                  <a:lnTo>
                    <a:pt x="16553" y="1934"/>
                  </a:lnTo>
                  <a:lnTo>
                    <a:pt x="16566" y="1970"/>
                  </a:lnTo>
                  <a:lnTo>
                    <a:pt x="16578" y="2007"/>
                  </a:lnTo>
                  <a:lnTo>
                    <a:pt x="16588" y="2044"/>
                  </a:lnTo>
                  <a:lnTo>
                    <a:pt x="16599" y="2081"/>
                  </a:lnTo>
                  <a:lnTo>
                    <a:pt x="16608" y="2119"/>
                  </a:lnTo>
                  <a:lnTo>
                    <a:pt x="16617" y="2158"/>
                  </a:lnTo>
                  <a:lnTo>
                    <a:pt x="16624" y="2198"/>
                  </a:lnTo>
                  <a:lnTo>
                    <a:pt x="16631" y="2238"/>
                  </a:lnTo>
                  <a:lnTo>
                    <a:pt x="16637" y="2279"/>
                  </a:lnTo>
                  <a:lnTo>
                    <a:pt x="16642" y="2321"/>
                  </a:lnTo>
                  <a:lnTo>
                    <a:pt x="16646" y="2363"/>
                  </a:lnTo>
                  <a:lnTo>
                    <a:pt x="16649" y="2405"/>
                  </a:lnTo>
                  <a:lnTo>
                    <a:pt x="16652" y="2449"/>
                  </a:lnTo>
                  <a:lnTo>
                    <a:pt x="16653" y="2494"/>
                  </a:lnTo>
                  <a:lnTo>
                    <a:pt x="16653" y="2538"/>
                  </a:lnTo>
                  <a:lnTo>
                    <a:pt x="16653" y="2538"/>
                  </a:lnTo>
                  <a:lnTo>
                    <a:pt x="16653" y="2582"/>
                  </a:lnTo>
                  <a:lnTo>
                    <a:pt x="16652" y="2626"/>
                  </a:lnTo>
                  <a:lnTo>
                    <a:pt x="16649" y="2670"/>
                  </a:lnTo>
                  <a:lnTo>
                    <a:pt x="16646" y="2712"/>
                  </a:lnTo>
                  <a:lnTo>
                    <a:pt x="16642" y="2754"/>
                  </a:lnTo>
                  <a:lnTo>
                    <a:pt x="16638" y="2796"/>
                  </a:lnTo>
                  <a:lnTo>
                    <a:pt x="16631" y="2837"/>
                  </a:lnTo>
                  <a:lnTo>
                    <a:pt x="16624" y="2877"/>
                  </a:lnTo>
                  <a:lnTo>
                    <a:pt x="16617" y="2917"/>
                  </a:lnTo>
                  <a:lnTo>
                    <a:pt x="16608" y="2956"/>
                  </a:lnTo>
                  <a:lnTo>
                    <a:pt x="16599" y="2994"/>
                  </a:lnTo>
                  <a:lnTo>
                    <a:pt x="16589" y="3032"/>
                  </a:lnTo>
                  <a:lnTo>
                    <a:pt x="16578" y="3069"/>
                  </a:lnTo>
                  <a:lnTo>
                    <a:pt x="16566" y="3105"/>
                  </a:lnTo>
                  <a:lnTo>
                    <a:pt x="16555" y="3141"/>
                  </a:lnTo>
                  <a:lnTo>
                    <a:pt x="16541" y="3176"/>
                  </a:lnTo>
                  <a:lnTo>
                    <a:pt x="16527" y="3211"/>
                  </a:lnTo>
                  <a:lnTo>
                    <a:pt x="16512" y="3244"/>
                  </a:lnTo>
                  <a:lnTo>
                    <a:pt x="16497" y="3277"/>
                  </a:lnTo>
                  <a:lnTo>
                    <a:pt x="16481" y="3309"/>
                  </a:lnTo>
                  <a:lnTo>
                    <a:pt x="16464" y="3341"/>
                  </a:lnTo>
                  <a:lnTo>
                    <a:pt x="16447" y="3372"/>
                  </a:lnTo>
                  <a:lnTo>
                    <a:pt x="16429" y="3403"/>
                  </a:lnTo>
                  <a:lnTo>
                    <a:pt x="16410" y="3432"/>
                  </a:lnTo>
                  <a:lnTo>
                    <a:pt x="16391" y="3462"/>
                  </a:lnTo>
                  <a:lnTo>
                    <a:pt x="16372" y="3490"/>
                  </a:lnTo>
                  <a:lnTo>
                    <a:pt x="16352" y="3518"/>
                  </a:lnTo>
                  <a:lnTo>
                    <a:pt x="16330" y="3545"/>
                  </a:lnTo>
                  <a:lnTo>
                    <a:pt x="16308" y="3571"/>
                  </a:lnTo>
                  <a:lnTo>
                    <a:pt x="16286" y="3596"/>
                  </a:lnTo>
                  <a:lnTo>
                    <a:pt x="16264" y="3622"/>
                  </a:lnTo>
                  <a:lnTo>
                    <a:pt x="16241" y="3646"/>
                  </a:lnTo>
                  <a:lnTo>
                    <a:pt x="16217" y="3669"/>
                  </a:lnTo>
                  <a:lnTo>
                    <a:pt x="16194" y="3692"/>
                  </a:lnTo>
                  <a:lnTo>
                    <a:pt x="16169" y="3714"/>
                  </a:lnTo>
                  <a:lnTo>
                    <a:pt x="16143" y="3735"/>
                  </a:lnTo>
                  <a:lnTo>
                    <a:pt x="16118" y="3756"/>
                  </a:lnTo>
                  <a:lnTo>
                    <a:pt x="16093" y="3776"/>
                  </a:lnTo>
                  <a:lnTo>
                    <a:pt x="16065" y="3795"/>
                  </a:lnTo>
                  <a:lnTo>
                    <a:pt x="16039" y="3814"/>
                  </a:lnTo>
                  <a:lnTo>
                    <a:pt x="16012" y="3832"/>
                  </a:lnTo>
                  <a:lnTo>
                    <a:pt x="15984" y="3849"/>
                  </a:lnTo>
                  <a:lnTo>
                    <a:pt x="15957" y="3865"/>
                  </a:lnTo>
                  <a:lnTo>
                    <a:pt x="15929" y="3881"/>
                  </a:lnTo>
                  <a:lnTo>
                    <a:pt x="15900" y="3896"/>
                  </a:lnTo>
                  <a:lnTo>
                    <a:pt x="15871" y="3910"/>
                  </a:lnTo>
                  <a:lnTo>
                    <a:pt x="15841" y="3923"/>
                  </a:lnTo>
                  <a:lnTo>
                    <a:pt x="15812" y="3936"/>
                  </a:lnTo>
                  <a:lnTo>
                    <a:pt x="15783" y="3947"/>
                  </a:lnTo>
                  <a:lnTo>
                    <a:pt x="15753" y="3959"/>
                  </a:lnTo>
                  <a:lnTo>
                    <a:pt x="15723" y="3970"/>
                  </a:lnTo>
                  <a:lnTo>
                    <a:pt x="15692" y="3979"/>
                  </a:lnTo>
                  <a:lnTo>
                    <a:pt x="15662" y="3988"/>
                  </a:lnTo>
                  <a:lnTo>
                    <a:pt x="15630" y="3996"/>
                  </a:lnTo>
                  <a:lnTo>
                    <a:pt x="15600" y="4003"/>
                  </a:lnTo>
                  <a:lnTo>
                    <a:pt x="15568" y="4011"/>
                  </a:lnTo>
                  <a:lnTo>
                    <a:pt x="15536" y="4016"/>
                  </a:lnTo>
                  <a:lnTo>
                    <a:pt x="15505" y="4021"/>
                  </a:lnTo>
                  <a:lnTo>
                    <a:pt x="15473" y="4025"/>
                  </a:lnTo>
                  <a:lnTo>
                    <a:pt x="15442" y="4029"/>
                  </a:lnTo>
                  <a:lnTo>
                    <a:pt x="15410" y="4032"/>
                  </a:lnTo>
                  <a:lnTo>
                    <a:pt x="15378" y="4034"/>
                  </a:lnTo>
                  <a:lnTo>
                    <a:pt x="15346" y="4035"/>
                  </a:lnTo>
                  <a:lnTo>
                    <a:pt x="15313" y="4035"/>
                  </a:lnTo>
                  <a:lnTo>
                    <a:pt x="15313" y="4035"/>
                  </a:lnTo>
                  <a:close/>
                  <a:moveTo>
                    <a:pt x="15161" y="1612"/>
                  </a:moveTo>
                  <a:lnTo>
                    <a:pt x="15161" y="1612"/>
                  </a:lnTo>
                  <a:lnTo>
                    <a:pt x="15120" y="1613"/>
                  </a:lnTo>
                  <a:lnTo>
                    <a:pt x="15078" y="1616"/>
                  </a:lnTo>
                  <a:lnTo>
                    <a:pt x="15037" y="1621"/>
                  </a:lnTo>
                  <a:lnTo>
                    <a:pt x="14997" y="1628"/>
                  </a:lnTo>
                  <a:lnTo>
                    <a:pt x="14957" y="1638"/>
                  </a:lnTo>
                  <a:lnTo>
                    <a:pt x="14918" y="1649"/>
                  </a:lnTo>
                  <a:lnTo>
                    <a:pt x="14879" y="1662"/>
                  </a:lnTo>
                  <a:lnTo>
                    <a:pt x="14841" y="1678"/>
                  </a:lnTo>
                  <a:lnTo>
                    <a:pt x="14804" y="1695"/>
                  </a:lnTo>
                  <a:lnTo>
                    <a:pt x="14769" y="1714"/>
                  </a:lnTo>
                  <a:lnTo>
                    <a:pt x="14733" y="1735"/>
                  </a:lnTo>
                  <a:lnTo>
                    <a:pt x="14699" y="1757"/>
                  </a:lnTo>
                  <a:lnTo>
                    <a:pt x="14667" y="1781"/>
                  </a:lnTo>
                  <a:lnTo>
                    <a:pt x="14634" y="1807"/>
                  </a:lnTo>
                  <a:lnTo>
                    <a:pt x="14604" y="1834"/>
                  </a:lnTo>
                  <a:lnTo>
                    <a:pt x="14574" y="1864"/>
                  </a:lnTo>
                  <a:lnTo>
                    <a:pt x="14546" y="1895"/>
                  </a:lnTo>
                  <a:lnTo>
                    <a:pt x="14519" y="1928"/>
                  </a:lnTo>
                  <a:lnTo>
                    <a:pt x="14493" y="1963"/>
                  </a:lnTo>
                  <a:lnTo>
                    <a:pt x="14470" y="1998"/>
                  </a:lnTo>
                  <a:lnTo>
                    <a:pt x="14447" y="2035"/>
                  </a:lnTo>
                  <a:lnTo>
                    <a:pt x="14427" y="2074"/>
                  </a:lnTo>
                  <a:lnTo>
                    <a:pt x="14408" y="2114"/>
                  </a:lnTo>
                  <a:lnTo>
                    <a:pt x="14390" y="2156"/>
                  </a:lnTo>
                  <a:lnTo>
                    <a:pt x="14374" y="2199"/>
                  </a:lnTo>
                  <a:lnTo>
                    <a:pt x="14361" y="2243"/>
                  </a:lnTo>
                  <a:lnTo>
                    <a:pt x="14349" y="2290"/>
                  </a:lnTo>
                  <a:lnTo>
                    <a:pt x="14340" y="2337"/>
                  </a:lnTo>
                  <a:lnTo>
                    <a:pt x="14332" y="2385"/>
                  </a:lnTo>
                  <a:lnTo>
                    <a:pt x="14326" y="2435"/>
                  </a:lnTo>
                  <a:lnTo>
                    <a:pt x="14323" y="2486"/>
                  </a:lnTo>
                  <a:lnTo>
                    <a:pt x="14322" y="2538"/>
                  </a:lnTo>
                  <a:lnTo>
                    <a:pt x="14322" y="2538"/>
                  </a:lnTo>
                  <a:lnTo>
                    <a:pt x="14323" y="2589"/>
                  </a:lnTo>
                  <a:lnTo>
                    <a:pt x="14326" y="2641"/>
                  </a:lnTo>
                  <a:lnTo>
                    <a:pt x="14332" y="2690"/>
                  </a:lnTo>
                  <a:lnTo>
                    <a:pt x="14340" y="2739"/>
                  </a:lnTo>
                  <a:lnTo>
                    <a:pt x="14349" y="2786"/>
                  </a:lnTo>
                  <a:lnTo>
                    <a:pt x="14361" y="2831"/>
                  </a:lnTo>
                  <a:lnTo>
                    <a:pt x="14374" y="2876"/>
                  </a:lnTo>
                  <a:lnTo>
                    <a:pt x="14390" y="2919"/>
                  </a:lnTo>
                  <a:lnTo>
                    <a:pt x="14408" y="2960"/>
                  </a:lnTo>
                  <a:lnTo>
                    <a:pt x="14427" y="3000"/>
                  </a:lnTo>
                  <a:lnTo>
                    <a:pt x="14447" y="3039"/>
                  </a:lnTo>
                  <a:lnTo>
                    <a:pt x="14470" y="3077"/>
                  </a:lnTo>
                  <a:lnTo>
                    <a:pt x="14493" y="3113"/>
                  </a:lnTo>
                  <a:lnTo>
                    <a:pt x="14519" y="3147"/>
                  </a:lnTo>
                  <a:lnTo>
                    <a:pt x="14546" y="3180"/>
                  </a:lnTo>
                  <a:lnTo>
                    <a:pt x="14574" y="3211"/>
                  </a:lnTo>
                  <a:lnTo>
                    <a:pt x="14604" y="3240"/>
                  </a:lnTo>
                  <a:lnTo>
                    <a:pt x="14634" y="3267"/>
                  </a:lnTo>
                  <a:lnTo>
                    <a:pt x="14667" y="3294"/>
                  </a:lnTo>
                  <a:lnTo>
                    <a:pt x="14699" y="3318"/>
                  </a:lnTo>
                  <a:lnTo>
                    <a:pt x="14733" y="3341"/>
                  </a:lnTo>
                  <a:lnTo>
                    <a:pt x="14769" y="3362"/>
                  </a:lnTo>
                  <a:lnTo>
                    <a:pt x="14804" y="3380"/>
                  </a:lnTo>
                  <a:lnTo>
                    <a:pt x="14841" y="3398"/>
                  </a:lnTo>
                  <a:lnTo>
                    <a:pt x="14879" y="3412"/>
                  </a:lnTo>
                  <a:lnTo>
                    <a:pt x="14918" y="3426"/>
                  </a:lnTo>
                  <a:lnTo>
                    <a:pt x="14957" y="3437"/>
                  </a:lnTo>
                  <a:lnTo>
                    <a:pt x="14997" y="3446"/>
                  </a:lnTo>
                  <a:lnTo>
                    <a:pt x="15037" y="3453"/>
                  </a:lnTo>
                  <a:lnTo>
                    <a:pt x="15078" y="3459"/>
                  </a:lnTo>
                  <a:lnTo>
                    <a:pt x="15120" y="3462"/>
                  </a:lnTo>
                  <a:lnTo>
                    <a:pt x="15161" y="3463"/>
                  </a:lnTo>
                  <a:lnTo>
                    <a:pt x="15161" y="3463"/>
                  </a:lnTo>
                  <a:lnTo>
                    <a:pt x="15203" y="3462"/>
                  </a:lnTo>
                  <a:lnTo>
                    <a:pt x="15245" y="3459"/>
                  </a:lnTo>
                  <a:lnTo>
                    <a:pt x="15286" y="3454"/>
                  </a:lnTo>
                  <a:lnTo>
                    <a:pt x="15326" y="3447"/>
                  </a:lnTo>
                  <a:lnTo>
                    <a:pt x="15366" y="3438"/>
                  </a:lnTo>
                  <a:lnTo>
                    <a:pt x="15405" y="3427"/>
                  </a:lnTo>
                  <a:lnTo>
                    <a:pt x="15443" y="3413"/>
                  </a:lnTo>
                  <a:lnTo>
                    <a:pt x="15481" y="3399"/>
                  </a:lnTo>
                  <a:lnTo>
                    <a:pt x="15516" y="3382"/>
                  </a:lnTo>
                  <a:lnTo>
                    <a:pt x="15552" y="3364"/>
                  </a:lnTo>
                  <a:lnTo>
                    <a:pt x="15587" y="3343"/>
                  </a:lnTo>
                  <a:lnTo>
                    <a:pt x="15620" y="3321"/>
                  </a:lnTo>
                  <a:lnTo>
                    <a:pt x="15652" y="3297"/>
                  </a:lnTo>
                  <a:lnTo>
                    <a:pt x="15684" y="3272"/>
                  </a:lnTo>
                  <a:lnTo>
                    <a:pt x="15713" y="3244"/>
                  </a:lnTo>
                  <a:lnTo>
                    <a:pt x="15742" y="3215"/>
                  </a:lnTo>
                  <a:lnTo>
                    <a:pt x="15769" y="3184"/>
                  </a:lnTo>
                  <a:lnTo>
                    <a:pt x="15795" y="3152"/>
                  </a:lnTo>
                  <a:lnTo>
                    <a:pt x="15819" y="3117"/>
                  </a:lnTo>
                  <a:lnTo>
                    <a:pt x="15842" y="3082"/>
                  </a:lnTo>
                  <a:lnTo>
                    <a:pt x="15864" y="3044"/>
                  </a:lnTo>
                  <a:lnTo>
                    <a:pt x="15883" y="3006"/>
                  </a:lnTo>
                  <a:lnTo>
                    <a:pt x="15902" y="2966"/>
                  </a:lnTo>
                  <a:lnTo>
                    <a:pt x="15918" y="2924"/>
                  </a:lnTo>
                  <a:lnTo>
                    <a:pt x="15933" y="2880"/>
                  </a:lnTo>
                  <a:lnTo>
                    <a:pt x="15947" y="2835"/>
                  </a:lnTo>
                  <a:lnTo>
                    <a:pt x="15957" y="2789"/>
                  </a:lnTo>
                  <a:lnTo>
                    <a:pt x="15967" y="2742"/>
                  </a:lnTo>
                  <a:lnTo>
                    <a:pt x="15974" y="2692"/>
                  </a:lnTo>
                  <a:lnTo>
                    <a:pt x="15979" y="2643"/>
                  </a:lnTo>
                  <a:lnTo>
                    <a:pt x="15982" y="2590"/>
                  </a:lnTo>
                  <a:lnTo>
                    <a:pt x="15983" y="2538"/>
                  </a:lnTo>
                  <a:lnTo>
                    <a:pt x="15983" y="2538"/>
                  </a:lnTo>
                  <a:lnTo>
                    <a:pt x="15982" y="2485"/>
                  </a:lnTo>
                  <a:lnTo>
                    <a:pt x="15979" y="2434"/>
                  </a:lnTo>
                  <a:lnTo>
                    <a:pt x="15974" y="2384"/>
                  </a:lnTo>
                  <a:lnTo>
                    <a:pt x="15967" y="2336"/>
                  </a:lnTo>
                  <a:lnTo>
                    <a:pt x="15957" y="2289"/>
                  </a:lnTo>
                  <a:lnTo>
                    <a:pt x="15946" y="2242"/>
                  </a:lnTo>
                  <a:lnTo>
                    <a:pt x="15933" y="2197"/>
                  </a:lnTo>
                  <a:lnTo>
                    <a:pt x="15918" y="2154"/>
                  </a:lnTo>
                  <a:lnTo>
                    <a:pt x="15901" y="2112"/>
                  </a:lnTo>
                  <a:lnTo>
                    <a:pt x="15882" y="2072"/>
                  </a:lnTo>
                  <a:lnTo>
                    <a:pt x="15862" y="2033"/>
                  </a:lnTo>
                  <a:lnTo>
                    <a:pt x="15841" y="1996"/>
                  </a:lnTo>
                  <a:lnTo>
                    <a:pt x="15818" y="1961"/>
                  </a:lnTo>
                  <a:lnTo>
                    <a:pt x="15793" y="1926"/>
                  </a:lnTo>
                  <a:lnTo>
                    <a:pt x="15767" y="1893"/>
                  </a:lnTo>
                  <a:lnTo>
                    <a:pt x="15739" y="1863"/>
                  </a:lnTo>
                  <a:lnTo>
                    <a:pt x="15711" y="1833"/>
                  </a:lnTo>
                  <a:lnTo>
                    <a:pt x="15682" y="1805"/>
                  </a:lnTo>
                  <a:lnTo>
                    <a:pt x="15650" y="1780"/>
                  </a:lnTo>
                  <a:lnTo>
                    <a:pt x="15617" y="1756"/>
                  </a:lnTo>
                  <a:lnTo>
                    <a:pt x="15584" y="1734"/>
                  </a:lnTo>
                  <a:lnTo>
                    <a:pt x="15550" y="1713"/>
                  </a:lnTo>
                  <a:lnTo>
                    <a:pt x="15514" y="1694"/>
                  </a:lnTo>
                  <a:lnTo>
                    <a:pt x="15478" y="1677"/>
                  </a:lnTo>
                  <a:lnTo>
                    <a:pt x="15441" y="1662"/>
                  </a:lnTo>
                  <a:lnTo>
                    <a:pt x="15403" y="1648"/>
                  </a:lnTo>
                  <a:lnTo>
                    <a:pt x="15364" y="1638"/>
                  </a:lnTo>
                  <a:lnTo>
                    <a:pt x="15325" y="1628"/>
                  </a:lnTo>
                  <a:lnTo>
                    <a:pt x="15285" y="1621"/>
                  </a:lnTo>
                  <a:lnTo>
                    <a:pt x="15244" y="1616"/>
                  </a:lnTo>
                  <a:lnTo>
                    <a:pt x="15203" y="1613"/>
                  </a:lnTo>
                  <a:lnTo>
                    <a:pt x="15161" y="1612"/>
                  </a:lnTo>
                  <a:lnTo>
                    <a:pt x="15161" y="1612"/>
                  </a:lnTo>
                  <a:close/>
                  <a:moveTo>
                    <a:pt x="18425" y="4040"/>
                  </a:moveTo>
                  <a:lnTo>
                    <a:pt x="18425" y="4040"/>
                  </a:lnTo>
                  <a:lnTo>
                    <a:pt x="18383" y="4040"/>
                  </a:lnTo>
                  <a:lnTo>
                    <a:pt x="18342" y="4039"/>
                  </a:lnTo>
                  <a:lnTo>
                    <a:pt x="18303" y="4036"/>
                  </a:lnTo>
                  <a:lnTo>
                    <a:pt x="18263" y="4033"/>
                  </a:lnTo>
                  <a:lnTo>
                    <a:pt x="18223" y="4028"/>
                  </a:lnTo>
                  <a:lnTo>
                    <a:pt x="18184" y="4023"/>
                  </a:lnTo>
                  <a:lnTo>
                    <a:pt x="18145" y="4017"/>
                  </a:lnTo>
                  <a:lnTo>
                    <a:pt x="18107" y="4010"/>
                  </a:lnTo>
                  <a:lnTo>
                    <a:pt x="18069" y="4002"/>
                  </a:lnTo>
                  <a:lnTo>
                    <a:pt x="18031" y="3994"/>
                  </a:lnTo>
                  <a:lnTo>
                    <a:pt x="17994" y="3983"/>
                  </a:lnTo>
                  <a:lnTo>
                    <a:pt x="17958" y="3973"/>
                  </a:lnTo>
                  <a:lnTo>
                    <a:pt x="17922" y="3962"/>
                  </a:lnTo>
                  <a:lnTo>
                    <a:pt x="17886" y="3950"/>
                  </a:lnTo>
                  <a:lnTo>
                    <a:pt x="17850" y="3937"/>
                  </a:lnTo>
                  <a:lnTo>
                    <a:pt x="17816" y="3923"/>
                  </a:lnTo>
                  <a:lnTo>
                    <a:pt x="17782" y="3909"/>
                  </a:lnTo>
                  <a:lnTo>
                    <a:pt x="17748" y="3893"/>
                  </a:lnTo>
                  <a:lnTo>
                    <a:pt x="17715" y="3877"/>
                  </a:lnTo>
                  <a:lnTo>
                    <a:pt x="17682" y="3860"/>
                  </a:lnTo>
                  <a:lnTo>
                    <a:pt x="17649" y="3842"/>
                  </a:lnTo>
                  <a:lnTo>
                    <a:pt x="17618" y="3823"/>
                  </a:lnTo>
                  <a:lnTo>
                    <a:pt x="17586" y="3805"/>
                  </a:lnTo>
                  <a:lnTo>
                    <a:pt x="17556" y="3786"/>
                  </a:lnTo>
                  <a:lnTo>
                    <a:pt x="17526" y="3765"/>
                  </a:lnTo>
                  <a:lnTo>
                    <a:pt x="17497" y="3744"/>
                  </a:lnTo>
                  <a:lnTo>
                    <a:pt x="17467" y="3721"/>
                  </a:lnTo>
                  <a:lnTo>
                    <a:pt x="17439" y="3699"/>
                  </a:lnTo>
                  <a:lnTo>
                    <a:pt x="17412" y="3676"/>
                  </a:lnTo>
                  <a:lnTo>
                    <a:pt x="17384" y="3652"/>
                  </a:lnTo>
                  <a:lnTo>
                    <a:pt x="17358" y="3628"/>
                  </a:lnTo>
                  <a:lnTo>
                    <a:pt x="17333" y="3603"/>
                  </a:lnTo>
                  <a:lnTo>
                    <a:pt x="17308" y="3577"/>
                  </a:lnTo>
                  <a:lnTo>
                    <a:pt x="17283" y="3551"/>
                  </a:lnTo>
                  <a:lnTo>
                    <a:pt x="17259" y="3524"/>
                  </a:lnTo>
                  <a:lnTo>
                    <a:pt x="17236" y="3496"/>
                  </a:lnTo>
                  <a:lnTo>
                    <a:pt x="17213" y="3469"/>
                  </a:lnTo>
                  <a:lnTo>
                    <a:pt x="17192" y="3441"/>
                  </a:lnTo>
                  <a:lnTo>
                    <a:pt x="17171" y="3411"/>
                  </a:lnTo>
                  <a:lnTo>
                    <a:pt x="17150" y="3382"/>
                  </a:lnTo>
                  <a:lnTo>
                    <a:pt x="17131" y="3351"/>
                  </a:lnTo>
                  <a:lnTo>
                    <a:pt x="17112" y="3321"/>
                  </a:lnTo>
                  <a:lnTo>
                    <a:pt x="17093" y="3290"/>
                  </a:lnTo>
                  <a:lnTo>
                    <a:pt x="17076" y="3259"/>
                  </a:lnTo>
                  <a:lnTo>
                    <a:pt x="17059" y="3227"/>
                  </a:lnTo>
                  <a:lnTo>
                    <a:pt x="17044" y="3195"/>
                  </a:lnTo>
                  <a:lnTo>
                    <a:pt x="17028" y="3162"/>
                  </a:lnTo>
                  <a:lnTo>
                    <a:pt x="17014" y="3129"/>
                  </a:lnTo>
                  <a:lnTo>
                    <a:pt x="17000" y="3095"/>
                  </a:lnTo>
                  <a:lnTo>
                    <a:pt x="16988" y="3061"/>
                  </a:lnTo>
                  <a:lnTo>
                    <a:pt x="16975" y="3027"/>
                  </a:lnTo>
                  <a:lnTo>
                    <a:pt x="16965" y="2992"/>
                  </a:lnTo>
                  <a:lnTo>
                    <a:pt x="16954" y="2956"/>
                  </a:lnTo>
                  <a:lnTo>
                    <a:pt x="16945" y="2920"/>
                  </a:lnTo>
                  <a:lnTo>
                    <a:pt x="16936" y="2885"/>
                  </a:lnTo>
                  <a:lnTo>
                    <a:pt x="16928" y="2849"/>
                  </a:lnTo>
                  <a:lnTo>
                    <a:pt x="16922" y="2812"/>
                  </a:lnTo>
                  <a:lnTo>
                    <a:pt x="16915" y="2775"/>
                  </a:lnTo>
                  <a:lnTo>
                    <a:pt x="16910" y="2739"/>
                  </a:lnTo>
                  <a:lnTo>
                    <a:pt x="16906" y="2701"/>
                  </a:lnTo>
                  <a:lnTo>
                    <a:pt x="16903" y="2664"/>
                  </a:lnTo>
                  <a:lnTo>
                    <a:pt x="16901" y="2625"/>
                  </a:lnTo>
                  <a:lnTo>
                    <a:pt x="16899" y="2587"/>
                  </a:lnTo>
                  <a:lnTo>
                    <a:pt x="16898" y="2549"/>
                  </a:lnTo>
                  <a:lnTo>
                    <a:pt x="16898" y="2549"/>
                  </a:lnTo>
                  <a:lnTo>
                    <a:pt x="16899" y="2510"/>
                  </a:lnTo>
                  <a:lnTo>
                    <a:pt x="16901" y="2472"/>
                  </a:lnTo>
                  <a:lnTo>
                    <a:pt x="16903" y="2434"/>
                  </a:lnTo>
                  <a:lnTo>
                    <a:pt x="16906" y="2396"/>
                  </a:lnTo>
                  <a:lnTo>
                    <a:pt x="16910" y="2358"/>
                  </a:lnTo>
                  <a:lnTo>
                    <a:pt x="16915" y="2320"/>
                  </a:lnTo>
                  <a:lnTo>
                    <a:pt x="16922" y="2283"/>
                  </a:lnTo>
                  <a:lnTo>
                    <a:pt x="16929" y="2247"/>
                  </a:lnTo>
                  <a:lnTo>
                    <a:pt x="16936" y="2210"/>
                  </a:lnTo>
                  <a:lnTo>
                    <a:pt x="16945" y="2174"/>
                  </a:lnTo>
                  <a:lnTo>
                    <a:pt x="16954" y="2138"/>
                  </a:lnTo>
                  <a:lnTo>
                    <a:pt x="16965" y="2103"/>
                  </a:lnTo>
                  <a:lnTo>
                    <a:pt x="16976" y="2067"/>
                  </a:lnTo>
                  <a:lnTo>
                    <a:pt x="16988" y="2032"/>
                  </a:lnTo>
                  <a:lnTo>
                    <a:pt x="17001" y="1998"/>
                  </a:lnTo>
                  <a:lnTo>
                    <a:pt x="17015" y="1964"/>
                  </a:lnTo>
                  <a:lnTo>
                    <a:pt x="17029" y="1930"/>
                  </a:lnTo>
                  <a:lnTo>
                    <a:pt x="17045" y="1898"/>
                  </a:lnTo>
                  <a:lnTo>
                    <a:pt x="17060" y="1865"/>
                  </a:lnTo>
                  <a:lnTo>
                    <a:pt x="17077" y="1832"/>
                  </a:lnTo>
                  <a:lnTo>
                    <a:pt x="17095" y="1801"/>
                  </a:lnTo>
                  <a:lnTo>
                    <a:pt x="17113" y="1769"/>
                  </a:lnTo>
                  <a:lnTo>
                    <a:pt x="17132" y="1738"/>
                  </a:lnTo>
                  <a:lnTo>
                    <a:pt x="17152" y="1708"/>
                  </a:lnTo>
                  <a:lnTo>
                    <a:pt x="17173" y="1678"/>
                  </a:lnTo>
                  <a:lnTo>
                    <a:pt x="17194" y="1648"/>
                  </a:lnTo>
                  <a:lnTo>
                    <a:pt x="17216" y="1620"/>
                  </a:lnTo>
                  <a:lnTo>
                    <a:pt x="17238" y="1592"/>
                  </a:lnTo>
                  <a:lnTo>
                    <a:pt x="17262" y="1564"/>
                  </a:lnTo>
                  <a:lnTo>
                    <a:pt x="17285" y="1537"/>
                  </a:lnTo>
                  <a:lnTo>
                    <a:pt x="17311" y="1511"/>
                  </a:lnTo>
                  <a:lnTo>
                    <a:pt x="17336" y="1484"/>
                  </a:lnTo>
                  <a:lnTo>
                    <a:pt x="17362" y="1459"/>
                  </a:lnTo>
                  <a:lnTo>
                    <a:pt x="17389" y="1434"/>
                  </a:lnTo>
                  <a:lnTo>
                    <a:pt x="17416" y="1410"/>
                  </a:lnTo>
                  <a:lnTo>
                    <a:pt x="17443" y="1387"/>
                  </a:lnTo>
                  <a:lnTo>
                    <a:pt x="17472" y="1363"/>
                  </a:lnTo>
                  <a:lnTo>
                    <a:pt x="17501" y="1341"/>
                  </a:lnTo>
                  <a:lnTo>
                    <a:pt x="17531" y="1320"/>
                  </a:lnTo>
                  <a:lnTo>
                    <a:pt x="17561" y="1299"/>
                  </a:lnTo>
                  <a:lnTo>
                    <a:pt x="17592" y="1279"/>
                  </a:lnTo>
                  <a:lnTo>
                    <a:pt x="17623" y="1260"/>
                  </a:lnTo>
                  <a:lnTo>
                    <a:pt x="17655" y="1242"/>
                  </a:lnTo>
                  <a:lnTo>
                    <a:pt x="17687" y="1224"/>
                  </a:lnTo>
                  <a:lnTo>
                    <a:pt x="17721" y="1207"/>
                  </a:lnTo>
                  <a:lnTo>
                    <a:pt x="17753" y="1190"/>
                  </a:lnTo>
                  <a:lnTo>
                    <a:pt x="17788" y="1174"/>
                  </a:lnTo>
                  <a:lnTo>
                    <a:pt x="17823" y="1160"/>
                  </a:lnTo>
                  <a:lnTo>
                    <a:pt x="17858" y="1146"/>
                  </a:lnTo>
                  <a:lnTo>
                    <a:pt x="17893" y="1132"/>
                  </a:lnTo>
                  <a:lnTo>
                    <a:pt x="17929" y="1121"/>
                  </a:lnTo>
                  <a:lnTo>
                    <a:pt x="17965" y="1109"/>
                  </a:lnTo>
                  <a:lnTo>
                    <a:pt x="18003" y="1098"/>
                  </a:lnTo>
                  <a:lnTo>
                    <a:pt x="18040" y="1088"/>
                  </a:lnTo>
                  <a:lnTo>
                    <a:pt x="18077" y="1080"/>
                  </a:lnTo>
                  <a:lnTo>
                    <a:pt x="18115" y="1071"/>
                  </a:lnTo>
                  <a:lnTo>
                    <a:pt x="18154" y="1064"/>
                  </a:lnTo>
                  <a:lnTo>
                    <a:pt x="18193" y="1058"/>
                  </a:lnTo>
                  <a:lnTo>
                    <a:pt x="18232" y="1052"/>
                  </a:lnTo>
                  <a:lnTo>
                    <a:pt x="18272" y="1048"/>
                  </a:lnTo>
                  <a:lnTo>
                    <a:pt x="18312" y="1045"/>
                  </a:lnTo>
                  <a:lnTo>
                    <a:pt x="18353" y="1042"/>
                  </a:lnTo>
                  <a:lnTo>
                    <a:pt x="18394" y="1041"/>
                  </a:lnTo>
                  <a:lnTo>
                    <a:pt x="18435" y="1041"/>
                  </a:lnTo>
                  <a:lnTo>
                    <a:pt x="18435" y="1041"/>
                  </a:lnTo>
                  <a:lnTo>
                    <a:pt x="18476" y="1041"/>
                  </a:lnTo>
                  <a:lnTo>
                    <a:pt x="18517" y="1042"/>
                  </a:lnTo>
                  <a:lnTo>
                    <a:pt x="18557" y="1045"/>
                  </a:lnTo>
                  <a:lnTo>
                    <a:pt x="18598" y="1048"/>
                  </a:lnTo>
                  <a:lnTo>
                    <a:pt x="18637" y="1052"/>
                  </a:lnTo>
                  <a:lnTo>
                    <a:pt x="18677" y="1058"/>
                  </a:lnTo>
                  <a:lnTo>
                    <a:pt x="18716" y="1064"/>
                  </a:lnTo>
                  <a:lnTo>
                    <a:pt x="18754" y="1071"/>
                  </a:lnTo>
                  <a:lnTo>
                    <a:pt x="18793" y="1079"/>
                  </a:lnTo>
                  <a:lnTo>
                    <a:pt x="18829" y="1087"/>
                  </a:lnTo>
                  <a:lnTo>
                    <a:pt x="18867" y="1098"/>
                  </a:lnTo>
                  <a:lnTo>
                    <a:pt x="18904" y="1108"/>
                  </a:lnTo>
                  <a:lnTo>
                    <a:pt x="18940" y="1119"/>
                  </a:lnTo>
                  <a:lnTo>
                    <a:pt x="18976" y="1131"/>
                  </a:lnTo>
                  <a:lnTo>
                    <a:pt x="19011" y="1144"/>
                  </a:lnTo>
                  <a:lnTo>
                    <a:pt x="19046" y="1157"/>
                  </a:lnTo>
                  <a:lnTo>
                    <a:pt x="19081" y="1172"/>
                  </a:lnTo>
                  <a:lnTo>
                    <a:pt x="19114" y="1188"/>
                  </a:lnTo>
                  <a:lnTo>
                    <a:pt x="19148" y="1204"/>
                  </a:lnTo>
                  <a:lnTo>
                    <a:pt x="19181" y="1221"/>
                  </a:lnTo>
                  <a:lnTo>
                    <a:pt x="19213" y="1238"/>
                  </a:lnTo>
                  <a:lnTo>
                    <a:pt x="19245" y="1257"/>
                  </a:lnTo>
                  <a:lnTo>
                    <a:pt x="19276" y="1276"/>
                  </a:lnTo>
                  <a:lnTo>
                    <a:pt x="19307" y="1296"/>
                  </a:lnTo>
                  <a:lnTo>
                    <a:pt x="19337" y="1316"/>
                  </a:lnTo>
                  <a:lnTo>
                    <a:pt x="19367" y="1337"/>
                  </a:lnTo>
                  <a:lnTo>
                    <a:pt x="19395" y="1359"/>
                  </a:lnTo>
                  <a:lnTo>
                    <a:pt x="19424" y="1382"/>
                  </a:lnTo>
                  <a:lnTo>
                    <a:pt x="19452" y="1406"/>
                  </a:lnTo>
                  <a:lnTo>
                    <a:pt x="19479" y="1429"/>
                  </a:lnTo>
                  <a:lnTo>
                    <a:pt x="19506" y="1454"/>
                  </a:lnTo>
                  <a:lnTo>
                    <a:pt x="19531" y="1479"/>
                  </a:lnTo>
                  <a:lnTo>
                    <a:pt x="19556" y="1504"/>
                  </a:lnTo>
                  <a:lnTo>
                    <a:pt x="19581" y="1531"/>
                  </a:lnTo>
                  <a:lnTo>
                    <a:pt x="19605" y="1558"/>
                  </a:lnTo>
                  <a:lnTo>
                    <a:pt x="19628" y="1585"/>
                  </a:lnTo>
                  <a:lnTo>
                    <a:pt x="19651" y="1613"/>
                  </a:lnTo>
                  <a:lnTo>
                    <a:pt x="19673" y="1641"/>
                  </a:lnTo>
                  <a:lnTo>
                    <a:pt x="19694" y="1670"/>
                  </a:lnTo>
                  <a:lnTo>
                    <a:pt x="19714" y="1700"/>
                  </a:lnTo>
                  <a:lnTo>
                    <a:pt x="19734" y="1730"/>
                  </a:lnTo>
                  <a:lnTo>
                    <a:pt x="19753" y="1761"/>
                  </a:lnTo>
                  <a:lnTo>
                    <a:pt x="19771" y="1792"/>
                  </a:lnTo>
                  <a:lnTo>
                    <a:pt x="19789" y="1824"/>
                  </a:lnTo>
                  <a:lnTo>
                    <a:pt x="19805" y="1855"/>
                  </a:lnTo>
                  <a:lnTo>
                    <a:pt x="19821" y="1888"/>
                  </a:lnTo>
                  <a:lnTo>
                    <a:pt x="19836" y="1922"/>
                  </a:lnTo>
                  <a:lnTo>
                    <a:pt x="19851" y="1954"/>
                  </a:lnTo>
                  <a:lnTo>
                    <a:pt x="19864" y="1988"/>
                  </a:lnTo>
                  <a:lnTo>
                    <a:pt x="19877" y="2023"/>
                  </a:lnTo>
                  <a:lnTo>
                    <a:pt x="19889" y="2057"/>
                  </a:lnTo>
                  <a:lnTo>
                    <a:pt x="19900" y="2092"/>
                  </a:lnTo>
                  <a:lnTo>
                    <a:pt x="19911" y="2128"/>
                  </a:lnTo>
                  <a:lnTo>
                    <a:pt x="19920" y="2163"/>
                  </a:lnTo>
                  <a:lnTo>
                    <a:pt x="19929" y="2199"/>
                  </a:lnTo>
                  <a:lnTo>
                    <a:pt x="19936" y="2236"/>
                  </a:lnTo>
                  <a:lnTo>
                    <a:pt x="19943" y="2273"/>
                  </a:lnTo>
                  <a:lnTo>
                    <a:pt x="19950" y="2310"/>
                  </a:lnTo>
                  <a:lnTo>
                    <a:pt x="19954" y="2346"/>
                  </a:lnTo>
                  <a:lnTo>
                    <a:pt x="19958" y="2384"/>
                  </a:lnTo>
                  <a:lnTo>
                    <a:pt x="19961" y="2422"/>
                  </a:lnTo>
                  <a:lnTo>
                    <a:pt x="19964" y="2461"/>
                  </a:lnTo>
                  <a:lnTo>
                    <a:pt x="19965" y="2499"/>
                  </a:lnTo>
                  <a:lnTo>
                    <a:pt x="19965" y="2538"/>
                  </a:lnTo>
                  <a:lnTo>
                    <a:pt x="19965" y="2538"/>
                  </a:lnTo>
                  <a:lnTo>
                    <a:pt x="19965" y="2577"/>
                  </a:lnTo>
                  <a:lnTo>
                    <a:pt x="19964" y="2614"/>
                  </a:lnTo>
                  <a:lnTo>
                    <a:pt x="19961" y="2652"/>
                  </a:lnTo>
                  <a:lnTo>
                    <a:pt x="19958" y="2690"/>
                  </a:lnTo>
                  <a:lnTo>
                    <a:pt x="19954" y="2728"/>
                  </a:lnTo>
                  <a:lnTo>
                    <a:pt x="19948" y="2765"/>
                  </a:lnTo>
                  <a:lnTo>
                    <a:pt x="19943" y="2802"/>
                  </a:lnTo>
                  <a:lnTo>
                    <a:pt x="19936" y="2838"/>
                  </a:lnTo>
                  <a:lnTo>
                    <a:pt x="19929" y="2875"/>
                  </a:lnTo>
                  <a:lnTo>
                    <a:pt x="19919" y="2911"/>
                  </a:lnTo>
                  <a:lnTo>
                    <a:pt x="19910" y="2947"/>
                  </a:lnTo>
                  <a:lnTo>
                    <a:pt x="19900" y="2981"/>
                  </a:lnTo>
                  <a:lnTo>
                    <a:pt x="19889" y="3017"/>
                  </a:lnTo>
                  <a:lnTo>
                    <a:pt x="19876" y="3052"/>
                  </a:lnTo>
                  <a:lnTo>
                    <a:pt x="19863" y="3085"/>
                  </a:lnTo>
                  <a:lnTo>
                    <a:pt x="19850" y="3119"/>
                  </a:lnTo>
                  <a:lnTo>
                    <a:pt x="19835" y="3153"/>
                  </a:lnTo>
                  <a:lnTo>
                    <a:pt x="19820" y="3186"/>
                  </a:lnTo>
                  <a:lnTo>
                    <a:pt x="19804" y="3219"/>
                  </a:lnTo>
                  <a:lnTo>
                    <a:pt x="19788" y="3251"/>
                  </a:lnTo>
                  <a:lnTo>
                    <a:pt x="19770" y="3282"/>
                  </a:lnTo>
                  <a:lnTo>
                    <a:pt x="19751" y="3314"/>
                  </a:lnTo>
                  <a:lnTo>
                    <a:pt x="19732" y="3344"/>
                  </a:lnTo>
                  <a:lnTo>
                    <a:pt x="19712" y="3375"/>
                  </a:lnTo>
                  <a:lnTo>
                    <a:pt x="19692" y="3404"/>
                  </a:lnTo>
                  <a:lnTo>
                    <a:pt x="19670" y="3433"/>
                  </a:lnTo>
                  <a:lnTo>
                    <a:pt x="19648" y="3462"/>
                  </a:lnTo>
                  <a:lnTo>
                    <a:pt x="19626" y="3490"/>
                  </a:lnTo>
                  <a:lnTo>
                    <a:pt x="19602" y="3519"/>
                  </a:lnTo>
                  <a:lnTo>
                    <a:pt x="19578" y="3545"/>
                  </a:lnTo>
                  <a:lnTo>
                    <a:pt x="19553" y="3571"/>
                  </a:lnTo>
                  <a:lnTo>
                    <a:pt x="19528" y="3597"/>
                  </a:lnTo>
                  <a:lnTo>
                    <a:pt x="19502" y="3623"/>
                  </a:lnTo>
                  <a:lnTo>
                    <a:pt x="19475" y="3648"/>
                  </a:lnTo>
                  <a:lnTo>
                    <a:pt x="19448" y="3671"/>
                  </a:lnTo>
                  <a:lnTo>
                    <a:pt x="19419" y="3695"/>
                  </a:lnTo>
                  <a:lnTo>
                    <a:pt x="19391" y="3717"/>
                  </a:lnTo>
                  <a:lnTo>
                    <a:pt x="19363" y="3739"/>
                  </a:lnTo>
                  <a:lnTo>
                    <a:pt x="19332" y="3761"/>
                  </a:lnTo>
                  <a:lnTo>
                    <a:pt x="19302" y="3781"/>
                  </a:lnTo>
                  <a:lnTo>
                    <a:pt x="19271" y="3801"/>
                  </a:lnTo>
                  <a:lnTo>
                    <a:pt x="19240" y="3821"/>
                  </a:lnTo>
                  <a:lnTo>
                    <a:pt x="19208" y="3839"/>
                  </a:lnTo>
                  <a:lnTo>
                    <a:pt x="19175" y="3857"/>
                  </a:lnTo>
                  <a:lnTo>
                    <a:pt x="19142" y="3875"/>
                  </a:lnTo>
                  <a:lnTo>
                    <a:pt x="19108" y="3891"/>
                  </a:lnTo>
                  <a:lnTo>
                    <a:pt x="19074" y="3906"/>
                  </a:lnTo>
                  <a:lnTo>
                    <a:pt x="19040" y="3921"/>
                  </a:lnTo>
                  <a:lnTo>
                    <a:pt x="19004" y="3935"/>
                  </a:lnTo>
                  <a:lnTo>
                    <a:pt x="18968" y="3949"/>
                  </a:lnTo>
                  <a:lnTo>
                    <a:pt x="18933" y="3961"/>
                  </a:lnTo>
                  <a:lnTo>
                    <a:pt x="18896" y="3973"/>
                  </a:lnTo>
                  <a:lnTo>
                    <a:pt x="18859" y="3983"/>
                  </a:lnTo>
                  <a:lnTo>
                    <a:pt x="18821" y="3993"/>
                  </a:lnTo>
                  <a:lnTo>
                    <a:pt x="18783" y="4001"/>
                  </a:lnTo>
                  <a:lnTo>
                    <a:pt x="18745" y="4010"/>
                  </a:lnTo>
                  <a:lnTo>
                    <a:pt x="18706" y="4017"/>
                  </a:lnTo>
                  <a:lnTo>
                    <a:pt x="18667" y="4023"/>
                  </a:lnTo>
                  <a:lnTo>
                    <a:pt x="18627" y="4028"/>
                  </a:lnTo>
                  <a:lnTo>
                    <a:pt x="18588" y="4033"/>
                  </a:lnTo>
                  <a:lnTo>
                    <a:pt x="18548" y="4036"/>
                  </a:lnTo>
                  <a:lnTo>
                    <a:pt x="18507" y="4039"/>
                  </a:lnTo>
                  <a:lnTo>
                    <a:pt x="18466" y="4040"/>
                  </a:lnTo>
                  <a:lnTo>
                    <a:pt x="18425" y="4040"/>
                  </a:lnTo>
                  <a:lnTo>
                    <a:pt x="18425" y="4040"/>
                  </a:lnTo>
                  <a:close/>
                  <a:moveTo>
                    <a:pt x="18425" y="1617"/>
                  </a:moveTo>
                  <a:lnTo>
                    <a:pt x="18425" y="1617"/>
                  </a:lnTo>
                  <a:lnTo>
                    <a:pt x="18375" y="1618"/>
                  </a:lnTo>
                  <a:lnTo>
                    <a:pt x="18328" y="1622"/>
                  </a:lnTo>
                  <a:lnTo>
                    <a:pt x="18280" y="1627"/>
                  </a:lnTo>
                  <a:lnTo>
                    <a:pt x="18235" y="1636"/>
                  </a:lnTo>
                  <a:lnTo>
                    <a:pt x="18191" y="1646"/>
                  </a:lnTo>
                  <a:lnTo>
                    <a:pt x="18148" y="1659"/>
                  </a:lnTo>
                  <a:lnTo>
                    <a:pt x="18106" y="1673"/>
                  </a:lnTo>
                  <a:lnTo>
                    <a:pt x="18066" y="1689"/>
                  </a:lnTo>
                  <a:lnTo>
                    <a:pt x="18027" y="1708"/>
                  </a:lnTo>
                  <a:lnTo>
                    <a:pt x="17989" y="1728"/>
                  </a:lnTo>
                  <a:lnTo>
                    <a:pt x="17952" y="1750"/>
                  </a:lnTo>
                  <a:lnTo>
                    <a:pt x="17918" y="1775"/>
                  </a:lnTo>
                  <a:lnTo>
                    <a:pt x="17884" y="1801"/>
                  </a:lnTo>
                  <a:lnTo>
                    <a:pt x="17852" y="1828"/>
                  </a:lnTo>
                  <a:lnTo>
                    <a:pt x="17822" y="1857"/>
                  </a:lnTo>
                  <a:lnTo>
                    <a:pt x="17792" y="1887"/>
                  </a:lnTo>
                  <a:lnTo>
                    <a:pt x="17765" y="1920"/>
                  </a:lnTo>
                  <a:lnTo>
                    <a:pt x="17740" y="1953"/>
                  </a:lnTo>
                  <a:lnTo>
                    <a:pt x="17715" y="1988"/>
                  </a:lnTo>
                  <a:lnTo>
                    <a:pt x="17692" y="2024"/>
                  </a:lnTo>
                  <a:lnTo>
                    <a:pt x="17671" y="2062"/>
                  </a:lnTo>
                  <a:lnTo>
                    <a:pt x="17653" y="2099"/>
                  </a:lnTo>
                  <a:lnTo>
                    <a:pt x="17635" y="2139"/>
                  </a:lnTo>
                  <a:lnTo>
                    <a:pt x="17619" y="2180"/>
                  </a:lnTo>
                  <a:lnTo>
                    <a:pt x="17604" y="2222"/>
                  </a:lnTo>
                  <a:lnTo>
                    <a:pt x="17593" y="2264"/>
                  </a:lnTo>
                  <a:lnTo>
                    <a:pt x="17582" y="2309"/>
                  </a:lnTo>
                  <a:lnTo>
                    <a:pt x="17573" y="2353"/>
                  </a:lnTo>
                  <a:lnTo>
                    <a:pt x="17566" y="2398"/>
                  </a:lnTo>
                  <a:lnTo>
                    <a:pt x="17561" y="2444"/>
                  </a:lnTo>
                  <a:lnTo>
                    <a:pt x="17559" y="2490"/>
                  </a:lnTo>
                  <a:lnTo>
                    <a:pt x="17558" y="2538"/>
                  </a:lnTo>
                  <a:lnTo>
                    <a:pt x="17558" y="2538"/>
                  </a:lnTo>
                  <a:lnTo>
                    <a:pt x="17559" y="2585"/>
                  </a:lnTo>
                  <a:lnTo>
                    <a:pt x="17562" y="2632"/>
                  </a:lnTo>
                  <a:lnTo>
                    <a:pt x="17567" y="2679"/>
                  </a:lnTo>
                  <a:lnTo>
                    <a:pt x="17575" y="2725"/>
                  </a:lnTo>
                  <a:lnTo>
                    <a:pt x="17583" y="2770"/>
                  </a:lnTo>
                  <a:lnTo>
                    <a:pt x="17595" y="2814"/>
                  </a:lnTo>
                  <a:lnTo>
                    <a:pt x="17607" y="2857"/>
                  </a:lnTo>
                  <a:lnTo>
                    <a:pt x="17622" y="2899"/>
                  </a:lnTo>
                  <a:lnTo>
                    <a:pt x="17639" y="2940"/>
                  </a:lnTo>
                  <a:lnTo>
                    <a:pt x="17658" y="2980"/>
                  </a:lnTo>
                  <a:lnTo>
                    <a:pt x="17678" y="3019"/>
                  </a:lnTo>
                  <a:lnTo>
                    <a:pt x="17700" y="3057"/>
                  </a:lnTo>
                  <a:lnTo>
                    <a:pt x="17723" y="3094"/>
                  </a:lnTo>
                  <a:lnTo>
                    <a:pt x="17748" y="3129"/>
                  </a:lnTo>
                  <a:lnTo>
                    <a:pt x="17776" y="3163"/>
                  </a:lnTo>
                  <a:lnTo>
                    <a:pt x="17804" y="3195"/>
                  </a:lnTo>
                  <a:lnTo>
                    <a:pt x="17833" y="3226"/>
                  </a:lnTo>
                  <a:lnTo>
                    <a:pt x="17865" y="3256"/>
                  </a:lnTo>
                  <a:lnTo>
                    <a:pt x="17898" y="3283"/>
                  </a:lnTo>
                  <a:lnTo>
                    <a:pt x="17932" y="3309"/>
                  </a:lnTo>
                  <a:lnTo>
                    <a:pt x="17967" y="3334"/>
                  </a:lnTo>
                  <a:lnTo>
                    <a:pt x="18004" y="3356"/>
                  </a:lnTo>
                  <a:lnTo>
                    <a:pt x="18042" y="3377"/>
                  </a:lnTo>
                  <a:lnTo>
                    <a:pt x="18082" y="3396"/>
                  </a:lnTo>
                  <a:lnTo>
                    <a:pt x="18122" y="3412"/>
                  </a:lnTo>
                  <a:lnTo>
                    <a:pt x="18164" y="3427"/>
                  </a:lnTo>
                  <a:lnTo>
                    <a:pt x="18206" y="3440"/>
                  </a:lnTo>
                  <a:lnTo>
                    <a:pt x="18250" y="3449"/>
                  </a:lnTo>
                  <a:lnTo>
                    <a:pt x="18295" y="3458"/>
                  </a:lnTo>
                  <a:lnTo>
                    <a:pt x="18340" y="3464"/>
                  </a:lnTo>
                  <a:lnTo>
                    <a:pt x="18388" y="3467"/>
                  </a:lnTo>
                  <a:lnTo>
                    <a:pt x="18435" y="3469"/>
                  </a:lnTo>
                  <a:lnTo>
                    <a:pt x="18435" y="3469"/>
                  </a:lnTo>
                  <a:lnTo>
                    <a:pt x="18484" y="3467"/>
                  </a:lnTo>
                  <a:lnTo>
                    <a:pt x="18533" y="3464"/>
                  </a:lnTo>
                  <a:lnTo>
                    <a:pt x="18580" y="3458"/>
                  </a:lnTo>
                  <a:lnTo>
                    <a:pt x="18625" y="3450"/>
                  </a:lnTo>
                  <a:lnTo>
                    <a:pt x="18671" y="3440"/>
                  </a:lnTo>
                  <a:lnTo>
                    <a:pt x="18714" y="3427"/>
                  </a:lnTo>
                  <a:lnTo>
                    <a:pt x="18756" y="3412"/>
                  </a:lnTo>
                  <a:lnTo>
                    <a:pt x="18796" y="3397"/>
                  </a:lnTo>
                  <a:lnTo>
                    <a:pt x="18836" y="3378"/>
                  </a:lnTo>
                  <a:lnTo>
                    <a:pt x="18874" y="3358"/>
                  </a:lnTo>
                  <a:lnTo>
                    <a:pt x="18910" y="3335"/>
                  </a:lnTo>
                  <a:lnTo>
                    <a:pt x="18945" y="3311"/>
                  </a:lnTo>
                  <a:lnTo>
                    <a:pt x="18979" y="3285"/>
                  </a:lnTo>
                  <a:lnTo>
                    <a:pt x="19011" y="3258"/>
                  </a:lnTo>
                  <a:lnTo>
                    <a:pt x="19042" y="3229"/>
                  </a:lnTo>
                  <a:lnTo>
                    <a:pt x="19071" y="3199"/>
                  </a:lnTo>
                  <a:lnTo>
                    <a:pt x="19099" y="3166"/>
                  </a:lnTo>
                  <a:lnTo>
                    <a:pt x="19124" y="3133"/>
                  </a:lnTo>
                  <a:lnTo>
                    <a:pt x="19149" y="3098"/>
                  </a:lnTo>
                  <a:lnTo>
                    <a:pt x="19171" y="3062"/>
                  </a:lnTo>
                  <a:lnTo>
                    <a:pt x="19192" y="3026"/>
                  </a:lnTo>
                  <a:lnTo>
                    <a:pt x="19212" y="2987"/>
                  </a:lnTo>
                  <a:lnTo>
                    <a:pt x="19229" y="2947"/>
                  </a:lnTo>
                  <a:lnTo>
                    <a:pt x="19246" y="2907"/>
                  </a:lnTo>
                  <a:lnTo>
                    <a:pt x="19260" y="2865"/>
                  </a:lnTo>
                  <a:lnTo>
                    <a:pt x="19272" y="2822"/>
                  </a:lnTo>
                  <a:lnTo>
                    <a:pt x="19283" y="2778"/>
                  </a:lnTo>
                  <a:lnTo>
                    <a:pt x="19291" y="2734"/>
                  </a:lnTo>
                  <a:lnTo>
                    <a:pt x="19297" y="2689"/>
                  </a:lnTo>
                  <a:lnTo>
                    <a:pt x="19303" y="2643"/>
                  </a:lnTo>
                  <a:lnTo>
                    <a:pt x="19306" y="2597"/>
                  </a:lnTo>
                  <a:lnTo>
                    <a:pt x="19307" y="2549"/>
                  </a:lnTo>
                  <a:lnTo>
                    <a:pt x="19307" y="2549"/>
                  </a:lnTo>
                  <a:lnTo>
                    <a:pt x="19306" y="2501"/>
                  </a:lnTo>
                  <a:lnTo>
                    <a:pt x="19303" y="2454"/>
                  </a:lnTo>
                  <a:lnTo>
                    <a:pt x="19297" y="2407"/>
                  </a:lnTo>
                  <a:lnTo>
                    <a:pt x="19290" y="2362"/>
                  </a:lnTo>
                  <a:lnTo>
                    <a:pt x="19281" y="2317"/>
                  </a:lnTo>
                  <a:lnTo>
                    <a:pt x="19269" y="2273"/>
                  </a:lnTo>
                  <a:lnTo>
                    <a:pt x="19256" y="2230"/>
                  </a:lnTo>
                  <a:lnTo>
                    <a:pt x="19242" y="2188"/>
                  </a:lnTo>
                  <a:lnTo>
                    <a:pt x="19225" y="2146"/>
                  </a:lnTo>
                  <a:lnTo>
                    <a:pt x="19206" y="2106"/>
                  </a:lnTo>
                  <a:lnTo>
                    <a:pt x="19186" y="2067"/>
                  </a:lnTo>
                  <a:lnTo>
                    <a:pt x="19164" y="2029"/>
                  </a:lnTo>
                  <a:lnTo>
                    <a:pt x="19140" y="1992"/>
                  </a:lnTo>
                  <a:lnTo>
                    <a:pt x="19114" y="1957"/>
                  </a:lnTo>
                  <a:lnTo>
                    <a:pt x="19088" y="1923"/>
                  </a:lnTo>
                  <a:lnTo>
                    <a:pt x="19060" y="1891"/>
                  </a:lnTo>
                  <a:lnTo>
                    <a:pt x="19029" y="1860"/>
                  </a:lnTo>
                  <a:lnTo>
                    <a:pt x="18998" y="1830"/>
                  </a:lnTo>
                  <a:lnTo>
                    <a:pt x="18965" y="1803"/>
                  </a:lnTo>
                  <a:lnTo>
                    <a:pt x="18930" y="1777"/>
                  </a:lnTo>
                  <a:lnTo>
                    <a:pt x="18895" y="1752"/>
                  </a:lnTo>
                  <a:lnTo>
                    <a:pt x="18858" y="1730"/>
                  </a:lnTo>
                  <a:lnTo>
                    <a:pt x="18820" y="1709"/>
                  </a:lnTo>
                  <a:lnTo>
                    <a:pt x="18780" y="1690"/>
                  </a:lnTo>
                  <a:lnTo>
                    <a:pt x="18739" y="1674"/>
                  </a:lnTo>
                  <a:lnTo>
                    <a:pt x="18698" y="1659"/>
                  </a:lnTo>
                  <a:lnTo>
                    <a:pt x="18655" y="1646"/>
                  </a:lnTo>
                  <a:lnTo>
                    <a:pt x="18611" y="1636"/>
                  </a:lnTo>
                  <a:lnTo>
                    <a:pt x="18565" y="1627"/>
                  </a:lnTo>
                  <a:lnTo>
                    <a:pt x="18519" y="1622"/>
                  </a:lnTo>
                  <a:lnTo>
                    <a:pt x="18472" y="1618"/>
                  </a:lnTo>
                  <a:lnTo>
                    <a:pt x="18425" y="1617"/>
                  </a:lnTo>
                  <a:lnTo>
                    <a:pt x="18425" y="1617"/>
                  </a:lnTo>
                  <a:close/>
                  <a:moveTo>
                    <a:pt x="22122" y="3976"/>
                  </a:moveTo>
                  <a:lnTo>
                    <a:pt x="22122" y="3622"/>
                  </a:lnTo>
                  <a:lnTo>
                    <a:pt x="22122" y="3622"/>
                  </a:lnTo>
                  <a:lnTo>
                    <a:pt x="22104" y="3643"/>
                  </a:lnTo>
                  <a:lnTo>
                    <a:pt x="22085" y="3665"/>
                  </a:lnTo>
                  <a:lnTo>
                    <a:pt x="22065" y="3686"/>
                  </a:lnTo>
                  <a:lnTo>
                    <a:pt x="22044" y="3707"/>
                  </a:lnTo>
                  <a:lnTo>
                    <a:pt x="22023" y="3727"/>
                  </a:lnTo>
                  <a:lnTo>
                    <a:pt x="22002" y="3747"/>
                  </a:lnTo>
                  <a:lnTo>
                    <a:pt x="21978" y="3766"/>
                  </a:lnTo>
                  <a:lnTo>
                    <a:pt x="21955" y="3785"/>
                  </a:lnTo>
                  <a:lnTo>
                    <a:pt x="21932" y="3803"/>
                  </a:lnTo>
                  <a:lnTo>
                    <a:pt x="21908" y="3821"/>
                  </a:lnTo>
                  <a:lnTo>
                    <a:pt x="21883" y="3838"/>
                  </a:lnTo>
                  <a:lnTo>
                    <a:pt x="21856" y="3855"/>
                  </a:lnTo>
                  <a:lnTo>
                    <a:pt x="21830" y="3872"/>
                  </a:lnTo>
                  <a:lnTo>
                    <a:pt x="21804" y="3887"/>
                  </a:lnTo>
                  <a:lnTo>
                    <a:pt x="21775" y="3902"/>
                  </a:lnTo>
                  <a:lnTo>
                    <a:pt x="21747" y="3916"/>
                  </a:lnTo>
                  <a:lnTo>
                    <a:pt x="21718" y="3930"/>
                  </a:lnTo>
                  <a:lnTo>
                    <a:pt x="21688" y="3942"/>
                  </a:lnTo>
                  <a:lnTo>
                    <a:pt x="21658" y="3955"/>
                  </a:lnTo>
                  <a:lnTo>
                    <a:pt x="21626" y="3966"/>
                  </a:lnTo>
                  <a:lnTo>
                    <a:pt x="21593" y="3977"/>
                  </a:lnTo>
                  <a:lnTo>
                    <a:pt x="21561" y="3986"/>
                  </a:lnTo>
                  <a:lnTo>
                    <a:pt x="21527" y="3996"/>
                  </a:lnTo>
                  <a:lnTo>
                    <a:pt x="21494" y="4003"/>
                  </a:lnTo>
                  <a:lnTo>
                    <a:pt x="21458" y="4011"/>
                  </a:lnTo>
                  <a:lnTo>
                    <a:pt x="21422" y="4017"/>
                  </a:lnTo>
                  <a:lnTo>
                    <a:pt x="21385" y="4022"/>
                  </a:lnTo>
                  <a:lnTo>
                    <a:pt x="21348" y="4027"/>
                  </a:lnTo>
                  <a:lnTo>
                    <a:pt x="21311" y="4031"/>
                  </a:lnTo>
                  <a:lnTo>
                    <a:pt x="21272" y="4034"/>
                  </a:lnTo>
                  <a:lnTo>
                    <a:pt x="21232" y="4035"/>
                  </a:lnTo>
                  <a:lnTo>
                    <a:pt x="21191" y="4035"/>
                  </a:lnTo>
                  <a:lnTo>
                    <a:pt x="21191" y="4035"/>
                  </a:lnTo>
                  <a:lnTo>
                    <a:pt x="21140" y="4035"/>
                  </a:lnTo>
                  <a:lnTo>
                    <a:pt x="21090" y="4032"/>
                  </a:lnTo>
                  <a:lnTo>
                    <a:pt x="21040" y="4027"/>
                  </a:lnTo>
                  <a:lnTo>
                    <a:pt x="20991" y="4021"/>
                  </a:lnTo>
                  <a:lnTo>
                    <a:pt x="20942" y="4013"/>
                  </a:lnTo>
                  <a:lnTo>
                    <a:pt x="20894" y="4003"/>
                  </a:lnTo>
                  <a:lnTo>
                    <a:pt x="20848" y="3991"/>
                  </a:lnTo>
                  <a:lnTo>
                    <a:pt x="20801" y="3978"/>
                  </a:lnTo>
                  <a:lnTo>
                    <a:pt x="20756" y="3962"/>
                  </a:lnTo>
                  <a:lnTo>
                    <a:pt x="20712" y="3945"/>
                  </a:lnTo>
                  <a:lnTo>
                    <a:pt x="20669" y="3926"/>
                  </a:lnTo>
                  <a:lnTo>
                    <a:pt x="20628" y="3906"/>
                  </a:lnTo>
                  <a:lnTo>
                    <a:pt x="20587" y="3884"/>
                  </a:lnTo>
                  <a:lnTo>
                    <a:pt x="20548" y="3860"/>
                  </a:lnTo>
                  <a:lnTo>
                    <a:pt x="20511" y="3835"/>
                  </a:lnTo>
                  <a:lnTo>
                    <a:pt x="20474" y="3808"/>
                  </a:lnTo>
                  <a:lnTo>
                    <a:pt x="20441" y="3779"/>
                  </a:lnTo>
                  <a:lnTo>
                    <a:pt x="20407" y="3748"/>
                  </a:lnTo>
                  <a:lnTo>
                    <a:pt x="20377" y="3716"/>
                  </a:lnTo>
                  <a:lnTo>
                    <a:pt x="20347" y="3682"/>
                  </a:lnTo>
                  <a:lnTo>
                    <a:pt x="20333" y="3665"/>
                  </a:lnTo>
                  <a:lnTo>
                    <a:pt x="20320" y="3646"/>
                  </a:lnTo>
                  <a:lnTo>
                    <a:pt x="20307" y="3628"/>
                  </a:lnTo>
                  <a:lnTo>
                    <a:pt x="20295" y="3609"/>
                  </a:lnTo>
                  <a:lnTo>
                    <a:pt x="20283" y="3590"/>
                  </a:lnTo>
                  <a:lnTo>
                    <a:pt x="20271" y="3570"/>
                  </a:lnTo>
                  <a:lnTo>
                    <a:pt x="20261" y="3550"/>
                  </a:lnTo>
                  <a:lnTo>
                    <a:pt x="20250" y="3529"/>
                  </a:lnTo>
                  <a:lnTo>
                    <a:pt x="20241" y="3509"/>
                  </a:lnTo>
                  <a:lnTo>
                    <a:pt x="20231" y="3487"/>
                  </a:lnTo>
                  <a:lnTo>
                    <a:pt x="20223" y="3466"/>
                  </a:lnTo>
                  <a:lnTo>
                    <a:pt x="20215" y="3444"/>
                  </a:lnTo>
                  <a:lnTo>
                    <a:pt x="20207" y="3421"/>
                  </a:lnTo>
                  <a:lnTo>
                    <a:pt x="20201" y="3399"/>
                  </a:lnTo>
                  <a:lnTo>
                    <a:pt x="20195" y="3375"/>
                  </a:lnTo>
                  <a:lnTo>
                    <a:pt x="20188" y="3351"/>
                  </a:lnTo>
                  <a:lnTo>
                    <a:pt x="20183" y="3327"/>
                  </a:lnTo>
                  <a:lnTo>
                    <a:pt x="20179" y="3303"/>
                  </a:lnTo>
                  <a:lnTo>
                    <a:pt x="20176" y="3278"/>
                  </a:lnTo>
                  <a:lnTo>
                    <a:pt x="20173" y="3253"/>
                  </a:lnTo>
                  <a:lnTo>
                    <a:pt x="20170" y="3227"/>
                  </a:lnTo>
                  <a:lnTo>
                    <a:pt x="20168" y="3201"/>
                  </a:lnTo>
                  <a:lnTo>
                    <a:pt x="20167" y="3175"/>
                  </a:lnTo>
                  <a:lnTo>
                    <a:pt x="20167" y="3147"/>
                  </a:lnTo>
                  <a:lnTo>
                    <a:pt x="20167" y="3136"/>
                  </a:lnTo>
                  <a:lnTo>
                    <a:pt x="20167" y="3136"/>
                  </a:lnTo>
                  <a:lnTo>
                    <a:pt x="20167" y="3108"/>
                  </a:lnTo>
                  <a:lnTo>
                    <a:pt x="20168" y="3079"/>
                  </a:lnTo>
                  <a:lnTo>
                    <a:pt x="20170" y="3051"/>
                  </a:lnTo>
                  <a:lnTo>
                    <a:pt x="20173" y="3023"/>
                  </a:lnTo>
                  <a:lnTo>
                    <a:pt x="20176" y="2997"/>
                  </a:lnTo>
                  <a:lnTo>
                    <a:pt x="20180" y="2970"/>
                  </a:lnTo>
                  <a:lnTo>
                    <a:pt x="20184" y="2945"/>
                  </a:lnTo>
                  <a:lnTo>
                    <a:pt x="20189" y="2918"/>
                  </a:lnTo>
                  <a:lnTo>
                    <a:pt x="20196" y="2893"/>
                  </a:lnTo>
                  <a:lnTo>
                    <a:pt x="20202" y="2869"/>
                  </a:lnTo>
                  <a:lnTo>
                    <a:pt x="20209" y="2845"/>
                  </a:lnTo>
                  <a:lnTo>
                    <a:pt x="20217" y="2821"/>
                  </a:lnTo>
                  <a:lnTo>
                    <a:pt x="20225" y="2797"/>
                  </a:lnTo>
                  <a:lnTo>
                    <a:pt x="20235" y="2774"/>
                  </a:lnTo>
                  <a:lnTo>
                    <a:pt x="20244" y="2752"/>
                  </a:lnTo>
                  <a:lnTo>
                    <a:pt x="20255" y="2730"/>
                  </a:lnTo>
                  <a:lnTo>
                    <a:pt x="20266" y="2709"/>
                  </a:lnTo>
                  <a:lnTo>
                    <a:pt x="20278" y="2688"/>
                  </a:lnTo>
                  <a:lnTo>
                    <a:pt x="20289" y="2667"/>
                  </a:lnTo>
                  <a:lnTo>
                    <a:pt x="20303" y="2647"/>
                  </a:lnTo>
                  <a:lnTo>
                    <a:pt x="20316" y="2627"/>
                  </a:lnTo>
                  <a:lnTo>
                    <a:pt x="20329" y="2608"/>
                  </a:lnTo>
                  <a:lnTo>
                    <a:pt x="20344" y="2589"/>
                  </a:lnTo>
                  <a:lnTo>
                    <a:pt x="20360" y="2571"/>
                  </a:lnTo>
                  <a:lnTo>
                    <a:pt x="20374" y="2554"/>
                  </a:lnTo>
                  <a:lnTo>
                    <a:pt x="20391" y="2536"/>
                  </a:lnTo>
                  <a:lnTo>
                    <a:pt x="20408" y="2519"/>
                  </a:lnTo>
                  <a:lnTo>
                    <a:pt x="20425" y="2503"/>
                  </a:lnTo>
                  <a:lnTo>
                    <a:pt x="20443" y="2487"/>
                  </a:lnTo>
                  <a:lnTo>
                    <a:pt x="20461" y="2472"/>
                  </a:lnTo>
                  <a:lnTo>
                    <a:pt x="20480" y="2456"/>
                  </a:lnTo>
                  <a:lnTo>
                    <a:pt x="20499" y="2441"/>
                  </a:lnTo>
                  <a:lnTo>
                    <a:pt x="20519" y="2427"/>
                  </a:lnTo>
                  <a:lnTo>
                    <a:pt x="20539" y="2414"/>
                  </a:lnTo>
                  <a:lnTo>
                    <a:pt x="20560" y="2400"/>
                  </a:lnTo>
                  <a:lnTo>
                    <a:pt x="20581" y="2387"/>
                  </a:lnTo>
                  <a:lnTo>
                    <a:pt x="20625" y="2363"/>
                  </a:lnTo>
                  <a:lnTo>
                    <a:pt x="20670" y="2341"/>
                  </a:lnTo>
                  <a:lnTo>
                    <a:pt x="20717" y="2320"/>
                  </a:lnTo>
                  <a:lnTo>
                    <a:pt x="20766" y="2301"/>
                  </a:lnTo>
                  <a:lnTo>
                    <a:pt x="20816" y="2284"/>
                  </a:lnTo>
                  <a:lnTo>
                    <a:pt x="20868" y="2269"/>
                  </a:lnTo>
                  <a:lnTo>
                    <a:pt x="20921" y="2255"/>
                  </a:lnTo>
                  <a:lnTo>
                    <a:pt x="20977" y="2243"/>
                  </a:lnTo>
                  <a:lnTo>
                    <a:pt x="21033" y="2234"/>
                  </a:lnTo>
                  <a:lnTo>
                    <a:pt x="21091" y="2226"/>
                  </a:lnTo>
                  <a:lnTo>
                    <a:pt x="21150" y="2219"/>
                  </a:lnTo>
                  <a:lnTo>
                    <a:pt x="21210" y="2215"/>
                  </a:lnTo>
                  <a:lnTo>
                    <a:pt x="21271" y="2212"/>
                  </a:lnTo>
                  <a:lnTo>
                    <a:pt x="21333" y="2212"/>
                  </a:lnTo>
                  <a:lnTo>
                    <a:pt x="21333" y="2212"/>
                  </a:lnTo>
                  <a:lnTo>
                    <a:pt x="21397" y="2212"/>
                  </a:lnTo>
                  <a:lnTo>
                    <a:pt x="21458" y="2214"/>
                  </a:lnTo>
                  <a:lnTo>
                    <a:pt x="21517" y="2216"/>
                  </a:lnTo>
                  <a:lnTo>
                    <a:pt x="21572" y="2220"/>
                  </a:lnTo>
                  <a:lnTo>
                    <a:pt x="21627" y="2224"/>
                  </a:lnTo>
                  <a:lnTo>
                    <a:pt x="21679" y="2231"/>
                  </a:lnTo>
                  <a:lnTo>
                    <a:pt x="21729" y="2237"/>
                  </a:lnTo>
                  <a:lnTo>
                    <a:pt x="21777" y="2244"/>
                  </a:lnTo>
                  <a:lnTo>
                    <a:pt x="21825" y="2253"/>
                  </a:lnTo>
                  <a:lnTo>
                    <a:pt x="21871" y="2262"/>
                  </a:lnTo>
                  <a:lnTo>
                    <a:pt x="21915" y="2272"/>
                  </a:lnTo>
                  <a:lnTo>
                    <a:pt x="21959" y="2282"/>
                  </a:lnTo>
                  <a:lnTo>
                    <a:pt x="22003" y="2293"/>
                  </a:lnTo>
                  <a:lnTo>
                    <a:pt x="22045" y="2305"/>
                  </a:lnTo>
                  <a:lnTo>
                    <a:pt x="22129" y="2331"/>
                  </a:lnTo>
                  <a:lnTo>
                    <a:pt x="22129" y="2260"/>
                  </a:lnTo>
                  <a:lnTo>
                    <a:pt x="22129" y="2260"/>
                  </a:lnTo>
                  <a:lnTo>
                    <a:pt x="22128" y="2223"/>
                  </a:lnTo>
                  <a:lnTo>
                    <a:pt x="22126" y="2188"/>
                  </a:lnTo>
                  <a:lnTo>
                    <a:pt x="22122" y="2153"/>
                  </a:lnTo>
                  <a:lnTo>
                    <a:pt x="22117" y="2119"/>
                  </a:lnTo>
                  <a:lnTo>
                    <a:pt x="22111" y="2087"/>
                  </a:lnTo>
                  <a:lnTo>
                    <a:pt x="22102" y="2055"/>
                  </a:lnTo>
                  <a:lnTo>
                    <a:pt x="22093" y="2026"/>
                  </a:lnTo>
                  <a:lnTo>
                    <a:pt x="22082" y="1996"/>
                  </a:lnTo>
                  <a:lnTo>
                    <a:pt x="22070" y="1968"/>
                  </a:lnTo>
                  <a:lnTo>
                    <a:pt x="22056" y="1941"/>
                  </a:lnTo>
                  <a:lnTo>
                    <a:pt x="22041" y="1915"/>
                  </a:lnTo>
                  <a:lnTo>
                    <a:pt x="22026" y="1890"/>
                  </a:lnTo>
                  <a:lnTo>
                    <a:pt x="22008" y="1867"/>
                  </a:lnTo>
                  <a:lnTo>
                    <a:pt x="21989" y="1845"/>
                  </a:lnTo>
                  <a:lnTo>
                    <a:pt x="21968" y="1824"/>
                  </a:lnTo>
                  <a:lnTo>
                    <a:pt x="21946" y="1803"/>
                  </a:lnTo>
                  <a:lnTo>
                    <a:pt x="21923" y="1784"/>
                  </a:lnTo>
                  <a:lnTo>
                    <a:pt x="21898" y="1767"/>
                  </a:lnTo>
                  <a:lnTo>
                    <a:pt x="21873" y="1750"/>
                  </a:lnTo>
                  <a:lnTo>
                    <a:pt x="21846" y="1735"/>
                  </a:lnTo>
                  <a:lnTo>
                    <a:pt x="21817" y="1721"/>
                  </a:lnTo>
                  <a:lnTo>
                    <a:pt x="21787" y="1707"/>
                  </a:lnTo>
                  <a:lnTo>
                    <a:pt x="21756" y="1696"/>
                  </a:lnTo>
                  <a:lnTo>
                    <a:pt x="21724" y="1685"/>
                  </a:lnTo>
                  <a:lnTo>
                    <a:pt x="21690" y="1676"/>
                  </a:lnTo>
                  <a:lnTo>
                    <a:pt x="21655" y="1668"/>
                  </a:lnTo>
                  <a:lnTo>
                    <a:pt x="21620" y="1661"/>
                  </a:lnTo>
                  <a:lnTo>
                    <a:pt x="21582" y="1656"/>
                  </a:lnTo>
                  <a:lnTo>
                    <a:pt x="21543" y="1650"/>
                  </a:lnTo>
                  <a:lnTo>
                    <a:pt x="21503" y="1647"/>
                  </a:lnTo>
                  <a:lnTo>
                    <a:pt x="21462" y="1646"/>
                  </a:lnTo>
                  <a:lnTo>
                    <a:pt x="21420" y="1645"/>
                  </a:lnTo>
                  <a:lnTo>
                    <a:pt x="21420" y="1645"/>
                  </a:lnTo>
                  <a:lnTo>
                    <a:pt x="21361" y="1646"/>
                  </a:lnTo>
                  <a:lnTo>
                    <a:pt x="21303" y="1648"/>
                  </a:lnTo>
                  <a:lnTo>
                    <a:pt x="21247" y="1653"/>
                  </a:lnTo>
                  <a:lnTo>
                    <a:pt x="21193" y="1658"/>
                  </a:lnTo>
                  <a:lnTo>
                    <a:pt x="21140" y="1664"/>
                  </a:lnTo>
                  <a:lnTo>
                    <a:pt x="21088" y="1673"/>
                  </a:lnTo>
                  <a:lnTo>
                    <a:pt x="21037" y="1683"/>
                  </a:lnTo>
                  <a:lnTo>
                    <a:pt x="20987" y="1694"/>
                  </a:lnTo>
                  <a:lnTo>
                    <a:pt x="20937" y="1706"/>
                  </a:lnTo>
                  <a:lnTo>
                    <a:pt x="20888" y="1720"/>
                  </a:lnTo>
                  <a:lnTo>
                    <a:pt x="20839" y="1734"/>
                  </a:lnTo>
                  <a:lnTo>
                    <a:pt x="20791" y="1750"/>
                  </a:lnTo>
                  <a:lnTo>
                    <a:pt x="20743" y="1767"/>
                  </a:lnTo>
                  <a:lnTo>
                    <a:pt x="20694" y="1785"/>
                  </a:lnTo>
                  <a:lnTo>
                    <a:pt x="20646" y="1804"/>
                  </a:lnTo>
                  <a:lnTo>
                    <a:pt x="20597" y="1824"/>
                  </a:lnTo>
                  <a:lnTo>
                    <a:pt x="20418" y="1296"/>
                  </a:lnTo>
                  <a:lnTo>
                    <a:pt x="20418" y="1296"/>
                  </a:lnTo>
                  <a:lnTo>
                    <a:pt x="20476" y="1270"/>
                  </a:lnTo>
                  <a:lnTo>
                    <a:pt x="20536" y="1245"/>
                  </a:lnTo>
                  <a:lnTo>
                    <a:pt x="20596" y="1222"/>
                  </a:lnTo>
                  <a:lnTo>
                    <a:pt x="20656" y="1198"/>
                  </a:lnTo>
                  <a:lnTo>
                    <a:pt x="20717" y="1177"/>
                  </a:lnTo>
                  <a:lnTo>
                    <a:pt x="20779" y="1158"/>
                  </a:lnTo>
                  <a:lnTo>
                    <a:pt x="20842" y="1140"/>
                  </a:lnTo>
                  <a:lnTo>
                    <a:pt x="20908" y="1123"/>
                  </a:lnTo>
                  <a:lnTo>
                    <a:pt x="20975" y="1108"/>
                  </a:lnTo>
                  <a:lnTo>
                    <a:pt x="21043" y="1095"/>
                  </a:lnTo>
                  <a:lnTo>
                    <a:pt x="21115" y="1084"/>
                  </a:lnTo>
                  <a:lnTo>
                    <a:pt x="21189" y="1074"/>
                  </a:lnTo>
                  <a:lnTo>
                    <a:pt x="21265" y="1067"/>
                  </a:lnTo>
                  <a:lnTo>
                    <a:pt x="21344" y="1061"/>
                  </a:lnTo>
                  <a:lnTo>
                    <a:pt x="21427" y="1058"/>
                  </a:lnTo>
                  <a:lnTo>
                    <a:pt x="21512" y="1057"/>
                  </a:lnTo>
                  <a:lnTo>
                    <a:pt x="21512" y="1057"/>
                  </a:lnTo>
                  <a:lnTo>
                    <a:pt x="21552" y="1058"/>
                  </a:lnTo>
                  <a:lnTo>
                    <a:pt x="21591" y="1058"/>
                  </a:lnTo>
                  <a:lnTo>
                    <a:pt x="21629" y="1060"/>
                  </a:lnTo>
                  <a:lnTo>
                    <a:pt x="21667" y="1062"/>
                  </a:lnTo>
                  <a:lnTo>
                    <a:pt x="21704" y="1065"/>
                  </a:lnTo>
                  <a:lnTo>
                    <a:pt x="21741" y="1068"/>
                  </a:lnTo>
                  <a:lnTo>
                    <a:pt x="21776" y="1072"/>
                  </a:lnTo>
                  <a:lnTo>
                    <a:pt x="21811" y="1078"/>
                  </a:lnTo>
                  <a:lnTo>
                    <a:pt x="21846" y="1083"/>
                  </a:lnTo>
                  <a:lnTo>
                    <a:pt x="21880" y="1089"/>
                  </a:lnTo>
                  <a:lnTo>
                    <a:pt x="21912" y="1095"/>
                  </a:lnTo>
                  <a:lnTo>
                    <a:pt x="21945" y="1103"/>
                  </a:lnTo>
                  <a:lnTo>
                    <a:pt x="21977" y="1111"/>
                  </a:lnTo>
                  <a:lnTo>
                    <a:pt x="22009" y="1120"/>
                  </a:lnTo>
                  <a:lnTo>
                    <a:pt x="22039" y="1129"/>
                  </a:lnTo>
                  <a:lnTo>
                    <a:pt x="22069" y="1139"/>
                  </a:lnTo>
                  <a:lnTo>
                    <a:pt x="22098" y="1149"/>
                  </a:lnTo>
                  <a:lnTo>
                    <a:pt x="22127" y="1160"/>
                  </a:lnTo>
                  <a:lnTo>
                    <a:pt x="22155" y="1171"/>
                  </a:lnTo>
                  <a:lnTo>
                    <a:pt x="22182" y="1184"/>
                  </a:lnTo>
                  <a:lnTo>
                    <a:pt x="22210" y="1196"/>
                  </a:lnTo>
                  <a:lnTo>
                    <a:pt x="22236" y="1210"/>
                  </a:lnTo>
                  <a:lnTo>
                    <a:pt x="22261" y="1224"/>
                  </a:lnTo>
                  <a:lnTo>
                    <a:pt x="22287" y="1238"/>
                  </a:lnTo>
                  <a:lnTo>
                    <a:pt x="22311" y="1253"/>
                  </a:lnTo>
                  <a:lnTo>
                    <a:pt x="22335" y="1269"/>
                  </a:lnTo>
                  <a:lnTo>
                    <a:pt x="22358" y="1286"/>
                  </a:lnTo>
                  <a:lnTo>
                    <a:pt x="22380" y="1303"/>
                  </a:lnTo>
                  <a:lnTo>
                    <a:pt x="22402" y="1320"/>
                  </a:lnTo>
                  <a:lnTo>
                    <a:pt x="22423" y="1338"/>
                  </a:lnTo>
                  <a:lnTo>
                    <a:pt x="22444" y="1357"/>
                  </a:lnTo>
                  <a:lnTo>
                    <a:pt x="22464" y="1376"/>
                  </a:lnTo>
                  <a:lnTo>
                    <a:pt x="22483" y="1396"/>
                  </a:lnTo>
                  <a:lnTo>
                    <a:pt x="22502" y="1416"/>
                  </a:lnTo>
                  <a:lnTo>
                    <a:pt x="22520" y="1437"/>
                  </a:lnTo>
                  <a:lnTo>
                    <a:pt x="22538" y="1458"/>
                  </a:lnTo>
                  <a:lnTo>
                    <a:pt x="22555" y="1480"/>
                  </a:lnTo>
                  <a:lnTo>
                    <a:pt x="22570" y="1502"/>
                  </a:lnTo>
                  <a:lnTo>
                    <a:pt x="22586" y="1525"/>
                  </a:lnTo>
                  <a:lnTo>
                    <a:pt x="22601" y="1550"/>
                  </a:lnTo>
                  <a:lnTo>
                    <a:pt x="22616" y="1574"/>
                  </a:lnTo>
                  <a:lnTo>
                    <a:pt x="22629" y="1598"/>
                  </a:lnTo>
                  <a:lnTo>
                    <a:pt x="22643" y="1623"/>
                  </a:lnTo>
                  <a:lnTo>
                    <a:pt x="22655" y="1649"/>
                  </a:lnTo>
                  <a:lnTo>
                    <a:pt x="22667" y="1676"/>
                  </a:lnTo>
                  <a:lnTo>
                    <a:pt x="22679" y="1702"/>
                  </a:lnTo>
                  <a:lnTo>
                    <a:pt x="22689" y="1729"/>
                  </a:lnTo>
                  <a:lnTo>
                    <a:pt x="22699" y="1758"/>
                  </a:lnTo>
                  <a:lnTo>
                    <a:pt x="22708" y="1786"/>
                  </a:lnTo>
                  <a:lnTo>
                    <a:pt x="22718" y="1814"/>
                  </a:lnTo>
                  <a:lnTo>
                    <a:pt x="22725" y="1844"/>
                  </a:lnTo>
                  <a:lnTo>
                    <a:pt x="22734" y="1873"/>
                  </a:lnTo>
                  <a:lnTo>
                    <a:pt x="22740" y="1904"/>
                  </a:lnTo>
                  <a:lnTo>
                    <a:pt x="22746" y="1935"/>
                  </a:lnTo>
                  <a:lnTo>
                    <a:pt x="22752" y="1966"/>
                  </a:lnTo>
                  <a:lnTo>
                    <a:pt x="22758" y="1998"/>
                  </a:lnTo>
                  <a:lnTo>
                    <a:pt x="22762" y="2031"/>
                  </a:lnTo>
                  <a:lnTo>
                    <a:pt x="22766" y="2064"/>
                  </a:lnTo>
                  <a:lnTo>
                    <a:pt x="22769" y="2097"/>
                  </a:lnTo>
                  <a:lnTo>
                    <a:pt x="22772" y="2131"/>
                  </a:lnTo>
                  <a:lnTo>
                    <a:pt x="22775" y="2165"/>
                  </a:lnTo>
                  <a:lnTo>
                    <a:pt x="22776" y="2200"/>
                  </a:lnTo>
                  <a:lnTo>
                    <a:pt x="22777" y="2271"/>
                  </a:lnTo>
                  <a:lnTo>
                    <a:pt x="22777" y="3976"/>
                  </a:lnTo>
                  <a:lnTo>
                    <a:pt x="22122" y="3976"/>
                  </a:lnTo>
                  <a:close/>
                  <a:moveTo>
                    <a:pt x="22139" y="2755"/>
                  </a:moveTo>
                  <a:lnTo>
                    <a:pt x="22139" y="2755"/>
                  </a:lnTo>
                  <a:lnTo>
                    <a:pt x="22107" y="2743"/>
                  </a:lnTo>
                  <a:lnTo>
                    <a:pt x="22073" y="2731"/>
                  </a:lnTo>
                  <a:lnTo>
                    <a:pt x="22037" y="2721"/>
                  </a:lnTo>
                  <a:lnTo>
                    <a:pt x="22002" y="2710"/>
                  </a:lnTo>
                  <a:lnTo>
                    <a:pt x="21963" y="2700"/>
                  </a:lnTo>
                  <a:lnTo>
                    <a:pt x="21924" y="2690"/>
                  </a:lnTo>
                  <a:lnTo>
                    <a:pt x="21884" y="2682"/>
                  </a:lnTo>
                  <a:lnTo>
                    <a:pt x="21843" y="2674"/>
                  </a:lnTo>
                  <a:lnTo>
                    <a:pt x="21800" y="2667"/>
                  </a:lnTo>
                  <a:lnTo>
                    <a:pt x="21756" y="2660"/>
                  </a:lnTo>
                  <a:lnTo>
                    <a:pt x="21712" y="2654"/>
                  </a:lnTo>
                  <a:lnTo>
                    <a:pt x="21667" y="2650"/>
                  </a:lnTo>
                  <a:lnTo>
                    <a:pt x="21622" y="2646"/>
                  </a:lnTo>
                  <a:lnTo>
                    <a:pt x="21574" y="2644"/>
                  </a:lnTo>
                  <a:lnTo>
                    <a:pt x="21528" y="2642"/>
                  </a:lnTo>
                  <a:lnTo>
                    <a:pt x="21480" y="2641"/>
                  </a:lnTo>
                  <a:lnTo>
                    <a:pt x="21480" y="2641"/>
                  </a:lnTo>
                  <a:lnTo>
                    <a:pt x="21442" y="2642"/>
                  </a:lnTo>
                  <a:lnTo>
                    <a:pt x="21404" y="2643"/>
                  </a:lnTo>
                  <a:lnTo>
                    <a:pt x="21368" y="2646"/>
                  </a:lnTo>
                  <a:lnTo>
                    <a:pt x="21333" y="2649"/>
                  </a:lnTo>
                  <a:lnTo>
                    <a:pt x="21299" y="2653"/>
                  </a:lnTo>
                  <a:lnTo>
                    <a:pt x="21265" y="2659"/>
                  </a:lnTo>
                  <a:lnTo>
                    <a:pt x="21234" y="2665"/>
                  </a:lnTo>
                  <a:lnTo>
                    <a:pt x="21202" y="2672"/>
                  </a:lnTo>
                  <a:lnTo>
                    <a:pt x="21173" y="2681"/>
                  </a:lnTo>
                  <a:lnTo>
                    <a:pt x="21143" y="2689"/>
                  </a:lnTo>
                  <a:lnTo>
                    <a:pt x="21116" y="2700"/>
                  </a:lnTo>
                  <a:lnTo>
                    <a:pt x="21090" y="2710"/>
                  </a:lnTo>
                  <a:lnTo>
                    <a:pt x="21064" y="2722"/>
                  </a:lnTo>
                  <a:lnTo>
                    <a:pt x="21040" y="2734"/>
                  </a:lnTo>
                  <a:lnTo>
                    <a:pt x="21017" y="2748"/>
                  </a:lnTo>
                  <a:lnTo>
                    <a:pt x="20995" y="2763"/>
                  </a:lnTo>
                  <a:lnTo>
                    <a:pt x="20975" y="2777"/>
                  </a:lnTo>
                  <a:lnTo>
                    <a:pt x="20955" y="2794"/>
                  </a:lnTo>
                  <a:lnTo>
                    <a:pt x="20937" y="2811"/>
                  </a:lnTo>
                  <a:lnTo>
                    <a:pt x="20920" y="2829"/>
                  </a:lnTo>
                  <a:lnTo>
                    <a:pt x="20905" y="2847"/>
                  </a:lnTo>
                  <a:lnTo>
                    <a:pt x="20891" y="2867"/>
                  </a:lnTo>
                  <a:lnTo>
                    <a:pt x="20877" y="2887"/>
                  </a:lnTo>
                  <a:lnTo>
                    <a:pt x="20866" y="2908"/>
                  </a:lnTo>
                  <a:lnTo>
                    <a:pt x="20855" y="2930"/>
                  </a:lnTo>
                  <a:lnTo>
                    <a:pt x="20847" y="2952"/>
                  </a:lnTo>
                  <a:lnTo>
                    <a:pt x="20839" y="2976"/>
                  </a:lnTo>
                  <a:lnTo>
                    <a:pt x="20833" y="3000"/>
                  </a:lnTo>
                  <a:lnTo>
                    <a:pt x="20828" y="3024"/>
                  </a:lnTo>
                  <a:lnTo>
                    <a:pt x="20824" y="3051"/>
                  </a:lnTo>
                  <a:lnTo>
                    <a:pt x="20821" y="3077"/>
                  </a:lnTo>
                  <a:lnTo>
                    <a:pt x="20821" y="3104"/>
                  </a:lnTo>
                  <a:lnTo>
                    <a:pt x="20821" y="3115"/>
                  </a:lnTo>
                  <a:lnTo>
                    <a:pt x="20821" y="3115"/>
                  </a:lnTo>
                  <a:lnTo>
                    <a:pt x="20821" y="3140"/>
                  </a:lnTo>
                  <a:lnTo>
                    <a:pt x="20824" y="3164"/>
                  </a:lnTo>
                  <a:lnTo>
                    <a:pt x="20828" y="3188"/>
                  </a:lnTo>
                  <a:lnTo>
                    <a:pt x="20832" y="3212"/>
                  </a:lnTo>
                  <a:lnTo>
                    <a:pt x="20838" y="3234"/>
                  </a:lnTo>
                  <a:lnTo>
                    <a:pt x="20846" y="3255"/>
                  </a:lnTo>
                  <a:lnTo>
                    <a:pt x="20854" y="3276"/>
                  </a:lnTo>
                  <a:lnTo>
                    <a:pt x="20865" y="3296"/>
                  </a:lnTo>
                  <a:lnTo>
                    <a:pt x="20875" y="3316"/>
                  </a:lnTo>
                  <a:lnTo>
                    <a:pt x="20888" y="3334"/>
                  </a:lnTo>
                  <a:lnTo>
                    <a:pt x="20900" y="3351"/>
                  </a:lnTo>
                  <a:lnTo>
                    <a:pt x="20915" y="3368"/>
                  </a:lnTo>
                  <a:lnTo>
                    <a:pt x="20931" y="3385"/>
                  </a:lnTo>
                  <a:lnTo>
                    <a:pt x="20947" y="3401"/>
                  </a:lnTo>
                  <a:lnTo>
                    <a:pt x="20964" y="3416"/>
                  </a:lnTo>
                  <a:lnTo>
                    <a:pt x="20982" y="3429"/>
                  </a:lnTo>
                  <a:lnTo>
                    <a:pt x="21001" y="3442"/>
                  </a:lnTo>
                  <a:lnTo>
                    <a:pt x="21021" y="3454"/>
                  </a:lnTo>
                  <a:lnTo>
                    <a:pt x="21042" y="3466"/>
                  </a:lnTo>
                  <a:lnTo>
                    <a:pt x="21064" y="3477"/>
                  </a:lnTo>
                  <a:lnTo>
                    <a:pt x="21086" y="3487"/>
                  </a:lnTo>
                  <a:lnTo>
                    <a:pt x="21110" y="3495"/>
                  </a:lnTo>
                  <a:lnTo>
                    <a:pt x="21134" y="3504"/>
                  </a:lnTo>
                  <a:lnTo>
                    <a:pt x="21158" y="3511"/>
                  </a:lnTo>
                  <a:lnTo>
                    <a:pt x="21183" y="3518"/>
                  </a:lnTo>
                  <a:lnTo>
                    <a:pt x="21210" y="3524"/>
                  </a:lnTo>
                  <a:lnTo>
                    <a:pt x="21236" y="3528"/>
                  </a:lnTo>
                  <a:lnTo>
                    <a:pt x="21263" y="3532"/>
                  </a:lnTo>
                  <a:lnTo>
                    <a:pt x="21291" y="3535"/>
                  </a:lnTo>
                  <a:lnTo>
                    <a:pt x="21319" y="3537"/>
                  </a:lnTo>
                  <a:lnTo>
                    <a:pt x="21347" y="3539"/>
                  </a:lnTo>
                  <a:lnTo>
                    <a:pt x="21376" y="3540"/>
                  </a:lnTo>
                  <a:lnTo>
                    <a:pt x="21376" y="3540"/>
                  </a:lnTo>
                  <a:lnTo>
                    <a:pt x="21417" y="3539"/>
                  </a:lnTo>
                  <a:lnTo>
                    <a:pt x="21457" y="3536"/>
                  </a:lnTo>
                  <a:lnTo>
                    <a:pt x="21496" y="3533"/>
                  </a:lnTo>
                  <a:lnTo>
                    <a:pt x="21533" y="3528"/>
                  </a:lnTo>
                  <a:lnTo>
                    <a:pt x="21571" y="3522"/>
                  </a:lnTo>
                  <a:lnTo>
                    <a:pt x="21608" y="3514"/>
                  </a:lnTo>
                  <a:lnTo>
                    <a:pt x="21644" y="3506"/>
                  </a:lnTo>
                  <a:lnTo>
                    <a:pt x="21680" y="3495"/>
                  </a:lnTo>
                  <a:lnTo>
                    <a:pt x="21713" y="3484"/>
                  </a:lnTo>
                  <a:lnTo>
                    <a:pt x="21746" y="3471"/>
                  </a:lnTo>
                  <a:lnTo>
                    <a:pt x="21779" y="3458"/>
                  </a:lnTo>
                  <a:lnTo>
                    <a:pt x="21809" y="3443"/>
                  </a:lnTo>
                  <a:lnTo>
                    <a:pt x="21838" y="3427"/>
                  </a:lnTo>
                  <a:lnTo>
                    <a:pt x="21868" y="3409"/>
                  </a:lnTo>
                  <a:lnTo>
                    <a:pt x="21895" y="3391"/>
                  </a:lnTo>
                  <a:lnTo>
                    <a:pt x="21922" y="3372"/>
                  </a:lnTo>
                  <a:lnTo>
                    <a:pt x="21946" y="3351"/>
                  </a:lnTo>
                  <a:lnTo>
                    <a:pt x="21970" y="3330"/>
                  </a:lnTo>
                  <a:lnTo>
                    <a:pt x="21992" y="3307"/>
                  </a:lnTo>
                  <a:lnTo>
                    <a:pt x="22013" y="3284"/>
                  </a:lnTo>
                  <a:lnTo>
                    <a:pt x="22032" y="3260"/>
                  </a:lnTo>
                  <a:lnTo>
                    <a:pt x="22050" y="3235"/>
                  </a:lnTo>
                  <a:lnTo>
                    <a:pt x="22067" y="3208"/>
                  </a:lnTo>
                  <a:lnTo>
                    <a:pt x="22081" y="3181"/>
                  </a:lnTo>
                  <a:lnTo>
                    <a:pt x="22094" y="3153"/>
                  </a:lnTo>
                  <a:lnTo>
                    <a:pt x="22106" y="3124"/>
                  </a:lnTo>
                  <a:lnTo>
                    <a:pt x="22116" y="3094"/>
                  </a:lnTo>
                  <a:lnTo>
                    <a:pt x="22125" y="3063"/>
                  </a:lnTo>
                  <a:lnTo>
                    <a:pt x="22131" y="3033"/>
                  </a:lnTo>
                  <a:lnTo>
                    <a:pt x="22135" y="3000"/>
                  </a:lnTo>
                  <a:lnTo>
                    <a:pt x="22138" y="2968"/>
                  </a:lnTo>
                  <a:lnTo>
                    <a:pt x="22139" y="2934"/>
                  </a:lnTo>
                  <a:lnTo>
                    <a:pt x="22139" y="2755"/>
                  </a:lnTo>
                  <a:close/>
                  <a:moveTo>
                    <a:pt x="23947" y="3976"/>
                  </a:moveTo>
                  <a:lnTo>
                    <a:pt x="23289" y="3976"/>
                  </a:lnTo>
                  <a:lnTo>
                    <a:pt x="23289" y="1101"/>
                  </a:lnTo>
                  <a:lnTo>
                    <a:pt x="23947" y="1101"/>
                  </a:lnTo>
                  <a:lnTo>
                    <a:pt x="23947" y="1748"/>
                  </a:lnTo>
                  <a:lnTo>
                    <a:pt x="23947" y="1748"/>
                  </a:lnTo>
                  <a:lnTo>
                    <a:pt x="23965" y="1708"/>
                  </a:lnTo>
                  <a:lnTo>
                    <a:pt x="23983" y="1669"/>
                  </a:lnTo>
                  <a:lnTo>
                    <a:pt x="24002" y="1632"/>
                  </a:lnTo>
                  <a:lnTo>
                    <a:pt x="24022" y="1594"/>
                  </a:lnTo>
                  <a:lnTo>
                    <a:pt x="24043" y="1557"/>
                  </a:lnTo>
                  <a:lnTo>
                    <a:pt x="24065" y="1522"/>
                  </a:lnTo>
                  <a:lnTo>
                    <a:pt x="24087" y="1488"/>
                  </a:lnTo>
                  <a:lnTo>
                    <a:pt x="24111" y="1454"/>
                  </a:lnTo>
                  <a:lnTo>
                    <a:pt x="24136" y="1421"/>
                  </a:lnTo>
                  <a:lnTo>
                    <a:pt x="24162" y="1391"/>
                  </a:lnTo>
                  <a:lnTo>
                    <a:pt x="24188" y="1360"/>
                  </a:lnTo>
                  <a:lnTo>
                    <a:pt x="24215" y="1331"/>
                  </a:lnTo>
                  <a:lnTo>
                    <a:pt x="24244" y="1304"/>
                  </a:lnTo>
                  <a:lnTo>
                    <a:pt x="24273" y="1277"/>
                  </a:lnTo>
                  <a:lnTo>
                    <a:pt x="24304" y="1252"/>
                  </a:lnTo>
                  <a:lnTo>
                    <a:pt x="24334" y="1228"/>
                  </a:lnTo>
                  <a:lnTo>
                    <a:pt x="24367" y="1205"/>
                  </a:lnTo>
                  <a:lnTo>
                    <a:pt x="24399" y="1184"/>
                  </a:lnTo>
                  <a:lnTo>
                    <a:pt x="24434" y="1164"/>
                  </a:lnTo>
                  <a:lnTo>
                    <a:pt x="24469" y="1145"/>
                  </a:lnTo>
                  <a:lnTo>
                    <a:pt x="24505" y="1128"/>
                  </a:lnTo>
                  <a:lnTo>
                    <a:pt x="24541" y="1112"/>
                  </a:lnTo>
                  <a:lnTo>
                    <a:pt x="24580" y="1099"/>
                  </a:lnTo>
                  <a:lnTo>
                    <a:pt x="24619" y="1086"/>
                  </a:lnTo>
                  <a:lnTo>
                    <a:pt x="24659" y="1075"/>
                  </a:lnTo>
                  <a:lnTo>
                    <a:pt x="24700" y="1066"/>
                  </a:lnTo>
                  <a:lnTo>
                    <a:pt x="24741" y="1059"/>
                  </a:lnTo>
                  <a:lnTo>
                    <a:pt x="24784" y="1052"/>
                  </a:lnTo>
                  <a:lnTo>
                    <a:pt x="24829" y="1048"/>
                  </a:lnTo>
                  <a:lnTo>
                    <a:pt x="24874" y="1046"/>
                  </a:lnTo>
                  <a:lnTo>
                    <a:pt x="24920" y="1045"/>
                  </a:lnTo>
                  <a:lnTo>
                    <a:pt x="24966" y="1046"/>
                  </a:lnTo>
                  <a:lnTo>
                    <a:pt x="24966" y="1743"/>
                  </a:lnTo>
                  <a:lnTo>
                    <a:pt x="24929" y="1743"/>
                  </a:lnTo>
                  <a:lnTo>
                    <a:pt x="24929" y="1743"/>
                  </a:lnTo>
                  <a:lnTo>
                    <a:pt x="24875" y="1744"/>
                  </a:lnTo>
                  <a:lnTo>
                    <a:pt x="24822" y="1747"/>
                  </a:lnTo>
                  <a:lnTo>
                    <a:pt x="24771" y="1752"/>
                  </a:lnTo>
                  <a:lnTo>
                    <a:pt x="24720" y="1760"/>
                  </a:lnTo>
                  <a:lnTo>
                    <a:pt x="24672" y="1770"/>
                  </a:lnTo>
                  <a:lnTo>
                    <a:pt x="24624" y="1782"/>
                  </a:lnTo>
                  <a:lnTo>
                    <a:pt x="24577" y="1797"/>
                  </a:lnTo>
                  <a:lnTo>
                    <a:pt x="24554" y="1805"/>
                  </a:lnTo>
                  <a:lnTo>
                    <a:pt x="24532" y="1813"/>
                  </a:lnTo>
                  <a:lnTo>
                    <a:pt x="24510" y="1823"/>
                  </a:lnTo>
                  <a:lnTo>
                    <a:pt x="24488" y="1832"/>
                  </a:lnTo>
                  <a:lnTo>
                    <a:pt x="24467" y="1842"/>
                  </a:lnTo>
                  <a:lnTo>
                    <a:pt x="24446" y="1853"/>
                  </a:lnTo>
                  <a:lnTo>
                    <a:pt x="24425" y="1864"/>
                  </a:lnTo>
                  <a:lnTo>
                    <a:pt x="24404" y="1877"/>
                  </a:lnTo>
                  <a:lnTo>
                    <a:pt x="24384" y="1889"/>
                  </a:lnTo>
                  <a:lnTo>
                    <a:pt x="24365" y="1902"/>
                  </a:lnTo>
                  <a:lnTo>
                    <a:pt x="24345" y="1915"/>
                  </a:lnTo>
                  <a:lnTo>
                    <a:pt x="24326" y="1929"/>
                  </a:lnTo>
                  <a:lnTo>
                    <a:pt x="24308" y="1944"/>
                  </a:lnTo>
                  <a:lnTo>
                    <a:pt x="24290" y="1960"/>
                  </a:lnTo>
                  <a:lnTo>
                    <a:pt x="24272" y="1975"/>
                  </a:lnTo>
                  <a:lnTo>
                    <a:pt x="24255" y="1991"/>
                  </a:lnTo>
                  <a:lnTo>
                    <a:pt x="24238" y="2008"/>
                  </a:lnTo>
                  <a:lnTo>
                    <a:pt x="24222" y="2026"/>
                  </a:lnTo>
                  <a:lnTo>
                    <a:pt x="24206" y="2044"/>
                  </a:lnTo>
                  <a:lnTo>
                    <a:pt x="24190" y="2063"/>
                  </a:lnTo>
                  <a:lnTo>
                    <a:pt x="24174" y="2081"/>
                  </a:lnTo>
                  <a:lnTo>
                    <a:pt x="24160" y="2101"/>
                  </a:lnTo>
                  <a:lnTo>
                    <a:pt x="24146" y="2121"/>
                  </a:lnTo>
                  <a:lnTo>
                    <a:pt x="24132" y="2142"/>
                  </a:lnTo>
                  <a:lnTo>
                    <a:pt x="24119" y="2163"/>
                  </a:lnTo>
                  <a:lnTo>
                    <a:pt x="24106" y="2186"/>
                  </a:lnTo>
                  <a:lnTo>
                    <a:pt x="24093" y="2208"/>
                  </a:lnTo>
                  <a:lnTo>
                    <a:pt x="24081" y="2231"/>
                  </a:lnTo>
                  <a:lnTo>
                    <a:pt x="24070" y="2255"/>
                  </a:lnTo>
                  <a:lnTo>
                    <a:pt x="24059" y="2279"/>
                  </a:lnTo>
                  <a:lnTo>
                    <a:pt x="24048" y="2303"/>
                  </a:lnTo>
                  <a:lnTo>
                    <a:pt x="24038" y="2329"/>
                  </a:lnTo>
                  <a:lnTo>
                    <a:pt x="24028" y="2355"/>
                  </a:lnTo>
                  <a:lnTo>
                    <a:pt x="24020" y="2381"/>
                  </a:lnTo>
                  <a:lnTo>
                    <a:pt x="24011" y="2408"/>
                  </a:lnTo>
                  <a:lnTo>
                    <a:pt x="24003" y="2436"/>
                  </a:lnTo>
                  <a:lnTo>
                    <a:pt x="23996" y="2464"/>
                  </a:lnTo>
                  <a:lnTo>
                    <a:pt x="23988" y="2493"/>
                  </a:lnTo>
                  <a:lnTo>
                    <a:pt x="23982" y="2522"/>
                  </a:lnTo>
                  <a:lnTo>
                    <a:pt x="23976" y="2551"/>
                  </a:lnTo>
                  <a:lnTo>
                    <a:pt x="23966" y="2612"/>
                  </a:lnTo>
                  <a:lnTo>
                    <a:pt x="23958" y="2677"/>
                  </a:lnTo>
                  <a:lnTo>
                    <a:pt x="23952" y="2742"/>
                  </a:lnTo>
                  <a:lnTo>
                    <a:pt x="23948" y="2810"/>
                  </a:lnTo>
                  <a:lnTo>
                    <a:pt x="23947" y="2880"/>
                  </a:lnTo>
                  <a:lnTo>
                    <a:pt x="23947" y="3976"/>
                  </a:lnTo>
                  <a:close/>
                  <a:moveTo>
                    <a:pt x="27353" y="3976"/>
                  </a:moveTo>
                  <a:lnTo>
                    <a:pt x="27353" y="3495"/>
                  </a:lnTo>
                  <a:lnTo>
                    <a:pt x="27353" y="3495"/>
                  </a:lnTo>
                  <a:lnTo>
                    <a:pt x="27333" y="3524"/>
                  </a:lnTo>
                  <a:lnTo>
                    <a:pt x="27312" y="3551"/>
                  </a:lnTo>
                  <a:lnTo>
                    <a:pt x="27291" y="3578"/>
                  </a:lnTo>
                  <a:lnTo>
                    <a:pt x="27270" y="3605"/>
                  </a:lnTo>
                  <a:lnTo>
                    <a:pt x="27247" y="3631"/>
                  </a:lnTo>
                  <a:lnTo>
                    <a:pt x="27223" y="3657"/>
                  </a:lnTo>
                  <a:lnTo>
                    <a:pt x="27200" y="3682"/>
                  </a:lnTo>
                  <a:lnTo>
                    <a:pt x="27176" y="3707"/>
                  </a:lnTo>
                  <a:lnTo>
                    <a:pt x="27152" y="3731"/>
                  </a:lnTo>
                  <a:lnTo>
                    <a:pt x="27126" y="3754"/>
                  </a:lnTo>
                  <a:lnTo>
                    <a:pt x="27100" y="3776"/>
                  </a:lnTo>
                  <a:lnTo>
                    <a:pt x="27073" y="3798"/>
                  </a:lnTo>
                  <a:lnTo>
                    <a:pt x="27046" y="3819"/>
                  </a:lnTo>
                  <a:lnTo>
                    <a:pt x="27017" y="3839"/>
                  </a:lnTo>
                  <a:lnTo>
                    <a:pt x="26989" y="3859"/>
                  </a:lnTo>
                  <a:lnTo>
                    <a:pt x="26958" y="3878"/>
                  </a:lnTo>
                  <a:lnTo>
                    <a:pt x="26929" y="3896"/>
                  </a:lnTo>
                  <a:lnTo>
                    <a:pt x="26897" y="3913"/>
                  </a:lnTo>
                  <a:lnTo>
                    <a:pt x="26866" y="3929"/>
                  </a:lnTo>
                  <a:lnTo>
                    <a:pt x="26832" y="3943"/>
                  </a:lnTo>
                  <a:lnTo>
                    <a:pt x="26800" y="3958"/>
                  </a:lnTo>
                  <a:lnTo>
                    <a:pt x="26765" y="3971"/>
                  </a:lnTo>
                  <a:lnTo>
                    <a:pt x="26729" y="3982"/>
                  </a:lnTo>
                  <a:lnTo>
                    <a:pt x="26693" y="3993"/>
                  </a:lnTo>
                  <a:lnTo>
                    <a:pt x="26657" y="4003"/>
                  </a:lnTo>
                  <a:lnTo>
                    <a:pt x="26619" y="4012"/>
                  </a:lnTo>
                  <a:lnTo>
                    <a:pt x="26580" y="4018"/>
                  </a:lnTo>
                  <a:lnTo>
                    <a:pt x="26541" y="4024"/>
                  </a:lnTo>
                  <a:lnTo>
                    <a:pt x="26500" y="4029"/>
                  </a:lnTo>
                  <a:lnTo>
                    <a:pt x="26459" y="4033"/>
                  </a:lnTo>
                  <a:lnTo>
                    <a:pt x="26416" y="4035"/>
                  </a:lnTo>
                  <a:lnTo>
                    <a:pt x="26373" y="4035"/>
                  </a:lnTo>
                  <a:lnTo>
                    <a:pt x="26373" y="4035"/>
                  </a:lnTo>
                  <a:lnTo>
                    <a:pt x="26341" y="4035"/>
                  </a:lnTo>
                  <a:lnTo>
                    <a:pt x="26309" y="4034"/>
                  </a:lnTo>
                  <a:lnTo>
                    <a:pt x="26278" y="4032"/>
                  </a:lnTo>
                  <a:lnTo>
                    <a:pt x="26246" y="4029"/>
                  </a:lnTo>
                  <a:lnTo>
                    <a:pt x="26215" y="4025"/>
                  </a:lnTo>
                  <a:lnTo>
                    <a:pt x="26183" y="4021"/>
                  </a:lnTo>
                  <a:lnTo>
                    <a:pt x="26152" y="4016"/>
                  </a:lnTo>
                  <a:lnTo>
                    <a:pt x="26121" y="4011"/>
                  </a:lnTo>
                  <a:lnTo>
                    <a:pt x="26091" y="4003"/>
                  </a:lnTo>
                  <a:lnTo>
                    <a:pt x="26059" y="3996"/>
                  </a:lnTo>
                  <a:lnTo>
                    <a:pt x="26029" y="3988"/>
                  </a:lnTo>
                  <a:lnTo>
                    <a:pt x="25998" y="3979"/>
                  </a:lnTo>
                  <a:lnTo>
                    <a:pt x="25968" y="3970"/>
                  </a:lnTo>
                  <a:lnTo>
                    <a:pt x="25938" y="3959"/>
                  </a:lnTo>
                  <a:lnTo>
                    <a:pt x="25909" y="3947"/>
                  </a:lnTo>
                  <a:lnTo>
                    <a:pt x="25879" y="3936"/>
                  </a:lnTo>
                  <a:lnTo>
                    <a:pt x="25850" y="3923"/>
                  </a:lnTo>
                  <a:lnTo>
                    <a:pt x="25820" y="3910"/>
                  </a:lnTo>
                  <a:lnTo>
                    <a:pt x="25792" y="3896"/>
                  </a:lnTo>
                  <a:lnTo>
                    <a:pt x="25764" y="3881"/>
                  </a:lnTo>
                  <a:lnTo>
                    <a:pt x="25735" y="3865"/>
                  </a:lnTo>
                  <a:lnTo>
                    <a:pt x="25708" y="3849"/>
                  </a:lnTo>
                  <a:lnTo>
                    <a:pt x="25681" y="3832"/>
                  </a:lnTo>
                  <a:lnTo>
                    <a:pt x="25653" y="3814"/>
                  </a:lnTo>
                  <a:lnTo>
                    <a:pt x="25627" y="3795"/>
                  </a:lnTo>
                  <a:lnTo>
                    <a:pt x="25601" y="3776"/>
                  </a:lnTo>
                  <a:lnTo>
                    <a:pt x="25574" y="3756"/>
                  </a:lnTo>
                  <a:lnTo>
                    <a:pt x="25549" y="3735"/>
                  </a:lnTo>
                  <a:lnTo>
                    <a:pt x="25524" y="3714"/>
                  </a:lnTo>
                  <a:lnTo>
                    <a:pt x="25500" y="3692"/>
                  </a:lnTo>
                  <a:lnTo>
                    <a:pt x="25475" y="3669"/>
                  </a:lnTo>
                  <a:lnTo>
                    <a:pt x="25451" y="3646"/>
                  </a:lnTo>
                  <a:lnTo>
                    <a:pt x="25429" y="3622"/>
                  </a:lnTo>
                  <a:lnTo>
                    <a:pt x="25406" y="3596"/>
                  </a:lnTo>
                  <a:lnTo>
                    <a:pt x="25384" y="3571"/>
                  </a:lnTo>
                  <a:lnTo>
                    <a:pt x="25363" y="3545"/>
                  </a:lnTo>
                  <a:lnTo>
                    <a:pt x="25342" y="3518"/>
                  </a:lnTo>
                  <a:lnTo>
                    <a:pt x="25321" y="3490"/>
                  </a:lnTo>
                  <a:lnTo>
                    <a:pt x="25301" y="3462"/>
                  </a:lnTo>
                  <a:lnTo>
                    <a:pt x="25282" y="3432"/>
                  </a:lnTo>
                  <a:lnTo>
                    <a:pt x="25263" y="3403"/>
                  </a:lnTo>
                  <a:lnTo>
                    <a:pt x="25245" y="3372"/>
                  </a:lnTo>
                  <a:lnTo>
                    <a:pt x="25228" y="3341"/>
                  </a:lnTo>
                  <a:lnTo>
                    <a:pt x="25211" y="3309"/>
                  </a:lnTo>
                  <a:lnTo>
                    <a:pt x="25196" y="3277"/>
                  </a:lnTo>
                  <a:lnTo>
                    <a:pt x="25180" y="3244"/>
                  </a:lnTo>
                  <a:lnTo>
                    <a:pt x="25165" y="3211"/>
                  </a:lnTo>
                  <a:lnTo>
                    <a:pt x="25151" y="3176"/>
                  </a:lnTo>
                  <a:lnTo>
                    <a:pt x="25138" y="3141"/>
                  </a:lnTo>
                  <a:lnTo>
                    <a:pt x="25126" y="3105"/>
                  </a:lnTo>
                  <a:lnTo>
                    <a:pt x="25114" y="3069"/>
                  </a:lnTo>
                  <a:lnTo>
                    <a:pt x="25103" y="3032"/>
                  </a:lnTo>
                  <a:lnTo>
                    <a:pt x="25093" y="2994"/>
                  </a:lnTo>
                  <a:lnTo>
                    <a:pt x="25084" y="2956"/>
                  </a:lnTo>
                  <a:lnTo>
                    <a:pt x="25075" y="2917"/>
                  </a:lnTo>
                  <a:lnTo>
                    <a:pt x="25067" y="2877"/>
                  </a:lnTo>
                  <a:lnTo>
                    <a:pt x="25061" y="2837"/>
                  </a:lnTo>
                  <a:lnTo>
                    <a:pt x="25055" y="2796"/>
                  </a:lnTo>
                  <a:lnTo>
                    <a:pt x="25049" y="2754"/>
                  </a:lnTo>
                  <a:lnTo>
                    <a:pt x="25045" y="2712"/>
                  </a:lnTo>
                  <a:lnTo>
                    <a:pt x="25042" y="2670"/>
                  </a:lnTo>
                  <a:lnTo>
                    <a:pt x="25040" y="2626"/>
                  </a:lnTo>
                  <a:lnTo>
                    <a:pt x="25038" y="2582"/>
                  </a:lnTo>
                  <a:lnTo>
                    <a:pt x="25038" y="2538"/>
                  </a:lnTo>
                  <a:lnTo>
                    <a:pt x="25038" y="2538"/>
                  </a:lnTo>
                  <a:lnTo>
                    <a:pt x="25038" y="2494"/>
                  </a:lnTo>
                  <a:lnTo>
                    <a:pt x="25040" y="2449"/>
                  </a:lnTo>
                  <a:lnTo>
                    <a:pt x="25042" y="2405"/>
                  </a:lnTo>
                  <a:lnTo>
                    <a:pt x="25045" y="2363"/>
                  </a:lnTo>
                  <a:lnTo>
                    <a:pt x="25049" y="2321"/>
                  </a:lnTo>
                  <a:lnTo>
                    <a:pt x="25055" y="2279"/>
                  </a:lnTo>
                  <a:lnTo>
                    <a:pt x="25060" y="2238"/>
                  </a:lnTo>
                  <a:lnTo>
                    <a:pt x="25067" y="2198"/>
                  </a:lnTo>
                  <a:lnTo>
                    <a:pt x="25075" y="2158"/>
                  </a:lnTo>
                  <a:lnTo>
                    <a:pt x="25083" y="2119"/>
                  </a:lnTo>
                  <a:lnTo>
                    <a:pt x="25093" y="2081"/>
                  </a:lnTo>
                  <a:lnTo>
                    <a:pt x="25102" y="2044"/>
                  </a:lnTo>
                  <a:lnTo>
                    <a:pt x="25113" y="2007"/>
                  </a:lnTo>
                  <a:lnTo>
                    <a:pt x="25124" y="1970"/>
                  </a:lnTo>
                  <a:lnTo>
                    <a:pt x="25137" y="1934"/>
                  </a:lnTo>
                  <a:lnTo>
                    <a:pt x="25149" y="1900"/>
                  </a:lnTo>
                  <a:lnTo>
                    <a:pt x="25164" y="1865"/>
                  </a:lnTo>
                  <a:lnTo>
                    <a:pt x="25178" y="1831"/>
                  </a:lnTo>
                  <a:lnTo>
                    <a:pt x="25194" y="1798"/>
                  </a:lnTo>
                  <a:lnTo>
                    <a:pt x="25209" y="1766"/>
                  </a:lnTo>
                  <a:lnTo>
                    <a:pt x="25226" y="1734"/>
                  </a:lnTo>
                  <a:lnTo>
                    <a:pt x="25243" y="1703"/>
                  </a:lnTo>
                  <a:lnTo>
                    <a:pt x="25261" y="1673"/>
                  </a:lnTo>
                  <a:lnTo>
                    <a:pt x="25279" y="1643"/>
                  </a:lnTo>
                  <a:lnTo>
                    <a:pt x="25298" y="1614"/>
                  </a:lnTo>
                  <a:lnTo>
                    <a:pt x="25318" y="1585"/>
                  </a:lnTo>
                  <a:lnTo>
                    <a:pt x="25338" y="1558"/>
                  </a:lnTo>
                  <a:lnTo>
                    <a:pt x="25359" y="1531"/>
                  </a:lnTo>
                  <a:lnTo>
                    <a:pt x="25381" y="1504"/>
                  </a:lnTo>
                  <a:lnTo>
                    <a:pt x="25402" y="1479"/>
                  </a:lnTo>
                  <a:lnTo>
                    <a:pt x="25425" y="1454"/>
                  </a:lnTo>
                  <a:lnTo>
                    <a:pt x="25448" y="1430"/>
                  </a:lnTo>
                  <a:lnTo>
                    <a:pt x="25471" y="1407"/>
                  </a:lnTo>
                  <a:lnTo>
                    <a:pt x="25495" y="1383"/>
                  </a:lnTo>
                  <a:lnTo>
                    <a:pt x="25520" y="1361"/>
                  </a:lnTo>
                  <a:lnTo>
                    <a:pt x="25545" y="1339"/>
                  </a:lnTo>
                  <a:lnTo>
                    <a:pt x="25570" y="1319"/>
                  </a:lnTo>
                  <a:lnTo>
                    <a:pt x="25595" y="1299"/>
                  </a:lnTo>
                  <a:lnTo>
                    <a:pt x="25622" y="1280"/>
                  </a:lnTo>
                  <a:lnTo>
                    <a:pt x="25648" y="1262"/>
                  </a:lnTo>
                  <a:lnTo>
                    <a:pt x="25675" y="1244"/>
                  </a:lnTo>
                  <a:lnTo>
                    <a:pt x="25703" y="1227"/>
                  </a:lnTo>
                  <a:lnTo>
                    <a:pt x="25731" y="1210"/>
                  </a:lnTo>
                  <a:lnTo>
                    <a:pt x="25758" y="1194"/>
                  </a:lnTo>
                  <a:lnTo>
                    <a:pt x="25787" y="1180"/>
                  </a:lnTo>
                  <a:lnTo>
                    <a:pt x="25816" y="1166"/>
                  </a:lnTo>
                  <a:lnTo>
                    <a:pt x="25845" y="1152"/>
                  </a:lnTo>
                  <a:lnTo>
                    <a:pt x="25874" y="1140"/>
                  </a:lnTo>
                  <a:lnTo>
                    <a:pt x="25903" y="1128"/>
                  </a:lnTo>
                  <a:lnTo>
                    <a:pt x="25934" y="1116"/>
                  </a:lnTo>
                  <a:lnTo>
                    <a:pt x="25963" y="1106"/>
                  </a:lnTo>
                  <a:lnTo>
                    <a:pt x="25994" y="1096"/>
                  </a:lnTo>
                  <a:lnTo>
                    <a:pt x="26024" y="1087"/>
                  </a:lnTo>
                  <a:lnTo>
                    <a:pt x="26056" y="1080"/>
                  </a:lnTo>
                  <a:lnTo>
                    <a:pt x="26086" y="1072"/>
                  </a:lnTo>
                  <a:lnTo>
                    <a:pt x="26118" y="1065"/>
                  </a:lnTo>
                  <a:lnTo>
                    <a:pt x="26150" y="1060"/>
                  </a:lnTo>
                  <a:lnTo>
                    <a:pt x="26181" y="1054"/>
                  </a:lnTo>
                  <a:lnTo>
                    <a:pt x="26213" y="1050"/>
                  </a:lnTo>
                  <a:lnTo>
                    <a:pt x="26244" y="1047"/>
                  </a:lnTo>
                  <a:lnTo>
                    <a:pt x="26276" y="1044"/>
                  </a:lnTo>
                  <a:lnTo>
                    <a:pt x="26308" y="1042"/>
                  </a:lnTo>
                  <a:lnTo>
                    <a:pt x="26340" y="1041"/>
                  </a:lnTo>
                  <a:lnTo>
                    <a:pt x="26373" y="1041"/>
                  </a:lnTo>
                  <a:lnTo>
                    <a:pt x="26373" y="1041"/>
                  </a:lnTo>
                  <a:lnTo>
                    <a:pt x="26417" y="1041"/>
                  </a:lnTo>
                  <a:lnTo>
                    <a:pt x="26459" y="1043"/>
                  </a:lnTo>
                  <a:lnTo>
                    <a:pt x="26501" y="1046"/>
                  </a:lnTo>
                  <a:lnTo>
                    <a:pt x="26542" y="1051"/>
                  </a:lnTo>
                  <a:lnTo>
                    <a:pt x="26582" y="1058"/>
                  </a:lnTo>
                  <a:lnTo>
                    <a:pt x="26621" y="1064"/>
                  </a:lnTo>
                  <a:lnTo>
                    <a:pt x="26659" y="1072"/>
                  </a:lnTo>
                  <a:lnTo>
                    <a:pt x="26697" y="1082"/>
                  </a:lnTo>
                  <a:lnTo>
                    <a:pt x="26732" y="1092"/>
                  </a:lnTo>
                  <a:lnTo>
                    <a:pt x="26768" y="1104"/>
                  </a:lnTo>
                  <a:lnTo>
                    <a:pt x="26803" y="1116"/>
                  </a:lnTo>
                  <a:lnTo>
                    <a:pt x="26836" y="1130"/>
                  </a:lnTo>
                  <a:lnTo>
                    <a:pt x="26869" y="1145"/>
                  </a:lnTo>
                  <a:lnTo>
                    <a:pt x="26901" y="1160"/>
                  </a:lnTo>
                  <a:lnTo>
                    <a:pt x="26932" y="1176"/>
                  </a:lnTo>
                  <a:lnTo>
                    <a:pt x="26963" y="1193"/>
                  </a:lnTo>
                  <a:lnTo>
                    <a:pt x="26992" y="1211"/>
                  </a:lnTo>
                  <a:lnTo>
                    <a:pt x="27021" y="1230"/>
                  </a:lnTo>
                  <a:lnTo>
                    <a:pt x="27049" y="1249"/>
                  </a:lnTo>
                  <a:lnTo>
                    <a:pt x="27076" y="1269"/>
                  </a:lnTo>
                  <a:lnTo>
                    <a:pt x="27104" y="1290"/>
                  </a:lnTo>
                  <a:lnTo>
                    <a:pt x="27129" y="1311"/>
                  </a:lnTo>
                  <a:lnTo>
                    <a:pt x="27154" y="1332"/>
                  </a:lnTo>
                  <a:lnTo>
                    <a:pt x="27179" y="1355"/>
                  </a:lnTo>
                  <a:lnTo>
                    <a:pt x="27203" y="1377"/>
                  </a:lnTo>
                  <a:lnTo>
                    <a:pt x="27227" y="1400"/>
                  </a:lnTo>
                  <a:lnTo>
                    <a:pt x="27249" y="1424"/>
                  </a:lnTo>
                  <a:lnTo>
                    <a:pt x="27271" y="1448"/>
                  </a:lnTo>
                  <a:lnTo>
                    <a:pt x="27292" y="1472"/>
                  </a:lnTo>
                  <a:lnTo>
                    <a:pt x="27313" y="1497"/>
                  </a:lnTo>
                  <a:lnTo>
                    <a:pt x="27353" y="1546"/>
                  </a:lnTo>
                  <a:lnTo>
                    <a:pt x="27353" y="0"/>
                  </a:lnTo>
                  <a:lnTo>
                    <a:pt x="28012" y="0"/>
                  </a:lnTo>
                  <a:lnTo>
                    <a:pt x="28012" y="3976"/>
                  </a:lnTo>
                  <a:lnTo>
                    <a:pt x="27353" y="3976"/>
                  </a:lnTo>
                  <a:close/>
                  <a:moveTo>
                    <a:pt x="26530" y="1612"/>
                  </a:moveTo>
                  <a:lnTo>
                    <a:pt x="26530" y="1612"/>
                  </a:lnTo>
                  <a:lnTo>
                    <a:pt x="26488" y="1613"/>
                  </a:lnTo>
                  <a:lnTo>
                    <a:pt x="26446" y="1616"/>
                  </a:lnTo>
                  <a:lnTo>
                    <a:pt x="26405" y="1621"/>
                  </a:lnTo>
                  <a:lnTo>
                    <a:pt x="26365" y="1627"/>
                  </a:lnTo>
                  <a:lnTo>
                    <a:pt x="26325" y="1637"/>
                  </a:lnTo>
                  <a:lnTo>
                    <a:pt x="26286" y="1647"/>
                  </a:lnTo>
                  <a:lnTo>
                    <a:pt x="26247" y="1661"/>
                  </a:lnTo>
                  <a:lnTo>
                    <a:pt x="26211" y="1676"/>
                  </a:lnTo>
                  <a:lnTo>
                    <a:pt x="26174" y="1691"/>
                  </a:lnTo>
                  <a:lnTo>
                    <a:pt x="26138" y="1710"/>
                  </a:lnTo>
                  <a:lnTo>
                    <a:pt x="26103" y="1730"/>
                  </a:lnTo>
                  <a:lnTo>
                    <a:pt x="26070" y="1752"/>
                  </a:lnTo>
                  <a:lnTo>
                    <a:pt x="26037" y="1777"/>
                  </a:lnTo>
                  <a:lnTo>
                    <a:pt x="26006" y="1802"/>
                  </a:lnTo>
                  <a:lnTo>
                    <a:pt x="25975" y="1829"/>
                  </a:lnTo>
                  <a:lnTo>
                    <a:pt x="25947" y="1859"/>
                  </a:lnTo>
                  <a:lnTo>
                    <a:pt x="25919" y="1889"/>
                  </a:lnTo>
                  <a:lnTo>
                    <a:pt x="25893" y="1922"/>
                  </a:lnTo>
                  <a:lnTo>
                    <a:pt x="25868" y="1955"/>
                  </a:lnTo>
                  <a:lnTo>
                    <a:pt x="25845" y="1991"/>
                  </a:lnTo>
                  <a:lnTo>
                    <a:pt x="25824" y="2028"/>
                  </a:lnTo>
                  <a:lnTo>
                    <a:pt x="25804" y="2067"/>
                  </a:lnTo>
                  <a:lnTo>
                    <a:pt x="25785" y="2108"/>
                  </a:lnTo>
                  <a:lnTo>
                    <a:pt x="25768" y="2150"/>
                  </a:lnTo>
                  <a:lnTo>
                    <a:pt x="25753" y="2193"/>
                  </a:lnTo>
                  <a:lnTo>
                    <a:pt x="25739" y="2238"/>
                  </a:lnTo>
                  <a:lnTo>
                    <a:pt x="25729" y="2284"/>
                  </a:lnTo>
                  <a:lnTo>
                    <a:pt x="25719" y="2333"/>
                  </a:lnTo>
                  <a:lnTo>
                    <a:pt x="25712" y="2381"/>
                  </a:lnTo>
                  <a:lnTo>
                    <a:pt x="25707" y="2433"/>
                  </a:lnTo>
                  <a:lnTo>
                    <a:pt x="25704" y="2484"/>
                  </a:lnTo>
                  <a:lnTo>
                    <a:pt x="25703" y="2538"/>
                  </a:lnTo>
                  <a:lnTo>
                    <a:pt x="25703" y="2538"/>
                  </a:lnTo>
                  <a:lnTo>
                    <a:pt x="25704" y="2590"/>
                  </a:lnTo>
                  <a:lnTo>
                    <a:pt x="25707" y="2642"/>
                  </a:lnTo>
                  <a:lnTo>
                    <a:pt x="25712" y="2691"/>
                  </a:lnTo>
                  <a:lnTo>
                    <a:pt x="25719" y="2741"/>
                  </a:lnTo>
                  <a:lnTo>
                    <a:pt x="25729" y="2788"/>
                  </a:lnTo>
                  <a:lnTo>
                    <a:pt x="25740" y="2833"/>
                  </a:lnTo>
                  <a:lnTo>
                    <a:pt x="25754" y="2878"/>
                  </a:lnTo>
                  <a:lnTo>
                    <a:pt x="25769" y="2921"/>
                  </a:lnTo>
                  <a:lnTo>
                    <a:pt x="25786" y="2964"/>
                  </a:lnTo>
                  <a:lnTo>
                    <a:pt x="25805" y="3003"/>
                  </a:lnTo>
                  <a:lnTo>
                    <a:pt x="25825" y="3042"/>
                  </a:lnTo>
                  <a:lnTo>
                    <a:pt x="25847" y="3079"/>
                  </a:lnTo>
                  <a:lnTo>
                    <a:pt x="25870" y="3115"/>
                  </a:lnTo>
                  <a:lnTo>
                    <a:pt x="25895" y="3150"/>
                  </a:lnTo>
                  <a:lnTo>
                    <a:pt x="25921" y="3182"/>
                  </a:lnTo>
                  <a:lnTo>
                    <a:pt x="25949" y="3213"/>
                  </a:lnTo>
                  <a:lnTo>
                    <a:pt x="25978" y="3242"/>
                  </a:lnTo>
                  <a:lnTo>
                    <a:pt x="26009" y="3269"/>
                  </a:lnTo>
                  <a:lnTo>
                    <a:pt x="26039" y="3296"/>
                  </a:lnTo>
                  <a:lnTo>
                    <a:pt x="26072" y="3320"/>
                  </a:lnTo>
                  <a:lnTo>
                    <a:pt x="26105" y="3342"/>
                  </a:lnTo>
                  <a:lnTo>
                    <a:pt x="26140" y="3363"/>
                  </a:lnTo>
                  <a:lnTo>
                    <a:pt x="26176" y="3381"/>
                  </a:lnTo>
                  <a:lnTo>
                    <a:pt x="26213" y="3399"/>
                  </a:lnTo>
                  <a:lnTo>
                    <a:pt x="26251" y="3413"/>
                  </a:lnTo>
                  <a:lnTo>
                    <a:pt x="26288" y="3426"/>
                  </a:lnTo>
                  <a:lnTo>
                    <a:pt x="26327" y="3438"/>
                  </a:lnTo>
                  <a:lnTo>
                    <a:pt x="26366" y="3447"/>
                  </a:lnTo>
                  <a:lnTo>
                    <a:pt x="26407" y="3453"/>
                  </a:lnTo>
                  <a:lnTo>
                    <a:pt x="26447" y="3459"/>
                  </a:lnTo>
                  <a:lnTo>
                    <a:pt x="26488" y="3462"/>
                  </a:lnTo>
                  <a:lnTo>
                    <a:pt x="26530" y="3463"/>
                  </a:lnTo>
                  <a:lnTo>
                    <a:pt x="26530" y="3463"/>
                  </a:lnTo>
                  <a:lnTo>
                    <a:pt x="26571" y="3462"/>
                  </a:lnTo>
                  <a:lnTo>
                    <a:pt x="26612" y="3459"/>
                  </a:lnTo>
                  <a:lnTo>
                    <a:pt x="26652" y="3453"/>
                  </a:lnTo>
                  <a:lnTo>
                    <a:pt x="26692" y="3446"/>
                  </a:lnTo>
                  <a:lnTo>
                    <a:pt x="26732" y="3437"/>
                  </a:lnTo>
                  <a:lnTo>
                    <a:pt x="26771" y="3426"/>
                  </a:lnTo>
                  <a:lnTo>
                    <a:pt x="26809" y="3412"/>
                  </a:lnTo>
                  <a:lnTo>
                    <a:pt x="26847" y="3398"/>
                  </a:lnTo>
                  <a:lnTo>
                    <a:pt x="26883" y="3380"/>
                  </a:lnTo>
                  <a:lnTo>
                    <a:pt x="26918" y="3362"/>
                  </a:lnTo>
                  <a:lnTo>
                    <a:pt x="26954" y="3341"/>
                  </a:lnTo>
                  <a:lnTo>
                    <a:pt x="26988" y="3318"/>
                  </a:lnTo>
                  <a:lnTo>
                    <a:pt x="27020" y="3294"/>
                  </a:lnTo>
                  <a:lnTo>
                    <a:pt x="27052" y="3267"/>
                  </a:lnTo>
                  <a:lnTo>
                    <a:pt x="27082" y="3240"/>
                  </a:lnTo>
                  <a:lnTo>
                    <a:pt x="27112" y="3211"/>
                  </a:lnTo>
                  <a:lnTo>
                    <a:pt x="27140" y="3180"/>
                  </a:lnTo>
                  <a:lnTo>
                    <a:pt x="27167" y="3147"/>
                  </a:lnTo>
                  <a:lnTo>
                    <a:pt x="27193" y="3113"/>
                  </a:lnTo>
                  <a:lnTo>
                    <a:pt x="27216" y="3077"/>
                  </a:lnTo>
                  <a:lnTo>
                    <a:pt x="27238" y="3039"/>
                  </a:lnTo>
                  <a:lnTo>
                    <a:pt x="27259" y="3000"/>
                  </a:lnTo>
                  <a:lnTo>
                    <a:pt x="27278" y="2960"/>
                  </a:lnTo>
                  <a:lnTo>
                    <a:pt x="27296" y="2919"/>
                  </a:lnTo>
                  <a:lnTo>
                    <a:pt x="27311" y="2876"/>
                  </a:lnTo>
                  <a:lnTo>
                    <a:pt x="27324" y="2831"/>
                  </a:lnTo>
                  <a:lnTo>
                    <a:pt x="27336" y="2786"/>
                  </a:lnTo>
                  <a:lnTo>
                    <a:pt x="27346" y="2739"/>
                  </a:lnTo>
                  <a:lnTo>
                    <a:pt x="27354" y="2690"/>
                  </a:lnTo>
                  <a:lnTo>
                    <a:pt x="27359" y="2641"/>
                  </a:lnTo>
                  <a:lnTo>
                    <a:pt x="27362" y="2589"/>
                  </a:lnTo>
                  <a:lnTo>
                    <a:pt x="27363" y="2538"/>
                  </a:lnTo>
                  <a:lnTo>
                    <a:pt x="27363" y="2538"/>
                  </a:lnTo>
                  <a:lnTo>
                    <a:pt x="27362" y="2486"/>
                  </a:lnTo>
                  <a:lnTo>
                    <a:pt x="27359" y="2435"/>
                  </a:lnTo>
                  <a:lnTo>
                    <a:pt x="27354" y="2385"/>
                  </a:lnTo>
                  <a:lnTo>
                    <a:pt x="27346" y="2337"/>
                  </a:lnTo>
                  <a:lnTo>
                    <a:pt x="27336" y="2290"/>
                  </a:lnTo>
                  <a:lnTo>
                    <a:pt x="27324" y="2243"/>
                  </a:lnTo>
                  <a:lnTo>
                    <a:pt x="27311" y="2199"/>
                  </a:lnTo>
                  <a:lnTo>
                    <a:pt x="27296" y="2156"/>
                  </a:lnTo>
                  <a:lnTo>
                    <a:pt x="27278" y="2114"/>
                  </a:lnTo>
                  <a:lnTo>
                    <a:pt x="27259" y="2074"/>
                  </a:lnTo>
                  <a:lnTo>
                    <a:pt x="27238" y="2035"/>
                  </a:lnTo>
                  <a:lnTo>
                    <a:pt x="27216" y="1998"/>
                  </a:lnTo>
                  <a:lnTo>
                    <a:pt x="27193" y="1963"/>
                  </a:lnTo>
                  <a:lnTo>
                    <a:pt x="27167" y="1928"/>
                  </a:lnTo>
                  <a:lnTo>
                    <a:pt x="27140" y="1895"/>
                  </a:lnTo>
                  <a:lnTo>
                    <a:pt x="27112" y="1864"/>
                  </a:lnTo>
                  <a:lnTo>
                    <a:pt x="27082" y="1834"/>
                  </a:lnTo>
                  <a:lnTo>
                    <a:pt x="27052" y="1807"/>
                  </a:lnTo>
                  <a:lnTo>
                    <a:pt x="27020" y="1781"/>
                  </a:lnTo>
                  <a:lnTo>
                    <a:pt x="26988" y="1757"/>
                  </a:lnTo>
                  <a:lnTo>
                    <a:pt x="26954" y="1735"/>
                  </a:lnTo>
                  <a:lnTo>
                    <a:pt x="26918" y="1714"/>
                  </a:lnTo>
                  <a:lnTo>
                    <a:pt x="26883" y="1695"/>
                  </a:lnTo>
                  <a:lnTo>
                    <a:pt x="26847" y="1678"/>
                  </a:lnTo>
                  <a:lnTo>
                    <a:pt x="26809" y="1662"/>
                  </a:lnTo>
                  <a:lnTo>
                    <a:pt x="26771" y="1649"/>
                  </a:lnTo>
                  <a:lnTo>
                    <a:pt x="26732" y="1638"/>
                  </a:lnTo>
                  <a:lnTo>
                    <a:pt x="26692" y="1628"/>
                  </a:lnTo>
                  <a:lnTo>
                    <a:pt x="26652" y="1621"/>
                  </a:lnTo>
                  <a:lnTo>
                    <a:pt x="26612" y="1616"/>
                  </a:lnTo>
                  <a:lnTo>
                    <a:pt x="26571" y="1613"/>
                  </a:lnTo>
                  <a:lnTo>
                    <a:pt x="26530" y="1612"/>
                  </a:lnTo>
                  <a:lnTo>
                    <a:pt x="26530" y="1612"/>
                  </a:lnTo>
                  <a:close/>
                  <a:moveTo>
                    <a:pt x="28800" y="232"/>
                  </a:moveTo>
                  <a:lnTo>
                    <a:pt x="28800" y="232"/>
                  </a:lnTo>
                  <a:lnTo>
                    <a:pt x="28799" y="257"/>
                  </a:lnTo>
                  <a:lnTo>
                    <a:pt x="28796" y="280"/>
                  </a:lnTo>
                  <a:lnTo>
                    <a:pt x="28791" y="302"/>
                  </a:lnTo>
                  <a:lnTo>
                    <a:pt x="28782" y="323"/>
                  </a:lnTo>
                  <a:lnTo>
                    <a:pt x="28773" y="344"/>
                  </a:lnTo>
                  <a:lnTo>
                    <a:pt x="28761" y="363"/>
                  </a:lnTo>
                  <a:lnTo>
                    <a:pt x="28747" y="381"/>
                  </a:lnTo>
                  <a:lnTo>
                    <a:pt x="28733" y="397"/>
                  </a:lnTo>
                  <a:lnTo>
                    <a:pt x="28716" y="412"/>
                  </a:lnTo>
                  <a:lnTo>
                    <a:pt x="28698" y="426"/>
                  </a:lnTo>
                  <a:lnTo>
                    <a:pt x="28679" y="437"/>
                  </a:lnTo>
                  <a:lnTo>
                    <a:pt x="28659" y="447"/>
                  </a:lnTo>
                  <a:lnTo>
                    <a:pt x="28637" y="455"/>
                  </a:lnTo>
                  <a:lnTo>
                    <a:pt x="28615" y="460"/>
                  </a:lnTo>
                  <a:lnTo>
                    <a:pt x="28592" y="464"/>
                  </a:lnTo>
                  <a:lnTo>
                    <a:pt x="28569" y="466"/>
                  </a:lnTo>
                  <a:lnTo>
                    <a:pt x="28569" y="466"/>
                  </a:lnTo>
                  <a:lnTo>
                    <a:pt x="28544" y="464"/>
                  </a:lnTo>
                  <a:lnTo>
                    <a:pt x="28521" y="460"/>
                  </a:lnTo>
                  <a:lnTo>
                    <a:pt x="28499" y="455"/>
                  </a:lnTo>
                  <a:lnTo>
                    <a:pt x="28478" y="447"/>
                  </a:lnTo>
                  <a:lnTo>
                    <a:pt x="28457" y="437"/>
                  </a:lnTo>
                  <a:lnTo>
                    <a:pt x="28438" y="426"/>
                  </a:lnTo>
                  <a:lnTo>
                    <a:pt x="28420" y="412"/>
                  </a:lnTo>
                  <a:lnTo>
                    <a:pt x="28403" y="397"/>
                  </a:lnTo>
                  <a:lnTo>
                    <a:pt x="28389" y="381"/>
                  </a:lnTo>
                  <a:lnTo>
                    <a:pt x="28376" y="363"/>
                  </a:lnTo>
                  <a:lnTo>
                    <a:pt x="28364" y="344"/>
                  </a:lnTo>
                  <a:lnTo>
                    <a:pt x="28354" y="323"/>
                  </a:lnTo>
                  <a:lnTo>
                    <a:pt x="28347" y="302"/>
                  </a:lnTo>
                  <a:lnTo>
                    <a:pt x="28340" y="280"/>
                  </a:lnTo>
                  <a:lnTo>
                    <a:pt x="28337" y="257"/>
                  </a:lnTo>
                  <a:lnTo>
                    <a:pt x="28336" y="232"/>
                  </a:lnTo>
                  <a:lnTo>
                    <a:pt x="28336" y="232"/>
                  </a:lnTo>
                  <a:lnTo>
                    <a:pt x="28337" y="209"/>
                  </a:lnTo>
                  <a:lnTo>
                    <a:pt x="28340" y="186"/>
                  </a:lnTo>
                  <a:lnTo>
                    <a:pt x="28347" y="163"/>
                  </a:lnTo>
                  <a:lnTo>
                    <a:pt x="28354" y="142"/>
                  </a:lnTo>
                  <a:lnTo>
                    <a:pt x="28364" y="122"/>
                  </a:lnTo>
                  <a:lnTo>
                    <a:pt x="28376" y="103"/>
                  </a:lnTo>
                  <a:lnTo>
                    <a:pt x="28389" y="85"/>
                  </a:lnTo>
                  <a:lnTo>
                    <a:pt x="28403" y="68"/>
                  </a:lnTo>
                  <a:lnTo>
                    <a:pt x="28420" y="54"/>
                  </a:lnTo>
                  <a:lnTo>
                    <a:pt x="28438" y="40"/>
                  </a:lnTo>
                  <a:lnTo>
                    <a:pt x="28457" y="28"/>
                  </a:lnTo>
                  <a:lnTo>
                    <a:pt x="28478" y="19"/>
                  </a:lnTo>
                  <a:lnTo>
                    <a:pt x="28499" y="11"/>
                  </a:lnTo>
                  <a:lnTo>
                    <a:pt x="28521" y="5"/>
                  </a:lnTo>
                  <a:lnTo>
                    <a:pt x="28544" y="1"/>
                  </a:lnTo>
                  <a:lnTo>
                    <a:pt x="28569" y="0"/>
                  </a:lnTo>
                  <a:lnTo>
                    <a:pt x="28569" y="0"/>
                  </a:lnTo>
                  <a:lnTo>
                    <a:pt x="28592" y="1"/>
                  </a:lnTo>
                  <a:lnTo>
                    <a:pt x="28615" y="5"/>
                  </a:lnTo>
                  <a:lnTo>
                    <a:pt x="28637" y="11"/>
                  </a:lnTo>
                  <a:lnTo>
                    <a:pt x="28659" y="19"/>
                  </a:lnTo>
                  <a:lnTo>
                    <a:pt x="28679" y="28"/>
                  </a:lnTo>
                  <a:lnTo>
                    <a:pt x="28698" y="40"/>
                  </a:lnTo>
                  <a:lnTo>
                    <a:pt x="28716" y="54"/>
                  </a:lnTo>
                  <a:lnTo>
                    <a:pt x="28733" y="68"/>
                  </a:lnTo>
                  <a:lnTo>
                    <a:pt x="28747" y="85"/>
                  </a:lnTo>
                  <a:lnTo>
                    <a:pt x="28761" y="103"/>
                  </a:lnTo>
                  <a:lnTo>
                    <a:pt x="28773" y="122"/>
                  </a:lnTo>
                  <a:lnTo>
                    <a:pt x="28782" y="142"/>
                  </a:lnTo>
                  <a:lnTo>
                    <a:pt x="28791" y="163"/>
                  </a:lnTo>
                  <a:lnTo>
                    <a:pt x="28796" y="186"/>
                  </a:lnTo>
                  <a:lnTo>
                    <a:pt x="28799" y="209"/>
                  </a:lnTo>
                  <a:lnTo>
                    <a:pt x="28800" y="232"/>
                  </a:lnTo>
                  <a:lnTo>
                    <a:pt x="28800" y="232"/>
                  </a:lnTo>
                  <a:close/>
                  <a:moveTo>
                    <a:pt x="28382" y="232"/>
                  </a:moveTo>
                  <a:lnTo>
                    <a:pt x="28382" y="232"/>
                  </a:lnTo>
                  <a:lnTo>
                    <a:pt x="28382" y="251"/>
                  </a:lnTo>
                  <a:lnTo>
                    <a:pt x="28386" y="270"/>
                  </a:lnTo>
                  <a:lnTo>
                    <a:pt x="28391" y="288"/>
                  </a:lnTo>
                  <a:lnTo>
                    <a:pt x="28397" y="306"/>
                  </a:lnTo>
                  <a:lnTo>
                    <a:pt x="28405" y="323"/>
                  </a:lnTo>
                  <a:lnTo>
                    <a:pt x="28414" y="337"/>
                  </a:lnTo>
                  <a:lnTo>
                    <a:pt x="28425" y="352"/>
                  </a:lnTo>
                  <a:lnTo>
                    <a:pt x="28437" y="366"/>
                  </a:lnTo>
                  <a:lnTo>
                    <a:pt x="28450" y="378"/>
                  </a:lnTo>
                  <a:lnTo>
                    <a:pt x="28464" y="389"/>
                  </a:lnTo>
                  <a:lnTo>
                    <a:pt x="28479" y="398"/>
                  </a:lnTo>
                  <a:lnTo>
                    <a:pt x="28496" y="407"/>
                  </a:lnTo>
                  <a:lnTo>
                    <a:pt x="28513" y="413"/>
                  </a:lnTo>
                  <a:lnTo>
                    <a:pt x="28531" y="417"/>
                  </a:lnTo>
                  <a:lnTo>
                    <a:pt x="28550" y="421"/>
                  </a:lnTo>
                  <a:lnTo>
                    <a:pt x="28569" y="422"/>
                  </a:lnTo>
                  <a:lnTo>
                    <a:pt x="28569" y="422"/>
                  </a:lnTo>
                  <a:lnTo>
                    <a:pt x="28588" y="421"/>
                  </a:lnTo>
                  <a:lnTo>
                    <a:pt x="28605" y="417"/>
                  </a:lnTo>
                  <a:lnTo>
                    <a:pt x="28623" y="413"/>
                  </a:lnTo>
                  <a:lnTo>
                    <a:pt x="28640" y="407"/>
                  </a:lnTo>
                  <a:lnTo>
                    <a:pt x="28657" y="398"/>
                  </a:lnTo>
                  <a:lnTo>
                    <a:pt x="28673" y="389"/>
                  </a:lnTo>
                  <a:lnTo>
                    <a:pt x="28686" y="378"/>
                  </a:lnTo>
                  <a:lnTo>
                    <a:pt x="28700" y="366"/>
                  </a:lnTo>
                  <a:lnTo>
                    <a:pt x="28712" y="352"/>
                  </a:lnTo>
                  <a:lnTo>
                    <a:pt x="28722" y="337"/>
                  </a:lnTo>
                  <a:lnTo>
                    <a:pt x="28732" y="323"/>
                  </a:lnTo>
                  <a:lnTo>
                    <a:pt x="28740" y="306"/>
                  </a:lnTo>
                  <a:lnTo>
                    <a:pt x="28746" y="288"/>
                  </a:lnTo>
                  <a:lnTo>
                    <a:pt x="28751" y="270"/>
                  </a:lnTo>
                  <a:lnTo>
                    <a:pt x="28754" y="251"/>
                  </a:lnTo>
                  <a:lnTo>
                    <a:pt x="28755" y="232"/>
                  </a:lnTo>
                  <a:lnTo>
                    <a:pt x="28755" y="232"/>
                  </a:lnTo>
                  <a:lnTo>
                    <a:pt x="28754" y="213"/>
                  </a:lnTo>
                  <a:lnTo>
                    <a:pt x="28751" y="194"/>
                  </a:lnTo>
                  <a:lnTo>
                    <a:pt x="28746" y="177"/>
                  </a:lnTo>
                  <a:lnTo>
                    <a:pt x="28740" y="159"/>
                  </a:lnTo>
                  <a:lnTo>
                    <a:pt x="28733" y="143"/>
                  </a:lnTo>
                  <a:lnTo>
                    <a:pt x="28723" y="127"/>
                  </a:lnTo>
                  <a:lnTo>
                    <a:pt x="28713" y="112"/>
                  </a:lnTo>
                  <a:lnTo>
                    <a:pt x="28700" y="99"/>
                  </a:lnTo>
                  <a:lnTo>
                    <a:pt x="28687" y="87"/>
                  </a:lnTo>
                  <a:lnTo>
                    <a:pt x="28673" y="77"/>
                  </a:lnTo>
                  <a:lnTo>
                    <a:pt x="28657" y="67"/>
                  </a:lnTo>
                  <a:lnTo>
                    <a:pt x="28641" y="59"/>
                  </a:lnTo>
                  <a:lnTo>
                    <a:pt x="28624" y="53"/>
                  </a:lnTo>
                  <a:lnTo>
                    <a:pt x="28606" y="48"/>
                  </a:lnTo>
                  <a:lnTo>
                    <a:pt x="28588" y="45"/>
                  </a:lnTo>
                  <a:lnTo>
                    <a:pt x="28569" y="44"/>
                  </a:lnTo>
                  <a:lnTo>
                    <a:pt x="28569" y="44"/>
                  </a:lnTo>
                  <a:lnTo>
                    <a:pt x="28549" y="45"/>
                  </a:lnTo>
                  <a:lnTo>
                    <a:pt x="28531" y="48"/>
                  </a:lnTo>
                  <a:lnTo>
                    <a:pt x="28513" y="53"/>
                  </a:lnTo>
                  <a:lnTo>
                    <a:pt x="28495" y="59"/>
                  </a:lnTo>
                  <a:lnTo>
                    <a:pt x="28479" y="67"/>
                  </a:lnTo>
                  <a:lnTo>
                    <a:pt x="28463" y="77"/>
                  </a:lnTo>
                  <a:lnTo>
                    <a:pt x="28450" y="87"/>
                  </a:lnTo>
                  <a:lnTo>
                    <a:pt x="28436" y="99"/>
                  </a:lnTo>
                  <a:lnTo>
                    <a:pt x="28425" y="112"/>
                  </a:lnTo>
                  <a:lnTo>
                    <a:pt x="28414" y="127"/>
                  </a:lnTo>
                  <a:lnTo>
                    <a:pt x="28405" y="143"/>
                  </a:lnTo>
                  <a:lnTo>
                    <a:pt x="28396" y="159"/>
                  </a:lnTo>
                  <a:lnTo>
                    <a:pt x="28390" y="177"/>
                  </a:lnTo>
                  <a:lnTo>
                    <a:pt x="28386" y="194"/>
                  </a:lnTo>
                  <a:lnTo>
                    <a:pt x="28382" y="213"/>
                  </a:lnTo>
                  <a:lnTo>
                    <a:pt x="28382" y="232"/>
                  </a:lnTo>
                  <a:lnTo>
                    <a:pt x="28382" y="232"/>
                  </a:lnTo>
                  <a:close/>
                  <a:moveTo>
                    <a:pt x="28583" y="110"/>
                  </a:moveTo>
                  <a:lnTo>
                    <a:pt x="28583" y="110"/>
                  </a:lnTo>
                  <a:lnTo>
                    <a:pt x="28605" y="111"/>
                  </a:lnTo>
                  <a:lnTo>
                    <a:pt x="28615" y="112"/>
                  </a:lnTo>
                  <a:lnTo>
                    <a:pt x="28623" y="115"/>
                  </a:lnTo>
                  <a:lnTo>
                    <a:pt x="28632" y="117"/>
                  </a:lnTo>
                  <a:lnTo>
                    <a:pt x="28638" y="120"/>
                  </a:lnTo>
                  <a:lnTo>
                    <a:pt x="28645" y="124"/>
                  </a:lnTo>
                  <a:lnTo>
                    <a:pt x="28651" y="128"/>
                  </a:lnTo>
                  <a:lnTo>
                    <a:pt x="28656" y="132"/>
                  </a:lnTo>
                  <a:lnTo>
                    <a:pt x="28660" y="138"/>
                  </a:lnTo>
                  <a:lnTo>
                    <a:pt x="28664" y="144"/>
                  </a:lnTo>
                  <a:lnTo>
                    <a:pt x="28666" y="151"/>
                  </a:lnTo>
                  <a:lnTo>
                    <a:pt x="28670" y="159"/>
                  </a:lnTo>
                  <a:lnTo>
                    <a:pt x="28671" y="166"/>
                  </a:lnTo>
                  <a:lnTo>
                    <a:pt x="28672" y="176"/>
                  </a:lnTo>
                  <a:lnTo>
                    <a:pt x="28672" y="185"/>
                  </a:lnTo>
                  <a:lnTo>
                    <a:pt x="28672" y="185"/>
                  </a:lnTo>
                  <a:lnTo>
                    <a:pt x="28672" y="193"/>
                  </a:lnTo>
                  <a:lnTo>
                    <a:pt x="28671" y="201"/>
                  </a:lnTo>
                  <a:lnTo>
                    <a:pt x="28669" y="208"/>
                  </a:lnTo>
                  <a:lnTo>
                    <a:pt x="28665" y="216"/>
                  </a:lnTo>
                  <a:lnTo>
                    <a:pt x="28662" y="222"/>
                  </a:lnTo>
                  <a:lnTo>
                    <a:pt x="28657" y="227"/>
                  </a:lnTo>
                  <a:lnTo>
                    <a:pt x="28652" y="233"/>
                  </a:lnTo>
                  <a:lnTo>
                    <a:pt x="28644" y="239"/>
                  </a:lnTo>
                  <a:lnTo>
                    <a:pt x="28644" y="239"/>
                  </a:lnTo>
                  <a:lnTo>
                    <a:pt x="28651" y="243"/>
                  </a:lnTo>
                  <a:lnTo>
                    <a:pt x="28656" y="247"/>
                  </a:lnTo>
                  <a:lnTo>
                    <a:pt x="28660" y="251"/>
                  </a:lnTo>
                  <a:lnTo>
                    <a:pt x="28662" y="258"/>
                  </a:lnTo>
                  <a:lnTo>
                    <a:pt x="28664" y="265"/>
                  </a:lnTo>
                  <a:lnTo>
                    <a:pt x="28665" y="274"/>
                  </a:lnTo>
                  <a:lnTo>
                    <a:pt x="28667" y="302"/>
                  </a:lnTo>
                  <a:lnTo>
                    <a:pt x="28667" y="302"/>
                  </a:lnTo>
                  <a:lnTo>
                    <a:pt x="28669" y="328"/>
                  </a:lnTo>
                  <a:lnTo>
                    <a:pt x="28670" y="336"/>
                  </a:lnTo>
                  <a:lnTo>
                    <a:pt x="28672" y="343"/>
                  </a:lnTo>
                  <a:lnTo>
                    <a:pt x="28674" y="347"/>
                  </a:lnTo>
                  <a:lnTo>
                    <a:pt x="28676" y="350"/>
                  </a:lnTo>
                  <a:lnTo>
                    <a:pt x="28685" y="357"/>
                  </a:lnTo>
                  <a:lnTo>
                    <a:pt x="28617" y="357"/>
                  </a:lnTo>
                  <a:lnTo>
                    <a:pt x="28617" y="357"/>
                  </a:lnTo>
                  <a:lnTo>
                    <a:pt x="28613" y="348"/>
                  </a:lnTo>
                  <a:lnTo>
                    <a:pt x="28611" y="340"/>
                  </a:lnTo>
                  <a:lnTo>
                    <a:pt x="28610" y="329"/>
                  </a:lnTo>
                  <a:lnTo>
                    <a:pt x="28609" y="315"/>
                  </a:lnTo>
                  <a:lnTo>
                    <a:pt x="28609" y="315"/>
                  </a:lnTo>
                  <a:lnTo>
                    <a:pt x="28609" y="299"/>
                  </a:lnTo>
                  <a:lnTo>
                    <a:pt x="28608" y="286"/>
                  </a:lnTo>
                  <a:lnTo>
                    <a:pt x="28605" y="278"/>
                  </a:lnTo>
                  <a:lnTo>
                    <a:pt x="28603" y="270"/>
                  </a:lnTo>
                  <a:lnTo>
                    <a:pt x="28601" y="268"/>
                  </a:lnTo>
                  <a:lnTo>
                    <a:pt x="28598" y="267"/>
                  </a:lnTo>
                  <a:lnTo>
                    <a:pt x="28593" y="264"/>
                  </a:lnTo>
                  <a:lnTo>
                    <a:pt x="28584" y="263"/>
                  </a:lnTo>
                  <a:lnTo>
                    <a:pt x="28573" y="263"/>
                  </a:lnTo>
                  <a:lnTo>
                    <a:pt x="28532" y="263"/>
                  </a:lnTo>
                  <a:lnTo>
                    <a:pt x="28532" y="357"/>
                  </a:lnTo>
                  <a:lnTo>
                    <a:pt x="28474" y="357"/>
                  </a:lnTo>
                  <a:lnTo>
                    <a:pt x="28474" y="110"/>
                  </a:lnTo>
                  <a:lnTo>
                    <a:pt x="28583" y="110"/>
                  </a:lnTo>
                  <a:close/>
                  <a:moveTo>
                    <a:pt x="28532" y="214"/>
                  </a:moveTo>
                  <a:lnTo>
                    <a:pt x="28574" y="214"/>
                  </a:lnTo>
                  <a:lnTo>
                    <a:pt x="28574" y="214"/>
                  </a:lnTo>
                  <a:lnTo>
                    <a:pt x="28585" y="214"/>
                  </a:lnTo>
                  <a:lnTo>
                    <a:pt x="28594" y="213"/>
                  </a:lnTo>
                  <a:lnTo>
                    <a:pt x="28600" y="211"/>
                  </a:lnTo>
                  <a:lnTo>
                    <a:pt x="28605" y="209"/>
                  </a:lnTo>
                  <a:lnTo>
                    <a:pt x="28610" y="205"/>
                  </a:lnTo>
                  <a:lnTo>
                    <a:pt x="28613" y="201"/>
                  </a:lnTo>
                  <a:lnTo>
                    <a:pt x="28614" y="194"/>
                  </a:lnTo>
                  <a:lnTo>
                    <a:pt x="28614" y="188"/>
                  </a:lnTo>
                  <a:lnTo>
                    <a:pt x="28614" y="188"/>
                  </a:lnTo>
                  <a:lnTo>
                    <a:pt x="28614" y="181"/>
                  </a:lnTo>
                  <a:lnTo>
                    <a:pt x="28613" y="175"/>
                  </a:lnTo>
                  <a:lnTo>
                    <a:pt x="28610" y="170"/>
                  </a:lnTo>
                  <a:lnTo>
                    <a:pt x="28606" y="166"/>
                  </a:lnTo>
                  <a:lnTo>
                    <a:pt x="28601" y="164"/>
                  </a:lnTo>
                  <a:lnTo>
                    <a:pt x="28594" y="163"/>
                  </a:lnTo>
                  <a:lnTo>
                    <a:pt x="28585" y="162"/>
                  </a:lnTo>
                  <a:lnTo>
                    <a:pt x="28574" y="161"/>
                  </a:lnTo>
                  <a:lnTo>
                    <a:pt x="28532" y="161"/>
                  </a:lnTo>
                  <a:lnTo>
                    <a:pt x="2853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4072680" y="4794120"/>
            <a:ext cx="997920" cy="228240"/>
          </a:xfrm>
          <a:custGeom>
            <a:avLst/>
            <a:gdLst/>
            <a:ahLst/>
            <a:rect l="l" t="t" r="r" b="b"/>
            <a:pathLst>
              <a:path w="23040" h="5276">
                <a:moveTo>
                  <a:pt x="20162" y="0"/>
                </a:moveTo>
                <a:lnTo>
                  <a:pt x="20162" y="0"/>
                </a:lnTo>
                <a:lnTo>
                  <a:pt x="20099" y="6"/>
                </a:lnTo>
                <a:lnTo>
                  <a:pt x="20036" y="14"/>
                </a:lnTo>
                <a:lnTo>
                  <a:pt x="19974" y="23"/>
                </a:lnTo>
                <a:lnTo>
                  <a:pt x="19912" y="34"/>
                </a:lnTo>
                <a:lnTo>
                  <a:pt x="19851" y="45"/>
                </a:lnTo>
                <a:lnTo>
                  <a:pt x="19790" y="59"/>
                </a:lnTo>
                <a:lnTo>
                  <a:pt x="19730" y="74"/>
                </a:lnTo>
                <a:lnTo>
                  <a:pt x="19669" y="90"/>
                </a:lnTo>
                <a:lnTo>
                  <a:pt x="19610" y="107"/>
                </a:lnTo>
                <a:lnTo>
                  <a:pt x="19553" y="126"/>
                </a:lnTo>
                <a:lnTo>
                  <a:pt x="19495" y="147"/>
                </a:lnTo>
                <a:lnTo>
                  <a:pt x="19437" y="168"/>
                </a:lnTo>
                <a:lnTo>
                  <a:pt x="19380" y="191"/>
                </a:lnTo>
                <a:lnTo>
                  <a:pt x="19325" y="215"/>
                </a:lnTo>
                <a:lnTo>
                  <a:pt x="19269" y="240"/>
                </a:lnTo>
                <a:lnTo>
                  <a:pt x="19213" y="267"/>
                </a:lnTo>
                <a:lnTo>
                  <a:pt x="19160" y="293"/>
                </a:lnTo>
                <a:lnTo>
                  <a:pt x="19107" y="324"/>
                </a:lnTo>
                <a:lnTo>
                  <a:pt x="19054" y="354"/>
                </a:lnTo>
                <a:lnTo>
                  <a:pt x="19003" y="385"/>
                </a:lnTo>
                <a:lnTo>
                  <a:pt x="18951" y="417"/>
                </a:lnTo>
                <a:lnTo>
                  <a:pt x="18901" y="451"/>
                </a:lnTo>
                <a:lnTo>
                  <a:pt x="18851" y="484"/>
                </a:lnTo>
                <a:lnTo>
                  <a:pt x="18803" y="520"/>
                </a:lnTo>
                <a:lnTo>
                  <a:pt x="18755" y="557"/>
                </a:lnTo>
                <a:lnTo>
                  <a:pt x="18709" y="595"/>
                </a:lnTo>
                <a:lnTo>
                  <a:pt x="18663" y="633"/>
                </a:lnTo>
                <a:lnTo>
                  <a:pt x="18618" y="674"/>
                </a:lnTo>
                <a:lnTo>
                  <a:pt x="18574" y="714"/>
                </a:lnTo>
                <a:lnTo>
                  <a:pt x="18530" y="756"/>
                </a:lnTo>
                <a:lnTo>
                  <a:pt x="18488" y="798"/>
                </a:lnTo>
                <a:lnTo>
                  <a:pt x="18446" y="842"/>
                </a:lnTo>
                <a:lnTo>
                  <a:pt x="18406" y="887"/>
                </a:lnTo>
                <a:lnTo>
                  <a:pt x="18367" y="932"/>
                </a:lnTo>
                <a:lnTo>
                  <a:pt x="18328" y="980"/>
                </a:lnTo>
                <a:lnTo>
                  <a:pt x="18291" y="1027"/>
                </a:lnTo>
                <a:lnTo>
                  <a:pt x="18255" y="1075"/>
                </a:lnTo>
                <a:lnTo>
                  <a:pt x="18221" y="1124"/>
                </a:lnTo>
                <a:lnTo>
                  <a:pt x="18186" y="1174"/>
                </a:lnTo>
                <a:lnTo>
                  <a:pt x="18154" y="1225"/>
                </a:lnTo>
                <a:lnTo>
                  <a:pt x="18122" y="1276"/>
                </a:lnTo>
                <a:lnTo>
                  <a:pt x="18091" y="1328"/>
                </a:lnTo>
                <a:lnTo>
                  <a:pt x="18062" y="1381"/>
                </a:lnTo>
                <a:lnTo>
                  <a:pt x="18033" y="1434"/>
                </a:lnTo>
                <a:lnTo>
                  <a:pt x="18007" y="1488"/>
                </a:lnTo>
                <a:lnTo>
                  <a:pt x="17981" y="1544"/>
                </a:lnTo>
                <a:lnTo>
                  <a:pt x="17956" y="1599"/>
                </a:lnTo>
                <a:lnTo>
                  <a:pt x="17933" y="1656"/>
                </a:lnTo>
                <a:lnTo>
                  <a:pt x="17911" y="1712"/>
                </a:lnTo>
                <a:lnTo>
                  <a:pt x="17890" y="1770"/>
                </a:lnTo>
                <a:lnTo>
                  <a:pt x="17871" y="1829"/>
                </a:lnTo>
                <a:lnTo>
                  <a:pt x="17853" y="1888"/>
                </a:lnTo>
                <a:lnTo>
                  <a:pt x="17835" y="1947"/>
                </a:lnTo>
                <a:lnTo>
                  <a:pt x="17820" y="2007"/>
                </a:lnTo>
                <a:lnTo>
                  <a:pt x="17806" y="2067"/>
                </a:lnTo>
                <a:lnTo>
                  <a:pt x="17794" y="2128"/>
                </a:lnTo>
                <a:lnTo>
                  <a:pt x="17782" y="2190"/>
                </a:lnTo>
                <a:lnTo>
                  <a:pt x="17773" y="2252"/>
                </a:lnTo>
                <a:lnTo>
                  <a:pt x="17765" y="2314"/>
                </a:lnTo>
                <a:lnTo>
                  <a:pt x="17758" y="2377"/>
                </a:lnTo>
                <a:lnTo>
                  <a:pt x="17752" y="2440"/>
                </a:lnTo>
                <a:lnTo>
                  <a:pt x="17749" y="2504"/>
                </a:lnTo>
                <a:lnTo>
                  <a:pt x="17746" y="2569"/>
                </a:lnTo>
                <a:lnTo>
                  <a:pt x="17745" y="2633"/>
                </a:lnTo>
                <a:lnTo>
                  <a:pt x="17745" y="2633"/>
                </a:lnTo>
                <a:lnTo>
                  <a:pt x="17746" y="2702"/>
                </a:lnTo>
                <a:lnTo>
                  <a:pt x="17749" y="2769"/>
                </a:lnTo>
                <a:lnTo>
                  <a:pt x="17753" y="2837"/>
                </a:lnTo>
                <a:lnTo>
                  <a:pt x="17759" y="2903"/>
                </a:lnTo>
                <a:lnTo>
                  <a:pt x="17767" y="2970"/>
                </a:lnTo>
                <a:lnTo>
                  <a:pt x="17776" y="3035"/>
                </a:lnTo>
                <a:lnTo>
                  <a:pt x="17787" y="3100"/>
                </a:lnTo>
                <a:lnTo>
                  <a:pt x="17800" y="3165"/>
                </a:lnTo>
                <a:lnTo>
                  <a:pt x="17813" y="3230"/>
                </a:lnTo>
                <a:lnTo>
                  <a:pt x="17828" y="3293"/>
                </a:lnTo>
                <a:lnTo>
                  <a:pt x="17846" y="3356"/>
                </a:lnTo>
                <a:lnTo>
                  <a:pt x="17864" y="3418"/>
                </a:lnTo>
                <a:lnTo>
                  <a:pt x="17885" y="3480"/>
                </a:lnTo>
                <a:lnTo>
                  <a:pt x="17906" y="3542"/>
                </a:lnTo>
                <a:lnTo>
                  <a:pt x="17929" y="3602"/>
                </a:lnTo>
                <a:lnTo>
                  <a:pt x="17953" y="3661"/>
                </a:lnTo>
                <a:lnTo>
                  <a:pt x="17980" y="3720"/>
                </a:lnTo>
                <a:lnTo>
                  <a:pt x="18007" y="3778"/>
                </a:lnTo>
                <a:lnTo>
                  <a:pt x="18036" y="3835"/>
                </a:lnTo>
                <a:lnTo>
                  <a:pt x="18066" y="3892"/>
                </a:lnTo>
                <a:lnTo>
                  <a:pt x="18097" y="3948"/>
                </a:lnTo>
                <a:lnTo>
                  <a:pt x="18129" y="4003"/>
                </a:lnTo>
                <a:lnTo>
                  <a:pt x="18163" y="4057"/>
                </a:lnTo>
                <a:lnTo>
                  <a:pt x="18199" y="4110"/>
                </a:lnTo>
                <a:lnTo>
                  <a:pt x="18235" y="4162"/>
                </a:lnTo>
                <a:lnTo>
                  <a:pt x="18272" y="4214"/>
                </a:lnTo>
                <a:lnTo>
                  <a:pt x="18311" y="4264"/>
                </a:lnTo>
                <a:lnTo>
                  <a:pt x="18350" y="4313"/>
                </a:lnTo>
                <a:lnTo>
                  <a:pt x="18392" y="4362"/>
                </a:lnTo>
                <a:lnTo>
                  <a:pt x="18434" y="4409"/>
                </a:lnTo>
                <a:lnTo>
                  <a:pt x="18478" y="4456"/>
                </a:lnTo>
                <a:lnTo>
                  <a:pt x="18522" y="4502"/>
                </a:lnTo>
                <a:lnTo>
                  <a:pt x="18567" y="4546"/>
                </a:lnTo>
                <a:lnTo>
                  <a:pt x="18614" y="4588"/>
                </a:lnTo>
                <a:lnTo>
                  <a:pt x="18662" y="4631"/>
                </a:lnTo>
                <a:lnTo>
                  <a:pt x="18710" y="4672"/>
                </a:lnTo>
                <a:lnTo>
                  <a:pt x="18759" y="4712"/>
                </a:lnTo>
                <a:lnTo>
                  <a:pt x="18810" y="4750"/>
                </a:lnTo>
                <a:lnTo>
                  <a:pt x="18862" y="4788"/>
                </a:lnTo>
                <a:lnTo>
                  <a:pt x="18914" y="4824"/>
                </a:lnTo>
                <a:lnTo>
                  <a:pt x="18967" y="4860"/>
                </a:lnTo>
                <a:lnTo>
                  <a:pt x="19021" y="4894"/>
                </a:lnTo>
                <a:lnTo>
                  <a:pt x="19076" y="4926"/>
                </a:lnTo>
                <a:lnTo>
                  <a:pt x="19131" y="4957"/>
                </a:lnTo>
                <a:lnTo>
                  <a:pt x="19188" y="4987"/>
                </a:lnTo>
                <a:lnTo>
                  <a:pt x="19246" y="5016"/>
                </a:lnTo>
                <a:lnTo>
                  <a:pt x="19304" y="5043"/>
                </a:lnTo>
                <a:lnTo>
                  <a:pt x="19363" y="5068"/>
                </a:lnTo>
                <a:lnTo>
                  <a:pt x="19423" y="5093"/>
                </a:lnTo>
                <a:lnTo>
                  <a:pt x="19483" y="5115"/>
                </a:lnTo>
                <a:lnTo>
                  <a:pt x="19544" y="5137"/>
                </a:lnTo>
                <a:lnTo>
                  <a:pt x="19607" y="5157"/>
                </a:lnTo>
                <a:lnTo>
                  <a:pt x="19668" y="5177"/>
                </a:lnTo>
                <a:lnTo>
                  <a:pt x="19732" y="5193"/>
                </a:lnTo>
                <a:lnTo>
                  <a:pt x="19796" y="5209"/>
                </a:lnTo>
                <a:lnTo>
                  <a:pt x="19860" y="5223"/>
                </a:lnTo>
                <a:lnTo>
                  <a:pt x="19925" y="5236"/>
                </a:lnTo>
                <a:lnTo>
                  <a:pt x="19990" y="5246"/>
                </a:lnTo>
                <a:lnTo>
                  <a:pt x="20056" y="5255"/>
                </a:lnTo>
                <a:lnTo>
                  <a:pt x="20123" y="5263"/>
                </a:lnTo>
                <a:lnTo>
                  <a:pt x="20189" y="5269"/>
                </a:lnTo>
                <a:lnTo>
                  <a:pt x="20257" y="5273"/>
                </a:lnTo>
                <a:lnTo>
                  <a:pt x="20324" y="5276"/>
                </a:lnTo>
                <a:lnTo>
                  <a:pt x="20393" y="5276"/>
                </a:lnTo>
                <a:lnTo>
                  <a:pt x="20393" y="5276"/>
                </a:lnTo>
                <a:lnTo>
                  <a:pt x="20461" y="5276"/>
                </a:lnTo>
                <a:lnTo>
                  <a:pt x="20529" y="5273"/>
                </a:lnTo>
                <a:lnTo>
                  <a:pt x="20596" y="5269"/>
                </a:lnTo>
                <a:lnTo>
                  <a:pt x="20663" y="5263"/>
                </a:lnTo>
                <a:lnTo>
                  <a:pt x="20729" y="5255"/>
                </a:lnTo>
                <a:lnTo>
                  <a:pt x="20795" y="5246"/>
                </a:lnTo>
                <a:lnTo>
                  <a:pt x="20861" y="5236"/>
                </a:lnTo>
                <a:lnTo>
                  <a:pt x="20926" y="5223"/>
                </a:lnTo>
                <a:lnTo>
                  <a:pt x="20990" y="5209"/>
                </a:lnTo>
                <a:lnTo>
                  <a:pt x="21053" y="5193"/>
                </a:lnTo>
                <a:lnTo>
                  <a:pt x="21117" y="5177"/>
                </a:lnTo>
                <a:lnTo>
                  <a:pt x="21179" y="5157"/>
                </a:lnTo>
                <a:lnTo>
                  <a:pt x="21241" y="5137"/>
                </a:lnTo>
                <a:lnTo>
                  <a:pt x="21302" y="5115"/>
                </a:lnTo>
                <a:lnTo>
                  <a:pt x="21362" y="5093"/>
                </a:lnTo>
                <a:lnTo>
                  <a:pt x="21422" y="5068"/>
                </a:lnTo>
                <a:lnTo>
                  <a:pt x="21481" y="5043"/>
                </a:lnTo>
                <a:lnTo>
                  <a:pt x="21539" y="5016"/>
                </a:lnTo>
                <a:lnTo>
                  <a:pt x="21597" y="4987"/>
                </a:lnTo>
                <a:lnTo>
                  <a:pt x="21654" y="4957"/>
                </a:lnTo>
                <a:lnTo>
                  <a:pt x="21709" y="4926"/>
                </a:lnTo>
                <a:lnTo>
                  <a:pt x="21764" y="4894"/>
                </a:lnTo>
                <a:lnTo>
                  <a:pt x="21818" y="4860"/>
                </a:lnTo>
                <a:lnTo>
                  <a:pt x="21871" y="4824"/>
                </a:lnTo>
                <a:lnTo>
                  <a:pt x="21925" y="4788"/>
                </a:lnTo>
                <a:lnTo>
                  <a:pt x="21975" y="4750"/>
                </a:lnTo>
                <a:lnTo>
                  <a:pt x="22026" y="4712"/>
                </a:lnTo>
                <a:lnTo>
                  <a:pt x="22075" y="4672"/>
                </a:lnTo>
                <a:lnTo>
                  <a:pt x="22124" y="4631"/>
                </a:lnTo>
                <a:lnTo>
                  <a:pt x="22171" y="4588"/>
                </a:lnTo>
                <a:lnTo>
                  <a:pt x="22218" y="4546"/>
                </a:lnTo>
                <a:lnTo>
                  <a:pt x="22264" y="4502"/>
                </a:lnTo>
                <a:lnTo>
                  <a:pt x="22308" y="4456"/>
                </a:lnTo>
                <a:lnTo>
                  <a:pt x="22352" y="4409"/>
                </a:lnTo>
                <a:lnTo>
                  <a:pt x="22393" y="4362"/>
                </a:lnTo>
                <a:lnTo>
                  <a:pt x="22435" y="4313"/>
                </a:lnTo>
                <a:lnTo>
                  <a:pt x="22474" y="4264"/>
                </a:lnTo>
                <a:lnTo>
                  <a:pt x="22514" y="4214"/>
                </a:lnTo>
                <a:lnTo>
                  <a:pt x="22551" y="4162"/>
                </a:lnTo>
                <a:lnTo>
                  <a:pt x="22586" y="4110"/>
                </a:lnTo>
                <a:lnTo>
                  <a:pt x="22622" y="4057"/>
                </a:lnTo>
                <a:lnTo>
                  <a:pt x="22656" y="4003"/>
                </a:lnTo>
                <a:lnTo>
                  <a:pt x="22688" y="3948"/>
                </a:lnTo>
                <a:lnTo>
                  <a:pt x="22719" y="3892"/>
                </a:lnTo>
                <a:lnTo>
                  <a:pt x="22750" y="3835"/>
                </a:lnTo>
                <a:lnTo>
                  <a:pt x="22778" y="3778"/>
                </a:lnTo>
                <a:lnTo>
                  <a:pt x="22805" y="3720"/>
                </a:lnTo>
                <a:lnTo>
                  <a:pt x="22832" y="3661"/>
                </a:lnTo>
                <a:lnTo>
                  <a:pt x="22856" y="3602"/>
                </a:lnTo>
                <a:lnTo>
                  <a:pt x="22879" y="3542"/>
                </a:lnTo>
                <a:lnTo>
                  <a:pt x="22900" y="3480"/>
                </a:lnTo>
                <a:lnTo>
                  <a:pt x="22921" y="3418"/>
                </a:lnTo>
                <a:lnTo>
                  <a:pt x="22939" y="3356"/>
                </a:lnTo>
                <a:lnTo>
                  <a:pt x="22957" y="3293"/>
                </a:lnTo>
                <a:lnTo>
                  <a:pt x="22972" y="3230"/>
                </a:lnTo>
                <a:lnTo>
                  <a:pt x="22986" y="3165"/>
                </a:lnTo>
                <a:lnTo>
                  <a:pt x="22998" y="3100"/>
                </a:lnTo>
                <a:lnTo>
                  <a:pt x="23009" y="3035"/>
                </a:lnTo>
                <a:lnTo>
                  <a:pt x="23018" y="2970"/>
                </a:lnTo>
                <a:lnTo>
                  <a:pt x="23026" y="2903"/>
                </a:lnTo>
                <a:lnTo>
                  <a:pt x="23032" y="2837"/>
                </a:lnTo>
                <a:lnTo>
                  <a:pt x="23037" y="2769"/>
                </a:lnTo>
                <a:lnTo>
                  <a:pt x="23039" y="2702"/>
                </a:lnTo>
                <a:lnTo>
                  <a:pt x="23040" y="2633"/>
                </a:lnTo>
                <a:lnTo>
                  <a:pt x="23040" y="2633"/>
                </a:lnTo>
                <a:lnTo>
                  <a:pt x="23039" y="2569"/>
                </a:lnTo>
                <a:lnTo>
                  <a:pt x="23037" y="2504"/>
                </a:lnTo>
                <a:lnTo>
                  <a:pt x="23033" y="2440"/>
                </a:lnTo>
                <a:lnTo>
                  <a:pt x="23027" y="2377"/>
                </a:lnTo>
                <a:lnTo>
                  <a:pt x="23020" y="2314"/>
                </a:lnTo>
                <a:lnTo>
                  <a:pt x="23012" y="2252"/>
                </a:lnTo>
                <a:lnTo>
                  <a:pt x="23003" y="2190"/>
                </a:lnTo>
                <a:lnTo>
                  <a:pt x="22991" y="2128"/>
                </a:lnTo>
                <a:lnTo>
                  <a:pt x="22979" y="2067"/>
                </a:lnTo>
                <a:lnTo>
                  <a:pt x="22965" y="2007"/>
                </a:lnTo>
                <a:lnTo>
                  <a:pt x="22950" y="1947"/>
                </a:lnTo>
                <a:lnTo>
                  <a:pt x="22932" y="1888"/>
                </a:lnTo>
                <a:lnTo>
                  <a:pt x="22914" y="1829"/>
                </a:lnTo>
                <a:lnTo>
                  <a:pt x="22895" y="1770"/>
                </a:lnTo>
                <a:lnTo>
                  <a:pt x="22875" y="1712"/>
                </a:lnTo>
                <a:lnTo>
                  <a:pt x="22853" y="1656"/>
                </a:lnTo>
                <a:lnTo>
                  <a:pt x="22829" y="1599"/>
                </a:lnTo>
                <a:lnTo>
                  <a:pt x="22804" y="1544"/>
                </a:lnTo>
                <a:lnTo>
                  <a:pt x="22778" y="1488"/>
                </a:lnTo>
                <a:lnTo>
                  <a:pt x="22752" y="1434"/>
                </a:lnTo>
                <a:lnTo>
                  <a:pt x="22723" y="1381"/>
                </a:lnTo>
                <a:lnTo>
                  <a:pt x="22694" y="1328"/>
                </a:lnTo>
                <a:lnTo>
                  <a:pt x="22663" y="1276"/>
                </a:lnTo>
                <a:lnTo>
                  <a:pt x="22632" y="1225"/>
                </a:lnTo>
                <a:lnTo>
                  <a:pt x="22599" y="1174"/>
                </a:lnTo>
                <a:lnTo>
                  <a:pt x="22564" y="1124"/>
                </a:lnTo>
                <a:lnTo>
                  <a:pt x="22530" y="1075"/>
                </a:lnTo>
                <a:lnTo>
                  <a:pt x="22494" y="1027"/>
                </a:lnTo>
                <a:lnTo>
                  <a:pt x="22457" y="980"/>
                </a:lnTo>
                <a:lnTo>
                  <a:pt x="22419" y="932"/>
                </a:lnTo>
                <a:lnTo>
                  <a:pt x="22379" y="887"/>
                </a:lnTo>
                <a:lnTo>
                  <a:pt x="22339" y="842"/>
                </a:lnTo>
                <a:lnTo>
                  <a:pt x="22297" y="798"/>
                </a:lnTo>
                <a:lnTo>
                  <a:pt x="22255" y="756"/>
                </a:lnTo>
                <a:lnTo>
                  <a:pt x="22212" y="714"/>
                </a:lnTo>
                <a:lnTo>
                  <a:pt x="22168" y="674"/>
                </a:lnTo>
                <a:lnTo>
                  <a:pt x="22122" y="633"/>
                </a:lnTo>
                <a:lnTo>
                  <a:pt x="22076" y="595"/>
                </a:lnTo>
                <a:lnTo>
                  <a:pt x="22030" y="557"/>
                </a:lnTo>
                <a:lnTo>
                  <a:pt x="21982" y="520"/>
                </a:lnTo>
                <a:lnTo>
                  <a:pt x="21934" y="484"/>
                </a:lnTo>
                <a:lnTo>
                  <a:pt x="21884" y="451"/>
                </a:lnTo>
                <a:lnTo>
                  <a:pt x="21834" y="417"/>
                </a:lnTo>
                <a:lnTo>
                  <a:pt x="21783" y="385"/>
                </a:lnTo>
                <a:lnTo>
                  <a:pt x="21731" y="354"/>
                </a:lnTo>
                <a:lnTo>
                  <a:pt x="21678" y="324"/>
                </a:lnTo>
                <a:lnTo>
                  <a:pt x="21625" y="293"/>
                </a:lnTo>
                <a:lnTo>
                  <a:pt x="21572" y="267"/>
                </a:lnTo>
                <a:lnTo>
                  <a:pt x="21516" y="240"/>
                </a:lnTo>
                <a:lnTo>
                  <a:pt x="21462" y="215"/>
                </a:lnTo>
                <a:lnTo>
                  <a:pt x="21405" y="191"/>
                </a:lnTo>
                <a:lnTo>
                  <a:pt x="21348" y="168"/>
                </a:lnTo>
                <a:lnTo>
                  <a:pt x="21292" y="147"/>
                </a:lnTo>
                <a:lnTo>
                  <a:pt x="21233" y="126"/>
                </a:lnTo>
                <a:lnTo>
                  <a:pt x="21175" y="107"/>
                </a:lnTo>
                <a:lnTo>
                  <a:pt x="21116" y="90"/>
                </a:lnTo>
                <a:lnTo>
                  <a:pt x="21056" y="74"/>
                </a:lnTo>
                <a:lnTo>
                  <a:pt x="20995" y="59"/>
                </a:lnTo>
                <a:lnTo>
                  <a:pt x="20934" y="45"/>
                </a:lnTo>
                <a:lnTo>
                  <a:pt x="20873" y="34"/>
                </a:lnTo>
                <a:lnTo>
                  <a:pt x="20811" y="23"/>
                </a:lnTo>
                <a:lnTo>
                  <a:pt x="20749" y="14"/>
                </a:lnTo>
                <a:lnTo>
                  <a:pt x="20686" y="6"/>
                </a:lnTo>
                <a:lnTo>
                  <a:pt x="20623" y="0"/>
                </a:lnTo>
                <a:lnTo>
                  <a:pt x="20162" y="0"/>
                </a:lnTo>
                <a:close/>
                <a:moveTo>
                  <a:pt x="17918" y="2633"/>
                </a:moveTo>
                <a:lnTo>
                  <a:pt x="17918" y="2633"/>
                </a:lnTo>
                <a:lnTo>
                  <a:pt x="17919" y="2570"/>
                </a:lnTo>
                <a:lnTo>
                  <a:pt x="17921" y="2506"/>
                </a:lnTo>
                <a:lnTo>
                  <a:pt x="17924" y="2443"/>
                </a:lnTo>
                <a:lnTo>
                  <a:pt x="17930" y="2380"/>
                </a:lnTo>
                <a:lnTo>
                  <a:pt x="17937" y="2319"/>
                </a:lnTo>
                <a:lnTo>
                  <a:pt x="17946" y="2257"/>
                </a:lnTo>
                <a:lnTo>
                  <a:pt x="17957" y="2197"/>
                </a:lnTo>
                <a:lnTo>
                  <a:pt x="17968" y="2135"/>
                </a:lnTo>
                <a:lnTo>
                  <a:pt x="17981" y="2075"/>
                </a:lnTo>
                <a:lnTo>
                  <a:pt x="17996" y="2016"/>
                </a:lnTo>
                <a:lnTo>
                  <a:pt x="18011" y="1957"/>
                </a:lnTo>
                <a:lnTo>
                  <a:pt x="18029" y="1898"/>
                </a:lnTo>
                <a:lnTo>
                  <a:pt x="18048" y="1841"/>
                </a:lnTo>
                <a:lnTo>
                  <a:pt x="18068" y="1784"/>
                </a:lnTo>
                <a:lnTo>
                  <a:pt x="18090" y="1727"/>
                </a:lnTo>
                <a:lnTo>
                  <a:pt x="18112" y="1672"/>
                </a:lnTo>
                <a:lnTo>
                  <a:pt x="18136" y="1617"/>
                </a:lnTo>
                <a:lnTo>
                  <a:pt x="18162" y="1562"/>
                </a:lnTo>
                <a:lnTo>
                  <a:pt x="18188" y="1509"/>
                </a:lnTo>
                <a:lnTo>
                  <a:pt x="18217" y="1456"/>
                </a:lnTo>
                <a:lnTo>
                  <a:pt x="18246" y="1404"/>
                </a:lnTo>
                <a:lnTo>
                  <a:pt x="18276" y="1352"/>
                </a:lnTo>
                <a:lnTo>
                  <a:pt x="18309" y="1302"/>
                </a:lnTo>
                <a:lnTo>
                  <a:pt x="18341" y="1253"/>
                </a:lnTo>
                <a:lnTo>
                  <a:pt x="18375" y="1203"/>
                </a:lnTo>
                <a:lnTo>
                  <a:pt x="18410" y="1155"/>
                </a:lnTo>
                <a:lnTo>
                  <a:pt x="18446" y="1108"/>
                </a:lnTo>
                <a:lnTo>
                  <a:pt x="18483" y="1062"/>
                </a:lnTo>
                <a:lnTo>
                  <a:pt x="18522" y="1017"/>
                </a:lnTo>
                <a:lnTo>
                  <a:pt x="18561" y="972"/>
                </a:lnTo>
                <a:lnTo>
                  <a:pt x="18601" y="929"/>
                </a:lnTo>
                <a:lnTo>
                  <a:pt x="18643" y="886"/>
                </a:lnTo>
                <a:lnTo>
                  <a:pt x="18686" y="845"/>
                </a:lnTo>
                <a:lnTo>
                  <a:pt x="18730" y="804"/>
                </a:lnTo>
                <a:lnTo>
                  <a:pt x="18774" y="765"/>
                </a:lnTo>
                <a:lnTo>
                  <a:pt x="18819" y="727"/>
                </a:lnTo>
                <a:lnTo>
                  <a:pt x="18865" y="690"/>
                </a:lnTo>
                <a:lnTo>
                  <a:pt x="18913" y="653"/>
                </a:lnTo>
                <a:lnTo>
                  <a:pt x="18961" y="618"/>
                </a:lnTo>
                <a:lnTo>
                  <a:pt x="19010" y="585"/>
                </a:lnTo>
                <a:lnTo>
                  <a:pt x="19060" y="551"/>
                </a:lnTo>
                <a:lnTo>
                  <a:pt x="19111" y="520"/>
                </a:lnTo>
                <a:lnTo>
                  <a:pt x="19161" y="490"/>
                </a:lnTo>
                <a:lnTo>
                  <a:pt x="19213" y="460"/>
                </a:lnTo>
                <a:lnTo>
                  <a:pt x="19267" y="432"/>
                </a:lnTo>
                <a:lnTo>
                  <a:pt x="19321" y="406"/>
                </a:lnTo>
                <a:lnTo>
                  <a:pt x="19375" y="380"/>
                </a:lnTo>
                <a:lnTo>
                  <a:pt x="19430" y="356"/>
                </a:lnTo>
                <a:lnTo>
                  <a:pt x="19487" y="333"/>
                </a:lnTo>
                <a:lnTo>
                  <a:pt x="19542" y="312"/>
                </a:lnTo>
                <a:lnTo>
                  <a:pt x="19600" y="291"/>
                </a:lnTo>
                <a:lnTo>
                  <a:pt x="19658" y="273"/>
                </a:lnTo>
                <a:lnTo>
                  <a:pt x="19716" y="255"/>
                </a:lnTo>
                <a:lnTo>
                  <a:pt x="19775" y="239"/>
                </a:lnTo>
                <a:lnTo>
                  <a:pt x="19835" y="225"/>
                </a:lnTo>
                <a:lnTo>
                  <a:pt x="19895" y="211"/>
                </a:lnTo>
                <a:lnTo>
                  <a:pt x="19955" y="200"/>
                </a:lnTo>
                <a:lnTo>
                  <a:pt x="20017" y="190"/>
                </a:lnTo>
                <a:lnTo>
                  <a:pt x="20078" y="181"/>
                </a:lnTo>
                <a:lnTo>
                  <a:pt x="20140" y="174"/>
                </a:lnTo>
                <a:lnTo>
                  <a:pt x="20203" y="169"/>
                </a:lnTo>
                <a:lnTo>
                  <a:pt x="20265" y="165"/>
                </a:lnTo>
                <a:lnTo>
                  <a:pt x="20329" y="162"/>
                </a:lnTo>
                <a:lnTo>
                  <a:pt x="20393" y="162"/>
                </a:lnTo>
                <a:lnTo>
                  <a:pt x="20393" y="162"/>
                </a:lnTo>
                <a:lnTo>
                  <a:pt x="20456" y="162"/>
                </a:lnTo>
                <a:lnTo>
                  <a:pt x="20520" y="165"/>
                </a:lnTo>
                <a:lnTo>
                  <a:pt x="20582" y="169"/>
                </a:lnTo>
                <a:lnTo>
                  <a:pt x="20645" y="174"/>
                </a:lnTo>
                <a:lnTo>
                  <a:pt x="20707" y="181"/>
                </a:lnTo>
                <a:lnTo>
                  <a:pt x="20769" y="190"/>
                </a:lnTo>
                <a:lnTo>
                  <a:pt x="20830" y="200"/>
                </a:lnTo>
                <a:lnTo>
                  <a:pt x="20891" y="211"/>
                </a:lnTo>
                <a:lnTo>
                  <a:pt x="20951" y="225"/>
                </a:lnTo>
                <a:lnTo>
                  <a:pt x="21010" y="239"/>
                </a:lnTo>
                <a:lnTo>
                  <a:pt x="21069" y="255"/>
                </a:lnTo>
                <a:lnTo>
                  <a:pt x="21127" y="273"/>
                </a:lnTo>
                <a:lnTo>
                  <a:pt x="21185" y="291"/>
                </a:lnTo>
                <a:lnTo>
                  <a:pt x="21243" y="312"/>
                </a:lnTo>
                <a:lnTo>
                  <a:pt x="21300" y="333"/>
                </a:lnTo>
                <a:lnTo>
                  <a:pt x="21355" y="356"/>
                </a:lnTo>
                <a:lnTo>
                  <a:pt x="21410" y="380"/>
                </a:lnTo>
                <a:lnTo>
                  <a:pt x="21465" y="406"/>
                </a:lnTo>
                <a:lnTo>
                  <a:pt x="21518" y="432"/>
                </a:lnTo>
                <a:lnTo>
                  <a:pt x="21572" y="460"/>
                </a:lnTo>
                <a:lnTo>
                  <a:pt x="21624" y="490"/>
                </a:lnTo>
                <a:lnTo>
                  <a:pt x="21675" y="520"/>
                </a:lnTo>
                <a:lnTo>
                  <a:pt x="21726" y="551"/>
                </a:lnTo>
                <a:lnTo>
                  <a:pt x="21775" y="585"/>
                </a:lnTo>
                <a:lnTo>
                  <a:pt x="21824" y="618"/>
                </a:lnTo>
                <a:lnTo>
                  <a:pt x="21872" y="653"/>
                </a:lnTo>
                <a:lnTo>
                  <a:pt x="21920" y="690"/>
                </a:lnTo>
                <a:lnTo>
                  <a:pt x="21966" y="727"/>
                </a:lnTo>
                <a:lnTo>
                  <a:pt x="22011" y="765"/>
                </a:lnTo>
                <a:lnTo>
                  <a:pt x="22055" y="804"/>
                </a:lnTo>
                <a:lnTo>
                  <a:pt x="22099" y="845"/>
                </a:lnTo>
                <a:lnTo>
                  <a:pt x="22142" y="886"/>
                </a:lnTo>
                <a:lnTo>
                  <a:pt x="22184" y="929"/>
                </a:lnTo>
                <a:lnTo>
                  <a:pt x="22224" y="972"/>
                </a:lnTo>
                <a:lnTo>
                  <a:pt x="22264" y="1017"/>
                </a:lnTo>
                <a:lnTo>
                  <a:pt x="22302" y="1062"/>
                </a:lnTo>
                <a:lnTo>
                  <a:pt x="22339" y="1108"/>
                </a:lnTo>
                <a:lnTo>
                  <a:pt x="22375" y="1155"/>
                </a:lnTo>
                <a:lnTo>
                  <a:pt x="22411" y="1203"/>
                </a:lnTo>
                <a:lnTo>
                  <a:pt x="22444" y="1253"/>
                </a:lnTo>
                <a:lnTo>
                  <a:pt x="22478" y="1302"/>
                </a:lnTo>
                <a:lnTo>
                  <a:pt x="22509" y="1352"/>
                </a:lnTo>
                <a:lnTo>
                  <a:pt x="22539" y="1404"/>
                </a:lnTo>
                <a:lnTo>
                  <a:pt x="22568" y="1456"/>
                </a:lnTo>
                <a:lnTo>
                  <a:pt x="22597" y="1509"/>
                </a:lnTo>
                <a:lnTo>
                  <a:pt x="22623" y="1562"/>
                </a:lnTo>
                <a:lnTo>
                  <a:pt x="22649" y="1617"/>
                </a:lnTo>
                <a:lnTo>
                  <a:pt x="22673" y="1672"/>
                </a:lnTo>
                <a:lnTo>
                  <a:pt x="22695" y="1727"/>
                </a:lnTo>
                <a:lnTo>
                  <a:pt x="22717" y="1784"/>
                </a:lnTo>
                <a:lnTo>
                  <a:pt x="22737" y="1841"/>
                </a:lnTo>
                <a:lnTo>
                  <a:pt x="22757" y="1898"/>
                </a:lnTo>
                <a:lnTo>
                  <a:pt x="22774" y="1957"/>
                </a:lnTo>
                <a:lnTo>
                  <a:pt x="22790" y="2016"/>
                </a:lnTo>
                <a:lnTo>
                  <a:pt x="22804" y="2075"/>
                </a:lnTo>
                <a:lnTo>
                  <a:pt x="22817" y="2135"/>
                </a:lnTo>
                <a:lnTo>
                  <a:pt x="22829" y="2197"/>
                </a:lnTo>
                <a:lnTo>
                  <a:pt x="22839" y="2257"/>
                </a:lnTo>
                <a:lnTo>
                  <a:pt x="22848" y="2319"/>
                </a:lnTo>
                <a:lnTo>
                  <a:pt x="22855" y="2380"/>
                </a:lnTo>
                <a:lnTo>
                  <a:pt x="22861" y="2443"/>
                </a:lnTo>
                <a:lnTo>
                  <a:pt x="22864" y="2506"/>
                </a:lnTo>
                <a:lnTo>
                  <a:pt x="22866" y="2570"/>
                </a:lnTo>
                <a:lnTo>
                  <a:pt x="22868" y="2633"/>
                </a:lnTo>
                <a:lnTo>
                  <a:pt x="22868" y="2633"/>
                </a:lnTo>
                <a:lnTo>
                  <a:pt x="22866" y="2697"/>
                </a:lnTo>
                <a:lnTo>
                  <a:pt x="22864" y="2760"/>
                </a:lnTo>
                <a:lnTo>
                  <a:pt x="22861" y="2823"/>
                </a:lnTo>
                <a:lnTo>
                  <a:pt x="22855" y="2885"/>
                </a:lnTo>
                <a:lnTo>
                  <a:pt x="22848" y="2948"/>
                </a:lnTo>
                <a:lnTo>
                  <a:pt x="22839" y="3009"/>
                </a:lnTo>
                <a:lnTo>
                  <a:pt x="22829" y="3070"/>
                </a:lnTo>
                <a:lnTo>
                  <a:pt x="22817" y="3130"/>
                </a:lnTo>
                <a:lnTo>
                  <a:pt x="22804" y="3190"/>
                </a:lnTo>
                <a:lnTo>
                  <a:pt x="22790" y="3250"/>
                </a:lnTo>
                <a:lnTo>
                  <a:pt x="22774" y="3309"/>
                </a:lnTo>
                <a:lnTo>
                  <a:pt x="22757" y="3367"/>
                </a:lnTo>
                <a:lnTo>
                  <a:pt x="22737" y="3425"/>
                </a:lnTo>
                <a:lnTo>
                  <a:pt x="22717" y="3482"/>
                </a:lnTo>
                <a:lnTo>
                  <a:pt x="22695" y="3538"/>
                </a:lnTo>
                <a:lnTo>
                  <a:pt x="22673" y="3595"/>
                </a:lnTo>
                <a:lnTo>
                  <a:pt x="22649" y="3649"/>
                </a:lnTo>
                <a:lnTo>
                  <a:pt x="22623" y="3703"/>
                </a:lnTo>
                <a:lnTo>
                  <a:pt x="22597" y="3758"/>
                </a:lnTo>
                <a:lnTo>
                  <a:pt x="22568" y="3810"/>
                </a:lnTo>
                <a:lnTo>
                  <a:pt x="22539" y="3863"/>
                </a:lnTo>
                <a:lnTo>
                  <a:pt x="22509" y="3914"/>
                </a:lnTo>
                <a:lnTo>
                  <a:pt x="22478" y="3965"/>
                </a:lnTo>
                <a:lnTo>
                  <a:pt x="22444" y="4014"/>
                </a:lnTo>
                <a:lnTo>
                  <a:pt x="22411" y="4063"/>
                </a:lnTo>
                <a:lnTo>
                  <a:pt x="22375" y="4111"/>
                </a:lnTo>
                <a:lnTo>
                  <a:pt x="22339" y="4159"/>
                </a:lnTo>
                <a:lnTo>
                  <a:pt x="22302" y="4205"/>
                </a:lnTo>
                <a:lnTo>
                  <a:pt x="22264" y="4250"/>
                </a:lnTo>
                <a:lnTo>
                  <a:pt x="22224" y="4294"/>
                </a:lnTo>
                <a:lnTo>
                  <a:pt x="22184" y="4338"/>
                </a:lnTo>
                <a:lnTo>
                  <a:pt x="22142" y="4379"/>
                </a:lnTo>
                <a:lnTo>
                  <a:pt x="22099" y="4421"/>
                </a:lnTo>
                <a:lnTo>
                  <a:pt x="22055" y="4461"/>
                </a:lnTo>
                <a:lnTo>
                  <a:pt x="22011" y="4501"/>
                </a:lnTo>
                <a:lnTo>
                  <a:pt x="21966" y="4540"/>
                </a:lnTo>
                <a:lnTo>
                  <a:pt x="21920" y="4577"/>
                </a:lnTo>
                <a:lnTo>
                  <a:pt x="21872" y="4613"/>
                </a:lnTo>
                <a:lnTo>
                  <a:pt x="21824" y="4649"/>
                </a:lnTo>
                <a:lnTo>
                  <a:pt x="21775" y="4682"/>
                </a:lnTo>
                <a:lnTo>
                  <a:pt x="21726" y="4714"/>
                </a:lnTo>
                <a:lnTo>
                  <a:pt x="21675" y="4747"/>
                </a:lnTo>
                <a:lnTo>
                  <a:pt x="21624" y="4777"/>
                </a:lnTo>
                <a:lnTo>
                  <a:pt x="21572" y="4806"/>
                </a:lnTo>
                <a:lnTo>
                  <a:pt x="21518" y="4833"/>
                </a:lnTo>
                <a:lnTo>
                  <a:pt x="21465" y="4860"/>
                </a:lnTo>
                <a:lnTo>
                  <a:pt x="21410" y="4885"/>
                </a:lnTo>
                <a:lnTo>
                  <a:pt x="21355" y="4910"/>
                </a:lnTo>
                <a:lnTo>
                  <a:pt x="21300" y="4933"/>
                </a:lnTo>
                <a:lnTo>
                  <a:pt x="21243" y="4955"/>
                </a:lnTo>
                <a:lnTo>
                  <a:pt x="21185" y="4974"/>
                </a:lnTo>
                <a:lnTo>
                  <a:pt x="21127" y="4993"/>
                </a:lnTo>
                <a:lnTo>
                  <a:pt x="21069" y="5010"/>
                </a:lnTo>
                <a:lnTo>
                  <a:pt x="21010" y="5026"/>
                </a:lnTo>
                <a:lnTo>
                  <a:pt x="20951" y="5041"/>
                </a:lnTo>
                <a:lnTo>
                  <a:pt x="20891" y="5054"/>
                </a:lnTo>
                <a:lnTo>
                  <a:pt x="20830" y="5066"/>
                </a:lnTo>
                <a:lnTo>
                  <a:pt x="20769" y="5076"/>
                </a:lnTo>
                <a:lnTo>
                  <a:pt x="20707" y="5084"/>
                </a:lnTo>
                <a:lnTo>
                  <a:pt x="20645" y="5092"/>
                </a:lnTo>
                <a:lnTo>
                  <a:pt x="20582" y="5097"/>
                </a:lnTo>
                <a:lnTo>
                  <a:pt x="20520" y="5102"/>
                </a:lnTo>
                <a:lnTo>
                  <a:pt x="20456" y="5104"/>
                </a:lnTo>
                <a:lnTo>
                  <a:pt x="20393" y="5105"/>
                </a:lnTo>
                <a:lnTo>
                  <a:pt x="20393" y="5105"/>
                </a:lnTo>
                <a:lnTo>
                  <a:pt x="20329" y="5104"/>
                </a:lnTo>
                <a:lnTo>
                  <a:pt x="20265" y="5102"/>
                </a:lnTo>
                <a:lnTo>
                  <a:pt x="20203" y="5097"/>
                </a:lnTo>
                <a:lnTo>
                  <a:pt x="20140" y="5092"/>
                </a:lnTo>
                <a:lnTo>
                  <a:pt x="20078" y="5084"/>
                </a:lnTo>
                <a:lnTo>
                  <a:pt x="20017" y="5076"/>
                </a:lnTo>
                <a:lnTo>
                  <a:pt x="19955" y="5066"/>
                </a:lnTo>
                <a:lnTo>
                  <a:pt x="19895" y="5054"/>
                </a:lnTo>
                <a:lnTo>
                  <a:pt x="19835" y="5041"/>
                </a:lnTo>
                <a:lnTo>
                  <a:pt x="19775" y="5026"/>
                </a:lnTo>
                <a:lnTo>
                  <a:pt x="19716" y="5010"/>
                </a:lnTo>
                <a:lnTo>
                  <a:pt x="19658" y="4993"/>
                </a:lnTo>
                <a:lnTo>
                  <a:pt x="19600" y="4974"/>
                </a:lnTo>
                <a:lnTo>
                  <a:pt x="19542" y="4955"/>
                </a:lnTo>
                <a:lnTo>
                  <a:pt x="19487" y="4933"/>
                </a:lnTo>
                <a:lnTo>
                  <a:pt x="19430" y="4910"/>
                </a:lnTo>
                <a:lnTo>
                  <a:pt x="19375" y="4885"/>
                </a:lnTo>
                <a:lnTo>
                  <a:pt x="19321" y="4860"/>
                </a:lnTo>
                <a:lnTo>
                  <a:pt x="19267" y="4833"/>
                </a:lnTo>
                <a:lnTo>
                  <a:pt x="19213" y="4806"/>
                </a:lnTo>
                <a:lnTo>
                  <a:pt x="19161" y="4777"/>
                </a:lnTo>
                <a:lnTo>
                  <a:pt x="19111" y="4747"/>
                </a:lnTo>
                <a:lnTo>
                  <a:pt x="19060" y="4714"/>
                </a:lnTo>
                <a:lnTo>
                  <a:pt x="19010" y="4682"/>
                </a:lnTo>
                <a:lnTo>
                  <a:pt x="18961" y="4649"/>
                </a:lnTo>
                <a:lnTo>
                  <a:pt x="18913" y="4613"/>
                </a:lnTo>
                <a:lnTo>
                  <a:pt x="18865" y="4577"/>
                </a:lnTo>
                <a:lnTo>
                  <a:pt x="18819" y="4540"/>
                </a:lnTo>
                <a:lnTo>
                  <a:pt x="18774" y="4501"/>
                </a:lnTo>
                <a:lnTo>
                  <a:pt x="18730" y="4461"/>
                </a:lnTo>
                <a:lnTo>
                  <a:pt x="18686" y="4421"/>
                </a:lnTo>
                <a:lnTo>
                  <a:pt x="18643" y="4379"/>
                </a:lnTo>
                <a:lnTo>
                  <a:pt x="18601" y="4338"/>
                </a:lnTo>
                <a:lnTo>
                  <a:pt x="18561" y="4294"/>
                </a:lnTo>
                <a:lnTo>
                  <a:pt x="18522" y="4250"/>
                </a:lnTo>
                <a:lnTo>
                  <a:pt x="18483" y="4205"/>
                </a:lnTo>
                <a:lnTo>
                  <a:pt x="18446" y="4159"/>
                </a:lnTo>
                <a:lnTo>
                  <a:pt x="18410" y="4111"/>
                </a:lnTo>
                <a:lnTo>
                  <a:pt x="18375" y="4063"/>
                </a:lnTo>
                <a:lnTo>
                  <a:pt x="18341" y="4014"/>
                </a:lnTo>
                <a:lnTo>
                  <a:pt x="18309" y="3965"/>
                </a:lnTo>
                <a:lnTo>
                  <a:pt x="18276" y="3914"/>
                </a:lnTo>
                <a:lnTo>
                  <a:pt x="18246" y="3863"/>
                </a:lnTo>
                <a:lnTo>
                  <a:pt x="18217" y="3810"/>
                </a:lnTo>
                <a:lnTo>
                  <a:pt x="18188" y="3758"/>
                </a:lnTo>
                <a:lnTo>
                  <a:pt x="18162" y="3703"/>
                </a:lnTo>
                <a:lnTo>
                  <a:pt x="18136" y="3649"/>
                </a:lnTo>
                <a:lnTo>
                  <a:pt x="18112" y="3595"/>
                </a:lnTo>
                <a:lnTo>
                  <a:pt x="18090" y="3538"/>
                </a:lnTo>
                <a:lnTo>
                  <a:pt x="18068" y="3482"/>
                </a:lnTo>
                <a:lnTo>
                  <a:pt x="18048" y="3425"/>
                </a:lnTo>
                <a:lnTo>
                  <a:pt x="18029" y="3367"/>
                </a:lnTo>
                <a:lnTo>
                  <a:pt x="18011" y="3309"/>
                </a:lnTo>
                <a:lnTo>
                  <a:pt x="17996" y="3250"/>
                </a:lnTo>
                <a:lnTo>
                  <a:pt x="17981" y="3190"/>
                </a:lnTo>
                <a:lnTo>
                  <a:pt x="17968" y="3130"/>
                </a:lnTo>
                <a:lnTo>
                  <a:pt x="17957" y="3070"/>
                </a:lnTo>
                <a:lnTo>
                  <a:pt x="17946" y="3009"/>
                </a:lnTo>
                <a:lnTo>
                  <a:pt x="17937" y="2948"/>
                </a:lnTo>
                <a:lnTo>
                  <a:pt x="17930" y="2885"/>
                </a:lnTo>
                <a:lnTo>
                  <a:pt x="17924" y="2823"/>
                </a:lnTo>
                <a:lnTo>
                  <a:pt x="17921" y="2760"/>
                </a:lnTo>
                <a:lnTo>
                  <a:pt x="17919" y="2697"/>
                </a:lnTo>
                <a:lnTo>
                  <a:pt x="17918" y="2633"/>
                </a:lnTo>
                <a:close/>
                <a:moveTo>
                  <a:pt x="0" y="1440"/>
                </a:moveTo>
                <a:lnTo>
                  <a:pt x="1110" y="1440"/>
                </a:lnTo>
                <a:lnTo>
                  <a:pt x="1110" y="1440"/>
                </a:lnTo>
                <a:lnTo>
                  <a:pt x="1161" y="1441"/>
                </a:lnTo>
                <a:lnTo>
                  <a:pt x="1209" y="1443"/>
                </a:lnTo>
                <a:lnTo>
                  <a:pt x="1257" y="1448"/>
                </a:lnTo>
                <a:lnTo>
                  <a:pt x="1303" y="1454"/>
                </a:lnTo>
                <a:lnTo>
                  <a:pt x="1348" y="1462"/>
                </a:lnTo>
                <a:lnTo>
                  <a:pt x="1391" y="1471"/>
                </a:lnTo>
                <a:lnTo>
                  <a:pt x="1434" y="1481"/>
                </a:lnTo>
                <a:lnTo>
                  <a:pt x="1473" y="1494"/>
                </a:lnTo>
                <a:lnTo>
                  <a:pt x="1512" y="1508"/>
                </a:lnTo>
                <a:lnTo>
                  <a:pt x="1549" y="1524"/>
                </a:lnTo>
                <a:lnTo>
                  <a:pt x="1584" y="1541"/>
                </a:lnTo>
                <a:lnTo>
                  <a:pt x="1618" y="1560"/>
                </a:lnTo>
                <a:lnTo>
                  <a:pt x="1650" y="1581"/>
                </a:lnTo>
                <a:lnTo>
                  <a:pt x="1680" y="1603"/>
                </a:lnTo>
                <a:lnTo>
                  <a:pt x="1708" y="1626"/>
                </a:lnTo>
                <a:lnTo>
                  <a:pt x="1734" y="1651"/>
                </a:lnTo>
                <a:lnTo>
                  <a:pt x="1734" y="1651"/>
                </a:lnTo>
                <a:lnTo>
                  <a:pt x="1754" y="1672"/>
                </a:lnTo>
                <a:lnTo>
                  <a:pt x="1773" y="1693"/>
                </a:lnTo>
                <a:lnTo>
                  <a:pt x="1790" y="1715"/>
                </a:lnTo>
                <a:lnTo>
                  <a:pt x="1806" y="1738"/>
                </a:lnTo>
                <a:lnTo>
                  <a:pt x="1821" y="1761"/>
                </a:lnTo>
                <a:lnTo>
                  <a:pt x="1834" y="1784"/>
                </a:lnTo>
                <a:lnTo>
                  <a:pt x="1847" y="1808"/>
                </a:lnTo>
                <a:lnTo>
                  <a:pt x="1857" y="1834"/>
                </a:lnTo>
                <a:lnTo>
                  <a:pt x="1868" y="1859"/>
                </a:lnTo>
                <a:lnTo>
                  <a:pt x="1876" y="1886"/>
                </a:lnTo>
                <a:lnTo>
                  <a:pt x="1883" y="1912"/>
                </a:lnTo>
                <a:lnTo>
                  <a:pt x="1888" y="1940"/>
                </a:lnTo>
                <a:lnTo>
                  <a:pt x="1893" y="1968"/>
                </a:lnTo>
                <a:lnTo>
                  <a:pt x="1895" y="1997"/>
                </a:lnTo>
                <a:lnTo>
                  <a:pt x="1898" y="2027"/>
                </a:lnTo>
                <a:lnTo>
                  <a:pt x="1899" y="2057"/>
                </a:lnTo>
                <a:lnTo>
                  <a:pt x="1899" y="2064"/>
                </a:lnTo>
                <a:lnTo>
                  <a:pt x="1899" y="2064"/>
                </a:lnTo>
                <a:lnTo>
                  <a:pt x="1898" y="2088"/>
                </a:lnTo>
                <a:lnTo>
                  <a:pt x="1896" y="2112"/>
                </a:lnTo>
                <a:lnTo>
                  <a:pt x="1895" y="2137"/>
                </a:lnTo>
                <a:lnTo>
                  <a:pt x="1892" y="2160"/>
                </a:lnTo>
                <a:lnTo>
                  <a:pt x="1888" y="2182"/>
                </a:lnTo>
                <a:lnTo>
                  <a:pt x="1884" y="2204"/>
                </a:lnTo>
                <a:lnTo>
                  <a:pt x="1879" y="2224"/>
                </a:lnTo>
                <a:lnTo>
                  <a:pt x="1873" y="2244"/>
                </a:lnTo>
                <a:lnTo>
                  <a:pt x="1868" y="2264"/>
                </a:lnTo>
                <a:lnTo>
                  <a:pt x="1859" y="2283"/>
                </a:lnTo>
                <a:lnTo>
                  <a:pt x="1853" y="2302"/>
                </a:lnTo>
                <a:lnTo>
                  <a:pt x="1844" y="2320"/>
                </a:lnTo>
                <a:lnTo>
                  <a:pt x="1835" y="2338"/>
                </a:lnTo>
                <a:lnTo>
                  <a:pt x="1826" y="2354"/>
                </a:lnTo>
                <a:lnTo>
                  <a:pt x="1815" y="2370"/>
                </a:lnTo>
                <a:lnTo>
                  <a:pt x="1805" y="2386"/>
                </a:lnTo>
                <a:lnTo>
                  <a:pt x="1783" y="2416"/>
                </a:lnTo>
                <a:lnTo>
                  <a:pt x="1759" y="2445"/>
                </a:lnTo>
                <a:lnTo>
                  <a:pt x="1733" y="2470"/>
                </a:lnTo>
                <a:lnTo>
                  <a:pt x="1706" y="2496"/>
                </a:lnTo>
                <a:lnTo>
                  <a:pt x="1677" y="2519"/>
                </a:lnTo>
                <a:lnTo>
                  <a:pt x="1647" y="2540"/>
                </a:lnTo>
                <a:lnTo>
                  <a:pt x="1616" y="2559"/>
                </a:lnTo>
                <a:lnTo>
                  <a:pt x="1584" y="2578"/>
                </a:lnTo>
                <a:lnTo>
                  <a:pt x="1584" y="2578"/>
                </a:lnTo>
                <a:lnTo>
                  <a:pt x="1635" y="2599"/>
                </a:lnTo>
                <a:lnTo>
                  <a:pt x="1682" y="2621"/>
                </a:lnTo>
                <a:lnTo>
                  <a:pt x="1729" y="2645"/>
                </a:lnTo>
                <a:lnTo>
                  <a:pt x="1750" y="2656"/>
                </a:lnTo>
                <a:lnTo>
                  <a:pt x="1770" y="2669"/>
                </a:lnTo>
                <a:lnTo>
                  <a:pt x="1791" y="2683"/>
                </a:lnTo>
                <a:lnTo>
                  <a:pt x="1811" y="2697"/>
                </a:lnTo>
                <a:lnTo>
                  <a:pt x="1829" y="2711"/>
                </a:lnTo>
                <a:lnTo>
                  <a:pt x="1848" y="2726"/>
                </a:lnTo>
                <a:lnTo>
                  <a:pt x="1864" y="2742"/>
                </a:lnTo>
                <a:lnTo>
                  <a:pt x="1881" y="2757"/>
                </a:lnTo>
                <a:lnTo>
                  <a:pt x="1896" y="2774"/>
                </a:lnTo>
                <a:lnTo>
                  <a:pt x="1912" y="2792"/>
                </a:lnTo>
                <a:lnTo>
                  <a:pt x="1925" y="2809"/>
                </a:lnTo>
                <a:lnTo>
                  <a:pt x="1939" y="2828"/>
                </a:lnTo>
                <a:lnTo>
                  <a:pt x="1951" y="2847"/>
                </a:lnTo>
                <a:lnTo>
                  <a:pt x="1962" y="2867"/>
                </a:lnTo>
                <a:lnTo>
                  <a:pt x="1974" y="2888"/>
                </a:lnTo>
                <a:lnTo>
                  <a:pt x="1983" y="2908"/>
                </a:lnTo>
                <a:lnTo>
                  <a:pt x="1993" y="2930"/>
                </a:lnTo>
                <a:lnTo>
                  <a:pt x="2001" y="2953"/>
                </a:lnTo>
                <a:lnTo>
                  <a:pt x="2008" y="2977"/>
                </a:lnTo>
                <a:lnTo>
                  <a:pt x="2014" y="3001"/>
                </a:lnTo>
                <a:lnTo>
                  <a:pt x="2019" y="3026"/>
                </a:lnTo>
                <a:lnTo>
                  <a:pt x="2024" y="3052"/>
                </a:lnTo>
                <a:lnTo>
                  <a:pt x="2027" y="3079"/>
                </a:lnTo>
                <a:lnTo>
                  <a:pt x="2030" y="3107"/>
                </a:lnTo>
                <a:lnTo>
                  <a:pt x="2031" y="3136"/>
                </a:lnTo>
                <a:lnTo>
                  <a:pt x="2032" y="3165"/>
                </a:lnTo>
                <a:lnTo>
                  <a:pt x="2032" y="3172"/>
                </a:lnTo>
                <a:lnTo>
                  <a:pt x="2032" y="3172"/>
                </a:lnTo>
                <a:lnTo>
                  <a:pt x="2031" y="3212"/>
                </a:lnTo>
                <a:lnTo>
                  <a:pt x="2027" y="3252"/>
                </a:lnTo>
                <a:lnTo>
                  <a:pt x="2023" y="3289"/>
                </a:lnTo>
                <a:lnTo>
                  <a:pt x="2016" y="3326"/>
                </a:lnTo>
                <a:lnTo>
                  <a:pt x="2006" y="3360"/>
                </a:lnTo>
                <a:lnTo>
                  <a:pt x="1995" y="3395"/>
                </a:lnTo>
                <a:lnTo>
                  <a:pt x="1982" y="3427"/>
                </a:lnTo>
                <a:lnTo>
                  <a:pt x="1967" y="3458"/>
                </a:lnTo>
                <a:lnTo>
                  <a:pt x="1951" y="3488"/>
                </a:lnTo>
                <a:lnTo>
                  <a:pt x="1932" y="3517"/>
                </a:lnTo>
                <a:lnTo>
                  <a:pt x="1913" y="3545"/>
                </a:lnTo>
                <a:lnTo>
                  <a:pt x="1891" y="3570"/>
                </a:lnTo>
                <a:lnTo>
                  <a:pt x="1868" y="3596"/>
                </a:lnTo>
                <a:lnTo>
                  <a:pt x="1842" y="3619"/>
                </a:lnTo>
                <a:lnTo>
                  <a:pt x="1815" y="3642"/>
                </a:lnTo>
                <a:lnTo>
                  <a:pt x="1787" y="3663"/>
                </a:lnTo>
                <a:lnTo>
                  <a:pt x="1756" y="3683"/>
                </a:lnTo>
                <a:lnTo>
                  <a:pt x="1725" y="3701"/>
                </a:lnTo>
                <a:lnTo>
                  <a:pt x="1692" y="3718"/>
                </a:lnTo>
                <a:lnTo>
                  <a:pt x="1657" y="3735"/>
                </a:lnTo>
                <a:lnTo>
                  <a:pt x="1621" y="3750"/>
                </a:lnTo>
                <a:lnTo>
                  <a:pt x="1583" y="3762"/>
                </a:lnTo>
                <a:lnTo>
                  <a:pt x="1545" y="3775"/>
                </a:lnTo>
                <a:lnTo>
                  <a:pt x="1504" y="3785"/>
                </a:lnTo>
                <a:lnTo>
                  <a:pt x="1463" y="3796"/>
                </a:lnTo>
                <a:lnTo>
                  <a:pt x="1420" y="3804"/>
                </a:lnTo>
                <a:lnTo>
                  <a:pt x="1376" y="3811"/>
                </a:lnTo>
                <a:lnTo>
                  <a:pt x="1331" y="3817"/>
                </a:lnTo>
                <a:lnTo>
                  <a:pt x="1283" y="3821"/>
                </a:lnTo>
                <a:lnTo>
                  <a:pt x="1236" y="3824"/>
                </a:lnTo>
                <a:lnTo>
                  <a:pt x="1187" y="3826"/>
                </a:lnTo>
                <a:lnTo>
                  <a:pt x="1137" y="3827"/>
                </a:lnTo>
                <a:lnTo>
                  <a:pt x="0" y="3827"/>
                </a:lnTo>
                <a:lnTo>
                  <a:pt x="0" y="1440"/>
                </a:lnTo>
                <a:close/>
                <a:moveTo>
                  <a:pt x="1376" y="2146"/>
                </a:moveTo>
                <a:lnTo>
                  <a:pt x="1376" y="2146"/>
                </a:lnTo>
                <a:lnTo>
                  <a:pt x="1376" y="2131"/>
                </a:lnTo>
                <a:lnTo>
                  <a:pt x="1375" y="2117"/>
                </a:lnTo>
                <a:lnTo>
                  <a:pt x="1372" y="2103"/>
                </a:lnTo>
                <a:lnTo>
                  <a:pt x="1370" y="2090"/>
                </a:lnTo>
                <a:lnTo>
                  <a:pt x="1367" y="2078"/>
                </a:lnTo>
                <a:lnTo>
                  <a:pt x="1363" y="2065"/>
                </a:lnTo>
                <a:lnTo>
                  <a:pt x="1358" y="2052"/>
                </a:lnTo>
                <a:lnTo>
                  <a:pt x="1354" y="2041"/>
                </a:lnTo>
                <a:lnTo>
                  <a:pt x="1347" y="2030"/>
                </a:lnTo>
                <a:lnTo>
                  <a:pt x="1341" y="2019"/>
                </a:lnTo>
                <a:lnTo>
                  <a:pt x="1333" y="2008"/>
                </a:lnTo>
                <a:lnTo>
                  <a:pt x="1325" y="1999"/>
                </a:lnTo>
                <a:lnTo>
                  <a:pt x="1317" y="1990"/>
                </a:lnTo>
                <a:lnTo>
                  <a:pt x="1308" y="1981"/>
                </a:lnTo>
                <a:lnTo>
                  <a:pt x="1297" y="1972"/>
                </a:lnTo>
                <a:lnTo>
                  <a:pt x="1287" y="1964"/>
                </a:lnTo>
                <a:lnTo>
                  <a:pt x="1275" y="1956"/>
                </a:lnTo>
                <a:lnTo>
                  <a:pt x="1264" y="1949"/>
                </a:lnTo>
                <a:lnTo>
                  <a:pt x="1251" y="1942"/>
                </a:lnTo>
                <a:lnTo>
                  <a:pt x="1238" y="1937"/>
                </a:lnTo>
                <a:lnTo>
                  <a:pt x="1209" y="1925"/>
                </a:lnTo>
                <a:lnTo>
                  <a:pt x="1179" y="1916"/>
                </a:lnTo>
                <a:lnTo>
                  <a:pt x="1146" y="1909"/>
                </a:lnTo>
                <a:lnTo>
                  <a:pt x="1110" y="1904"/>
                </a:lnTo>
                <a:lnTo>
                  <a:pt x="1071" y="1901"/>
                </a:lnTo>
                <a:lnTo>
                  <a:pt x="1031" y="1900"/>
                </a:lnTo>
                <a:lnTo>
                  <a:pt x="513" y="1900"/>
                </a:lnTo>
                <a:lnTo>
                  <a:pt x="513" y="2405"/>
                </a:lnTo>
                <a:lnTo>
                  <a:pt x="997" y="2405"/>
                </a:lnTo>
                <a:lnTo>
                  <a:pt x="997" y="2405"/>
                </a:lnTo>
                <a:lnTo>
                  <a:pt x="1039" y="2403"/>
                </a:lnTo>
                <a:lnTo>
                  <a:pt x="1080" y="2401"/>
                </a:lnTo>
                <a:lnTo>
                  <a:pt x="1118" y="2397"/>
                </a:lnTo>
                <a:lnTo>
                  <a:pt x="1154" y="2390"/>
                </a:lnTo>
                <a:lnTo>
                  <a:pt x="1187" y="2381"/>
                </a:lnTo>
                <a:lnTo>
                  <a:pt x="1218" y="2371"/>
                </a:lnTo>
                <a:lnTo>
                  <a:pt x="1233" y="2365"/>
                </a:lnTo>
                <a:lnTo>
                  <a:pt x="1247" y="2360"/>
                </a:lnTo>
                <a:lnTo>
                  <a:pt x="1261" y="2353"/>
                </a:lnTo>
                <a:lnTo>
                  <a:pt x="1274" y="2345"/>
                </a:lnTo>
                <a:lnTo>
                  <a:pt x="1286" y="2336"/>
                </a:lnTo>
                <a:lnTo>
                  <a:pt x="1297" y="2328"/>
                </a:lnTo>
                <a:lnTo>
                  <a:pt x="1308" y="2319"/>
                </a:lnTo>
                <a:lnTo>
                  <a:pt x="1317" y="2310"/>
                </a:lnTo>
                <a:lnTo>
                  <a:pt x="1326" y="2299"/>
                </a:lnTo>
                <a:lnTo>
                  <a:pt x="1335" y="2289"/>
                </a:lnTo>
                <a:lnTo>
                  <a:pt x="1342" y="2279"/>
                </a:lnTo>
                <a:lnTo>
                  <a:pt x="1349" y="2266"/>
                </a:lnTo>
                <a:lnTo>
                  <a:pt x="1355" y="2254"/>
                </a:lnTo>
                <a:lnTo>
                  <a:pt x="1361" y="2242"/>
                </a:lnTo>
                <a:lnTo>
                  <a:pt x="1365" y="2228"/>
                </a:lnTo>
                <a:lnTo>
                  <a:pt x="1369" y="2214"/>
                </a:lnTo>
                <a:lnTo>
                  <a:pt x="1372" y="2199"/>
                </a:lnTo>
                <a:lnTo>
                  <a:pt x="1375" y="2184"/>
                </a:lnTo>
                <a:lnTo>
                  <a:pt x="1376" y="2169"/>
                </a:lnTo>
                <a:lnTo>
                  <a:pt x="1376" y="2153"/>
                </a:lnTo>
                <a:lnTo>
                  <a:pt x="1376" y="2146"/>
                </a:lnTo>
                <a:close/>
                <a:moveTo>
                  <a:pt x="1120" y="2841"/>
                </a:moveTo>
                <a:lnTo>
                  <a:pt x="513" y="2841"/>
                </a:lnTo>
                <a:lnTo>
                  <a:pt x="513" y="3366"/>
                </a:lnTo>
                <a:lnTo>
                  <a:pt x="1137" y="3366"/>
                </a:lnTo>
                <a:lnTo>
                  <a:pt x="1137" y="3366"/>
                </a:lnTo>
                <a:lnTo>
                  <a:pt x="1179" y="3365"/>
                </a:lnTo>
                <a:lnTo>
                  <a:pt x="1220" y="3362"/>
                </a:lnTo>
                <a:lnTo>
                  <a:pt x="1258" y="3358"/>
                </a:lnTo>
                <a:lnTo>
                  <a:pt x="1292" y="3351"/>
                </a:lnTo>
                <a:lnTo>
                  <a:pt x="1326" y="3342"/>
                </a:lnTo>
                <a:lnTo>
                  <a:pt x="1357" y="3331"/>
                </a:lnTo>
                <a:lnTo>
                  <a:pt x="1371" y="3324"/>
                </a:lnTo>
                <a:lnTo>
                  <a:pt x="1385" y="3319"/>
                </a:lnTo>
                <a:lnTo>
                  <a:pt x="1398" y="3310"/>
                </a:lnTo>
                <a:lnTo>
                  <a:pt x="1410" y="3304"/>
                </a:lnTo>
                <a:lnTo>
                  <a:pt x="1422" y="3294"/>
                </a:lnTo>
                <a:lnTo>
                  <a:pt x="1432" y="3286"/>
                </a:lnTo>
                <a:lnTo>
                  <a:pt x="1443" y="3277"/>
                </a:lnTo>
                <a:lnTo>
                  <a:pt x="1452" y="3267"/>
                </a:lnTo>
                <a:lnTo>
                  <a:pt x="1461" y="3256"/>
                </a:lnTo>
                <a:lnTo>
                  <a:pt x="1470" y="3246"/>
                </a:lnTo>
                <a:lnTo>
                  <a:pt x="1476" y="3234"/>
                </a:lnTo>
                <a:lnTo>
                  <a:pt x="1483" y="3223"/>
                </a:lnTo>
                <a:lnTo>
                  <a:pt x="1489" y="3210"/>
                </a:lnTo>
                <a:lnTo>
                  <a:pt x="1495" y="3197"/>
                </a:lnTo>
                <a:lnTo>
                  <a:pt x="1500" y="3183"/>
                </a:lnTo>
                <a:lnTo>
                  <a:pt x="1503" y="3170"/>
                </a:lnTo>
                <a:lnTo>
                  <a:pt x="1505" y="3155"/>
                </a:lnTo>
                <a:lnTo>
                  <a:pt x="1508" y="3139"/>
                </a:lnTo>
                <a:lnTo>
                  <a:pt x="1509" y="3123"/>
                </a:lnTo>
                <a:lnTo>
                  <a:pt x="1509" y="3107"/>
                </a:lnTo>
                <a:lnTo>
                  <a:pt x="1509" y="3100"/>
                </a:lnTo>
                <a:lnTo>
                  <a:pt x="1509" y="3100"/>
                </a:lnTo>
                <a:lnTo>
                  <a:pt x="1509" y="3085"/>
                </a:lnTo>
                <a:lnTo>
                  <a:pt x="1508" y="3071"/>
                </a:lnTo>
                <a:lnTo>
                  <a:pt x="1505" y="3056"/>
                </a:lnTo>
                <a:lnTo>
                  <a:pt x="1503" y="3044"/>
                </a:lnTo>
                <a:lnTo>
                  <a:pt x="1501" y="3030"/>
                </a:lnTo>
                <a:lnTo>
                  <a:pt x="1496" y="3017"/>
                </a:lnTo>
                <a:lnTo>
                  <a:pt x="1491" y="3004"/>
                </a:lnTo>
                <a:lnTo>
                  <a:pt x="1486" y="2992"/>
                </a:lnTo>
                <a:lnTo>
                  <a:pt x="1480" y="2980"/>
                </a:lnTo>
                <a:lnTo>
                  <a:pt x="1473" y="2970"/>
                </a:lnTo>
                <a:lnTo>
                  <a:pt x="1466" y="2958"/>
                </a:lnTo>
                <a:lnTo>
                  <a:pt x="1457" y="2948"/>
                </a:lnTo>
                <a:lnTo>
                  <a:pt x="1448" y="2937"/>
                </a:lnTo>
                <a:lnTo>
                  <a:pt x="1438" y="2928"/>
                </a:lnTo>
                <a:lnTo>
                  <a:pt x="1427" y="2919"/>
                </a:lnTo>
                <a:lnTo>
                  <a:pt x="1415" y="2911"/>
                </a:lnTo>
                <a:lnTo>
                  <a:pt x="1404" y="2903"/>
                </a:lnTo>
                <a:lnTo>
                  <a:pt x="1390" y="2895"/>
                </a:lnTo>
                <a:lnTo>
                  <a:pt x="1376" y="2888"/>
                </a:lnTo>
                <a:lnTo>
                  <a:pt x="1362" y="2881"/>
                </a:lnTo>
                <a:lnTo>
                  <a:pt x="1346" y="2875"/>
                </a:lnTo>
                <a:lnTo>
                  <a:pt x="1329" y="2869"/>
                </a:lnTo>
                <a:lnTo>
                  <a:pt x="1312" y="2863"/>
                </a:lnTo>
                <a:lnTo>
                  <a:pt x="1295" y="2859"/>
                </a:lnTo>
                <a:lnTo>
                  <a:pt x="1255" y="2852"/>
                </a:lnTo>
                <a:lnTo>
                  <a:pt x="1214" y="2846"/>
                </a:lnTo>
                <a:lnTo>
                  <a:pt x="1169" y="2843"/>
                </a:lnTo>
                <a:lnTo>
                  <a:pt x="1120" y="2841"/>
                </a:lnTo>
                <a:close/>
                <a:moveTo>
                  <a:pt x="2794" y="3588"/>
                </a:moveTo>
                <a:lnTo>
                  <a:pt x="2794" y="3827"/>
                </a:lnTo>
                <a:lnTo>
                  <a:pt x="2275" y="3827"/>
                </a:lnTo>
                <a:lnTo>
                  <a:pt x="2275" y="1337"/>
                </a:lnTo>
                <a:lnTo>
                  <a:pt x="2794" y="1337"/>
                </a:lnTo>
                <a:lnTo>
                  <a:pt x="2794" y="2261"/>
                </a:lnTo>
                <a:lnTo>
                  <a:pt x="2794" y="2261"/>
                </a:lnTo>
                <a:lnTo>
                  <a:pt x="2819" y="2230"/>
                </a:lnTo>
                <a:lnTo>
                  <a:pt x="2844" y="2200"/>
                </a:lnTo>
                <a:lnTo>
                  <a:pt x="2871" y="2171"/>
                </a:lnTo>
                <a:lnTo>
                  <a:pt x="2899" y="2143"/>
                </a:lnTo>
                <a:lnTo>
                  <a:pt x="2929" y="2117"/>
                </a:lnTo>
                <a:lnTo>
                  <a:pt x="2959" y="2093"/>
                </a:lnTo>
                <a:lnTo>
                  <a:pt x="2992" y="2069"/>
                </a:lnTo>
                <a:lnTo>
                  <a:pt x="3026" y="2049"/>
                </a:lnTo>
                <a:lnTo>
                  <a:pt x="3062" y="2030"/>
                </a:lnTo>
                <a:lnTo>
                  <a:pt x="3099" y="2014"/>
                </a:lnTo>
                <a:lnTo>
                  <a:pt x="3118" y="2006"/>
                </a:lnTo>
                <a:lnTo>
                  <a:pt x="3138" y="1999"/>
                </a:lnTo>
                <a:lnTo>
                  <a:pt x="3159" y="1993"/>
                </a:lnTo>
                <a:lnTo>
                  <a:pt x="3180" y="1987"/>
                </a:lnTo>
                <a:lnTo>
                  <a:pt x="3201" y="1982"/>
                </a:lnTo>
                <a:lnTo>
                  <a:pt x="3222" y="1977"/>
                </a:lnTo>
                <a:lnTo>
                  <a:pt x="3246" y="1974"/>
                </a:lnTo>
                <a:lnTo>
                  <a:pt x="3268" y="1970"/>
                </a:lnTo>
                <a:lnTo>
                  <a:pt x="3291" y="1968"/>
                </a:lnTo>
                <a:lnTo>
                  <a:pt x="3315" y="1967"/>
                </a:lnTo>
                <a:lnTo>
                  <a:pt x="3339" y="1966"/>
                </a:lnTo>
                <a:lnTo>
                  <a:pt x="3365" y="1964"/>
                </a:lnTo>
                <a:lnTo>
                  <a:pt x="3365" y="1964"/>
                </a:lnTo>
                <a:lnTo>
                  <a:pt x="3404" y="1966"/>
                </a:lnTo>
                <a:lnTo>
                  <a:pt x="3445" y="1969"/>
                </a:lnTo>
                <a:lnTo>
                  <a:pt x="3484" y="1974"/>
                </a:lnTo>
                <a:lnTo>
                  <a:pt x="3523" y="1981"/>
                </a:lnTo>
                <a:lnTo>
                  <a:pt x="3562" y="1989"/>
                </a:lnTo>
                <a:lnTo>
                  <a:pt x="3600" y="1999"/>
                </a:lnTo>
                <a:lnTo>
                  <a:pt x="3638" y="2012"/>
                </a:lnTo>
                <a:lnTo>
                  <a:pt x="3675" y="2027"/>
                </a:lnTo>
                <a:lnTo>
                  <a:pt x="3712" y="2043"/>
                </a:lnTo>
                <a:lnTo>
                  <a:pt x="3747" y="2060"/>
                </a:lnTo>
                <a:lnTo>
                  <a:pt x="3781" y="2081"/>
                </a:lnTo>
                <a:lnTo>
                  <a:pt x="3816" y="2103"/>
                </a:lnTo>
                <a:lnTo>
                  <a:pt x="3848" y="2126"/>
                </a:lnTo>
                <a:lnTo>
                  <a:pt x="3881" y="2152"/>
                </a:lnTo>
                <a:lnTo>
                  <a:pt x="3912" y="2179"/>
                </a:lnTo>
                <a:lnTo>
                  <a:pt x="3941" y="2208"/>
                </a:lnTo>
                <a:lnTo>
                  <a:pt x="3970" y="2239"/>
                </a:lnTo>
                <a:lnTo>
                  <a:pt x="3997" y="2272"/>
                </a:lnTo>
                <a:lnTo>
                  <a:pt x="4022" y="2306"/>
                </a:lnTo>
                <a:lnTo>
                  <a:pt x="4046" y="2342"/>
                </a:lnTo>
                <a:lnTo>
                  <a:pt x="4069" y="2380"/>
                </a:lnTo>
                <a:lnTo>
                  <a:pt x="4090" y="2420"/>
                </a:lnTo>
                <a:lnTo>
                  <a:pt x="4110" y="2461"/>
                </a:lnTo>
                <a:lnTo>
                  <a:pt x="4127" y="2504"/>
                </a:lnTo>
                <a:lnTo>
                  <a:pt x="4144" y="2549"/>
                </a:lnTo>
                <a:lnTo>
                  <a:pt x="4157" y="2595"/>
                </a:lnTo>
                <a:lnTo>
                  <a:pt x="4170" y="2644"/>
                </a:lnTo>
                <a:lnTo>
                  <a:pt x="4179" y="2693"/>
                </a:lnTo>
                <a:lnTo>
                  <a:pt x="4188" y="2745"/>
                </a:lnTo>
                <a:lnTo>
                  <a:pt x="4193" y="2799"/>
                </a:lnTo>
                <a:lnTo>
                  <a:pt x="4197" y="2853"/>
                </a:lnTo>
                <a:lnTo>
                  <a:pt x="4198" y="2910"/>
                </a:lnTo>
                <a:lnTo>
                  <a:pt x="4198" y="2916"/>
                </a:lnTo>
                <a:lnTo>
                  <a:pt x="4198" y="2916"/>
                </a:lnTo>
                <a:lnTo>
                  <a:pt x="4197" y="2973"/>
                </a:lnTo>
                <a:lnTo>
                  <a:pt x="4193" y="3027"/>
                </a:lnTo>
                <a:lnTo>
                  <a:pt x="4188" y="3081"/>
                </a:lnTo>
                <a:lnTo>
                  <a:pt x="4179" y="3131"/>
                </a:lnTo>
                <a:lnTo>
                  <a:pt x="4170" y="3182"/>
                </a:lnTo>
                <a:lnTo>
                  <a:pt x="4159" y="3230"/>
                </a:lnTo>
                <a:lnTo>
                  <a:pt x="4145" y="3277"/>
                </a:lnTo>
                <a:lnTo>
                  <a:pt x="4129" y="3321"/>
                </a:lnTo>
                <a:lnTo>
                  <a:pt x="4111" y="3365"/>
                </a:lnTo>
                <a:lnTo>
                  <a:pt x="4091" y="3405"/>
                </a:lnTo>
                <a:lnTo>
                  <a:pt x="4071" y="3446"/>
                </a:lnTo>
                <a:lnTo>
                  <a:pt x="4049" y="3483"/>
                </a:lnTo>
                <a:lnTo>
                  <a:pt x="4024" y="3520"/>
                </a:lnTo>
                <a:lnTo>
                  <a:pt x="3999" y="3554"/>
                </a:lnTo>
                <a:lnTo>
                  <a:pt x="3972" y="3587"/>
                </a:lnTo>
                <a:lnTo>
                  <a:pt x="3943" y="3618"/>
                </a:lnTo>
                <a:lnTo>
                  <a:pt x="3914" y="3647"/>
                </a:lnTo>
                <a:lnTo>
                  <a:pt x="3883" y="3673"/>
                </a:lnTo>
                <a:lnTo>
                  <a:pt x="3852" y="3699"/>
                </a:lnTo>
                <a:lnTo>
                  <a:pt x="3818" y="3723"/>
                </a:lnTo>
                <a:lnTo>
                  <a:pt x="3785" y="3745"/>
                </a:lnTo>
                <a:lnTo>
                  <a:pt x="3750" y="3765"/>
                </a:lnTo>
                <a:lnTo>
                  <a:pt x="3714" y="3783"/>
                </a:lnTo>
                <a:lnTo>
                  <a:pt x="3678" y="3799"/>
                </a:lnTo>
                <a:lnTo>
                  <a:pt x="3640" y="3813"/>
                </a:lnTo>
                <a:lnTo>
                  <a:pt x="3603" y="3826"/>
                </a:lnTo>
                <a:lnTo>
                  <a:pt x="3564" y="3836"/>
                </a:lnTo>
                <a:lnTo>
                  <a:pt x="3524" y="3845"/>
                </a:lnTo>
                <a:lnTo>
                  <a:pt x="3485" y="3852"/>
                </a:lnTo>
                <a:lnTo>
                  <a:pt x="3446" y="3857"/>
                </a:lnTo>
                <a:lnTo>
                  <a:pt x="3405" y="3859"/>
                </a:lnTo>
                <a:lnTo>
                  <a:pt x="3365" y="3861"/>
                </a:lnTo>
                <a:lnTo>
                  <a:pt x="3365" y="3861"/>
                </a:lnTo>
                <a:lnTo>
                  <a:pt x="3339" y="3861"/>
                </a:lnTo>
                <a:lnTo>
                  <a:pt x="3314" y="3859"/>
                </a:lnTo>
                <a:lnTo>
                  <a:pt x="3290" y="3857"/>
                </a:lnTo>
                <a:lnTo>
                  <a:pt x="3265" y="3855"/>
                </a:lnTo>
                <a:lnTo>
                  <a:pt x="3242" y="3851"/>
                </a:lnTo>
                <a:lnTo>
                  <a:pt x="3220" y="3848"/>
                </a:lnTo>
                <a:lnTo>
                  <a:pt x="3198" y="3843"/>
                </a:lnTo>
                <a:lnTo>
                  <a:pt x="3176" y="3839"/>
                </a:lnTo>
                <a:lnTo>
                  <a:pt x="3155" y="3833"/>
                </a:lnTo>
                <a:lnTo>
                  <a:pt x="3135" y="3827"/>
                </a:lnTo>
                <a:lnTo>
                  <a:pt x="3095" y="3813"/>
                </a:lnTo>
                <a:lnTo>
                  <a:pt x="3057" y="3797"/>
                </a:lnTo>
                <a:lnTo>
                  <a:pt x="3022" y="3780"/>
                </a:lnTo>
                <a:lnTo>
                  <a:pt x="2988" y="3760"/>
                </a:lnTo>
                <a:lnTo>
                  <a:pt x="2956" y="3739"/>
                </a:lnTo>
                <a:lnTo>
                  <a:pt x="2925" y="3716"/>
                </a:lnTo>
                <a:lnTo>
                  <a:pt x="2896" y="3692"/>
                </a:lnTo>
                <a:lnTo>
                  <a:pt x="2868" y="3668"/>
                </a:lnTo>
                <a:lnTo>
                  <a:pt x="2843" y="3642"/>
                </a:lnTo>
                <a:lnTo>
                  <a:pt x="2818" y="3616"/>
                </a:lnTo>
                <a:lnTo>
                  <a:pt x="2794" y="3588"/>
                </a:lnTo>
                <a:close/>
                <a:moveTo>
                  <a:pt x="3678" y="2916"/>
                </a:moveTo>
                <a:lnTo>
                  <a:pt x="3678" y="2910"/>
                </a:lnTo>
                <a:lnTo>
                  <a:pt x="3678" y="2910"/>
                </a:lnTo>
                <a:lnTo>
                  <a:pt x="3678" y="2881"/>
                </a:lnTo>
                <a:lnTo>
                  <a:pt x="3676" y="2854"/>
                </a:lnTo>
                <a:lnTo>
                  <a:pt x="3674" y="2826"/>
                </a:lnTo>
                <a:lnTo>
                  <a:pt x="3669" y="2801"/>
                </a:lnTo>
                <a:lnTo>
                  <a:pt x="3665" y="2774"/>
                </a:lnTo>
                <a:lnTo>
                  <a:pt x="3659" y="2750"/>
                </a:lnTo>
                <a:lnTo>
                  <a:pt x="3652" y="2726"/>
                </a:lnTo>
                <a:lnTo>
                  <a:pt x="3643" y="2703"/>
                </a:lnTo>
                <a:lnTo>
                  <a:pt x="3634" y="2680"/>
                </a:lnTo>
                <a:lnTo>
                  <a:pt x="3624" y="2658"/>
                </a:lnTo>
                <a:lnTo>
                  <a:pt x="3614" y="2637"/>
                </a:lnTo>
                <a:lnTo>
                  <a:pt x="3601" y="2616"/>
                </a:lnTo>
                <a:lnTo>
                  <a:pt x="3588" y="2596"/>
                </a:lnTo>
                <a:lnTo>
                  <a:pt x="3575" y="2578"/>
                </a:lnTo>
                <a:lnTo>
                  <a:pt x="3562" y="2561"/>
                </a:lnTo>
                <a:lnTo>
                  <a:pt x="3546" y="2543"/>
                </a:lnTo>
                <a:lnTo>
                  <a:pt x="3530" y="2527"/>
                </a:lnTo>
                <a:lnTo>
                  <a:pt x="3514" y="2512"/>
                </a:lnTo>
                <a:lnTo>
                  <a:pt x="3497" y="2497"/>
                </a:lnTo>
                <a:lnTo>
                  <a:pt x="3479" y="2484"/>
                </a:lnTo>
                <a:lnTo>
                  <a:pt x="3461" y="2472"/>
                </a:lnTo>
                <a:lnTo>
                  <a:pt x="3442" y="2460"/>
                </a:lnTo>
                <a:lnTo>
                  <a:pt x="3424" y="2450"/>
                </a:lnTo>
                <a:lnTo>
                  <a:pt x="3404" y="2440"/>
                </a:lnTo>
                <a:lnTo>
                  <a:pt x="3383" y="2432"/>
                </a:lnTo>
                <a:lnTo>
                  <a:pt x="3363" y="2425"/>
                </a:lnTo>
                <a:lnTo>
                  <a:pt x="3342" y="2418"/>
                </a:lnTo>
                <a:lnTo>
                  <a:pt x="3321" y="2414"/>
                </a:lnTo>
                <a:lnTo>
                  <a:pt x="3299" y="2409"/>
                </a:lnTo>
                <a:lnTo>
                  <a:pt x="3277" y="2407"/>
                </a:lnTo>
                <a:lnTo>
                  <a:pt x="3254" y="2405"/>
                </a:lnTo>
                <a:lnTo>
                  <a:pt x="3232" y="2405"/>
                </a:lnTo>
                <a:lnTo>
                  <a:pt x="3232" y="2405"/>
                </a:lnTo>
                <a:lnTo>
                  <a:pt x="3209" y="2405"/>
                </a:lnTo>
                <a:lnTo>
                  <a:pt x="3187" y="2407"/>
                </a:lnTo>
                <a:lnTo>
                  <a:pt x="3165" y="2409"/>
                </a:lnTo>
                <a:lnTo>
                  <a:pt x="3143" y="2414"/>
                </a:lnTo>
                <a:lnTo>
                  <a:pt x="3122" y="2418"/>
                </a:lnTo>
                <a:lnTo>
                  <a:pt x="3101" y="2425"/>
                </a:lnTo>
                <a:lnTo>
                  <a:pt x="3080" y="2432"/>
                </a:lnTo>
                <a:lnTo>
                  <a:pt x="3059" y="2440"/>
                </a:lnTo>
                <a:lnTo>
                  <a:pt x="3040" y="2450"/>
                </a:lnTo>
                <a:lnTo>
                  <a:pt x="3021" y="2460"/>
                </a:lnTo>
                <a:lnTo>
                  <a:pt x="3003" y="2472"/>
                </a:lnTo>
                <a:lnTo>
                  <a:pt x="2984" y="2484"/>
                </a:lnTo>
                <a:lnTo>
                  <a:pt x="2967" y="2497"/>
                </a:lnTo>
                <a:lnTo>
                  <a:pt x="2951" y="2512"/>
                </a:lnTo>
                <a:lnTo>
                  <a:pt x="2934" y="2527"/>
                </a:lnTo>
                <a:lnTo>
                  <a:pt x="2918" y="2543"/>
                </a:lnTo>
                <a:lnTo>
                  <a:pt x="2904" y="2561"/>
                </a:lnTo>
                <a:lnTo>
                  <a:pt x="2890" y="2578"/>
                </a:lnTo>
                <a:lnTo>
                  <a:pt x="2877" y="2596"/>
                </a:lnTo>
                <a:lnTo>
                  <a:pt x="2864" y="2616"/>
                </a:lnTo>
                <a:lnTo>
                  <a:pt x="2852" y="2637"/>
                </a:lnTo>
                <a:lnTo>
                  <a:pt x="2842" y="2658"/>
                </a:lnTo>
                <a:lnTo>
                  <a:pt x="2831" y="2680"/>
                </a:lnTo>
                <a:lnTo>
                  <a:pt x="2823" y="2703"/>
                </a:lnTo>
                <a:lnTo>
                  <a:pt x="2815" y="2726"/>
                </a:lnTo>
                <a:lnTo>
                  <a:pt x="2808" y="2750"/>
                </a:lnTo>
                <a:lnTo>
                  <a:pt x="2801" y="2774"/>
                </a:lnTo>
                <a:lnTo>
                  <a:pt x="2797" y="2801"/>
                </a:lnTo>
                <a:lnTo>
                  <a:pt x="2793" y="2826"/>
                </a:lnTo>
                <a:lnTo>
                  <a:pt x="2790" y="2854"/>
                </a:lnTo>
                <a:lnTo>
                  <a:pt x="2789" y="2881"/>
                </a:lnTo>
                <a:lnTo>
                  <a:pt x="2787" y="2910"/>
                </a:lnTo>
                <a:lnTo>
                  <a:pt x="2787" y="2916"/>
                </a:lnTo>
                <a:lnTo>
                  <a:pt x="2787" y="2916"/>
                </a:lnTo>
                <a:lnTo>
                  <a:pt x="2789" y="2944"/>
                </a:lnTo>
                <a:lnTo>
                  <a:pt x="2790" y="2972"/>
                </a:lnTo>
                <a:lnTo>
                  <a:pt x="2793" y="2999"/>
                </a:lnTo>
                <a:lnTo>
                  <a:pt x="2797" y="3025"/>
                </a:lnTo>
                <a:lnTo>
                  <a:pt x="2801" y="3051"/>
                </a:lnTo>
                <a:lnTo>
                  <a:pt x="2808" y="3076"/>
                </a:lnTo>
                <a:lnTo>
                  <a:pt x="2815" y="3099"/>
                </a:lnTo>
                <a:lnTo>
                  <a:pt x="2823" y="3123"/>
                </a:lnTo>
                <a:lnTo>
                  <a:pt x="2831" y="3145"/>
                </a:lnTo>
                <a:lnTo>
                  <a:pt x="2842" y="3167"/>
                </a:lnTo>
                <a:lnTo>
                  <a:pt x="2852" y="3189"/>
                </a:lnTo>
                <a:lnTo>
                  <a:pt x="2864" y="3209"/>
                </a:lnTo>
                <a:lnTo>
                  <a:pt x="2877" y="3228"/>
                </a:lnTo>
                <a:lnTo>
                  <a:pt x="2890" y="3247"/>
                </a:lnTo>
                <a:lnTo>
                  <a:pt x="2904" y="3265"/>
                </a:lnTo>
                <a:lnTo>
                  <a:pt x="2918" y="3283"/>
                </a:lnTo>
                <a:lnTo>
                  <a:pt x="2934" y="3298"/>
                </a:lnTo>
                <a:lnTo>
                  <a:pt x="2951" y="3314"/>
                </a:lnTo>
                <a:lnTo>
                  <a:pt x="2967" y="3328"/>
                </a:lnTo>
                <a:lnTo>
                  <a:pt x="2984" y="3341"/>
                </a:lnTo>
                <a:lnTo>
                  <a:pt x="3003" y="3353"/>
                </a:lnTo>
                <a:lnTo>
                  <a:pt x="3021" y="3365"/>
                </a:lnTo>
                <a:lnTo>
                  <a:pt x="3040" y="3375"/>
                </a:lnTo>
                <a:lnTo>
                  <a:pt x="3059" y="3384"/>
                </a:lnTo>
                <a:lnTo>
                  <a:pt x="3080" y="3393"/>
                </a:lnTo>
                <a:lnTo>
                  <a:pt x="3101" y="3401"/>
                </a:lnTo>
                <a:lnTo>
                  <a:pt x="3122" y="3406"/>
                </a:lnTo>
                <a:lnTo>
                  <a:pt x="3143" y="3411"/>
                </a:lnTo>
                <a:lnTo>
                  <a:pt x="3165" y="3416"/>
                </a:lnTo>
                <a:lnTo>
                  <a:pt x="3187" y="3418"/>
                </a:lnTo>
                <a:lnTo>
                  <a:pt x="3209" y="3420"/>
                </a:lnTo>
                <a:lnTo>
                  <a:pt x="3232" y="3420"/>
                </a:lnTo>
                <a:lnTo>
                  <a:pt x="3232" y="3420"/>
                </a:lnTo>
                <a:lnTo>
                  <a:pt x="3254" y="3420"/>
                </a:lnTo>
                <a:lnTo>
                  <a:pt x="3277" y="3418"/>
                </a:lnTo>
                <a:lnTo>
                  <a:pt x="3299" y="3416"/>
                </a:lnTo>
                <a:lnTo>
                  <a:pt x="3321" y="3412"/>
                </a:lnTo>
                <a:lnTo>
                  <a:pt x="3342" y="3406"/>
                </a:lnTo>
                <a:lnTo>
                  <a:pt x="3363" y="3401"/>
                </a:lnTo>
                <a:lnTo>
                  <a:pt x="3383" y="3394"/>
                </a:lnTo>
                <a:lnTo>
                  <a:pt x="3404" y="3386"/>
                </a:lnTo>
                <a:lnTo>
                  <a:pt x="3424" y="3376"/>
                </a:lnTo>
                <a:lnTo>
                  <a:pt x="3442" y="3366"/>
                </a:lnTo>
                <a:lnTo>
                  <a:pt x="3461" y="3354"/>
                </a:lnTo>
                <a:lnTo>
                  <a:pt x="3479" y="3342"/>
                </a:lnTo>
                <a:lnTo>
                  <a:pt x="3497" y="3329"/>
                </a:lnTo>
                <a:lnTo>
                  <a:pt x="3514" y="3315"/>
                </a:lnTo>
                <a:lnTo>
                  <a:pt x="3530" y="3300"/>
                </a:lnTo>
                <a:lnTo>
                  <a:pt x="3546" y="3284"/>
                </a:lnTo>
                <a:lnTo>
                  <a:pt x="3562" y="3267"/>
                </a:lnTo>
                <a:lnTo>
                  <a:pt x="3575" y="3249"/>
                </a:lnTo>
                <a:lnTo>
                  <a:pt x="3588" y="3230"/>
                </a:lnTo>
                <a:lnTo>
                  <a:pt x="3601" y="3211"/>
                </a:lnTo>
                <a:lnTo>
                  <a:pt x="3614" y="3190"/>
                </a:lnTo>
                <a:lnTo>
                  <a:pt x="3624" y="3170"/>
                </a:lnTo>
                <a:lnTo>
                  <a:pt x="3634" y="3148"/>
                </a:lnTo>
                <a:lnTo>
                  <a:pt x="3643" y="3124"/>
                </a:lnTo>
                <a:lnTo>
                  <a:pt x="3652" y="3101"/>
                </a:lnTo>
                <a:lnTo>
                  <a:pt x="3659" y="3077"/>
                </a:lnTo>
                <a:lnTo>
                  <a:pt x="3665" y="3052"/>
                </a:lnTo>
                <a:lnTo>
                  <a:pt x="3669" y="3026"/>
                </a:lnTo>
                <a:lnTo>
                  <a:pt x="3674" y="3000"/>
                </a:lnTo>
                <a:lnTo>
                  <a:pt x="3676" y="2972"/>
                </a:lnTo>
                <a:lnTo>
                  <a:pt x="3678" y="2944"/>
                </a:lnTo>
                <a:lnTo>
                  <a:pt x="3678" y="2916"/>
                </a:lnTo>
                <a:close/>
                <a:moveTo>
                  <a:pt x="4120" y="1440"/>
                </a:moveTo>
                <a:lnTo>
                  <a:pt x="4684" y="1440"/>
                </a:lnTo>
                <a:lnTo>
                  <a:pt x="5179" y="3056"/>
                </a:lnTo>
                <a:lnTo>
                  <a:pt x="5716" y="1433"/>
                </a:lnTo>
                <a:lnTo>
                  <a:pt x="6166" y="1433"/>
                </a:lnTo>
                <a:lnTo>
                  <a:pt x="6703" y="3056"/>
                </a:lnTo>
                <a:lnTo>
                  <a:pt x="7197" y="1440"/>
                </a:lnTo>
                <a:lnTo>
                  <a:pt x="7748" y="1440"/>
                </a:lnTo>
                <a:lnTo>
                  <a:pt x="6931" y="3843"/>
                </a:lnTo>
                <a:lnTo>
                  <a:pt x="6474" y="3843"/>
                </a:lnTo>
                <a:lnTo>
                  <a:pt x="5935" y="2282"/>
                </a:lnTo>
                <a:lnTo>
                  <a:pt x="5394" y="3843"/>
                </a:lnTo>
                <a:lnTo>
                  <a:pt x="4937" y="3843"/>
                </a:lnTo>
                <a:lnTo>
                  <a:pt x="4120" y="1440"/>
                </a:lnTo>
                <a:close/>
                <a:moveTo>
                  <a:pt x="7737" y="2640"/>
                </a:moveTo>
                <a:lnTo>
                  <a:pt x="7737" y="2633"/>
                </a:lnTo>
                <a:lnTo>
                  <a:pt x="7737" y="2633"/>
                </a:lnTo>
                <a:lnTo>
                  <a:pt x="7737" y="2601"/>
                </a:lnTo>
                <a:lnTo>
                  <a:pt x="7739" y="2570"/>
                </a:lnTo>
                <a:lnTo>
                  <a:pt x="7741" y="2539"/>
                </a:lnTo>
                <a:lnTo>
                  <a:pt x="7743" y="2507"/>
                </a:lnTo>
                <a:lnTo>
                  <a:pt x="7747" y="2476"/>
                </a:lnTo>
                <a:lnTo>
                  <a:pt x="7751" y="2446"/>
                </a:lnTo>
                <a:lnTo>
                  <a:pt x="7756" y="2415"/>
                </a:lnTo>
                <a:lnTo>
                  <a:pt x="7762" y="2385"/>
                </a:lnTo>
                <a:lnTo>
                  <a:pt x="7769" y="2355"/>
                </a:lnTo>
                <a:lnTo>
                  <a:pt x="7776" y="2326"/>
                </a:lnTo>
                <a:lnTo>
                  <a:pt x="7784" y="2296"/>
                </a:lnTo>
                <a:lnTo>
                  <a:pt x="7792" y="2267"/>
                </a:lnTo>
                <a:lnTo>
                  <a:pt x="7801" y="2238"/>
                </a:lnTo>
                <a:lnTo>
                  <a:pt x="7812" y="2210"/>
                </a:lnTo>
                <a:lnTo>
                  <a:pt x="7822" y="2182"/>
                </a:lnTo>
                <a:lnTo>
                  <a:pt x="7832" y="2154"/>
                </a:lnTo>
                <a:lnTo>
                  <a:pt x="7845" y="2126"/>
                </a:lnTo>
                <a:lnTo>
                  <a:pt x="7858" y="2100"/>
                </a:lnTo>
                <a:lnTo>
                  <a:pt x="7871" y="2073"/>
                </a:lnTo>
                <a:lnTo>
                  <a:pt x="7884" y="2046"/>
                </a:lnTo>
                <a:lnTo>
                  <a:pt x="7898" y="2020"/>
                </a:lnTo>
                <a:lnTo>
                  <a:pt x="7915" y="1994"/>
                </a:lnTo>
                <a:lnTo>
                  <a:pt x="7930" y="1969"/>
                </a:lnTo>
                <a:lnTo>
                  <a:pt x="7946" y="1945"/>
                </a:lnTo>
                <a:lnTo>
                  <a:pt x="7963" y="1920"/>
                </a:lnTo>
                <a:lnTo>
                  <a:pt x="7980" y="1896"/>
                </a:lnTo>
                <a:lnTo>
                  <a:pt x="7999" y="1872"/>
                </a:lnTo>
                <a:lnTo>
                  <a:pt x="8017" y="1849"/>
                </a:lnTo>
                <a:lnTo>
                  <a:pt x="8037" y="1827"/>
                </a:lnTo>
                <a:lnTo>
                  <a:pt x="8057" y="1805"/>
                </a:lnTo>
                <a:lnTo>
                  <a:pt x="8076" y="1783"/>
                </a:lnTo>
                <a:lnTo>
                  <a:pt x="8097" y="1761"/>
                </a:lnTo>
                <a:lnTo>
                  <a:pt x="8119" y="1740"/>
                </a:lnTo>
                <a:lnTo>
                  <a:pt x="8141" y="1721"/>
                </a:lnTo>
                <a:lnTo>
                  <a:pt x="8163" y="1701"/>
                </a:lnTo>
                <a:lnTo>
                  <a:pt x="8186" y="1681"/>
                </a:lnTo>
                <a:lnTo>
                  <a:pt x="8211" y="1663"/>
                </a:lnTo>
                <a:lnTo>
                  <a:pt x="8235" y="1645"/>
                </a:lnTo>
                <a:lnTo>
                  <a:pt x="8259" y="1627"/>
                </a:lnTo>
                <a:lnTo>
                  <a:pt x="8284" y="1611"/>
                </a:lnTo>
                <a:lnTo>
                  <a:pt x="8309" y="1593"/>
                </a:lnTo>
                <a:lnTo>
                  <a:pt x="8336" y="1578"/>
                </a:lnTo>
                <a:lnTo>
                  <a:pt x="8362" y="1563"/>
                </a:lnTo>
                <a:lnTo>
                  <a:pt x="8389" y="1548"/>
                </a:lnTo>
                <a:lnTo>
                  <a:pt x="8417" y="1535"/>
                </a:lnTo>
                <a:lnTo>
                  <a:pt x="8444" y="1521"/>
                </a:lnTo>
                <a:lnTo>
                  <a:pt x="8472" y="1508"/>
                </a:lnTo>
                <a:lnTo>
                  <a:pt x="8501" y="1496"/>
                </a:lnTo>
                <a:lnTo>
                  <a:pt x="8530" y="1485"/>
                </a:lnTo>
                <a:lnTo>
                  <a:pt x="8560" y="1474"/>
                </a:lnTo>
                <a:lnTo>
                  <a:pt x="8589" y="1464"/>
                </a:lnTo>
                <a:lnTo>
                  <a:pt x="8620" y="1455"/>
                </a:lnTo>
                <a:lnTo>
                  <a:pt x="8650" y="1446"/>
                </a:lnTo>
                <a:lnTo>
                  <a:pt x="8682" y="1437"/>
                </a:lnTo>
                <a:lnTo>
                  <a:pt x="8713" y="1431"/>
                </a:lnTo>
                <a:lnTo>
                  <a:pt x="8745" y="1424"/>
                </a:lnTo>
                <a:lnTo>
                  <a:pt x="8777" y="1418"/>
                </a:lnTo>
                <a:lnTo>
                  <a:pt x="8809" y="1413"/>
                </a:lnTo>
                <a:lnTo>
                  <a:pt x="8842" y="1409"/>
                </a:lnTo>
                <a:lnTo>
                  <a:pt x="8875" y="1405"/>
                </a:lnTo>
                <a:lnTo>
                  <a:pt x="8908" y="1403"/>
                </a:lnTo>
                <a:lnTo>
                  <a:pt x="8943" y="1400"/>
                </a:lnTo>
                <a:lnTo>
                  <a:pt x="8977" y="1399"/>
                </a:lnTo>
                <a:lnTo>
                  <a:pt x="9011" y="1398"/>
                </a:lnTo>
                <a:lnTo>
                  <a:pt x="9011" y="1398"/>
                </a:lnTo>
                <a:lnTo>
                  <a:pt x="9046" y="1399"/>
                </a:lnTo>
                <a:lnTo>
                  <a:pt x="9080" y="1400"/>
                </a:lnTo>
                <a:lnTo>
                  <a:pt x="9113" y="1403"/>
                </a:lnTo>
                <a:lnTo>
                  <a:pt x="9147" y="1405"/>
                </a:lnTo>
                <a:lnTo>
                  <a:pt x="9180" y="1409"/>
                </a:lnTo>
                <a:lnTo>
                  <a:pt x="9213" y="1413"/>
                </a:lnTo>
                <a:lnTo>
                  <a:pt x="9245" y="1418"/>
                </a:lnTo>
                <a:lnTo>
                  <a:pt x="9278" y="1424"/>
                </a:lnTo>
                <a:lnTo>
                  <a:pt x="9309" y="1431"/>
                </a:lnTo>
                <a:lnTo>
                  <a:pt x="9340" y="1437"/>
                </a:lnTo>
                <a:lnTo>
                  <a:pt x="9371" y="1446"/>
                </a:lnTo>
                <a:lnTo>
                  <a:pt x="9403" y="1454"/>
                </a:lnTo>
                <a:lnTo>
                  <a:pt x="9433" y="1463"/>
                </a:lnTo>
                <a:lnTo>
                  <a:pt x="9462" y="1473"/>
                </a:lnTo>
                <a:lnTo>
                  <a:pt x="9492" y="1484"/>
                </a:lnTo>
                <a:lnTo>
                  <a:pt x="9521" y="1495"/>
                </a:lnTo>
                <a:lnTo>
                  <a:pt x="9549" y="1507"/>
                </a:lnTo>
                <a:lnTo>
                  <a:pt x="9577" y="1519"/>
                </a:lnTo>
                <a:lnTo>
                  <a:pt x="9605" y="1533"/>
                </a:lnTo>
                <a:lnTo>
                  <a:pt x="9632" y="1547"/>
                </a:lnTo>
                <a:lnTo>
                  <a:pt x="9658" y="1561"/>
                </a:lnTo>
                <a:lnTo>
                  <a:pt x="9685" y="1576"/>
                </a:lnTo>
                <a:lnTo>
                  <a:pt x="9711" y="1592"/>
                </a:lnTo>
                <a:lnTo>
                  <a:pt x="9736" y="1608"/>
                </a:lnTo>
                <a:lnTo>
                  <a:pt x="9761" y="1625"/>
                </a:lnTo>
                <a:lnTo>
                  <a:pt x="9786" y="1642"/>
                </a:lnTo>
                <a:lnTo>
                  <a:pt x="9810" y="1660"/>
                </a:lnTo>
                <a:lnTo>
                  <a:pt x="9833" y="1679"/>
                </a:lnTo>
                <a:lnTo>
                  <a:pt x="9856" y="1697"/>
                </a:lnTo>
                <a:lnTo>
                  <a:pt x="9878" y="1717"/>
                </a:lnTo>
                <a:lnTo>
                  <a:pt x="9900" y="1738"/>
                </a:lnTo>
                <a:lnTo>
                  <a:pt x="9921" y="1758"/>
                </a:lnTo>
                <a:lnTo>
                  <a:pt x="9942" y="1779"/>
                </a:lnTo>
                <a:lnTo>
                  <a:pt x="9963" y="1800"/>
                </a:lnTo>
                <a:lnTo>
                  <a:pt x="9982" y="1822"/>
                </a:lnTo>
                <a:lnTo>
                  <a:pt x="10001" y="1845"/>
                </a:lnTo>
                <a:lnTo>
                  <a:pt x="10019" y="1868"/>
                </a:lnTo>
                <a:lnTo>
                  <a:pt x="10038" y="1892"/>
                </a:lnTo>
                <a:lnTo>
                  <a:pt x="10055" y="1916"/>
                </a:lnTo>
                <a:lnTo>
                  <a:pt x="10071" y="1940"/>
                </a:lnTo>
                <a:lnTo>
                  <a:pt x="10088" y="1964"/>
                </a:lnTo>
                <a:lnTo>
                  <a:pt x="10104" y="1990"/>
                </a:lnTo>
                <a:lnTo>
                  <a:pt x="10119" y="2015"/>
                </a:lnTo>
                <a:lnTo>
                  <a:pt x="10133" y="2041"/>
                </a:lnTo>
                <a:lnTo>
                  <a:pt x="10147" y="2067"/>
                </a:lnTo>
                <a:lnTo>
                  <a:pt x="10159" y="2094"/>
                </a:lnTo>
                <a:lnTo>
                  <a:pt x="10172" y="2120"/>
                </a:lnTo>
                <a:lnTo>
                  <a:pt x="10184" y="2148"/>
                </a:lnTo>
                <a:lnTo>
                  <a:pt x="10195" y="2176"/>
                </a:lnTo>
                <a:lnTo>
                  <a:pt x="10206" y="2204"/>
                </a:lnTo>
                <a:lnTo>
                  <a:pt x="10215" y="2232"/>
                </a:lnTo>
                <a:lnTo>
                  <a:pt x="10224" y="2261"/>
                </a:lnTo>
                <a:lnTo>
                  <a:pt x="10233" y="2290"/>
                </a:lnTo>
                <a:lnTo>
                  <a:pt x="10240" y="2319"/>
                </a:lnTo>
                <a:lnTo>
                  <a:pt x="10247" y="2349"/>
                </a:lnTo>
                <a:lnTo>
                  <a:pt x="10254" y="2379"/>
                </a:lnTo>
                <a:lnTo>
                  <a:pt x="10260" y="2409"/>
                </a:lnTo>
                <a:lnTo>
                  <a:pt x="10265" y="2439"/>
                </a:lnTo>
                <a:lnTo>
                  <a:pt x="10269" y="2469"/>
                </a:lnTo>
                <a:lnTo>
                  <a:pt x="10271" y="2500"/>
                </a:lnTo>
                <a:lnTo>
                  <a:pt x="10275" y="2532"/>
                </a:lnTo>
                <a:lnTo>
                  <a:pt x="10276" y="2563"/>
                </a:lnTo>
                <a:lnTo>
                  <a:pt x="10277" y="2594"/>
                </a:lnTo>
                <a:lnTo>
                  <a:pt x="10278" y="2626"/>
                </a:lnTo>
                <a:lnTo>
                  <a:pt x="10278" y="2633"/>
                </a:lnTo>
                <a:lnTo>
                  <a:pt x="10278" y="2633"/>
                </a:lnTo>
                <a:lnTo>
                  <a:pt x="10277" y="2665"/>
                </a:lnTo>
                <a:lnTo>
                  <a:pt x="10276" y="2697"/>
                </a:lnTo>
                <a:lnTo>
                  <a:pt x="10275" y="2728"/>
                </a:lnTo>
                <a:lnTo>
                  <a:pt x="10271" y="2759"/>
                </a:lnTo>
                <a:lnTo>
                  <a:pt x="10268" y="2789"/>
                </a:lnTo>
                <a:lnTo>
                  <a:pt x="10265" y="2821"/>
                </a:lnTo>
                <a:lnTo>
                  <a:pt x="10259" y="2851"/>
                </a:lnTo>
                <a:lnTo>
                  <a:pt x="10254" y="2881"/>
                </a:lnTo>
                <a:lnTo>
                  <a:pt x="10247" y="2911"/>
                </a:lnTo>
                <a:lnTo>
                  <a:pt x="10240" y="2941"/>
                </a:lnTo>
                <a:lnTo>
                  <a:pt x="10232" y="2970"/>
                </a:lnTo>
                <a:lnTo>
                  <a:pt x="10224" y="2999"/>
                </a:lnTo>
                <a:lnTo>
                  <a:pt x="10215" y="3027"/>
                </a:lnTo>
                <a:lnTo>
                  <a:pt x="10204" y="3056"/>
                </a:lnTo>
                <a:lnTo>
                  <a:pt x="10194" y="3084"/>
                </a:lnTo>
                <a:lnTo>
                  <a:pt x="10182" y="3112"/>
                </a:lnTo>
                <a:lnTo>
                  <a:pt x="10171" y="3139"/>
                </a:lnTo>
                <a:lnTo>
                  <a:pt x="10158" y="3167"/>
                </a:lnTo>
                <a:lnTo>
                  <a:pt x="10145" y="3194"/>
                </a:lnTo>
                <a:lnTo>
                  <a:pt x="10131" y="3220"/>
                </a:lnTo>
                <a:lnTo>
                  <a:pt x="10116" y="3246"/>
                </a:lnTo>
                <a:lnTo>
                  <a:pt x="10101" y="3272"/>
                </a:lnTo>
                <a:lnTo>
                  <a:pt x="10086" y="3297"/>
                </a:lnTo>
                <a:lnTo>
                  <a:pt x="10070" y="3322"/>
                </a:lnTo>
                <a:lnTo>
                  <a:pt x="10053" y="3346"/>
                </a:lnTo>
                <a:lnTo>
                  <a:pt x="10035" y="3371"/>
                </a:lnTo>
                <a:lnTo>
                  <a:pt x="10017" y="3394"/>
                </a:lnTo>
                <a:lnTo>
                  <a:pt x="9998" y="3417"/>
                </a:lnTo>
                <a:lnTo>
                  <a:pt x="9979" y="3440"/>
                </a:lnTo>
                <a:lnTo>
                  <a:pt x="9959" y="3462"/>
                </a:lnTo>
                <a:lnTo>
                  <a:pt x="9938" y="3484"/>
                </a:lnTo>
                <a:lnTo>
                  <a:pt x="9917" y="3505"/>
                </a:lnTo>
                <a:lnTo>
                  <a:pt x="9897" y="3525"/>
                </a:lnTo>
                <a:lnTo>
                  <a:pt x="9875" y="3546"/>
                </a:lnTo>
                <a:lnTo>
                  <a:pt x="9851" y="3566"/>
                </a:lnTo>
                <a:lnTo>
                  <a:pt x="9828" y="3584"/>
                </a:lnTo>
                <a:lnTo>
                  <a:pt x="9805" y="3603"/>
                </a:lnTo>
                <a:lnTo>
                  <a:pt x="9781" y="3621"/>
                </a:lnTo>
                <a:lnTo>
                  <a:pt x="9757" y="3639"/>
                </a:lnTo>
                <a:lnTo>
                  <a:pt x="9731" y="3656"/>
                </a:lnTo>
                <a:lnTo>
                  <a:pt x="9706" y="3672"/>
                </a:lnTo>
                <a:lnTo>
                  <a:pt x="9680" y="3688"/>
                </a:lnTo>
                <a:lnTo>
                  <a:pt x="9654" y="3703"/>
                </a:lnTo>
                <a:lnTo>
                  <a:pt x="9627" y="3718"/>
                </a:lnTo>
                <a:lnTo>
                  <a:pt x="9599" y="3732"/>
                </a:lnTo>
                <a:lnTo>
                  <a:pt x="9571" y="3745"/>
                </a:lnTo>
                <a:lnTo>
                  <a:pt x="9544" y="3758"/>
                </a:lnTo>
                <a:lnTo>
                  <a:pt x="9515" y="3770"/>
                </a:lnTo>
                <a:lnTo>
                  <a:pt x="9486" y="3782"/>
                </a:lnTo>
                <a:lnTo>
                  <a:pt x="9456" y="3792"/>
                </a:lnTo>
                <a:lnTo>
                  <a:pt x="9426" y="3803"/>
                </a:lnTo>
                <a:lnTo>
                  <a:pt x="9396" y="3812"/>
                </a:lnTo>
                <a:lnTo>
                  <a:pt x="9365" y="3820"/>
                </a:lnTo>
                <a:lnTo>
                  <a:pt x="9334" y="3828"/>
                </a:lnTo>
                <a:lnTo>
                  <a:pt x="9303" y="3836"/>
                </a:lnTo>
                <a:lnTo>
                  <a:pt x="9271" y="3842"/>
                </a:lnTo>
                <a:lnTo>
                  <a:pt x="9239" y="3848"/>
                </a:lnTo>
                <a:lnTo>
                  <a:pt x="9206" y="3854"/>
                </a:lnTo>
                <a:lnTo>
                  <a:pt x="9173" y="3857"/>
                </a:lnTo>
                <a:lnTo>
                  <a:pt x="9140" y="3861"/>
                </a:lnTo>
                <a:lnTo>
                  <a:pt x="9106" y="3864"/>
                </a:lnTo>
                <a:lnTo>
                  <a:pt x="9073" y="3866"/>
                </a:lnTo>
                <a:lnTo>
                  <a:pt x="9039" y="3867"/>
                </a:lnTo>
                <a:lnTo>
                  <a:pt x="9004" y="3867"/>
                </a:lnTo>
                <a:lnTo>
                  <a:pt x="9004" y="3867"/>
                </a:lnTo>
                <a:lnTo>
                  <a:pt x="8970" y="3867"/>
                </a:lnTo>
                <a:lnTo>
                  <a:pt x="8936" y="3866"/>
                </a:lnTo>
                <a:lnTo>
                  <a:pt x="8903" y="3864"/>
                </a:lnTo>
                <a:lnTo>
                  <a:pt x="8869" y="3862"/>
                </a:lnTo>
                <a:lnTo>
                  <a:pt x="8836" y="3857"/>
                </a:lnTo>
                <a:lnTo>
                  <a:pt x="8803" y="3854"/>
                </a:lnTo>
                <a:lnTo>
                  <a:pt x="8771" y="3848"/>
                </a:lnTo>
                <a:lnTo>
                  <a:pt x="8738" y="3842"/>
                </a:lnTo>
                <a:lnTo>
                  <a:pt x="8707" y="3836"/>
                </a:lnTo>
                <a:lnTo>
                  <a:pt x="8675" y="3829"/>
                </a:lnTo>
                <a:lnTo>
                  <a:pt x="8645" y="3821"/>
                </a:lnTo>
                <a:lnTo>
                  <a:pt x="8613" y="3812"/>
                </a:lnTo>
                <a:lnTo>
                  <a:pt x="8583" y="3803"/>
                </a:lnTo>
                <a:lnTo>
                  <a:pt x="8553" y="3793"/>
                </a:lnTo>
                <a:lnTo>
                  <a:pt x="8524" y="3782"/>
                </a:lnTo>
                <a:lnTo>
                  <a:pt x="8495" y="3772"/>
                </a:lnTo>
                <a:lnTo>
                  <a:pt x="8466" y="3759"/>
                </a:lnTo>
                <a:lnTo>
                  <a:pt x="8439" y="3746"/>
                </a:lnTo>
                <a:lnTo>
                  <a:pt x="8411" y="3733"/>
                </a:lnTo>
                <a:lnTo>
                  <a:pt x="8384" y="3720"/>
                </a:lnTo>
                <a:lnTo>
                  <a:pt x="8357" y="3705"/>
                </a:lnTo>
                <a:lnTo>
                  <a:pt x="8331" y="3690"/>
                </a:lnTo>
                <a:lnTo>
                  <a:pt x="8304" y="3674"/>
                </a:lnTo>
                <a:lnTo>
                  <a:pt x="8279" y="3658"/>
                </a:lnTo>
                <a:lnTo>
                  <a:pt x="8255" y="3641"/>
                </a:lnTo>
                <a:lnTo>
                  <a:pt x="8230" y="3624"/>
                </a:lnTo>
                <a:lnTo>
                  <a:pt x="8206" y="3606"/>
                </a:lnTo>
                <a:lnTo>
                  <a:pt x="8183" y="3588"/>
                </a:lnTo>
                <a:lnTo>
                  <a:pt x="8160" y="3568"/>
                </a:lnTo>
                <a:lnTo>
                  <a:pt x="8138" y="3549"/>
                </a:lnTo>
                <a:lnTo>
                  <a:pt x="8116" y="3529"/>
                </a:lnTo>
                <a:lnTo>
                  <a:pt x="8094" y="3508"/>
                </a:lnTo>
                <a:lnTo>
                  <a:pt x="8074" y="3487"/>
                </a:lnTo>
                <a:lnTo>
                  <a:pt x="8053" y="3465"/>
                </a:lnTo>
                <a:lnTo>
                  <a:pt x="8034" y="3443"/>
                </a:lnTo>
                <a:lnTo>
                  <a:pt x="8015" y="3421"/>
                </a:lnTo>
                <a:lnTo>
                  <a:pt x="7996" y="3398"/>
                </a:lnTo>
                <a:lnTo>
                  <a:pt x="7978" y="3375"/>
                </a:lnTo>
                <a:lnTo>
                  <a:pt x="7961" y="3351"/>
                </a:lnTo>
                <a:lnTo>
                  <a:pt x="7943" y="3327"/>
                </a:lnTo>
                <a:lnTo>
                  <a:pt x="7927" y="3301"/>
                </a:lnTo>
                <a:lnTo>
                  <a:pt x="7912" y="3277"/>
                </a:lnTo>
                <a:lnTo>
                  <a:pt x="7897" y="3252"/>
                </a:lnTo>
                <a:lnTo>
                  <a:pt x="7883" y="3225"/>
                </a:lnTo>
                <a:lnTo>
                  <a:pt x="7869" y="3200"/>
                </a:lnTo>
                <a:lnTo>
                  <a:pt x="7855" y="3172"/>
                </a:lnTo>
                <a:lnTo>
                  <a:pt x="7844" y="3145"/>
                </a:lnTo>
                <a:lnTo>
                  <a:pt x="7831" y="3118"/>
                </a:lnTo>
                <a:lnTo>
                  <a:pt x="7821" y="3090"/>
                </a:lnTo>
                <a:lnTo>
                  <a:pt x="7810" y="3062"/>
                </a:lnTo>
                <a:lnTo>
                  <a:pt x="7800" y="3034"/>
                </a:lnTo>
                <a:lnTo>
                  <a:pt x="7791" y="3005"/>
                </a:lnTo>
                <a:lnTo>
                  <a:pt x="7783" y="2977"/>
                </a:lnTo>
                <a:lnTo>
                  <a:pt x="7776" y="2947"/>
                </a:lnTo>
                <a:lnTo>
                  <a:pt x="7768" y="2918"/>
                </a:lnTo>
                <a:lnTo>
                  <a:pt x="7762" y="2888"/>
                </a:lnTo>
                <a:lnTo>
                  <a:pt x="7756" y="2858"/>
                </a:lnTo>
                <a:lnTo>
                  <a:pt x="7751" y="2828"/>
                </a:lnTo>
                <a:lnTo>
                  <a:pt x="7747" y="2796"/>
                </a:lnTo>
                <a:lnTo>
                  <a:pt x="7743" y="2765"/>
                </a:lnTo>
                <a:lnTo>
                  <a:pt x="7741" y="2734"/>
                </a:lnTo>
                <a:lnTo>
                  <a:pt x="7739" y="2703"/>
                </a:lnTo>
                <a:lnTo>
                  <a:pt x="7737" y="2672"/>
                </a:lnTo>
                <a:lnTo>
                  <a:pt x="7737" y="2640"/>
                </a:lnTo>
                <a:close/>
                <a:moveTo>
                  <a:pt x="9729" y="2640"/>
                </a:moveTo>
                <a:lnTo>
                  <a:pt x="9729" y="2633"/>
                </a:lnTo>
                <a:lnTo>
                  <a:pt x="9729" y="2633"/>
                </a:lnTo>
                <a:lnTo>
                  <a:pt x="9728" y="2595"/>
                </a:lnTo>
                <a:lnTo>
                  <a:pt x="9725" y="2557"/>
                </a:lnTo>
                <a:lnTo>
                  <a:pt x="9721" y="2520"/>
                </a:lnTo>
                <a:lnTo>
                  <a:pt x="9715" y="2483"/>
                </a:lnTo>
                <a:lnTo>
                  <a:pt x="9707" y="2447"/>
                </a:lnTo>
                <a:lnTo>
                  <a:pt x="9698" y="2412"/>
                </a:lnTo>
                <a:lnTo>
                  <a:pt x="9687" y="2377"/>
                </a:lnTo>
                <a:lnTo>
                  <a:pt x="9674" y="2343"/>
                </a:lnTo>
                <a:lnTo>
                  <a:pt x="9661" y="2310"/>
                </a:lnTo>
                <a:lnTo>
                  <a:pt x="9646" y="2277"/>
                </a:lnTo>
                <a:lnTo>
                  <a:pt x="9629" y="2246"/>
                </a:lnTo>
                <a:lnTo>
                  <a:pt x="9611" y="2216"/>
                </a:lnTo>
                <a:lnTo>
                  <a:pt x="9591" y="2186"/>
                </a:lnTo>
                <a:lnTo>
                  <a:pt x="9570" y="2158"/>
                </a:lnTo>
                <a:lnTo>
                  <a:pt x="9548" y="2131"/>
                </a:lnTo>
                <a:lnTo>
                  <a:pt x="9525" y="2104"/>
                </a:lnTo>
                <a:lnTo>
                  <a:pt x="9501" y="2080"/>
                </a:lnTo>
                <a:lnTo>
                  <a:pt x="9474" y="2056"/>
                </a:lnTo>
                <a:lnTo>
                  <a:pt x="9448" y="2034"/>
                </a:lnTo>
                <a:lnTo>
                  <a:pt x="9420" y="2013"/>
                </a:lnTo>
                <a:lnTo>
                  <a:pt x="9390" y="1993"/>
                </a:lnTo>
                <a:lnTo>
                  <a:pt x="9360" y="1975"/>
                </a:lnTo>
                <a:lnTo>
                  <a:pt x="9328" y="1957"/>
                </a:lnTo>
                <a:lnTo>
                  <a:pt x="9296" y="1942"/>
                </a:lnTo>
                <a:lnTo>
                  <a:pt x="9263" y="1929"/>
                </a:lnTo>
                <a:lnTo>
                  <a:pt x="9229" y="1917"/>
                </a:lnTo>
                <a:lnTo>
                  <a:pt x="9193" y="1907"/>
                </a:lnTo>
                <a:lnTo>
                  <a:pt x="9157" y="1898"/>
                </a:lnTo>
                <a:lnTo>
                  <a:pt x="9120" y="1892"/>
                </a:lnTo>
                <a:lnTo>
                  <a:pt x="9082" y="1887"/>
                </a:lnTo>
                <a:lnTo>
                  <a:pt x="9044" y="1883"/>
                </a:lnTo>
                <a:lnTo>
                  <a:pt x="9004" y="1883"/>
                </a:lnTo>
                <a:lnTo>
                  <a:pt x="9004" y="1883"/>
                </a:lnTo>
                <a:lnTo>
                  <a:pt x="8965" y="1883"/>
                </a:lnTo>
                <a:lnTo>
                  <a:pt x="8927" y="1887"/>
                </a:lnTo>
                <a:lnTo>
                  <a:pt x="8889" y="1892"/>
                </a:lnTo>
                <a:lnTo>
                  <a:pt x="8852" y="1898"/>
                </a:lnTo>
                <a:lnTo>
                  <a:pt x="8816" y="1907"/>
                </a:lnTo>
                <a:lnTo>
                  <a:pt x="8781" y="1917"/>
                </a:lnTo>
                <a:lnTo>
                  <a:pt x="8746" y="1929"/>
                </a:lnTo>
                <a:lnTo>
                  <a:pt x="8714" y="1941"/>
                </a:lnTo>
                <a:lnTo>
                  <a:pt x="8682" y="1956"/>
                </a:lnTo>
                <a:lnTo>
                  <a:pt x="8650" y="1972"/>
                </a:lnTo>
                <a:lnTo>
                  <a:pt x="8620" y="1991"/>
                </a:lnTo>
                <a:lnTo>
                  <a:pt x="8591" y="2011"/>
                </a:lnTo>
                <a:lnTo>
                  <a:pt x="8564" y="2031"/>
                </a:lnTo>
                <a:lnTo>
                  <a:pt x="8537" y="2053"/>
                </a:lnTo>
                <a:lnTo>
                  <a:pt x="8512" y="2076"/>
                </a:lnTo>
                <a:lnTo>
                  <a:pt x="8487" y="2101"/>
                </a:lnTo>
                <a:lnTo>
                  <a:pt x="8464" y="2127"/>
                </a:lnTo>
                <a:lnTo>
                  <a:pt x="8442" y="2154"/>
                </a:lnTo>
                <a:lnTo>
                  <a:pt x="8421" y="2182"/>
                </a:lnTo>
                <a:lnTo>
                  <a:pt x="8403" y="2212"/>
                </a:lnTo>
                <a:lnTo>
                  <a:pt x="8384" y="2242"/>
                </a:lnTo>
                <a:lnTo>
                  <a:pt x="8368" y="2273"/>
                </a:lnTo>
                <a:lnTo>
                  <a:pt x="8353" y="2304"/>
                </a:lnTo>
                <a:lnTo>
                  <a:pt x="8340" y="2338"/>
                </a:lnTo>
                <a:lnTo>
                  <a:pt x="8328" y="2371"/>
                </a:lnTo>
                <a:lnTo>
                  <a:pt x="8317" y="2406"/>
                </a:lnTo>
                <a:lnTo>
                  <a:pt x="8308" y="2440"/>
                </a:lnTo>
                <a:lnTo>
                  <a:pt x="8301" y="2476"/>
                </a:lnTo>
                <a:lnTo>
                  <a:pt x="8295" y="2513"/>
                </a:lnTo>
                <a:lnTo>
                  <a:pt x="8291" y="2550"/>
                </a:lnTo>
                <a:lnTo>
                  <a:pt x="8288" y="2588"/>
                </a:lnTo>
                <a:lnTo>
                  <a:pt x="8287" y="2626"/>
                </a:lnTo>
                <a:lnTo>
                  <a:pt x="8287" y="2633"/>
                </a:lnTo>
                <a:lnTo>
                  <a:pt x="8287" y="2633"/>
                </a:lnTo>
                <a:lnTo>
                  <a:pt x="8288" y="2672"/>
                </a:lnTo>
                <a:lnTo>
                  <a:pt x="8291" y="2708"/>
                </a:lnTo>
                <a:lnTo>
                  <a:pt x="8295" y="2747"/>
                </a:lnTo>
                <a:lnTo>
                  <a:pt x="8301" y="2782"/>
                </a:lnTo>
                <a:lnTo>
                  <a:pt x="8309" y="2819"/>
                </a:lnTo>
                <a:lnTo>
                  <a:pt x="8318" y="2854"/>
                </a:lnTo>
                <a:lnTo>
                  <a:pt x="8329" y="2889"/>
                </a:lnTo>
                <a:lnTo>
                  <a:pt x="8341" y="2923"/>
                </a:lnTo>
                <a:lnTo>
                  <a:pt x="8354" y="2956"/>
                </a:lnTo>
                <a:lnTo>
                  <a:pt x="8370" y="2988"/>
                </a:lnTo>
                <a:lnTo>
                  <a:pt x="8387" y="3019"/>
                </a:lnTo>
                <a:lnTo>
                  <a:pt x="8405" y="3051"/>
                </a:lnTo>
                <a:lnTo>
                  <a:pt x="8425" y="3079"/>
                </a:lnTo>
                <a:lnTo>
                  <a:pt x="8446" y="3108"/>
                </a:lnTo>
                <a:lnTo>
                  <a:pt x="8468" y="3136"/>
                </a:lnTo>
                <a:lnTo>
                  <a:pt x="8491" y="3161"/>
                </a:lnTo>
                <a:lnTo>
                  <a:pt x="8515" y="3187"/>
                </a:lnTo>
                <a:lnTo>
                  <a:pt x="8540" y="3210"/>
                </a:lnTo>
                <a:lnTo>
                  <a:pt x="8568" y="3233"/>
                </a:lnTo>
                <a:lnTo>
                  <a:pt x="8596" y="3254"/>
                </a:lnTo>
                <a:lnTo>
                  <a:pt x="8625" y="3274"/>
                </a:lnTo>
                <a:lnTo>
                  <a:pt x="8656" y="3292"/>
                </a:lnTo>
                <a:lnTo>
                  <a:pt x="8687" y="3308"/>
                </a:lnTo>
                <a:lnTo>
                  <a:pt x="8720" y="3323"/>
                </a:lnTo>
                <a:lnTo>
                  <a:pt x="8753" y="3337"/>
                </a:lnTo>
                <a:lnTo>
                  <a:pt x="8787" y="3349"/>
                </a:lnTo>
                <a:lnTo>
                  <a:pt x="8823" y="3359"/>
                </a:lnTo>
                <a:lnTo>
                  <a:pt x="8859" y="3368"/>
                </a:lnTo>
                <a:lnTo>
                  <a:pt x="8896" y="3374"/>
                </a:lnTo>
                <a:lnTo>
                  <a:pt x="8934" y="3380"/>
                </a:lnTo>
                <a:lnTo>
                  <a:pt x="8972" y="3382"/>
                </a:lnTo>
                <a:lnTo>
                  <a:pt x="9011" y="3383"/>
                </a:lnTo>
                <a:lnTo>
                  <a:pt x="9011" y="3383"/>
                </a:lnTo>
                <a:lnTo>
                  <a:pt x="9051" y="3382"/>
                </a:lnTo>
                <a:lnTo>
                  <a:pt x="9089" y="3380"/>
                </a:lnTo>
                <a:lnTo>
                  <a:pt x="9127" y="3375"/>
                </a:lnTo>
                <a:lnTo>
                  <a:pt x="9164" y="3368"/>
                </a:lnTo>
                <a:lnTo>
                  <a:pt x="9200" y="3360"/>
                </a:lnTo>
                <a:lnTo>
                  <a:pt x="9235" y="3350"/>
                </a:lnTo>
                <a:lnTo>
                  <a:pt x="9268" y="3338"/>
                </a:lnTo>
                <a:lnTo>
                  <a:pt x="9302" y="3324"/>
                </a:lnTo>
                <a:lnTo>
                  <a:pt x="9334" y="3309"/>
                </a:lnTo>
                <a:lnTo>
                  <a:pt x="9365" y="3293"/>
                </a:lnTo>
                <a:lnTo>
                  <a:pt x="9396" y="3276"/>
                </a:lnTo>
                <a:lnTo>
                  <a:pt x="9425" y="3256"/>
                </a:lnTo>
                <a:lnTo>
                  <a:pt x="9452" y="3235"/>
                </a:lnTo>
                <a:lnTo>
                  <a:pt x="9479" y="3213"/>
                </a:lnTo>
                <a:lnTo>
                  <a:pt x="9504" y="3189"/>
                </a:lnTo>
                <a:lnTo>
                  <a:pt x="9529" y="3165"/>
                </a:lnTo>
                <a:lnTo>
                  <a:pt x="9552" y="3139"/>
                </a:lnTo>
                <a:lnTo>
                  <a:pt x="9574" y="3112"/>
                </a:lnTo>
                <a:lnTo>
                  <a:pt x="9593" y="3084"/>
                </a:lnTo>
                <a:lnTo>
                  <a:pt x="9613" y="3055"/>
                </a:lnTo>
                <a:lnTo>
                  <a:pt x="9630" y="3025"/>
                </a:lnTo>
                <a:lnTo>
                  <a:pt x="9648" y="2994"/>
                </a:lnTo>
                <a:lnTo>
                  <a:pt x="9663" y="2962"/>
                </a:lnTo>
                <a:lnTo>
                  <a:pt x="9676" y="2929"/>
                </a:lnTo>
                <a:lnTo>
                  <a:pt x="9688" y="2895"/>
                </a:lnTo>
                <a:lnTo>
                  <a:pt x="9699" y="2861"/>
                </a:lnTo>
                <a:lnTo>
                  <a:pt x="9708" y="2825"/>
                </a:lnTo>
                <a:lnTo>
                  <a:pt x="9715" y="2789"/>
                </a:lnTo>
                <a:lnTo>
                  <a:pt x="9721" y="2752"/>
                </a:lnTo>
                <a:lnTo>
                  <a:pt x="9725" y="2715"/>
                </a:lnTo>
                <a:lnTo>
                  <a:pt x="9728" y="2678"/>
                </a:lnTo>
                <a:lnTo>
                  <a:pt x="9729" y="2640"/>
                </a:lnTo>
                <a:close/>
                <a:moveTo>
                  <a:pt x="10572" y="1440"/>
                </a:moveTo>
                <a:lnTo>
                  <a:pt x="11665" y="1440"/>
                </a:lnTo>
                <a:lnTo>
                  <a:pt x="11665" y="1440"/>
                </a:lnTo>
                <a:lnTo>
                  <a:pt x="11720" y="1441"/>
                </a:lnTo>
                <a:lnTo>
                  <a:pt x="11776" y="1443"/>
                </a:lnTo>
                <a:lnTo>
                  <a:pt x="11828" y="1449"/>
                </a:lnTo>
                <a:lnTo>
                  <a:pt x="11880" y="1456"/>
                </a:lnTo>
                <a:lnTo>
                  <a:pt x="11930" y="1464"/>
                </a:lnTo>
                <a:lnTo>
                  <a:pt x="11977" y="1474"/>
                </a:lnTo>
                <a:lnTo>
                  <a:pt x="12023" y="1487"/>
                </a:lnTo>
                <a:lnTo>
                  <a:pt x="12067" y="1502"/>
                </a:lnTo>
                <a:lnTo>
                  <a:pt x="12110" y="1518"/>
                </a:lnTo>
                <a:lnTo>
                  <a:pt x="12152" y="1536"/>
                </a:lnTo>
                <a:lnTo>
                  <a:pt x="12191" y="1556"/>
                </a:lnTo>
                <a:lnTo>
                  <a:pt x="12228" y="1577"/>
                </a:lnTo>
                <a:lnTo>
                  <a:pt x="12264" y="1602"/>
                </a:lnTo>
                <a:lnTo>
                  <a:pt x="12299" y="1626"/>
                </a:lnTo>
                <a:lnTo>
                  <a:pt x="12331" y="1654"/>
                </a:lnTo>
                <a:lnTo>
                  <a:pt x="12361" y="1681"/>
                </a:lnTo>
                <a:lnTo>
                  <a:pt x="12361" y="1681"/>
                </a:lnTo>
                <a:lnTo>
                  <a:pt x="12386" y="1708"/>
                </a:lnTo>
                <a:lnTo>
                  <a:pt x="12409" y="1734"/>
                </a:lnTo>
                <a:lnTo>
                  <a:pt x="12429" y="1762"/>
                </a:lnTo>
                <a:lnTo>
                  <a:pt x="12449" y="1791"/>
                </a:lnTo>
                <a:lnTo>
                  <a:pt x="12468" y="1822"/>
                </a:lnTo>
                <a:lnTo>
                  <a:pt x="12484" y="1853"/>
                </a:lnTo>
                <a:lnTo>
                  <a:pt x="12500" y="1886"/>
                </a:lnTo>
                <a:lnTo>
                  <a:pt x="12514" y="1920"/>
                </a:lnTo>
                <a:lnTo>
                  <a:pt x="12526" y="1955"/>
                </a:lnTo>
                <a:lnTo>
                  <a:pt x="12536" y="1991"/>
                </a:lnTo>
                <a:lnTo>
                  <a:pt x="12545" y="2028"/>
                </a:lnTo>
                <a:lnTo>
                  <a:pt x="12553" y="2066"/>
                </a:lnTo>
                <a:lnTo>
                  <a:pt x="12559" y="2105"/>
                </a:lnTo>
                <a:lnTo>
                  <a:pt x="12563" y="2145"/>
                </a:lnTo>
                <a:lnTo>
                  <a:pt x="12565" y="2185"/>
                </a:lnTo>
                <a:lnTo>
                  <a:pt x="12566" y="2228"/>
                </a:lnTo>
                <a:lnTo>
                  <a:pt x="12566" y="2234"/>
                </a:lnTo>
                <a:lnTo>
                  <a:pt x="12566" y="2234"/>
                </a:lnTo>
                <a:lnTo>
                  <a:pt x="12565" y="2269"/>
                </a:lnTo>
                <a:lnTo>
                  <a:pt x="12564" y="2305"/>
                </a:lnTo>
                <a:lnTo>
                  <a:pt x="12560" y="2339"/>
                </a:lnTo>
                <a:lnTo>
                  <a:pt x="12557" y="2372"/>
                </a:lnTo>
                <a:lnTo>
                  <a:pt x="12551" y="2405"/>
                </a:lnTo>
                <a:lnTo>
                  <a:pt x="12545" y="2436"/>
                </a:lnTo>
                <a:lnTo>
                  <a:pt x="12537" y="2467"/>
                </a:lnTo>
                <a:lnTo>
                  <a:pt x="12529" y="2496"/>
                </a:lnTo>
                <a:lnTo>
                  <a:pt x="12519" y="2526"/>
                </a:lnTo>
                <a:lnTo>
                  <a:pt x="12508" y="2554"/>
                </a:lnTo>
                <a:lnTo>
                  <a:pt x="12497" y="2581"/>
                </a:lnTo>
                <a:lnTo>
                  <a:pt x="12484" y="2608"/>
                </a:lnTo>
                <a:lnTo>
                  <a:pt x="12470" y="2633"/>
                </a:lnTo>
                <a:lnTo>
                  <a:pt x="12456" y="2659"/>
                </a:lnTo>
                <a:lnTo>
                  <a:pt x="12440" y="2683"/>
                </a:lnTo>
                <a:lnTo>
                  <a:pt x="12424" y="2706"/>
                </a:lnTo>
                <a:lnTo>
                  <a:pt x="12406" y="2729"/>
                </a:lnTo>
                <a:lnTo>
                  <a:pt x="12388" y="2751"/>
                </a:lnTo>
                <a:lnTo>
                  <a:pt x="12369" y="2772"/>
                </a:lnTo>
                <a:lnTo>
                  <a:pt x="12350" y="2792"/>
                </a:lnTo>
                <a:lnTo>
                  <a:pt x="12329" y="2811"/>
                </a:lnTo>
                <a:lnTo>
                  <a:pt x="12307" y="2830"/>
                </a:lnTo>
                <a:lnTo>
                  <a:pt x="12285" y="2848"/>
                </a:lnTo>
                <a:lnTo>
                  <a:pt x="12262" y="2866"/>
                </a:lnTo>
                <a:lnTo>
                  <a:pt x="12239" y="2882"/>
                </a:lnTo>
                <a:lnTo>
                  <a:pt x="12214" y="2897"/>
                </a:lnTo>
                <a:lnTo>
                  <a:pt x="12189" y="2912"/>
                </a:lnTo>
                <a:lnTo>
                  <a:pt x="12163" y="2926"/>
                </a:lnTo>
                <a:lnTo>
                  <a:pt x="12137" y="2940"/>
                </a:lnTo>
                <a:lnTo>
                  <a:pt x="12110" y="2951"/>
                </a:lnTo>
                <a:lnTo>
                  <a:pt x="12082" y="2963"/>
                </a:lnTo>
                <a:lnTo>
                  <a:pt x="12053" y="2974"/>
                </a:lnTo>
                <a:lnTo>
                  <a:pt x="12638" y="3827"/>
                </a:lnTo>
                <a:lnTo>
                  <a:pt x="12023" y="3827"/>
                </a:lnTo>
                <a:lnTo>
                  <a:pt x="11511" y="3063"/>
                </a:lnTo>
                <a:lnTo>
                  <a:pt x="11098" y="3063"/>
                </a:lnTo>
                <a:lnTo>
                  <a:pt x="11098" y="3827"/>
                </a:lnTo>
                <a:lnTo>
                  <a:pt x="10572" y="3827"/>
                </a:lnTo>
                <a:lnTo>
                  <a:pt x="10572" y="1440"/>
                </a:lnTo>
                <a:close/>
                <a:moveTo>
                  <a:pt x="11630" y="2599"/>
                </a:moveTo>
                <a:lnTo>
                  <a:pt x="11630" y="2599"/>
                </a:lnTo>
                <a:lnTo>
                  <a:pt x="11654" y="2599"/>
                </a:lnTo>
                <a:lnTo>
                  <a:pt x="11677" y="2598"/>
                </a:lnTo>
                <a:lnTo>
                  <a:pt x="11699" y="2595"/>
                </a:lnTo>
                <a:lnTo>
                  <a:pt x="11721" y="2593"/>
                </a:lnTo>
                <a:lnTo>
                  <a:pt x="11742" y="2589"/>
                </a:lnTo>
                <a:lnTo>
                  <a:pt x="11763" y="2585"/>
                </a:lnTo>
                <a:lnTo>
                  <a:pt x="11783" y="2580"/>
                </a:lnTo>
                <a:lnTo>
                  <a:pt x="11801" y="2574"/>
                </a:lnTo>
                <a:lnTo>
                  <a:pt x="11820" y="2569"/>
                </a:lnTo>
                <a:lnTo>
                  <a:pt x="11837" y="2562"/>
                </a:lnTo>
                <a:lnTo>
                  <a:pt x="11854" y="2554"/>
                </a:lnTo>
                <a:lnTo>
                  <a:pt x="11871" y="2546"/>
                </a:lnTo>
                <a:lnTo>
                  <a:pt x="11886" y="2536"/>
                </a:lnTo>
                <a:lnTo>
                  <a:pt x="11901" y="2527"/>
                </a:lnTo>
                <a:lnTo>
                  <a:pt x="11915" y="2517"/>
                </a:lnTo>
                <a:lnTo>
                  <a:pt x="11927" y="2505"/>
                </a:lnTo>
                <a:lnTo>
                  <a:pt x="11940" y="2495"/>
                </a:lnTo>
                <a:lnTo>
                  <a:pt x="11952" y="2482"/>
                </a:lnTo>
                <a:lnTo>
                  <a:pt x="11963" y="2469"/>
                </a:lnTo>
                <a:lnTo>
                  <a:pt x="11974" y="2457"/>
                </a:lnTo>
                <a:lnTo>
                  <a:pt x="11983" y="2443"/>
                </a:lnTo>
                <a:lnTo>
                  <a:pt x="11991" y="2429"/>
                </a:lnTo>
                <a:lnTo>
                  <a:pt x="11999" y="2414"/>
                </a:lnTo>
                <a:lnTo>
                  <a:pt x="12006" y="2399"/>
                </a:lnTo>
                <a:lnTo>
                  <a:pt x="12013" y="2384"/>
                </a:lnTo>
                <a:lnTo>
                  <a:pt x="12018" y="2368"/>
                </a:lnTo>
                <a:lnTo>
                  <a:pt x="12022" y="2350"/>
                </a:lnTo>
                <a:lnTo>
                  <a:pt x="12027" y="2334"/>
                </a:lnTo>
                <a:lnTo>
                  <a:pt x="12029" y="2317"/>
                </a:lnTo>
                <a:lnTo>
                  <a:pt x="12031" y="2298"/>
                </a:lnTo>
                <a:lnTo>
                  <a:pt x="12033" y="2280"/>
                </a:lnTo>
                <a:lnTo>
                  <a:pt x="12034" y="2261"/>
                </a:lnTo>
                <a:lnTo>
                  <a:pt x="12034" y="2254"/>
                </a:lnTo>
                <a:lnTo>
                  <a:pt x="12034" y="2254"/>
                </a:lnTo>
                <a:lnTo>
                  <a:pt x="12033" y="2234"/>
                </a:lnTo>
                <a:lnTo>
                  <a:pt x="12031" y="2214"/>
                </a:lnTo>
                <a:lnTo>
                  <a:pt x="12029" y="2194"/>
                </a:lnTo>
                <a:lnTo>
                  <a:pt x="12026" y="2176"/>
                </a:lnTo>
                <a:lnTo>
                  <a:pt x="12022" y="2157"/>
                </a:lnTo>
                <a:lnTo>
                  <a:pt x="12018" y="2140"/>
                </a:lnTo>
                <a:lnTo>
                  <a:pt x="12012" y="2123"/>
                </a:lnTo>
                <a:lnTo>
                  <a:pt x="12005" y="2106"/>
                </a:lnTo>
                <a:lnTo>
                  <a:pt x="11997" y="2090"/>
                </a:lnTo>
                <a:lnTo>
                  <a:pt x="11989" y="2075"/>
                </a:lnTo>
                <a:lnTo>
                  <a:pt x="11981" y="2061"/>
                </a:lnTo>
                <a:lnTo>
                  <a:pt x="11970" y="2048"/>
                </a:lnTo>
                <a:lnTo>
                  <a:pt x="11960" y="2035"/>
                </a:lnTo>
                <a:lnTo>
                  <a:pt x="11948" y="2022"/>
                </a:lnTo>
                <a:lnTo>
                  <a:pt x="11935" y="2011"/>
                </a:lnTo>
                <a:lnTo>
                  <a:pt x="11923" y="2000"/>
                </a:lnTo>
                <a:lnTo>
                  <a:pt x="11909" y="1990"/>
                </a:lnTo>
                <a:lnTo>
                  <a:pt x="11895" y="1979"/>
                </a:lnTo>
                <a:lnTo>
                  <a:pt x="11880" y="1970"/>
                </a:lnTo>
                <a:lnTo>
                  <a:pt x="11864" y="1962"/>
                </a:lnTo>
                <a:lnTo>
                  <a:pt x="11846" y="1954"/>
                </a:lnTo>
                <a:lnTo>
                  <a:pt x="11829" y="1947"/>
                </a:lnTo>
                <a:lnTo>
                  <a:pt x="11812" y="1941"/>
                </a:lnTo>
                <a:lnTo>
                  <a:pt x="11793" y="1935"/>
                </a:lnTo>
                <a:lnTo>
                  <a:pt x="11773" y="1930"/>
                </a:lnTo>
                <a:lnTo>
                  <a:pt x="11754" y="1926"/>
                </a:lnTo>
                <a:lnTo>
                  <a:pt x="11733" y="1922"/>
                </a:lnTo>
                <a:lnTo>
                  <a:pt x="11711" y="1919"/>
                </a:lnTo>
                <a:lnTo>
                  <a:pt x="11689" y="1917"/>
                </a:lnTo>
                <a:lnTo>
                  <a:pt x="11667" y="1915"/>
                </a:lnTo>
                <a:lnTo>
                  <a:pt x="11644" y="1914"/>
                </a:lnTo>
                <a:lnTo>
                  <a:pt x="11620" y="1914"/>
                </a:lnTo>
                <a:lnTo>
                  <a:pt x="11098" y="1914"/>
                </a:lnTo>
                <a:lnTo>
                  <a:pt x="11098" y="2599"/>
                </a:lnTo>
                <a:lnTo>
                  <a:pt x="11630" y="2599"/>
                </a:lnTo>
                <a:close/>
                <a:moveTo>
                  <a:pt x="12883" y="1440"/>
                </a:moveTo>
                <a:lnTo>
                  <a:pt x="13408" y="1440"/>
                </a:lnTo>
                <a:lnTo>
                  <a:pt x="13408" y="3349"/>
                </a:lnTo>
                <a:lnTo>
                  <a:pt x="14600" y="3349"/>
                </a:lnTo>
                <a:lnTo>
                  <a:pt x="14600" y="3827"/>
                </a:lnTo>
                <a:lnTo>
                  <a:pt x="12883" y="3827"/>
                </a:lnTo>
                <a:lnTo>
                  <a:pt x="12883" y="1440"/>
                </a:lnTo>
                <a:close/>
                <a:moveTo>
                  <a:pt x="14889" y="1440"/>
                </a:moveTo>
                <a:lnTo>
                  <a:pt x="15822" y="1440"/>
                </a:lnTo>
                <a:lnTo>
                  <a:pt x="15822" y="1440"/>
                </a:lnTo>
                <a:lnTo>
                  <a:pt x="15857" y="1440"/>
                </a:lnTo>
                <a:lnTo>
                  <a:pt x="15891" y="1441"/>
                </a:lnTo>
                <a:lnTo>
                  <a:pt x="15926" y="1443"/>
                </a:lnTo>
                <a:lnTo>
                  <a:pt x="15960" y="1446"/>
                </a:lnTo>
                <a:lnTo>
                  <a:pt x="15994" y="1449"/>
                </a:lnTo>
                <a:lnTo>
                  <a:pt x="16027" y="1452"/>
                </a:lnTo>
                <a:lnTo>
                  <a:pt x="16060" y="1457"/>
                </a:lnTo>
                <a:lnTo>
                  <a:pt x="16093" y="1463"/>
                </a:lnTo>
                <a:lnTo>
                  <a:pt x="16124" y="1469"/>
                </a:lnTo>
                <a:lnTo>
                  <a:pt x="16156" y="1476"/>
                </a:lnTo>
                <a:lnTo>
                  <a:pt x="16188" y="1484"/>
                </a:lnTo>
                <a:lnTo>
                  <a:pt x="16219" y="1492"/>
                </a:lnTo>
                <a:lnTo>
                  <a:pt x="16249" y="1500"/>
                </a:lnTo>
                <a:lnTo>
                  <a:pt x="16279" y="1510"/>
                </a:lnTo>
                <a:lnTo>
                  <a:pt x="16308" y="1519"/>
                </a:lnTo>
                <a:lnTo>
                  <a:pt x="16338" y="1531"/>
                </a:lnTo>
                <a:lnTo>
                  <a:pt x="16366" y="1541"/>
                </a:lnTo>
                <a:lnTo>
                  <a:pt x="16395" y="1554"/>
                </a:lnTo>
                <a:lnTo>
                  <a:pt x="16423" y="1567"/>
                </a:lnTo>
                <a:lnTo>
                  <a:pt x="16449" y="1580"/>
                </a:lnTo>
                <a:lnTo>
                  <a:pt x="16477" y="1593"/>
                </a:lnTo>
                <a:lnTo>
                  <a:pt x="16502" y="1607"/>
                </a:lnTo>
                <a:lnTo>
                  <a:pt x="16529" y="1622"/>
                </a:lnTo>
                <a:lnTo>
                  <a:pt x="16555" y="1637"/>
                </a:lnTo>
                <a:lnTo>
                  <a:pt x="16579" y="1654"/>
                </a:lnTo>
                <a:lnTo>
                  <a:pt x="16603" y="1671"/>
                </a:lnTo>
                <a:lnTo>
                  <a:pt x="16627" y="1687"/>
                </a:lnTo>
                <a:lnTo>
                  <a:pt x="16651" y="1706"/>
                </a:lnTo>
                <a:lnTo>
                  <a:pt x="16674" y="1723"/>
                </a:lnTo>
                <a:lnTo>
                  <a:pt x="16696" y="1742"/>
                </a:lnTo>
                <a:lnTo>
                  <a:pt x="16718" y="1761"/>
                </a:lnTo>
                <a:lnTo>
                  <a:pt x="16738" y="1781"/>
                </a:lnTo>
                <a:lnTo>
                  <a:pt x="16759" y="1801"/>
                </a:lnTo>
                <a:lnTo>
                  <a:pt x="16780" y="1822"/>
                </a:lnTo>
                <a:lnTo>
                  <a:pt x="16800" y="1843"/>
                </a:lnTo>
                <a:lnTo>
                  <a:pt x="16818" y="1865"/>
                </a:lnTo>
                <a:lnTo>
                  <a:pt x="16837" y="1887"/>
                </a:lnTo>
                <a:lnTo>
                  <a:pt x="16854" y="1909"/>
                </a:lnTo>
                <a:lnTo>
                  <a:pt x="16872" y="1932"/>
                </a:lnTo>
                <a:lnTo>
                  <a:pt x="16889" y="1955"/>
                </a:lnTo>
                <a:lnTo>
                  <a:pt x="16905" y="1979"/>
                </a:lnTo>
                <a:lnTo>
                  <a:pt x="16920" y="2004"/>
                </a:lnTo>
                <a:lnTo>
                  <a:pt x="16935" y="2028"/>
                </a:lnTo>
                <a:lnTo>
                  <a:pt x="16949" y="2053"/>
                </a:lnTo>
                <a:lnTo>
                  <a:pt x="16963" y="2079"/>
                </a:lnTo>
                <a:lnTo>
                  <a:pt x="16976" y="2104"/>
                </a:lnTo>
                <a:lnTo>
                  <a:pt x="16988" y="2131"/>
                </a:lnTo>
                <a:lnTo>
                  <a:pt x="17000" y="2157"/>
                </a:lnTo>
                <a:lnTo>
                  <a:pt x="17010" y="2184"/>
                </a:lnTo>
                <a:lnTo>
                  <a:pt x="17021" y="2212"/>
                </a:lnTo>
                <a:lnTo>
                  <a:pt x="17030" y="2239"/>
                </a:lnTo>
                <a:lnTo>
                  <a:pt x="17039" y="2267"/>
                </a:lnTo>
                <a:lnTo>
                  <a:pt x="17047" y="2296"/>
                </a:lnTo>
                <a:lnTo>
                  <a:pt x="17056" y="2324"/>
                </a:lnTo>
                <a:lnTo>
                  <a:pt x="17062" y="2353"/>
                </a:lnTo>
                <a:lnTo>
                  <a:pt x="17068" y="2383"/>
                </a:lnTo>
                <a:lnTo>
                  <a:pt x="17074" y="2412"/>
                </a:lnTo>
                <a:lnTo>
                  <a:pt x="17079" y="2442"/>
                </a:lnTo>
                <a:lnTo>
                  <a:pt x="17083" y="2472"/>
                </a:lnTo>
                <a:lnTo>
                  <a:pt x="17087" y="2502"/>
                </a:lnTo>
                <a:lnTo>
                  <a:pt x="17089" y="2533"/>
                </a:lnTo>
                <a:lnTo>
                  <a:pt x="17091" y="2564"/>
                </a:lnTo>
                <a:lnTo>
                  <a:pt x="17093" y="2595"/>
                </a:lnTo>
                <a:lnTo>
                  <a:pt x="17093" y="2626"/>
                </a:lnTo>
                <a:lnTo>
                  <a:pt x="17093" y="2633"/>
                </a:lnTo>
                <a:lnTo>
                  <a:pt x="17093" y="2633"/>
                </a:lnTo>
                <a:lnTo>
                  <a:pt x="17093" y="2665"/>
                </a:lnTo>
                <a:lnTo>
                  <a:pt x="17091" y="2696"/>
                </a:lnTo>
                <a:lnTo>
                  <a:pt x="17089" y="2727"/>
                </a:lnTo>
                <a:lnTo>
                  <a:pt x="17087" y="2757"/>
                </a:lnTo>
                <a:lnTo>
                  <a:pt x="17083" y="2788"/>
                </a:lnTo>
                <a:lnTo>
                  <a:pt x="17079" y="2818"/>
                </a:lnTo>
                <a:lnTo>
                  <a:pt x="17074" y="2847"/>
                </a:lnTo>
                <a:lnTo>
                  <a:pt x="17068" y="2877"/>
                </a:lnTo>
                <a:lnTo>
                  <a:pt x="17062" y="2906"/>
                </a:lnTo>
                <a:lnTo>
                  <a:pt x="17056" y="2936"/>
                </a:lnTo>
                <a:lnTo>
                  <a:pt x="17047" y="2964"/>
                </a:lnTo>
                <a:lnTo>
                  <a:pt x="17039" y="2993"/>
                </a:lnTo>
                <a:lnTo>
                  <a:pt x="17030" y="3020"/>
                </a:lnTo>
                <a:lnTo>
                  <a:pt x="17021" y="3048"/>
                </a:lnTo>
                <a:lnTo>
                  <a:pt x="17010" y="3076"/>
                </a:lnTo>
                <a:lnTo>
                  <a:pt x="17000" y="3103"/>
                </a:lnTo>
                <a:lnTo>
                  <a:pt x="16988" y="3130"/>
                </a:lnTo>
                <a:lnTo>
                  <a:pt x="16976" y="3156"/>
                </a:lnTo>
                <a:lnTo>
                  <a:pt x="16963" y="3182"/>
                </a:lnTo>
                <a:lnTo>
                  <a:pt x="16949" y="3208"/>
                </a:lnTo>
                <a:lnTo>
                  <a:pt x="16935" y="3233"/>
                </a:lnTo>
                <a:lnTo>
                  <a:pt x="16920" y="3257"/>
                </a:lnTo>
                <a:lnTo>
                  <a:pt x="16905" y="3282"/>
                </a:lnTo>
                <a:lnTo>
                  <a:pt x="16889" y="3306"/>
                </a:lnTo>
                <a:lnTo>
                  <a:pt x="16872" y="3329"/>
                </a:lnTo>
                <a:lnTo>
                  <a:pt x="16854" y="3352"/>
                </a:lnTo>
                <a:lnTo>
                  <a:pt x="16837" y="3375"/>
                </a:lnTo>
                <a:lnTo>
                  <a:pt x="16818" y="3397"/>
                </a:lnTo>
                <a:lnTo>
                  <a:pt x="16800" y="3419"/>
                </a:lnTo>
                <a:lnTo>
                  <a:pt x="16780" y="3441"/>
                </a:lnTo>
                <a:lnTo>
                  <a:pt x="16759" y="3462"/>
                </a:lnTo>
                <a:lnTo>
                  <a:pt x="16738" y="3482"/>
                </a:lnTo>
                <a:lnTo>
                  <a:pt x="16718" y="3501"/>
                </a:lnTo>
                <a:lnTo>
                  <a:pt x="16696" y="3521"/>
                </a:lnTo>
                <a:lnTo>
                  <a:pt x="16674" y="3539"/>
                </a:lnTo>
                <a:lnTo>
                  <a:pt x="16651" y="3558"/>
                </a:lnTo>
                <a:lnTo>
                  <a:pt x="16627" y="3576"/>
                </a:lnTo>
                <a:lnTo>
                  <a:pt x="16603" y="3594"/>
                </a:lnTo>
                <a:lnTo>
                  <a:pt x="16579" y="3610"/>
                </a:lnTo>
                <a:lnTo>
                  <a:pt x="16555" y="3626"/>
                </a:lnTo>
                <a:lnTo>
                  <a:pt x="16529" y="3642"/>
                </a:lnTo>
                <a:lnTo>
                  <a:pt x="16502" y="3657"/>
                </a:lnTo>
                <a:lnTo>
                  <a:pt x="16477" y="3671"/>
                </a:lnTo>
                <a:lnTo>
                  <a:pt x="16449" y="3685"/>
                </a:lnTo>
                <a:lnTo>
                  <a:pt x="16423" y="3699"/>
                </a:lnTo>
                <a:lnTo>
                  <a:pt x="16395" y="3711"/>
                </a:lnTo>
                <a:lnTo>
                  <a:pt x="16366" y="3723"/>
                </a:lnTo>
                <a:lnTo>
                  <a:pt x="16338" y="3735"/>
                </a:lnTo>
                <a:lnTo>
                  <a:pt x="16308" y="3745"/>
                </a:lnTo>
                <a:lnTo>
                  <a:pt x="16279" y="3755"/>
                </a:lnTo>
                <a:lnTo>
                  <a:pt x="16249" y="3765"/>
                </a:lnTo>
                <a:lnTo>
                  <a:pt x="16219" y="3774"/>
                </a:lnTo>
                <a:lnTo>
                  <a:pt x="16188" y="3782"/>
                </a:lnTo>
                <a:lnTo>
                  <a:pt x="16156" y="3790"/>
                </a:lnTo>
                <a:lnTo>
                  <a:pt x="16124" y="3797"/>
                </a:lnTo>
                <a:lnTo>
                  <a:pt x="16093" y="3803"/>
                </a:lnTo>
                <a:lnTo>
                  <a:pt x="16060" y="3809"/>
                </a:lnTo>
                <a:lnTo>
                  <a:pt x="16027" y="3813"/>
                </a:lnTo>
                <a:lnTo>
                  <a:pt x="15994" y="3818"/>
                </a:lnTo>
                <a:lnTo>
                  <a:pt x="15960" y="3820"/>
                </a:lnTo>
                <a:lnTo>
                  <a:pt x="15926" y="3824"/>
                </a:lnTo>
                <a:lnTo>
                  <a:pt x="15891" y="3825"/>
                </a:lnTo>
                <a:lnTo>
                  <a:pt x="15857" y="3826"/>
                </a:lnTo>
                <a:lnTo>
                  <a:pt x="15822" y="3827"/>
                </a:lnTo>
                <a:lnTo>
                  <a:pt x="14889" y="3827"/>
                </a:lnTo>
                <a:lnTo>
                  <a:pt x="14889" y="1440"/>
                </a:lnTo>
                <a:close/>
                <a:moveTo>
                  <a:pt x="15416" y="1914"/>
                </a:moveTo>
                <a:lnTo>
                  <a:pt x="15416" y="3352"/>
                </a:lnTo>
                <a:lnTo>
                  <a:pt x="15822" y="3352"/>
                </a:lnTo>
                <a:lnTo>
                  <a:pt x="15822" y="3352"/>
                </a:lnTo>
                <a:lnTo>
                  <a:pt x="15863" y="3352"/>
                </a:lnTo>
                <a:lnTo>
                  <a:pt x="15901" y="3350"/>
                </a:lnTo>
                <a:lnTo>
                  <a:pt x="15939" y="3345"/>
                </a:lnTo>
                <a:lnTo>
                  <a:pt x="15977" y="3339"/>
                </a:lnTo>
                <a:lnTo>
                  <a:pt x="16013" y="3332"/>
                </a:lnTo>
                <a:lnTo>
                  <a:pt x="16049" y="3323"/>
                </a:lnTo>
                <a:lnTo>
                  <a:pt x="16082" y="3313"/>
                </a:lnTo>
                <a:lnTo>
                  <a:pt x="16116" y="3301"/>
                </a:lnTo>
                <a:lnTo>
                  <a:pt x="16148" y="3287"/>
                </a:lnTo>
                <a:lnTo>
                  <a:pt x="16180" y="3272"/>
                </a:lnTo>
                <a:lnTo>
                  <a:pt x="16210" y="3256"/>
                </a:lnTo>
                <a:lnTo>
                  <a:pt x="16240" y="3239"/>
                </a:lnTo>
                <a:lnTo>
                  <a:pt x="16268" y="3219"/>
                </a:lnTo>
                <a:lnTo>
                  <a:pt x="16294" y="3200"/>
                </a:lnTo>
                <a:lnTo>
                  <a:pt x="16320" y="3178"/>
                </a:lnTo>
                <a:lnTo>
                  <a:pt x="16344" y="3155"/>
                </a:lnTo>
                <a:lnTo>
                  <a:pt x="16367" y="3130"/>
                </a:lnTo>
                <a:lnTo>
                  <a:pt x="16389" y="3105"/>
                </a:lnTo>
                <a:lnTo>
                  <a:pt x="16409" y="3079"/>
                </a:lnTo>
                <a:lnTo>
                  <a:pt x="16428" y="3052"/>
                </a:lnTo>
                <a:lnTo>
                  <a:pt x="16446" y="3023"/>
                </a:lnTo>
                <a:lnTo>
                  <a:pt x="16462" y="2993"/>
                </a:lnTo>
                <a:lnTo>
                  <a:pt x="16477" y="2962"/>
                </a:lnTo>
                <a:lnTo>
                  <a:pt x="16491" y="2929"/>
                </a:lnTo>
                <a:lnTo>
                  <a:pt x="16502" y="2897"/>
                </a:lnTo>
                <a:lnTo>
                  <a:pt x="16513" y="2862"/>
                </a:lnTo>
                <a:lnTo>
                  <a:pt x="16522" y="2828"/>
                </a:lnTo>
                <a:lnTo>
                  <a:pt x="16529" y="2792"/>
                </a:lnTo>
                <a:lnTo>
                  <a:pt x="16535" y="2755"/>
                </a:lnTo>
                <a:lnTo>
                  <a:pt x="16539" y="2718"/>
                </a:lnTo>
                <a:lnTo>
                  <a:pt x="16542" y="2680"/>
                </a:lnTo>
                <a:lnTo>
                  <a:pt x="16543" y="2640"/>
                </a:lnTo>
                <a:lnTo>
                  <a:pt x="16543" y="2633"/>
                </a:lnTo>
                <a:lnTo>
                  <a:pt x="16543" y="2633"/>
                </a:lnTo>
                <a:lnTo>
                  <a:pt x="16542" y="2594"/>
                </a:lnTo>
                <a:lnTo>
                  <a:pt x="16539" y="2555"/>
                </a:lnTo>
                <a:lnTo>
                  <a:pt x="16535" y="2518"/>
                </a:lnTo>
                <a:lnTo>
                  <a:pt x="16529" y="2481"/>
                </a:lnTo>
                <a:lnTo>
                  <a:pt x="16522" y="2445"/>
                </a:lnTo>
                <a:lnTo>
                  <a:pt x="16513" y="2409"/>
                </a:lnTo>
                <a:lnTo>
                  <a:pt x="16502" y="2376"/>
                </a:lnTo>
                <a:lnTo>
                  <a:pt x="16491" y="2342"/>
                </a:lnTo>
                <a:lnTo>
                  <a:pt x="16477" y="2310"/>
                </a:lnTo>
                <a:lnTo>
                  <a:pt x="16462" y="2279"/>
                </a:lnTo>
                <a:lnTo>
                  <a:pt x="16446" y="2249"/>
                </a:lnTo>
                <a:lnTo>
                  <a:pt x="16428" y="2220"/>
                </a:lnTo>
                <a:lnTo>
                  <a:pt x="16409" y="2192"/>
                </a:lnTo>
                <a:lnTo>
                  <a:pt x="16389" y="2165"/>
                </a:lnTo>
                <a:lnTo>
                  <a:pt x="16367" y="2139"/>
                </a:lnTo>
                <a:lnTo>
                  <a:pt x="16344" y="2115"/>
                </a:lnTo>
                <a:lnTo>
                  <a:pt x="16320" y="2091"/>
                </a:lnTo>
                <a:lnTo>
                  <a:pt x="16294" y="2069"/>
                </a:lnTo>
                <a:lnTo>
                  <a:pt x="16268" y="2049"/>
                </a:lnTo>
                <a:lnTo>
                  <a:pt x="16240" y="2030"/>
                </a:lnTo>
                <a:lnTo>
                  <a:pt x="16210" y="2012"/>
                </a:lnTo>
                <a:lnTo>
                  <a:pt x="16180" y="1996"/>
                </a:lnTo>
                <a:lnTo>
                  <a:pt x="16148" y="1981"/>
                </a:lnTo>
                <a:lnTo>
                  <a:pt x="16116" y="1967"/>
                </a:lnTo>
                <a:lnTo>
                  <a:pt x="16082" y="1954"/>
                </a:lnTo>
                <a:lnTo>
                  <a:pt x="16049" y="1944"/>
                </a:lnTo>
                <a:lnTo>
                  <a:pt x="16013" y="1934"/>
                </a:lnTo>
                <a:lnTo>
                  <a:pt x="15977" y="1927"/>
                </a:lnTo>
                <a:lnTo>
                  <a:pt x="15939" y="1922"/>
                </a:lnTo>
                <a:lnTo>
                  <a:pt x="15901" y="1917"/>
                </a:lnTo>
                <a:lnTo>
                  <a:pt x="15863" y="1915"/>
                </a:lnTo>
                <a:lnTo>
                  <a:pt x="15822" y="1914"/>
                </a:lnTo>
                <a:lnTo>
                  <a:pt x="15416" y="1914"/>
                </a:lnTo>
                <a:close/>
                <a:moveTo>
                  <a:pt x="17059" y="1666"/>
                </a:moveTo>
                <a:lnTo>
                  <a:pt x="17059" y="1665"/>
                </a:lnTo>
                <a:lnTo>
                  <a:pt x="17059" y="1665"/>
                </a:lnTo>
                <a:lnTo>
                  <a:pt x="17060" y="1641"/>
                </a:lnTo>
                <a:lnTo>
                  <a:pt x="17064" y="1618"/>
                </a:lnTo>
                <a:lnTo>
                  <a:pt x="17069" y="1595"/>
                </a:lnTo>
                <a:lnTo>
                  <a:pt x="17078" y="1573"/>
                </a:lnTo>
                <a:lnTo>
                  <a:pt x="17087" y="1552"/>
                </a:lnTo>
                <a:lnTo>
                  <a:pt x="17098" y="1532"/>
                </a:lnTo>
                <a:lnTo>
                  <a:pt x="17112" y="1514"/>
                </a:lnTo>
                <a:lnTo>
                  <a:pt x="17127" y="1496"/>
                </a:lnTo>
                <a:lnTo>
                  <a:pt x="17145" y="1481"/>
                </a:lnTo>
                <a:lnTo>
                  <a:pt x="17163" y="1467"/>
                </a:lnTo>
                <a:lnTo>
                  <a:pt x="17183" y="1455"/>
                </a:lnTo>
                <a:lnTo>
                  <a:pt x="17204" y="1446"/>
                </a:lnTo>
                <a:lnTo>
                  <a:pt x="17226" y="1437"/>
                </a:lnTo>
                <a:lnTo>
                  <a:pt x="17248" y="1431"/>
                </a:lnTo>
                <a:lnTo>
                  <a:pt x="17272" y="1427"/>
                </a:lnTo>
                <a:lnTo>
                  <a:pt x="17296" y="1426"/>
                </a:lnTo>
                <a:lnTo>
                  <a:pt x="17296" y="1426"/>
                </a:lnTo>
                <a:lnTo>
                  <a:pt x="17320" y="1427"/>
                </a:lnTo>
                <a:lnTo>
                  <a:pt x="17345" y="1431"/>
                </a:lnTo>
                <a:lnTo>
                  <a:pt x="17368" y="1436"/>
                </a:lnTo>
                <a:lnTo>
                  <a:pt x="17390" y="1444"/>
                </a:lnTo>
                <a:lnTo>
                  <a:pt x="17411" y="1455"/>
                </a:lnTo>
                <a:lnTo>
                  <a:pt x="17430" y="1466"/>
                </a:lnTo>
                <a:lnTo>
                  <a:pt x="17449" y="1480"/>
                </a:lnTo>
                <a:lnTo>
                  <a:pt x="17465" y="1496"/>
                </a:lnTo>
                <a:lnTo>
                  <a:pt x="17480" y="1513"/>
                </a:lnTo>
                <a:lnTo>
                  <a:pt x="17494" y="1531"/>
                </a:lnTo>
                <a:lnTo>
                  <a:pt x="17506" y="1551"/>
                </a:lnTo>
                <a:lnTo>
                  <a:pt x="17516" y="1571"/>
                </a:lnTo>
                <a:lnTo>
                  <a:pt x="17523" y="1593"/>
                </a:lnTo>
                <a:lnTo>
                  <a:pt x="17529" y="1615"/>
                </a:lnTo>
                <a:lnTo>
                  <a:pt x="17532" y="1640"/>
                </a:lnTo>
                <a:lnTo>
                  <a:pt x="17533" y="1663"/>
                </a:lnTo>
                <a:lnTo>
                  <a:pt x="17533" y="1665"/>
                </a:lnTo>
                <a:lnTo>
                  <a:pt x="17533" y="1665"/>
                </a:lnTo>
                <a:lnTo>
                  <a:pt x="17532" y="1688"/>
                </a:lnTo>
                <a:lnTo>
                  <a:pt x="17529" y="1712"/>
                </a:lnTo>
                <a:lnTo>
                  <a:pt x="17523" y="1734"/>
                </a:lnTo>
                <a:lnTo>
                  <a:pt x="17515" y="1756"/>
                </a:lnTo>
                <a:lnTo>
                  <a:pt x="17506" y="1777"/>
                </a:lnTo>
                <a:lnTo>
                  <a:pt x="17494" y="1797"/>
                </a:lnTo>
                <a:lnTo>
                  <a:pt x="17480" y="1815"/>
                </a:lnTo>
                <a:lnTo>
                  <a:pt x="17465" y="1833"/>
                </a:lnTo>
                <a:lnTo>
                  <a:pt x="17448" y="1848"/>
                </a:lnTo>
                <a:lnTo>
                  <a:pt x="17429" y="1862"/>
                </a:lnTo>
                <a:lnTo>
                  <a:pt x="17410" y="1874"/>
                </a:lnTo>
                <a:lnTo>
                  <a:pt x="17389" y="1885"/>
                </a:lnTo>
                <a:lnTo>
                  <a:pt x="17368" y="1893"/>
                </a:lnTo>
                <a:lnTo>
                  <a:pt x="17345" y="1898"/>
                </a:lnTo>
                <a:lnTo>
                  <a:pt x="17320" y="1902"/>
                </a:lnTo>
                <a:lnTo>
                  <a:pt x="17296" y="1903"/>
                </a:lnTo>
                <a:lnTo>
                  <a:pt x="17296" y="1903"/>
                </a:lnTo>
                <a:lnTo>
                  <a:pt x="17272" y="1902"/>
                </a:lnTo>
                <a:lnTo>
                  <a:pt x="17248" y="1898"/>
                </a:lnTo>
                <a:lnTo>
                  <a:pt x="17224" y="1893"/>
                </a:lnTo>
                <a:lnTo>
                  <a:pt x="17202" y="1885"/>
                </a:lnTo>
                <a:lnTo>
                  <a:pt x="17182" y="1874"/>
                </a:lnTo>
                <a:lnTo>
                  <a:pt x="17162" y="1863"/>
                </a:lnTo>
                <a:lnTo>
                  <a:pt x="17143" y="1849"/>
                </a:lnTo>
                <a:lnTo>
                  <a:pt x="17127" y="1834"/>
                </a:lnTo>
                <a:lnTo>
                  <a:pt x="17112" y="1816"/>
                </a:lnTo>
                <a:lnTo>
                  <a:pt x="17098" y="1798"/>
                </a:lnTo>
                <a:lnTo>
                  <a:pt x="17087" y="1778"/>
                </a:lnTo>
                <a:lnTo>
                  <a:pt x="17078" y="1758"/>
                </a:lnTo>
                <a:lnTo>
                  <a:pt x="17069" y="1736"/>
                </a:lnTo>
                <a:lnTo>
                  <a:pt x="17064" y="1714"/>
                </a:lnTo>
                <a:lnTo>
                  <a:pt x="17060" y="1690"/>
                </a:lnTo>
                <a:lnTo>
                  <a:pt x="17059" y="1666"/>
                </a:lnTo>
                <a:close/>
                <a:moveTo>
                  <a:pt x="17507" y="1665"/>
                </a:moveTo>
                <a:lnTo>
                  <a:pt x="17507" y="1663"/>
                </a:lnTo>
                <a:lnTo>
                  <a:pt x="17507" y="1663"/>
                </a:lnTo>
                <a:lnTo>
                  <a:pt x="17506" y="1642"/>
                </a:lnTo>
                <a:lnTo>
                  <a:pt x="17502" y="1621"/>
                </a:lnTo>
                <a:lnTo>
                  <a:pt x="17498" y="1600"/>
                </a:lnTo>
                <a:lnTo>
                  <a:pt x="17491" y="1582"/>
                </a:lnTo>
                <a:lnTo>
                  <a:pt x="17482" y="1563"/>
                </a:lnTo>
                <a:lnTo>
                  <a:pt x="17472" y="1545"/>
                </a:lnTo>
                <a:lnTo>
                  <a:pt x="17459" y="1529"/>
                </a:lnTo>
                <a:lnTo>
                  <a:pt x="17447" y="1514"/>
                </a:lnTo>
                <a:lnTo>
                  <a:pt x="17432" y="1500"/>
                </a:lnTo>
                <a:lnTo>
                  <a:pt x="17415" y="1488"/>
                </a:lnTo>
                <a:lnTo>
                  <a:pt x="17398" y="1478"/>
                </a:lnTo>
                <a:lnTo>
                  <a:pt x="17380" y="1469"/>
                </a:lnTo>
                <a:lnTo>
                  <a:pt x="17360" y="1462"/>
                </a:lnTo>
                <a:lnTo>
                  <a:pt x="17340" y="1456"/>
                </a:lnTo>
                <a:lnTo>
                  <a:pt x="17318" y="1452"/>
                </a:lnTo>
                <a:lnTo>
                  <a:pt x="17296" y="1451"/>
                </a:lnTo>
                <a:lnTo>
                  <a:pt x="17296" y="1451"/>
                </a:lnTo>
                <a:lnTo>
                  <a:pt x="17274" y="1452"/>
                </a:lnTo>
                <a:lnTo>
                  <a:pt x="17253" y="1456"/>
                </a:lnTo>
                <a:lnTo>
                  <a:pt x="17233" y="1462"/>
                </a:lnTo>
                <a:lnTo>
                  <a:pt x="17213" y="1469"/>
                </a:lnTo>
                <a:lnTo>
                  <a:pt x="17194" y="1478"/>
                </a:lnTo>
                <a:lnTo>
                  <a:pt x="17177" y="1488"/>
                </a:lnTo>
                <a:lnTo>
                  <a:pt x="17161" y="1501"/>
                </a:lnTo>
                <a:lnTo>
                  <a:pt x="17147" y="1515"/>
                </a:lnTo>
                <a:lnTo>
                  <a:pt x="17133" y="1530"/>
                </a:lnTo>
                <a:lnTo>
                  <a:pt x="17121" y="1546"/>
                </a:lnTo>
                <a:lnTo>
                  <a:pt x="17111" y="1563"/>
                </a:lnTo>
                <a:lnTo>
                  <a:pt x="17102" y="1582"/>
                </a:lnTo>
                <a:lnTo>
                  <a:pt x="17095" y="1602"/>
                </a:lnTo>
                <a:lnTo>
                  <a:pt x="17090" y="1622"/>
                </a:lnTo>
                <a:lnTo>
                  <a:pt x="17087" y="1643"/>
                </a:lnTo>
                <a:lnTo>
                  <a:pt x="17086" y="1665"/>
                </a:lnTo>
                <a:lnTo>
                  <a:pt x="17086" y="1666"/>
                </a:lnTo>
                <a:lnTo>
                  <a:pt x="17086" y="1666"/>
                </a:lnTo>
                <a:lnTo>
                  <a:pt x="17087" y="1687"/>
                </a:lnTo>
                <a:lnTo>
                  <a:pt x="17090" y="1709"/>
                </a:lnTo>
                <a:lnTo>
                  <a:pt x="17095" y="1729"/>
                </a:lnTo>
                <a:lnTo>
                  <a:pt x="17102" y="1748"/>
                </a:lnTo>
                <a:lnTo>
                  <a:pt x="17111" y="1767"/>
                </a:lnTo>
                <a:lnTo>
                  <a:pt x="17120" y="1784"/>
                </a:lnTo>
                <a:lnTo>
                  <a:pt x="17133" y="1800"/>
                </a:lnTo>
                <a:lnTo>
                  <a:pt x="17146" y="1815"/>
                </a:lnTo>
                <a:lnTo>
                  <a:pt x="17161" y="1829"/>
                </a:lnTo>
                <a:lnTo>
                  <a:pt x="17177" y="1841"/>
                </a:lnTo>
                <a:lnTo>
                  <a:pt x="17194" y="1852"/>
                </a:lnTo>
                <a:lnTo>
                  <a:pt x="17213" y="1860"/>
                </a:lnTo>
                <a:lnTo>
                  <a:pt x="17233" y="1867"/>
                </a:lnTo>
                <a:lnTo>
                  <a:pt x="17252" y="1873"/>
                </a:lnTo>
                <a:lnTo>
                  <a:pt x="17274" y="1877"/>
                </a:lnTo>
                <a:lnTo>
                  <a:pt x="17296" y="1878"/>
                </a:lnTo>
                <a:lnTo>
                  <a:pt x="17296" y="1878"/>
                </a:lnTo>
                <a:lnTo>
                  <a:pt x="17318" y="1877"/>
                </a:lnTo>
                <a:lnTo>
                  <a:pt x="17339" y="1873"/>
                </a:lnTo>
                <a:lnTo>
                  <a:pt x="17360" y="1867"/>
                </a:lnTo>
                <a:lnTo>
                  <a:pt x="17380" y="1860"/>
                </a:lnTo>
                <a:lnTo>
                  <a:pt x="17398" y="1851"/>
                </a:lnTo>
                <a:lnTo>
                  <a:pt x="17415" y="1841"/>
                </a:lnTo>
                <a:lnTo>
                  <a:pt x="17432" y="1828"/>
                </a:lnTo>
                <a:lnTo>
                  <a:pt x="17445" y="1814"/>
                </a:lnTo>
                <a:lnTo>
                  <a:pt x="17459" y="1799"/>
                </a:lnTo>
                <a:lnTo>
                  <a:pt x="17471" y="1783"/>
                </a:lnTo>
                <a:lnTo>
                  <a:pt x="17481" y="1766"/>
                </a:lnTo>
                <a:lnTo>
                  <a:pt x="17491" y="1747"/>
                </a:lnTo>
                <a:lnTo>
                  <a:pt x="17498" y="1727"/>
                </a:lnTo>
                <a:lnTo>
                  <a:pt x="17502" y="1707"/>
                </a:lnTo>
                <a:lnTo>
                  <a:pt x="17506" y="1686"/>
                </a:lnTo>
                <a:lnTo>
                  <a:pt x="17507" y="1665"/>
                </a:lnTo>
                <a:close/>
                <a:moveTo>
                  <a:pt x="17207" y="1540"/>
                </a:moveTo>
                <a:lnTo>
                  <a:pt x="17314" y="1540"/>
                </a:lnTo>
                <a:lnTo>
                  <a:pt x="17314" y="1540"/>
                </a:lnTo>
                <a:lnTo>
                  <a:pt x="17332" y="1541"/>
                </a:lnTo>
                <a:lnTo>
                  <a:pt x="17348" y="1545"/>
                </a:lnTo>
                <a:lnTo>
                  <a:pt x="17356" y="1548"/>
                </a:lnTo>
                <a:lnTo>
                  <a:pt x="17363" y="1551"/>
                </a:lnTo>
                <a:lnTo>
                  <a:pt x="17370" y="1555"/>
                </a:lnTo>
                <a:lnTo>
                  <a:pt x="17377" y="1560"/>
                </a:lnTo>
                <a:lnTo>
                  <a:pt x="17383" y="1565"/>
                </a:lnTo>
                <a:lnTo>
                  <a:pt x="17388" y="1570"/>
                </a:lnTo>
                <a:lnTo>
                  <a:pt x="17392" y="1576"/>
                </a:lnTo>
                <a:lnTo>
                  <a:pt x="17396" y="1583"/>
                </a:lnTo>
                <a:lnTo>
                  <a:pt x="17399" y="1590"/>
                </a:lnTo>
                <a:lnTo>
                  <a:pt x="17401" y="1597"/>
                </a:lnTo>
                <a:lnTo>
                  <a:pt x="17403" y="1605"/>
                </a:lnTo>
                <a:lnTo>
                  <a:pt x="17403" y="1614"/>
                </a:lnTo>
                <a:lnTo>
                  <a:pt x="17403" y="1614"/>
                </a:lnTo>
                <a:lnTo>
                  <a:pt x="17401" y="1628"/>
                </a:lnTo>
                <a:lnTo>
                  <a:pt x="17398" y="1641"/>
                </a:lnTo>
                <a:lnTo>
                  <a:pt x="17392" y="1652"/>
                </a:lnTo>
                <a:lnTo>
                  <a:pt x="17385" y="1662"/>
                </a:lnTo>
                <a:lnTo>
                  <a:pt x="17377" y="1670"/>
                </a:lnTo>
                <a:lnTo>
                  <a:pt x="17367" y="1677"/>
                </a:lnTo>
                <a:lnTo>
                  <a:pt x="17356" y="1682"/>
                </a:lnTo>
                <a:lnTo>
                  <a:pt x="17344" y="1687"/>
                </a:lnTo>
                <a:lnTo>
                  <a:pt x="17411" y="1779"/>
                </a:lnTo>
                <a:lnTo>
                  <a:pt x="17363" y="1779"/>
                </a:lnTo>
                <a:lnTo>
                  <a:pt x="17303" y="1692"/>
                </a:lnTo>
                <a:lnTo>
                  <a:pt x="17245" y="1692"/>
                </a:lnTo>
                <a:lnTo>
                  <a:pt x="17245" y="1779"/>
                </a:lnTo>
                <a:lnTo>
                  <a:pt x="17207" y="1779"/>
                </a:lnTo>
                <a:lnTo>
                  <a:pt x="17207" y="1540"/>
                </a:lnTo>
                <a:close/>
                <a:moveTo>
                  <a:pt x="17310" y="1660"/>
                </a:moveTo>
                <a:lnTo>
                  <a:pt x="17310" y="1660"/>
                </a:lnTo>
                <a:lnTo>
                  <a:pt x="17322" y="1659"/>
                </a:lnTo>
                <a:lnTo>
                  <a:pt x="17332" y="1657"/>
                </a:lnTo>
                <a:lnTo>
                  <a:pt x="17341" y="1654"/>
                </a:lnTo>
                <a:lnTo>
                  <a:pt x="17349" y="1649"/>
                </a:lnTo>
                <a:lnTo>
                  <a:pt x="17355" y="1642"/>
                </a:lnTo>
                <a:lnTo>
                  <a:pt x="17360" y="1635"/>
                </a:lnTo>
                <a:lnTo>
                  <a:pt x="17362" y="1626"/>
                </a:lnTo>
                <a:lnTo>
                  <a:pt x="17363" y="1617"/>
                </a:lnTo>
                <a:lnTo>
                  <a:pt x="17363" y="1617"/>
                </a:lnTo>
                <a:lnTo>
                  <a:pt x="17362" y="1607"/>
                </a:lnTo>
                <a:lnTo>
                  <a:pt x="17360" y="1598"/>
                </a:lnTo>
                <a:lnTo>
                  <a:pt x="17355" y="1591"/>
                </a:lnTo>
                <a:lnTo>
                  <a:pt x="17348" y="1585"/>
                </a:lnTo>
                <a:lnTo>
                  <a:pt x="17341" y="1581"/>
                </a:lnTo>
                <a:lnTo>
                  <a:pt x="17332" y="1577"/>
                </a:lnTo>
                <a:lnTo>
                  <a:pt x="17322" y="1575"/>
                </a:lnTo>
                <a:lnTo>
                  <a:pt x="17310" y="1575"/>
                </a:lnTo>
                <a:lnTo>
                  <a:pt x="17245" y="1575"/>
                </a:lnTo>
                <a:lnTo>
                  <a:pt x="17245" y="1660"/>
                </a:lnTo>
                <a:lnTo>
                  <a:pt x="17310" y="1660"/>
                </a:lnTo>
                <a:close/>
                <a:moveTo>
                  <a:pt x="18775" y="3433"/>
                </a:moveTo>
                <a:lnTo>
                  <a:pt x="18775" y="3433"/>
                </a:lnTo>
                <a:lnTo>
                  <a:pt x="18776" y="3396"/>
                </a:lnTo>
                <a:lnTo>
                  <a:pt x="18778" y="3361"/>
                </a:lnTo>
                <a:lnTo>
                  <a:pt x="18782" y="3327"/>
                </a:lnTo>
                <a:lnTo>
                  <a:pt x="18787" y="3293"/>
                </a:lnTo>
                <a:lnTo>
                  <a:pt x="18793" y="3261"/>
                </a:lnTo>
                <a:lnTo>
                  <a:pt x="18802" y="3230"/>
                </a:lnTo>
                <a:lnTo>
                  <a:pt x="18811" y="3198"/>
                </a:lnTo>
                <a:lnTo>
                  <a:pt x="18821" y="3168"/>
                </a:lnTo>
                <a:lnTo>
                  <a:pt x="18834" y="3139"/>
                </a:lnTo>
                <a:lnTo>
                  <a:pt x="18847" y="3112"/>
                </a:lnTo>
                <a:lnTo>
                  <a:pt x="18861" y="3084"/>
                </a:lnTo>
                <a:lnTo>
                  <a:pt x="18876" y="3056"/>
                </a:lnTo>
                <a:lnTo>
                  <a:pt x="18892" y="3031"/>
                </a:lnTo>
                <a:lnTo>
                  <a:pt x="18909" y="3005"/>
                </a:lnTo>
                <a:lnTo>
                  <a:pt x="18927" y="2980"/>
                </a:lnTo>
                <a:lnTo>
                  <a:pt x="18945" y="2956"/>
                </a:lnTo>
                <a:lnTo>
                  <a:pt x="18965" y="2933"/>
                </a:lnTo>
                <a:lnTo>
                  <a:pt x="18986" y="2910"/>
                </a:lnTo>
                <a:lnTo>
                  <a:pt x="19006" y="2886"/>
                </a:lnTo>
                <a:lnTo>
                  <a:pt x="19028" y="2864"/>
                </a:lnTo>
                <a:lnTo>
                  <a:pt x="19050" y="2844"/>
                </a:lnTo>
                <a:lnTo>
                  <a:pt x="19073" y="2822"/>
                </a:lnTo>
                <a:lnTo>
                  <a:pt x="19121" y="2781"/>
                </a:lnTo>
                <a:lnTo>
                  <a:pt x="19170" y="2742"/>
                </a:lnTo>
                <a:lnTo>
                  <a:pt x="19219" y="2704"/>
                </a:lnTo>
                <a:lnTo>
                  <a:pt x="19270" y="2667"/>
                </a:lnTo>
                <a:lnTo>
                  <a:pt x="19321" y="2631"/>
                </a:lnTo>
                <a:lnTo>
                  <a:pt x="19423" y="2561"/>
                </a:lnTo>
                <a:lnTo>
                  <a:pt x="19474" y="2526"/>
                </a:lnTo>
                <a:lnTo>
                  <a:pt x="19522" y="2492"/>
                </a:lnTo>
                <a:lnTo>
                  <a:pt x="19570" y="2458"/>
                </a:lnTo>
                <a:lnTo>
                  <a:pt x="19615" y="2423"/>
                </a:lnTo>
                <a:lnTo>
                  <a:pt x="19658" y="2387"/>
                </a:lnTo>
                <a:lnTo>
                  <a:pt x="19697" y="2351"/>
                </a:lnTo>
                <a:lnTo>
                  <a:pt x="19716" y="2333"/>
                </a:lnTo>
                <a:lnTo>
                  <a:pt x="19734" y="2314"/>
                </a:lnTo>
                <a:lnTo>
                  <a:pt x="19752" y="2295"/>
                </a:lnTo>
                <a:lnTo>
                  <a:pt x="19768" y="2276"/>
                </a:lnTo>
                <a:lnTo>
                  <a:pt x="19783" y="2257"/>
                </a:lnTo>
                <a:lnTo>
                  <a:pt x="19797" y="2237"/>
                </a:lnTo>
                <a:lnTo>
                  <a:pt x="19809" y="2216"/>
                </a:lnTo>
                <a:lnTo>
                  <a:pt x="19821" y="2195"/>
                </a:lnTo>
                <a:lnTo>
                  <a:pt x="19831" y="2175"/>
                </a:lnTo>
                <a:lnTo>
                  <a:pt x="19841" y="2153"/>
                </a:lnTo>
                <a:lnTo>
                  <a:pt x="19849" y="2131"/>
                </a:lnTo>
                <a:lnTo>
                  <a:pt x="19856" y="2108"/>
                </a:lnTo>
                <a:lnTo>
                  <a:pt x="19861" y="2085"/>
                </a:lnTo>
                <a:lnTo>
                  <a:pt x="19865" y="2060"/>
                </a:lnTo>
                <a:lnTo>
                  <a:pt x="19867" y="2036"/>
                </a:lnTo>
                <a:lnTo>
                  <a:pt x="19868" y="2011"/>
                </a:lnTo>
                <a:lnTo>
                  <a:pt x="19868" y="2011"/>
                </a:lnTo>
                <a:lnTo>
                  <a:pt x="19867" y="1990"/>
                </a:lnTo>
                <a:lnTo>
                  <a:pt x="19866" y="1969"/>
                </a:lnTo>
                <a:lnTo>
                  <a:pt x="19864" y="1949"/>
                </a:lnTo>
                <a:lnTo>
                  <a:pt x="19860" y="1930"/>
                </a:lnTo>
                <a:lnTo>
                  <a:pt x="19857" y="1911"/>
                </a:lnTo>
                <a:lnTo>
                  <a:pt x="19852" y="1893"/>
                </a:lnTo>
                <a:lnTo>
                  <a:pt x="19846" y="1874"/>
                </a:lnTo>
                <a:lnTo>
                  <a:pt x="19839" y="1858"/>
                </a:lnTo>
                <a:lnTo>
                  <a:pt x="19831" y="1841"/>
                </a:lnTo>
                <a:lnTo>
                  <a:pt x="19823" y="1825"/>
                </a:lnTo>
                <a:lnTo>
                  <a:pt x="19814" y="1810"/>
                </a:lnTo>
                <a:lnTo>
                  <a:pt x="19805" y="1794"/>
                </a:lnTo>
                <a:lnTo>
                  <a:pt x="19794" y="1779"/>
                </a:lnTo>
                <a:lnTo>
                  <a:pt x="19783" y="1767"/>
                </a:lnTo>
                <a:lnTo>
                  <a:pt x="19771" y="1753"/>
                </a:lnTo>
                <a:lnTo>
                  <a:pt x="19758" y="1741"/>
                </a:lnTo>
                <a:lnTo>
                  <a:pt x="19745" y="1729"/>
                </a:lnTo>
                <a:lnTo>
                  <a:pt x="19731" y="1718"/>
                </a:lnTo>
                <a:lnTo>
                  <a:pt x="19716" y="1708"/>
                </a:lnTo>
                <a:lnTo>
                  <a:pt x="19701" y="1699"/>
                </a:lnTo>
                <a:lnTo>
                  <a:pt x="19684" y="1689"/>
                </a:lnTo>
                <a:lnTo>
                  <a:pt x="19668" y="1681"/>
                </a:lnTo>
                <a:lnTo>
                  <a:pt x="19651" y="1673"/>
                </a:lnTo>
                <a:lnTo>
                  <a:pt x="19632" y="1667"/>
                </a:lnTo>
                <a:lnTo>
                  <a:pt x="19615" y="1660"/>
                </a:lnTo>
                <a:lnTo>
                  <a:pt x="19595" y="1656"/>
                </a:lnTo>
                <a:lnTo>
                  <a:pt x="19577" y="1651"/>
                </a:lnTo>
                <a:lnTo>
                  <a:pt x="19557" y="1648"/>
                </a:lnTo>
                <a:lnTo>
                  <a:pt x="19536" y="1644"/>
                </a:lnTo>
                <a:lnTo>
                  <a:pt x="19516" y="1643"/>
                </a:lnTo>
                <a:lnTo>
                  <a:pt x="19495" y="1641"/>
                </a:lnTo>
                <a:lnTo>
                  <a:pt x="19473" y="1641"/>
                </a:lnTo>
                <a:lnTo>
                  <a:pt x="19473" y="1641"/>
                </a:lnTo>
                <a:lnTo>
                  <a:pt x="19446" y="1642"/>
                </a:lnTo>
                <a:lnTo>
                  <a:pt x="19419" y="1644"/>
                </a:lnTo>
                <a:lnTo>
                  <a:pt x="19394" y="1648"/>
                </a:lnTo>
                <a:lnTo>
                  <a:pt x="19370" y="1654"/>
                </a:lnTo>
                <a:lnTo>
                  <a:pt x="19347" y="1660"/>
                </a:lnTo>
                <a:lnTo>
                  <a:pt x="19323" y="1667"/>
                </a:lnTo>
                <a:lnTo>
                  <a:pt x="19300" y="1677"/>
                </a:lnTo>
                <a:lnTo>
                  <a:pt x="19279" y="1687"/>
                </a:lnTo>
                <a:lnTo>
                  <a:pt x="19259" y="1697"/>
                </a:lnTo>
                <a:lnTo>
                  <a:pt x="19239" y="1709"/>
                </a:lnTo>
                <a:lnTo>
                  <a:pt x="19219" y="1721"/>
                </a:lnTo>
                <a:lnTo>
                  <a:pt x="19201" y="1733"/>
                </a:lnTo>
                <a:lnTo>
                  <a:pt x="19183" y="1746"/>
                </a:lnTo>
                <a:lnTo>
                  <a:pt x="19167" y="1760"/>
                </a:lnTo>
                <a:lnTo>
                  <a:pt x="19136" y="1788"/>
                </a:lnTo>
                <a:lnTo>
                  <a:pt x="19109" y="1814"/>
                </a:lnTo>
                <a:lnTo>
                  <a:pt x="19085" y="1841"/>
                </a:lnTo>
                <a:lnTo>
                  <a:pt x="19065" y="1866"/>
                </a:lnTo>
                <a:lnTo>
                  <a:pt x="19048" y="1888"/>
                </a:lnTo>
                <a:lnTo>
                  <a:pt x="19035" y="1907"/>
                </a:lnTo>
                <a:lnTo>
                  <a:pt x="19025" y="1920"/>
                </a:lnTo>
                <a:lnTo>
                  <a:pt x="19018" y="1933"/>
                </a:lnTo>
                <a:lnTo>
                  <a:pt x="18799" y="1784"/>
                </a:lnTo>
                <a:lnTo>
                  <a:pt x="18799" y="1784"/>
                </a:lnTo>
                <a:lnTo>
                  <a:pt x="18810" y="1766"/>
                </a:lnTo>
                <a:lnTo>
                  <a:pt x="18821" y="1746"/>
                </a:lnTo>
                <a:lnTo>
                  <a:pt x="18839" y="1719"/>
                </a:lnTo>
                <a:lnTo>
                  <a:pt x="18861" y="1687"/>
                </a:lnTo>
                <a:lnTo>
                  <a:pt x="18890" y="1652"/>
                </a:lnTo>
                <a:lnTo>
                  <a:pt x="18905" y="1634"/>
                </a:lnTo>
                <a:lnTo>
                  <a:pt x="18922" y="1614"/>
                </a:lnTo>
                <a:lnTo>
                  <a:pt x="18942" y="1595"/>
                </a:lnTo>
                <a:lnTo>
                  <a:pt x="18961" y="1576"/>
                </a:lnTo>
                <a:lnTo>
                  <a:pt x="18983" y="1556"/>
                </a:lnTo>
                <a:lnTo>
                  <a:pt x="19006" y="1537"/>
                </a:lnTo>
                <a:lnTo>
                  <a:pt x="19032" y="1517"/>
                </a:lnTo>
                <a:lnTo>
                  <a:pt x="19057" y="1499"/>
                </a:lnTo>
                <a:lnTo>
                  <a:pt x="19085" y="1481"/>
                </a:lnTo>
                <a:lnTo>
                  <a:pt x="19115" y="1464"/>
                </a:lnTo>
                <a:lnTo>
                  <a:pt x="19145" y="1448"/>
                </a:lnTo>
                <a:lnTo>
                  <a:pt x="19178" y="1433"/>
                </a:lnTo>
                <a:lnTo>
                  <a:pt x="19212" y="1418"/>
                </a:lnTo>
                <a:lnTo>
                  <a:pt x="19248" y="1405"/>
                </a:lnTo>
                <a:lnTo>
                  <a:pt x="19285" y="1395"/>
                </a:lnTo>
                <a:lnTo>
                  <a:pt x="19325" y="1385"/>
                </a:lnTo>
                <a:lnTo>
                  <a:pt x="19365" y="1377"/>
                </a:lnTo>
                <a:lnTo>
                  <a:pt x="19408" y="1372"/>
                </a:lnTo>
                <a:lnTo>
                  <a:pt x="19452" y="1368"/>
                </a:lnTo>
                <a:lnTo>
                  <a:pt x="19497" y="1367"/>
                </a:lnTo>
                <a:lnTo>
                  <a:pt x="19497" y="1367"/>
                </a:lnTo>
                <a:lnTo>
                  <a:pt x="19535" y="1368"/>
                </a:lnTo>
                <a:lnTo>
                  <a:pt x="19571" y="1370"/>
                </a:lnTo>
                <a:lnTo>
                  <a:pt x="19607" y="1374"/>
                </a:lnTo>
                <a:lnTo>
                  <a:pt x="19643" y="1379"/>
                </a:lnTo>
                <a:lnTo>
                  <a:pt x="19677" y="1385"/>
                </a:lnTo>
                <a:lnTo>
                  <a:pt x="19711" y="1392"/>
                </a:lnTo>
                <a:lnTo>
                  <a:pt x="19743" y="1402"/>
                </a:lnTo>
                <a:lnTo>
                  <a:pt x="19776" y="1412"/>
                </a:lnTo>
                <a:lnTo>
                  <a:pt x="19807" y="1425"/>
                </a:lnTo>
                <a:lnTo>
                  <a:pt x="19837" y="1437"/>
                </a:lnTo>
                <a:lnTo>
                  <a:pt x="19866" y="1451"/>
                </a:lnTo>
                <a:lnTo>
                  <a:pt x="19894" y="1467"/>
                </a:lnTo>
                <a:lnTo>
                  <a:pt x="19920" y="1484"/>
                </a:lnTo>
                <a:lnTo>
                  <a:pt x="19947" y="1501"/>
                </a:lnTo>
                <a:lnTo>
                  <a:pt x="19971" y="1521"/>
                </a:lnTo>
                <a:lnTo>
                  <a:pt x="19996" y="1540"/>
                </a:lnTo>
                <a:lnTo>
                  <a:pt x="20018" y="1562"/>
                </a:lnTo>
                <a:lnTo>
                  <a:pt x="20040" y="1584"/>
                </a:lnTo>
                <a:lnTo>
                  <a:pt x="20059" y="1607"/>
                </a:lnTo>
                <a:lnTo>
                  <a:pt x="20078" y="1632"/>
                </a:lnTo>
                <a:lnTo>
                  <a:pt x="20096" y="1658"/>
                </a:lnTo>
                <a:lnTo>
                  <a:pt x="20111" y="1684"/>
                </a:lnTo>
                <a:lnTo>
                  <a:pt x="20126" y="1711"/>
                </a:lnTo>
                <a:lnTo>
                  <a:pt x="20140" y="1740"/>
                </a:lnTo>
                <a:lnTo>
                  <a:pt x="20152" y="1769"/>
                </a:lnTo>
                <a:lnTo>
                  <a:pt x="20162" y="1799"/>
                </a:lnTo>
                <a:lnTo>
                  <a:pt x="20172" y="1830"/>
                </a:lnTo>
                <a:lnTo>
                  <a:pt x="20179" y="1863"/>
                </a:lnTo>
                <a:lnTo>
                  <a:pt x="20184" y="1895"/>
                </a:lnTo>
                <a:lnTo>
                  <a:pt x="20189" y="1929"/>
                </a:lnTo>
                <a:lnTo>
                  <a:pt x="20191" y="1963"/>
                </a:lnTo>
                <a:lnTo>
                  <a:pt x="20192" y="1999"/>
                </a:lnTo>
                <a:lnTo>
                  <a:pt x="20192" y="1999"/>
                </a:lnTo>
                <a:lnTo>
                  <a:pt x="20191" y="2031"/>
                </a:lnTo>
                <a:lnTo>
                  <a:pt x="20189" y="2064"/>
                </a:lnTo>
                <a:lnTo>
                  <a:pt x="20185" y="2094"/>
                </a:lnTo>
                <a:lnTo>
                  <a:pt x="20180" y="2125"/>
                </a:lnTo>
                <a:lnTo>
                  <a:pt x="20174" y="2154"/>
                </a:lnTo>
                <a:lnTo>
                  <a:pt x="20166" y="2183"/>
                </a:lnTo>
                <a:lnTo>
                  <a:pt x="20157" y="2210"/>
                </a:lnTo>
                <a:lnTo>
                  <a:pt x="20146" y="2238"/>
                </a:lnTo>
                <a:lnTo>
                  <a:pt x="20135" y="2265"/>
                </a:lnTo>
                <a:lnTo>
                  <a:pt x="20122" y="2290"/>
                </a:lnTo>
                <a:lnTo>
                  <a:pt x="20108" y="2316"/>
                </a:lnTo>
                <a:lnTo>
                  <a:pt x="20093" y="2340"/>
                </a:lnTo>
                <a:lnTo>
                  <a:pt x="20077" y="2364"/>
                </a:lnTo>
                <a:lnTo>
                  <a:pt x="20060" y="2387"/>
                </a:lnTo>
                <a:lnTo>
                  <a:pt x="20043" y="2410"/>
                </a:lnTo>
                <a:lnTo>
                  <a:pt x="20025" y="2433"/>
                </a:lnTo>
                <a:lnTo>
                  <a:pt x="20005" y="2455"/>
                </a:lnTo>
                <a:lnTo>
                  <a:pt x="19985" y="2476"/>
                </a:lnTo>
                <a:lnTo>
                  <a:pt x="19964" y="2497"/>
                </a:lnTo>
                <a:lnTo>
                  <a:pt x="19942" y="2518"/>
                </a:lnTo>
                <a:lnTo>
                  <a:pt x="19898" y="2558"/>
                </a:lnTo>
                <a:lnTo>
                  <a:pt x="19852" y="2596"/>
                </a:lnTo>
                <a:lnTo>
                  <a:pt x="19804" y="2633"/>
                </a:lnTo>
                <a:lnTo>
                  <a:pt x="19755" y="2670"/>
                </a:lnTo>
                <a:lnTo>
                  <a:pt x="19704" y="2705"/>
                </a:lnTo>
                <a:lnTo>
                  <a:pt x="19654" y="2740"/>
                </a:lnTo>
                <a:lnTo>
                  <a:pt x="19554" y="2808"/>
                </a:lnTo>
                <a:lnTo>
                  <a:pt x="19504" y="2841"/>
                </a:lnTo>
                <a:lnTo>
                  <a:pt x="19455" y="2875"/>
                </a:lnTo>
                <a:lnTo>
                  <a:pt x="19409" y="2908"/>
                </a:lnTo>
                <a:lnTo>
                  <a:pt x="19365" y="2943"/>
                </a:lnTo>
                <a:lnTo>
                  <a:pt x="19322" y="2978"/>
                </a:lnTo>
                <a:lnTo>
                  <a:pt x="19283" y="3012"/>
                </a:lnTo>
                <a:lnTo>
                  <a:pt x="19264" y="3031"/>
                </a:lnTo>
                <a:lnTo>
                  <a:pt x="19246" y="3049"/>
                </a:lnTo>
                <a:lnTo>
                  <a:pt x="19230" y="3068"/>
                </a:lnTo>
                <a:lnTo>
                  <a:pt x="19213" y="3086"/>
                </a:lnTo>
                <a:lnTo>
                  <a:pt x="19198" y="3106"/>
                </a:lnTo>
                <a:lnTo>
                  <a:pt x="19185" y="3126"/>
                </a:lnTo>
                <a:lnTo>
                  <a:pt x="19171" y="3145"/>
                </a:lnTo>
                <a:lnTo>
                  <a:pt x="19159" y="3166"/>
                </a:lnTo>
                <a:lnTo>
                  <a:pt x="19149" y="3187"/>
                </a:lnTo>
                <a:lnTo>
                  <a:pt x="19139" y="3208"/>
                </a:lnTo>
                <a:lnTo>
                  <a:pt x="19131" y="3230"/>
                </a:lnTo>
                <a:lnTo>
                  <a:pt x="19124" y="3252"/>
                </a:lnTo>
                <a:lnTo>
                  <a:pt x="19119" y="3275"/>
                </a:lnTo>
                <a:lnTo>
                  <a:pt x="19115" y="3298"/>
                </a:lnTo>
                <a:lnTo>
                  <a:pt x="19112" y="3321"/>
                </a:lnTo>
                <a:lnTo>
                  <a:pt x="19112" y="3345"/>
                </a:lnTo>
                <a:lnTo>
                  <a:pt x="20008" y="3345"/>
                </a:lnTo>
                <a:lnTo>
                  <a:pt x="20008" y="3053"/>
                </a:lnTo>
                <a:lnTo>
                  <a:pt x="20279" y="3053"/>
                </a:lnTo>
                <a:lnTo>
                  <a:pt x="20279" y="3601"/>
                </a:lnTo>
                <a:lnTo>
                  <a:pt x="18790" y="3601"/>
                </a:lnTo>
                <a:lnTo>
                  <a:pt x="18790" y="3601"/>
                </a:lnTo>
                <a:lnTo>
                  <a:pt x="18784" y="3557"/>
                </a:lnTo>
                <a:lnTo>
                  <a:pt x="18780" y="3514"/>
                </a:lnTo>
                <a:lnTo>
                  <a:pt x="18776" y="3473"/>
                </a:lnTo>
                <a:lnTo>
                  <a:pt x="18775" y="3433"/>
                </a:lnTo>
                <a:lnTo>
                  <a:pt x="18775" y="3433"/>
                </a:lnTo>
                <a:close/>
                <a:moveTo>
                  <a:pt x="20509" y="2499"/>
                </a:moveTo>
                <a:lnTo>
                  <a:pt x="20509" y="2499"/>
                </a:lnTo>
                <a:lnTo>
                  <a:pt x="20511" y="2440"/>
                </a:lnTo>
                <a:lnTo>
                  <a:pt x="20512" y="2383"/>
                </a:lnTo>
                <a:lnTo>
                  <a:pt x="20515" y="2326"/>
                </a:lnTo>
                <a:lnTo>
                  <a:pt x="20519" y="2269"/>
                </a:lnTo>
                <a:lnTo>
                  <a:pt x="20524" y="2214"/>
                </a:lnTo>
                <a:lnTo>
                  <a:pt x="20531" y="2161"/>
                </a:lnTo>
                <a:lnTo>
                  <a:pt x="20540" y="2108"/>
                </a:lnTo>
                <a:lnTo>
                  <a:pt x="20549" y="2056"/>
                </a:lnTo>
                <a:lnTo>
                  <a:pt x="20559" y="2006"/>
                </a:lnTo>
                <a:lnTo>
                  <a:pt x="20572" y="1957"/>
                </a:lnTo>
                <a:lnTo>
                  <a:pt x="20586" y="1910"/>
                </a:lnTo>
                <a:lnTo>
                  <a:pt x="20601" y="1864"/>
                </a:lnTo>
                <a:lnTo>
                  <a:pt x="20618" y="1820"/>
                </a:lnTo>
                <a:lnTo>
                  <a:pt x="20637" y="1777"/>
                </a:lnTo>
                <a:lnTo>
                  <a:pt x="20656" y="1736"/>
                </a:lnTo>
                <a:lnTo>
                  <a:pt x="20678" y="1696"/>
                </a:lnTo>
                <a:lnTo>
                  <a:pt x="20702" y="1659"/>
                </a:lnTo>
                <a:lnTo>
                  <a:pt x="20727" y="1623"/>
                </a:lnTo>
                <a:lnTo>
                  <a:pt x="20755" y="1590"/>
                </a:lnTo>
                <a:lnTo>
                  <a:pt x="20769" y="1575"/>
                </a:lnTo>
                <a:lnTo>
                  <a:pt x="20784" y="1559"/>
                </a:lnTo>
                <a:lnTo>
                  <a:pt x="20799" y="1544"/>
                </a:lnTo>
                <a:lnTo>
                  <a:pt x="20814" y="1530"/>
                </a:lnTo>
                <a:lnTo>
                  <a:pt x="20830" y="1516"/>
                </a:lnTo>
                <a:lnTo>
                  <a:pt x="20847" y="1502"/>
                </a:lnTo>
                <a:lnTo>
                  <a:pt x="20864" y="1489"/>
                </a:lnTo>
                <a:lnTo>
                  <a:pt x="20882" y="1478"/>
                </a:lnTo>
                <a:lnTo>
                  <a:pt x="20899" y="1466"/>
                </a:lnTo>
                <a:lnTo>
                  <a:pt x="20918" y="1455"/>
                </a:lnTo>
                <a:lnTo>
                  <a:pt x="20938" y="1444"/>
                </a:lnTo>
                <a:lnTo>
                  <a:pt x="20957" y="1435"/>
                </a:lnTo>
                <a:lnTo>
                  <a:pt x="20977" y="1426"/>
                </a:lnTo>
                <a:lnTo>
                  <a:pt x="20998" y="1418"/>
                </a:lnTo>
                <a:lnTo>
                  <a:pt x="21019" y="1410"/>
                </a:lnTo>
                <a:lnTo>
                  <a:pt x="21041" y="1403"/>
                </a:lnTo>
                <a:lnTo>
                  <a:pt x="21063" y="1396"/>
                </a:lnTo>
                <a:lnTo>
                  <a:pt x="21086" y="1390"/>
                </a:lnTo>
                <a:lnTo>
                  <a:pt x="21109" y="1384"/>
                </a:lnTo>
                <a:lnTo>
                  <a:pt x="21133" y="1380"/>
                </a:lnTo>
                <a:lnTo>
                  <a:pt x="21157" y="1376"/>
                </a:lnTo>
                <a:lnTo>
                  <a:pt x="21183" y="1373"/>
                </a:lnTo>
                <a:lnTo>
                  <a:pt x="21208" y="1370"/>
                </a:lnTo>
                <a:lnTo>
                  <a:pt x="21234" y="1368"/>
                </a:lnTo>
                <a:lnTo>
                  <a:pt x="21262" y="1368"/>
                </a:lnTo>
                <a:lnTo>
                  <a:pt x="21288" y="1367"/>
                </a:lnTo>
                <a:lnTo>
                  <a:pt x="21288" y="1367"/>
                </a:lnTo>
                <a:lnTo>
                  <a:pt x="21316" y="1368"/>
                </a:lnTo>
                <a:lnTo>
                  <a:pt x="21343" y="1368"/>
                </a:lnTo>
                <a:lnTo>
                  <a:pt x="21368" y="1370"/>
                </a:lnTo>
                <a:lnTo>
                  <a:pt x="21393" y="1373"/>
                </a:lnTo>
                <a:lnTo>
                  <a:pt x="21419" y="1376"/>
                </a:lnTo>
                <a:lnTo>
                  <a:pt x="21443" y="1380"/>
                </a:lnTo>
                <a:lnTo>
                  <a:pt x="21466" y="1384"/>
                </a:lnTo>
                <a:lnTo>
                  <a:pt x="21489" y="1390"/>
                </a:lnTo>
                <a:lnTo>
                  <a:pt x="21513" y="1396"/>
                </a:lnTo>
                <a:lnTo>
                  <a:pt x="21535" y="1403"/>
                </a:lnTo>
                <a:lnTo>
                  <a:pt x="21557" y="1410"/>
                </a:lnTo>
                <a:lnTo>
                  <a:pt x="21577" y="1418"/>
                </a:lnTo>
                <a:lnTo>
                  <a:pt x="21598" y="1426"/>
                </a:lnTo>
                <a:lnTo>
                  <a:pt x="21618" y="1435"/>
                </a:lnTo>
                <a:lnTo>
                  <a:pt x="21638" y="1444"/>
                </a:lnTo>
                <a:lnTo>
                  <a:pt x="21657" y="1455"/>
                </a:lnTo>
                <a:lnTo>
                  <a:pt x="21676" y="1466"/>
                </a:lnTo>
                <a:lnTo>
                  <a:pt x="21694" y="1478"/>
                </a:lnTo>
                <a:lnTo>
                  <a:pt x="21712" y="1489"/>
                </a:lnTo>
                <a:lnTo>
                  <a:pt x="21729" y="1502"/>
                </a:lnTo>
                <a:lnTo>
                  <a:pt x="21745" y="1516"/>
                </a:lnTo>
                <a:lnTo>
                  <a:pt x="21761" y="1530"/>
                </a:lnTo>
                <a:lnTo>
                  <a:pt x="21776" y="1544"/>
                </a:lnTo>
                <a:lnTo>
                  <a:pt x="21793" y="1559"/>
                </a:lnTo>
                <a:lnTo>
                  <a:pt x="21807" y="1575"/>
                </a:lnTo>
                <a:lnTo>
                  <a:pt x="21822" y="1590"/>
                </a:lnTo>
                <a:lnTo>
                  <a:pt x="21848" y="1623"/>
                </a:lnTo>
                <a:lnTo>
                  <a:pt x="21874" y="1659"/>
                </a:lnTo>
                <a:lnTo>
                  <a:pt x="21897" y="1696"/>
                </a:lnTo>
                <a:lnTo>
                  <a:pt x="21919" y="1736"/>
                </a:lnTo>
                <a:lnTo>
                  <a:pt x="21940" y="1777"/>
                </a:lnTo>
                <a:lnTo>
                  <a:pt x="21958" y="1820"/>
                </a:lnTo>
                <a:lnTo>
                  <a:pt x="21975" y="1864"/>
                </a:lnTo>
                <a:lnTo>
                  <a:pt x="21991" y="1910"/>
                </a:lnTo>
                <a:lnTo>
                  <a:pt x="22004" y="1957"/>
                </a:lnTo>
                <a:lnTo>
                  <a:pt x="22017" y="2006"/>
                </a:lnTo>
                <a:lnTo>
                  <a:pt x="22028" y="2056"/>
                </a:lnTo>
                <a:lnTo>
                  <a:pt x="22037" y="2108"/>
                </a:lnTo>
                <a:lnTo>
                  <a:pt x="22045" y="2161"/>
                </a:lnTo>
                <a:lnTo>
                  <a:pt x="22052" y="2214"/>
                </a:lnTo>
                <a:lnTo>
                  <a:pt x="22058" y="2269"/>
                </a:lnTo>
                <a:lnTo>
                  <a:pt x="22062" y="2326"/>
                </a:lnTo>
                <a:lnTo>
                  <a:pt x="22065" y="2383"/>
                </a:lnTo>
                <a:lnTo>
                  <a:pt x="22067" y="2440"/>
                </a:lnTo>
                <a:lnTo>
                  <a:pt x="22067" y="2499"/>
                </a:lnTo>
                <a:lnTo>
                  <a:pt x="22067" y="2499"/>
                </a:lnTo>
                <a:lnTo>
                  <a:pt x="22067" y="2558"/>
                </a:lnTo>
                <a:lnTo>
                  <a:pt x="22065" y="2617"/>
                </a:lnTo>
                <a:lnTo>
                  <a:pt x="22062" y="2674"/>
                </a:lnTo>
                <a:lnTo>
                  <a:pt x="22058" y="2730"/>
                </a:lnTo>
                <a:lnTo>
                  <a:pt x="22052" y="2786"/>
                </a:lnTo>
                <a:lnTo>
                  <a:pt x="22045" y="2840"/>
                </a:lnTo>
                <a:lnTo>
                  <a:pt x="22037" y="2893"/>
                </a:lnTo>
                <a:lnTo>
                  <a:pt x="22028" y="2945"/>
                </a:lnTo>
                <a:lnTo>
                  <a:pt x="22017" y="2996"/>
                </a:lnTo>
                <a:lnTo>
                  <a:pt x="22004" y="3045"/>
                </a:lnTo>
                <a:lnTo>
                  <a:pt x="21991" y="3092"/>
                </a:lnTo>
                <a:lnTo>
                  <a:pt x="21975" y="3138"/>
                </a:lnTo>
                <a:lnTo>
                  <a:pt x="21958" y="3183"/>
                </a:lnTo>
                <a:lnTo>
                  <a:pt x="21940" y="3226"/>
                </a:lnTo>
                <a:lnTo>
                  <a:pt x="21919" y="3268"/>
                </a:lnTo>
                <a:lnTo>
                  <a:pt x="21897" y="3307"/>
                </a:lnTo>
                <a:lnTo>
                  <a:pt x="21874" y="3344"/>
                </a:lnTo>
                <a:lnTo>
                  <a:pt x="21848" y="3380"/>
                </a:lnTo>
                <a:lnTo>
                  <a:pt x="21822" y="3413"/>
                </a:lnTo>
                <a:lnTo>
                  <a:pt x="21807" y="3430"/>
                </a:lnTo>
                <a:lnTo>
                  <a:pt x="21793" y="3446"/>
                </a:lnTo>
                <a:lnTo>
                  <a:pt x="21776" y="3461"/>
                </a:lnTo>
                <a:lnTo>
                  <a:pt x="21761" y="3475"/>
                </a:lnTo>
                <a:lnTo>
                  <a:pt x="21745" y="3488"/>
                </a:lnTo>
                <a:lnTo>
                  <a:pt x="21729" y="3502"/>
                </a:lnTo>
                <a:lnTo>
                  <a:pt x="21712" y="3515"/>
                </a:lnTo>
                <a:lnTo>
                  <a:pt x="21694" y="3527"/>
                </a:lnTo>
                <a:lnTo>
                  <a:pt x="21676" y="3538"/>
                </a:lnTo>
                <a:lnTo>
                  <a:pt x="21657" y="3550"/>
                </a:lnTo>
                <a:lnTo>
                  <a:pt x="21638" y="3560"/>
                </a:lnTo>
                <a:lnTo>
                  <a:pt x="21618" y="3569"/>
                </a:lnTo>
                <a:lnTo>
                  <a:pt x="21598" y="3579"/>
                </a:lnTo>
                <a:lnTo>
                  <a:pt x="21577" y="3588"/>
                </a:lnTo>
                <a:lnTo>
                  <a:pt x="21557" y="3595"/>
                </a:lnTo>
                <a:lnTo>
                  <a:pt x="21535" y="3603"/>
                </a:lnTo>
                <a:lnTo>
                  <a:pt x="21513" y="3610"/>
                </a:lnTo>
                <a:lnTo>
                  <a:pt x="21489" y="3616"/>
                </a:lnTo>
                <a:lnTo>
                  <a:pt x="21466" y="3620"/>
                </a:lnTo>
                <a:lnTo>
                  <a:pt x="21443" y="3625"/>
                </a:lnTo>
                <a:lnTo>
                  <a:pt x="21419" y="3629"/>
                </a:lnTo>
                <a:lnTo>
                  <a:pt x="21393" y="3632"/>
                </a:lnTo>
                <a:lnTo>
                  <a:pt x="21368" y="3635"/>
                </a:lnTo>
                <a:lnTo>
                  <a:pt x="21343" y="3636"/>
                </a:lnTo>
                <a:lnTo>
                  <a:pt x="21316" y="3638"/>
                </a:lnTo>
                <a:lnTo>
                  <a:pt x="21288" y="3639"/>
                </a:lnTo>
                <a:lnTo>
                  <a:pt x="21288" y="3639"/>
                </a:lnTo>
                <a:lnTo>
                  <a:pt x="21262" y="3638"/>
                </a:lnTo>
                <a:lnTo>
                  <a:pt x="21234" y="3636"/>
                </a:lnTo>
                <a:lnTo>
                  <a:pt x="21208" y="3635"/>
                </a:lnTo>
                <a:lnTo>
                  <a:pt x="21183" y="3632"/>
                </a:lnTo>
                <a:lnTo>
                  <a:pt x="21157" y="3629"/>
                </a:lnTo>
                <a:lnTo>
                  <a:pt x="21133" y="3625"/>
                </a:lnTo>
                <a:lnTo>
                  <a:pt x="21109" y="3620"/>
                </a:lnTo>
                <a:lnTo>
                  <a:pt x="21086" y="3616"/>
                </a:lnTo>
                <a:lnTo>
                  <a:pt x="21063" y="3610"/>
                </a:lnTo>
                <a:lnTo>
                  <a:pt x="21041" y="3603"/>
                </a:lnTo>
                <a:lnTo>
                  <a:pt x="21019" y="3595"/>
                </a:lnTo>
                <a:lnTo>
                  <a:pt x="20998" y="3588"/>
                </a:lnTo>
                <a:lnTo>
                  <a:pt x="20977" y="3579"/>
                </a:lnTo>
                <a:lnTo>
                  <a:pt x="20957" y="3569"/>
                </a:lnTo>
                <a:lnTo>
                  <a:pt x="20938" y="3560"/>
                </a:lnTo>
                <a:lnTo>
                  <a:pt x="20918" y="3550"/>
                </a:lnTo>
                <a:lnTo>
                  <a:pt x="20899" y="3538"/>
                </a:lnTo>
                <a:lnTo>
                  <a:pt x="20882" y="3527"/>
                </a:lnTo>
                <a:lnTo>
                  <a:pt x="20864" y="3515"/>
                </a:lnTo>
                <a:lnTo>
                  <a:pt x="20847" y="3502"/>
                </a:lnTo>
                <a:lnTo>
                  <a:pt x="20830" y="3488"/>
                </a:lnTo>
                <a:lnTo>
                  <a:pt x="20814" y="3475"/>
                </a:lnTo>
                <a:lnTo>
                  <a:pt x="20799" y="3461"/>
                </a:lnTo>
                <a:lnTo>
                  <a:pt x="20784" y="3446"/>
                </a:lnTo>
                <a:lnTo>
                  <a:pt x="20769" y="3430"/>
                </a:lnTo>
                <a:lnTo>
                  <a:pt x="20755" y="3413"/>
                </a:lnTo>
                <a:lnTo>
                  <a:pt x="20727" y="3380"/>
                </a:lnTo>
                <a:lnTo>
                  <a:pt x="20702" y="3344"/>
                </a:lnTo>
                <a:lnTo>
                  <a:pt x="20678" y="3307"/>
                </a:lnTo>
                <a:lnTo>
                  <a:pt x="20656" y="3268"/>
                </a:lnTo>
                <a:lnTo>
                  <a:pt x="20637" y="3226"/>
                </a:lnTo>
                <a:lnTo>
                  <a:pt x="20618" y="3183"/>
                </a:lnTo>
                <a:lnTo>
                  <a:pt x="20601" y="3138"/>
                </a:lnTo>
                <a:lnTo>
                  <a:pt x="20586" y="3092"/>
                </a:lnTo>
                <a:lnTo>
                  <a:pt x="20572" y="3045"/>
                </a:lnTo>
                <a:lnTo>
                  <a:pt x="20559" y="2996"/>
                </a:lnTo>
                <a:lnTo>
                  <a:pt x="20549" y="2945"/>
                </a:lnTo>
                <a:lnTo>
                  <a:pt x="20540" y="2893"/>
                </a:lnTo>
                <a:lnTo>
                  <a:pt x="20531" y="2840"/>
                </a:lnTo>
                <a:lnTo>
                  <a:pt x="20524" y="2786"/>
                </a:lnTo>
                <a:lnTo>
                  <a:pt x="20519" y="2730"/>
                </a:lnTo>
                <a:lnTo>
                  <a:pt x="20515" y="2674"/>
                </a:lnTo>
                <a:lnTo>
                  <a:pt x="20512" y="2617"/>
                </a:lnTo>
                <a:lnTo>
                  <a:pt x="20511" y="2558"/>
                </a:lnTo>
                <a:lnTo>
                  <a:pt x="20509" y="2499"/>
                </a:lnTo>
                <a:lnTo>
                  <a:pt x="20509" y="2499"/>
                </a:lnTo>
                <a:close/>
                <a:moveTo>
                  <a:pt x="21750" y="2499"/>
                </a:moveTo>
                <a:lnTo>
                  <a:pt x="21750" y="2499"/>
                </a:lnTo>
                <a:lnTo>
                  <a:pt x="21748" y="2410"/>
                </a:lnTo>
                <a:lnTo>
                  <a:pt x="21746" y="2368"/>
                </a:lnTo>
                <a:lnTo>
                  <a:pt x="21744" y="2325"/>
                </a:lnTo>
                <a:lnTo>
                  <a:pt x="21742" y="2283"/>
                </a:lnTo>
                <a:lnTo>
                  <a:pt x="21737" y="2243"/>
                </a:lnTo>
                <a:lnTo>
                  <a:pt x="21732" y="2202"/>
                </a:lnTo>
                <a:lnTo>
                  <a:pt x="21728" y="2163"/>
                </a:lnTo>
                <a:lnTo>
                  <a:pt x="21722" y="2125"/>
                </a:lnTo>
                <a:lnTo>
                  <a:pt x="21715" y="2088"/>
                </a:lnTo>
                <a:lnTo>
                  <a:pt x="21707" y="2052"/>
                </a:lnTo>
                <a:lnTo>
                  <a:pt x="21698" y="2017"/>
                </a:lnTo>
                <a:lnTo>
                  <a:pt x="21689" y="1984"/>
                </a:lnTo>
                <a:lnTo>
                  <a:pt x="21678" y="1952"/>
                </a:lnTo>
                <a:lnTo>
                  <a:pt x="21665" y="1920"/>
                </a:lnTo>
                <a:lnTo>
                  <a:pt x="21653" y="1890"/>
                </a:lnTo>
                <a:lnTo>
                  <a:pt x="21640" y="1863"/>
                </a:lnTo>
                <a:lnTo>
                  <a:pt x="21625" y="1835"/>
                </a:lnTo>
                <a:lnTo>
                  <a:pt x="21609" y="1810"/>
                </a:lnTo>
                <a:lnTo>
                  <a:pt x="21591" y="1786"/>
                </a:lnTo>
                <a:lnTo>
                  <a:pt x="21574" y="1764"/>
                </a:lnTo>
                <a:lnTo>
                  <a:pt x="21554" y="1744"/>
                </a:lnTo>
                <a:lnTo>
                  <a:pt x="21533" y="1725"/>
                </a:lnTo>
                <a:lnTo>
                  <a:pt x="21511" y="1708"/>
                </a:lnTo>
                <a:lnTo>
                  <a:pt x="21488" y="1693"/>
                </a:lnTo>
                <a:lnTo>
                  <a:pt x="21464" y="1679"/>
                </a:lnTo>
                <a:lnTo>
                  <a:pt x="21439" y="1667"/>
                </a:lnTo>
                <a:lnTo>
                  <a:pt x="21411" y="1658"/>
                </a:lnTo>
                <a:lnTo>
                  <a:pt x="21383" y="1651"/>
                </a:lnTo>
                <a:lnTo>
                  <a:pt x="21353" y="1645"/>
                </a:lnTo>
                <a:lnTo>
                  <a:pt x="21322" y="1642"/>
                </a:lnTo>
                <a:lnTo>
                  <a:pt x="21288" y="1641"/>
                </a:lnTo>
                <a:lnTo>
                  <a:pt x="21288" y="1641"/>
                </a:lnTo>
                <a:lnTo>
                  <a:pt x="21256" y="1642"/>
                </a:lnTo>
                <a:lnTo>
                  <a:pt x="21223" y="1645"/>
                </a:lnTo>
                <a:lnTo>
                  <a:pt x="21193" y="1651"/>
                </a:lnTo>
                <a:lnTo>
                  <a:pt x="21164" y="1658"/>
                </a:lnTo>
                <a:lnTo>
                  <a:pt x="21138" y="1667"/>
                </a:lnTo>
                <a:lnTo>
                  <a:pt x="21111" y="1679"/>
                </a:lnTo>
                <a:lnTo>
                  <a:pt x="21087" y="1693"/>
                </a:lnTo>
                <a:lnTo>
                  <a:pt x="21064" y="1708"/>
                </a:lnTo>
                <a:lnTo>
                  <a:pt x="21042" y="1725"/>
                </a:lnTo>
                <a:lnTo>
                  <a:pt x="21021" y="1744"/>
                </a:lnTo>
                <a:lnTo>
                  <a:pt x="21002" y="1764"/>
                </a:lnTo>
                <a:lnTo>
                  <a:pt x="20984" y="1786"/>
                </a:lnTo>
                <a:lnTo>
                  <a:pt x="20966" y="1810"/>
                </a:lnTo>
                <a:lnTo>
                  <a:pt x="20950" y="1835"/>
                </a:lnTo>
                <a:lnTo>
                  <a:pt x="20936" y="1863"/>
                </a:lnTo>
                <a:lnTo>
                  <a:pt x="20923" y="1890"/>
                </a:lnTo>
                <a:lnTo>
                  <a:pt x="20910" y="1920"/>
                </a:lnTo>
                <a:lnTo>
                  <a:pt x="20898" y="1952"/>
                </a:lnTo>
                <a:lnTo>
                  <a:pt x="20888" y="1984"/>
                </a:lnTo>
                <a:lnTo>
                  <a:pt x="20877" y="2017"/>
                </a:lnTo>
                <a:lnTo>
                  <a:pt x="20869" y="2052"/>
                </a:lnTo>
                <a:lnTo>
                  <a:pt x="20861" y="2088"/>
                </a:lnTo>
                <a:lnTo>
                  <a:pt x="20854" y="2125"/>
                </a:lnTo>
                <a:lnTo>
                  <a:pt x="20848" y="2163"/>
                </a:lnTo>
                <a:lnTo>
                  <a:pt x="20844" y="2202"/>
                </a:lnTo>
                <a:lnTo>
                  <a:pt x="20839" y="2243"/>
                </a:lnTo>
                <a:lnTo>
                  <a:pt x="20836" y="2283"/>
                </a:lnTo>
                <a:lnTo>
                  <a:pt x="20832" y="2325"/>
                </a:lnTo>
                <a:lnTo>
                  <a:pt x="20830" y="2368"/>
                </a:lnTo>
                <a:lnTo>
                  <a:pt x="20829" y="2410"/>
                </a:lnTo>
                <a:lnTo>
                  <a:pt x="20828" y="2499"/>
                </a:lnTo>
                <a:lnTo>
                  <a:pt x="20828" y="2499"/>
                </a:lnTo>
                <a:lnTo>
                  <a:pt x="20829" y="2589"/>
                </a:lnTo>
                <a:lnTo>
                  <a:pt x="20830" y="2633"/>
                </a:lnTo>
                <a:lnTo>
                  <a:pt x="20832" y="2676"/>
                </a:lnTo>
                <a:lnTo>
                  <a:pt x="20836" y="2718"/>
                </a:lnTo>
                <a:lnTo>
                  <a:pt x="20839" y="2759"/>
                </a:lnTo>
                <a:lnTo>
                  <a:pt x="20844" y="2800"/>
                </a:lnTo>
                <a:lnTo>
                  <a:pt x="20848" y="2839"/>
                </a:lnTo>
                <a:lnTo>
                  <a:pt x="20854" y="2877"/>
                </a:lnTo>
                <a:lnTo>
                  <a:pt x="20861" y="2914"/>
                </a:lnTo>
                <a:lnTo>
                  <a:pt x="20869" y="2950"/>
                </a:lnTo>
                <a:lnTo>
                  <a:pt x="20877" y="2986"/>
                </a:lnTo>
                <a:lnTo>
                  <a:pt x="20888" y="3019"/>
                </a:lnTo>
                <a:lnTo>
                  <a:pt x="20898" y="3052"/>
                </a:lnTo>
                <a:lnTo>
                  <a:pt x="20910" y="3083"/>
                </a:lnTo>
                <a:lnTo>
                  <a:pt x="20923" y="3113"/>
                </a:lnTo>
                <a:lnTo>
                  <a:pt x="20936" y="3141"/>
                </a:lnTo>
                <a:lnTo>
                  <a:pt x="20950" y="3167"/>
                </a:lnTo>
                <a:lnTo>
                  <a:pt x="20966" y="3193"/>
                </a:lnTo>
                <a:lnTo>
                  <a:pt x="20984" y="3217"/>
                </a:lnTo>
                <a:lnTo>
                  <a:pt x="21002" y="3239"/>
                </a:lnTo>
                <a:lnTo>
                  <a:pt x="21021" y="3260"/>
                </a:lnTo>
                <a:lnTo>
                  <a:pt x="21042" y="3278"/>
                </a:lnTo>
                <a:lnTo>
                  <a:pt x="21064" y="3294"/>
                </a:lnTo>
                <a:lnTo>
                  <a:pt x="21087" y="3310"/>
                </a:lnTo>
                <a:lnTo>
                  <a:pt x="21111" y="3323"/>
                </a:lnTo>
                <a:lnTo>
                  <a:pt x="21138" y="3335"/>
                </a:lnTo>
                <a:lnTo>
                  <a:pt x="21164" y="3344"/>
                </a:lnTo>
                <a:lnTo>
                  <a:pt x="21193" y="3351"/>
                </a:lnTo>
                <a:lnTo>
                  <a:pt x="21223" y="3357"/>
                </a:lnTo>
                <a:lnTo>
                  <a:pt x="21256" y="3360"/>
                </a:lnTo>
                <a:lnTo>
                  <a:pt x="21288" y="3361"/>
                </a:lnTo>
                <a:lnTo>
                  <a:pt x="21288" y="3361"/>
                </a:lnTo>
                <a:lnTo>
                  <a:pt x="21322" y="3360"/>
                </a:lnTo>
                <a:lnTo>
                  <a:pt x="21353" y="3357"/>
                </a:lnTo>
                <a:lnTo>
                  <a:pt x="21383" y="3351"/>
                </a:lnTo>
                <a:lnTo>
                  <a:pt x="21411" y="3344"/>
                </a:lnTo>
                <a:lnTo>
                  <a:pt x="21439" y="3335"/>
                </a:lnTo>
                <a:lnTo>
                  <a:pt x="21464" y="3323"/>
                </a:lnTo>
                <a:lnTo>
                  <a:pt x="21488" y="3310"/>
                </a:lnTo>
                <a:lnTo>
                  <a:pt x="21511" y="3294"/>
                </a:lnTo>
                <a:lnTo>
                  <a:pt x="21533" y="3278"/>
                </a:lnTo>
                <a:lnTo>
                  <a:pt x="21554" y="3260"/>
                </a:lnTo>
                <a:lnTo>
                  <a:pt x="21574" y="3239"/>
                </a:lnTo>
                <a:lnTo>
                  <a:pt x="21591" y="3217"/>
                </a:lnTo>
                <a:lnTo>
                  <a:pt x="21609" y="3193"/>
                </a:lnTo>
                <a:lnTo>
                  <a:pt x="21625" y="3167"/>
                </a:lnTo>
                <a:lnTo>
                  <a:pt x="21640" y="3141"/>
                </a:lnTo>
                <a:lnTo>
                  <a:pt x="21653" y="3113"/>
                </a:lnTo>
                <a:lnTo>
                  <a:pt x="21665" y="3083"/>
                </a:lnTo>
                <a:lnTo>
                  <a:pt x="21678" y="3052"/>
                </a:lnTo>
                <a:lnTo>
                  <a:pt x="21689" y="3019"/>
                </a:lnTo>
                <a:lnTo>
                  <a:pt x="21698" y="2986"/>
                </a:lnTo>
                <a:lnTo>
                  <a:pt x="21707" y="2950"/>
                </a:lnTo>
                <a:lnTo>
                  <a:pt x="21715" y="2914"/>
                </a:lnTo>
                <a:lnTo>
                  <a:pt x="21722" y="2877"/>
                </a:lnTo>
                <a:lnTo>
                  <a:pt x="21728" y="2839"/>
                </a:lnTo>
                <a:lnTo>
                  <a:pt x="21732" y="2800"/>
                </a:lnTo>
                <a:lnTo>
                  <a:pt x="21737" y="2759"/>
                </a:lnTo>
                <a:lnTo>
                  <a:pt x="21742" y="2718"/>
                </a:lnTo>
                <a:lnTo>
                  <a:pt x="21744" y="2676"/>
                </a:lnTo>
                <a:lnTo>
                  <a:pt x="21746" y="2633"/>
                </a:lnTo>
                <a:lnTo>
                  <a:pt x="21748" y="2589"/>
                </a:lnTo>
                <a:lnTo>
                  <a:pt x="21750" y="2499"/>
                </a:lnTo>
                <a:lnTo>
                  <a:pt x="21750" y="2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Picture 4" descr=""/>
          <p:cNvPicPr/>
          <p:nvPr/>
        </p:nvPicPr>
        <p:blipFill>
          <a:blip r:embed="rId3"/>
          <a:stretch/>
        </p:blipFill>
        <p:spPr>
          <a:xfrm>
            <a:off x="0" y="-1440"/>
            <a:ext cx="9143640" cy="515088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312840" y="1728360"/>
            <a:ext cx="8519760" cy="7934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2840" y="4829760"/>
            <a:ext cx="8518320" cy="136800"/>
            <a:chOff x="312840" y="4829760"/>
            <a:chExt cx="8518320" cy="136800"/>
          </a:xfrm>
        </p:grpSpPr>
        <p:sp>
          <p:nvSpPr>
            <p:cNvPr id="8" name="CustomShape 7"/>
            <p:cNvSpPr/>
            <p:nvPr/>
          </p:nvSpPr>
          <p:spPr>
            <a:xfrm>
              <a:off x="7880760" y="4829760"/>
              <a:ext cx="950400" cy="136800"/>
            </a:xfrm>
            <a:custGeom>
              <a:avLst/>
              <a:gdLst/>
              <a:ahLst/>
              <a:rect l="l" t="t" r="r" b="b"/>
              <a:pathLst>
                <a:path w="34560" h="4986">
                  <a:moveTo>
                    <a:pt x="536" y="3549"/>
                  </a:moveTo>
                  <a:lnTo>
                    <a:pt x="0" y="3549"/>
                  </a:lnTo>
                  <a:lnTo>
                    <a:pt x="0" y="3021"/>
                  </a:lnTo>
                  <a:lnTo>
                    <a:pt x="591" y="3021"/>
                  </a:lnTo>
                  <a:lnTo>
                    <a:pt x="702" y="2124"/>
                  </a:lnTo>
                  <a:lnTo>
                    <a:pt x="139" y="2124"/>
                  </a:lnTo>
                  <a:lnTo>
                    <a:pt x="139" y="1597"/>
                  </a:lnTo>
                  <a:lnTo>
                    <a:pt x="772" y="1597"/>
                  </a:lnTo>
                  <a:lnTo>
                    <a:pt x="925" y="389"/>
                  </a:lnTo>
                  <a:lnTo>
                    <a:pt x="1404" y="389"/>
                  </a:lnTo>
                  <a:lnTo>
                    <a:pt x="1259" y="1597"/>
                  </a:lnTo>
                  <a:lnTo>
                    <a:pt x="2072" y="1597"/>
                  </a:lnTo>
                  <a:lnTo>
                    <a:pt x="2233" y="389"/>
                  </a:lnTo>
                  <a:lnTo>
                    <a:pt x="2705" y="389"/>
                  </a:lnTo>
                  <a:lnTo>
                    <a:pt x="2559" y="1597"/>
                  </a:lnTo>
                  <a:lnTo>
                    <a:pt x="3115" y="1597"/>
                  </a:lnTo>
                  <a:lnTo>
                    <a:pt x="3115" y="2124"/>
                  </a:lnTo>
                  <a:lnTo>
                    <a:pt x="2497" y="2124"/>
                  </a:lnTo>
                  <a:lnTo>
                    <a:pt x="2385" y="3021"/>
                  </a:lnTo>
                  <a:lnTo>
                    <a:pt x="2976" y="3021"/>
                  </a:lnTo>
                  <a:lnTo>
                    <a:pt x="2976" y="3549"/>
                  </a:lnTo>
                  <a:lnTo>
                    <a:pt x="2323" y="3549"/>
                  </a:lnTo>
                  <a:lnTo>
                    <a:pt x="2163" y="4902"/>
                  </a:lnTo>
                  <a:lnTo>
                    <a:pt x="1676" y="4902"/>
                  </a:lnTo>
                  <a:lnTo>
                    <a:pt x="1836" y="3549"/>
                  </a:lnTo>
                  <a:lnTo>
                    <a:pt x="1022" y="3549"/>
                  </a:lnTo>
                  <a:lnTo>
                    <a:pt x="855" y="4902"/>
                  </a:lnTo>
                  <a:lnTo>
                    <a:pt x="368" y="4902"/>
                  </a:lnTo>
                  <a:lnTo>
                    <a:pt x="536" y="3549"/>
                  </a:lnTo>
                  <a:close/>
                  <a:moveTo>
                    <a:pt x="1898" y="3021"/>
                  </a:moveTo>
                  <a:lnTo>
                    <a:pt x="2010" y="2124"/>
                  </a:lnTo>
                  <a:lnTo>
                    <a:pt x="1189" y="2124"/>
                  </a:lnTo>
                  <a:lnTo>
                    <a:pt x="1078" y="3021"/>
                  </a:lnTo>
                  <a:lnTo>
                    <a:pt x="1898" y="3021"/>
                  </a:lnTo>
                  <a:close/>
                  <a:moveTo>
                    <a:pt x="3772" y="361"/>
                  </a:moveTo>
                  <a:lnTo>
                    <a:pt x="5225" y="361"/>
                  </a:lnTo>
                  <a:lnTo>
                    <a:pt x="5225" y="361"/>
                  </a:lnTo>
                  <a:lnTo>
                    <a:pt x="5312" y="361"/>
                  </a:lnTo>
                  <a:lnTo>
                    <a:pt x="5398" y="365"/>
                  </a:lnTo>
                  <a:lnTo>
                    <a:pt x="5482" y="369"/>
                  </a:lnTo>
                  <a:lnTo>
                    <a:pt x="5564" y="376"/>
                  </a:lnTo>
                  <a:lnTo>
                    <a:pt x="5644" y="384"/>
                  </a:lnTo>
                  <a:lnTo>
                    <a:pt x="5723" y="394"/>
                  </a:lnTo>
                  <a:lnTo>
                    <a:pt x="5800" y="406"/>
                  </a:lnTo>
                  <a:lnTo>
                    <a:pt x="5875" y="420"/>
                  </a:lnTo>
                  <a:lnTo>
                    <a:pt x="5875" y="420"/>
                  </a:lnTo>
                  <a:lnTo>
                    <a:pt x="5912" y="428"/>
                  </a:lnTo>
                  <a:lnTo>
                    <a:pt x="5948" y="436"/>
                  </a:lnTo>
                  <a:lnTo>
                    <a:pt x="5982" y="445"/>
                  </a:lnTo>
                  <a:lnTo>
                    <a:pt x="6017" y="454"/>
                  </a:lnTo>
                  <a:lnTo>
                    <a:pt x="6052" y="464"/>
                  </a:lnTo>
                  <a:lnTo>
                    <a:pt x="6086" y="474"/>
                  </a:lnTo>
                  <a:lnTo>
                    <a:pt x="6118" y="485"/>
                  </a:lnTo>
                  <a:lnTo>
                    <a:pt x="6151" y="496"/>
                  </a:lnTo>
                  <a:lnTo>
                    <a:pt x="6182" y="508"/>
                  </a:lnTo>
                  <a:lnTo>
                    <a:pt x="6214" y="521"/>
                  </a:lnTo>
                  <a:lnTo>
                    <a:pt x="6244" y="534"/>
                  </a:lnTo>
                  <a:lnTo>
                    <a:pt x="6275" y="547"/>
                  </a:lnTo>
                  <a:lnTo>
                    <a:pt x="6304" y="562"/>
                  </a:lnTo>
                  <a:lnTo>
                    <a:pt x="6334" y="576"/>
                  </a:lnTo>
                  <a:lnTo>
                    <a:pt x="6362" y="592"/>
                  </a:lnTo>
                  <a:lnTo>
                    <a:pt x="6389" y="608"/>
                  </a:lnTo>
                  <a:lnTo>
                    <a:pt x="6389" y="608"/>
                  </a:lnTo>
                  <a:lnTo>
                    <a:pt x="6416" y="624"/>
                  </a:lnTo>
                  <a:lnTo>
                    <a:pt x="6442" y="640"/>
                  </a:lnTo>
                  <a:lnTo>
                    <a:pt x="6468" y="659"/>
                  </a:lnTo>
                  <a:lnTo>
                    <a:pt x="6492" y="677"/>
                  </a:lnTo>
                  <a:lnTo>
                    <a:pt x="6516" y="696"/>
                  </a:lnTo>
                  <a:lnTo>
                    <a:pt x="6540" y="716"/>
                  </a:lnTo>
                  <a:lnTo>
                    <a:pt x="6562" y="737"/>
                  </a:lnTo>
                  <a:lnTo>
                    <a:pt x="6584" y="758"/>
                  </a:lnTo>
                  <a:lnTo>
                    <a:pt x="6605" y="779"/>
                  </a:lnTo>
                  <a:lnTo>
                    <a:pt x="6625" y="802"/>
                  </a:lnTo>
                  <a:lnTo>
                    <a:pt x="6644" y="825"/>
                  </a:lnTo>
                  <a:lnTo>
                    <a:pt x="6663" y="849"/>
                  </a:lnTo>
                  <a:lnTo>
                    <a:pt x="6680" y="874"/>
                  </a:lnTo>
                  <a:lnTo>
                    <a:pt x="6698" y="899"/>
                  </a:lnTo>
                  <a:lnTo>
                    <a:pt x="6714" y="925"/>
                  </a:lnTo>
                  <a:lnTo>
                    <a:pt x="6730" y="951"/>
                  </a:lnTo>
                  <a:lnTo>
                    <a:pt x="6730" y="951"/>
                  </a:lnTo>
                  <a:lnTo>
                    <a:pt x="6744" y="978"/>
                  </a:lnTo>
                  <a:lnTo>
                    <a:pt x="6759" y="1006"/>
                  </a:lnTo>
                  <a:lnTo>
                    <a:pt x="6772" y="1036"/>
                  </a:lnTo>
                  <a:lnTo>
                    <a:pt x="6784" y="1065"/>
                  </a:lnTo>
                  <a:lnTo>
                    <a:pt x="6794" y="1095"/>
                  </a:lnTo>
                  <a:lnTo>
                    <a:pt x="6804" y="1127"/>
                  </a:lnTo>
                  <a:lnTo>
                    <a:pt x="6813" y="1158"/>
                  </a:lnTo>
                  <a:lnTo>
                    <a:pt x="6822" y="1191"/>
                  </a:lnTo>
                  <a:lnTo>
                    <a:pt x="6828" y="1225"/>
                  </a:lnTo>
                  <a:lnTo>
                    <a:pt x="6835" y="1258"/>
                  </a:lnTo>
                  <a:lnTo>
                    <a:pt x="6840" y="1293"/>
                  </a:lnTo>
                  <a:lnTo>
                    <a:pt x="6844" y="1329"/>
                  </a:lnTo>
                  <a:lnTo>
                    <a:pt x="6848" y="1366"/>
                  </a:lnTo>
                  <a:lnTo>
                    <a:pt x="6850" y="1403"/>
                  </a:lnTo>
                  <a:lnTo>
                    <a:pt x="6851" y="1441"/>
                  </a:lnTo>
                  <a:lnTo>
                    <a:pt x="6852" y="1479"/>
                  </a:lnTo>
                  <a:lnTo>
                    <a:pt x="6852" y="1479"/>
                  </a:lnTo>
                  <a:lnTo>
                    <a:pt x="6851" y="1520"/>
                  </a:lnTo>
                  <a:lnTo>
                    <a:pt x="6849" y="1560"/>
                  </a:lnTo>
                  <a:lnTo>
                    <a:pt x="6844" y="1600"/>
                  </a:lnTo>
                  <a:lnTo>
                    <a:pt x="6840" y="1639"/>
                  </a:lnTo>
                  <a:lnTo>
                    <a:pt x="6832" y="1678"/>
                  </a:lnTo>
                  <a:lnTo>
                    <a:pt x="6825" y="1717"/>
                  </a:lnTo>
                  <a:lnTo>
                    <a:pt x="6815" y="1755"/>
                  </a:lnTo>
                  <a:lnTo>
                    <a:pt x="6804" y="1793"/>
                  </a:lnTo>
                  <a:lnTo>
                    <a:pt x="6791" y="1831"/>
                  </a:lnTo>
                  <a:lnTo>
                    <a:pt x="6777" y="1868"/>
                  </a:lnTo>
                  <a:lnTo>
                    <a:pt x="6761" y="1905"/>
                  </a:lnTo>
                  <a:lnTo>
                    <a:pt x="6744" y="1941"/>
                  </a:lnTo>
                  <a:lnTo>
                    <a:pt x="6725" y="1977"/>
                  </a:lnTo>
                  <a:lnTo>
                    <a:pt x="6705" y="2013"/>
                  </a:lnTo>
                  <a:lnTo>
                    <a:pt x="6684" y="2048"/>
                  </a:lnTo>
                  <a:lnTo>
                    <a:pt x="6661" y="2083"/>
                  </a:lnTo>
                  <a:lnTo>
                    <a:pt x="6661" y="2083"/>
                  </a:lnTo>
                  <a:lnTo>
                    <a:pt x="6636" y="2117"/>
                  </a:lnTo>
                  <a:lnTo>
                    <a:pt x="6610" y="2149"/>
                  </a:lnTo>
                  <a:lnTo>
                    <a:pt x="6581" y="2181"/>
                  </a:lnTo>
                  <a:lnTo>
                    <a:pt x="6552" y="2211"/>
                  </a:lnTo>
                  <a:lnTo>
                    <a:pt x="6520" y="2240"/>
                  </a:lnTo>
                  <a:lnTo>
                    <a:pt x="6488" y="2267"/>
                  </a:lnTo>
                  <a:lnTo>
                    <a:pt x="6454" y="2293"/>
                  </a:lnTo>
                  <a:lnTo>
                    <a:pt x="6418" y="2318"/>
                  </a:lnTo>
                  <a:lnTo>
                    <a:pt x="6380" y="2340"/>
                  </a:lnTo>
                  <a:lnTo>
                    <a:pt x="6341" y="2362"/>
                  </a:lnTo>
                  <a:lnTo>
                    <a:pt x="6301" y="2383"/>
                  </a:lnTo>
                  <a:lnTo>
                    <a:pt x="6259" y="2402"/>
                  </a:lnTo>
                  <a:lnTo>
                    <a:pt x="6214" y="2420"/>
                  </a:lnTo>
                  <a:lnTo>
                    <a:pt x="6168" y="2436"/>
                  </a:lnTo>
                  <a:lnTo>
                    <a:pt x="6122" y="2451"/>
                  </a:lnTo>
                  <a:lnTo>
                    <a:pt x="6073" y="2465"/>
                  </a:lnTo>
                  <a:lnTo>
                    <a:pt x="6073" y="2492"/>
                  </a:lnTo>
                  <a:lnTo>
                    <a:pt x="6073" y="2492"/>
                  </a:lnTo>
                  <a:lnTo>
                    <a:pt x="6134" y="2504"/>
                  </a:lnTo>
                  <a:lnTo>
                    <a:pt x="6192" y="2516"/>
                  </a:lnTo>
                  <a:lnTo>
                    <a:pt x="6250" y="2530"/>
                  </a:lnTo>
                  <a:lnTo>
                    <a:pt x="6305" y="2546"/>
                  </a:lnTo>
                  <a:lnTo>
                    <a:pt x="6359" y="2563"/>
                  </a:lnTo>
                  <a:lnTo>
                    <a:pt x="6411" y="2581"/>
                  </a:lnTo>
                  <a:lnTo>
                    <a:pt x="6460" y="2601"/>
                  </a:lnTo>
                  <a:lnTo>
                    <a:pt x="6509" y="2623"/>
                  </a:lnTo>
                  <a:lnTo>
                    <a:pt x="6554" y="2644"/>
                  </a:lnTo>
                  <a:lnTo>
                    <a:pt x="6599" y="2669"/>
                  </a:lnTo>
                  <a:lnTo>
                    <a:pt x="6641" y="2694"/>
                  </a:lnTo>
                  <a:lnTo>
                    <a:pt x="6682" y="2722"/>
                  </a:lnTo>
                  <a:lnTo>
                    <a:pt x="6722" y="2750"/>
                  </a:lnTo>
                  <a:lnTo>
                    <a:pt x="6759" y="2780"/>
                  </a:lnTo>
                  <a:lnTo>
                    <a:pt x="6793" y="2811"/>
                  </a:lnTo>
                  <a:lnTo>
                    <a:pt x="6827" y="2843"/>
                  </a:lnTo>
                  <a:lnTo>
                    <a:pt x="6827" y="2843"/>
                  </a:lnTo>
                  <a:lnTo>
                    <a:pt x="6859" y="2878"/>
                  </a:lnTo>
                  <a:lnTo>
                    <a:pt x="6888" y="2914"/>
                  </a:lnTo>
                  <a:lnTo>
                    <a:pt x="6916" y="2951"/>
                  </a:lnTo>
                  <a:lnTo>
                    <a:pt x="6941" y="2990"/>
                  </a:lnTo>
                  <a:lnTo>
                    <a:pt x="6965" y="3030"/>
                  </a:lnTo>
                  <a:lnTo>
                    <a:pt x="6986" y="3071"/>
                  </a:lnTo>
                  <a:lnTo>
                    <a:pt x="7005" y="3114"/>
                  </a:lnTo>
                  <a:lnTo>
                    <a:pt x="7023" y="3159"/>
                  </a:lnTo>
                  <a:lnTo>
                    <a:pt x="7038" y="3205"/>
                  </a:lnTo>
                  <a:lnTo>
                    <a:pt x="7051" y="3252"/>
                  </a:lnTo>
                  <a:lnTo>
                    <a:pt x="7063" y="3301"/>
                  </a:lnTo>
                  <a:lnTo>
                    <a:pt x="7072" y="3352"/>
                  </a:lnTo>
                  <a:lnTo>
                    <a:pt x="7079" y="3404"/>
                  </a:lnTo>
                  <a:lnTo>
                    <a:pt x="7084" y="3458"/>
                  </a:lnTo>
                  <a:lnTo>
                    <a:pt x="7087" y="3513"/>
                  </a:lnTo>
                  <a:lnTo>
                    <a:pt x="7088" y="3569"/>
                  </a:lnTo>
                  <a:lnTo>
                    <a:pt x="7088" y="3569"/>
                  </a:lnTo>
                  <a:lnTo>
                    <a:pt x="7088" y="3612"/>
                  </a:lnTo>
                  <a:lnTo>
                    <a:pt x="7086" y="3653"/>
                  </a:lnTo>
                  <a:lnTo>
                    <a:pt x="7084" y="3694"/>
                  </a:lnTo>
                  <a:lnTo>
                    <a:pt x="7079" y="3733"/>
                  </a:lnTo>
                  <a:lnTo>
                    <a:pt x="7075" y="3773"/>
                  </a:lnTo>
                  <a:lnTo>
                    <a:pt x="7069" y="3811"/>
                  </a:lnTo>
                  <a:lnTo>
                    <a:pt x="7063" y="3849"/>
                  </a:lnTo>
                  <a:lnTo>
                    <a:pt x="7055" y="3887"/>
                  </a:lnTo>
                  <a:lnTo>
                    <a:pt x="7047" y="3923"/>
                  </a:lnTo>
                  <a:lnTo>
                    <a:pt x="7037" y="3959"/>
                  </a:lnTo>
                  <a:lnTo>
                    <a:pt x="7026" y="3995"/>
                  </a:lnTo>
                  <a:lnTo>
                    <a:pt x="7014" y="4029"/>
                  </a:lnTo>
                  <a:lnTo>
                    <a:pt x="7001" y="4062"/>
                  </a:lnTo>
                  <a:lnTo>
                    <a:pt x="6987" y="4096"/>
                  </a:lnTo>
                  <a:lnTo>
                    <a:pt x="6972" y="4128"/>
                  </a:lnTo>
                  <a:lnTo>
                    <a:pt x="6956" y="4160"/>
                  </a:lnTo>
                  <a:lnTo>
                    <a:pt x="6956" y="4160"/>
                  </a:lnTo>
                  <a:lnTo>
                    <a:pt x="6939" y="4190"/>
                  </a:lnTo>
                  <a:lnTo>
                    <a:pt x="6922" y="4221"/>
                  </a:lnTo>
                  <a:lnTo>
                    <a:pt x="6903" y="4250"/>
                  </a:lnTo>
                  <a:lnTo>
                    <a:pt x="6884" y="4279"/>
                  </a:lnTo>
                  <a:lnTo>
                    <a:pt x="6863" y="4308"/>
                  </a:lnTo>
                  <a:lnTo>
                    <a:pt x="6842" y="4336"/>
                  </a:lnTo>
                  <a:lnTo>
                    <a:pt x="6820" y="4362"/>
                  </a:lnTo>
                  <a:lnTo>
                    <a:pt x="6799" y="4389"/>
                  </a:lnTo>
                  <a:lnTo>
                    <a:pt x="6775" y="4414"/>
                  </a:lnTo>
                  <a:lnTo>
                    <a:pt x="6751" y="4440"/>
                  </a:lnTo>
                  <a:lnTo>
                    <a:pt x="6727" y="4464"/>
                  </a:lnTo>
                  <a:lnTo>
                    <a:pt x="6701" y="4488"/>
                  </a:lnTo>
                  <a:lnTo>
                    <a:pt x="6675" y="4511"/>
                  </a:lnTo>
                  <a:lnTo>
                    <a:pt x="6648" y="4533"/>
                  </a:lnTo>
                  <a:lnTo>
                    <a:pt x="6619" y="4555"/>
                  </a:lnTo>
                  <a:lnTo>
                    <a:pt x="6591" y="4577"/>
                  </a:lnTo>
                  <a:lnTo>
                    <a:pt x="6591" y="4577"/>
                  </a:lnTo>
                  <a:lnTo>
                    <a:pt x="6562" y="4596"/>
                  </a:lnTo>
                  <a:lnTo>
                    <a:pt x="6531" y="4617"/>
                  </a:lnTo>
                  <a:lnTo>
                    <a:pt x="6500" y="4635"/>
                  </a:lnTo>
                  <a:lnTo>
                    <a:pt x="6469" y="4654"/>
                  </a:lnTo>
                  <a:lnTo>
                    <a:pt x="6437" y="4672"/>
                  </a:lnTo>
                  <a:lnTo>
                    <a:pt x="6404" y="4689"/>
                  </a:lnTo>
                  <a:lnTo>
                    <a:pt x="6370" y="4706"/>
                  </a:lnTo>
                  <a:lnTo>
                    <a:pt x="6336" y="4721"/>
                  </a:lnTo>
                  <a:lnTo>
                    <a:pt x="6301" y="4736"/>
                  </a:lnTo>
                  <a:lnTo>
                    <a:pt x="6266" y="4750"/>
                  </a:lnTo>
                  <a:lnTo>
                    <a:pt x="6229" y="4765"/>
                  </a:lnTo>
                  <a:lnTo>
                    <a:pt x="6192" y="4778"/>
                  </a:lnTo>
                  <a:lnTo>
                    <a:pt x="6155" y="4790"/>
                  </a:lnTo>
                  <a:lnTo>
                    <a:pt x="6116" y="4801"/>
                  </a:lnTo>
                  <a:lnTo>
                    <a:pt x="6078" y="4812"/>
                  </a:lnTo>
                  <a:lnTo>
                    <a:pt x="6038" y="4823"/>
                  </a:lnTo>
                  <a:lnTo>
                    <a:pt x="6038" y="4823"/>
                  </a:lnTo>
                  <a:lnTo>
                    <a:pt x="5998" y="4833"/>
                  </a:lnTo>
                  <a:lnTo>
                    <a:pt x="5957" y="4842"/>
                  </a:lnTo>
                  <a:lnTo>
                    <a:pt x="5916" y="4850"/>
                  </a:lnTo>
                  <a:lnTo>
                    <a:pt x="5875" y="4858"/>
                  </a:lnTo>
                  <a:lnTo>
                    <a:pt x="5832" y="4864"/>
                  </a:lnTo>
                  <a:lnTo>
                    <a:pt x="5790" y="4871"/>
                  </a:lnTo>
                  <a:lnTo>
                    <a:pt x="5748" y="4877"/>
                  </a:lnTo>
                  <a:lnTo>
                    <a:pt x="5704" y="4883"/>
                  </a:lnTo>
                  <a:lnTo>
                    <a:pt x="5661" y="4887"/>
                  </a:lnTo>
                  <a:lnTo>
                    <a:pt x="5616" y="4892"/>
                  </a:lnTo>
                  <a:lnTo>
                    <a:pt x="5572" y="4895"/>
                  </a:lnTo>
                  <a:lnTo>
                    <a:pt x="5527" y="4898"/>
                  </a:lnTo>
                  <a:lnTo>
                    <a:pt x="5436" y="4901"/>
                  </a:lnTo>
                  <a:lnTo>
                    <a:pt x="5342" y="4902"/>
                  </a:lnTo>
                  <a:lnTo>
                    <a:pt x="3772" y="4902"/>
                  </a:lnTo>
                  <a:lnTo>
                    <a:pt x="3772" y="361"/>
                  </a:lnTo>
                  <a:close/>
                  <a:moveTo>
                    <a:pt x="5155" y="2243"/>
                  </a:moveTo>
                  <a:lnTo>
                    <a:pt x="5155" y="2243"/>
                  </a:lnTo>
                  <a:lnTo>
                    <a:pt x="5214" y="2242"/>
                  </a:lnTo>
                  <a:lnTo>
                    <a:pt x="5271" y="2241"/>
                  </a:lnTo>
                  <a:lnTo>
                    <a:pt x="5326" y="2236"/>
                  </a:lnTo>
                  <a:lnTo>
                    <a:pt x="5378" y="2232"/>
                  </a:lnTo>
                  <a:lnTo>
                    <a:pt x="5429" y="2226"/>
                  </a:lnTo>
                  <a:lnTo>
                    <a:pt x="5477" y="2219"/>
                  </a:lnTo>
                  <a:lnTo>
                    <a:pt x="5524" y="2210"/>
                  </a:lnTo>
                  <a:lnTo>
                    <a:pt x="5568" y="2199"/>
                  </a:lnTo>
                  <a:lnTo>
                    <a:pt x="5610" y="2188"/>
                  </a:lnTo>
                  <a:lnTo>
                    <a:pt x="5650" y="2175"/>
                  </a:lnTo>
                  <a:lnTo>
                    <a:pt x="5688" y="2161"/>
                  </a:lnTo>
                  <a:lnTo>
                    <a:pt x="5724" y="2145"/>
                  </a:lnTo>
                  <a:lnTo>
                    <a:pt x="5757" y="2129"/>
                  </a:lnTo>
                  <a:lnTo>
                    <a:pt x="5790" y="2110"/>
                  </a:lnTo>
                  <a:lnTo>
                    <a:pt x="5819" y="2091"/>
                  </a:lnTo>
                  <a:lnTo>
                    <a:pt x="5847" y="2069"/>
                  </a:lnTo>
                  <a:lnTo>
                    <a:pt x="5847" y="2069"/>
                  </a:lnTo>
                  <a:lnTo>
                    <a:pt x="5873" y="2047"/>
                  </a:lnTo>
                  <a:lnTo>
                    <a:pt x="5897" y="2023"/>
                  </a:lnTo>
                  <a:lnTo>
                    <a:pt x="5919" y="2000"/>
                  </a:lnTo>
                  <a:lnTo>
                    <a:pt x="5940" y="1974"/>
                  </a:lnTo>
                  <a:lnTo>
                    <a:pt x="5959" y="1946"/>
                  </a:lnTo>
                  <a:lnTo>
                    <a:pt x="5976" y="1918"/>
                  </a:lnTo>
                  <a:lnTo>
                    <a:pt x="5992" y="1890"/>
                  </a:lnTo>
                  <a:lnTo>
                    <a:pt x="6006" y="1860"/>
                  </a:lnTo>
                  <a:lnTo>
                    <a:pt x="6018" y="1828"/>
                  </a:lnTo>
                  <a:lnTo>
                    <a:pt x="6029" y="1796"/>
                  </a:lnTo>
                  <a:lnTo>
                    <a:pt x="6038" y="1762"/>
                  </a:lnTo>
                  <a:lnTo>
                    <a:pt x="6046" y="1727"/>
                  </a:lnTo>
                  <a:lnTo>
                    <a:pt x="6051" y="1691"/>
                  </a:lnTo>
                  <a:lnTo>
                    <a:pt x="6055" y="1653"/>
                  </a:lnTo>
                  <a:lnTo>
                    <a:pt x="6059" y="1615"/>
                  </a:lnTo>
                  <a:lnTo>
                    <a:pt x="6059" y="1576"/>
                  </a:lnTo>
                  <a:lnTo>
                    <a:pt x="6059" y="1576"/>
                  </a:lnTo>
                  <a:lnTo>
                    <a:pt x="6059" y="1538"/>
                  </a:lnTo>
                  <a:lnTo>
                    <a:pt x="6055" y="1501"/>
                  </a:lnTo>
                  <a:lnTo>
                    <a:pt x="6051" y="1466"/>
                  </a:lnTo>
                  <a:lnTo>
                    <a:pt x="6046" y="1431"/>
                  </a:lnTo>
                  <a:lnTo>
                    <a:pt x="6037" y="1398"/>
                  </a:lnTo>
                  <a:lnTo>
                    <a:pt x="6028" y="1367"/>
                  </a:lnTo>
                  <a:lnTo>
                    <a:pt x="6016" y="1336"/>
                  </a:lnTo>
                  <a:lnTo>
                    <a:pt x="6003" y="1307"/>
                  </a:lnTo>
                  <a:lnTo>
                    <a:pt x="5989" y="1280"/>
                  </a:lnTo>
                  <a:lnTo>
                    <a:pt x="5972" y="1254"/>
                  </a:lnTo>
                  <a:lnTo>
                    <a:pt x="5954" y="1229"/>
                  </a:lnTo>
                  <a:lnTo>
                    <a:pt x="5934" y="1205"/>
                  </a:lnTo>
                  <a:lnTo>
                    <a:pt x="5912" y="1183"/>
                  </a:lnTo>
                  <a:lnTo>
                    <a:pt x="5889" y="1163"/>
                  </a:lnTo>
                  <a:lnTo>
                    <a:pt x="5863" y="1143"/>
                  </a:lnTo>
                  <a:lnTo>
                    <a:pt x="5837" y="1125"/>
                  </a:lnTo>
                  <a:lnTo>
                    <a:pt x="5837" y="1125"/>
                  </a:lnTo>
                  <a:lnTo>
                    <a:pt x="5807" y="1108"/>
                  </a:lnTo>
                  <a:lnTo>
                    <a:pt x="5777" y="1092"/>
                  </a:lnTo>
                  <a:lnTo>
                    <a:pt x="5746" y="1078"/>
                  </a:lnTo>
                  <a:lnTo>
                    <a:pt x="5711" y="1064"/>
                  </a:lnTo>
                  <a:lnTo>
                    <a:pt x="5676" y="1052"/>
                  </a:lnTo>
                  <a:lnTo>
                    <a:pt x="5638" y="1040"/>
                  </a:lnTo>
                  <a:lnTo>
                    <a:pt x="5599" y="1030"/>
                  </a:lnTo>
                  <a:lnTo>
                    <a:pt x="5559" y="1020"/>
                  </a:lnTo>
                  <a:lnTo>
                    <a:pt x="5516" y="1013"/>
                  </a:lnTo>
                  <a:lnTo>
                    <a:pt x="5472" y="1005"/>
                  </a:lnTo>
                  <a:lnTo>
                    <a:pt x="5425" y="1000"/>
                  </a:lnTo>
                  <a:lnTo>
                    <a:pt x="5377" y="994"/>
                  </a:lnTo>
                  <a:lnTo>
                    <a:pt x="5328" y="991"/>
                  </a:lnTo>
                  <a:lnTo>
                    <a:pt x="5277" y="988"/>
                  </a:lnTo>
                  <a:lnTo>
                    <a:pt x="5224" y="987"/>
                  </a:lnTo>
                  <a:lnTo>
                    <a:pt x="5169" y="986"/>
                  </a:lnTo>
                  <a:lnTo>
                    <a:pt x="4578" y="986"/>
                  </a:lnTo>
                  <a:lnTo>
                    <a:pt x="4578" y="2243"/>
                  </a:lnTo>
                  <a:lnTo>
                    <a:pt x="5155" y="2243"/>
                  </a:lnTo>
                  <a:close/>
                  <a:moveTo>
                    <a:pt x="5260" y="4277"/>
                  </a:moveTo>
                  <a:lnTo>
                    <a:pt x="5260" y="4277"/>
                  </a:lnTo>
                  <a:lnTo>
                    <a:pt x="5321" y="4277"/>
                  </a:lnTo>
                  <a:lnTo>
                    <a:pt x="5381" y="4275"/>
                  </a:lnTo>
                  <a:lnTo>
                    <a:pt x="5439" y="4271"/>
                  </a:lnTo>
                  <a:lnTo>
                    <a:pt x="5496" y="4266"/>
                  </a:lnTo>
                  <a:lnTo>
                    <a:pt x="5550" y="4260"/>
                  </a:lnTo>
                  <a:lnTo>
                    <a:pt x="5602" y="4251"/>
                  </a:lnTo>
                  <a:lnTo>
                    <a:pt x="5653" y="4241"/>
                  </a:lnTo>
                  <a:lnTo>
                    <a:pt x="5702" y="4230"/>
                  </a:lnTo>
                  <a:lnTo>
                    <a:pt x="5750" y="4219"/>
                  </a:lnTo>
                  <a:lnTo>
                    <a:pt x="5796" y="4204"/>
                  </a:lnTo>
                  <a:lnTo>
                    <a:pt x="5839" y="4189"/>
                  </a:lnTo>
                  <a:lnTo>
                    <a:pt x="5881" y="4172"/>
                  </a:lnTo>
                  <a:lnTo>
                    <a:pt x="5922" y="4153"/>
                  </a:lnTo>
                  <a:lnTo>
                    <a:pt x="5960" y="4134"/>
                  </a:lnTo>
                  <a:lnTo>
                    <a:pt x="5997" y="4113"/>
                  </a:lnTo>
                  <a:lnTo>
                    <a:pt x="6031" y="4090"/>
                  </a:lnTo>
                  <a:lnTo>
                    <a:pt x="6031" y="4090"/>
                  </a:lnTo>
                  <a:lnTo>
                    <a:pt x="6064" y="4065"/>
                  </a:lnTo>
                  <a:lnTo>
                    <a:pt x="6094" y="4040"/>
                  </a:lnTo>
                  <a:lnTo>
                    <a:pt x="6124" y="4012"/>
                  </a:lnTo>
                  <a:lnTo>
                    <a:pt x="6137" y="3998"/>
                  </a:lnTo>
                  <a:lnTo>
                    <a:pt x="6150" y="3984"/>
                  </a:lnTo>
                  <a:lnTo>
                    <a:pt x="6162" y="3969"/>
                  </a:lnTo>
                  <a:lnTo>
                    <a:pt x="6174" y="3954"/>
                  </a:lnTo>
                  <a:lnTo>
                    <a:pt x="6186" y="3937"/>
                  </a:lnTo>
                  <a:lnTo>
                    <a:pt x="6197" y="3921"/>
                  </a:lnTo>
                  <a:lnTo>
                    <a:pt x="6206" y="3905"/>
                  </a:lnTo>
                  <a:lnTo>
                    <a:pt x="6216" y="3887"/>
                  </a:lnTo>
                  <a:lnTo>
                    <a:pt x="6235" y="3853"/>
                  </a:lnTo>
                  <a:lnTo>
                    <a:pt x="6250" y="3816"/>
                  </a:lnTo>
                  <a:lnTo>
                    <a:pt x="6264" y="3777"/>
                  </a:lnTo>
                  <a:lnTo>
                    <a:pt x="6276" y="3738"/>
                  </a:lnTo>
                  <a:lnTo>
                    <a:pt x="6286" y="3695"/>
                  </a:lnTo>
                  <a:lnTo>
                    <a:pt x="6292" y="3653"/>
                  </a:lnTo>
                  <a:lnTo>
                    <a:pt x="6298" y="3607"/>
                  </a:lnTo>
                  <a:lnTo>
                    <a:pt x="6301" y="3562"/>
                  </a:lnTo>
                  <a:lnTo>
                    <a:pt x="6302" y="3514"/>
                  </a:lnTo>
                  <a:lnTo>
                    <a:pt x="6302" y="3514"/>
                  </a:lnTo>
                  <a:lnTo>
                    <a:pt x="6301" y="3471"/>
                  </a:lnTo>
                  <a:lnTo>
                    <a:pt x="6298" y="3428"/>
                  </a:lnTo>
                  <a:lnTo>
                    <a:pt x="6293" y="3387"/>
                  </a:lnTo>
                  <a:lnTo>
                    <a:pt x="6286" y="3348"/>
                  </a:lnTo>
                  <a:lnTo>
                    <a:pt x="6276" y="3310"/>
                  </a:lnTo>
                  <a:lnTo>
                    <a:pt x="6265" y="3274"/>
                  </a:lnTo>
                  <a:lnTo>
                    <a:pt x="6252" y="3239"/>
                  </a:lnTo>
                  <a:lnTo>
                    <a:pt x="6236" y="3206"/>
                  </a:lnTo>
                  <a:lnTo>
                    <a:pt x="6218" y="3173"/>
                  </a:lnTo>
                  <a:lnTo>
                    <a:pt x="6199" y="3143"/>
                  </a:lnTo>
                  <a:lnTo>
                    <a:pt x="6177" y="3113"/>
                  </a:lnTo>
                  <a:lnTo>
                    <a:pt x="6153" y="3086"/>
                  </a:lnTo>
                  <a:lnTo>
                    <a:pt x="6128" y="3060"/>
                  </a:lnTo>
                  <a:lnTo>
                    <a:pt x="6100" y="3035"/>
                  </a:lnTo>
                  <a:lnTo>
                    <a:pt x="6070" y="3011"/>
                  </a:lnTo>
                  <a:lnTo>
                    <a:pt x="6038" y="2990"/>
                  </a:lnTo>
                  <a:lnTo>
                    <a:pt x="6038" y="2990"/>
                  </a:lnTo>
                  <a:lnTo>
                    <a:pt x="6004" y="2969"/>
                  </a:lnTo>
                  <a:lnTo>
                    <a:pt x="5968" y="2949"/>
                  </a:lnTo>
                  <a:lnTo>
                    <a:pt x="5930" y="2932"/>
                  </a:lnTo>
                  <a:lnTo>
                    <a:pt x="5890" y="2915"/>
                  </a:lnTo>
                  <a:lnTo>
                    <a:pt x="5849" y="2900"/>
                  </a:lnTo>
                  <a:lnTo>
                    <a:pt x="5804" y="2885"/>
                  </a:lnTo>
                  <a:lnTo>
                    <a:pt x="5759" y="2873"/>
                  </a:lnTo>
                  <a:lnTo>
                    <a:pt x="5711" y="2862"/>
                  </a:lnTo>
                  <a:lnTo>
                    <a:pt x="5662" y="2852"/>
                  </a:lnTo>
                  <a:lnTo>
                    <a:pt x="5610" y="2843"/>
                  </a:lnTo>
                  <a:lnTo>
                    <a:pt x="5556" y="2835"/>
                  </a:lnTo>
                  <a:lnTo>
                    <a:pt x="5501" y="2830"/>
                  </a:lnTo>
                  <a:lnTo>
                    <a:pt x="5443" y="2826"/>
                  </a:lnTo>
                  <a:lnTo>
                    <a:pt x="5384" y="2822"/>
                  </a:lnTo>
                  <a:lnTo>
                    <a:pt x="5323" y="2820"/>
                  </a:lnTo>
                  <a:lnTo>
                    <a:pt x="5260" y="2819"/>
                  </a:lnTo>
                  <a:lnTo>
                    <a:pt x="4578" y="2819"/>
                  </a:lnTo>
                  <a:lnTo>
                    <a:pt x="4578" y="4277"/>
                  </a:lnTo>
                  <a:lnTo>
                    <a:pt x="5260" y="4277"/>
                  </a:lnTo>
                  <a:close/>
                  <a:moveTo>
                    <a:pt x="7737" y="0"/>
                  </a:moveTo>
                  <a:lnTo>
                    <a:pt x="8536" y="0"/>
                  </a:lnTo>
                  <a:lnTo>
                    <a:pt x="8536" y="1264"/>
                  </a:lnTo>
                  <a:lnTo>
                    <a:pt x="8515" y="1834"/>
                  </a:lnTo>
                  <a:lnTo>
                    <a:pt x="8515" y="1834"/>
                  </a:lnTo>
                  <a:lnTo>
                    <a:pt x="8569" y="1788"/>
                  </a:lnTo>
                  <a:lnTo>
                    <a:pt x="8626" y="1743"/>
                  </a:lnTo>
                  <a:lnTo>
                    <a:pt x="8682" y="1702"/>
                  </a:lnTo>
                  <a:lnTo>
                    <a:pt x="8740" y="1663"/>
                  </a:lnTo>
                  <a:lnTo>
                    <a:pt x="8800" y="1626"/>
                  </a:lnTo>
                  <a:lnTo>
                    <a:pt x="8860" y="1591"/>
                  </a:lnTo>
                  <a:lnTo>
                    <a:pt x="8922" y="1558"/>
                  </a:lnTo>
                  <a:lnTo>
                    <a:pt x="8985" y="1527"/>
                  </a:lnTo>
                  <a:lnTo>
                    <a:pt x="8985" y="1527"/>
                  </a:lnTo>
                  <a:lnTo>
                    <a:pt x="9016" y="1513"/>
                  </a:lnTo>
                  <a:lnTo>
                    <a:pt x="9049" y="1500"/>
                  </a:lnTo>
                  <a:lnTo>
                    <a:pt x="9080" y="1487"/>
                  </a:lnTo>
                  <a:lnTo>
                    <a:pt x="9112" y="1476"/>
                  </a:lnTo>
                  <a:lnTo>
                    <a:pt x="9144" y="1466"/>
                  </a:lnTo>
                  <a:lnTo>
                    <a:pt x="9177" y="1456"/>
                  </a:lnTo>
                  <a:lnTo>
                    <a:pt x="9208" y="1447"/>
                  </a:lnTo>
                  <a:lnTo>
                    <a:pt x="9241" y="1439"/>
                  </a:lnTo>
                  <a:lnTo>
                    <a:pt x="9274" y="1432"/>
                  </a:lnTo>
                  <a:lnTo>
                    <a:pt x="9306" y="1426"/>
                  </a:lnTo>
                  <a:lnTo>
                    <a:pt x="9339" y="1421"/>
                  </a:lnTo>
                  <a:lnTo>
                    <a:pt x="9372" y="1417"/>
                  </a:lnTo>
                  <a:lnTo>
                    <a:pt x="9404" y="1413"/>
                  </a:lnTo>
                  <a:lnTo>
                    <a:pt x="9437" y="1411"/>
                  </a:lnTo>
                  <a:lnTo>
                    <a:pt x="9469" y="1410"/>
                  </a:lnTo>
                  <a:lnTo>
                    <a:pt x="9503" y="1409"/>
                  </a:lnTo>
                  <a:lnTo>
                    <a:pt x="9503" y="1409"/>
                  </a:lnTo>
                  <a:lnTo>
                    <a:pt x="9542" y="1410"/>
                  </a:lnTo>
                  <a:lnTo>
                    <a:pt x="9581" y="1411"/>
                  </a:lnTo>
                  <a:lnTo>
                    <a:pt x="9620" y="1413"/>
                  </a:lnTo>
                  <a:lnTo>
                    <a:pt x="9658" y="1417"/>
                  </a:lnTo>
                  <a:lnTo>
                    <a:pt x="9695" y="1421"/>
                  </a:lnTo>
                  <a:lnTo>
                    <a:pt x="9732" y="1426"/>
                  </a:lnTo>
                  <a:lnTo>
                    <a:pt x="9769" y="1433"/>
                  </a:lnTo>
                  <a:lnTo>
                    <a:pt x="9805" y="1439"/>
                  </a:lnTo>
                  <a:lnTo>
                    <a:pt x="9840" y="1448"/>
                  </a:lnTo>
                  <a:lnTo>
                    <a:pt x="9875" y="1457"/>
                  </a:lnTo>
                  <a:lnTo>
                    <a:pt x="9910" y="1467"/>
                  </a:lnTo>
                  <a:lnTo>
                    <a:pt x="9943" y="1477"/>
                  </a:lnTo>
                  <a:lnTo>
                    <a:pt x="9977" y="1489"/>
                  </a:lnTo>
                  <a:lnTo>
                    <a:pt x="10010" y="1502"/>
                  </a:lnTo>
                  <a:lnTo>
                    <a:pt x="10041" y="1517"/>
                  </a:lnTo>
                  <a:lnTo>
                    <a:pt x="10073" y="1531"/>
                  </a:lnTo>
                  <a:lnTo>
                    <a:pt x="10073" y="1531"/>
                  </a:lnTo>
                  <a:lnTo>
                    <a:pt x="10104" y="1547"/>
                  </a:lnTo>
                  <a:lnTo>
                    <a:pt x="10135" y="1563"/>
                  </a:lnTo>
                  <a:lnTo>
                    <a:pt x="10164" y="1581"/>
                  </a:lnTo>
                  <a:lnTo>
                    <a:pt x="10193" y="1598"/>
                  </a:lnTo>
                  <a:lnTo>
                    <a:pt x="10221" y="1617"/>
                  </a:lnTo>
                  <a:lnTo>
                    <a:pt x="10250" y="1637"/>
                  </a:lnTo>
                  <a:lnTo>
                    <a:pt x="10277" y="1658"/>
                  </a:lnTo>
                  <a:lnTo>
                    <a:pt x="10304" y="1678"/>
                  </a:lnTo>
                  <a:lnTo>
                    <a:pt x="10330" y="1701"/>
                  </a:lnTo>
                  <a:lnTo>
                    <a:pt x="10356" y="1724"/>
                  </a:lnTo>
                  <a:lnTo>
                    <a:pt x="10381" y="1748"/>
                  </a:lnTo>
                  <a:lnTo>
                    <a:pt x="10405" y="1772"/>
                  </a:lnTo>
                  <a:lnTo>
                    <a:pt x="10429" y="1798"/>
                  </a:lnTo>
                  <a:lnTo>
                    <a:pt x="10452" y="1824"/>
                  </a:lnTo>
                  <a:lnTo>
                    <a:pt x="10475" y="1851"/>
                  </a:lnTo>
                  <a:lnTo>
                    <a:pt x="10496" y="1878"/>
                  </a:lnTo>
                  <a:lnTo>
                    <a:pt x="10496" y="1878"/>
                  </a:lnTo>
                  <a:lnTo>
                    <a:pt x="10518" y="1907"/>
                  </a:lnTo>
                  <a:lnTo>
                    <a:pt x="10539" y="1937"/>
                  </a:lnTo>
                  <a:lnTo>
                    <a:pt x="10560" y="1966"/>
                  </a:lnTo>
                  <a:lnTo>
                    <a:pt x="10579" y="1997"/>
                  </a:lnTo>
                  <a:lnTo>
                    <a:pt x="10598" y="2029"/>
                  </a:lnTo>
                  <a:lnTo>
                    <a:pt x="10616" y="2060"/>
                  </a:lnTo>
                  <a:lnTo>
                    <a:pt x="10633" y="2094"/>
                  </a:lnTo>
                  <a:lnTo>
                    <a:pt x="10650" y="2128"/>
                  </a:lnTo>
                  <a:lnTo>
                    <a:pt x="10666" y="2162"/>
                  </a:lnTo>
                  <a:lnTo>
                    <a:pt x="10681" y="2197"/>
                  </a:lnTo>
                  <a:lnTo>
                    <a:pt x="10696" y="2233"/>
                  </a:lnTo>
                  <a:lnTo>
                    <a:pt x="10711" y="2270"/>
                  </a:lnTo>
                  <a:lnTo>
                    <a:pt x="10725" y="2307"/>
                  </a:lnTo>
                  <a:lnTo>
                    <a:pt x="10738" y="2345"/>
                  </a:lnTo>
                  <a:lnTo>
                    <a:pt x="10750" y="2384"/>
                  </a:lnTo>
                  <a:lnTo>
                    <a:pt x="10762" y="2423"/>
                  </a:lnTo>
                  <a:lnTo>
                    <a:pt x="10762" y="2423"/>
                  </a:lnTo>
                  <a:lnTo>
                    <a:pt x="10773" y="2464"/>
                  </a:lnTo>
                  <a:lnTo>
                    <a:pt x="10782" y="2504"/>
                  </a:lnTo>
                  <a:lnTo>
                    <a:pt x="10792" y="2546"/>
                  </a:lnTo>
                  <a:lnTo>
                    <a:pt x="10801" y="2588"/>
                  </a:lnTo>
                  <a:lnTo>
                    <a:pt x="10808" y="2630"/>
                  </a:lnTo>
                  <a:lnTo>
                    <a:pt x="10816" y="2674"/>
                  </a:lnTo>
                  <a:lnTo>
                    <a:pt x="10823" y="2717"/>
                  </a:lnTo>
                  <a:lnTo>
                    <a:pt x="10829" y="2762"/>
                  </a:lnTo>
                  <a:lnTo>
                    <a:pt x="10835" y="2807"/>
                  </a:lnTo>
                  <a:lnTo>
                    <a:pt x="10839" y="2853"/>
                  </a:lnTo>
                  <a:lnTo>
                    <a:pt x="10843" y="2898"/>
                  </a:lnTo>
                  <a:lnTo>
                    <a:pt x="10845" y="2945"/>
                  </a:lnTo>
                  <a:lnTo>
                    <a:pt x="10849" y="2993"/>
                  </a:lnTo>
                  <a:lnTo>
                    <a:pt x="10850" y="3041"/>
                  </a:lnTo>
                  <a:lnTo>
                    <a:pt x="10851" y="3090"/>
                  </a:lnTo>
                  <a:lnTo>
                    <a:pt x="10852" y="3138"/>
                  </a:lnTo>
                  <a:lnTo>
                    <a:pt x="10852" y="3138"/>
                  </a:lnTo>
                  <a:lnTo>
                    <a:pt x="10851" y="3193"/>
                  </a:lnTo>
                  <a:lnTo>
                    <a:pt x="10850" y="3247"/>
                  </a:lnTo>
                  <a:lnTo>
                    <a:pt x="10848" y="3299"/>
                  </a:lnTo>
                  <a:lnTo>
                    <a:pt x="10844" y="3351"/>
                  </a:lnTo>
                  <a:lnTo>
                    <a:pt x="10840" y="3403"/>
                  </a:lnTo>
                  <a:lnTo>
                    <a:pt x="10835" y="3453"/>
                  </a:lnTo>
                  <a:lnTo>
                    <a:pt x="10828" y="3503"/>
                  </a:lnTo>
                  <a:lnTo>
                    <a:pt x="10821" y="3553"/>
                  </a:lnTo>
                  <a:lnTo>
                    <a:pt x="10813" y="3601"/>
                  </a:lnTo>
                  <a:lnTo>
                    <a:pt x="10804" y="3649"/>
                  </a:lnTo>
                  <a:lnTo>
                    <a:pt x="10794" y="3696"/>
                  </a:lnTo>
                  <a:lnTo>
                    <a:pt x="10783" y="3742"/>
                  </a:lnTo>
                  <a:lnTo>
                    <a:pt x="10771" y="3788"/>
                  </a:lnTo>
                  <a:lnTo>
                    <a:pt x="10758" y="3832"/>
                  </a:lnTo>
                  <a:lnTo>
                    <a:pt x="10744" y="3877"/>
                  </a:lnTo>
                  <a:lnTo>
                    <a:pt x="10730" y="3920"/>
                  </a:lnTo>
                  <a:lnTo>
                    <a:pt x="10730" y="3920"/>
                  </a:lnTo>
                  <a:lnTo>
                    <a:pt x="10714" y="3962"/>
                  </a:lnTo>
                  <a:lnTo>
                    <a:pt x="10699" y="4005"/>
                  </a:lnTo>
                  <a:lnTo>
                    <a:pt x="10681" y="4045"/>
                  </a:lnTo>
                  <a:lnTo>
                    <a:pt x="10664" y="4085"/>
                  </a:lnTo>
                  <a:lnTo>
                    <a:pt x="10646" y="4124"/>
                  </a:lnTo>
                  <a:lnTo>
                    <a:pt x="10627" y="4163"/>
                  </a:lnTo>
                  <a:lnTo>
                    <a:pt x="10608" y="4200"/>
                  </a:lnTo>
                  <a:lnTo>
                    <a:pt x="10588" y="4237"/>
                  </a:lnTo>
                  <a:lnTo>
                    <a:pt x="10567" y="4273"/>
                  </a:lnTo>
                  <a:lnTo>
                    <a:pt x="10546" y="4308"/>
                  </a:lnTo>
                  <a:lnTo>
                    <a:pt x="10525" y="4342"/>
                  </a:lnTo>
                  <a:lnTo>
                    <a:pt x="10502" y="4375"/>
                  </a:lnTo>
                  <a:lnTo>
                    <a:pt x="10479" y="4407"/>
                  </a:lnTo>
                  <a:lnTo>
                    <a:pt x="10455" y="4439"/>
                  </a:lnTo>
                  <a:lnTo>
                    <a:pt x="10431" y="4470"/>
                  </a:lnTo>
                  <a:lnTo>
                    <a:pt x="10406" y="4500"/>
                  </a:lnTo>
                  <a:lnTo>
                    <a:pt x="10406" y="4500"/>
                  </a:lnTo>
                  <a:lnTo>
                    <a:pt x="10381" y="4529"/>
                  </a:lnTo>
                  <a:lnTo>
                    <a:pt x="10355" y="4557"/>
                  </a:lnTo>
                  <a:lnTo>
                    <a:pt x="10329" y="4584"/>
                  </a:lnTo>
                  <a:lnTo>
                    <a:pt x="10302" y="4611"/>
                  </a:lnTo>
                  <a:lnTo>
                    <a:pt x="10275" y="4636"/>
                  </a:lnTo>
                  <a:lnTo>
                    <a:pt x="10246" y="4661"/>
                  </a:lnTo>
                  <a:lnTo>
                    <a:pt x="10218" y="4685"/>
                  </a:lnTo>
                  <a:lnTo>
                    <a:pt x="10189" y="4708"/>
                  </a:lnTo>
                  <a:lnTo>
                    <a:pt x="10160" y="4730"/>
                  </a:lnTo>
                  <a:lnTo>
                    <a:pt x="10130" y="4752"/>
                  </a:lnTo>
                  <a:lnTo>
                    <a:pt x="10100" y="4772"/>
                  </a:lnTo>
                  <a:lnTo>
                    <a:pt x="10069" y="4792"/>
                  </a:lnTo>
                  <a:lnTo>
                    <a:pt x="10038" y="4810"/>
                  </a:lnTo>
                  <a:lnTo>
                    <a:pt x="10006" y="4828"/>
                  </a:lnTo>
                  <a:lnTo>
                    <a:pt x="9974" y="4845"/>
                  </a:lnTo>
                  <a:lnTo>
                    <a:pt x="9941" y="4861"/>
                  </a:lnTo>
                  <a:lnTo>
                    <a:pt x="9941" y="4861"/>
                  </a:lnTo>
                  <a:lnTo>
                    <a:pt x="9907" y="4876"/>
                  </a:lnTo>
                  <a:lnTo>
                    <a:pt x="9875" y="4890"/>
                  </a:lnTo>
                  <a:lnTo>
                    <a:pt x="9841" y="4903"/>
                  </a:lnTo>
                  <a:lnTo>
                    <a:pt x="9807" y="4915"/>
                  </a:lnTo>
                  <a:lnTo>
                    <a:pt x="9774" y="4926"/>
                  </a:lnTo>
                  <a:lnTo>
                    <a:pt x="9740" y="4937"/>
                  </a:lnTo>
                  <a:lnTo>
                    <a:pt x="9705" y="4946"/>
                  </a:lnTo>
                  <a:lnTo>
                    <a:pt x="9671" y="4955"/>
                  </a:lnTo>
                  <a:lnTo>
                    <a:pt x="9637" y="4962"/>
                  </a:lnTo>
                  <a:lnTo>
                    <a:pt x="9602" y="4969"/>
                  </a:lnTo>
                  <a:lnTo>
                    <a:pt x="9567" y="4974"/>
                  </a:lnTo>
                  <a:lnTo>
                    <a:pt x="9532" y="4978"/>
                  </a:lnTo>
                  <a:lnTo>
                    <a:pt x="9498" y="4982"/>
                  </a:lnTo>
                  <a:lnTo>
                    <a:pt x="9463" y="4984"/>
                  </a:lnTo>
                  <a:lnTo>
                    <a:pt x="9427" y="4985"/>
                  </a:lnTo>
                  <a:lnTo>
                    <a:pt x="9391" y="4986"/>
                  </a:lnTo>
                  <a:lnTo>
                    <a:pt x="9391" y="4986"/>
                  </a:lnTo>
                  <a:lnTo>
                    <a:pt x="9362" y="4986"/>
                  </a:lnTo>
                  <a:lnTo>
                    <a:pt x="9332" y="4984"/>
                  </a:lnTo>
                  <a:lnTo>
                    <a:pt x="9303" y="4982"/>
                  </a:lnTo>
                  <a:lnTo>
                    <a:pt x="9273" y="4979"/>
                  </a:lnTo>
                  <a:lnTo>
                    <a:pt x="9243" y="4975"/>
                  </a:lnTo>
                  <a:lnTo>
                    <a:pt x="9214" y="4971"/>
                  </a:lnTo>
                  <a:lnTo>
                    <a:pt x="9183" y="4964"/>
                  </a:lnTo>
                  <a:lnTo>
                    <a:pt x="9154" y="4958"/>
                  </a:lnTo>
                  <a:lnTo>
                    <a:pt x="9125" y="4951"/>
                  </a:lnTo>
                  <a:lnTo>
                    <a:pt x="9094" y="4943"/>
                  </a:lnTo>
                  <a:lnTo>
                    <a:pt x="9065" y="4934"/>
                  </a:lnTo>
                  <a:lnTo>
                    <a:pt x="9035" y="4923"/>
                  </a:lnTo>
                  <a:lnTo>
                    <a:pt x="9005" y="4912"/>
                  </a:lnTo>
                  <a:lnTo>
                    <a:pt x="8975" y="4901"/>
                  </a:lnTo>
                  <a:lnTo>
                    <a:pt x="8945" y="4888"/>
                  </a:lnTo>
                  <a:lnTo>
                    <a:pt x="8915" y="4875"/>
                  </a:lnTo>
                  <a:lnTo>
                    <a:pt x="8915" y="4875"/>
                  </a:lnTo>
                  <a:lnTo>
                    <a:pt x="8886" y="4860"/>
                  </a:lnTo>
                  <a:lnTo>
                    <a:pt x="8855" y="4846"/>
                  </a:lnTo>
                  <a:lnTo>
                    <a:pt x="8826" y="4830"/>
                  </a:lnTo>
                  <a:lnTo>
                    <a:pt x="8797" y="4813"/>
                  </a:lnTo>
                  <a:lnTo>
                    <a:pt x="8767" y="4796"/>
                  </a:lnTo>
                  <a:lnTo>
                    <a:pt x="8739" y="4778"/>
                  </a:lnTo>
                  <a:lnTo>
                    <a:pt x="8710" y="4759"/>
                  </a:lnTo>
                  <a:lnTo>
                    <a:pt x="8681" y="4740"/>
                  </a:lnTo>
                  <a:lnTo>
                    <a:pt x="8653" y="4719"/>
                  </a:lnTo>
                  <a:lnTo>
                    <a:pt x="8625" y="4698"/>
                  </a:lnTo>
                  <a:lnTo>
                    <a:pt x="8597" y="4677"/>
                  </a:lnTo>
                  <a:lnTo>
                    <a:pt x="8569" y="4654"/>
                  </a:lnTo>
                  <a:lnTo>
                    <a:pt x="8541" y="4630"/>
                  </a:lnTo>
                  <a:lnTo>
                    <a:pt x="8514" y="4606"/>
                  </a:lnTo>
                  <a:lnTo>
                    <a:pt x="8487" y="4581"/>
                  </a:lnTo>
                  <a:lnTo>
                    <a:pt x="8460" y="4555"/>
                  </a:lnTo>
                  <a:lnTo>
                    <a:pt x="8439" y="4555"/>
                  </a:lnTo>
                  <a:lnTo>
                    <a:pt x="8369" y="4902"/>
                  </a:lnTo>
                  <a:lnTo>
                    <a:pt x="7737" y="4902"/>
                  </a:lnTo>
                  <a:lnTo>
                    <a:pt x="7737" y="0"/>
                  </a:lnTo>
                  <a:close/>
                  <a:moveTo>
                    <a:pt x="8536" y="4042"/>
                  </a:moveTo>
                  <a:lnTo>
                    <a:pt x="8536" y="4042"/>
                  </a:lnTo>
                  <a:lnTo>
                    <a:pt x="8581" y="4080"/>
                  </a:lnTo>
                  <a:lnTo>
                    <a:pt x="8626" y="4115"/>
                  </a:lnTo>
                  <a:lnTo>
                    <a:pt x="8672" y="4148"/>
                  </a:lnTo>
                  <a:lnTo>
                    <a:pt x="8716" y="4177"/>
                  </a:lnTo>
                  <a:lnTo>
                    <a:pt x="8761" y="4203"/>
                  </a:lnTo>
                  <a:lnTo>
                    <a:pt x="8783" y="4215"/>
                  </a:lnTo>
                  <a:lnTo>
                    <a:pt x="8805" y="4226"/>
                  </a:lnTo>
                  <a:lnTo>
                    <a:pt x="8828" y="4237"/>
                  </a:lnTo>
                  <a:lnTo>
                    <a:pt x="8850" y="4247"/>
                  </a:lnTo>
                  <a:lnTo>
                    <a:pt x="8873" y="4255"/>
                  </a:lnTo>
                  <a:lnTo>
                    <a:pt x="8894" y="4264"/>
                  </a:lnTo>
                  <a:lnTo>
                    <a:pt x="8894" y="4264"/>
                  </a:lnTo>
                  <a:lnTo>
                    <a:pt x="8938" y="4278"/>
                  </a:lnTo>
                  <a:lnTo>
                    <a:pt x="8981" y="4291"/>
                  </a:lnTo>
                  <a:lnTo>
                    <a:pt x="9024" y="4302"/>
                  </a:lnTo>
                  <a:lnTo>
                    <a:pt x="9065" y="4311"/>
                  </a:lnTo>
                  <a:lnTo>
                    <a:pt x="9106" y="4317"/>
                  </a:lnTo>
                  <a:lnTo>
                    <a:pt x="9147" y="4323"/>
                  </a:lnTo>
                  <a:lnTo>
                    <a:pt x="9186" y="4325"/>
                  </a:lnTo>
                  <a:lnTo>
                    <a:pt x="9225" y="4326"/>
                  </a:lnTo>
                  <a:lnTo>
                    <a:pt x="9225" y="4326"/>
                  </a:lnTo>
                  <a:lnTo>
                    <a:pt x="9267" y="4325"/>
                  </a:lnTo>
                  <a:lnTo>
                    <a:pt x="9308" y="4322"/>
                  </a:lnTo>
                  <a:lnTo>
                    <a:pt x="9349" y="4316"/>
                  </a:lnTo>
                  <a:lnTo>
                    <a:pt x="9388" y="4308"/>
                  </a:lnTo>
                  <a:lnTo>
                    <a:pt x="9427" y="4298"/>
                  </a:lnTo>
                  <a:lnTo>
                    <a:pt x="9464" y="4285"/>
                  </a:lnTo>
                  <a:lnTo>
                    <a:pt x="9501" y="4270"/>
                  </a:lnTo>
                  <a:lnTo>
                    <a:pt x="9538" y="4252"/>
                  </a:lnTo>
                  <a:lnTo>
                    <a:pt x="9573" y="4233"/>
                  </a:lnTo>
                  <a:lnTo>
                    <a:pt x="9607" y="4211"/>
                  </a:lnTo>
                  <a:lnTo>
                    <a:pt x="9640" y="4187"/>
                  </a:lnTo>
                  <a:lnTo>
                    <a:pt x="9673" y="4160"/>
                  </a:lnTo>
                  <a:lnTo>
                    <a:pt x="9705" y="4132"/>
                  </a:lnTo>
                  <a:lnTo>
                    <a:pt x="9736" y="4100"/>
                  </a:lnTo>
                  <a:lnTo>
                    <a:pt x="9766" y="4067"/>
                  </a:lnTo>
                  <a:lnTo>
                    <a:pt x="9794" y="4031"/>
                  </a:lnTo>
                  <a:lnTo>
                    <a:pt x="9794" y="4031"/>
                  </a:lnTo>
                  <a:lnTo>
                    <a:pt x="9808" y="4012"/>
                  </a:lnTo>
                  <a:lnTo>
                    <a:pt x="9823" y="3993"/>
                  </a:lnTo>
                  <a:lnTo>
                    <a:pt x="9836" y="3973"/>
                  </a:lnTo>
                  <a:lnTo>
                    <a:pt x="9849" y="3953"/>
                  </a:lnTo>
                  <a:lnTo>
                    <a:pt x="9861" y="3932"/>
                  </a:lnTo>
                  <a:lnTo>
                    <a:pt x="9873" y="3910"/>
                  </a:lnTo>
                  <a:lnTo>
                    <a:pt x="9885" y="3888"/>
                  </a:lnTo>
                  <a:lnTo>
                    <a:pt x="9895" y="3866"/>
                  </a:lnTo>
                  <a:lnTo>
                    <a:pt x="9916" y="3819"/>
                  </a:lnTo>
                  <a:lnTo>
                    <a:pt x="9935" y="3769"/>
                  </a:lnTo>
                  <a:lnTo>
                    <a:pt x="9952" y="3718"/>
                  </a:lnTo>
                  <a:lnTo>
                    <a:pt x="9967" y="3664"/>
                  </a:lnTo>
                  <a:lnTo>
                    <a:pt x="9980" y="3607"/>
                  </a:lnTo>
                  <a:lnTo>
                    <a:pt x="9992" y="3550"/>
                  </a:lnTo>
                  <a:lnTo>
                    <a:pt x="10002" y="3489"/>
                  </a:lnTo>
                  <a:lnTo>
                    <a:pt x="10010" y="3426"/>
                  </a:lnTo>
                  <a:lnTo>
                    <a:pt x="10016" y="3361"/>
                  </a:lnTo>
                  <a:lnTo>
                    <a:pt x="10020" y="3294"/>
                  </a:lnTo>
                  <a:lnTo>
                    <a:pt x="10024" y="3224"/>
                  </a:lnTo>
                  <a:lnTo>
                    <a:pt x="10024" y="3152"/>
                  </a:lnTo>
                  <a:lnTo>
                    <a:pt x="10024" y="3152"/>
                  </a:lnTo>
                  <a:lnTo>
                    <a:pt x="10024" y="3090"/>
                  </a:lnTo>
                  <a:lnTo>
                    <a:pt x="10021" y="3028"/>
                  </a:lnTo>
                  <a:lnTo>
                    <a:pt x="10018" y="2968"/>
                  </a:lnTo>
                  <a:lnTo>
                    <a:pt x="10013" y="2910"/>
                  </a:lnTo>
                  <a:lnTo>
                    <a:pt x="10007" y="2854"/>
                  </a:lnTo>
                  <a:lnTo>
                    <a:pt x="10000" y="2800"/>
                  </a:lnTo>
                  <a:lnTo>
                    <a:pt x="9991" y="2746"/>
                  </a:lnTo>
                  <a:lnTo>
                    <a:pt x="9980" y="2697"/>
                  </a:lnTo>
                  <a:lnTo>
                    <a:pt x="9969" y="2647"/>
                  </a:lnTo>
                  <a:lnTo>
                    <a:pt x="9956" y="2600"/>
                  </a:lnTo>
                  <a:lnTo>
                    <a:pt x="9942" y="2554"/>
                  </a:lnTo>
                  <a:lnTo>
                    <a:pt x="9926" y="2511"/>
                  </a:lnTo>
                  <a:lnTo>
                    <a:pt x="9910" y="2469"/>
                  </a:lnTo>
                  <a:lnTo>
                    <a:pt x="9891" y="2428"/>
                  </a:lnTo>
                  <a:lnTo>
                    <a:pt x="9871" y="2390"/>
                  </a:lnTo>
                  <a:lnTo>
                    <a:pt x="9850" y="2354"/>
                  </a:lnTo>
                  <a:lnTo>
                    <a:pt x="9850" y="2354"/>
                  </a:lnTo>
                  <a:lnTo>
                    <a:pt x="9839" y="2336"/>
                  </a:lnTo>
                  <a:lnTo>
                    <a:pt x="9828" y="2320"/>
                  </a:lnTo>
                  <a:lnTo>
                    <a:pt x="9816" y="2304"/>
                  </a:lnTo>
                  <a:lnTo>
                    <a:pt x="9803" y="2287"/>
                  </a:lnTo>
                  <a:lnTo>
                    <a:pt x="9791" y="2272"/>
                  </a:lnTo>
                  <a:lnTo>
                    <a:pt x="9778" y="2257"/>
                  </a:lnTo>
                  <a:lnTo>
                    <a:pt x="9764" y="2243"/>
                  </a:lnTo>
                  <a:lnTo>
                    <a:pt x="9750" y="2230"/>
                  </a:lnTo>
                  <a:lnTo>
                    <a:pt x="9736" y="2217"/>
                  </a:lnTo>
                  <a:lnTo>
                    <a:pt x="9720" y="2204"/>
                  </a:lnTo>
                  <a:lnTo>
                    <a:pt x="9705" y="2192"/>
                  </a:lnTo>
                  <a:lnTo>
                    <a:pt x="9690" y="2181"/>
                  </a:lnTo>
                  <a:lnTo>
                    <a:pt x="9674" y="2170"/>
                  </a:lnTo>
                  <a:lnTo>
                    <a:pt x="9657" y="2159"/>
                  </a:lnTo>
                  <a:lnTo>
                    <a:pt x="9640" y="2149"/>
                  </a:lnTo>
                  <a:lnTo>
                    <a:pt x="9623" y="2141"/>
                  </a:lnTo>
                  <a:lnTo>
                    <a:pt x="9605" y="2132"/>
                  </a:lnTo>
                  <a:lnTo>
                    <a:pt x="9587" y="2123"/>
                  </a:lnTo>
                  <a:lnTo>
                    <a:pt x="9568" y="2116"/>
                  </a:lnTo>
                  <a:lnTo>
                    <a:pt x="9549" y="2109"/>
                  </a:lnTo>
                  <a:lnTo>
                    <a:pt x="9529" y="2103"/>
                  </a:lnTo>
                  <a:lnTo>
                    <a:pt x="9510" y="2097"/>
                  </a:lnTo>
                  <a:lnTo>
                    <a:pt x="9468" y="2088"/>
                  </a:lnTo>
                  <a:lnTo>
                    <a:pt x="9426" y="2079"/>
                  </a:lnTo>
                  <a:lnTo>
                    <a:pt x="9381" y="2073"/>
                  </a:lnTo>
                  <a:lnTo>
                    <a:pt x="9335" y="2070"/>
                  </a:lnTo>
                  <a:lnTo>
                    <a:pt x="9287" y="2069"/>
                  </a:lnTo>
                  <a:lnTo>
                    <a:pt x="9287" y="2069"/>
                  </a:lnTo>
                  <a:lnTo>
                    <a:pt x="9265" y="2070"/>
                  </a:lnTo>
                  <a:lnTo>
                    <a:pt x="9242" y="2071"/>
                  </a:lnTo>
                  <a:lnTo>
                    <a:pt x="9219" y="2072"/>
                  </a:lnTo>
                  <a:lnTo>
                    <a:pt x="9197" y="2076"/>
                  </a:lnTo>
                  <a:lnTo>
                    <a:pt x="9174" y="2079"/>
                  </a:lnTo>
                  <a:lnTo>
                    <a:pt x="9151" y="2083"/>
                  </a:lnTo>
                  <a:lnTo>
                    <a:pt x="9128" y="2088"/>
                  </a:lnTo>
                  <a:lnTo>
                    <a:pt x="9104" y="2093"/>
                  </a:lnTo>
                  <a:lnTo>
                    <a:pt x="9081" y="2099"/>
                  </a:lnTo>
                  <a:lnTo>
                    <a:pt x="9058" y="2107"/>
                  </a:lnTo>
                  <a:lnTo>
                    <a:pt x="9036" y="2115"/>
                  </a:lnTo>
                  <a:lnTo>
                    <a:pt x="9012" y="2123"/>
                  </a:lnTo>
                  <a:lnTo>
                    <a:pt x="8989" y="2132"/>
                  </a:lnTo>
                  <a:lnTo>
                    <a:pt x="8965" y="2143"/>
                  </a:lnTo>
                  <a:lnTo>
                    <a:pt x="8918" y="2165"/>
                  </a:lnTo>
                  <a:lnTo>
                    <a:pt x="8872" y="2191"/>
                  </a:lnTo>
                  <a:lnTo>
                    <a:pt x="8825" y="2219"/>
                  </a:lnTo>
                  <a:lnTo>
                    <a:pt x="8777" y="2250"/>
                  </a:lnTo>
                  <a:lnTo>
                    <a:pt x="8729" y="2284"/>
                  </a:lnTo>
                  <a:lnTo>
                    <a:pt x="8681" y="2321"/>
                  </a:lnTo>
                  <a:lnTo>
                    <a:pt x="8633" y="2362"/>
                  </a:lnTo>
                  <a:lnTo>
                    <a:pt x="8585" y="2405"/>
                  </a:lnTo>
                  <a:lnTo>
                    <a:pt x="8536" y="2451"/>
                  </a:lnTo>
                  <a:lnTo>
                    <a:pt x="8536" y="4042"/>
                  </a:lnTo>
                  <a:close/>
                  <a:moveTo>
                    <a:pt x="11066" y="361"/>
                  </a:moveTo>
                  <a:lnTo>
                    <a:pt x="11893" y="361"/>
                  </a:lnTo>
                  <a:lnTo>
                    <a:pt x="12290" y="2653"/>
                  </a:lnTo>
                  <a:lnTo>
                    <a:pt x="12290" y="2653"/>
                  </a:lnTo>
                  <a:lnTo>
                    <a:pt x="12401" y="3382"/>
                  </a:lnTo>
                  <a:lnTo>
                    <a:pt x="12401" y="3382"/>
                  </a:lnTo>
                  <a:lnTo>
                    <a:pt x="12512" y="4105"/>
                  </a:lnTo>
                  <a:lnTo>
                    <a:pt x="12540" y="4105"/>
                  </a:lnTo>
                  <a:lnTo>
                    <a:pt x="12540" y="4105"/>
                  </a:lnTo>
                  <a:lnTo>
                    <a:pt x="12615" y="3742"/>
                  </a:lnTo>
                  <a:lnTo>
                    <a:pt x="12689" y="3378"/>
                  </a:lnTo>
                  <a:lnTo>
                    <a:pt x="12689" y="3378"/>
                  </a:lnTo>
                  <a:lnTo>
                    <a:pt x="12763" y="3015"/>
                  </a:lnTo>
                  <a:lnTo>
                    <a:pt x="12839" y="2653"/>
                  </a:lnTo>
                  <a:lnTo>
                    <a:pt x="13395" y="361"/>
                  </a:lnTo>
                  <a:lnTo>
                    <a:pt x="14097" y="361"/>
                  </a:lnTo>
                  <a:lnTo>
                    <a:pt x="14653" y="2653"/>
                  </a:lnTo>
                  <a:lnTo>
                    <a:pt x="14653" y="2653"/>
                  </a:lnTo>
                  <a:lnTo>
                    <a:pt x="14730" y="3009"/>
                  </a:lnTo>
                  <a:lnTo>
                    <a:pt x="14806" y="3372"/>
                  </a:lnTo>
                  <a:lnTo>
                    <a:pt x="14806" y="3372"/>
                  </a:lnTo>
                  <a:lnTo>
                    <a:pt x="14959" y="4105"/>
                  </a:lnTo>
                  <a:lnTo>
                    <a:pt x="14988" y="4105"/>
                  </a:lnTo>
                  <a:lnTo>
                    <a:pt x="14988" y="4105"/>
                  </a:lnTo>
                  <a:lnTo>
                    <a:pt x="15042" y="3738"/>
                  </a:lnTo>
                  <a:lnTo>
                    <a:pt x="15095" y="3375"/>
                  </a:lnTo>
                  <a:lnTo>
                    <a:pt x="15095" y="3375"/>
                  </a:lnTo>
                  <a:lnTo>
                    <a:pt x="15147" y="3014"/>
                  </a:lnTo>
                  <a:lnTo>
                    <a:pt x="15203" y="2653"/>
                  </a:lnTo>
                  <a:lnTo>
                    <a:pt x="15599" y="361"/>
                  </a:lnTo>
                  <a:lnTo>
                    <a:pt x="16371" y="361"/>
                  </a:lnTo>
                  <a:lnTo>
                    <a:pt x="15502" y="4902"/>
                  </a:lnTo>
                  <a:lnTo>
                    <a:pt x="14501" y="4902"/>
                  </a:lnTo>
                  <a:lnTo>
                    <a:pt x="13938" y="2514"/>
                  </a:lnTo>
                  <a:lnTo>
                    <a:pt x="13938" y="2514"/>
                  </a:lnTo>
                  <a:lnTo>
                    <a:pt x="13882" y="2250"/>
                  </a:lnTo>
                  <a:lnTo>
                    <a:pt x="13829" y="1990"/>
                  </a:lnTo>
                  <a:lnTo>
                    <a:pt x="13829" y="1990"/>
                  </a:lnTo>
                  <a:lnTo>
                    <a:pt x="13804" y="1858"/>
                  </a:lnTo>
                  <a:lnTo>
                    <a:pt x="13780" y="1728"/>
                  </a:lnTo>
                  <a:lnTo>
                    <a:pt x="13757" y="1597"/>
                  </a:lnTo>
                  <a:lnTo>
                    <a:pt x="13736" y="1466"/>
                  </a:lnTo>
                  <a:lnTo>
                    <a:pt x="13708" y="1466"/>
                  </a:lnTo>
                  <a:lnTo>
                    <a:pt x="13708" y="1466"/>
                  </a:lnTo>
                  <a:lnTo>
                    <a:pt x="13658" y="1728"/>
                  </a:lnTo>
                  <a:lnTo>
                    <a:pt x="13607" y="1990"/>
                  </a:lnTo>
                  <a:lnTo>
                    <a:pt x="13607" y="1990"/>
                  </a:lnTo>
                  <a:lnTo>
                    <a:pt x="13554" y="2250"/>
                  </a:lnTo>
                  <a:lnTo>
                    <a:pt x="13500" y="2514"/>
                  </a:lnTo>
                  <a:lnTo>
                    <a:pt x="12950" y="4902"/>
                  </a:lnTo>
                  <a:lnTo>
                    <a:pt x="11969" y="4902"/>
                  </a:lnTo>
                  <a:lnTo>
                    <a:pt x="11066" y="361"/>
                  </a:lnTo>
                  <a:close/>
                  <a:moveTo>
                    <a:pt x="16556" y="3201"/>
                  </a:moveTo>
                  <a:lnTo>
                    <a:pt x="16556" y="3201"/>
                  </a:lnTo>
                  <a:lnTo>
                    <a:pt x="16557" y="3148"/>
                  </a:lnTo>
                  <a:lnTo>
                    <a:pt x="16558" y="3097"/>
                  </a:lnTo>
                  <a:lnTo>
                    <a:pt x="16562" y="3046"/>
                  </a:lnTo>
                  <a:lnTo>
                    <a:pt x="16565" y="2995"/>
                  </a:lnTo>
                  <a:lnTo>
                    <a:pt x="16569" y="2945"/>
                  </a:lnTo>
                  <a:lnTo>
                    <a:pt x="16575" y="2896"/>
                  </a:lnTo>
                  <a:lnTo>
                    <a:pt x="16582" y="2847"/>
                  </a:lnTo>
                  <a:lnTo>
                    <a:pt x="16590" y="2800"/>
                  </a:lnTo>
                  <a:lnTo>
                    <a:pt x="16598" y="2753"/>
                  </a:lnTo>
                  <a:lnTo>
                    <a:pt x="16608" y="2707"/>
                  </a:lnTo>
                  <a:lnTo>
                    <a:pt x="16619" y="2662"/>
                  </a:lnTo>
                  <a:lnTo>
                    <a:pt x="16631" y="2616"/>
                  </a:lnTo>
                  <a:lnTo>
                    <a:pt x="16643" y="2573"/>
                  </a:lnTo>
                  <a:lnTo>
                    <a:pt x="16657" y="2529"/>
                  </a:lnTo>
                  <a:lnTo>
                    <a:pt x="16672" y="2486"/>
                  </a:lnTo>
                  <a:lnTo>
                    <a:pt x="16689" y="2445"/>
                  </a:lnTo>
                  <a:lnTo>
                    <a:pt x="16689" y="2445"/>
                  </a:lnTo>
                  <a:lnTo>
                    <a:pt x="16705" y="2403"/>
                  </a:lnTo>
                  <a:lnTo>
                    <a:pt x="16723" y="2362"/>
                  </a:lnTo>
                  <a:lnTo>
                    <a:pt x="16741" y="2323"/>
                  </a:lnTo>
                  <a:lnTo>
                    <a:pt x="16760" y="2284"/>
                  </a:lnTo>
                  <a:lnTo>
                    <a:pt x="16780" y="2246"/>
                  </a:lnTo>
                  <a:lnTo>
                    <a:pt x="16801" y="2209"/>
                  </a:lnTo>
                  <a:lnTo>
                    <a:pt x="16822" y="2172"/>
                  </a:lnTo>
                  <a:lnTo>
                    <a:pt x="16844" y="2137"/>
                  </a:lnTo>
                  <a:lnTo>
                    <a:pt x="16867" y="2103"/>
                  </a:lnTo>
                  <a:lnTo>
                    <a:pt x="16890" y="2068"/>
                  </a:lnTo>
                  <a:lnTo>
                    <a:pt x="16915" y="2035"/>
                  </a:lnTo>
                  <a:lnTo>
                    <a:pt x="16940" y="2003"/>
                  </a:lnTo>
                  <a:lnTo>
                    <a:pt x="16965" y="1971"/>
                  </a:lnTo>
                  <a:lnTo>
                    <a:pt x="16992" y="1941"/>
                  </a:lnTo>
                  <a:lnTo>
                    <a:pt x="17019" y="1911"/>
                  </a:lnTo>
                  <a:lnTo>
                    <a:pt x="17046" y="1881"/>
                  </a:lnTo>
                  <a:lnTo>
                    <a:pt x="17046" y="1881"/>
                  </a:lnTo>
                  <a:lnTo>
                    <a:pt x="17075" y="1853"/>
                  </a:lnTo>
                  <a:lnTo>
                    <a:pt x="17104" y="1826"/>
                  </a:lnTo>
                  <a:lnTo>
                    <a:pt x="17133" y="1800"/>
                  </a:lnTo>
                  <a:lnTo>
                    <a:pt x="17164" y="1774"/>
                  </a:lnTo>
                  <a:lnTo>
                    <a:pt x="17194" y="1749"/>
                  </a:lnTo>
                  <a:lnTo>
                    <a:pt x="17226" y="1725"/>
                  </a:lnTo>
                  <a:lnTo>
                    <a:pt x="17257" y="1702"/>
                  </a:lnTo>
                  <a:lnTo>
                    <a:pt x="17289" y="1679"/>
                  </a:lnTo>
                  <a:lnTo>
                    <a:pt x="17321" y="1658"/>
                  </a:lnTo>
                  <a:lnTo>
                    <a:pt x="17355" y="1637"/>
                  </a:lnTo>
                  <a:lnTo>
                    <a:pt x="17389" y="1617"/>
                  </a:lnTo>
                  <a:lnTo>
                    <a:pt x="17422" y="1599"/>
                  </a:lnTo>
                  <a:lnTo>
                    <a:pt x="17457" y="1581"/>
                  </a:lnTo>
                  <a:lnTo>
                    <a:pt x="17493" y="1563"/>
                  </a:lnTo>
                  <a:lnTo>
                    <a:pt x="17528" y="1547"/>
                  </a:lnTo>
                  <a:lnTo>
                    <a:pt x="17565" y="1531"/>
                  </a:lnTo>
                  <a:lnTo>
                    <a:pt x="17565" y="1531"/>
                  </a:lnTo>
                  <a:lnTo>
                    <a:pt x="17602" y="1517"/>
                  </a:lnTo>
                  <a:lnTo>
                    <a:pt x="17638" y="1502"/>
                  </a:lnTo>
                  <a:lnTo>
                    <a:pt x="17675" y="1489"/>
                  </a:lnTo>
                  <a:lnTo>
                    <a:pt x="17713" y="1477"/>
                  </a:lnTo>
                  <a:lnTo>
                    <a:pt x="17750" y="1467"/>
                  </a:lnTo>
                  <a:lnTo>
                    <a:pt x="17788" y="1457"/>
                  </a:lnTo>
                  <a:lnTo>
                    <a:pt x="17826" y="1448"/>
                  </a:lnTo>
                  <a:lnTo>
                    <a:pt x="17864" y="1439"/>
                  </a:lnTo>
                  <a:lnTo>
                    <a:pt x="17902" y="1433"/>
                  </a:lnTo>
                  <a:lnTo>
                    <a:pt x="17941" y="1426"/>
                  </a:lnTo>
                  <a:lnTo>
                    <a:pt x="17979" y="1421"/>
                  </a:lnTo>
                  <a:lnTo>
                    <a:pt x="18018" y="1417"/>
                  </a:lnTo>
                  <a:lnTo>
                    <a:pt x="18057" y="1413"/>
                  </a:lnTo>
                  <a:lnTo>
                    <a:pt x="18097" y="1411"/>
                  </a:lnTo>
                  <a:lnTo>
                    <a:pt x="18137" y="1410"/>
                  </a:lnTo>
                  <a:lnTo>
                    <a:pt x="18177" y="1409"/>
                  </a:lnTo>
                  <a:lnTo>
                    <a:pt x="18177" y="1409"/>
                  </a:lnTo>
                  <a:lnTo>
                    <a:pt x="18216" y="1410"/>
                  </a:lnTo>
                  <a:lnTo>
                    <a:pt x="18256" y="1411"/>
                  </a:lnTo>
                  <a:lnTo>
                    <a:pt x="18295" y="1413"/>
                  </a:lnTo>
                  <a:lnTo>
                    <a:pt x="18334" y="1417"/>
                  </a:lnTo>
                  <a:lnTo>
                    <a:pt x="18373" y="1421"/>
                  </a:lnTo>
                  <a:lnTo>
                    <a:pt x="18413" y="1426"/>
                  </a:lnTo>
                  <a:lnTo>
                    <a:pt x="18452" y="1433"/>
                  </a:lnTo>
                  <a:lnTo>
                    <a:pt x="18490" y="1439"/>
                  </a:lnTo>
                  <a:lnTo>
                    <a:pt x="18529" y="1448"/>
                  </a:lnTo>
                  <a:lnTo>
                    <a:pt x="18567" y="1457"/>
                  </a:lnTo>
                  <a:lnTo>
                    <a:pt x="18605" y="1467"/>
                  </a:lnTo>
                  <a:lnTo>
                    <a:pt x="18643" y="1477"/>
                  </a:lnTo>
                  <a:lnTo>
                    <a:pt x="18680" y="1489"/>
                  </a:lnTo>
                  <a:lnTo>
                    <a:pt x="18718" y="1502"/>
                  </a:lnTo>
                  <a:lnTo>
                    <a:pt x="18755" y="1517"/>
                  </a:lnTo>
                  <a:lnTo>
                    <a:pt x="18792" y="1531"/>
                  </a:lnTo>
                  <a:lnTo>
                    <a:pt x="18792" y="1531"/>
                  </a:lnTo>
                  <a:lnTo>
                    <a:pt x="18829" y="1547"/>
                  </a:lnTo>
                  <a:lnTo>
                    <a:pt x="18865" y="1563"/>
                  </a:lnTo>
                  <a:lnTo>
                    <a:pt x="18900" y="1581"/>
                  </a:lnTo>
                  <a:lnTo>
                    <a:pt x="18935" y="1599"/>
                  </a:lnTo>
                  <a:lnTo>
                    <a:pt x="18969" y="1617"/>
                  </a:lnTo>
                  <a:lnTo>
                    <a:pt x="19003" y="1637"/>
                  </a:lnTo>
                  <a:lnTo>
                    <a:pt x="19036" y="1658"/>
                  </a:lnTo>
                  <a:lnTo>
                    <a:pt x="19069" y="1679"/>
                  </a:lnTo>
                  <a:lnTo>
                    <a:pt x="19101" y="1702"/>
                  </a:lnTo>
                  <a:lnTo>
                    <a:pt x="19132" y="1725"/>
                  </a:lnTo>
                  <a:lnTo>
                    <a:pt x="19164" y="1749"/>
                  </a:lnTo>
                  <a:lnTo>
                    <a:pt x="19194" y="1774"/>
                  </a:lnTo>
                  <a:lnTo>
                    <a:pt x="19223" y="1800"/>
                  </a:lnTo>
                  <a:lnTo>
                    <a:pt x="19253" y="1826"/>
                  </a:lnTo>
                  <a:lnTo>
                    <a:pt x="19282" y="1853"/>
                  </a:lnTo>
                  <a:lnTo>
                    <a:pt x="19309" y="1881"/>
                  </a:lnTo>
                  <a:lnTo>
                    <a:pt x="19309" y="1881"/>
                  </a:lnTo>
                  <a:lnTo>
                    <a:pt x="19338" y="1911"/>
                  </a:lnTo>
                  <a:lnTo>
                    <a:pt x="19364" y="1941"/>
                  </a:lnTo>
                  <a:lnTo>
                    <a:pt x="19390" y="1971"/>
                  </a:lnTo>
                  <a:lnTo>
                    <a:pt x="19416" y="2003"/>
                  </a:lnTo>
                  <a:lnTo>
                    <a:pt x="19441" y="2035"/>
                  </a:lnTo>
                  <a:lnTo>
                    <a:pt x="19465" y="2068"/>
                  </a:lnTo>
                  <a:lnTo>
                    <a:pt x="19488" y="2103"/>
                  </a:lnTo>
                  <a:lnTo>
                    <a:pt x="19510" y="2137"/>
                  </a:lnTo>
                  <a:lnTo>
                    <a:pt x="19532" y="2172"/>
                  </a:lnTo>
                  <a:lnTo>
                    <a:pt x="19554" y="2209"/>
                  </a:lnTo>
                  <a:lnTo>
                    <a:pt x="19575" y="2246"/>
                  </a:lnTo>
                  <a:lnTo>
                    <a:pt x="19595" y="2284"/>
                  </a:lnTo>
                  <a:lnTo>
                    <a:pt x="19614" y="2323"/>
                  </a:lnTo>
                  <a:lnTo>
                    <a:pt x="19632" y="2362"/>
                  </a:lnTo>
                  <a:lnTo>
                    <a:pt x="19651" y="2403"/>
                  </a:lnTo>
                  <a:lnTo>
                    <a:pt x="19668" y="2445"/>
                  </a:lnTo>
                  <a:lnTo>
                    <a:pt x="19668" y="2445"/>
                  </a:lnTo>
                  <a:lnTo>
                    <a:pt x="19684" y="2486"/>
                  </a:lnTo>
                  <a:lnTo>
                    <a:pt x="19700" y="2529"/>
                  </a:lnTo>
                  <a:lnTo>
                    <a:pt x="19714" y="2573"/>
                  </a:lnTo>
                  <a:lnTo>
                    <a:pt x="19727" y="2616"/>
                  </a:lnTo>
                  <a:lnTo>
                    <a:pt x="19740" y="2662"/>
                  </a:lnTo>
                  <a:lnTo>
                    <a:pt x="19751" y="2707"/>
                  </a:lnTo>
                  <a:lnTo>
                    <a:pt x="19760" y="2753"/>
                  </a:lnTo>
                  <a:lnTo>
                    <a:pt x="19769" y="2800"/>
                  </a:lnTo>
                  <a:lnTo>
                    <a:pt x="19778" y="2847"/>
                  </a:lnTo>
                  <a:lnTo>
                    <a:pt x="19784" y="2896"/>
                  </a:lnTo>
                  <a:lnTo>
                    <a:pt x="19790" y="2945"/>
                  </a:lnTo>
                  <a:lnTo>
                    <a:pt x="19795" y="2995"/>
                  </a:lnTo>
                  <a:lnTo>
                    <a:pt x="19798" y="3046"/>
                  </a:lnTo>
                  <a:lnTo>
                    <a:pt x="19802" y="3097"/>
                  </a:lnTo>
                  <a:lnTo>
                    <a:pt x="19803" y="3148"/>
                  </a:lnTo>
                  <a:lnTo>
                    <a:pt x="19804" y="3201"/>
                  </a:lnTo>
                  <a:lnTo>
                    <a:pt x="19804" y="3201"/>
                  </a:lnTo>
                  <a:lnTo>
                    <a:pt x="19803" y="3253"/>
                  </a:lnTo>
                  <a:lnTo>
                    <a:pt x="19802" y="3306"/>
                  </a:lnTo>
                  <a:lnTo>
                    <a:pt x="19798" y="3357"/>
                  </a:lnTo>
                  <a:lnTo>
                    <a:pt x="19795" y="3408"/>
                  </a:lnTo>
                  <a:lnTo>
                    <a:pt x="19790" y="3458"/>
                  </a:lnTo>
                  <a:lnTo>
                    <a:pt x="19784" y="3506"/>
                  </a:lnTo>
                  <a:lnTo>
                    <a:pt x="19778" y="3554"/>
                  </a:lnTo>
                  <a:lnTo>
                    <a:pt x="19769" y="3602"/>
                  </a:lnTo>
                  <a:lnTo>
                    <a:pt x="19760" y="3650"/>
                  </a:lnTo>
                  <a:lnTo>
                    <a:pt x="19751" y="3695"/>
                  </a:lnTo>
                  <a:lnTo>
                    <a:pt x="19740" y="3741"/>
                  </a:lnTo>
                  <a:lnTo>
                    <a:pt x="19727" y="3785"/>
                  </a:lnTo>
                  <a:lnTo>
                    <a:pt x="19714" y="3830"/>
                  </a:lnTo>
                  <a:lnTo>
                    <a:pt x="19700" y="3873"/>
                  </a:lnTo>
                  <a:lnTo>
                    <a:pt x="19684" y="3916"/>
                  </a:lnTo>
                  <a:lnTo>
                    <a:pt x="19668" y="3958"/>
                  </a:lnTo>
                  <a:lnTo>
                    <a:pt x="19668" y="3958"/>
                  </a:lnTo>
                  <a:lnTo>
                    <a:pt x="19651" y="3999"/>
                  </a:lnTo>
                  <a:lnTo>
                    <a:pt x="19632" y="4039"/>
                  </a:lnTo>
                  <a:lnTo>
                    <a:pt x="19614" y="4080"/>
                  </a:lnTo>
                  <a:lnTo>
                    <a:pt x="19595" y="4119"/>
                  </a:lnTo>
                  <a:lnTo>
                    <a:pt x="19575" y="4157"/>
                  </a:lnTo>
                  <a:lnTo>
                    <a:pt x="19554" y="4194"/>
                  </a:lnTo>
                  <a:lnTo>
                    <a:pt x="19532" y="4229"/>
                  </a:lnTo>
                  <a:lnTo>
                    <a:pt x="19510" y="4265"/>
                  </a:lnTo>
                  <a:lnTo>
                    <a:pt x="19488" y="4300"/>
                  </a:lnTo>
                  <a:lnTo>
                    <a:pt x="19465" y="4335"/>
                  </a:lnTo>
                  <a:lnTo>
                    <a:pt x="19441" y="4367"/>
                  </a:lnTo>
                  <a:lnTo>
                    <a:pt x="19416" y="4400"/>
                  </a:lnTo>
                  <a:lnTo>
                    <a:pt x="19390" y="4431"/>
                  </a:lnTo>
                  <a:lnTo>
                    <a:pt x="19364" y="4462"/>
                  </a:lnTo>
                  <a:lnTo>
                    <a:pt x="19338" y="4492"/>
                  </a:lnTo>
                  <a:lnTo>
                    <a:pt x="19309" y="4520"/>
                  </a:lnTo>
                  <a:lnTo>
                    <a:pt x="19309" y="4520"/>
                  </a:lnTo>
                  <a:lnTo>
                    <a:pt x="19282" y="4549"/>
                  </a:lnTo>
                  <a:lnTo>
                    <a:pt x="19253" y="4577"/>
                  </a:lnTo>
                  <a:lnTo>
                    <a:pt x="19223" y="4603"/>
                  </a:lnTo>
                  <a:lnTo>
                    <a:pt x="19194" y="4628"/>
                  </a:lnTo>
                  <a:lnTo>
                    <a:pt x="19164" y="4653"/>
                  </a:lnTo>
                  <a:lnTo>
                    <a:pt x="19132" y="4677"/>
                  </a:lnTo>
                  <a:lnTo>
                    <a:pt x="19101" y="4699"/>
                  </a:lnTo>
                  <a:lnTo>
                    <a:pt x="19069" y="4722"/>
                  </a:lnTo>
                  <a:lnTo>
                    <a:pt x="19036" y="4743"/>
                  </a:lnTo>
                  <a:lnTo>
                    <a:pt x="19003" y="4763"/>
                  </a:lnTo>
                  <a:lnTo>
                    <a:pt x="18969" y="4783"/>
                  </a:lnTo>
                  <a:lnTo>
                    <a:pt x="18935" y="4801"/>
                  </a:lnTo>
                  <a:lnTo>
                    <a:pt x="18900" y="4820"/>
                  </a:lnTo>
                  <a:lnTo>
                    <a:pt x="18865" y="4836"/>
                  </a:lnTo>
                  <a:lnTo>
                    <a:pt x="18829" y="4852"/>
                  </a:lnTo>
                  <a:lnTo>
                    <a:pt x="18792" y="4868"/>
                  </a:lnTo>
                  <a:lnTo>
                    <a:pt x="18792" y="4868"/>
                  </a:lnTo>
                  <a:lnTo>
                    <a:pt x="18755" y="4882"/>
                  </a:lnTo>
                  <a:lnTo>
                    <a:pt x="18718" y="4896"/>
                  </a:lnTo>
                  <a:lnTo>
                    <a:pt x="18680" y="4908"/>
                  </a:lnTo>
                  <a:lnTo>
                    <a:pt x="18643" y="4920"/>
                  </a:lnTo>
                  <a:lnTo>
                    <a:pt x="18605" y="4931"/>
                  </a:lnTo>
                  <a:lnTo>
                    <a:pt x="18567" y="4939"/>
                  </a:lnTo>
                  <a:lnTo>
                    <a:pt x="18529" y="4948"/>
                  </a:lnTo>
                  <a:lnTo>
                    <a:pt x="18490" y="4957"/>
                  </a:lnTo>
                  <a:lnTo>
                    <a:pt x="18452" y="4963"/>
                  </a:lnTo>
                  <a:lnTo>
                    <a:pt x="18413" y="4970"/>
                  </a:lnTo>
                  <a:lnTo>
                    <a:pt x="18373" y="4974"/>
                  </a:lnTo>
                  <a:lnTo>
                    <a:pt x="18334" y="4978"/>
                  </a:lnTo>
                  <a:lnTo>
                    <a:pt x="18295" y="4982"/>
                  </a:lnTo>
                  <a:lnTo>
                    <a:pt x="18256" y="4984"/>
                  </a:lnTo>
                  <a:lnTo>
                    <a:pt x="18216" y="4985"/>
                  </a:lnTo>
                  <a:lnTo>
                    <a:pt x="18177" y="4986"/>
                  </a:lnTo>
                  <a:lnTo>
                    <a:pt x="18177" y="4986"/>
                  </a:lnTo>
                  <a:lnTo>
                    <a:pt x="18137" y="4985"/>
                  </a:lnTo>
                  <a:lnTo>
                    <a:pt x="18097" y="4984"/>
                  </a:lnTo>
                  <a:lnTo>
                    <a:pt x="18057" y="4982"/>
                  </a:lnTo>
                  <a:lnTo>
                    <a:pt x="18018" y="4978"/>
                  </a:lnTo>
                  <a:lnTo>
                    <a:pt x="17979" y="4974"/>
                  </a:lnTo>
                  <a:lnTo>
                    <a:pt x="17941" y="4970"/>
                  </a:lnTo>
                  <a:lnTo>
                    <a:pt x="17902" y="4963"/>
                  </a:lnTo>
                  <a:lnTo>
                    <a:pt x="17864" y="4957"/>
                  </a:lnTo>
                  <a:lnTo>
                    <a:pt x="17826" y="4948"/>
                  </a:lnTo>
                  <a:lnTo>
                    <a:pt x="17788" y="4939"/>
                  </a:lnTo>
                  <a:lnTo>
                    <a:pt x="17750" y="4931"/>
                  </a:lnTo>
                  <a:lnTo>
                    <a:pt x="17713" y="4920"/>
                  </a:lnTo>
                  <a:lnTo>
                    <a:pt x="17675" y="4908"/>
                  </a:lnTo>
                  <a:lnTo>
                    <a:pt x="17638" y="4896"/>
                  </a:lnTo>
                  <a:lnTo>
                    <a:pt x="17602" y="4882"/>
                  </a:lnTo>
                  <a:lnTo>
                    <a:pt x="17565" y="4868"/>
                  </a:lnTo>
                  <a:lnTo>
                    <a:pt x="17565" y="4868"/>
                  </a:lnTo>
                  <a:lnTo>
                    <a:pt x="17528" y="4852"/>
                  </a:lnTo>
                  <a:lnTo>
                    <a:pt x="17493" y="4836"/>
                  </a:lnTo>
                  <a:lnTo>
                    <a:pt x="17457" y="4820"/>
                  </a:lnTo>
                  <a:lnTo>
                    <a:pt x="17422" y="4801"/>
                  </a:lnTo>
                  <a:lnTo>
                    <a:pt x="17389" y="4783"/>
                  </a:lnTo>
                  <a:lnTo>
                    <a:pt x="17355" y="4763"/>
                  </a:lnTo>
                  <a:lnTo>
                    <a:pt x="17321" y="4743"/>
                  </a:lnTo>
                  <a:lnTo>
                    <a:pt x="17289" y="4722"/>
                  </a:lnTo>
                  <a:lnTo>
                    <a:pt x="17257" y="4699"/>
                  </a:lnTo>
                  <a:lnTo>
                    <a:pt x="17226" y="4677"/>
                  </a:lnTo>
                  <a:lnTo>
                    <a:pt x="17194" y="4653"/>
                  </a:lnTo>
                  <a:lnTo>
                    <a:pt x="17164" y="4628"/>
                  </a:lnTo>
                  <a:lnTo>
                    <a:pt x="17133" y="4603"/>
                  </a:lnTo>
                  <a:lnTo>
                    <a:pt x="17104" y="4577"/>
                  </a:lnTo>
                  <a:lnTo>
                    <a:pt x="17075" y="4549"/>
                  </a:lnTo>
                  <a:lnTo>
                    <a:pt x="17046" y="4520"/>
                  </a:lnTo>
                  <a:lnTo>
                    <a:pt x="17046" y="4520"/>
                  </a:lnTo>
                  <a:lnTo>
                    <a:pt x="17019" y="4492"/>
                  </a:lnTo>
                  <a:lnTo>
                    <a:pt x="16992" y="4462"/>
                  </a:lnTo>
                  <a:lnTo>
                    <a:pt x="16965" y="4431"/>
                  </a:lnTo>
                  <a:lnTo>
                    <a:pt x="16940" y="4400"/>
                  </a:lnTo>
                  <a:lnTo>
                    <a:pt x="16915" y="4367"/>
                  </a:lnTo>
                  <a:lnTo>
                    <a:pt x="16890" y="4335"/>
                  </a:lnTo>
                  <a:lnTo>
                    <a:pt x="16867" y="4300"/>
                  </a:lnTo>
                  <a:lnTo>
                    <a:pt x="16844" y="4265"/>
                  </a:lnTo>
                  <a:lnTo>
                    <a:pt x="16822" y="4229"/>
                  </a:lnTo>
                  <a:lnTo>
                    <a:pt x="16801" y="4194"/>
                  </a:lnTo>
                  <a:lnTo>
                    <a:pt x="16780" y="4157"/>
                  </a:lnTo>
                  <a:lnTo>
                    <a:pt x="16760" y="4119"/>
                  </a:lnTo>
                  <a:lnTo>
                    <a:pt x="16741" y="4080"/>
                  </a:lnTo>
                  <a:lnTo>
                    <a:pt x="16723" y="4039"/>
                  </a:lnTo>
                  <a:lnTo>
                    <a:pt x="16705" y="3999"/>
                  </a:lnTo>
                  <a:lnTo>
                    <a:pt x="16689" y="3958"/>
                  </a:lnTo>
                  <a:lnTo>
                    <a:pt x="16689" y="3958"/>
                  </a:lnTo>
                  <a:lnTo>
                    <a:pt x="16672" y="3916"/>
                  </a:lnTo>
                  <a:lnTo>
                    <a:pt x="16657" y="3873"/>
                  </a:lnTo>
                  <a:lnTo>
                    <a:pt x="16643" y="3830"/>
                  </a:lnTo>
                  <a:lnTo>
                    <a:pt x="16631" y="3785"/>
                  </a:lnTo>
                  <a:lnTo>
                    <a:pt x="16619" y="3741"/>
                  </a:lnTo>
                  <a:lnTo>
                    <a:pt x="16608" y="3695"/>
                  </a:lnTo>
                  <a:lnTo>
                    <a:pt x="16598" y="3650"/>
                  </a:lnTo>
                  <a:lnTo>
                    <a:pt x="16590" y="3602"/>
                  </a:lnTo>
                  <a:lnTo>
                    <a:pt x="16582" y="3554"/>
                  </a:lnTo>
                  <a:lnTo>
                    <a:pt x="16575" y="3506"/>
                  </a:lnTo>
                  <a:lnTo>
                    <a:pt x="16569" y="3458"/>
                  </a:lnTo>
                  <a:lnTo>
                    <a:pt x="16565" y="3408"/>
                  </a:lnTo>
                  <a:lnTo>
                    <a:pt x="16562" y="3357"/>
                  </a:lnTo>
                  <a:lnTo>
                    <a:pt x="16558" y="3306"/>
                  </a:lnTo>
                  <a:lnTo>
                    <a:pt x="16557" y="3253"/>
                  </a:lnTo>
                  <a:lnTo>
                    <a:pt x="16556" y="3201"/>
                  </a:lnTo>
                  <a:lnTo>
                    <a:pt x="16556" y="3201"/>
                  </a:lnTo>
                  <a:close/>
                  <a:moveTo>
                    <a:pt x="17377" y="3201"/>
                  </a:moveTo>
                  <a:lnTo>
                    <a:pt x="17377" y="3201"/>
                  </a:lnTo>
                  <a:lnTo>
                    <a:pt x="17378" y="3264"/>
                  </a:lnTo>
                  <a:lnTo>
                    <a:pt x="17380" y="3326"/>
                  </a:lnTo>
                  <a:lnTo>
                    <a:pt x="17384" y="3387"/>
                  </a:lnTo>
                  <a:lnTo>
                    <a:pt x="17390" y="3446"/>
                  </a:lnTo>
                  <a:lnTo>
                    <a:pt x="17397" y="3502"/>
                  </a:lnTo>
                  <a:lnTo>
                    <a:pt x="17407" y="3557"/>
                  </a:lnTo>
                  <a:lnTo>
                    <a:pt x="17417" y="3612"/>
                  </a:lnTo>
                  <a:lnTo>
                    <a:pt x="17430" y="3664"/>
                  </a:lnTo>
                  <a:lnTo>
                    <a:pt x="17444" y="3715"/>
                  </a:lnTo>
                  <a:lnTo>
                    <a:pt x="17459" y="3764"/>
                  </a:lnTo>
                  <a:lnTo>
                    <a:pt x="17477" y="3811"/>
                  </a:lnTo>
                  <a:lnTo>
                    <a:pt x="17496" y="3857"/>
                  </a:lnTo>
                  <a:lnTo>
                    <a:pt x="17517" y="3902"/>
                  </a:lnTo>
                  <a:lnTo>
                    <a:pt x="17539" y="3944"/>
                  </a:lnTo>
                  <a:lnTo>
                    <a:pt x="17564" y="3985"/>
                  </a:lnTo>
                  <a:lnTo>
                    <a:pt x="17589" y="4024"/>
                  </a:lnTo>
                  <a:lnTo>
                    <a:pt x="17589" y="4024"/>
                  </a:lnTo>
                  <a:lnTo>
                    <a:pt x="17616" y="4061"/>
                  </a:lnTo>
                  <a:lnTo>
                    <a:pt x="17644" y="4097"/>
                  </a:lnTo>
                  <a:lnTo>
                    <a:pt x="17675" y="4129"/>
                  </a:lnTo>
                  <a:lnTo>
                    <a:pt x="17690" y="4145"/>
                  </a:lnTo>
                  <a:lnTo>
                    <a:pt x="17705" y="4159"/>
                  </a:lnTo>
                  <a:lnTo>
                    <a:pt x="17721" y="4174"/>
                  </a:lnTo>
                  <a:lnTo>
                    <a:pt x="17738" y="4187"/>
                  </a:lnTo>
                  <a:lnTo>
                    <a:pt x="17754" y="4200"/>
                  </a:lnTo>
                  <a:lnTo>
                    <a:pt x="17771" y="4212"/>
                  </a:lnTo>
                  <a:lnTo>
                    <a:pt x="17789" y="4224"/>
                  </a:lnTo>
                  <a:lnTo>
                    <a:pt x="17806" y="4236"/>
                  </a:lnTo>
                  <a:lnTo>
                    <a:pt x="17823" y="4246"/>
                  </a:lnTo>
                  <a:lnTo>
                    <a:pt x="17842" y="4255"/>
                  </a:lnTo>
                  <a:lnTo>
                    <a:pt x="17860" y="4265"/>
                  </a:lnTo>
                  <a:lnTo>
                    <a:pt x="17879" y="4274"/>
                  </a:lnTo>
                  <a:lnTo>
                    <a:pt x="17898" y="4283"/>
                  </a:lnTo>
                  <a:lnTo>
                    <a:pt x="17918" y="4290"/>
                  </a:lnTo>
                  <a:lnTo>
                    <a:pt x="17938" y="4297"/>
                  </a:lnTo>
                  <a:lnTo>
                    <a:pt x="17958" y="4303"/>
                  </a:lnTo>
                  <a:lnTo>
                    <a:pt x="17978" y="4309"/>
                  </a:lnTo>
                  <a:lnTo>
                    <a:pt x="17998" y="4314"/>
                  </a:lnTo>
                  <a:lnTo>
                    <a:pt x="18020" y="4318"/>
                  </a:lnTo>
                  <a:lnTo>
                    <a:pt x="18042" y="4323"/>
                  </a:lnTo>
                  <a:lnTo>
                    <a:pt x="18085" y="4328"/>
                  </a:lnTo>
                  <a:lnTo>
                    <a:pt x="18130" y="4331"/>
                  </a:lnTo>
                  <a:lnTo>
                    <a:pt x="18177" y="4334"/>
                  </a:lnTo>
                  <a:lnTo>
                    <a:pt x="18177" y="4334"/>
                  </a:lnTo>
                  <a:lnTo>
                    <a:pt x="18222" y="4331"/>
                  </a:lnTo>
                  <a:lnTo>
                    <a:pt x="18268" y="4328"/>
                  </a:lnTo>
                  <a:lnTo>
                    <a:pt x="18311" y="4323"/>
                  </a:lnTo>
                  <a:lnTo>
                    <a:pt x="18333" y="4318"/>
                  </a:lnTo>
                  <a:lnTo>
                    <a:pt x="18354" y="4314"/>
                  </a:lnTo>
                  <a:lnTo>
                    <a:pt x="18375" y="4309"/>
                  </a:lnTo>
                  <a:lnTo>
                    <a:pt x="18395" y="4303"/>
                  </a:lnTo>
                  <a:lnTo>
                    <a:pt x="18416" y="4297"/>
                  </a:lnTo>
                  <a:lnTo>
                    <a:pt x="18435" y="4290"/>
                  </a:lnTo>
                  <a:lnTo>
                    <a:pt x="18455" y="4283"/>
                  </a:lnTo>
                  <a:lnTo>
                    <a:pt x="18475" y="4274"/>
                  </a:lnTo>
                  <a:lnTo>
                    <a:pt x="18493" y="4265"/>
                  </a:lnTo>
                  <a:lnTo>
                    <a:pt x="18511" y="4255"/>
                  </a:lnTo>
                  <a:lnTo>
                    <a:pt x="18530" y="4246"/>
                  </a:lnTo>
                  <a:lnTo>
                    <a:pt x="18548" y="4236"/>
                  </a:lnTo>
                  <a:lnTo>
                    <a:pt x="18566" y="4224"/>
                  </a:lnTo>
                  <a:lnTo>
                    <a:pt x="18583" y="4212"/>
                  </a:lnTo>
                  <a:lnTo>
                    <a:pt x="18601" y="4200"/>
                  </a:lnTo>
                  <a:lnTo>
                    <a:pt x="18617" y="4187"/>
                  </a:lnTo>
                  <a:lnTo>
                    <a:pt x="18633" y="4174"/>
                  </a:lnTo>
                  <a:lnTo>
                    <a:pt x="18650" y="4159"/>
                  </a:lnTo>
                  <a:lnTo>
                    <a:pt x="18681" y="4129"/>
                  </a:lnTo>
                  <a:lnTo>
                    <a:pt x="18711" y="4097"/>
                  </a:lnTo>
                  <a:lnTo>
                    <a:pt x="18740" y="4061"/>
                  </a:lnTo>
                  <a:lnTo>
                    <a:pt x="18768" y="4024"/>
                  </a:lnTo>
                  <a:lnTo>
                    <a:pt x="18768" y="4024"/>
                  </a:lnTo>
                  <a:lnTo>
                    <a:pt x="18794" y="3985"/>
                  </a:lnTo>
                  <a:lnTo>
                    <a:pt x="18818" y="3944"/>
                  </a:lnTo>
                  <a:lnTo>
                    <a:pt x="18841" y="3902"/>
                  </a:lnTo>
                  <a:lnTo>
                    <a:pt x="18861" y="3857"/>
                  </a:lnTo>
                  <a:lnTo>
                    <a:pt x="18881" y="3811"/>
                  </a:lnTo>
                  <a:lnTo>
                    <a:pt x="18898" y="3764"/>
                  </a:lnTo>
                  <a:lnTo>
                    <a:pt x="18915" y="3715"/>
                  </a:lnTo>
                  <a:lnTo>
                    <a:pt x="18929" y="3664"/>
                  </a:lnTo>
                  <a:lnTo>
                    <a:pt x="18942" y="3612"/>
                  </a:lnTo>
                  <a:lnTo>
                    <a:pt x="18953" y="3557"/>
                  </a:lnTo>
                  <a:lnTo>
                    <a:pt x="18961" y="3502"/>
                  </a:lnTo>
                  <a:lnTo>
                    <a:pt x="18969" y="3446"/>
                  </a:lnTo>
                  <a:lnTo>
                    <a:pt x="18976" y="3387"/>
                  </a:lnTo>
                  <a:lnTo>
                    <a:pt x="18980" y="3326"/>
                  </a:lnTo>
                  <a:lnTo>
                    <a:pt x="18982" y="3264"/>
                  </a:lnTo>
                  <a:lnTo>
                    <a:pt x="18983" y="3201"/>
                  </a:lnTo>
                  <a:lnTo>
                    <a:pt x="18983" y="3201"/>
                  </a:lnTo>
                  <a:lnTo>
                    <a:pt x="18982" y="3137"/>
                  </a:lnTo>
                  <a:lnTo>
                    <a:pt x="18980" y="3074"/>
                  </a:lnTo>
                  <a:lnTo>
                    <a:pt x="18976" y="3014"/>
                  </a:lnTo>
                  <a:lnTo>
                    <a:pt x="18969" y="2954"/>
                  </a:lnTo>
                  <a:lnTo>
                    <a:pt x="18961" y="2896"/>
                  </a:lnTo>
                  <a:lnTo>
                    <a:pt x="18953" y="2841"/>
                  </a:lnTo>
                  <a:lnTo>
                    <a:pt x="18942" y="2786"/>
                  </a:lnTo>
                  <a:lnTo>
                    <a:pt x="18929" y="2733"/>
                  </a:lnTo>
                  <a:lnTo>
                    <a:pt x="18915" y="2682"/>
                  </a:lnTo>
                  <a:lnTo>
                    <a:pt x="18898" y="2632"/>
                  </a:lnTo>
                  <a:lnTo>
                    <a:pt x="18881" y="2585"/>
                  </a:lnTo>
                  <a:lnTo>
                    <a:pt x="18861" y="2539"/>
                  </a:lnTo>
                  <a:lnTo>
                    <a:pt x="18841" y="2495"/>
                  </a:lnTo>
                  <a:lnTo>
                    <a:pt x="18818" y="2452"/>
                  </a:lnTo>
                  <a:lnTo>
                    <a:pt x="18794" y="2411"/>
                  </a:lnTo>
                  <a:lnTo>
                    <a:pt x="18768" y="2371"/>
                  </a:lnTo>
                  <a:lnTo>
                    <a:pt x="18768" y="2371"/>
                  </a:lnTo>
                  <a:lnTo>
                    <a:pt x="18740" y="2334"/>
                  </a:lnTo>
                  <a:lnTo>
                    <a:pt x="18711" y="2299"/>
                  </a:lnTo>
                  <a:lnTo>
                    <a:pt x="18681" y="2267"/>
                  </a:lnTo>
                  <a:lnTo>
                    <a:pt x="18650" y="2236"/>
                  </a:lnTo>
                  <a:lnTo>
                    <a:pt x="18633" y="2222"/>
                  </a:lnTo>
                  <a:lnTo>
                    <a:pt x="18617" y="2208"/>
                  </a:lnTo>
                  <a:lnTo>
                    <a:pt x="18601" y="2195"/>
                  </a:lnTo>
                  <a:lnTo>
                    <a:pt x="18583" y="2183"/>
                  </a:lnTo>
                  <a:lnTo>
                    <a:pt x="18566" y="2171"/>
                  </a:lnTo>
                  <a:lnTo>
                    <a:pt x="18548" y="2160"/>
                  </a:lnTo>
                  <a:lnTo>
                    <a:pt x="18530" y="2149"/>
                  </a:lnTo>
                  <a:lnTo>
                    <a:pt x="18511" y="2140"/>
                  </a:lnTo>
                  <a:lnTo>
                    <a:pt x="18493" y="2130"/>
                  </a:lnTo>
                  <a:lnTo>
                    <a:pt x="18475" y="2121"/>
                  </a:lnTo>
                  <a:lnTo>
                    <a:pt x="18455" y="2114"/>
                  </a:lnTo>
                  <a:lnTo>
                    <a:pt x="18435" y="2106"/>
                  </a:lnTo>
                  <a:lnTo>
                    <a:pt x="18416" y="2098"/>
                  </a:lnTo>
                  <a:lnTo>
                    <a:pt x="18395" y="2093"/>
                  </a:lnTo>
                  <a:lnTo>
                    <a:pt x="18375" y="2086"/>
                  </a:lnTo>
                  <a:lnTo>
                    <a:pt x="18354" y="2082"/>
                  </a:lnTo>
                  <a:lnTo>
                    <a:pt x="18333" y="2077"/>
                  </a:lnTo>
                  <a:lnTo>
                    <a:pt x="18311" y="2073"/>
                  </a:lnTo>
                  <a:lnTo>
                    <a:pt x="18268" y="2067"/>
                  </a:lnTo>
                  <a:lnTo>
                    <a:pt x="18222" y="2064"/>
                  </a:lnTo>
                  <a:lnTo>
                    <a:pt x="18177" y="2063"/>
                  </a:lnTo>
                  <a:lnTo>
                    <a:pt x="18177" y="2063"/>
                  </a:lnTo>
                  <a:lnTo>
                    <a:pt x="18130" y="2064"/>
                  </a:lnTo>
                  <a:lnTo>
                    <a:pt x="18085" y="2067"/>
                  </a:lnTo>
                  <a:lnTo>
                    <a:pt x="18042" y="2073"/>
                  </a:lnTo>
                  <a:lnTo>
                    <a:pt x="18020" y="2077"/>
                  </a:lnTo>
                  <a:lnTo>
                    <a:pt x="17998" y="2082"/>
                  </a:lnTo>
                  <a:lnTo>
                    <a:pt x="17978" y="2086"/>
                  </a:lnTo>
                  <a:lnTo>
                    <a:pt x="17958" y="2093"/>
                  </a:lnTo>
                  <a:lnTo>
                    <a:pt x="17938" y="2098"/>
                  </a:lnTo>
                  <a:lnTo>
                    <a:pt x="17918" y="2106"/>
                  </a:lnTo>
                  <a:lnTo>
                    <a:pt x="17898" y="2114"/>
                  </a:lnTo>
                  <a:lnTo>
                    <a:pt x="17879" y="2121"/>
                  </a:lnTo>
                  <a:lnTo>
                    <a:pt x="17860" y="2130"/>
                  </a:lnTo>
                  <a:lnTo>
                    <a:pt x="17842" y="2140"/>
                  </a:lnTo>
                  <a:lnTo>
                    <a:pt x="17823" y="2149"/>
                  </a:lnTo>
                  <a:lnTo>
                    <a:pt x="17806" y="2160"/>
                  </a:lnTo>
                  <a:lnTo>
                    <a:pt x="17789" y="2171"/>
                  </a:lnTo>
                  <a:lnTo>
                    <a:pt x="17771" y="2183"/>
                  </a:lnTo>
                  <a:lnTo>
                    <a:pt x="17754" y="2195"/>
                  </a:lnTo>
                  <a:lnTo>
                    <a:pt x="17738" y="2208"/>
                  </a:lnTo>
                  <a:lnTo>
                    <a:pt x="17721" y="2222"/>
                  </a:lnTo>
                  <a:lnTo>
                    <a:pt x="17705" y="2236"/>
                  </a:lnTo>
                  <a:lnTo>
                    <a:pt x="17690" y="2251"/>
                  </a:lnTo>
                  <a:lnTo>
                    <a:pt x="17675" y="2267"/>
                  </a:lnTo>
                  <a:lnTo>
                    <a:pt x="17644" y="2299"/>
                  </a:lnTo>
                  <a:lnTo>
                    <a:pt x="17616" y="2334"/>
                  </a:lnTo>
                  <a:lnTo>
                    <a:pt x="17589" y="2371"/>
                  </a:lnTo>
                  <a:lnTo>
                    <a:pt x="17589" y="2371"/>
                  </a:lnTo>
                  <a:lnTo>
                    <a:pt x="17564" y="2411"/>
                  </a:lnTo>
                  <a:lnTo>
                    <a:pt x="17539" y="2452"/>
                  </a:lnTo>
                  <a:lnTo>
                    <a:pt x="17517" y="2495"/>
                  </a:lnTo>
                  <a:lnTo>
                    <a:pt x="17496" y="2539"/>
                  </a:lnTo>
                  <a:lnTo>
                    <a:pt x="17477" y="2585"/>
                  </a:lnTo>
                  <a:lnTo>
                    <a:pt x="17459" y="2632"/>
                  </a:lnTo>
                  <a:lnTo>
                    <a:pt x="17444" y="2682"/>
                  </a:lnTo>
                  <a:lnTo>
                    <a:pt x="17430" y="2733"/>
                  </a:lnTo>
                  <a:lnTo>
                    <a:pt x="17417" y="2786"/>
                  </a:lnTo>
                  <a:lnTo>
                    <a:pt x="17407" y="2841"/>
                  </a:lnTo>
                  <a:lnTo>
                    <a:pt x="17397" y="2896"/>
                  </a:lnTo>
                  <a:lnTo>
                    <a:pt x="17390" y="2954"/>
                  </a:lnTo>
                  <a:lnTo>
                    <a:pt x="17384" y="3014"/>
                  </a:lnTo>
                  <a:lnTo>
                    <a:pt x="17380" y="3074"/>
                  </a:lnTo>
                  <a:lnTo>
                    <a:pt x="17378" y="3137"/>
                  </a:lnTo>
                  <a:lnTo>
                    <a:pt x="17377" y="3201"/>
                  </a:lnTo>
                  <a:lnTo>
                    <a:pt x="17377" y="3201"/>
                  </a:lnTo>
                  <a:close/>
                  <a:moveTo>
                    <a:pt x="20441" y="1493"/>
                  </a:moveTo>
                  <a:lnTo>
                    <a:pt x="21101" y="1493"/>
                  </a:lnTo>
                  <a:lnTo>
                    <a:pt x="21156" y="2097"/>
                  </a:lnTo>
                  <a:lnTo>
                    <a:pt x="21184" y="2097"/>
                  </a:lnTo>
                  <a:lnTo>
                    <a:pt x="21184" y="2097"/>
                  </a:lnTo>
                  <a:lnTo>
                    <a:pt x="21207" y="2056"/>
                  </a:lnTo>
                  <a:lnTo>
                    <a:pt x="21231" y="2016"/>
                  </a:lnTo>
                  <a:lnTo>
                    <a:pt x="21255" y="1978"/>
                  </a:lnTo>
                  <a:lnTo>
                    <a:pt x="21280" y="1940"/>
                  </a:lnTo>
                  <a:lnTo>
                    <a:pt x="21305" y="1904"/>
                  </a:lnTo>
                  <a:lnTo>
                    <a:pt x="21331" y="1869"/>
                  </a:lnTo>
                  <a:lnTo>
                    <a:pt x="21357" y="1836"/>
                  </a:lnTo>
                  <a:lnTo>
                    <a:pt x="21384" y="1803"/>
                  </a:lnTo>
                  <a:lnTo>
                    <a:pt x="21411" y="1772"/>
                  </a:lnTo>
                  <a:lnTo>
                    <a:pt x="21440" y="1741"/>
                  </a:lnTo>
                  <a:lnTo>
                    <a:pt x="21469" y="1713"/>
                  </a:lnTo>
                  <a:lnTo>
                    <a:pt x="21498" y="1685"/>
                  </a:lnTo>
                  <a:lnTo>
                    <a:pt x="21529" y="1659"/>
                  </a:lnTo>
                  <a:lnTo>
                    <a:pt x="21559" y="1634"/>
                  </a:lnTo>
                  <a:lnTo>
                    <a:pt x="21591" y="1610"/>
                  </a:lnTo>
                  <a:lnTo>
                    <a:pt x="21622" y="1587"/>
                  </a:lnTo>
                  <a:lnTo>
                    <a:pt x="21622" y="1587"/>
                  </a:lnTo>
                  <a:lnTo>
                    <a:pt x="21655" y="1565"/>
                  </a:lnTo>
                  <a:lnTo>
                    <a:pt x="21686" y="1545"/>
                  </a:lnTo>
                  <a:lnTo>
                    <a:pt x="21719" y="1526"/>
                  </a:lnTo>
                  <a:lnTo>
                    <a:pt x="21752" y="1509"/>
                  </a:lnTo>
                  <a:lnTo>
                    <a:pt x="21784" y="1494"/>
                  </a:lnTo>
                  <a:lnTo>
                    <a:pt x="21817" y="1479"/>
                  </a:lnTo>
                  <a:lnTo>
                    <a:pt x="21851" y="1466"/>
                  </a:lnTo>
                  <a:lnTo>
                    <a:pt x="21883" y="1454"/>
                  </a:lnTo>
                  <a:lnTo>
                    <a:pt x="21916" y="1444"/>
                  </a:lnTo>
                  <a:lnTo>
                    <a:pt x="21949" y="1434"/>
                  </a:lnTo>
                  <a:lnTo>
                    <a:pt x="21983" y="1426"/>
                  </a:lnTo>
                  <a:lnTo>
                    <a:pt x="22016" y="1421"/>
                  </a:lnTo>
                  <a:lnTo>
                    <a:pt x="22049" y="1416"/>
                  </a:lnTo>
                  <a:lnTo>
                    <a:pt x="22083" y="1412"/>
                  </a:lnTo>
                  <a:lnTo>
                    <a:pt x="22117" y="1410"/>
                  </a:lnTo>
                  <a:lnTo>
                    <a:pt x="22151" y="1409"/>
                  </a:lnTo>
                  <a:lnTo>
                    <a:pt x="22151" y="1409"/>
                  </a:lnTo>
                  <a:lnTo>
                    <a:pt x="22210" y="1410"/>
                  </a:lnTo>
                  <a:lnTo>
                    <a:pt x="22267" y="1413"/>
                  </a:lnTo>
                  <a:lnTo>
                    <a:pt x="22320" y="1419"/>
                  </a:lnTo>
                  <a:lnTo>
                    <a:pt x="22370" y="1426"/>
                  </a:lnTo>
                  <a:lnTo>
                    <a:pt x="22394" y="1432"/>
                  </a:lnTo>
                  <a:lnTo>
                    <a:pt x="22417" y="1436"/>
                  </a:lnTo>
                  <a:lnTo>
                    <a:pt x="22440" y="1443"/>
                  </a:lnTo>
                  <a:lnTo>
                    <a:pt x="22461" y="1448"/>
                  </a:lnTo>
                  <a:lnTo>
                    <a:pt x="22482" y="1456"/>
                  </a:lnTo>
                  <a:lnTo>
                    <a:pt x="22503" y="1462"/>
                  </a:lnTo>
                  <a:lnTo>
                    <a:pt x="22521" y="1471"/>
                  </a:lnTo>
                  <a:lnTo>
                    <a:pt x="22540" y="1479"/>
                  </a:lnTo>
                  <a:lnTo>
                    <a:pt x="22402" y="2173"/>
                  </a:lnTo>
                  <a:lnTo>
                    <a:pt x="22402" y="2173"/>
                  </a:lnTo>
                  <a:lnTo>
                    <a:pt x="22357" y="2160"/>
                  </a:lnTo>
                  <a:lnTo>
                    <a:pt x="22315" y="2149"/>
                  </a:lnTo>
                  <a:lnTo>
                    <a:pt x="22273" y="2140"/>
                  </a:lnTo>
                  <a:lnTo>
                    <a:pt x="22234" y="2132"/>
                  </a:lnTo>
                  <a:lnTo>
                    <a:pt x="22234" y="2132"/>
                  </a:lnTo>
                  <a:lnTo>
                    <a:pt x="22194" y="2126"/>
                  </a:lnTo>
                  <a:lnTo>
                    <a:pt x="22149" y="2121"/>
                  </a:lnTo>
                  <a:lnTo>
                    <a:pt x="22099" y="2119"/>
                  </a:lnTo>
                  <a:lnTo>
                    <a:pt x="22046" y="2118"/>
                  </a:lnTo>
                  <a:lnTo>
                    <a:pt x="22046" y="2118"/>
                  </a:lnTo>
                  <a:lnTo>
                    <a:pt x="22021" y="2119"/>
                  </a:lnTo>
                  <a:lnTo>
                    <a:pt x="21996" y="2120"/>
                  </a:lnTo>
                  <a:lnTo>
                    <a:pt x="21970" y="2123"/>
                  </a:lnTo>
                  <a:lnTo>
                    <a:pt x="21944" y="2128"/>
                  </a:lnTo>
                  <a:lnTo>
                    <a:pt x="21918" y="2133"/>
                  </a:lnTo>
                  <a:lnTo>
                    <a:pt x="21892" y="2140"/>
                  </a:lnTo>
                  <a:lnTo>
                    <a:pt x="21866" y="2148"/>
                  </a:lnTo>
                  <a:lnTo>
                    <a:pt x="21840" y="2157"/>
                  </a:lnTo>
                  <a:lnTo>
                    <a:pt x="21812" y="2168"/>
                  </a:lnTo>
                  <a:lnTo>
                    <a:pt x="21786" y="2179"/>
                  </a:lnTo>
                  <a:lnTo>
                    <a:pt x="21759" y="2192"/>
                  </a:lnTo>
                  <a:lnTo>
                    <a:pt x="21732" y="2206"/>
                  </a:lnTo>
                  <a:lnTo>
                    <a:pt x="21705" y="2221"/>
                  </a:lnTo>
                  <a:lnTo>
                    <a:pt x="21678" y="2237"/>
                  </a:lnTo>
                  <a:lnTo>
                    <a:pt x="21651" y="2255"/>
                  </a:lnTo>
                  <a:lnTo>
                    <a:pt x="21622" y="2274"/>
                  </a:lnTo>
                  <a:lnTo>
                    <a:pt x="21622" y="2274"/>
                  </a:lnTo>
                  <a:lnTo>
                    <a:pt x="21595" y="2295"/>
                  </a:lnTo>
                  <a:lnTo>
                    <a:pt x="21568" y="2317"/>
                  </a:lnTo>
                  <a:lnTo>
                    <a:pt x="21541" y="2340"/>
                  </a:lnTo>
                  <a:lnTo>
                    <a:pt x="21515" y="2367"/>
                  </a:lnTo>
                  <a:lnTo>
                    <a:pt x="21490" y="2395"/>
                  </a:lnTo>
                  <a:lnTo>
                    <a:pt x="21465" y="2424"/>
                  </a:lnTo>
                  <a:lnTo>
                    <a:pt x="21440" y="2456"/>
                  </a:lnTo>
                  <a:lnTo>
                    <a:pt x="21416" y="2488"/>
                  </a:lnTo>
                  <a:lnTo>
                    <a:pt x="21392" y="2524"/>
                  </a:lnTo>
                  <a:lnTo>
                    <a:pt x="21369" y="2561"/>
                  </a:lnTo>
                  <a:lnTo>
                    <a:pt x="21346" y="2599"/>
                  </a:lnTo>
                  <a:lnTo>
                    <a:pt x="21323" y="2639"/>
                  </a:lnTo>
                  <a:lnTo>
                    <a:pt x="21302" y="2681"/>
                  </a:lnTo>
                  <a:lnTo>
                    <a:pt x="21281" y="2726"/>
                  </a:lnTo>
                  <a:lnTo>
                    <a:pt x="21260" y="2771"/>
                  </a:lnTo>
                  <a:lnTo>
                    <a:pt x="21240" y="2819"/>
                  </a:lnTo>
                  <a:lnTo>
                    <a:pt x="21240" y="4902"/>
                  </a:lnTo>
                  <a:lnTo>
                    <a:pt x="20441" y="4902"/>
                  </a:lnTo>
                  <a:lnTo>
                    <a:pt x="20441" y="1493"/>
                  </a:lnTo>
                  <a:close/>
                  <a:moveTo>
                    <a:pt x="22955" y="0"/>
                  </a:moveTo>
                  <a:lnTo>
                    <a:pt x="23755" y="0"/>
                  </a:lnTo>
                  <a:lnTo>
                    <a:pt x="23755" y="4070"/>
                  </a:lnTo>
                  <a:lnTo>
                    <a:pt x="23755" y="4070"/>
                  </a:lnTo>
                  <a:lnTo>
                    <a:pt x="23756" y="4105"/>
                  </a:lnTo>
                  <a:lnTo>
                    <a:pt x="23758" y="4137"/>
                  </a:lnTo>
                  <a:lnTo>
                    <a:pt x="23762" y="4166"/>
                  </a:lnTo>
                  <a:lnTo>
                    <a:pt x="23769" y="4194"/>
                  </a:lnTo>
                  <a:lnTo>
                    <a:pt x="23777" y="4217"/>
                  </a:lnTo>
                  <a:lnTo>
                    <a:pt x="23781" y="4228"/>
                  </a:lnTo>
                  <a:lnTo>
                    <a:pt x="23786" y="4239"/>
                  </a:lnTo>
                  <a:lnTo>
                    <a:pt x="23792" y="4249"/>
                  </a:lnTo>
                  <a:lnTo>
                    <a:pt x="23797" y="4258"/>
                  </a:lnTo>
                  <a:lnTo>
                    <a:pt x="23804" y="4266"/>
                  </a:lnTo>
                  <a:lnTo>
                    <a:pt x="23810" y="4274"/>
                  </a:lnTo>
                  <a:lnTo>
                    <a:pt x="23810" y="4274"/>
                  </a:lnTo>
                  <a:lnTo>
                    <a:pt x="23824" y="4288"/>
                  </a:lnTo>
                  <a:lnTo>
                    <a:pt x="23839" y="4300"/>
                  </a:lnTo>
                  <a:lnTo>
                    <a:pt x="23853" y="4310"/>
                  </a:lnTo>
                  <a:lnTo>
                    <a:pt x="23868" y="4318"/>
                  </a:lnTo>
                  <a:lnTo>
                    <a:pt x="23883" y="4325"/>
                  </a:lnTo>
                  <a:lnTo>
                    <a:pt x="23897" y="4329"/>
                  </a:lnTo>
                  <a:lnTo>
                    <a:pt x="23914" y="4332"/>
                  </a:lnTo>
                  <a:lnTo>
                    <a:pt x="23929" y="4334"/>
                  </a:lnTo>
                  <a:lnTo>
                    <a:pt x="23929" y="4334"/>
                  </a:lnTo>
                  <a:lnTo>
                    <a:pt x="23981" y="4334"/>
                  </a:lnTo>
                  <a:lnTo>
                    <a:pt x="23981" y="4334"/>
                  </a:lnTo>
                  <a:lnTo>
                    <a:pt x="23994" y="4332"/>
                  </a:lnTo>
                  <a:lnTo>
                    <a:pt x="24011" y="4329"/>
                  </a:lnTo>
                  <a:lnTo>
                    <a:pt x="24031" y="4325"/>
                  </a:lnTo>
                  <a:lnTo>
                    <a:pt x="24054" y="4319"/>
                  </a:lnTo>
                  <a:lnTo>
                    <a:pt x="24158" y="4917"/>
                  </a:lnTo>
                  <a:lnTo>
                    <a:pt x="24158" y="4917"/>
                  </a:lnTo>
                  <a:lnTo>
                    <a:pt x="24137" y="4925"/>
                  </a:lnTo>
                  <a:lnTo>
                    <a:pt x="24117" y="4933"/>
                  </a:lnTo>
                  <a:lnTo>
                    <a:pt x="24094" y="4940"/>
                  </a:lnTo>
                  <a:lnTo>
                    <a:pt x="24071" y="4947"/>
                  </a:lnTo>
                  <a:lnTo>
                    <a:pt x="24048" y="4953"/>
                  </a:lnTo>
                  <a:lnTo>
                    <a:pt x="24023" y="4959"/>
                  </a:lnTo>
                  <a:lnTo>
                    <a:pt x="23998" y="4964"/>
                  </a:lnTo>
                  <a:lnTo>
                    <a:pt x="23972" y="4969"/>
                  </a:lnTo>
                  <a:lnTo>
                    <a:pt x="23918" y="4976"/>
                  </a:lnTo>
                  <a:lnTo>
                    <a:pt x="23859" y="4982"/>
                  </a:lnTo>
                  <a:lnTo>
                    <a:pt x="23798" y="4985"/>
                  </a:lnTo>
                  <a:lnTo>
                    <a:pt x="23734" y="4986"/>
                  </a:lnTo>
                  <a:lnTo>
                    <a:pt x="23734" y="4986"/>
                  </a:lnTo>
                  <a:lnTo>
                    <a:pt x="23681" y="4985"/>
                  </a:lnTo>
                  <a:lnTo>
                    <a:pt x="23630" y="4982"/>
                  </a:lnTo>
                  <a:lnTo>
                    <a:pt x="23581" y="4977"/>
                  </a:lnTo>
                  <a:lnTo>
                    <a:pt x="23534" y="4970"/>
                  </a:lnTo>
                  <a:lnTo>
                    <a:pt x="23490" y="4961"/>
                  </a:lnTo>
                  <a:lnTo>
                    <a:pt x="23447" y="4950"/>
                  </a:lnTo>
                  <a:lnTo>
                    <a:pt x="23406" y="4937"/>
                  </a:lnTo>
                  <a:lnTo>
                    <a:pt x="23367" y="4922"/>
                  </a:lnTo>
                  <a:lnTo>
                    <a:pt x="23348" y="4913"/>
                  </a:lnTo>
                  <a:lnTo>
                    <a:pt x="23330" y="4905"/>
                  </a:lnTo>
                  <a:lnTo>
                    <a:pt x="23312" y="4895"/>
                  </a:lnTo>
                  <a:lnTo>
                    <a:pt x="23295" y="4885"/>
                  </a:lnTo>
                  <a:lnTo>
                    <a:pt x="23279" y="4875"/>
                  </a:lnTo>
                  <a:lnTo>
                    <a:pt x="23262" y="4864"/>
                  </a:lnTo>
                  <a:lnTo>
                    <a:pt x="23247" y="4854"/>
                  </a:lnTo>
                  <a:lnTo>
                    <a:pt x="23232" y="4842"/>
                  </a:lnTo>
                  <a:lnTo>
                    <a:pt x="23217" y="4829"/>
                  </a:lnTo>
                  <a:lnTo>
                    <a:pt x="23203" y="4817"/>
                  </a:lnTo>
                  <a:lnTo>
                    <a:pt x="23190" y="4803"/>
                  </a:lnTo>
                  <a:lnTo>
                    <a:pt x="23177" y="4790"/>
                  </a:lnTo>
                  <a:lnTo>
                    <a:pt x="23164" y="4775"/>
                  </a:lnTo>
                  <a:lnTo>
                    <a:pt x="23152" y="4760"/>
                  </a:lnTo>
                  <a:lnTo>
                    <a:pt x="23140" y="4745"/>
                  </a:lnTo>
                  <a:lnTo>
                    <a:pt x="23129" y="4729"/>
                  </a:lnTo>
                  <a:lnTo>
                    <a:pt x="23129" y="4729"/>
                  </a:lnTo>
                  <a:lnTo>
                    <a:pt x="23108" y="4696"/>
                  </a:lnTo>
                  <a:lnTo>
                    <a:pt x="23089" y="4661"/>
                  </a:lnTo>
                  <a:lnTo>
                    <a:pt x="23070" y="4626"/>
                  </a:lnTo>
                  <a:lnTo>
                    <a:pt x="23053" y="4589"/>
                  </a:lnTo>
                  <a:lnTo>
                    <a:pt x="23037" y="4550"/>
                  </a:lnTo>
                  <a:lnTo>
                    <a:pt x="23023" y="4509"/>
                  </a:lnTo>
                  <a:lnTo>
                    <a:pt x="23010" y="4468"/>
                  </a:lnTo>
                  <a:lnTo>
                    <a:pt x="22998" y="4425"/>
                  </a:lnTo>
                  <a:lnTo>
                    <a:pt x="22989" y="4380"/>
                  </a:lnTo>
                  <a:lnTo>
                    <a:pt x="22980" y="4335"/>
                  </a:lnTo>
                  <a:lnTo>
                    <a:pt x="22972" y="4287"/>
                  </a:lnTo>
                  <a:lnTo>
                    <a:pt x="22966" y="4238"/>
                  </a:lnTo>
                  <a:lnTo>
                    <a:pt x="22961" y="4188"/>
                  </a:lnTo>
                  <a:lnTo>
                    <a:pt x="22958" y="4136"/>
                  </a:lnTo>
                  <a:lnTo>
                    <a:pt x="22956" y="4083"/>
                  </a:lnTo>
                  <a:lnTo>
                    <a:pt x="22955" y="4027"/>
                  </a:lnTo>
                  <a:lnTo>
                    <a:pt x="22955" y="0"/>
                  </a:lnTo>
                  <a:close/>
                  <a:moveTo>
                    <a:pt x="24466" y="3201"/>
                  </a:moveTo>
                  <a:lnTo>
                    <a:pt x="24466" y="3201"/>
                  </a:lnTo>
                  <a:lnTo>
                    <a:pt x="24467" y="3149"/>
                  </a:lnTo>
                  <a:lnTo>
                    <a:pt x="24468" y="3098"/>
                  </a:lnTo>
                  <a:lnTo>
                    <a:pt x="24470" y="3048"/>
                  </a:lnTo>
                  <a:lnTo>
                    <a:pt x="24473" y="2998"/>
                  </a:lnTo>
                  <a:lnTo>
                    <a:pt x="24478" y="2949"/>
                  </a:lnTo>
                  <a:lnTo>
                    <a:pt x="24483" y="2901"/>
                  </a:lnTo>
                  <a:lnTo>
                    <a:pt x="24490" y="2853"/>
                  </a:lnTo>
                  <a:lnTo>
                    <a:pt x="24496" y="2805"/>
                  </a:lnTo>
                  <a:lnTo>
                    <a:pt x="24505" y="2758"/>
                  </a:lnTo>
                  <a:lnTo>
                    <a:pt x="24514" y="2713"/>
                  </a:lnTo>
                  <a:lnTo>
                    <a:pt x="24523" y="2667"/>
                  </a:lnTo>
                  <a:lnTo>
                    <a:pt x="24534" y="2623"/>
                  </a:lnTo>
                  <a:lnTo>
                    <a:pt x="24546" y="2579"/>
                  </a:lnTo>
                  <a:lnTo>
                    <a:pt x="24559" y="2536"/>
                  </a:lnTo>
                  <a:lnTo>
                    <a:pt x="24573" y="2494"/>
                  </a:lnTo>
                  <a:lnTo>
                    <a:pt x="24587" y="2451"/>
                  </a:lnTo>
                  <a:lnTo>
                    <a:pt x="24587" y="2451"/>
                  </a:lnTo>
                  <a:lnTo>
                    <a:pt x="24604" y="2410"/>
                  </a:lnTo>
                  <a:lnTo>
                    <a:pt x="24619" y="2370"/>
                  </a:lnTo>
                  <a:lnTo>
                    <a:pt x="24636" y="2330"/>
                  </a:lnTo>
                  <a:lnTo>
                    <a:pt x="24654" y="2291"/>
                  </a:lnTo>
                  <a:lnTo>
                    <a:pt x="24671" y="2253"/>
                  </a:lnTo>
                  <a:lnTo>
                    <a:pt x="24691" y="2216"/>
                  </a:lnTo>
                  <a:lnTo>
                    <a:pt x="24709" y="2180"/>
                  </a:lnTo>
                  <a:lnTo>
                    <a:pt x="24730" y="2144"/>
                  </a:lnTo>
                  <a:lnTo>
                    <a:pt x="24749" y="2109"/>
                  </a:lnTo>
                  <a:lnTo>
                    <a:pt x="24771" y="2076"/>
                  </a:lnTo>
                  <a:lnTo>
                    <a:pt x="24793" y="2042"/>
                  </a:lnTo>
                  <a:lnTo>
                    <a:pt x="24816" y="2009"/>
                  </a:lnTo>
                  <a:lnTo>
                    <a:pt x="24839" y="1978"/>
                  </a:lnTo>
                  <a:lnTo>
                    <a:pt x="24861" y="1948"/>
                  </a:lnTo>
                  <a:lnTo>
                    <a:pt x="24886" y="1918"/>
                  </a:lnTo>
                  <a:lnTo>
                    <a:pt x="24911" y="1889"/>
                  </a:lnTo>
                  <a:lnTo>
                    <a:pt x="24911" y="1889"/>
                  </a:lnTo>
                  <a:lnTo>
                    <a:pt x="24936" y="1861"/>
                  </a:lnTo>
                  <a:lnTo>
                    <a:pt x="24962" y="1834"/>
                  </a:lnTo>
                  <a:lnTo>
                    <a:pt x="24989" y="1806"/>
                  </a:lnTo>
                  <a:lnTo>
                    <a:pt x="25016" y="1780"/>
                  </a:lnTo>
                  <a:lnTo>
                    <a:pt x="25043" y="1755"/>
                  </a:lnTo>
                  <a:lnTo>
                    <a:pt x="25071" y="1731"/>
                  </a:lnTo>
                  <a:lnTo>
                    <a:pt x="25098" y="1709"/>
                  </a:lnTo>
                  <a:lnTo>
                    <a:pt x="25128" y="1686"/>
                  </a:lnTo>
                  <a:lnTo>
                    <a:pt x="25157" y="1664"/>
                  </a:lnTo>
                  <a:lnTo>
                    <a:pt x="25186" y="1642"/>
                  </a:lnTo>
                  <a:lnTo>
                    <a:pt x="25217" y="1623"/>
                  </a:lnTo>
                  <a:lnTo>
                    <a:pt x="25247" y="1603"/>
                  </a:lnTo>
                  <a:lnTo>
                    <a:pt x="25278" y="1585"/>
                  </a:lnTo>
                  <a:lnTo>
                    <a:pt x="25309" y="1568"/>
                  </a:lnTo>
                  <a:lnTo>
                    <a:pt x="25341" y="1550"/>
                  </a:lnTo>
                  <a:lnTo>
                    <a:pt x="25373" y="1535"/>
                  </a:lnTo>
                  <a:lnTo>
                    <a:pt x="25373" y="1535"/>
                  </a:lnTo>
                  <a:lnTo>
                    <a:pt x="25406" y="1520"/>
                  </a:lnTo>
                  <a:lnTo>
                    <a:pt x="25438" y="1506"/>
                  </a:lnTo>
                  <a:lnTo>
                    <a:pt x="25472" y="1492"/>
                  </a:lnTo>
                  <a:lnTo>
                    <a:pt x="25505" y="1480"/>
                  </a:lnTo>
                  <a:lnTo>
                    <a:pt x="25538" y="1469"/>
                  </a:lnTo>
                  <a:lnTo>
                    <a:pt x="25571" y="1458"/>
                  </a:lnTo>
                  <a:lnTo>
                    <a:pt x="25605" y="1449"/>
                  </a:lnTo>
                  <a:lnTo>
                    <a:pt x="25638" y="1441"/>
                  </a:lnTo>
                  <a:lnTo>
                    <a:pt x="25672" y="1434"/>
                  </a:lnTo>
                  <a:lnTo>
                    <a:pt x="25706" y="1428"/>
                  </a:lnTo>
                  <a:lnTo>
                    <a:pt x="25741" y="1422"/>
                  </a:lnTo>
                  <a:lnTo>
                    <a:pt x="25774" y="1418"/>
                  </a:lnTo>
                  <a:lnTo>
                    <a:pt x="25809" y="1414"/>
                  </a:lnTo>
                  <a:lnTo>
                    <a:pt x="25843" y="1411"/>
                  </a:lnTo>
                  <a:lnTo>
                    <a:pt x="25878" y="1410"/>
                  </a:lnTo>
                  <a:lnTo>
                    <a:pt x="25912" y="1409"/>
                  </a:lnTo>
                  <a:lnTo>
                    <a:pt x="25912" y="1409"/>
                  </a:lnTo>
                  <a:lnTo>
                    <a:pt x="25948" y="1410"/>
                  </a:lnTo>
                  <a:lnTo>
                    <a:pt x="25984" y="1411"/>
                  </a:lnTo>
                  <a:lnTo>
                    <a:pt x="26019" y="1413"/>
                  </a:lnTo>
                  <a:lnTo>
                    <a:pt x="26053" y="1416"/>
                  </a:lnTo>
                  <a:lnTo>
                    <a:pt x="26086" y="1420"/>
                  </a:lnTo>
                  <a:lnTo>
                    <a:pt x="26119" y="1424"/>
                  </a:lnTo>
                  <a:lnTo>
                    <a:pt x="26150" y="1429"/>
                  </a:lnTo>
                  <a:lnTo>
                    <a:pt x="26182" y="1435"/>
                  </a:lnTo>
                  <a:lnTo>
                    <a:pt x="26212" y="1442"/>
                  </a:lnTo>
                  <a:lnTo>
                    <a:pt x="26242" y="1449"/>
                  </a:lnTo>
                  <a:lnTo>
                    <a:pt x="26271" y="1457"/>
                  </a:lnTo>
                  <a:lnTo>
                    <a:pt x="26299" y="1467"/>
                  </a:lnTo>
                  <a:lnTo>
                    <a:pt x="26328" y="1476"/>
                  </a:lnTo>
                  <a:lnTo>
                    <a:pt x="26354" y="1487"/>
                  </a:lnTo>
                  <a:lnTo>
                    <a:pt x="26381" y="1498"/>
                  </a:lnTo>
                  <a:lnTo>
                    <a:pt x="26406" y="1510"/>
                  </a:lnTo>
                  <a:lnTo>
                    <a:pt x="26406" y="1510"/>
                  </a:lnTo>
                  <a:lnTo>
                    <a:pt x="26456" y="1536"/>
                  </a:lnTo>
                  <a:lnTo>
                    <a:pt x="26507" y="1565"/>
                  </a:lnTo>
                  <a:lnTo>
                    <a:pt x="26557" y="1596"/>
                  </a:lnTo>
                  <a:lnTo>
                    <a:pt x="26608" y="1629"/>
                  </a:lnTo>
                  <a:lnTo>
                    <a:pt x="26658" y="1664"/>
                  </a:lnTo>
                  <a:lnTo>
                    <a:pt x="26708" y="1702"/>
                  </a:lnTo>
                  <a:lnTo>
                    <a:pt x="26759" y="1742"/>
                  </a:lnTo>
                  <a:lnTo>
                    <a:pt x="26809" y="1785"/>
                  </a:lnTo>
                  <a:lnTo>
                    <a:pt x="26782" y="1236"/>
                  </a:lnTo>
                  <a:lnTo>
                    <a:pt x="26782" y="0"/>
                  </a:lnTo>
                  <a:lnTo>
                    <a:pt x="27581" y="0"/>
                  </a:lnTo>
                  <a:lnTo>
                    <a:pt x="27581" y="4902"/>
                  </a:lnTo>
                  <a:lnTo>
                    <a:pt x="26920" y="4902"/>
                  </a:lnTo>
                  <a:lnTo>
                    <a:pt x="26865" y="4534"/>
                  </a:lnTo>
                  <a:lnTo>
                    <a:pt x="26837" y="4534"/>
                  </a:lnTo>
                  <a:lnTo>
                    <a:pt x="26837" y="4534"/>
                  </a:lnTo>
                  <a:lnTo>
                    <a:pt x="26790" y="4580"/>
                  </a:lnTo>
                  <a:lnTo>
                    <a:pt x="26740" y="4625"/>
                  </a:lnTo>
                  <a:lnTo>
                    <a:pt x="26687" y="4667"/>
                  </a:lnTo>
                  <a:lnTo>
                    <a:pt x="26634" y="4708"/>
                  </a:lnTo>
                  <a:lnTo>
                    <a:pt x="26578" y="4747"/>
                  </a:lnTo>
                  <a:lnTo>
                    <a:pt x="26520" y="4784"/>
                  </a:lnTo>
                  <a:lnTo>
                    <a:pt x="26460" y="4820"/>
                  </a:lnTo>
                  <a:lnTo>
                    <a:pt x="26399" y="4854"/>
                  </a:lnTo>
                  <a:lnTo>
                    <a:pt x="26399" y="4854"/>
                  </a:lnTo>
                  <a:lnTo>
                    <a:pt x="26368" y="4870"/>
                  </a:lnTo>
                  <a:lnTo>
                    <a:pt x="26336" y="4885"/>
                  </a:lnTo>
                  <a:lnTo>
                    <a:pt x="26304" y="4899"/>
                  </a:lnTo>
                  <a:lnTo>
                    <a:pt x="26272" y="4912"/>
                  </a:lnTo>
                  <a:lnTo>
                    <a:pt x="26240" y="4923"/>
                  </a:lnTo>
                  <a:lnTo>
                    <a:pt x="26207" y="4934"/>
                  </a:lnTo>
                  <a:lnTo>
                    <a:pt x="26174" y="4944"/>
                  </a:lnTo>
                  <a:lnTo>
                    <a:pt x="26142" y="4953"/>
                  </a:lnTo>
                  <a:lnTo>
                    <a:pt x="26108" y="4961"/>
                  </a:lnTo>
                  <a:lnTo>
                    <a:pt x="26075" y="4968"/>
                  </a:lnTo>
                  <a:lnTo>
                    <a:pt x="26042" y="4973"/>
                  </a:lnTo>
                  <a:lnTo>
                    <a:pt x="26008" y="4977"/>
                  </a:lnTo>
                  <a:lnTo>
                    <a:pt x="25974" y="4982"/>
                  </a:lnTo>
                  <a:lnTo>
                    <a:pt x="25940" y="4984"/>
                  </a:lnTo>
                  <a:lnTo>
                    <a:pt x="25905" y="4985"/>
                  </a:lnTo>
                  <a:lnTo>
                    <a:pt x="25871" y="4986"/>
                  </a:lnTo>
                  <a:lnTo>
                    <a:pt x="25871" y="4986"/>
                  </a:lnTo>
                  <a:lnTo>
                    <a:pt x="25831" y="4985"/>
                  </a:lnTo>
                  <a:lnTo>
                    <a:pt x="25791" y="4984"/>
                  </a:lnTo>
                  <a:lnTo>
                    <a:pt x="25752" y="4982"/>
                  </a:lnTo>
                  <a:lnTo>
                    <a:pt x="25713" y="4978"/>
                  </a:lnTo>
                  <a:lnTo>
                    <a:pt x="25675" y="4974"/>
                  </a:lnTo>
                  <a:lnTo>
                    <a:pt x="25637" y="4970"/>
                  </a:lnTo>
                  <a:lnTo>
                    <a:pt x="25600" y="4963"/>
                  </a:lnTo>
                  <a:lnTo>
                    <a:pt x="25563" y="4957"/>
                  </a:lnTo>
                  <a:lnTo>
                    <a:pt x="25528" y="4949"/>
                  </a:lnTo>
                  <a:lnTo>
                    <a:pt x="25493" y="4940"/>
                  </a:lnTo>
                  <a:lnTo>
                    <a:pt x="25458" y="4931"/>
                  </a:lnTo>
                  <a:lnTo>
                    <a:pt x="25423" y="4920"/>
                  </a:lnTo>
                  <a:lnTo>
                    <a:pt x="25390" y="4909"/>
                  </a:lnTo>
                  <a:lnTo>
                    <a:pt x="25356" y="4896"/>
                  </a:lnTo>
                  <a:lnTo>
                    <a:pt x="25323" y="4883"/>
                  </a:lnTo>
                  <a:lnTo>
                    <a:pt x="25291" y="4869"/>
                  </a:lnTo>
                  <a:lnTo>
                    <a:pt x="25259" y="4854"/>
                  </a:lnTo>
                  <a:lnTo>
                    <a:pt x="25228" y="4837"/>
                  </a:lnTo>
                  <a:lnTo>
                    <a:pt x="25197" y="4821"/>
                  </a:lnTo>
                  <a:lnTo>
                    <a:pt x="25167" y="4803"/>
                  </a:lnTo>
                  <a:lnTo>
                    <a:pt x="25137" y="4784"/>
                  </a:lnTo>
                  <a:lnTo>
                    <a:pt x="25108" y="4765"/>
                  </a:lnTo>
                  <a:lnTo>
                    <a:pt x="25080" y="4744"/>
                  </a:lnTo>
                  <a:lnTo>
                    <a:pt x="25052" y="4722"/>
                  </a:lnTo>
                  <a:lnTo>
                    <a:pt x="25023" y="4699"/>
                  </a:lnTo>
                  <a:lnTo>
                    <a:pt x="24996" y="4677"/>
                  </a:lnTo>
                  <a:lnTo>
                    <a:pt x="24970" y="4653"/>
                  </a:lnTo>
                  <a:lnTo>
                    <a:pt x="24944" y="4627"/>
                  </a:lnTo>
                  <a:lnTo>
                    <a:pt x="24918" y="4601"/>
                  </a:lnTo>
                  <a:lnTo>
                    <a:pt x="24893" y="4573"/>
                  </a:lnTo>
                  <a:lnTo>
                    <a:pt x="24869" y="4546"/>
                  </a:lnTo>
                  <a:lnTo>
                    <a:pt x="24845" y="4517"/>
                  </a:lnTo>
                  <a:lnTo>
                    <a:pt x="24845" y="4517"/>
                  </a:lnTo>
                  <a:lnTo>
                    <a:pt x="24822" y="4488"/>
                  </a:lnTo>
                  <a:lnTo>
                    <a:pt x="24799" y="4457"/>
                  </a:lnTo>
                  <a:lnTo>
                    <a:pt x="24778" y="4426"/>
                  </a:lnTo>
                  <a:lnTo>
                    <a:pt x="24756" y="4394"/>
                  </a:lnTo>
                  <a:lnTo>
                    <a:pt x="24736" y="4362"/>
                  </a:lnTo>
                  <a:lnTo>
                    <a:pt x="24716" y="4328"/>
                  </a:lnTo>
                  <a:lnTo>
                    <a:pt x="24697" y="4294"/>
                  </a:lnTo>
                  <a:lnTo>
                    <a:pt x="24679" y="4259"/>
                  </a:lnTo>
                  <a:lnTo>
                    <a:pt x="24661" y="4224"/>
                  </a:lnTo>
                  <a:lnTo>
                    <a:pt x="24645" y="4187"/>
                  </a:lnTo>
                  <a:lnTo>
                    <a:pt x="24629" y="4150"/>
                  </a:lnTo>
                  <a:lnTo>
                    <a:pt x="24614" y="4112"/>
                  </a:lnTo>
                  <a:lnTo>
                    <a:pt x="24599" y="4074"/>
                  </a:lnTo>
                  <a:lnTo>
                    <a:pt x="24586" y="4035"/>
                  </a:lnTo>
                  <a:lnTo>
                    <a:pt x="24573" y="3995"/>
                  </a:lnTo>
                  <a:lnTo>
                    <a:pt x="24560" y="3954"/>
                  </a:lnTo>
                  <a:lnTo>
                    <a:pt x="24549" y="3912"/>
                  </a:lnTo>
                  <a:lnTo>
                    <a:pt x="24539" y="3870"/>
                  </a:lnTo>
                  <a:lnTo>
                    <a:pt x="24529" y="3827"/>
                  </a:lnTo>
                  <a:lnTo>
                    <a:pt x="24519" y="3783"/>
                  </a:lnTo>
                  <a:lnTo>
                    <a:pt x="24511" y="3739"/>
                  </a:lnTo>
                  <a:lnTo>
                    <a:pt x="24503" y="3694"/>
                  </a:lnTo>
                  <a:lnTo>
                    <a:pt x="24496" y="3647"/>
                  </a:lnTo>
                  <a:lnTo>
                    <a:pt x="24490" y="3601"/>
                  </a:lnTo>
                  <a:lnTo>
                    <a:pt x="24484" y="3554"/>
                  </a:lnTo>
                  <a:lnTo>
                    <a:pt x="24480" y="3505"/>
                  </a:lnTo>
                  <a:lnTo>
                    <a:pt x="24475" y="3456"/>
                  </a:lnTo>
                  <a:lnTo>
                    <a:pt x="24472" y="3408"/>
                  </a:lnTo>
                  <a:lnTo>
                    <a:pt x="24469" y="3357"/>
                  </a:lnTo>
                  <a:lnTo>
                    <a:pt x="24468" y="3306"/>
                  </a:lnTo>
                  <a:lnTo>
                    <a:pt x="24467" y="3253"/>
                  </a:lnTo>
                  <a:lnTo>
                    <a:pt x="24466" y="3201"/>
                  </a:lnTo>
                  <a:lnTo>
                    <a:pt x="24466" y="3201"/>
                  </a:lnTo>
                  <a:close/>
                  <a:moveTo>
                    <a:pt x="25294" y="3194"/>
                  </a:moveTo>
                  <a:lnTo>
                    <a:pt x="25294" y="3194"/>
                  </a:lnTo>
                  <a:lnTo>
                    <a:pt x="25294" y="3263"/>
                  </a:lnTo>
                  <a:lnTo>
                    <a:pt x="25296" y="3329"/>
                  </a:lnTo>
                  <a:lnTo>
                    <a:pt x="25300" y="3393"/>
                  </a:lnTo>
                  <a:lnTo>
                    <a:pt x="25306" y="3455"/>
                  </a:lnTo>
                  <a:lnTo>
                    <a:pt x="25312" y="3515"/>
                  </a:lnTo>
                  <a:lnTo>
                    <a:pt x="25321" y="3574"/>
                  </a:lnTo>
                  <a:lnTo>
                    <a:pt x="25331" y="3629"/>
                  </a:lnTo>
                  <a:lnTo>
                    <a:pt x="25343" y="3683"/>
                  </a:lnTo>
                  <a:lnTo>
                    <a:pt x="25356" y="3734"/>
                  </a:lnTo>
                  <a:lnTo>
                    <a:pt x="25371" y="3784"/>
                  </a:lnTo>
                  <a:lnTo>
                    <a:pt x="25387" y="3832"/>
                  </a:lnTo>
                  <a:lnTo>
                    <a:pt x="25405" y="3878"/>
                  </a:lnTo>
                  <a:lnTo>
                    <a:pt x="25424" y="3921"/>
                  </a:lnTo>
                  <a:lnTo>
                    <a:pt x="25445" y="3962"/>
                  </a:lnTo>
                  <a:lnTo>
                    <a:pt x="25468" y="4001"/>
                  </a:lnTo>
                  <a:lnTo>
                    <a:pt x="25492" y="4038"/>
                  </a:lnTo>
                  <a:lnTo>
                    <a:pt x="25492" y="4038"/>
                  </a:lnTo>
                  <a:lnTo>
                    <a:pt x="25517" y="4073"/>
                  </a:lnTo>
                  <a:lnTo>
                    <a:pt x="25544" y="4106"/>
                  </a:lnTo>
                  <a:lnTo>
                    <a:pt x="25572" y="4136"/>
                  </a:lnTo>
                  <a:lnTo>
                    <a:pt x="25602" y="4164"/>
                  </a:lnTo>
                  <a:lnTo>
                    <a:pt x="25617" y="4177"/>
                  </a:lnTo>
                  <a:lnTo>
                    <a:pt x="25633" y="4190"/>
                  </a:lnTo>
                  <a:lnTo>
                    <a:pt x="25648" y="4202"/>
                  </a:lnTo>
                  <a:lnTo>
                    <a:pt x="25666" y="4214"/>
                  </a:lnTo>
                  <a:lnTo>
                    <a:pt x="25682" y="4225"/>
                  </a:lnTo>
                  <a:lnTo>
                    <a:pt x="25699" y="4235"/>
                  </a:lnTo>
                  <a:lnTo>
                    <a:pt x="25717" y="4245"/>
                  </a:lnTo>
                  <a:lnTo>
                    <a:pt x="25734" y="4254"/>
                  </a:lnTo>
                  <a:lnTo>
                    <a:pt x="25753" y="4263"/>
                  </a:lnTo>
                  <a:lnTo>
                    <a:pt x="25771" y="4271"/>
                  </a:lnTo>
                  <a:lnTo>
                    <a:pt x="25808" y="4286"/>
                  </a:lnTo>
                  <a:lnTo>
                    <a:pt x="25848" y="4298"/>
                  </a:lnTo>
                  <a:lnTo>
                    <a:pt x="25888" y="4309"/>
                  </a:lnTo>
                  <a:lnTo>
                    <a:pt x="25931" y="4316"/>
                  </a:lnTo>
                  <a:lnTo>
                    <a:pt x="25974" y="4322"/>
                  </a:lnTo>
                  <a:lnTo>
                    <a:pt x="26019" y="4325"/>
                  </a:lnTo>
                  <a:lnTo>
                    <a:pt x="26066" y="4326"/>
                  </a:lnTo>
                  <a:lnTo>
                    <a:pt x="26066" y="4326"/>
                  </a:lnTo>
                  <a:lnTo>
                    <a:pt x="26090" y="4326"/>
                  </a:lnTo>
                  <a:lnTo>
                    <a:pt x="26112" y="4325"/>
                  </a:lnTo>
                  <a:lnTo>
                    <a:pt x="26136" y="4323"/>
                  </a:lnTo>
                  <a:lnTo>
                    <a:pt x="26160" y="4321"/>
                  </a:lnTo>
                  <a:lnTo>
                    <a:pt x="26183" y="4317"/>
                  </a:lnTo>
                  <a:lnTo>
                    <a:pt x="26207" y="4313"/>
                  </a:lnTo>
                  <a:lnTo>
                    <a:pt x="26230" y="4308"/>
                  </a:lnTo>
                  <a:lnTo>
                    <a:pt x="26254" y="4302"/>
                  </a:lnTo>
                  <a:lnTo>
                    <a:pt x="26277" y="4296"/>
                  </a:lnTo>
                  <a:lnTo>
                    <a:pt x="26299" y="4289"/>
                  </a:lnTo>
                  <a:lnTo>
                    <a:pt x="26322" y="4281"/>
                  </a:lnTo>
                  <a:lnTo>
                    <a:pt x="26345" y="4273"/>
                  </a:lnTo>
                  <a:lnTo>
                    <a:pt x="26368" y="4263"/>
                  </a:lnTo>
                  <a:lnTo>
                    <a:pt x="26391" y="4253"/>
                  </a:lnTo>
                  <a:lnTo>
                    <a:pt x="26413" y="4242"/>
                  </a:lnTo>
                  <a:lnTo>
                    <a:pt x="26435" y="4230"/>
                  </a:lnTo>
                  <a:lnTo>
                    <a:pt x="26458" y="4219"/>
                  </a:lnTo>
                  <a:lnTo>
                    <a:pt x="26480" y="4205"/>
                  </a:lnTo>
                  <a:lnTo>
                    <a:pt x="26503" y="4191"/>
                  </a:lnTo>
                  <a:lnTo>
                    <a:pt x="26524" y="4177"/>
                  </a:lnTo>
                  <a:lnTo>
                    <a:pt x="26546" y="4162"/>
                  </a:lnTo>
                  <a:lnTo>
                    <a:pt x="26568" y="4146"/>
                  </a:lnTo>
                  <a:lnTo>
                    <a:pt x="26611" y="4111"/>
                  </a:lnTo>
                  <a:lnTo>
                    <a:pt x="26655" y="4074"/>
                  </a:lnTo>
                  <a:lnTo>
                    <a:pt x="26697" y="4034"/>
                  </a:lnTo>
                  <a:lnTo>
                    <a:pt x="26740" y="3991"/>
                  </a:lnTo>
                  <a:lnTo>
                    <a:pt x="26782" y="3944"/>
                  </a:lnTo>
                  <a:lnTo>
                    <a:pt x="26782" y="2354"/>
                  </a:lnTo>
                  <a:lnTo>
                    <a:pt x="26782" y="2354"/>
                  </a:lnTo>
                  <a:lnTo>
                    <a:pt x="26736" y="2316"/>
                  </a:lnTo>
                  <a:lnTo>
                    <a:pt x="26692" y="2281"/>
                  </a:lnTo>
                  <a:lnTo>
                    <a:pt x="26647" y="2248"/>
                  </a:lnTo>
                  <a:lnTo>
                    <a:pt x="26604" y="2219"/>
                  </a:lnTo>
                  <a:lnTo>
                    <a:pt x="26559" y="2193"/>
                  </a:lnTo>
                  <a:lnTo>
                    <a:pt x="26516" y="2169"/>
                  </a:lnTo>
                  <a:lnTo>
                    <a:pt x="26495" y="2159"/>
                  </a:lnTo>
                  <a:lnTo>
                    <a:pt x="26473" y="2149"/>
                  </a:lnTo>
                  <a:lnTo>
                    <a:pt x="26452" y="2140"/>
                  </a:lnTo>
                  <a:lnTo>
                    <a:pt x="26430" y="2132"/>
                  </a:lnTo>
                  <a:lnTo>
                    <a:pt x="26430" y="2132"/>
                  </a:lnTo>
                  <a:lnTo>
                    <a:pt x="26387" y="2117"/>
                  </a:lnTo>
                  <a:lnTo>
                    <a:pt x="26345" y="2105"/>
                  </a:lnTo>
                  <a:lnTo>
                    <a:pt x="26302" y="2094"/>
                  </a:lnTo>
                  <a:lnTo>
                    <a:pt x="26259" y="2085"/>
                  </a:lnTo>
                  <a:lnTo>
                    <a:pt x="26216" y="2078"/>
                  </a:lnTo>
                  <a:lnTo>
                    <a:pt x="26173" y="2073"/>
                  </a:lnTo>
                  <a:lnTo>
                    <a:pt x="26130" y="2070"/>
                  </a:lnTo>
                  <a:lnTo>
                    <a:pt x="26086" y="2069"/>
                  </a:lnTo>
                  <a:lnTo>
                    <a:pt x="26086" y="2069"/>
                  </a:lnTo>
                  <a:lnTo>
                    <a:pt x="26045" y="2070"/>
                  </a:lnTo>
                  <a:lnTo>
                    <a:pt x="26005" y="2073"/>
                  </a:lnTo>
                  <a:lnTo>
                    <a:pt x="25965" y="2080"/>
                  </a:lnTo>
                  <a:lnTo>
                    <a:pt x="25925" y="2088"/>
                  </a:lnTo>
                  <a:lnTo>
                    <a:pt x="25887" y="2097"/>
                  </a:lnTo>
                  <a:lnTo>
                    <a:pt x="25850" y="2110"/>
                  </a:lnTo>
                  <a:lnTo>
                    <a:pt x="25815" y="2126"/>
                  </a:lnTo>
                  <a:lnTo>
                    <a:pt x="25779" y="2142"/>
                  </a:lnTo>
                  <a:lnTo>
                    <a:pt x="25744" y="2161"/>
                  </a:lnTo>
                  <a:lnTo>
                    <a:pt x="25709" y="2183"/>
                  </a:lnTo>
                  <a:lnTo>
                    <a:pt x="25677" y="2207"/>
                  </a:lnTo>
                  <a:lnTo>
                    <a:pt x="25644" y="2233"/>
                  </a:lnTo>
                  <a:lnTo>
                    <a:pt x="25612" y="2262"/>
                  </a:lnTo>
                  <a:lnTo>
                    <a:pt x="25582" y="2293"/>
                  </a:lnTo>
                  <a:lnTo>
                    <a:pt x="25552" y="2325"/>
                  </a:lnTo>
                  <a:lnTo>
                    <a:pt x="25523" y="2361"/>
                  </a:lnTo>
                  <a:lnTo>
                    <a:pt x="25523" y="2361"/>
                  </a:lnTo>
                  <a:lnTo>
                    <a:pt x="25495" y="2398"/>
                  </a:lnTo>
                  <a:lnTo>
                    <a:pt x="25469" y="2438"/>
                  </a:lnTo>
                  <a:lnTo>
                    <a:pt x="25445" y="2479"/>
                  </a:lnTo>
                  <a:lnTo>
                    <a:pt x="25422" y="2523"/>
                  </a:lnTo>
                  <a:lnTo>
                    <a:pt x="25402" y="2567"/>
                  </a:lnTo>
                  <a:lnTo>
                    <a:pt x="25383" y="2615"/>
                  </a:lnTo>
                  <a:lnTo>
                    <a:pt x="25366" y="2664"/>
                  </a:lnTo>
                  <a:lnTo>
                    <a:pt x="25350" y="2715"/>
                  </a:lnTo>
                  <a:lnTo>
                    <a:pt x="25337" y="2768"/>
                  </a:lnTo>
                  <a:lnTo>
                    <a:pt x="25325" y="2824"/>
                  </a:lnTo>
                  <a:lnTo>
                    <a:pt x="25316" y="2880"/>
                  </a:lnTo>
                  <a:lnTo>
                    <a:pt x="25308" y="2939"/>
                  </a:lnTo>
                  <a:lnTo>
                    <a:pt x="25302" y="2999"/>
                  </a:lnTo>
                  <a:lnTo>
                    <a:pt x="25297" y="3062"/>
                  </a:lnTo>
                  <a:lnTo>
                    <a:pt x="25294" y="3128"/>
                  </a:lnTo>
                  <a:lnTo>
                    <a:pt x="25294" y="3194"/>
                  </a:lnTo>
                  <a:lnTo>
                    <a:pt x="25294" y="3194"/>
                  </a:lnTo>
                  <a:close/>
                  <a:moveTo>
                    <a:pt x="28163" y="4438"/>
                  </a:moveTo>
                  <a:lnTo>
                    <a:pt x="28163" y="4438"/>
                  </a:lnTo>
                  <a:lnTo>
                    <a:pt x="28387" y="4220"/>
                  </a:lnTo>
                  <a:lnTo>
                    <a:pt x="28600" y="4010"/>
                  </a:lnTo>
                  <a:lnTo>
                    <a:pt x="28804" y="3809"/>
                  </a:lnTo>
                  <a:lnTo>
                    <a:pt x="28995" y="3618"/>
                  </a:lnTo>
                  <a:lnTo>
                    <a:pt x="28995" y="3618"/>
                  </a:lnTo>
                  <a:lnTo>
                    <a:pt x="29086" y="3525"/>
                  </a:lnTo>
                  <a:lnTo>
                    <a:pt x="29173" y="3434"/>
                  </a:lnTo>
                  <a:lnTo>
                    <a:pt x="29258" y="3345"/>
                  </a:lnTo>
                  <a:lnTo>
                    <a:pt x="29338" y="3257"/>
                  </a:lnTo>
                  <a:lnTo>
                    <a:pt x="29416" y="3171"/>
                  </a:lnTo>
                  <a:lnTo>
                    <a:pt x="29489" y="3086"/>
                  </a:lnTo>
                  <a:lnTo>
                    <a:pt x="29560" y="3004"/>
                  </a:lnTo>
                  <a:lnTo>
                    <a:pt x="29628" y="2923"/>
                  </a:lnTo>
                  <a:lnTo>
                    <a:pt x="29628" y="2923"/>
                  </a:lnTo>
                  <a:lnTo>
                    <a:pt x="29691" y="2844"/>
                  </a:lnTo>
                  <a:lnTo>
                    <a:pt x="29750" y="2766"/>
                  </a:lnTo>
                  <a:lnTo>
                    <a:pt x="29806" y="2690"/>
                  </a:lnTo>
                  <a:lnTo>
                    <a:pt x="29858" y="2614"/>
                  </a:lnTo>
                  <a:lnTo>
                    <a:pt x="29906" y="2540"/>
                  </a:lnTo>
                  <a:lnTo>
                    <a:pt x="29950" y="2467"/>
                  </a:lnTo>
                  <a:lnTo>
                    <a:pt x="29971" y="2432"/>
                  </a:lnTo>
                  <a:lnTo>
                    <a:pt x="29991" y="2396"/>
                  </a:lnTo>
                  <a:lnTo>
                    <a:pt x="30009" y="2361"/>
                  </a:lnTo>
                  <a:lnTo>
                    <a:pt x="30028" y="2326"/>
                  </a:lnTo>
                  <a:lnTo>
                    <a:pt x="30028" y="2326"/>
                  </a:lnTo>
                  <a:lnTo>
                    <a:pt x="30044" y="2292"/>
                  </a:lnTo>
                  <a:lnTo>
                    <a:pt x="30060" y="2257"/>
                  </a:lnTo>
                  <a:lnTo>
                    <a:pt x="30074" y="2223"/>
                  </a:lnTo>
                  <a:lnTo>
                    <a:pt x="30088" y="2190"/>
                  </a:lnTo>
                  <a:lnTo>
                    <a:pt x="30100" y="2155"/>
                  </a:lnTo>
                  <a:lnTo>
                    <a:pt x="30112" y="2122"/>
                  </a:lnTo>
                  <a:lnTo>
                    <a:pt x="30122" y="2089"/>
                  </a:lnTo>
                  <a:lnTo>
                    <a:pt x="30132" y="2055"/>
                  </a:lnTo>
                  <a:lnTo>
                    <a:pt x="30139" y="2022"/>
                  </a:lnTo>
                  <a:lnTo>
                    <a:pt x="30147" y="1990"/>
                  </a:lnTo>
                  <a:lnTo>
                    <a:pt x="30153" y="1957"/>
                  </a:lnTo>
                  <a:lnTo>
                    <a:pt x="30158" y="1925"/>
                  </a:lnTo>
                  <a:lnTo>
                    <a:pt x="30161" y="1893"/>
                  </a:lnTo>
                  <a:lnTo>
                    <a:pt x="30164" y="1862"/>
                  </a:lnTo>
                  <a:lnTo>
                    <a:pt x="30166" y="1830"/>
                  </a:lnTo>
                  <a:lnTo>
                    <a:pt x="30167" y="1799"/>
                  </a:lnTo>
                  <a:lnTo>
                    <a:pt x="30167" y="1799"/>
                  </a:lnTo>
                  <a:lnTo>
                    <a:pt x="30166" y="1754"/>
                  </a:lnTo>
                  <a:lnTo>
                    <a:pt x="30163" y="1712"/>
                  </a:lnTo>
                  <a:lnTo>
                    <a:pt x="30159" y="1671"/>
                  </a:lnTo>
                  <a:lnTo>
                    <a:pt x="30155" y="1631"/>
                  </a:lnTo>
                  <a:lnTo>
                    <a:pt x="30148" y="1591"/>
                  </a:lnTo>
                  <a:lnTo>
                    <a:pt x="30139" y="1553"/>
                  </a:lnTo>
                  <a:lnTo>
                    <a:pt x="30130" y="1518"/>
                  </a:lnTo>
                  <a:lnTo>
                    <a:pt x="30119" y="1482"/>
                  </a:lnTo>
                  <a:lnTo>
                    <a:pt x="30107" y="1447"/>
                  </a:lnTo>
                  <a:lnTo>
                    <a:pt x="30093" y="1414"/>
                  </a:lnTo>
                  <a:lnTo>
                    <a:pt x="30078" y="1382"/>
                  </a:lnTo>
                  <a:lnTo>
                    <a:pt x="30060" y="1352"/>
                  </a:lnTo>
                  <a:lnTo>
                    <a:pt x="30043" y="1321"/>
                  </a:lnTo>
                  <a:lnTo>
                    <a:pt x="30022" y="1293"/>
                  </a:lnTo>
                  <a:lnTo>
                    <a:pt x="30001" y="1266"/>
                  </a:lnTo>
                  <a:lnTo>
                    <a:pt x="29979" y="1240"/>
                  </a:lnTo>
                  <a:lnTo>
                    <a:pt x="29979" y="1240"/>
                  </a:lnTo>
                  <a:lnTo>
                    <a:pt x="29955" y="1215"/>
                  </a:lnTo>
                  <a:lnTo>
                    <a:pt x="29929" y="1192"/>
                  </a:lnTo>
                  <a:lnTo>
                    <a:pt x="29903" y="1170"/>
                  </a:lnTo>
                  <a:lnTo>
                    <a:pt x="29874" y="1150"/>
                  </a:lnTo>
                  <a:lnTo>
                    <a:pt x="29845" y="1131"/>
                  </a:lnTo>
                  <a:lnTo>
                    <a:pt x="29814" y="1115"/>
                  </a:lnTo>
                  <a:lnTo>
                    <a:pt x="29782" y="1100"/>
                  </a:lnTo>
                  <a:lnTo>
                    <a:pt x="29749" y="1086"/>
                  </a:lnTo>
                  <a:lnTo>
                    <a:pt x="29714" y="1074"/>
                  </a:lnTo>
                  <a:lnTo>
                    <a:pt x="29679" y="1064"/>
                  </a:lnTo>
                  <a:lnTo>
                    <a:pt x="29642" y="1054"/>
                  </a:lnTo>
                  <a:lnTo>
                    <a:pt x="29603" y="1048"/>
                  </a:lnTo>
                  <a:lnTo>
                    <a:pt x="29563" y="1042"/>
                  </a:lnTo>
                  <a:lnTo>
                    <a:pt x="29522" y="1038"/>
                  </a:lnTo>
                  <a:lnTo>
                    <a:pt x="29480" y="1036"/>
                  </a:lnTo>
                  <a:lnTo>
                    <a:pt x="29436" y="1035"/>
                  </a:lnTo>
                  <a:lnTo>
                    <a:pt x="29436" y="1035"/>
                  </a:lnTo>
                  <a:lnTo>
                    <a:pt x="29404" y="1036"/>
                  </a:lnTo>
                  <a:lnTo>
                    <a:pt x="29372" y="1037"/>
                  </a:lnTo>
                  <a:lnTo>
                    <a:pt x="29342" y="1040"/>
                  </a:lnTo>
                  <a:lnTo>
                    <a:pt x="29310" y="1043"/>
                  </a:lnTo>
                  <a:lnTo>
                    <a:pt x="29280" y="1049"/>
                  </a:lnTo>
                  <a:lnTo>
                    <a:pt x="29249" y="1055"/>
                  </a:lnTo>
                  <a:lnTo>
                    <a:pt x="29220" y="1063"/>
                  </a:lnTo>
                  <a:lnTo>
                    <a:pt x="29191" y="1071"/>
                  </a:lnTo>
                  <a:lnTo>
                    <a:pt x="29161" y="1081"/>
                  </a:lnTo>
                  <a:lnTo>
                    <a:pt x="29132" y="1092"/>
                  </a:lnTo>
                  <a:lnTo>
                    <a:pt x="29104" y="1104"/>
                  </a:lnTo>
                  <a:lnTo>
                    <a:pt x="29075" y="1117"/>
                  </a:lnTo>
                  <a:lnTo>
                    <a:pt x="29048" y="1131"/>
                  </a:lnTo>
                  <a:lnTo>
                    <a:pt x="29020" y="1146"/>
                  </a:lnTo>
                  <a:lnTo>
                    <a:pt x="28994" y="1163"/>
                  </a:lnTo>
                  <a:lnTo>
                    <a:pt x="28967" y="1180"/>
                  </a:lnTo>
                  <a:lnTo>
                    <a:pt x="28967" y="1180"/>
                  </a:lnTo>
                  <a:lnTo>
                    <a:pt x="28914" y="1218"/>
                  </a:lnTo>
                  <a:lnTo>
                    <a:pt x="28862" y="1257"/>
                  </a:lnTo>
                  <a:lnTo>
                    <a:pt x="28812" y="1297"/>
                  </a:lnTo>
                  <a:lnTo>
                    <a:pt x="28762" y="1341"/>
                  </a:lnTo>
                  <a:lnTo>
                    <a:pt x="28713" y="1384"/>
                  </a:lnTo>
                  <a:lnTo>
                    <a:pt x="28667" y="1431"/>
                  </a:lnTo>
                  <a:lnTo>
                    <a:pt x="28620" y="1479"/>
                  </a:lnTo>
                  <a:lnTo>
                    <a:pt x="28574" y="1527"/>
                  </a:lnTo>
                  <a:lnTo>
                    <a:pt x="28129" y="1083"/>
                  </a:lnTo>
                  <a:lnTo>
                    <a:pt x="28129" y="1083"/>
                  </a:lnTo>
                  <a:lnTo>
                    <a:pt x="28167" y="1043"/>
                  </a:lnTo>
                  <a:lnTo>
                    <a:pt x="28206" y="1004"/>
                  </a:lnTo>
                  <a:lnTo>
                    <a:pt x="28244" y="966"/>
                  </a:lnTo>
                  <a:lnTo>
                    <a:pt x="28283" y="929"/>
                  </a:lnTo>
                  <a:lnTo>
                    <a:pt x="28322" y="893"/>
                  </a:lnTo>
                  <a:lnTo>
                    <a:pt x="28361" y="860"/>
                  </a:lnTo>
                  <a:lnTo>
                    <a:pt x="28400" y="826"/>
                  </a:lnTo>
                  <a:lnTo>
                    <a:pt x="28440" y="795"/>
                  </a:lnTo>
                  <a:lnTo>
                    <a:pt x="28479" y="763"/>
                  </a:lnTo>
                  <a:lnTo>
                    <a:pt x="28518" y="734"/>
                  </a:lnTo>
                  <a:lnTo>
                    <a:pt x="28558" y="705"/>
                  </a:lnTo>
                  <a:lnTo>
                    <a:pt x="28597" y="677"/>
                  </a:lnTo>
                  <a:lnTo>
                    <a:pt x="28637" y="651"/>
                  </a:lnTo>
                  <a:lnTo>
                    <a:pt x="28678" y="626"/>
                  </a:lnTo>
                  <a:lnTo>
                    <a:pt x="28718" y="602"/>
                  </a:lnTo>
                  <a:lnTo>
                    <a:pt x="28758" y="580"/>
                  </a:lnTo>
                  <a:lnTo>
                    <a:pt x="28758" y="580"/>
                  </a:lnTo>
                  <a:lnTo>
                    <a:pt x="28799" y="558"/>
                  </a:lnTo>
                  <a:lnTo>
                    <a:pt x="28841" y="538"/>
                  </a:lnTo>
                  <a:lnTo>
                    <a:pt x="28884" y="520"/>
                  </a:lnTo>
                  <a:lnTo>
                    <a:pt x="28929" y="503"/>
                  </a:lnTo>
                  <a:lnTo>
                    <a:pt x="28973" y="486"/>
                  </a:lnTo>
                  <a:lnTo>
                    <a:pt x="29020" y="472"/>
                  </a:lnTo>
                  <a:lnTo>
                    <a:pt x="29067" y="459"/>
                  </a:lnTo>
                  <a:lnTo>
                    <a:pt x="29116" y="447"/>
                  </a:lnTo>
                  <a:lnTo>
                    <a:pt x="29164" y="436"/>
                  </a:lnTo>
                  <a:lnTo>
                    <a:pt x="29216" y="428"/>
                  </a:lnTo>
                  <a:lnTo>
                    <a:pt x="29267" y="420"/>
                  </a:lnTo>
                  <a:lnTo>
                    <a:pt x="29320" y="414"/>
                  </a:lnTo>
                  <a:lnTo>
                    <a:pt x="29373" y="409"/>
                  </a:lnTo>
                  <a:lnTo>
                    <a:pt x="29428" y="405"/>
                  </a:lnTo>
                  <a:lnTo>
                    <a:pt x="29484" y="404"/>
                  </a:lnTo>
                  <a:lnTo>
                    <a:pt x="29541" y="403"/>
                  </a:lnTo>
                  <a:lnTo>
                    <a:pt x="29541" y="403"/>
                  </a:lnTo>
                  <a:lnTo>
                    <a:pt x="29580" y="403"/>
                  </a:lnTo>
                  <a:lnTo>
                    <a:pt x="29619" y="404"/>
                  </a:lnTo>
                  <a:lnTo>
                    <a:pt x="29658" y="406"/>
                  </a:lnTo>
                  <a:lnTo>
                    <a:pt x="29696" y="409"/>
                  </a:lnTo>
                  <a:lnTo>
                    <a:pt x="29734" y="413"/>
                  </a:lnTo>
                  <a:lnTo>
                    <a:pt x="29771" y="417"/>
                  </a:lnTo>
                  <a:lnTo>
                    <a:pt x="29808" y="421"/>
                  </a:lnTo>
                  <a:lnTo>
                    <a:pt x="29845" y="427"/>
                  </a:lnTo>
                  <a:lnTo>
                    <a:pt x="29881" y="433"/>
                  </a:lnTo>
                  <a:lnTo>
                    <a:pt x="29916" y="441"/>
                  </a:lnTo>
                  <a:lnTo>
                    <a:pt x="29950" y="448"/>
                  </a:lnTo>
                  <a:lnTo>
                    <a:pt x="29985" y="457"/>
                  </a:lnTo>
                  <a:lnTo>
                    <a:pt x="30019" y="467"/>
                  </a:lnTo>
                  <a:lnTo>
                    <a:pt x="30053" y="477"/>
                  </a:lnTo>
                  <a:lnTo>
                    <a:pt x="30085" y="489"/>
                  </a:lnTo>
                  <a:lnTo>
                    <a:pt x="30118" y="499"/>
                  </a:lnTo>
                  <a:lnTo>
                    <a:pt x="30118" y="499"/>
                  </a:lnTo>
                  <a:lnTo>
                    <a:pt x="30149" y="512"/>
                  </a:lnTo>
                  <a:lnTo>
                    <a:pt x="30181" y="525"/>
                  </a:lnTo>
                  <a:lnTo>
                    <a:pt x="30211" y="540"/>
                  </a:lnTo>
                  <a:lnTo>
                    <a:pt x="30242" y="554"/>
                  </a:lnTo>
                  <a:lnTo>
                    <a:pt x="30271" y="569"/>
                  </a:lnTo>
                  <a:lnTo>
                    <a:pt x="30299" y="584"/>
                  </a:lnTo>
                  <a:lnTo>
                    <a:pt x="30327" y="600"/>
                  </a:lnTo>
                  <a:lnTo>
                    <a:pt x="30356" y="617"/>
                  </a:lnTo>
                  <a:lnTo>
                    <a:pt x="30383" y="635"/>
                  </a:lnTo>
                  <a:lnTo>
                    <a:pt x="30409" y="652"/>
                  </a:lnTo>
                  <a:lnTo>
                    <a:pt x="30435" y="671"/>
                  </a:lnTo>
                  <a:lnTo>
                    <a:pt x="30460" y="690"/>
                  </a:lnTo>
                  <a:lnTo>
                    <a:pt x="30485" y="711"/>
                  </a:lnTo>
                  <a:lnTo>
                    <a:pt x="30509" y="732"/>
                  </a:lnTo>
                  <a:lnTo>
                    <a:pt x="30533" y="752"/>
                  </a:lnTo>
                  <a:lnTo>
                    <a:pt x="30556" y="774"/>
                  </a:lnTo>
                  <a:lnTo>
                    <a:pt x="30556" y="774"/>
                  </a:lnTo>
                  <a:lnTo>
                    <a:pt x="30577" y="797"/>
                  </a:lnTo>
                  <a:lnTo>
                    <a:pt x="30599" y="820"/>
                  </a:lnTo>
                  <a:lnTo>
                    <a:pt x="30621" y="843"/>
                  </a:lnTo>
                  <a:lnTo>
                    <a:pt x="30641" y="867"/>
                  </a:lnTo>
                  <a:lnTo>
                    <a:pt x="30661" y="892"/>
                  </a:lnTo>
                  <a:lnTo>
                    <a:pt x="30680" y="917"/>
                  </a:lnTo>
                  <a:lnTo>
                    <a:pt x="30698" y="943"/>
                  </a:lnTo>
                  <a:lnTo>
                    <a:pt x="30717" y="969"/>
                  </a:lnTo>
                  <a:lnTo>
                    <a:pt x="30734" y="997"/>
                  </a:lnTo>
                  <a:lnTo>
                    <a:pt x="30750" y="1024"/>
                  </a:lnTo>
                  <a:lnTo>
                    <a:pt x="30767" y="1052"/>
                  </a:lnTo>
                  <a:lnTo>
                    <a:pt x="30782" y="1081"/>
                  </a:lnTo>
                  <a:lnTo>
                    <a:pt x="30796" y="1111"/>
                  </a:lnTo>
                  <a:lnTo>
                    <a:pt x="30810" y="1140"/>
                  </a:lnTo>
                  <a:lnTo>
                    <a:pt x="30824" y="1170"/>
                  </a:lnTo>
                  <a:lnTo>
                    <a:pt x="30837" y="1202"/>
                  </a:lnTo>
                  <a:lnTo>
                    <a:pt x="30837" y="1202"/>
                  </a:lnTo>
                  <a:lnTo>
                    <a:pt x="30849" y="1233"/>
                  </a:lnTo>
                  <a:lnTo>
                    <a:pt x="30861" y="1265"/>
                  </a:lnTo>
                  <a:lnTo>
                    <a:pt x="30871" y="1297"/>
                  </a:lnTo>
                  <a:lnTo>
                    <a:pt x="30881" y="1330"/>
                  </a:lnTo>
                  <a:lnTo>
                    <a:pt x="30891" y="1363"/>
                  </a:lnTo>
                  <a:lnTo>
                    <a:pt x="30898" y="1396"/>
                  </a:lnTo>
                  <a:lnTo>
                    <a:pt x="30906" y="1431"/>
                  </a:lnTo>
                  <a:lnTo>
                    <a:pt x="30912" y="1466"/>
                  </a:lnTo>
                  <a:lnTo>
                    <a:pt x="30919" y="1500"/>
                  </a:lnTo>
                  <a:lnTo>
                    <a:pt x="30924" y="1535"/>
                  </a:lnTo>
                  <a:lnTo>
                    <a:pt x="30929" y="1571"/>
                  </a:lnTo>
                  <a:lnTo>
                    <a:pt x="30932" y="1608"/>
                  </a:lnTo>
                  <a:lnTo>
                    <a:pt x="30934" y="1645"/>
                  </a:lnTo>
                  <a:lnTo>
                    <a:pt x="30936" y="1682"/>
                  </a:lnTo>
                  <a:lnTo>
                    <a:pt x="30937" y="1718"/>
                  </a:lnTo>
                  <a:lnTo>
                    <a:pt x="30938" y="1756"/>
                  </a:lnTo>
                  <a:lnTo>
                    <a:pt x="30938" y="1756"/>
                  </a:lnTo>
                  <a:lnTo>
                    <a:pt x="30937" y="1793"/>
                  </a:lnTo>
                  <a:lnTo>
                    <a:pt x="30936" y="1830"/>
                  </a:lnTo>
                  <a:lnTo>
                    <a:pt x="30933" y="1866"/>
                  </a:lnTo>
                  <a:lnTo>
                    <a:pt x="30930" y="1903"/>
                  </a:lnTo>
                  <a:lnTo>
                    <a:pt x="30925" y="1940"/>
                  </a:lnTo>
                  <a:lnTo>
                    <a:pt x="30920" y="1977"/>
                  </a:lnTo>
                  <a:lnTo>
                    <a:pt x="30913" y="2014"/>
                  </a:lnTo>
                  <a:lnTo>
                    <a:pt x="30906" y="2051"/>
                  </a:lnTo>
                  <a:lnTo>
                    <a:pt x="30897" y="2089"/>
                  </a:lnTo>
                  <a:lnTo>
                    <a:pt x="30887" y="2126"/>
                  </a:lnTo>
                  <a:lnTo>
                    <a:pt x="30877" y="2162"/>
                  </a:lnTo>
                  <a:lnTo>
                    <a:pt x="30866" y="2200"/>
                  </a:lnTo>
                  <a:lnTo>
                    <a:pt x="30852" y="2237"/>
                  </a:lnTo>
                  <a:lnTo>
                    <a:pt x="30839" y="2275"/>
                  </a:lnTo>
                  <a:lnTo>
                    <a:pt x="30825" y="2313"/>
                  </a:lnTo>
                  <a:lnTo>
                    <a:pt x="30809" y="2350"/>
                  </a:lnTo>
                  <a:lnTo>
                    <a:pt x="30809" y="2350"/>
                  </a:lnTo>
                  <a:lnTo>
                    <a:pt x="30775" y="2426"/>
                  </a:lnTo>
                  <a:lnTo>
                    <a:pt x="30739" y="2502"/>
                  </a:lnTo>
                  <a:lnTo>
                    <a:pt x="30700" y="2578"/>
                  </a:lnTo>
                  <a:lnTo>
                    <a:pt x="30658" y="2654"/>
                  </a:lnTo>
                  <a:lnTo>
                    <a:pt x="30613" y="2731"/>
                  </a:lnTo>
                  <a:lnTo>
                    <a:pt x="30566" y="2807"/>
                  </a:lnTo>
                  <a:lnTo>
                    <a:pt x="30514" y="2884"/>
                  </a:lnTo>
                  <a:lnTo>
                    <a:pt x="30461" y="2961"/>
                  </a:lnTo>
                  <a:lnTo>
                    <a:pt x="30461" y="2961"/>
                  </a:lnTo>
                  <a:lnTo>
                    <a:pt x="30406" y="3040"/>
                  </a:lnTo>
                  <a:lnTo>
                    <a:pt x="30347" y="3118"/>
                  </a:lnTo>
                  <a:lnTo>
                    <a:pt x="30287" y="3196"/>
                  </a:lnTo>
                  <a:lnTo>
                    <a:pt x="30224" y="3275"/>
                  </a:lnTo>
                  <a:lnTo>
                    <a:pt x="30159" y="3354"/>
                  </a:lnTo>
                  <a:lnTo>
                    <a:pt x="30092" y="3435"/>
                  </a:lnTo>
                  <a:lnTo>
                    <a:pt x="30022" y="3516"/>
                  </a:lnTo>
                  <a:lnTo>
                    <a:pt x="29950" y="3598"/>
                  </a:lnTo>
                  <a:lnTo>
                    <a:pt x="29950" y="3598"/>
                  </a:lnTo>
                  <a:lnTo>
                    <a:pt x="29803" y="3761"/>
                  </a:lnTo>
                  <a:lnTo>
                    <a:pt x="29650" y="3929"/>
                  </a:lnTo>
                  <a:lnTo>
                    <a:pt x="29493" y="4098"/>
                  </a:lnTo>
                  <a:lnTo>
                    <a:pt x="29332" y="4271"/>
                  </a:lnTo>
                  <a:lnTo>
                    <a:pt x="29332" y="4271"/>
                  </a:lnTo>
                  <a:lnTo>
                    <a:pt x="29707" y="4239"/>
                  </a:lnTo>
                  <a:lnTo>
                    <a:pt x="29707" y="4239"/>
                  </a:lnTo>
                  <a:lnTo>
                    <a:pt x="29806" y="4232"/>
                  </a:lnTo>
                  <a:lnTo>
                    <a:pt x="29898" y="4226"/>
                  </a:lnTo>
                  <a:lnTo>
                    <a:pt x="29986" y="4223"/>
                  </a:lnTo>
                  <a:lnTo>
                    <a:pt x="30069" y="4222"/>
                  </a:lnTo>
                  <a:lnTo>
                    <a:pt x="31154" y="4222"/>
                  </a:lnTo>
                  <a:lnTo>
                    <a:pt x="31154" y="4902"/>
                  </a:lnTo>
                  <a:lnTo>
                    <a:pt x="28163" y="4902"/>
                  </a:lnTo>
                  <a:lnTo>
                    <a:pt x="28163" y="4438"/>
                  </a:lnTo>
                  <a:close/>
                  <a:moveTo>
                    <a:pt x="33059" y="4986"/>
                  </a:moveTo>
                  <a:lnTo>
                    <a:pt x="33059" y="4986"/>
                  </a:lnTo>
                  <a:lnTo>
                    <a:pt x="33015" y="4985"/>
                  </a:lnTo>
                  <a:lnTo>
                    <a:pt x="32973" y="4984"/>
                  </a:lnTo>
                  <a:lnTo>
                    <a:pt x="32931" y="4981"/>
                  </a:lnTo>
                  <a:lnTo>
                    <a:pt x="32889" y="4976"/>
                  </a:lnTo>
                  <a:lnTo>
                    <a:pt x="32848" y="4972"/>
                  </a:lnTo>
                  <a:lnTo>
                    <a:pt x="32808" y="4965"/>
                  </a:lnTo>
                  <a:lnTo>
                    <a:pt x="32769" y="4958"/>
                  </a:lnTo>
                  <a:lnTo>
                    <a:pt x="32730" y="4949"/>
                  </a:lnTo>
                  <a:lnTo>
                    <a:pt x="32690" y="4939"/>
                  </a:lnTo>
                  <a:lnTo>
                    <a:pt x="32652" y="4928"/>
                  </a:lnTo>
                  <a:lnTo>
                    <a:pt x="32615" y="4915"/>
                  </a:lnTo>
                  <a:lnTo>
                    <a:pt x="32579" y="4902"/>
                  </a:lnTo>
                  <a:lnTo>
                    <a:pt x="32542" y="4888"/>
                  </a:lnTo>
                  <a:lnTo>
                    <a:pt x="32506" y="4872"/>
                  </a:lnTo>
                  <a:lnTo>
                    <a:pt x="32471" y="4856"/>
                  </a:lnTo>
                  <a:lnTo>
                    <a:pt x="32436" y="4837"/>
                  </a:lnTo>
                  <a:lnTo>
                    <a:pt x="32402" y="4819"/>
                  </a:lnTo>
                  <a:lnTo>
                    <a:pt x="32369" y="4798"/>
                  </a:lnTo>
                  <a:lnTo>
                    <a:pt x="32336" y="4776"/>
                  </a:lnTo>
                  <a:lnTo>
                    <a:pt x="32304" y="4754"/>
                  </a:lnTo>
                  <a:lnTo>
                    <a:pt x="32272" y="4730"/>
                  </a:lnTo>
                  <a:lnTo>
                    <a:pt x="32240" y="4705"/>
                  </a:lnTo>
                  <a:lnTo>
                    <a:pt x="32210" y="4679"/>
                  </a:lnTo>
                  <a:lnTo>
                    <a:pt x="32180" y="4652"/>
                  </a:lnTo>
                  <a:lnTo>
                    <a:pt x="32150" y="4623"/>
                  </a:lnTo>
                  <a:lnTo>
                    <a:pt x="32121" y="4594"/>
                  </a:lnTo>
                  <a:lnTo>
                    <a:pt x="32093" y="4564"/>
                  </a:lnTo>
                  <a:lnTo>
                    <a:pt x="32065" y="4531"/>
                  </a:lnTo>
                  <a:lnTo>
                    <a:pt x="32038" y="4499"/>
                  </a:lnTo>
                  <a:lnTo>
                    <a:pt x="32011" y="4464"/>
                  </a:lnTo>
                  <a:lnTo>
                    <a:pt x="31985" y="4429"/>
                  </a:lnTo>
                  <a:lnTo>
                    <a:pt x="31960" y="4392"/>
                  </a:lnTo>
                  <a:lnTo>
                    <a:pt x="31960" y="4392"/>
                  </a:lnTo>
                  <a:lnTo>
                    <a:pt x="31935" y="4354"/>
                  </a:lnTo>
                  <a:lnTo>
                    <a:pt x="31911" y="4316"/>
                  </a:lnTo>
                  <a:lnTo>
                    <a:pt x="31888" y="4276"/>
                  </a:lnTo>
                  <a:lnTo>
                    <a:pt x="31866" y="4236"/>
                  </a:lnTo>
                  <a:lnTo>
                    <a:pt x="31844" y="4194"/>
                  </a:lnTo>
                  <a:lnTo>
                    <a:pt x="31823" y="4151"/>
                  </a:lnTo>
                  <a:lnTo>
                    <a:pt x="31802" y="4107"/>
                  </a:lnTo>
                  <a:lnTo>
                    <a:pt x="31784" y="4062"/>
                  </a:lnTo>
                  <a:lnTo>
                    <a:pt x="31764" y="4017"/>
                  </a:lnTo>
                  <a:lnTo>
                    <a:pt x="31747" y="3969"/>
                  </a:lnTo>
                  <a:lnTo>
                    <a:pt x="31731" y="3921"/>
                  </a:lnTo>
                  <a:lnTo>
                    <a:pt x="31714" y="3872"/>
                  </a:lnTo>
                  <a:lnTo>
                    <a:pt x="31699" y="3822"/>
                  </a:lnTo>
                  <a:lnTo>
                    <a:pt x="31684" y="3771"/>
                  </a:lnTo>
                  <a:lnTo>
                    <a:pt x="31671" y="3719"/>
                  </a:lnTo>
                  <a:lnTo>
                    <a:pt x="31658" y="3666"/>
                  </a:lnTo>
                  <a:lnTo>
                    <a:pt x="31645" y="3612"/>
                  </a:lnTo>
                  <a:lnTo>
                    <a:pt x="31634" y="3556"/>
                  </a:lnTo>
                  <a:lnTo>
                    <a:pt x="31623" y="3500"/>
                  </a:lnTo>
                  <a:lnTo>
                    <a:pt x="31613" y="3442"/>
                  </a:lnTo>
                  <a:lnTo>
                    <a:pt x="31605" y="3384"/>
                  </a:lnTo>
                  <a:lnTo>
                    <a:pt x="31596" y="3325"/>
                  </a:lnTo>
                  <a:lnTo>
                    <a:pt x="31588" y="3264"/>
                  </a:lnTo>
                  <a:lnTo>
                    <a:pt x="31582" y="3202"/>
                  </a:lnTo>
                  <a:lnTo>
                    <a:pt x="31576" y="3141"/>
                  </a:lnTo>
                  <a:lnTo>
                    <a:pt x="31571" y="3076"/>
                  </a:lnTo>
                  <a:lnTo>
                    <a:pt x="31567" y="3012"/>
                  </a:lnTo>
                  <a:lnTo>
                    <a:pt x="31563" y="2946"/>
                  </a:lnTo>
                  <a:lnTo>
                    <a:pt x="31560" y="2880"/>
                  </a:lnTo>
                  <a:lnTo>
                    <a:pt x="31558" y="2812"/>
                  </a:lnTo>
                  <a:lnTo>
                    <a:pt x="31557" y="2743"/>
                  </a:lnTo>
                  <a:lnTo>
                    <a:pt x="31557" y="2674"/>
                  </a:lnTo>
                  <a:lnTo>
                    <a:pt x="31557" y="2674"/>
                  </a:lnTo>
                  <a:lnTo>
                    <a:pt x="31557" y="2603"/>
                  </a:lnTo>
                  <a:lnTo>
                    <a:pt x="31558" y="2535"/>
                  </a:lnTo>
                  <a:lnTo>
                    <a:pt x="31560" y="2467"/>
                  </a:lnTo>
                  <a:lnTo>
                    <a:pt x="31563" y="2401"/>
                  </a:lnTo>
                  <a:lnTo>
                    <a:pt x="31567" y="2335"/>
                  </a:lnTo>
                  <a:lnTo>
                    <a:pt x="31571" y="2271"/>
                  </a:lnTo>
                  <a:lnTo>
                    <a:pt x="31576" y="2208"/>
                  </a:lnTo>
                  <a:lnTo>
                    <a:pt x="31582" y="2145"/>
                  </a:lnTo>
                  <a:lnTo>
                    <a:pt x="31588" y="2084"/>
                  </a:lnTo>
                  <a:lnTo>
                    <a:pt x="31596" y="2025"/>
                  </a:lnTo>
                  <a:lnTo>
                    <a:pt x="31605" y="1965"/>
                  </a:lnTo>
                  <a:lnTo>
                    <a:pt x="31613" y="1907"/>
                  </a:lnTo>
                  <a:lnTo>
                    <a:pt x="31623" y="1851"/>
                  </a:lnTo>
                  <a:lnTo>
                    <a:pt x="31634" y="1794"/>
                  </a:lnTo>
                  <a:lnTo>
                    <a:pt x="31645" y="1740"/>
                  </a:lnTo>
                  <a:lnTo>
                    <a:pt x="31658" y="1687"/>
                  </a:lnTo>
                  <a:lnTo>
                    <a:pt x="31671" y="1634"/>
                  </a:lnTo>
                  <a:lnTo>
                    <a:pt x="31684" y="1583"/>
                  </a:lnTo>
                  <a:lnTo>
                    <a:pt x="31699" y="1532"/>
                  </a:lnTo>
                  <a:lnTo>
                    <a:pt x="31714" y="1483"/>
                  </a:lnTo>
                  <a:lnTo>
                    <a:pt x="31731" y="1435"/>
                  </a:lnTo>
                  <a:lnTo>
                    <a:pt x="31747" y="1387"/>
                  </a:lnTo>
                  <a:lnTo>
                    <a:pt x="31764" y="1342"/>
                  </a:lnTo>
                  <a:lnTo>
                    <a:pt x="31784" y="1296"/>
                  </a:lnTo>
                  <a:lnTo>
                    <a:pt x="31802" y="1253"/>
                  </a:lnTo>
                  <a:lnTo>
                    <a:pt x="31823" y="1209"/>
                  </a:lnTo>
                  <a:lnTo>
                    <a:pt x="31844" y="1168"/>
                  </a:lnTo>
                  <a:lnTo>
                    <a:pt x="31866" y="1128"/>
                  </a:lnTo>
                  <a:lnTo>
                    <a:pt x="31888" y="1088"/>
                  </a:lnTo>
                  <a:lnTo>
                    <a:pt x="31911" y="1050"/>
                  </a:lnTo>
                  <a:lnTo>
                    <a:pt x="31935" y="1012"/>
                  </a:lnTo>
                  <a:lnTo>
                    <a:pt x="31960" y="976"/>
                  </a:lnTo>
                  <a:lnTo>
                    <a:pt x="31960" y="976"/>
                  </a:lnTo>
                  <a:lnTo>
                    <a:pt x="31985" y="940"/>
                  </a:lnTo>
                  <a:lnTo>
                    <a:pt x="32011" y="906"/>
                  </a:lnTo>
                  <a:lnTo>
                    <a:pt x="32038" y="873"/>
                  </a:lnTo>
                  <a:lnTo>
                    <a:pt x="32065" y="841"/>
                  </a:lnTo>
                  <a:lnTo>
                    <a:pt x="32093" y="811"/>
                  </a:lnTo>
                  <a:lnTo>
                    <a:pt x="32121" y="781"/>
                  </a:lnTo>
                  <a:lnTo>
                    <a:pt x="32150" y="752"/>
                  </a:lnTo>
                  <a:lnTo>
                    <a:pt x="32180" y="725"/>
                  </a:lnTo>
                  <a:lnTo>
                    <a:pt x="32210" y="699"/>
                  </a:lnTo>
                  <a:lnTo>
                    <a:pt x="32240" y="673"/>
                  </a:lnTo>
                  <a:lnTo>
                    <a:pt x="32272" y="649"/>
                  </a:lnTo>
                  <a:lnTo>
                    <a:pt x="32304" y="626"/>
                  </a:lnTo>
                  <a:lnTo>
                    <a:pt x="32336" y="605"/>
                  </a:lnTo>
                  <a:lnTo>
                    <a:pt x="32369" y="584"/>
                  </a:lnTo>
                  <a:lnTo>
                    <a:pt x="32402" y="564"/>
                  </a:lnTo>
                  <a:lnTo>
                    <a:pt x="32436" y="546"/>
                  </a:lnTo>
                  <a:lnTo>
                    <a:pt x="32471" y="529"/>
                  </a:lnTo>
                  <a:lnTo>
                    <a:pt x="32506" y="512"/>
                  </a:lnTo>
                  <a:lnTo>
                    <a:pt x="32542" y="497"/>
                  </a:lnTo>
                  <a:lnTo>
                    <a:pt x="32579" y="483"/>
                  </a:lnTo>
                  <a:lnTo>
                    <a:pt x="32615" y="470"/>
                  </a:lnTo>
                  <a:lnTo>
                    <a:pt x="32652" y="458"/>
                  </a:lnTo>
                  <a:lnTo>
                    <a:pt x="32690" y="448"/>
                  </a:lnTo>
                  <a:lnTo>
                    <a:pt x="32730" y="439"/>
                  </a:lnTo>
                  <a:lnTo>
                    <a:pt x="32769" y="430"/>
                  </a:lnTo>
                  <a:lnTo>
                    <a:pt x="32808" y="422"/>
                  </a:lnTo>
                  <a:lnTo>
                    <a:pt x="32848" y="417"/>
                  </a:lnTo>
                  <a:lnTo>
                    <a:pt x="32889" y="411"/>
                  </a:lnTo>
                  <a:lnTo>
                    <a:pt x="32931" y="408"/>
                  </a:lnTo>
                  <a:lnTo>
                    <a:pt x="32973" y="405"/>
                  </a:lnTo>
                  <a:lnTo>
                    <a:pt x="33015" y="403"/>
                  </a:lnTo>
                  <a:lnTo>
                    <a:pt x="33059" y="403"/>
                  </a:lnTo>
                  <a:lnTo>
                    <a:pt x="33059" y="403"/>
                  </a:lnTo>
                  <a:lnTo>
                    <a:pt x="33101" y="403"/>
                  </a:lnTo>
                  <a:lnTo>
                    <a:pt x="33144" y="405"/>
                  </a:lnTo>
                  <a:lnTo>
                    <a:pt x="33186" y="408"/>
                  </a:lnTo>
                  <a:lnTo>
                    <a:pt x="33227" y="411"/>
                  </a:lnTo>
                  <a:lnTo>
                    <a:pt x="33269" y="417"/>
                  </a:lnTo>
                  <a:lnTo>
                    <a:pt x="33309" y="423"/>
                  </a:lnTo>
                  <a:lnTo>
                    <a:pt x="33349" y="430"/>
                  </a:lnTo>
                  <a:lnTo>
                    <a:pt x="33388" y="439"/>
                  </a:lnTo>
                  <a:lnTo>
                    <a:pt x="33426" y="448"/>
                  </a:lnTo>
                  <a:lnTo>
                    <a:pt x="33464" y="459"/>
                  </a:lnTo>
                  <a:lnTo>
                    <a:pt x="33502" y="471"/>
                  </a:lnTo>
                  <a:lnTo>
                    <a:pt x="33539" y="484"/>
                  </a:lnTo>
                  <a:lnTo>
                    <a:pt x="33575" y="498"/>
                  </a:lnTo>
                  <a:lnTo>
                    <a:pt x="33611" y="513"/>
                  </a:lnTo>
                  <a:lnTo>
                    <a:pt x="33646" y="530"/>
                  </a:lnTo>
                  <a:lnTo>
                    <a:pt x="33681" y="547"/>
                  </a:lnTo>
                  <a:lnTo>
                    <a:pt x="33714" y="566"/>
                  </a:lnTo>
                  <a:lnTo>
                    <a:pt x="33748" y="585"/>
                  </a:lnTo>
                  <a:lnTo>
                    <a:pt x="33781" y="606"/>
                  </a:lnTo>
                  <a:lnTo>
                    <a:pt x="33813" y="627"/>
                  </a:lnTo>
                  <a:lnTo>
                    <a:pt x="33845" y="651"/>
                  </a:lnTo>
                  <a:lnTo>
                    <a:pt x="33876" y="675"/>
                  </a:lnTo>
                  <a:lnTo>
                    <a:pt x="33907" y="700"/>
                  </a:lnTo>
                  <a:lnTo>
                    <a:pt x="33937" y="727"/>
                  </a:lnTo>
                  <a:lnTo>
                    <a:pt x="33967" y="754"/>
                  </a:lnTo>
                  <a:lnTo>
                    <a:pt x="33996" y="783"/>
                  </a:lnTo>
                  <a:lnTo>
                    <a:pt x="34024" y="813"/>
                  </a:lnTo>
                  <a:lnTo>
                    <a:pt x="34051" y="843"/>
                  </a:lnTo>
                  <a:lnTo>
                    <a:pt x="34078" y="876"/>
                  </a:lnTo>
                  <a:lnTo>
                    <a:pt x="34106" y="910"/>
                  </a:lnTo>
                  <a:lnTo>
                    <a:pt x="34132" y="943"/>
                  </a:lnTo>
                  <a:lnTo>
                    <a:pt x="34157" y="979"/>
                  </a:lnTo>
                  <a:lnTo>
                    <a:pt x="34157" y="979"/>
                  </a:lnTo>
                  <a:lnTo>
                    <a:pt x="34182" y="1016"/>
                  </a:lnTo>
                  <a:lnTo>
                    <a:pt x="34206" y="1053"/>
                  </a:lnTo>
                  <a:lnTo>
                    <a:pt x="34230" y="1092"/>
                  </a:lnTo>
                  <a:lnTo>
                    <a:pt x="34251" y="1131"/>
                  </a:lnTo>
                  <a:lnTo>
                    <a:pt x="34273" y="1172"/>
                  </a:lnTo>
                  <a:lnTo>
                    <a:pt x="34294" y="1215"/>
                  </a:lnTo>
                  <a:lnTo>
                    <a:pt x="34314" y="1257"/>
                  </a:lnTo>
                  <a:lnTo>
                    <a:pt x="34334" y="1302"/>
                  </a:lnTo>
                  <a:lnTo>
                    <a:pt x="34352" y="1346"/>
                  </a:lnTo>
                  <a:lnTo>
                    <a:pt x="34370" y="1392"/>
                  </a:lnTo>
                  <a:lnTo>
                    <a:pt x="34387" y="1439"/>
                  </a:lnTo>
                  <a:lnTo>
                    <a:pt x="34402" y="1487"/>
                  </a:lnTo>
                  <a:lnTo>
                    <a:pt x="34418" y="1537"/>
                  </a:lnTo>
                  <a:lnTo>
                    <a:pt x="34433" y="1587"/>
                  </a:lnTo>
                  <a:lnTo>
                    <a:pt x="34447" y="1638"/>
                  </a:lnTo>
                  <a:lnTo>
                    <a:pt x="34460" y="1691"/>
                  </a:lnTo>
                  <a:lnTo>
                    <a:pt x="34472" y="1745"/>
                  </a:lnTo>
                  <a:lnTo>
                    <a:pt x="34483" y="1799"/>
                  </a:lnTo>
                  <a:lnTo>
                    <a:pt x="34494" y="1854"/>
                  </a:lnTo>
                  <a:lnTo>
                    <a:pt x="34503" y="1911"/>
                  </a:lnTo>
                  <a:lnTo>
                    <a:pt x="34512" y="1969"/>
                  </a:lnTo>
                  <a:lnTo>
                    <a:pt x="34521" y="2028"/>
                  </a:lnTo>
                  <a:lnTo>
                    <a:pt x="34528" y="2088"/>
                  </a:lnTo>
                  <a:lnTo>
                    <a:pt x="34535" y="2148"/>
                  </a:lnTo>
                  <a:lnTo>
                    <a:pt x="34542" y="2210"/>
                  </a:lnTo>
                  <a:lnTo>
                    <a:pt x="34546" y="2273"/>
                  </a:lnTo>
                  <a:lnTo>
                    <a:pt x="34550" y="2337"/>
                  </a:lnTo>
                  <a:lnTo>
                    <a:pt x="34555" y="2402"/>
                  </a:lnTo>
                  <a:lnTo>
                    <a:pt x="34557" y="2469"/>
                  </a:lnTo>
                  <a:lnTo>
                    <a:pt x="34559" y="2536"/>
                  </a:lnTo>
                  <a:lnTo>
                    <a:pt x="34560" y="2604"/>
                  </a:lnTo>
                  <a:lnTo>
                    <a:pt x="34560" y="2674"/>
                  </a:lnTo>
                  <a:lnTo>
                    <a:pt x="34560" y="2674"/>
                  </a:lnTo>
                  <a:lnTo>
                    <a:pt x="34560" y="2743"/>
                  </a:lnTo>
                  <a:lnTo>
                    <a:pt x="34559" y="2812"/>
                  </a:lnTo>
                  <a:lnTo>
                    <a:pt x="34557" y="2880"/>
                  </a:lnTo>
                  <a:lnTo>
                    <a:pt x="34555" y="2946"/>
                  </a:lnTo>
                  <a:lnTo>
                    <a:pt x="34550" y="3012"/>
                  </a:lnTo>
                  <a:lnTo>
                    <a:pt x="34546" y="3076"/>
                  </a:lnTo>
                  <a:lnTo>
                    <a:pt x="34542" y="3141"/>
                  </a:lnTo>
                  <a:lnTo>
                    <a:pt x="34535" y="3202"/>
                  </a:lnTo>
                  <a:lnTo>
                    <a:pt x="34528" y="3264"/>
                  </a:lnTo>
                  <a:lnTo>
                    <a:pt x="34521" y="3325"/>
                  </a:lnTo>
                  <a:lnTo>
                    <a:pt x="34512" y="3384"/>
                  </a:lnTo>
                  <a:lnTo>
                    <a:pt x="34503" y="3442"/>
                  </a:lnTo>
                  <a:lnTo>
                    <a:pt x="34494" y="3500"/>
                  </a:lnTo>
                  <a:lnTo>
                    <a:pt x="34483" y="3556"/>
                  </a:lnTo>
                  <a:lnTo>
                    <a:pt x="34472" y="3612"/>
                  </a:lnTo>
                  <a:lnTo>
                    <a:pt x="34460" y="3666"/>
                  </a:lnTo>
                  <a:lnTo>
                    <a:pt x="34447" y="3719"/>
                  </a:lnTo>
                  <a:lnTo>
                    <a:pt x="34433" y="3771"/>
                  </a:lnTo>
                  <a:lnTo>
                    <a:pt x="34418" y="3822"/>
                  </a:lnTo>
                  <a:lnTo>
                    <a:pt x="34402" y="3872"/>
                  </a:lnTo>
                  <a:lnTo>
                    <a:pt x="34387" y="3921"/>
                  </a:lnTo>
                  <a:lnTo>
                    <a:pt x="34370" y="3969"/>
                  </a:lnTo>
                  <a:lnTo>
                    <a:pt x="34352" y="4017"/>
                  </a:lnTo>
                  <a:lnTo>
                    <a:pt x="34334" y="4062"/>
                  </a:lnTo>
                  <a:lnTo>
                    <a:pt x="34314" y="4107"/>
                  </a:lnTo>
                  <a:lnTo>
                    <a:pt x="34294" y="4151"/>
                  </a:lnTo>
                  <a:lnTo>
                    <a:pt x="34273" y="4194"/>
                  </a:lnTo>
                  <a:lnTo>
                    <a:pt x="34251" y="4236"/>
                  </a:lnTo>
                  <a:lnTo>
                    <a:pt x="34230" y="4276"/>
                  </a:lnTo>
                  <a:lnTo>
                    <a:pt x="34206" y="4316"/>
                  </a:lnTo>
                  <a:lnTo>
                    <a:pt x="34182" y="4354"/>
                  </a:lnTo>
                  <a:lnTo>
                    <a:pt x="34157" y="4392"/>
                  </a:lnTo>
                  <a:lnTo>
                    <a:pt x="34157" y="4392"/>
                  </a:lnTo>
                  <a:lnTo>
                    <a:pt x="34132" y="4429"/>
                  </a:lnTo>
                  <a:lnTo>
                    <a:pt x="34106" y="4464"/>
                  </a:lnTo>
                  <a:lnTo>
                    <a:pt x="34078" y="4499"/>
                  </a:lnTo>
                  <a:lnTo>
                    <a:pt x="34051" y="4531"/>
                  </a:lnTo>
                  <a:lnTo>
                    <a:pt x="34024" y="4564"/>
                  </a:lnTo>
                  <a:lnTo>
                    <a:pt x="33996" y="4594"/>
                  </a:lnTo>
                  <a:lnTo>
                    <a:pt x="33967" y="4623"/>
                  </a:lnTo>
                  <a:lnTo>
                    <a:pt x="33937" y="4652"/>
                  </a:lnTo>
                  <a:lnTo>
                    <a:pt x="33907" y="4679"/>
                  </a:lnTo>
                  <a:lnTo>
                    <a:pt x="33876" y="4705"/>
                  </a:lnTo>
                  <a:lnTo>
                    <a:pt x="33845" y="4730"/>
                  </a:lnTo>
                  <a:lnTo>
                    <a:pt x="33813" y="4754"/>
                  </a:lnTo>
                  <a:lnTo>
                    <a:pt x="33781" y="4776"/>
                  </a:lnTo>
                  <a:lnTo>
                    <a:pt x="33748" y="4798"/>
                  </a:lnTo>
                  <a:lnTo>
                    <a:pt x="33714" y="4819"/>
                  </a:lnTo>
                  <a:lnTo>
                    <a:pt x="33681" y="4837"/>
                  </a:lnTo>
                  <a:lnTo>
                    <a:pt x="33646" y="4856"/>
                  </a:lnTo>
                  <a:lnTo>
                    <a:pt x="33611" y="4872"/>
                  </a:lnTo>
                  <a:lnTo>
                    <a:pt x="33575" y="4888"/>
                  </a:lnTo>
                  <a:lnTo>
                    <a:pt x="33539" y="4902"/>
                  </a:lnTo>
                  <a:lnTo>
                    <a:pt x="33502" y="4915"/>
                  </a:lnTo>
                  <a:lnTo>
                    <a:pt x="33464" y="4928"/>
                  </a:lnTo>
                  <a:lnTo>
                    <a:pt x="33426" y="4939"/>
                  </a:lnTo>
                  <a:lnTo>
                    <a:pt x="33388" y="4949"/>
                  </a:lnTo>
                  <a:lnTo>
                    <a:pt x="33349" y="4958"/>
                  </a:lnTo>
                  <a:lnTo>
                    <a:pt x="33309" y="4965"/>
                  </a:lnTo>
                  <a:lnTo>
                    <a:pt x="33269" y="4972"/>
                  </a:lnTo>
                  <a:lnTo>
                    <a:pt x="33227" y="4976"/>
                  </a:lnTo>
                  <a:lnTo>
                    <a:pt x="33186" y="4981"/>
                  </a:lnTo>
                  <a:lnTo>
                    <a:pt x="33144" y="4984"/>
                  </a:lnTo>
                  <a:lnTo>
                    <a:pt x="33101" y="4985"/>
                  </a:lnTo>
                  <a:lnTo>
                    <a:pt x="33059" y="4986"/>
                  </a:lnTo>
                  <a:lnTo>
                    <a:pt x="33059" y="4986"/>
                  </a:lnTo>
                  <a:close/>
                  <a:moveTo>
                    <a:pt x="33059" y="4361"/>
                  </a:moveTo>
                  <a:lnTo>
                    <a:pt x="33059" y="4361"/>
                  </a:lnTo>
                  <a:lnTo>
                    <a:pt x="33079" y="4361"/>
                  </a:lnTo>
                  <a:lnTo>
                    <a:pt x="33098" y="4360"/>
                  </a:lnTo>
                  <a:lnTo>
                    <a:pt x="33118" y="4357"/>
                  </a:lnTo>
                  <a:lnTo>
                    <a:pt x="33137" y="4355"/>
                  </a:lnTo>
                  <a:lnTo>
                    <a:pt x="33156" y="4352"/>
                  </a:lnTo>
                  <a:lnTo>
                    <a:pt x="33175" y="4349"/>
                  </a:lnTo>
                  <a:lnTo>
                    <a:pt x="33194" y="4344"/>
                  </a:lnTo>
                  <a:lnTo>
                    <a:pt x="33212" y="4339"/>
                  </a:lnTo>
                  <a:lnTo>
                    <a:pt x="33231" y="4334"/>
                  </a:lnTo>
                  <a:lnTo>
                    <a:pt x="33249" y="4327"/>
                  </a:lnTo>
                  <a:lnTo>
                    <a:pt x="33267" y="4319"/>
                  </a:lnTo>
                  <a:lnTo>
                    <a:pt x="33285" y="4312"/>
                  </a:lnTo>
                  <a:lnTo>
                    <a:pt x="33302" y="4303"/>
                  </a:lnTo>
                  <a:lnTo>
                    <a:pt x="33320" y="4294"/>
                  </a:lnTo>
                  <a:lnTo>
                    <a:pt x="33337" y="4285"/>
                  </a:lnTo>
                  <a:lnTo>
                    <a:pt x="33354" y="4274"/>
                  </a:lnTo>
                  <a:lnTo>
                    <a:pt x="33354" y="4274"/>
                  </a:lnTo>
                  <a:lnTo>
                    <a:pt x="33371" y="4263"/>
                  </a:lnTo>
                  <a:lnTo>
                    <a:pt x="33387" y="4251"/>
                  </a:lnTo>
                  <a:lnTo>
                    <a:pt x="33404" y="4238"/>
                  </a:lnTo>
                  <a:lnTo>
                    <a:pt x="33420" y="4224"/>
                  </a:lnTo>
                  <a:lnTo>
                    <a:pt x="33435" y="4209"/>
                  </a:lnTo>
                  <a:lnTo>
                    <a:pt x="33450" y="4192"/>
                  </a:lnTo>
                  <a:lnTo>
                    <a:pt x="33465" y="4176"/>
                  </a:lnTo>
                  <a:lnTo>
                    <a:pt x="33480" y="4159"/>
                  </a:lnTo>
                  <a:lnTo>
                    <a:pt x="33495" y="4140"/>
                  </a:lnTo>
                  <a:lnTo>
                    <a:pt x="33509" y="4121"/>
                  </a:lnTo>
                  <a:lnTo>
                    <a:pt x="33522" y="4100"/>
                  </a:lnTo>
                  <a:lnTo>
                    <a:pt x="33536" y="4080"/>
                  </a:lnTo>
                  <a:lnTo>
                    <a:pt x="33549" y="4058"/>
                  </a:lnTo>
                  <a:lnTo>
                    <a:pt x="33562" y="4035"/>
                  </a:lnTo>
                  <a:lnTo>
                    <a:pt x="33574" y="4011"/>
                  </a:lnTo>
                  <a:lnTo>
                    <a:pt x="33587" y="3986"/>
                  </a:lnTo>
                  <a:lnTo>
                    <a:pt x="33587" y="3986"/>
                  </a:lnTo>
                  <a:lnTo>
                    <a:pt x="33599" y="3960"/>
                  </a:lnTo>
                  <a:lnTo>
                    <a:pt x="33611" y="3934"/>
                  </a:lnTo>
                  <a:lnTo>
                    <a:pt x="33633" y="3878"/>
                  </a:lnTo>
                  <a:lnTo>
                    <a:pt x="33654" y="3818"/>
                  </a:lnTo>
                  <a:lnTo>
                    <a:pt x="33674" y="3755"/>
                  </a:lnTo>
                  <a:lnTo>
                    <a:pt x="33693" y="3688"/>
                  </a:lnTo>
                  <a:lnTo>
                    <a:pt x="33709" y="3617"/>
                  </a:lnTo>
                  <a:lnTo>
                    <a:pt x="33725" y="3543"/>
                  </a:lnTo>
                  <a:lnTo>
                    <a:pt x="33739" y="3465"/>
                  </a:lnTo>
                  <a:lnTo>
                    <a:pt x="33739" y="3465"/>
                  </a:lnTo>
                  <a:lnTo>
                    <a:pt x="33752" y="3383"/>
                  </a:lnTo>
                  <a:lnTo>
                    <a:pt x="33764" y="3296"/>
                  </a:lnTo>
                  <a:lnTo>
                    <a:pt x="33774" y="3205"/>
                  </a:lnTo>
                  <a:lnTo>
                    <a:pt x="33782" y="3108"/>
                  </a:lnTo>
                  <a:lnTo>
                    <a:pt x="33787" y="3006"/>
                  </a:lnTo>
                  <a:lnTo>
                    <a:pt x="33792" y="2900"/>
                  </a:lnTo>
                  <a:lnTo>
                    <a:pt x="33795" y="2789"/>
                  </a:lnTo>
                  <a:lnTo>
                    <a:pt x="33796" y="2674"/>
                  </a:lnTo>
                  <a:lnTo>
                    <a:pt x="33796" y="2674"/>
                  </a:lnTo>
                  <a:lnTo>
                    <a:pt x="33795" y="2560"/>
                  </a:lnTo>
                  <a:lnTo>
                    <a:pt x="33792" y="2450"/>
                  </a:lnTo>
                  <a:lnTo>
                    <a:pt x="33787" y="2346"/>
                  </a:lnTo>
                  <a:lnTo>
                    <a:pt x="33782" y="2246"/>
                  </a:lnTo>
                  <a:lnTo>
                    <a:pt x="33774" y="2151"/>
                  </a:lnTo>
                  <a:lnTo>
                    <a:pt x="33764" y="2059"/>
                  </a:lnTo>
                  <a:lnTo>
                    <a:pt x="33752" y="1974"/>
                  </a:lnTo>
                  <a:lnTo>
                    <a:pt x="33739" y="1892"/>
                  </a:lnTo>
                  <a:lnTo>
                    <a:pt x="33739" y="1892"/>
                  </a:lnTo>
                  <a:lnTo>
                    <a:pt x="33725" y="1815"/>
                  </a:lnTo>
                  <a:lnTo>
                    <a:pt x="33709" y="1742"/>
                  </a:lnTo>
                  <a:lnTo>
                    <a:pt x="33693" y="1673"/>
                  </a:lnTo>
                  <a:lnTo>
                    <a:pt x="33674" y="1607"/>
                  </a:lnTo>
                  <a:lnTo>
                    <a:pt x="33654" y="1545"/>
                  </a:lnTo>
                  <a:lnTo>
                    <a:pt x="33633" y="1486"/>
                  </a:lnTo>
                  <a:lnTo>
                    <a:pt x="33622" y="1459"/>
                  </a:lnTo>
                  <a:lnTo>
                    <a:pt x="33611" y="1432"/>
                  </a:lnTo>
                  <a:lnTo>
                    <a:pt x="33599" y="1407"/>
                  </a:lnTo>
                  <a:lnTo>
                    <a:pt x="33587" y="1382"/>
                  </a:lnTo>
                  <a:lnTo>
                    <a:pt x="33587" y="1382"/>
                  </a:lnTo>
                  <a:lnTo>
                    <a:pt x="33574" y="1358"/>
                  </a:lnTo>
                  <a:lnTo>
                    <a:pt x="33562" y="1335"/>
                  </a:lnTo>
                  <a:lnTo>
                    <a:pt x="33549" y="1312"/>
                  </a:lnTo>
                  <a:lnTo>
                    <a:pt x="33536" y="1292"/>
                  </a:lnTo>
                  <a:lnTo>
                    <a:pt x="33522" y="1271"/>
                  </a:lnTo>
                  <a:lnTo>
                    <a:pt x="33509" y="1252"/>
                  </a:lnTo>
                  <a:lnTo>
                    <a:pt x="33495" y="1233"/>
                  </a:lnTo>
                  <a:lnTo>
                    <a:pt x="33480" y="1216"/>
                  </a:lnTo>
                  <a:lnTo>
                    <a:pt x="33465" y="1200"/>
                  </a:lnTo>
                  <a:lnTo>
                    <a:pt x="33450" y="1183"/>
                  </a:lnTo>
                  <a:lnTo>
                    <a:pt x="33435" y="1169"/>
                  </a:lnTo>
                  <a:lnTo>
                    <a:pt x="33420" y="1155"/>
                  </a:lnTo>
                  <a:lnTo>
                    <a:pt x="33404" y="1142"/>
                  </a:lnTo>
                  <a:lnTo>
                    <a:pt x="33387" y="1129"/>
                  </a:lnTo>
                  <a:lnTo>
                    <a:pt x="33371" y="1118"/>
                  </a:lnTo>
                  <a:lnTo>
                    <a:pt x="33354" y="1107"/>
                  </a:lnTo>
                  <a:lnTo>
                    <a:pt x="33354" y="1107"/>
                  </a:lnTo>
                  <a:lnTo>
                    <a:pt x="33320" y="1089"/>
                  </a:lnTo>
                  <a:lnTo>
                    <a:pt x="33285" y="1073"/>
                  </a:lnTo>
                  <a:lnTo>
                    <a:pt x="33249" y="1058"/>
                  </a:lnTo>
                  <a:lnTo>
                    <a:pt x="33212" y="1048"/>
                  </a:lnTo>
                  <a:lnTo>
                    <a:pt x="33175" y="1039"/>
                  </a:lnTo>
                  <a:lnTo>
                    <a:pt x="33137" y="1032"/>
                  </a:lnTo>
                  <a:lnTo>
                    <a:pt x="33098" y="1029"/>
                  </a:lnTo>
                  <a:lnTo>
                    <a:pt x="33059" y="1028"/>
                  </a:lnTo>
                  <a:lnTo>
                    <a:pt x="33059" y="1028"/>
                  </a:lnTo>
                  <a:lnTo>
                    <a:pt x="33019" y="1029"/>
                  </a:lnTo>
                  <a:lnTo>
                    <a:pt x="32980" y="1032"/>
                  </a:lnTo>
                  <a:lnTo>
                    <a:pt x="32942" y="1039"/>
                  </a:lnTo>
                  <a:lnTo>
                    <a:pt x="32905" y="1048"/>
                  </a:lnTo>
                  <a:lnTo>
                    <a:pt x="32886" y="1053"/>
                  </a:lnTo>
                  <a:lnTo>
                    <a:pt x="32868" y="1058"/>
                  </a:lnTo>
                  <a:lnTo>
                    <a:pt x="32832" y="1073"/>
                  </a:lnTo>
                  <a:lnTo>
                    <a:pt x="32797" y="1089"/>
                  </a:lnTo>
                  <a:lnTo>
                    <a:pt x="32763" y="1107"/>
                  </a:lnTo>
                  <a:lnTo>
                    <a:pt x="32763" y="1107"/>
                  </a:lnTo>
                  <a:lnTo>
                    <a:pt x="32746" y="1118"/>
                  </a:lnTo>
                  <a:lnTo>
                    <a:pt x="32730" y="1129"/>
                  </a:lnTo>
                  <a:lnTo>
                    <a:pt x="32713" y="1142"/>
                  </a:lnTo>
                  <a:lnTo>
                    <a:pt x="32698" y="1155"/>
                  </a:lnTo>
                  <a:lnTo>
                    <a:pt x="32682" y="1169"/>
                  </a:lnTo>
                  <a:lnTo>
                    <a:pt x="32667" y="1183"/>
                  </a:lnTo>
                  <a:lnTo>
                    <a:pt x="32651" y="1200"/>
                  </a:lnTo>
                  <a:lnTo>
                    <a:pt x="32637" y="1216"/>
                  </a:lnTo>
                  <a:lnTo>
                    <a:pt x="32622" y="1233"/>
                  </a:lnTo>
                  <a:lnTo>
                    <a:pt x="32609" y="1252"/>
                  </a:lnTo>
                  <a:lnTo>
                    <a:pt x="32595" y="1271"/>
                  </a:lnTo>
                  <a:lnTo>
                    <a:pt x="32581" y="1292"/>
                  </a:lnTo>
                  <a:lnTo>
                    <a:pt x="32568" y="1312"/>
                  </a:lnTo>
                  <a:lnTo>
                    <a:pt x="32555" y="1335"/>
                  </a:lnTo>
                  <a:lnTo>
                    <a:pt x="32543" y="1358"/>
                  </a:lnTo>
                  <a:lnTo>
                    <a:pt x="32530" y="1382"/>
                  </a:lnTo>
                  <a:lnTo>
                    <a:pt x="32530" y="1382"/>
                  </a:lnTo>
                  <a:lnTo>
                    <a:pt x="32518" y="1407"/>
                  </a:lnTo>
                  <a:lnTo>
                    <a:pt x="32507" y="1432"/>
                  </a:lnTo>
                  <a:lnTo>
                    <a:pt x="32495" y="1459"/>
                  </a:lnTo>
                  <a:lnTo>
                    <a:pt x="32484" y="1486"/>
                  </a:lnTo>
                  <a:lnTo>
                    <a:pt x="32463" y="1545"/>
                  </a:lnTo>
                  <a:lnTo>
                    <a:pt x="32443" y="1607"/>
                  </a:lnTo>
                  <a:lnTo>
                    <a:pt x="32424" y="1673"/>
                  </a:lnTo>
                  <a:lnTo>
                    <a:pt x="32408" y="1742"/>
                  </a:lnTo>
                  <a:lnTo>
                    <a:pt x="32392" y="1815"/>
                  </a:lnTo>
                  <a:lnTo>
                    <a:pt x="32377" y="1892"/>
                  </a:lnTo>
                  <a:lnTo>
                    <a:pt x="32377" y="1892"/>
                  </a:lnTo>
                  <a:lnTo>
                    <a:pt x="32364" y="1974"/>
                  </a:lnTo>
                  <a:lnTo>
                    <a:pt x="32352" y="2059"/>
                  </a:lnTo>
                  <a:lnTo>
                    <a:pt x="32343" y="2151"/>
                  </a:lnTo>
                  <a:lnTo>
                    <a:pt x="32335" y="2246"/>
                  </a:lnTo>
                  <a:lnTo>
                    <a:pt x="32330" y="2346"/>
                  </a:lnTo>
                  <a:lnTo>
                    <a:pt x="32325" y="2450"/>
                  </a:lnTo>
                  <a:lnTo>
                    <a:pt x="32322" y="2560"/>
                  </a:lnTo>
                  <a:lnTo>
                    <a:pt x="32322" y="2674"/>
                  </a:lnTo>
                  <a:lnTo>
                    <a:pt x="32322" y="2674"/>
                  </a:lnTo>
                  <a:lnTo>
                    <a:pt x="32322" y="2789"/>
                  </a:lnTo>
                  <a:lnTo>
                    <a:pt x="32325" y="2900"/>
                  </a:lnTo>
                  <a:lnTo>
                    <a:pt x="32330" y="3006"/>
                  </a:lnTo>
                  <a:lnTo>
                    <a:pt x="32335" y="3108"/>
                  </a:lnTo>
                  <a:lnTo>
                    <a:pt x="32343" y="3205"/>
                  </a:lnTo>
                  <a:lnTo>
                    <a:pt x="32352" y="3296"/>
                  </a:lnTo>
                  <a:lnTo>
                    <a:pt x="32364" y="3383"/>
                  </a:lnTo>
                  <a:lnTo>
                    <a:pt x="32377" y="3465"/>
                  </a:lnTo>
                  <a:lnTo>
                    <a:pt x="32377" y="3465"/>
                  </a:lnTo>
                  <a:lnTo>
                    <a:pt x="32392" y="3543"/>
                  </a:lnTo>
                  <a:lnTo>
                    <a:pt x="32408" y="3617"/>
                  </a:lnTo>
                  <a:lnTo>
                    <a:pt x="32424" y="3688"/>
                  </a:lnTo>
                  <a:lnTo>
                    <a:pt x="32443" y="3755"/>
                  </a:lnTo>
                  <a:lnTo>
                    <a:pt x="32463" y="3818"/>
                  </a:lnTo>
                  <a:lnTo>
                    <a:pt x="32484" y="3878"/>
                  </a:lnTo>
                  <a:lnTo>
                    <a:pt x="32507" y="3934"/>
                  </a:lnTo>
                  <a:lnTo>
                    <a:pt x="32518" y="3960"/>
                  </a:lnTo>
                  <a:lnTo>
                    <a:pt x="32530" y="3986"/>
                  </a:lnTo>
                  <a:lnTo>
                    <a:pt x="32530" y="3986"/>
                  </a:lnTo>
                  <a:lnTo>
                    <a:pt x="32543" y="4011"/>
                  </a:lnTo>
                  <a:lnTo>
                    <a:pt x="32555" y="4035"/>
                  </a:lnTo>
                  <a:lnTo>
                    <a:pt x="32568" y="4058"/>
                  </a:lnTo>
                  <a:lnTo>
                    <a:pt x="32581" y="4080"/>
                  </a:lnTo>
                  <a:lnTo>
                    <a:pt x="32595" y="4100"/>
                  </a:lnTo>
                  <a:lnTo>
                    <a:pt x="32609" y="4121"/>
                  </a:lnTo>
                  <a:lnTo>
                    <a:pt x="32622" y="4140"/>
                  </a:lnTo>
                  <a:lnTo>
                    <a:pt x="32637" y="4159"/>
                  </a:lnTo>
                  <a:lnTo>
                    <a:pt x="32651" y="4176"/>
                  </a:lnTo>
                  <a:lnTo>
                    <a:pt x="32667" y="4192"/>
                  </a:lnTo>
                  <a:lnTo>
                    <a:pt x="32682" y="4209"/>
                  </a:lnTo>
                  <a:lnTo>
                    <a:pt x="32698" y="4224"/>
                  </a:lnTo>
                  <a:lnTo>
                    <a:pt x="32713" y="4238"/>
                  </a:lnTo>
                  <a:lnTo>
                    <a:pt x="32730" y="4251"/>
                  </a:lnTo>
                  <a:lnTo>
                    <a:pt x="32746" y="4263"/>
                  </a:lnTo>
                  <a:lnTo>
                    <a:pt x="32763" y="4274"/>
                  </a:lnTo>
                  <a:lnTo>
                    <a:pt x="32763" y="4274"/>
                  </a:lnTo>
                  <a:lnTo>
                    <a:pt x="32780" y="4285"/>
                  </a:lnTo>
                  <a:lnTo>
                    <a:pt x="32797" y="4294"/>
                  </a:lnTo>
                  <a:lnTo>
                    <a:pt x="32814" y="4303"/>
                  </a:lnTo>
                  <a:lnTo>
                    <a:pt x="32832" y="4312"/>
                  </a:lnTo>
                  <a:lnTo>
                    <a:pt x="32850" y="4319"/>
                  </a:lnTo>
                  <a:lnTo>
                    <a:pt x="32868" y="4327"/>
                  </a:lnTo>
                  <a:lnTo>
                    <a:pt x="32886" y="4334"/>
                  </a:lnTo>
                  <a:lnTo>
                    <a:pt x="32905" y="4339"/>
                  </a:lnTo>
                  <a:lnTo>
                    <a:pt x="32923" y="4344"/>
                  </a:lnTo>
                  <a:lnTo>
                    <a:pt x="32942" y="4349"/>
                  </a:lnTo>
                  <a:lnTo>
                    <a:pt x="32961" y="4352"/>
                  </a:lnTo>
                  <a:lnTo>
                    <a:pt x="32980" y="4355"/>
                  </a:lnTo>
                  <a:lnTo>
                    <a:pt x="32999" y="4357"/>
                  </a:lnTo>
                  <a:lnTo>
                    <a:pt x="33019" y="4360"/>
                  </a:lnTo>
                  <a:lnTo>
                    <a:pt x="33038" y="4361"/>
                  </a:lnTo>
                  <a:lnTo>
                    <a:pt x="33059" y="4361"/>
                  </a:lnTo>
                  <a:lnTo>
                    <a:pt x="33059" y="4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8"/>
            <p:cNvSpPr/>
            <p:nvPr/>
          </p:nvSpPr>
          <p:spPr>
            <a:xfrm>
              <a:off x="312840" y="4838760"/>
              <a:ext cx="912240" cy="127800"/>
            </a:xfrm>
            <a:custGeom>
              <a:avLst/>
              <a:gdLst/>
              <a:ahLst/>
              <a:rect l="l" t="t" r="r" b="b"/>
              <a:pathLst>
                <a:path w="28800" h="4040">
                  <a:moveTo>
                    <a:pt x="2964" y="1139"/>
                  </a:moveTo>
                  <a:lnTo>
                    <a:pt x="2964" y="1139"/>
                  </a:lnTo>
                  <a:lnTo>
                    <a:pt x="2963" y="1182"/>
                  </a:lnTo>
                  <a:lnTo>
                    <a:pt x="2961" y="1224"/>
                  </a:lnTo>
                  <a:lnTo>
                    <a:pt x="2958" y="1264"/>
                  </a:lnTo>
                  <a:lnTo>
                    <a:pt x="2952" y="1304"/>
                  </a:lnTo>
                  <a:lnTo>
                    <a:pt x="2946" y="1341"/>
                  </a:lnTo>
                  <a:lnTo>
                    <a:pt x="2938" y="1378"/>
                  </a:lnTo>
                  <a:lnTo>
                    <a:pt x="2929" y="1414"/>
                  </a:lnTo>
                  <a:lnTo>
                    <a:pt x="2919" y="1449"/>
                  </a:lnTo>
                  <a:lnTo>
                    <a:pt x="2907" y="1482"/>
                  </a:lnTo>
                  <a:lnTo>
                    <a:pt x="2894" y="1515"/>
                  </a:lnTo>
                  <a:lnTo>
                    <a:pt x="2881" y="1545"/>
                  </a:lnTo>
                  <a:lnTo>
                    <a:pt x="2866" y="1576"/>
                  </a:lnTo>
                  <a:lnTo>
                    <a:pt x="2850" y="1605"/>
                  </a:lnTo>
                  <a:lnTo>
                    <a:pt x="2833" y="1633"/>
                  </a:lnTo>
                  <a:lnTo>
                    <a:pt x="2817" y="1660"/>
                  </a:lnTo>
                  <a:lnTo>
                    <a:pt x="2798" y="1686"/>
                  </a:lnTo>
                  <a:lnTo>
                    <a:pt x="2779" y="1711"/>
                  </a:lnTo>
                  <a:lnTo>
                    <a:pt x="2759" y="1736"/>
                  </a:lnTo>
                  <a:lnTo>
                    <a:pt x="2738" y="1759"/>
                  </a:lnTo>
                  <a:lnTo>
                    <a:pt x="2716" y="1782"/>
                  </a:lnTo>
                  <a:lnTo>
                    <a:pt x="2694" y="1803"/>
                  </a:lnTo>
                  <a:lnTo>
                    <a:pt x="2671" y="1824"/>
                  </a:lnTo>
                  <a:lnTo>
                    <a:pt x="2647" y="1844"/>
                  </a:lnTo>
                  <a:lnTo>
                    <a:pt x="2624" y="1864"/>
                  </a:lnTo>
                  <a:lnTo>
                    <a:pt x="2599" y="1882"/>
                  </a:lnTo>
                  <a:lnTo>
                    <a:pt x="2575" y="1900"/>
                  </a:lnTo>
                  <a:lnTo>
                    <a:pt x="2549" y="1916"/>
                  </a:lnTo>
                  <a:lnTo>
                    <a:pt x="2524" y="1933"/>
                  </a:lnTo>
                  <a:lnTo>
                    <a:pt x="2498" y="1949"/>
                  </a:lnTo>
                  <a:lnTo>
                    <a:pt x="2472" y="1964"/>
                  </a:lnTo>
                  <a:lnTo>
                    <a:pt x="2419" y="1993"/>
                  </a:lnTo>
                  <a:lnTo>
                    <a:pt x="2419" y="1993"/>
                  </a:lnTo>
                  <a:lnTo>
                    <a:pt x="2460" y="2008"/>
                  </a:lnTo>
                  <a:lnTo>
                    <a:pt x="2501" y="2023"/>
                  </a:lnTo>
                  <a:lnTo>
                    <a:pt x="2541" y="2038"/>
                  </a:lnTo>
                  <a:lnTo>
                    <a:pt x="2580" y="2055"/>
                  </a:lnTo>
                  <a:lnTo>
                    <a:pt x="2618" y="2072"/>
                  </a:lnTo>
                  <a:lnTo>
                    <a:pt x="2655" y="2091"/>
                  </a:lnTo>
                  <a:lnTo>
                    <a:pt x="2690" y="2110"/>
                  </a:lnTo>
                  <a:lnTo>
                    <a:pt x="2726" y="2129"/>
                  </a:lnTo>
                  <a:lnTo>
                    <a:pt x="2760" y="2150"/>
                  </a:lnTo>
                  <a:lnTo>
                    <a:pt x="2792" y="2171"/>
                  </a:lnTo>
                  <a:lnTo>
                    <a:pt x="2824" y="2194"/>
                  </a:lnTo>
                  <a:lnTo>
                    <a:pt x="2854" y="2217"/>
                  </a:lnTo>
                  <a:lnTo>
                    <a:pt x="2884" y="2241"/>
                  </a:lnTo>
                  <a:lnTo>
                    <a:pt x="2912" y="2267"/>
                  </a:lnTo>
                  <a:lnTo>
                    <a:pt x="2940" y="2293"/>
                  </a:lnTo>
                  <a:lnTo>
                    <a:pt x="2965" y="2320"/>
                  </a:lnTo>
                  <a:lnTo>
                    <a:pt x="2989" y="2349"/>
                  </a:lnTo>
                  <a:lnTo>
                    <a:pt x="3012" y="2378"/>
                  </a:lnTo>
                  <a:lnTo>
                    <a:pt x="3034" y="2408"/>
                  </a:lnTo>
                  <a:lnTo>
                    <a:pt x="3054" y="2440"/>
                  </a:lnTo>
                  <a:lnTo>
                    <a:pt x="3073" y="2473"/>
                  </a:lnTo>
                  <a:lnTo>
                    <a:pt x="3090" y="2507"/>
                  </a:lnTo>
                  <a:lnTo>
                    <a:pt x="3106" y="2543"/>
                  </a:lnTo>
                  <a:lnTo>
                    <a:pt x="3121" y="2580"/>
                  </a:lnTo>
                  <a:lnTo>
                    <a:pt x="3133" y="2618"/>
                  </a:lnTo>
                  <a:lnTo>
                    <a:pt x="3145" y="2658"/>
                  </a:lnTo>
                  <a:lnTo>
                    <a:pt x="3154" y="2698"/>
                  </a:lnTo>
                  <a:lnTo>
                    <a:pt x="3162" y="2741"/>
                  </a:lnTo>
                  <a:lnTo>
                    <a:pt x="3168" y="2784"/>
                  </a:lnTo>
                  <a:lnTo>
                    <a:pt x="3172" y="2829"/>
                  </a:lnTo>
                  <a:lnTo>
                    <a:pt x="3175" y="2876"/>
                  </a:lnTo>
                  <a:lnTo>
                    <a:pt x="3176" y="2925"/>
                  </a:lnTo>
                  <a:lnTo>
                    <a:pt x="3176" y="2925"/>
                  </a:lnTo>
                  <a:lnTo>
                    <a:pt x="3175" y="2956"/>
                  </a:lnTo>
                  <a:lnTo>
                    <a:pt x="3174" y="2988"/>
                  </a:lnTo>
                  <a:lnTo>
                    <a:pt x="3172" y="3018"/>
                  </a:lnTo>
                  <a:lnTo>
                    <a:pt x="3170" y="3049"/>
                  </a:lnTo>
                  <a:lnTo>
                    <a:pt x="3166" y="3079"/>
                  </a:lnTo>
                  <a:lnTo>
                    <a:pt x="3162" y="3109"/>
                  </a:lnTo>
                  <a:lnTo>
                    <a:pt x="3156" y="3138"/>
                  </a:lnTo>
                  <a:lnTo>
                    <a:pt x="3150" y="3166"/>
                  </a:lnTo>
                  <a:lnTo>
                    <a:pt x="3144" y="3195"/>
                  </a:lnTo>
                  <a:lnTo>
                    <a:pt x="3136" y="3222"/>
                  </a:lnTo>
                  <a:lnTo>
                    <a:pt x="3128" y="3249"/>
                  </a:lnTo>
                  <a:lnTo>
                    <a:pt x="3118" y="3276"/>
                  </a:lnTo>
                  <a:lnTo>
                    <a:pt x="3109" y="3302"/>
                  </a:lnTo>
                  <a:lnTo>
                    <a:pt x="3098" y="3328"/>
                  </a:lnTo>
                  <a:lnTo>
                    <a:pt x="3087" y="3354"/>
                  </a:lnTo>
                  <a:lnTo>
                    <a:pt x="3075" y="3378"/>
                  </a:lnTo>
                  <a:lnTo>
                    <a:pt x="3063" y="3402"/>
                  </a:lnTo>
                  <a:lnTo>
                    <a:pt x="3049" y="3426"/>
                  </a:lnTo>
                  <a:lnTo>
                    <a:pt x="3035" y="3449"/>
                  </a:lnTo>
                  <a:lnTo>
                    <a:pt x="3020" y="3472"/>
                  </a:lnTo>
                  <a:lnTo>
                    <a:pt x="3005" y="3494"/>
                  </a:lnTo>
                  <a:lnTo>
                    <a:pt x="2988" y="3516"/>
                  </a:lnTo>
                  <a:lnTo>
                    <a:pt x="2971" y="3537"/>
                  </a:lnTo>
                  <a:lnTo>
                    <a:pt x="2953" y="3559"/>
                  </a:lnTo>
                  <a:lnTo>
                    <a:pt x="2935" y="3578"/>
                  </a:lnTo>
                  <a:lnTo>
                    <a:pt x="2916" y="3598"/>
                  </a:lnTo>
                  <a:lnTo>
                    <a:pt x="2897" y="3617"/>
                  </a:lnTo>
                  <a:lnTo>
                    <a:pt x="2877" y="3636"/>
                  </a:lnTo>
                  <a:lnTo>
                    <a:pt x="2855" y="3655"/>
                  </a:lnTo>
                  <a:lnTo>
                    <a:pt x="2834" y="3673"/>
                  </a:lnTo>
                  <a:lnTo>
                    <a:pt x="2812" y="3690"/>
                  </a:lnTo>
                  <a:lnTo>
                    <a:pt x="2789" y="3707"/>
                  </a:lnTo>
                  <a:lnTo>
                    <a:pt x="2766" y="3724"/>
                  </a:lnTo>
                  <a:lnTo>
                    <a:pt x="2742" y="3739"/>
                  </a:lnTo>
                  <a:lnTo>
                    <a:pt x="2718" y="3755"/>
                  </a:lnTo>
                  <a:lnTo>
                    <a:pt x="2692" y="3770"/>
                  </a:lnTo>
                  <a:lnTo>
                    <a:pt x="2666" y="3783"/>
                  </a:lnTo>
                  <a:lnTo>
                    <a:pt x="2640" y="3797"/>
                  </a:lnTo>
                  <a:lnTo>
                    <a:pt x="2613" y="3811"/>
                  </a:lnTo>
                  <a:lnTo>
                    <a:pt x="2585" y="3823"/>
                  </a:lnTo>
                  <a:lnTo>
                    <a:pt x="2557" y="3836"/>
                  </a:lnTo>
                  <a:lnTo>
                    <a:pt x="2528" y="3848"/>
                  </a:lnTo>
                  <a:lnTo>
                    <a:pt x="2499" y="3859"/>
                  </a:lnTo>
                  <a:lnTo>
                    <a:pt x="2470" y="3870"/>
                  </a:lnTo>
                  <a:lnTo>
                    <a:pt x="2439" y="3880"/>
                  </a:lnTo>
                  <a:lnTo>
                    <a:pt x="2407" y="3890"/>
                  </a:lnTo>
                  <a:lnTo>
                    <a:pt x="2376" y="3899"/>
                  </a:lnTo>
                  <a:lnTo>
                    <a:pt x="2344" y="3908"/>
                  </a:lnTo>
                  <a:lnTo>
                    <a:pt x="2279" y="3923"/>
                  </a:lnTo>
                  <a:lnTo>
                    <a:pt x="2211" y="3937"/>
                  </a:lnTo>
                  <a:lnTo>
                    <a:pt x="2141" y="3949"/>
                  </a:lnTo>
                  <a:lnTo>
                    <a:pt x="2070" y="3958"/>
                  </a:lnTo>
                  <a:lnTo>
                    <a:pt x="1996" y="3965"/>
                  </a:lnTo>
                  <a:lnTo>
                    <a:pt x="1922" y="3971"/>
                  </a:lnTo>
                  <a:lnTo>
                    <a:pt x="1845" y="3974"/>
                  </a:lnTo>
                  <a:lnTo>
                    <a:pt x="1766" y="3976"/>
                  </a:lnTo>
                  <a:lnTo>
                    <a:pt x="0" y="3976"/>
                  </a:lnTo>
                  <a:lnTo>
                    <a:pt x="0" y="163"/>
                  </a:lnTo>
                  <a:lnTo>
                    <a:pt x="1710" y="163"/>
                  </a:lnTo>
                  <a:lnTo>
                    <a:pt x="1710" y="163"/>
                  </a:lnTo>
                  <a:lnTo>
                    <a:pt x="1782" y="164"/>
                  </a:lnTo>
                  <a:lnTo>
                    <a:pt x="1851" y="167"/>
                  </a:lnTo>
                  <a:lnTo>
                    <a:pt x="1918" y="172"/>
                  </a:lnTo>
                  <a:lnTo>
                    <a:pt x="1985" y="180"/>
                  </a:lnTo>
                  <a:lnTo>
                    <a:pt x="2049" y="190"/>
                  </a:lnTo>
                  <a:lnTo>
                    <a:pt x="2112" y="202"/>
                  </a:lnTo>
                  <a:lnTo>
                    <a:pt x="2172" y="216"/>
                  </a:lnTo>
                  <a:lnTo>
                    <a:pt x="2231" y="231"/>
                  </a:lnTo>
                  <a:lnTo>
                    <a:pt x="2288" y="249"/>
                  </a:lnTo>
                  <a:lnTo>
                    <a:pt x="2341" y="268"/>
                  </a:lnTo>
                  <a:lnTo>
                    <a:pt x="2369" y="279"/>
                  </a:lnTo>
                  <a:lnTo>
                    <a:pt x="2394" y="290"/>
                  </a:lnTo>
                  <a:lnTo>
                    <a:pt x="2420" y="302"/>
                  </a:lnTo>
                  <a:lnTo>
                    <a:pt x="2444" y="313"/>
                  </a:lnTo>
                  <a:lnTo>
                    <a:pt x="2470" y="326"/>
                  </a:lnTo>
                  <a:lnTo>
                    <a:pt x="2493" y="339"/>
                  </a:lnTo>
                  <a:lnTo>
                    <a:pt x="2517" y="352"/>
                  </a:lnTo>
                  <a:lnTo>
                    <a:pt x="2539" y="366"/>
                  </a:lnTo>
                  <a:lnTo>
                    <a:pt x="2562" y="381"/>
                  </a:lnTo>
                  <a:lnTo>
                    <a:pt x="2583" y="395"/>
                  </a:lnTo>
                  <a:lnTo>
                    <a:pt x="2605" y="410"/>
                  </a:lnTo>
                  <a:lnTo>
                    <a:pt x="2625" y="426"/>
                  </a:lnTo>
                  <a:lnTo>
                    <a:pt x="2645" y="442"/>
                  </a:lnTo>
                  <a:lnTo>
                    <a:pt x="2665" y="458"/>
                  </a:lnTo>
                  <a:lnTo>
                    <a:pt x="2684" y="475"/>
                  </a:lnTo>
                  <a:lnTo>
                    <a:pt x="2702" y="493"/>
                  </a:lnTo>
                  <a:lnTo>
                    <a:pt x="2720" y="511"/>
                  </a:lnTo>
                  <a:lnTo>
                    <a:pt x="2738" y="529"/>
                  </a:lnTo>
                  <a:lnTo>
                    <a:pt x="2753" y="548"/>
                  </a:lnTo>
                  <a:lnTo>
                    <a:pt x="2770" y="567"/>
                  </a:lnTo>
                  <a:lnTo>
                    <a:pt x="2785" y="586"/>
                  </a:lnTo>
                  <a:lnTo>
                    <a:pt x="2800" y="606"/>
                  </a:lnTo>
                  <a:lnTo>
                    <a:pt x="2814" y="626"/>
                  </a:lnTo>
                  <a:lnTo>
                    <a:pt x="2828" y="647"/>
                  </a:lnTo>
                  <a:lnTo>
                    <a:pt x="2841" y="668"/>
                  </a:lnTo>
                  <a:lnTo>
                    <a:pt x="2853" y="690"/>
                  </a:lnTo>
                  <a:lnTo>
                    <a:pt x="2865" y="711"/>
                  </a:lnTo>
                  <a:lnTo>
                    <a:pt x="2877" y="733"/>
                  </a:lnTo>
                  <a:lnTo>
                    <a:pt x="2887" y="756"/>
                  </a:lnTo>
                  <a:lnTo>
                    <a:pt x="2897" y="779"/>
                  </a:lnTo>
                  <a:lnTo>
                    <a:pt x="2906" y="802"/>
                  </a:lnTo>
                  <a:lnTo>
                    <a:pt x="2914" y="826"/>
                  </a:lnTo>
                  <a:lnTo>
                    <a:pt x="2922" y="849"/>
                  </a:lnTo>
                  <a:lnTo>
                    <a:pt x="2929" y="875"/>
                  </a:lnTo>
                  <a:lnTo>
                    <a:pt x="2935" y="899"/>
                  </a:lnTo>
                  <a:lnTo>
                    <a:pt x="2942" y="924"/>
                  </a:lnTo>
                  <a:lnTo>
                    <a:pt x="2947" y="950"/>
                  </a:lnTo>
                  <a:lnTo>
                    <a:pt x="2951" y="976"/>
                  </a:lnTo>
                  <a:lnTo>
                    <a:pt x="2955" y="1002"/>
                  </a:lnTo>
                  <a:lnTo>
                    <a:pt x="2959" y="1028"/>
                  </a:lnTo>
                  <a:lnTo>
                    <a:pt x="2961" y="1055"/>
                  </a:lnTo>
                  <a:lnTo>
                    <a:pt x="2963" y="1083"/>
                  </a:lnTo>
                  <a:lnTo>
                    <a:pt x="2964" y="1110"/>
                  </a:lnTo>
                  <a:lnTo>
                    <a:pt x="2964" y="1139"/>
                  </a:lnTo>
                  <a:lnTo>
                    <a:pt x="2964" y="1139"/>
                  </a:lnTo>
                  <a:close/>
                  <a:moveTo>
                    <a:pt x="2294" y="1248"/>
                  </a:moveTo>
                  <a:lnTo>
                    <a:pt x="2294" y="1248"/>
                  </a:lnTo>
                  <a:lnTo>
                    <a:pt x="2293" y="1218"/>
                  </a:lnTo>
                  <a:lnTo>
                    <a:pt x="2291" y="1191"/>
                  </a:lnTo>
                  <a:lnTo>
                    <a:pt x="2288" y="1164"/>
                  </a:lnTo>
                  <a:lnTo>
                    <a:pt x="2282" y="1137"/>
                  </a:lnTo>
                  <a:lnTo>
                    <a:pt x="2276" y="1111"/>
                  </a:lnTo>
                  <a:lnTo>
                    <a:pt x="2269" y="1087"/>
                  </a:lnTo>
                  <a:lnTo>
                    <a:pt x="2260" y="1063"/>
                  </a:lnTo>
                  <a:lnTo>
                    <a:pt x="2250" y="1040"/>
                  </a:lnTo>
                  <a:lnTo>
                    <a:pt x="2238" y="1018"/>
                  </a:lnTo>
                  <a:lnTo>
                    <a:pt x="2225" y="996"/>
                  </a:lnTo>
                  <a:lnTo>
                    <a:pt x="2211" y="976"/>
                  </a:lnTo>
                  <a:lnTo>
                    <a:pt x="2195" y="956"/>
                  </a:lnTo>
                  <a:lnTo>
                    <a:pt x="2178" y="937"/>
                  </a:lnTo>
                  <a:lnTo>
                    <a:pt x="2160" y="919"/>
                  </a:lnTo>
                  <a:lnTo>
                    <a:pt x="2140" y="902"/>
                  </a:lnTo>
                  <a:lnTo>
                    <a:pt x="2120" y="885"/>
                  </a:lnTo>
                  <a:lnTo>
                    <a:pt x="2098" y="870"/>
                  </a:lnTo>
                  <a:lnTo>
                    <a:pt x="2075" y="856"/>
                  </a:lnTo>
                  <a:lnTo>
                    <a:pt x="2050" y="842"/>
                  </a:lnTo>
                  <a:lnTo>
                    <a:pt x="2025" y="829"/>
                  </a:lnTo>
                  <a:lnTo>
                    <a:pt x="1997" y="818"/>
                  </a:lnTo>
                  <a:lnTo>
                    <a:pt x="1970" y="807"/>
                  </a:lnTo>
                  <a:lnTo>
                    <a:pt x="1940" y="798"/>
                  </a:lnTo>
                  <a:lnTo>
                    <a:pt x="1910" y="789"/>
                  </a:lnTo>
                  <a:lnTo>
                    <a:pt x="1878" y="782"/>
                  </a:lnTo>
                  <a:lnTo>
                    <a:pt x="1845" y="775"/>
                  </a:lnTo>
                  <a:lnTo>
                    <a:pt x="1811" y="770"/>
                  </a:lnTo>
                  <a:lnTo>
                    <a:pt x="1775" y="765"/>
                  </a:lnTo>
                  <a:lnTo>
                    <a:pt x="1740" y="761"/>
                  </a:lnTo>
                  <a:lnTo>
                    <a:pt x="1702" y="759"/>
                  </a:lnTo>
                  <a:lnTo>
                    <a:pt x="1663" y="757"/>
                  </a:lnTo>
                  <a:lnTo>
                    <a:pt x="1624" y="757"/>
                  </a:lnTo>
                  <a:lnTo>
                    <a:pt x="659" y="757"/>
                  </a:lnTo>
                  <a:lnTo>
                    <a:pt x="659" y="1770"/>
                  </a:lnTo>
                  <a:lnTo>
                    <a:pt x="1574" y="1770"/>
                  </a:lnTo>
                  <a:lnTo>
                    <a:pt x="1574" y="1770"/>
                  </a:lnTo>
                  <a:lnTo>
                    <a:pt x="1614" y="1769"/>
                  </a:lnTo>
                  <a:lnTo>
                    <a:pt x="1653" y="1768"/>
                  </a:lnTo>
                  <a:lnTo>
                    <a:pt x="1692" y="1765"/>
                  </a:lnTo>
                  <a:lnTo>
                    <a:pt x="1729" y="1762"/>
                  </a:lnTo>
                  <a:lnTo>
                    <a:pt x="1766" y="1758"/>
                  </a:lnTo>
                  <a:lnTo>
                    <a:pt x="1801" y="1752"/>
                  </a:lnTo>
                  <a:lnTo>
                    <a:pt x="1835" y="1745"/>
                  </a:lnTo>
                  <a:lnTo>
                    <a:pt x="1869" y="1738"/>
                  </a:lnTo>
                  <a:lnTo>
                    <a:pt x="1901" y="1729"/>
                  </a:lnTo>
                  <a:lnTo>
                    <a:pt x="1932" y="1720"/>
                  </a:lnTo>
                  <a:lnTo>
                    <a:pt x="1963" y="1709"/>
                  </a:lnTo>
                  <a:lnTo>
                    <a:pt x="1991" y="1698"/>
                  </a:lnTo>
                  <a:lnTo>
                    <a:pt x="2019" y="1685"/>
                  </a:lnTo>
                  <a:lnTo>
                    <a:pt x="2046" y="1672"/>
                  </a:lnTo>
                  <a:lnTo>
                    <a:pt x="2071" y="1657"/>
                  </a:lnTo>
                  <a:lnTo>
                    <a:pt x="2095" y="1641"/>
                  </a:lnTo>
                  <a:lnTo>
                    <a:pt x="2118" y="1624"/>
                  </a:lnTo>
                  <a:lnTo>
                    <a:pt x="2140" y="1606"/>
                  </a:lnTo>
                  <a:lnTo>
                    <a:pt x="2160" y="1588"/>
                  </a:lnTo>
                  <a:lnTo>
                    <a:pt x="2179" y="1568"/>
                  </a:lnTo>
                  <a:lnTo>
                    <a:pt x="2197" y="1547"/>
                  </a:lnTo>
                  <a:lnTo>
                    <a:pt x="2214" y="1525"/>
                  </a:lnTo>
                  <a:lnTo>
                    <a:pt x="2229" y="1502"/>
                  </a:lnTo>
                  <a:lnTo>
                    <a:pt x="2242" y="1478"/>
                  </a:lnTo>
                  <a:lnTo>
                    <a:pt x="2254" y="1453"/>
                  </a:lnTo>
                  <a:lnTo>
                    <a:pt x="2264" y="1427"/>
                  </a:lnTo>
                  <a:lnTo>
                    <a:pt x="2273" y="1399"/>
                  </a:lnTo>
                  <a:lnTo>
                    <a:pt x="2280" y="1372"/>
                  </a:lnTo>
                  <a:lnTo>
                    <a:pt x="2286" y="1342"/>
                  </a:lnTo>
                  <a:lnTo>
                    <a:pt x="2291" y="1312"/>
                  </a:lnTo>
                  <a:lnTo>
                    <a:pt x="2293" y="1280"/>
                  </a:lnTo>
                  <a:lnTo>
                    <a:pt x="2294" y="1248"/>
                  </a:lnTo>
                  <a:lnTo>
                    <a:pt x="2294" y="1248"/>
                  </a:lnTo>
                  <a:close/>
                  <a:moveTo>
                    <a:pt x="2506" y="2853"/>
                  </a:moveTo>
                  <a:lnTo>
                    <a:pt x="2506" y="2853"/>
                  </a:lnTo>
                  <a:lnTo>
                    <a:pt x="2506" y="2823"/>
                  </a:lnTo>
                  <a:lnTo>
                    <a:pt x="2503" y="2793"/>
                  </a:lnTo>
                  <a:lnTo>
                    <a:pt x="2500" y="2765"/>
                  </a:lnTo>
                  <a:lnTo>
                    <a:pt x="2495" y="2737"/>
                  </a:lnTo>
                  <a:lnTo>
                    <a:pt x="2487" y="2710"/>
                  </a:lnTo>
                  <a:lnTo>
                    <a:pt x="2479" y="2684"/>
                  </a:lnTo>
                  <a:lnTo>
                    <a:pt x="2470" y="2659"/>
                  </a:lnTo>
                  <a:lnTo>
                    <a:pt x="2458" y="2634"/>
                  </a:lnTo>
                  <a:lnTo>
                    <a:pt x="2445" y="2611"/>
                  </a:lnTo>
                  <a:lnTo>
                    <a:pt x="2431" y="2589"/>
                  </a:lnTo>
                  <a:lnTo>
                    <a:pt x="2415" y="2567"/>
                  </a:lnTo>
                  <a:lnTo>
                    <a:pt x="2398" y="2546"/>
                  </a:lnTo>
                  <a:lnTo>
                    <a:pt x="2379" y="2526"/>
                  </a:lnTo>
                  <a:lnTo>
                    <a:pt x="2358" y="2507"/>
                  </a:lnTo>
                  <a:lnTo>
                    <a:pt x="2336" y="2489"/>
                  </a:lnTo>
                  <a:lnTo>
                    <a:pt x="2313" y="2473"/>
                  </a:lnTo>
                  <a:lnTo>
                    <a:pt x="2288" y="2457"/>
                  </a:lnTo>
                  <a:lnTo>
                    <a:pt x="2260" y="2441"/>
                  </a:lnTo>
                  <a:lnTo>
                    <a:pt x="2232" y="2427"/>
                  </a:lnTo>
                  <a:lnTo>
                    <a:pt x="2202" y="2414"/>
                  </a:lnTo>
                  <a:lnTo>
                    <a:pt x="2171" y="2402"/>
                  </a:lnTo>
                  <a:lnTo>
                    <a:pt x="2138" y="2391"/>
                  </a:lnTo>
                  <a:lnTo>
                    <a:pt x="2103" y="2380"/>
                  </a:lnTo>
                  <a:lnTo>
                    <a:pt x="2068" y="2372"/>
                  </a:lnTo>
                  <a:lnTo>
                    <a:pt x="2030" y="2363"/>
                  </a:lnTo>
                  <a:lnTo>
                    <a:pt x="1991" y="2356"/>
                  </a:lnTo>
                  <a:lnTo>
                    <a:pt x="1950" y="2351"/>
                  </a:lnTo>
                  <a:lnTo>
                    <a:pt x="1908" y="2345"/>
                  </a:lnTo>
                  <a:lnTo>
                    <a:pt x="1864" y="2341"/>
                  </a:lnTo>
                  <a:lnTo>
                    <a:pt x="1817" y="2339"/>
                  </a:lnTo>
                  <a:lnTo>
                    <a:pt x="1771" y="2337"/>
                  </a:lnTo>
                  <a:lnTo>
                    <a:pt x="1722" y="2337"/>
                  </a:lnTo>
                  <a:lnTo>
                    <a:pt x="659" y="2337"/>
                  </a:lnTo>
                  <a:lnTo>
                    <a:pt x="659" y="3382"/>
                  </a:lnTo>
                  <a:lnTo>
                    <a:pt x="1770" y="3382"/>
                  </a:lnTo>
                  <a:lnTo>
                    <a:pt x="1770" y="3382"/>
                  </a:lnTo>
                  <a:lnTo>
                    <a:pt x="1812" y="3381"/>
                  </a:lnTo>
                  <a:lnTo>
                    <a:pt x="1854" y="3380"/>
                  </a:lnTo>
                  <a:lnTo>
                    <a:pt x="1894" y="3377"/>
                  </a:lnTo>
                  <a:lnTo>
                    <a:pt x="1933" y="3373"/>
                  </a:lnTo>
                  <a:lnTo>
                    <a:pt x="1971" y="3368"/>
                  </a:lnTo>
                  <a:lnTo>
                    <a:pt x="2009" y="3363"/>
                  </a:lnTo>
                  <a:lnTo>
                    <a:pt x="2044" y="3356"/>
                  </a:lnTo>
                  <a:lnTo>
                    <a:pt x="2078" y="3348"/>
                  </a:lnTo>
                  <a:lnTo>
                    <a:pt x="2112" y="3339"/>
                  </a:lnTo>
                  <a:lnTo>
                    <a:pt x="2145" y="3329"/>
                  </a:lnTo>
                  <a:lnTo>
                    <a:pt x="2175" y="3318"/>
                  </a:lnTo>
                  <a:lnTo>
                    <a:pt x="2204" y="3306"/>
                  </a:lnTo>
                  <a:lnTo>
                    <a:pt x="2233" y="3294"/>
                  </a:lnTo>
                  <a:lnTo>
                    <a:pt x="2260" y="3279"/>
                  </a:lnTo>
                  <a:lnTo>
                    <a:pt x="2285" y="3264"/>
                  </a:lnTo>
                  <a:lnTo>
                    <a:pt x="2311" y="3248"/>
                  </a:lnTo>
                  <a:lnTo>
                    <a:pt x="2333" y="3231"/>
                  </a:lnTo>
                  <a:lnTo>
                    <a:pt x="2355" y="3213"/>
                  </a:lnTo>
                  <a:lnTo>
                    <a:pt x="2376" y="3194"/>
                  </a:lnTo>
                  <a:lnTo>
                    <a:pt x="2395" y="3174"/>
                  </a:lnTo>
                  <a:lnTo>
                    <a:pt x="2412" y="3153"/>
                  </a:lnTo>
                  <a:lnTo>
                    <a:pt x="2428" y="3131"/>
                  </a:lnTo>
                  <a:lnTo>
                    <a:pt x="2443" y="3106"/>
                  </a:lnTo>
                  <a:lnTo>
                    <a:pt x="2456" y="3082"/>
                  </a:lnTo>
                  <a:lnTo>
                    <a:pt x="2467" y="3057"/>
                  </a:lnTo>
                  <a:lnTo>
                    <a:pt x="2478" y="3031"/>
                  </a:lnTo>
                  <a:lnTo>
                    <a:pt x="2486" y="3005"/>
                  </a:lnTo>
                  <a:lnTo>
                    <a:pt x="2494" y="2976"/>
                  </a:lnTo>
                  <a:lnTo>
                    <a:pt x="2499" y="2947"/>
                  </a:lnTo>
                  <a:lnTo>
                    <a:pt x="2503" y="2916"/>
                  </a:lnTo>
                  <a:lnTo>
                    <a:pt x="2505" y="2886"/>
                  </a:lnTo>
                  <a:lnTo>
                    <a:pt x="2506" y="2853"/>
                  </a:lnTo>
                  <a:lnTo>
                    <a:pt x="2506" y="2853"/>
                  </a:lnTo>
                  <a:close/>
                  <a:moveTo>
                    <a:pt x="3622" y="3976"/>
                  </a:moveTo>
                  <a:lnTo>
                    <a:pt x="3622" y="0"/>
                  </a:lnTo>
                  <a:lnTo>
                    <a:pt x="4282" y="0"/>
                  </a:lnTo>
                  <a:lnTo>
                    <a:pt x="4282" y="3976"/>
                  </a:lnTo>
                  <a:lnTo>
                    <a:pt x="3622" y="3976"/>
                  </a:lnTo>
                  <a:close/>
                  <a:moveTo>
                    <a:pt x="6630" y="3976"/>
                  </a:moveTo>
                  <a:lnTo>
                    <a:pt x="6630" y="3622"/>
                  </a:lnTo>
                  <a:lnTo>
                    <a:pt x="6630" y="3622"/>
                  </a:lnTo>
                  <a:lnTo>
                    <a:pt x="6611" y="3643"/>
                  </a:lnTo>
                  <a:lnTo>
                    <a:pt x="6592" y="3665"/>
                  </a:lnTo>
                  <a:lnTo>
                    <a:pt x="6572" y="3686"/>
                  </a:lnTo>
                  <a:lnTo>
                    <a:pt x="6551" y="3707"/>
                  </a:lnTo>
                  <a:lnTo>
                    <a:pt x="6530" y="3727"/>
                  </a:lnTo>
                  <a:lnTo>
                    <a:pt x="6508" y="3747"/>
                  </a:lnTo>
                  <a:lnTo>
                    <a:pt x="6486" y="3766"/>
                  </a:lnTo>
                  <a:lnTo>
                    <a:pt x="6463" y="3785"/>
                  </a:lnTo>
                  <a:lnTo>
                    <a:pt x="6439" y="3803"/>
                  </a:lnTo>
                  <a:lnTo>
                    <a:pt x="6415" y="3821"/>
                  </a:lnTo>
                  <a:lnTo>
                    <a:pt x="6389" y="3838"/>
                  </a:lnTo>
                  <a:lnTo>
                    <a:pt x="6364" y="3855"/>
                  </a:lnTo>
                  <a:lnTo>
                    <a:pt x="6338" y="3872"/>
                  </a:lnTo>
                  <a:lnTo>
                    <a:pt x="6310" y="3887"/>
                  </a:lnTo>
                  <a:lnTo>
                    <a:pt x="6282" y="3902"/>
                  </a:lnTo>
                  <a:lnTo>
                    <a:pt x="6254" y="3916"/>
                  </a:lnTo>
                  <a:lnTo>
                    <a:pt x="6224" y="3930"/>
                  </a:lnTo>
                  <a:lnTo>
                    <a:pt x="6195" y="3942"/>
                  </a:lnTo>
                  <a:lnTo>
                    <a:pt x="6164" y="3955"/>
                  </a:lnTo>
                  <a:lnTo>
                    <a:pt x="6133" y="3966"/>
                  </a:lnTo>
                  <a:lnTo>
                    <a:pt x="6101" y="3977"/>
                  </a:lnTo>
                  <a:lnTo>
                    <a:pt x="6068" y="3986"/>
                  </a:lnTo>
                  <a:lnTo>
                    <a:pt x="6034" y="3996"/>
                  </a:lnTo>
                  <a:lnTo>
                    <a:pt x="6000" y="4003"/>
                  </a:lnTo>
                  <a:lnTo>
                    <a:pt x="5966" y="4011"/>
                  </a:lnTo>
                  <a:lnTo>
                    <a:pt x="5930" y="4017"/>
                  </a:lnTo>
                  <a:lnTo>
                    <a:pt x="5893" y="4022"/>
                  </a:lnTo>
                  <a:lnTo>
                    <a:pt x="5855" y="4027"/>
                  </a:lnTo>
                  <a:lnTo>
                    <a:pt x="5817" y="4031"/>
                  </a:lnTo>
                  <a:lnTo>
                    <a:pt x="5778" y="4034"/>
                  </a:lnTo>
                  <a:lnTo>
                    <a:pt x="5738" y="4035"/>
                  </a:lnTo>
                  <a:lnTo>
                    <a:pt x="5698" y="4035"/>
                  </a:lnTo>
                  <a:lnTo>
                    <a:pt x="5698" y="4035"/>
                  </a:lnTo>
                  <a:lnTo>
                    <a:pt x="5648" y="4035"/>
                  </a:lnTo>
                  <a:lnTo>
                    <a:pt x="5597" y="4032"/>
                  </a:lnTo>
                  <a:lnTo>
                    <a:pt x="5547" y="4027"/>
                  </a:lnTo>
                  <a:lnTo>
                    <a:pt x="5497" y="4021"/>
                  </a:lnTo>
                  <a:lnTo>
                    <a:pt x="5449" y="4013"/>
                  </a:lnTo>
                  <a:lnTo>
                    <a:pt x="5402" y="4003"/>
                  </a:lnTo>
                  <a:lnTo>
                    <a:pt x="5354" y="3991"/>
                  </a:lnTo>
                  <a:lnTo>
                    <a:pt x="5308" y="3978"/>
                  </a:lnTo>
                  <a:lnTo>
                    <a:pt x="5263" y="3962"/>
                  </a:lnTo>
                  <a:lnTo>
                    <a:pt x="5219" y="3945"/>
                  </a:lnTo>
                  <a:lnTo>
                    <a:pt x="5177" y="3926"/>
                  </a:lnTo>
                  <a:lnTo>
                    <a:pt x="5135" y="3906"/>
                  </a:lnTo>
                  <a:lnTo>
                    <a:pt x="5095" y="3884"/>
                  </a:lnTo>
                  <a:lnTo>
                    <a:pt x="5056" y="3860"/>
                  </a:lnTo>
                  <a:lnTo>
                    <a:pt x="5018" y="3835"/>
                  </a:lnTo>
                  <a:lnTo>
                    <a:pt x="4982" y="3808"/>
                  </a:lnTo>
                  <a:lnTo>
                    <a:pt x="4947" y="3779"/>
                  </a:lnTo>
                  <a:lnTo>
                    <a:pt x="4915" y="3748"/>
                  </a:lnTo>
                  <a:lnTo>
                    <a:pt x="4883" y="3716"/>
                  </a:lnTo>
                  <a:lnTo>
                    <a:pt x="4855" y="3682"/>
                  </a:lnTo>
                  <a:lnTo>
                    <a:pt x="4840" y="3665"/>
                  </a:lnTo>
                  <a:lnTo>
                    <a:pt x="4828" y="3646"/>
                  </a:lnTo>
                  <a:lnTo>
                    <a:pt x="4814" y="3628"/>
                  </a:lnTo>
                  <a:lnTo>
                    <a:pt x="4802" y="3609"/>
                  </a:lnTo>
                  <a:lnTo>
                    <a:pt x="4790" y="3590"/>
                  </a:lnTo>
                  <a:lnTo>
                    <a:pt x="4779" y="3570"/>
                  </a:lnTo>
                  <a:lnTo>
                    <a:pt x="4768" y="3550"/>
                  </a:lnTo>
                  <a:lnTo>
                    <a:pt x="4757" y="3529"/>
                  </a:lnTo>
                  <a:lnTo>
                    <a:pt x="4748" y="3509"/>
                  </a:lnTo>
                  <a:lnTo>
                    <a:pt x="4738" y="3487"/>
                  </a:lnTo>
                  <a:lnTo>
                    <a:pt x="4730" y="3466"/>
                  </a:lnTo>
                  <a:lnTo>
                    <a:pt x="4722" y="3444"/>
                  </a:lnTo>
                  <a:lnTo>
                    <a:pt x="4715" y="3421"/>
                  </a:lnTo>
                  <a:lnTo>
                    <a:pt x="4708" y="3399"/>
                  </a:lnTo>
                  <a:lnTo>
                    <a:pt x="4701" y="3375"/>
                  </a:lnTo>
                  <a:lnTo>
                    <a:pt x="4696" y="3351"/>
                  </a:lnTo>
                  <a:lnTo>
                    <a:pt x="4691" y="3327"/>
                  </a:lnTo>
                  <a:lnTo>
                    <a:pt x="4687" y="3303"/>
                  </a:lnTo>
                  <a:lnTo>
                    <a:pt x="4682" y="3278"/>
                  </a:lnTo>
                  <a:lnTo>
                    <a:pt x="4679" y="3253"/>
                  </a:lnTo>
                  <a:lnTo>
                    <a:pt x="4677" y="3227"/>
                  </a:lnTo>
                  <a:lnTo>
                    <a:pt x="4676" y="3201"/>
                  </a:lnTo>
                  <a:lnTo>
                    <a:pt x="4675" y="3175"/>
                  </a:lnTo>
                  <a:lnTo>
                    <a:pt x="4674" y="3147"/>
                  </a:lnTo>
                  <a:lnTo>
                    <a:pt x="4674" y="3136"/>
                  </a:lnTo>
                  <a:lnTo>
                    <a:pt x="4674" y="3136"/>
                  </a:lnTo>
                  <a:lnTo>
                    <a:pt x="4675" y="3108"/>
                  </a:lnTo>
                  <a:lnTo>
                    <a:pt x="4676" y="3079"/>
                  </a:lnTo>
                  <a:lnTo>
                    <a:pt x="4677" y="3051"/>
                  </a:lnTo>
                  <a:lnTo>
                    <a:pt x="4680" y="3023"/>
                  </a:lnTo>
                  <a:lnTo>
                    <a:pt x="4683" y="2997"/>
                  </a:lnTo>
                  <a:lnTo>
                    <a:pt x="4687" y="2970"/>
                  </a:lnTo>
                  <a:lnTo>
                    <a:pt x="4692" y="2945"/>
                  </a:lnTo>
                  <a:lnTo>
                    <a:pt x="4697" y="2918"/>
                  </a:lnTo>
                  <a:lnTo>
                    <a:pt x="4702" y="2893"/>
                  </a:lnTo>
                  <a:lnTo>
                    <a:pt x="4710" y="2869"/>
                  </a:lnTo>
                  <a:lnTo>
                    <a:pt x="4716" y="2845"/>
                  </a:lnTo>
                  <a:lnTo>
                    <a:pt x="4724" y="2821"/>
                  </a:lnTo>
                  <a:lnTo>
                    <a:pt x="4733" y="2797"/>
                  </a:lnTo>
                  <a:lnTo>
                    <a:pt x="4742" y="2774"/>
                  </a:lnTo>
                  <a:lnTo>
                    <a:pt x="4752" y="2752"/>
                  </a:lnTo>
                  <a:lnTo>
                    <a:pt x="4762" y="2730"/>
                  </a:lnTo>
                  <a:lnTo>
                    <a:pt x="4773" y="2709"/>
                  </a:lnTo>
                  <a:lnTo>
                    <a:pt x="4784" y="2688"/>
                  </a:lnTo>
                  <a:lnTo>
                    <a:pt x="4797" y="2667"/>
                  </a:lnTo>
                  <a:lnTo>
                    <a:pt x="4810" y="2647"/>
                  </a:lnTo>
                  <a:lnTo>
                    <a:pt x="4823" y="2627"/>
                  </a:lnTo>
                  <a:lnTo>
                    <a:pt x="4837" y="2608"/>
                  </a:lnTo>
                  <a:lnTo>
                    <a:pt x="4852" y="2589"/>
                  </a:lnTo>
                  <a:lnTo>
                    <a:pt x="4866" y="2571"/>
                  </a:lnTo>
                  <a:lnTo>
                    <a:pt x="4882" y="2554"/>
                  </a:lnTo>
                  <a:lnTo>
                    <a:pt x="4898" y="2536"/>
                  </a:lnTo>
                  <a:lnTo>
                    <a:pt x="4915" y="2519"/>
                  </a:lnTo>
                  <a:lnTo>
                    <a:pt x="4932" y="2503"/>
                  </a:lnTo>
                  <a:lnTo>
                    <a:pt x="4950" y="2487"/>
                  </a:lnTo>
                  <a:lnTo>
                    <a:pt x="4967" y="2472"/>
                  </a:lnTo>
                  <a:lnTo>
                    <a:pt x="4986" y="2456"/>
                  </a:lnTo>
                  <a:lnTo>
                    <a:pt x="5005" y="2441"/>
                  </a:lnTo>
                  <a:lnTo>
                    <a:pt x="5025" y="2427"/>
                  </a:lnTo>
                  <a:lnTo>
                    <a:pt x="5045" y="2414"/>
                  </a:lnTo>
                  <a:lnTo>
                    <a:pt x="5066" y="2400"/>
                  </a:lnTo>
                  <a:lnTo>
                    <a:pt x="5087" y="2387"/>
                  </a:lnTo>
                  <a:lnTo>
                    <a:pt x="5131" y="2363"/>
                  </a:lnTo>
                  <a:lnTo>
                    <a:pt x="5177" y="2341"/>
                  </a:lnTo>
                  <a:lnTo>
                    <a:pt x="5224" y="2320"/>
                  </a:lnTo>
                  <a:lnTo>
                    <a:pt x="5272" y="2301"/>
                  </a:lnTo>
                  <a:lnTo>
                    <a:pt x="5323" y="2284"/>
                  </a:lnTo>
                  <a:lnTo>
                    <a:pt x="5375" y="2269"/>
                  </a:lnTo>
                  <a:lnTo>
                    <a:pt x="5428" y="2255"/>
                  </a:lnTo>
                  <a:lnTo>
                    <a:pt x="5484" y="2243"/>
                  </a:lnTo>
                  <a:lnTo>
                    <a:pt x="5540" y="2234"/>
                  </a:lnTo>
                  <a:lnTo>
                    <a:pt x="5597" y="2226"/>
                  </a:lnTo>
                  <a:lnTo>
                    <a:pt x="5656" y="2219"/>
                  </a:lnTo>
                  <a:lnTo>
                    <a:pt x="5716" y="2215"/>
                  </a:lnTo>
                  <a:lnTo>
                    <a:pt x="5777" y="2212"/>
                  </a:lnTo>
                  <a:lnTo>
                    <a:pt x="5839" y="2212"/>
                  </a:lnTo>
                  <a:lnTo>
                    <a:pt x="5839" y="2212"/>
                  </a:lnTo>
                  <a:lnTo>
                    <a:pt x="5903" y="2212"/>
                  </a:lnTo>
                  <a:lnTo>
                    <a:pt x="5964" y="2214"/>
                  </a:lnTo>
                  <a:lnTo>
                    <a:pt x="6023" y="2216"/>
                  </a:lnTo>
                  <a:lnTo>
                    <a:pt x="6080" y="2220"/>
                  </a:lnTo>
                  <a:lnTo>
                    <a:pt x="6134" y="2224"/>
                  </a:lnTo>
                  <a:lnTo>
                    <a:pt x="6186" y="2231"/>
                  </a:lnTo>
                  <a:lnTo>
                    <a:pt x="6236" y="2237"/>
                  </a:lnTo>
                  <a:lnTo>
                    <a:pt x="6284" y="2244"/>
                  </a:lnTo>
                  <a:lnTo>
                    <a:pt x="6332" y="2253"/>
                  </a:lnTo>
                  <a:lnTo>
                    <a:pt x="6378" y="2262"/>
                  </a:lnTo>
                  <a:lnTo>
                    <a:pt x="6422" y="2272"/>
                  </a:lnTo>
                  <a:lnTo>
                    <a:pt x="6466" y="2282"/>
                  </a:lnTo>
                  <a:lnTo>
                    <a:pt x="6509" y="2293"/>
                  </a:lnTo>
                  <a:lnTo>
                    <a:pt x="6551" y="2305"/>
                  </a:lnTo>
                  <a:lnTo>
                    <a:pt x="6635" y="2331"/>
                  </a:lnTo>
                  <a:lnTo>
                    <a:pt x="6635" y="2260"/>
                  </a:lnTo>
                  <a:lnTo>
                    <a:pt x="6635" y="2260"/>
                  </a:lnTo>
                  <a:lnTo>
                    <a:pt x="6634" y="2223"/>
                  </a:lnTo>
                  <a:lnTo>
                    <a:pt x="6632" y="2188"/>
                  </a:lnTo>
                  <a:lnTo>
                    <a:pt x="6629" y="2153"/>
                  </a:lnTo>
                  <a:lnTo>
                    <a:pt x="6624" y="2119"/>
                  </a:lnTo>
                  <a:lnTo>
                    <a:pt x="6618" y="2087"/>
                  </a:lnTo>
                  <a:lnTo>
                    <a:pt x="6609" y="2055"/>
                  </a:lnTo>
                  <a:lnTo>
                    <a:pt x="6600" y="2026"/>
                  </a:lnTo>
                  <a:lnTo>
                    <a:pt x="6589" y="1996"/>
                  </a:lnTo>
                  <a:lnTo>
                    <a:pt x="6577" y="1968"/>
                  </a:lnTo>
                  <a:lnTo>
                    <a:pt x="6564" y="1941"/>
                  </a:lnTo>
                  <a:lnTo>
                    <a:pt x="6548" y="1915"/>
                  </a:lnTo>
                  <a:lnTo>
                    <a:pt x="6532" y="1890"/>
                  </a:lnTo>
                  <a:lnTo>
                    <a:pt x="6515" y="1867"/>
                  </a:lnTo>
                  <a:lnTo>
                    <a:pt x="6496" y="1845"/>
                  </a:lnTo>
                  <a:lnTo>
                    <a:pt x="6475" y="1824"/>
                  </a:lnTo>
                  <a:lnTo>
                    <a:pt x="6452" y="1803"/>
                  </a:lnTo>
                  <a:lnTo>
                    <a:pt x="6429" y="1784"/>
                  </a:lnTo>
                  <a:lnTo>
                    <a:pt x="6405" y="1767"/>
                  </a:lnTo>
                  <a:lnTo>
                    <a:pt x="6380" y="1750"/>
                  </a:lnTo>
                  <a:lnTo>
                    <a:pt x="6353" y="1735"/>
                  </a:lnTo>
                  <a:lnTo>
                    <a:pt x="6324" y="1721"/>
                  </a:lnTo>
                  <a:lnTo>
                    <a:pt x="6294" y="1707"/>
                  </a:lnTo>
                  <a:lnTo>
                    <a:pt x="6263" y="1696"/>
                  </a:lnTo>
                  <a:lnTo>
                    <a:pt x="6231" y="1685"/>
                  </a:lnTo>
                  <a:lnTo>
                    <a:pt x="6197" y="1676"/>
                  </a:lnTo>
                  <a:lnTo>
                    <a:pt x="6162" y="1668"/>
                  </a:lnTo>
                  <a:lnTo>
                    <a:pt x="6126" y="1661"/>
                  </a:lnTo>
                  <a:lnTo>
                    <a:pt x="6089" y="1656"/>
                  </a:lnTo>
                  <a:lnTo>
                    <a:pt x="6050" y="1650"/>
                  </a:lnTo>
                  <a:lnTo>
                    <a:pt x="6011" y="1647"/>
                  </a:lnTo>
                  <a:lnTo>
                    <a:pt x="5969" y="1646"/>
                  </a:lnTo>
                  <a:lnTo>
                    <a:pt x="5927" y="1645"/>
                  </a:lnTo>
                  <a:lnTo>
                    <a:pt x="5927" y="1645"/>
                  </a:lnTo>
                  <a:lnTo>
                    <a:pt x="5868" y="1646"/>
                  </a:lnTo>
                  <a:lnTo>
                    <a:pt x="5810" y="1648"/>
                  </a:lnTo>
                  <a:lnTo>
                    <a:pt x="5754" y="1653"/>
                  </a:lnTo>
                  <a:lnTo>
                    <a:pt x="5699" y="1658"/>
                  </a:lnTo>
                  <a:lnTo>
                    <a:pt x="5647" y="1664"/>
                  </a:lnTo>
                  <a:lnTo>
                    <a:pt x="5594" y="1673"/>
                  </a:lnTo>
                  <a:lnTo>
                    <a:pt x="5544" y="1683"/>
                  </a:lnTo>
                  <a:lnTo>
                    <a:pt x="5493" y="1694"/>
                  </a:lnTo>
                  <a:lnTo>
                    <a:pt x="5444" y="1706"/>
                  </a:lnTo>
                  <a:lnTo>
                    <a:pt x="5395" y="1720"/>
                  </a:lnTo>
                  <a:lnTo>
                    <a:pt x="5347" y="1734"/>
                  </a:lnTo>
                  <a:lnTo>
                    <a:pt x="5299" y="1750"/>
                  </a:lnTo>
                  <a:lnTo>
                    <a:pt x="5250" y="1767"/>
                  </a:lnTo>
                  <a:lnTo>
                    <a:pt x="5202" y="1785"/>
                  </a:lnTo>
                  <a:lnTo>
                    <a:pt x="5154" y="1804"/>
                  </a:lnTo>
                  <a:lnTo>
                    <a:pt x="5105" y="1824"/>
                  </a:lnTo>
                  <a:lnTo>
                    <a:pt x="4924" y="1296"/>
                  </a:lnTo>
                  <a:lnTo>
                    <a:pt x="4924" y="1296"/>
                  </a:lnTo>
                  <a:lnTo>
                    <a:pt x="4984" y="1270"/>
                  </a:lnTo>
                  <a:lnTo>
                    <a:pt x="5043" y="1245"/>
                  </a:lnTo>
                  <a:lnTo>
                    <a:pt x="5103" y="1222"/>
                  </a:lnTo>
                  <a:lnTo>
                    <a:pt x="5163" y="1198"/>
                  </a:lnTo>
                  <a:lnTo>
                    <a:pt x="5224" y="1177"/>
                  </a:lnTo>
                  <a:lnTo>
                    <a:pt x="5287" y="1158"/>
                  </a:lnTo>
                  <a:lnTo>
                    <a:pt x="5350" y="1140"/>
                  </a:lnTo>
                  <a:lnTo>
                    <a:pt x="5415" y="1123"/>
                  </a:lnTo>
                  <a:lnTo>
                    <a:pt x="5482" y="1108"/>
                  </a:lnTo>
                  <a:lnTo>
                    <a:pt x="5551" y="1095"/>
                  </a:lnTo>
                  <a:lnTo>
                    <a:pt x="5623" y="1084"/>
                  </a:lnTo>
                  <a:lnTo>
                    <a:pt x="5696" y="1074"/>
                  </a:lnTo>
                  <a:lnTo>
                    <a:pt x="5772" y="1067"/>
                  </a:lnTo>
                  <a:lnTo>
                    <a:pt x="5852" y="1061"/>
                  </a:lnTo>
                  <a:lnTo>
                    <a:pt x="5934" y="1058"/>
                  </a:lnTo>
                  <a:lnTo>
                    <a:pt x="6020" y="1057"/>
                  </a:lnTo>
                  <a:lnTo>
                    <a:pt x="6020" y="1057"/>
                  </a:lnTo>
                  <a:lnTo>
                    <a:pt x="6059" y="1058"/>
                  </a:lnTo>
                  <a:lnTo>
                    <a:pt x="6098" y="1058"/>
                  </a:lnTo>
                  <a:lnTo>
                    <a:pt x="6137" y="1060"/>
                  </a:lnTo>
                  <a:lnTo>
                    <a:pt x="6175" y="1062"/>
                  </a:lnTo>
                  <a:lnTo>
                    <a:pt x="6212" y="1065"/>
                  </a:lnTo>
                  <a:lnTo>
                    <a:pt x="6247" y="1068"/>
                  </a:lnTo>
                  <a:lnTo>
                    <a:pt x="6283" y="1072"/>
                  </a:lnTo>
                  <a:lnTo>
                    <a:pt x="6318" y="1078"/>
                  </a:lnTo>
                  <a:lnTo>
                    <a:pt x="6353" y="1083"/>
                  </a:lnTo>
                  <a:lnTo>
                    <a:pt x="6386" y="1089"/>
                  </a:lnTo>
                  <a:lnTo>
                    <a:pt x="6420" y="1095"/>
                  </a:lnTo>
                  <a:lnTo>
                    <a:pt x="6452" y="1103"/>
                  </a:lnTo>
                  <a:lnTo>
                    <a:pt x="6484" y="1111"/>
                  </a:lnTo>
                  <a:lnTo>
                    <a:pt x="6516" y="1120"/>
                  </a:lnTo>
                  <a:lnTo>
                    <a:pt x="6546" y="1129"/>
                  </a:lnTo>
                  <a:lnTo>
                    <a:pt x="6576" y="1139"/>
                  </a:lnTo>
                  <a:lnTo>
                    <a:pt x="6605" y="1149"/>
                  </a:lnTo>
                  <a:lnTo>
                    <a:pt x="6634" y="1160"/>
                  </a:lnTo>
                  <a:lnTo>
                    <a:pt x="6662" y="1171"/>
                  </a:lnTo>
                  <a:lnTo>
                    <a:pt x="6690" y="1184"/>
                  </a:lnTo>
                  <a:lnTo>
                    <a:pt x="6716" y="1196"/>
                  </a:lnTo>
                  <a:lnTo>
                    <a:pt x="6743" y="1210"/>
                  </a:lnTo>
                  <a:lnTo>
                    <a:pt x="6768" y="1224"/>
                  </a:lnTo>
                  <a:lnTo>
                    <a:pt x="6793" y="1238"/>
                  </a:lnTo>
                  <a:lnTo>
                    <a:pt x="6817" y="1253"/>
                  </a:lnTo>
                  <a:lnTo>
                    <a:pt x="6842" y="1269"/>
                  </a:lnTo>
                  <a:lnTo>
                    <a:pt x="6865" y="1286"/>
                  </a:lnTo>
                  <a:lnTo>
                    <a:pt x="6887" y="1303"/>
                  </a:lnTo>
                  <a:lnTo>
                    <a:pt x="6909" y="1320"/>
                  </a:lnTo>
                  <a:lnTo>
                    <a:pt x="6930" y="1338"/>
                  </a:lnTo>
                  <a:lnTo>
                    <a:pt x="6951" y="1357"/>
                  </a:lnTo>
                  <a:lnTo>
                    <a:pt x="6971" y="1376"/>
                  </a:lnTo>
                  <a:lnTo>
                    <a:pt x="6990" y="1396"/>
                  </a:lnTo>
                  <a:lnTo>
                    <a:pt x="7009" y="1416"/>
                  </a:lnTo>
                  <a:lnTo>
                    <a:pt x="7027" y="1437"/>
                  </a:lnTo>
                  <a:lnTo>
                    <a:pt x="7045" y="1458"/>
                  </a:lnTo>
                  <a:lnTo>
                    <a:pt x="7061" y="1480"/>
                  </a:lnTo>
                  <a:lnTo>
                    <a:pt x="7077" y="1502"/>
                  </a:lnTo>
                  <a:lnTo>
                    <a:pt x="7093" y="1525"/>
                  </a:lnTo>
                  <a:lnTo>
                    <a:pt x="7108" y="1550"/>
                  </a:lnTo>
                  <a:lnTo>
                    <a:pt x="7122" y="1574"/>
                  </a:lnTo>
                  <a:lnTo>
                    <a:pt x="7136" y="1598"/>
                  </a:lnTo>
                  <a:lnTo>
                    <a:pt x="7149" y="1623"/>
                  </a:lnTo>
                  <a:lnTo>
                    <a:pt x="7161" y="1649"/>
                  </a:lnTo>
                  <a:lnTo>
                    <a:pt x="7174" y="1676"/>
                  </a:lnTo>
                  <a:lnTo>
                    <a:pt x="7184" y="1702"/>
                  </a:lnTo>
                  <a:lnTo>
                    <a:pt x="7196" y="1729"/>
                  </a:lnTo>
                  <a:lnTo>
                    <a:pt x="7206" y="1758"/>
                  </a:lnTo>
                  <a:lnTo>
                    <a:pt x="7215" y="1786"/>
                  </a:lnTo>
                  <a:lnTo>
                    <a:pt x="7224" y="1814"/>
                  </a:lnTo>
                  <a:lnTo>
                    <a:pt x="7232" y="1844"/>
                  </a:lnTo>
                  <a:lnTo>
                    <a:pt x="7240" y="1873"/>
                  </a:lnTo>
                  <a:lnTo>
                    <a:pt x="7247" y="1904"/>
                  </a:lnTo>
                  <a:lnTo>
                    <a:pt x="7253" y="1935"/>
                  </a:lnTo>
                  <a:lnTo>
                    <a:pt x="7259" y="1966"/>
                  </a:lnTo>
                  <a:lnTo>
                    <a:pt x="7264" y="1998"/>
                  </a:lnTo>
                  <a:lnTo>
                    <a:pt x="7269" y="2031"/>
                  </a:lnTo>
                  <a:lnTo>
                    <a:pt x="7273" y="2064"/>
                  </a:lnTo>
                  <a:lnTo>
                    <a:pt x="7276" y="2097"/>
                  </a:lnTo>
                  <a:lnTo>
                    <a:pt x="7279" y="2131"/>
                  </a:lnTo>
                  <a:lnTo>
                    <a:pt x="7281" y="2165"/>
                  </a:lnTo>
                  <a:lnTo>
                    <a:pt x="7282" y="2200"/>
                  </a:lnTo>
                  <a:lnTo>
                    <a:pt x="7283" y="2271"/>
                  </a:lnTo>
                  <a:lnTo>
                    <a:pt x="7283" y="3976"/>
                  </a:lnTo>
                  <a:lnTo>
                    <a:pt x="6630" y="3976"/>
                  </a:lnTo>
                  <a:close/>
                  <a:moveTo>
                    <a:pt x="6646" y="2755"/>
                  </a:moveTo>
                  <a:lnTo>
                    <a:pt x="6646" y="2755"/>
                  </a:lnTo>
                  <a:lnTo>
                    <a:pt x="6613" y="2743"/>
                  </a:lnTo>
                  <a:lnTo>
                    <a:pt x="6580" y="2731"/>
                  </a:lnTo>
                  <a:lnTo>
                    <a:pt x="6545" y="2721"/>
                  </a:lnTo>
                  <a:lnTo>
                    <a:pt x="6508" y="2710"/>
                  </a:lnTo>
                  <a:lnTo>
                    <a:pt x="6470" y="2700"/>
                  </a:lnTo>
                  <a:lnTo>
                    <a:pt x="6431" y="2690"/>
                  </a:lnTo>
                  <a:lnTo>
                    <a:pt x="6390" y="2682"/>
                  </a:lnTo>
                  <a:lnTo>
                    <a:pt x="6349" y="2674"/>
                  </a:lnTo>
                  <a:lnTo>
                    <a:pt x="6307" y="2667"/>
                  </a:lnTo>
                  <a:lnTo>
                    <a:pt x="6264" y="2660"/>
                  </a:lnTo>
                  <a:lnTo>
                    <a:pt x="6220" y="2654"/>
                  </a:lnTo>
                  <a:lnTo>
                    <a:pt x="6175" y="2650"/>
                  </a:lnTo>
                  <a:lnTo>
                    <a:pt x="6129" y="2646"/>
                  </a:lnTo>
                  <a:lnTo>
                    <a:pt x="6082" y="2644"/>
                  </a:lnTo>
                  <a:lnTo>
                    <a:pt x="6035" y="2642"/>
                  </a:lnTo>
                  <a:lnTo>
                    <a:pt x="5988" y="2641"/>
                  </a:lnTo>
                  <a:lnTo>
                    <a:pt x="5988" y="2641"/>
                  </a:lnTo>
                  <a:lnTo>
                    <a:pt x="5949" y="2642"/>
                  </a:lnTo>
                  <a:lnTo>
                    <a:pt x="5912" y="2643"/>
                  </a:lnTo>
                  <a:lnTo>
                    <a:pt x="5875" y="2646"/>
                  </a:lnTo>
                  <a:lnTo>
                    <a:pt x="5840" y="2649"/>
                  </a:lnTo>
                  <a:lnTo>
                    <a:pt x="5806" y="2653"/>
                  </a:lnTo>
                  <a:lnTo>
                    <a:pt x="5773" y="2659"/>
                  </a:lnTo>
                  <a:lnTo>
                    <a:pt x="5740" y="2665"/>
                  </a:lnTo>
                  <a:lnTo>
                    <a:pt x="5710" y="2672"/>
                  </a:lnTo>
                  <a:lnTo>
                    <a:pt x="5679" y="2681"/>
                  </a:lnTo>
                  <a:lnTo>
                    <a:pt x="5651" y="2689"/>
                  </a:lnTo>
                  <a:lnTo>
                    <a:pt x="5624" y="2700"/>
                  </a:lnTo>
                  <a:lnTo>
                    <a:pt x="5596" y="2710"/>
                  </a:lnTo>
                  <a:lnTo>
                    <a:pt x="5571" y="2722"/>
                  </a:lnTo>
                  <a:lnTo>
                    <a:pt x="5547" y="2734"/>
                  </a:lnTo>
                  <a:lnTo>
                    <a:pt x="5524" y="2748"/>
                  </a:lnTo>
                  <a:lnTo>
                    <a:pt x="5503" y="2763"/>
                  </a:lnTo>
                  <a:lnTo>
                    <a:pt x="5482" y="2777"/>
                  </a:lnTo>
                  <a:lnTo>
                    <a:pt x="5463" y="2794"/>
                  </a:lnTo>
                  <a:lnTo>
                    <a:pt x="5444" y="2811"/>
                  </a:lnTo>
                  <a:lnTo>
                    <a:pt x="5427" y="2829"/>
                  </a:lnTo>
                  <a:lnTo>
                    <a:pt x="5412" y="2847"/>
                  </a:lnTo>
                  <a:lnTo>
                    <a:pt x="5398" y="2867"/>
                  </a:lnTo>
                  <a:lnTo>
                    <a:pt x="5385" y="2887"/>
                  </a:lnTo>
                  <a:lnTo>
                    <a:pt x="5373" y="2908"/>
                  </a:lnTo>
                  <a:lnTo>
                    <a:pt x="5363" y="2930"/>
                  </a:lnTo>
                  <a:lnTo>
                    <a:pt x="5353" y="2952"/>
                  </a:lnTo>
                  <a:lnTo>
                    <a:pt x="5346" y="2976"/>
                  </a:lnTo>
                  <a:lnTo>
                    <a:pt x="5340" y="3000"/>
                  </a:lnTo>
                  <a:lnTo>
                    <a:pt x="5334" y="3024"/>
                  </a:lnTo>
                  <a:lnTo>
                    <a:pt x="5331" y="3051"/>
                  </a:lnTo>
                  <a:lnTo>
                    <a:pt x="5329" y="3077"/>
                  </a:lnTo>
                  <a:lnTo>
                    <a:pt x="5328" y="3104"/>
                  </a:lnTo>
                  <a:lnTo>
                    <a:pt x="5328" y="3115"/>
                  </a:lnTo>
                  <a:lnTo>
                    <a:pt x="5328" y="3115"/>
                  </a:lnTo>
                  <a:lnTo>
                    <a:pt x="5329" y="3140"/>
                  </a:lnTo>
                  <a:lnTo>
                    <a:pt x="5331" y="3164"/>
                  </a:lnTo>
                  <a:lnTo>
                    <a:pt x="5334" y="3188"/>
                  </a:lnTo>
                  <a:lnTo>
                    <a:pt x="5340" y="3212"/>
                  </a:lnTo>
                  <a:lnTo>
                    <a:pt x="5345" y="3234"/>
                  </a:lnTo>
                  <a:lnTo>
                    <a:pt x="5352" y="3255"/>
                  </a:lnTo>
                  <a:lnTo>
                    <a:pt x="5362" y="3276"/>
                  </a:lnTo>
                  <a:lnTo>
                    <a:pt x="5371" y="3296"/>
                  </a:lnTo>
                  <a:lnTo>
                    <a:pt x="5382" y="3316"/>
                  </a:lnTo>
                  <a:lnTo>
                    <a:pt x="5394" y="3334"/>
                  </a:lnTo>
                  <a:lnTo>
                    <a:pt x="5408" y="3351"/>
                  </a:lnTo>
                  <a:lnTo>
                    <a:pt x="5422" y="3368"/>
                  </a:lnTo>
                  <a:lnTo>
                    <a:pt x="5438" y="3385"/>
                  </a:lnTo>
                  <a:lnTo>
                    <a:pt x="5453" y="3401"/>
                  </a:lnTo>
                  <a:lnTo>
                    <a:pt x="5471" y="3416"/>
                  </a:lnTo>
                  <a:lnTo>
                    <a:pt x="5489" y="3429"/>
                  </a:lnTo>
                  <a:lnTo>
                    <a:pt x="5509" y="3442"/>
                  </a:lnTo>
                  <a:lnTo>
                    <a:pt x="5529" y="3454"/>
                  </a:lnTo>
                  <a:lnTo>
                    <a:pt x="5550" y="3466"/>
                  </a:lnTo>
                  <a:lnTo>
                    <a:pt x="5571" y="3477"/>
                  </a:lnTo>
                  <a:lnTo>
                    <a:pt x="5594" y="3487"/>
                  </a:lnTo>
                  <a:lnTo>
                    <a:pt x="5617" y="3495"/>
                  </a:lnTo>
                  <a:lnTo>
                    <a:pt x="5642" y="3504"/>
                  </a:lnTo>
                  <a:lnTo>
                    <a:pt x="5666" y="3511"/>
                  </a:lnTo>
                  <a:lnTo>
                    <a:pt x="5691" y="3518"/>
                  </a:lnTo>
                  <a:lnTo>
                    <a:pt x="5717" y="3524"/>
                  </a:lnTo>
                  <a:lnTo>
                    <a:pt x="5744" y="3528"/>
                  </a:lnTo>
                  <a:lnTo>
                    <a:pt x="5771" y="3532"/>
                  </a:lnTo>
                  <a:lnTo>
                    <a:pt x="5798" y="3535"/>
                  </a:lnTo>
                  <a:lnTo>
                    <a:pt x="5827" y="3537"/>
                  </a:lnTo>
                  <a:lnTo>
                    <a:pt x="5855" y="3539"/>
                  </a:lnTo>
                  <a:lnTo>
                    <a:pt x="5883" y="3540"/>
                  </a:lnTo>
                  <a:lnTo>
                    <a:pt x="5883" y="3540"/>
                  </a:lnTo>
                  <a:lnTo>
                    <a:pt x="5924" y="3539"/>
                  </a:lnTo>
                  <a:lnTo>
                    <a:pt x="5964" y="3536"/>
                  </a:lnTo>
                  <a:lnTo>
                    <a:pt x="6003" y="3533"/>
                  </a:lnTo>
                  <a:lnTo>
                    <a:pt x="6041" y="3528"/>
                  </a:lnTo>
                  <a:lnTo>
                    <a:pt x="6079" y="3522"/>
                  </a:lnTo>
                  <a:lnTo>
                    <a:pt x="6116" y="3514"/>
                  </a:lnTo>
                  <a:lnTo>
                    <a:pt x="6152" y="3506"/>
                  </a:lnTo>
                  <a:lnTo>
                    <a:pt x="6186" y="3495"/>
                  </a:lnTo>
                  <a:lnTo>
                    <a:pt x="6221" y="3484"/>
                  </a:lnTo>
                  <a:lnTo>
                    <a:pt x="6254" y="3471"/>
                  </a:lnTo>
                  <a:lnTo>
                    <a:pt x="6285" y="3458"/>
                  </a:lnTo>
                  <a:lnTo>
                    <a:pt x="6317" y="3443"/>
                  </a:lnTo>
                  <a:lnTo>
                    <a:pt x="6346" y="3427"/>
                  </a:lnTo>
                  <a:lnTo>
                    <a:pt x="6375" y="3409"/>
                  </a:lnTo>
                  <a:lnTo>
                    <a:pt x="6402" y="3391"/>
                  </a:lnTo>
                  <a:lnTo>
                    <a:pt x="6428" y="3372"/>
                  </a:lnTo>
                  <a:lnTo>
                    <a:pt x="6454" y="3351"/>
                  </a:lnTo>
                  <a:lnTo>
                    <a:pt x="6477" y="3330"/>
                  </a:lnTo>
                  <a:lnTo>
                    <a:pt x="6499" y="3307"/>
                  </a:lnTo>
                  <a:lnTo>
                    <a:pt x="6520" y="3284"/>
                  </a:lnTo>
                  <a:lnTo>
                    <a:pt x="6539" y="3260"/>
                  </a:lnTo>
                  <a:lnTo>
                    <a:pt x="6557" y="3235"/>
                  </a:lnTo>
                  <a:lnTo>
                    <a:pt x="6573" y="3208"/>
                  </a:lnTo>
                  <a:lnTo>
                    <a:pt x="6588" y="3181"/>
                  </a:lnTo>
                  <a:lnTo>
                    <a:pt x="6602" y="3153"/>
                  </a:lnTo>
                  <a:lnTo>
                    <a:pt x="6613" y="3124"/>
                  </a:lnTo>
                  <a:lnTo>
                    <a:pt x="6623" y="3094"/>
                  </a:lnTo>
                  <a:lnTo>
                    <a:pt x="6631" y="3063"/>
                  </a:lnTo>
                  <a:lnTo>
                    <a:pt x="6638" y="3033"/>
                  </a:lnTo>
                  <a:lnTo>
                    <a:pt x="6642" y="3000"/>
                  </a:lnTo>
                  <a:lnTo>
                    <a:pt x="6645" y="2968"/>
                  </a:lnTo>
                  <a:lnTo>
                    <a:pt x="6646" y="2934"/>
                  </a:lnTo>
                  <a:lnTo>
                    <a:pt x="6646" y="2755"/>
                  </a:lnTo>
                  <a:close/>
                  <a:moveTo>
                    <a:pt x="9125" y="4040"/>
                  </a:moveTo>
                  <a:lnTo>
                    <a:pt x="9125" y="4040"/>
                  </a:lnTo>
                  <a:lnTo>
                    <a:pt x="9085" y="4040"/>
                  </a:lnTo>
                  <a:lnTo>
                    <a:pt x="9046" y="4039"/>
                  </a:lnTo>
                  <a:lnTo>
                    <a:pt x="9006" y="4036"/>
                  </a:lnTo>
                  <a:lnTo>
                    <a:pt x="8967" y="4033"/>
                  </a:lnTo>
                  <a:lnTo>
                    <a:pt x="8929" y="4028"/>
                  </a:lnTo>
                  <a:lnTo>
                    <a:pt x="8890" y="4023"/>
                  </a:lnTo>
                  <a:lnTo>
                    <a:pt x="8853" y="4017"/>
                  </a:lnTo>
                  <a:lnTo>
                    <a:pt x="8816" y="4010"/>
                  </a:lnTo>
                  <a:lnTo>
                    <a:pt x="8779" y="4002"/>
                  </a:lnTo>
                  <a:lnTo>
                    <a:pt x="8742" y="3994"/>
                  </a:lnTo>
                  <a:lnTo>
                    <a:pt x="8706" y="3983"/>
                  </a:lnTo>
                  <a:lnTo>
                    <a:pt x="8671" y="3973"/>
                  </a:lnTo>
                  <a:lnTo>
                    <a:pt x="8635" y="3962"/>
                  </a:lnTo>
                  <a:lnTo>
                    <a:pt x="8600" y="3950"/>
                  </a:lnTo>
                  <a:lnTo>
                    <a:pt x="8565" y="3937"/>
                  </a:lnTo>
                  <a:lnTo>
                    <a:pt x="8532" y="3923"/>
                  </a:lnTo>
                  <a:lnTo>
                    <a:pt x="8498" y="3909"/>
                  </a:lnTo>
                  <a:lnTo>
                    <a:pt x="8466" y="3893"/>
                  </a:lnTo>
                  <a:lnTo>
                    <a:pt x="8433" y="3877"/>
                  </a:lnTo>
                  <a:lnTo>
                    <a:pt x="8401" y="3860"/>
                  </a:lnTo>
                  <a:lnTo>
                    <a:pt x="8370" y="3842"/>
                  </a:lnTo>
                  <a:lnTo>
                    <a:pt x="8339" y="3823"/>
                  </a:lnTo>
                  <a:lnTo>
                    <a:pt x="8309" y="3805"/>
                  </a:lnTo>
                  <a:lnTo>
                    <a:pt x="8278" y="3786"/>
                  </a:lnTo>
                  <a:lnTo>
                    <a:pt x="8250" y="3765"/>
                  </a:lnTo>
                  <a:lnTo>
                    <a:pt x="8220" y="3744"/>
                  </a:lnTo>
                  <a:lnTo>
                    <a:pt x="8193" y="3721"/>
                  </a:lnTo>
                  <a:lnTo>
                    <a:pt x="8165" y="3699"/>
                  </a:lnTo>
                  <a:lnTo>
                    <a:pt x="8138" y="3676"/>
                  </a:lnTo>
                  <a:lnTo>
                    <a:pt x="8112" y="3652"/>
                  </a:lnTo>
                  <a:lnTo>
                    <a:pt x="8086" y="3628"/>
                  </a:lnTo>
                  <a:lnTo>
                    <a:pt x="8061" y="3603"/>
                  </a:lnTo>
                  <a:lnTo>
                    <a:pt x="8036" y="3577"/>
                  </a:lnTo>
                  <a:lnTo>
                    <a:pt x="8012" y="3551"/>
                  </a:lnTo>
                  <a:lnTo>
                    <a:pt x="7989" y="3524"/>
                  </a:lnTo>
                  <a:lnTo>
                    <a:pt x="7967" y="3496"/>
                  </a:lnTo>
                  <a:lnTo>
                    <a:pt x="7945" y="3469"/>
                  </a:lnTo>
                  <a:lnTo>
                    <a:pt x="7924" y="3441"/>
                  </a:lnTo>
                  <a:lnTo>
                    <a:pt x="7903" y="3411"/>
                  </a:lnTo>
                  <a:lnTo>
                    <a:pt x="7883" y="3382"/>
                  </a:lnTo>
                  <a:lnTo>
                    <a:pt x="7864" y="3351"/>
                  </a:lnTo>
                  <a:lnTo>
                    <a:pt x="7845" y="3321"/>
                  </a:lnTo>
                  <a:lnTo>
                    <a:pt x="7828" y="3290"/>
                  </a:lnTo>
                  <a:lnTo>
                    <a:pt x="7810" y="3259"/>
                  </a:lnTo>
                  <a:lnTo>
                    <a:pt x="7795" y="3227"/>
                  </a:lnTo>
                  <a:lnTo>
                    <a:pt x="7779" y="3195"/>
                  </a:lnTo>
                  <a:lnTo>
                    <a:pt x="7764" y="3162"/>
                  </a:lnTo>
                  <a:lnTo>
                    <a:pt x="7750" y="3129"/>
                  </a:lnTo>
                  <a:lnTo>
                    <a:pt x="7737" y="3095"/>
                  </a:lnTo>
                  <a:lnTo>
                    <a:pt x="7724" y="3061"/>
                  </a:lnTo>
                  <a:lnTo>
                    <a:pt x="7712" y="3027"/>
                  </a:lnTo>
                  <a:lnTo>
                    <a:pt x="7702" y="2992"/>
                  </a:lnTo>
                  <a:lnTo>
                    <a:pt x="7692" y="2956"/>
                  </a:lnTo>
                  <a:lnTo>
                    <a:pt x="7683" y="2920"/>
                  </a:lnTo>
                  <a:lnTo>
                    <a:pt x="7675" y="2885"/>
                  </a:lnTo>
                  <a:lnTo>
                    <a:pt x="7667" y="2849"/>
                  </a:lnTo>
                  <a:lnTo>
                    <a:pt x="7660" y="2812"/>
                  </a:lnTo>
                  <a:lnTo>
                    <a:pt x="7655" y="2775"/>
                  </a:lnTo>
                  <a:lnTo>
                    <a:pt x="7649" y="2739"/>
                  </a:lnTo>
                  <a:lnTo>
                    <a:pt x="7645" y="2701"/>
                  </a:lnTo>
                  <a:lnTo>
                    <a:pt x="7642" y="2664"/>
                  </a:lnTo>
                  <a:lnTo>
                    <a:pt x="7640" y="2625"/>
                  </a:lnTo>
                  <a:lnTo>
                    <a:pt x="7639" y="2587"/>
                  </a:lnTo>
                  <a:lnTo>
                    <a:pt x="7638" y="2549"/>
                  </a:lnTo>
                  <a:lnTo>
                    <a:pt x="7638" y="2549"/>
                  </a:lnTo>
                  <a:lnTo>
                    <a:pt x="7639" y="2510"/>
                  </a:lnTo>
                  <a:lnTo>
                    <a:pt x="7640" y="2473"/>
                  </a:lnTo>
                  <a:lnTo>
                    <a:pt x="7642" y="2435"/>
                  </a:lnTo>
                  <a:lnTo>
                    <a:pt x="7645" y="2397"/>
                  </a:lnTo>
                  <a:lnTo>
                    <a:pt x="7649" y="2359"/>
                  </a:lnTo>
                  <a:lnTo>
                    <a:pt x="7655" y="2321"/>
                  </a:lnTo>
                  <a:lnTo>
                    <a:pt x="7660" y="2284"/>
                  </a:lnTo>
                  <a:lnTo>
                    <a:pt x="7667" y="2248"/>
                  </a:lnTo>
                  <a:lnTo>
                    <a:pt x="7675" y="2212"/>
                  </a:lnTo>
                  <a:lnTo>
                    <a:pt x="7683" y="2175"/>
                  </a:lnTo>
                  <a:lnTo>
                    <a:pt x="7692" y="2139"/>
                  </a:lnTo>
                  <a:lnTo>
                    <a:pt x="7702" y="2105"/>
                  </a:lnTo>
                  <a:lnTo>
                    <a:pt x="7712" y="2069"/>
                  </a:lnTo>
                  <a:lnTo>
                    <a:pt x="7725" y="2034"/>
                  </a:lnTo>
                  <a:lnTo>
                    <a:pt x="7737" y="2001"/>
                  </a:lnTo>
                  <a:lnTo>
                    <a:pt x="7750" y="1966"/>
                  </a:lnTo>
                  <a:lnTo>
                    <a:pt x="7764" y="1932"/>
                  </a:lnTo>
                  <a:lnTo>
                    <a:pt x="7779" y="1900"/>
                  </a:lnTo>
                  <a:lnTo>
                    <a:pt x="7795" y="1867"/>
                  </a:lnTo>
                  <a:lnTo>
                    <a:pt x="7811" y="1834"/>
                  </a:lnTo>
                  <a:lnTo>
                    <a:pt x="7828" y="1803"/>
                  </a:lnTo>
                  <a:lnTo>
                    <a:pt x="7846" y="1771"/>
                  </a:lnTo>
                  <a:lnTo>
                    <a:pt x="7864" y="1741"/>
                  </a:lnTo>
                  <a:lnTo>
                    <a:pt x="7883" y="1710"/>
                  </a:lnTo>
                  <a:lnTo>
                    <a:pt x="7903" y="1680"/>
                  </a:lnTo>
                  <a:lnTo>
                    <a:pt x="7924" y="1650"/>
                  </a:lnTo>
                  <a:lnTo>
                    <a:pt x="7945" y="1622"/>
                  </a:lnTo>
                  <a:lnTo>
                    <a:pt x="7967" y="1594"/>
                  </a:lnTo>
                  <a:lnTo>
                    <a:pt x="7990" y="1566"/>
                  </a:lnTo>
                  <a:lnTo>
                    <a:pt x="8013" y="1539"/>
                  </a:lnTo>
                  <a:lnTo>
                    <a:pt x="8036" y="1512"/>
                  </a:lnTo>
                  <a:lnTo>
                    <a:pt x="8062" y="1486"/>
                  </a:lnTo>
                  <a:lnTo>
                    <a:pt x="8087" y="1461"/>
                  </a:lnTo>
                  <a:lnTo>
                    <a:pt x="8112" y="1436"/>
                  </a:lnTo>
                  <a:lnTo>
                    <a:pt x="8138" y="1412"/>
                  </a:lnTo>
                  <a:lnTo>
                    <a:pt x="8166" y="1389"/>
                  </a:lnTo>
                  <a:lnTo>
                    <a:pt x="8193" y="1366"/>
                  </a:lnTo>
                  <a:lnTo>
                    <a:pt x="8222" y="1344"/>
                  </a:lnTo>
                  <a:lnTo>
                    <a:pt x="8251" y="1321"/>
                  </a:lnTo>
                  <a:lnTo>
                    <a:pt x="8280" y="1300"/>
                  </a:lnTo>
                  <a:lnTo>
                    <a:pt x="8310" y="1280"/>
                  </a:lnTo>
                  <a:lnTo>
                    <a:pt x="8340" y="1262"/>
                  </a:lnTo>
                  <a:lnTo>
                    <a:pt x="8371" y="1243"/>
                  </a:lnTo>
                  <a:lnTo>
                    <a:pt x="8402" y="1225"/>
                  </a:lnTo>
                  <a:lnTo>
                    <a:pt x="8435" y="1207"/>
                  </a:lnTo>
                  <a:lnTo>
                    <a:pt x="8468" y="1191"/>
                  </a:lnTo>
                  <a:lnTo>
                    <a:pt x="8500" y="1175"/>
                  </a:lnTo>
                  <a:lnTo>
                    <a:pt x="8534" y="1161"/>
                  </a:lnTo>
                  <a:lnTo>
                    <a:pt x="8569" y="1146"/>
                  </a:lnTo>
                  <a:lnTo>
                    <a:pt x="8602" y="1133"/>
                  </a:lnTo>
                  <a:lnTo>
                    <a:pt x="8638" y="1121"/>
                  </a:lnTo>
                  <a:lnTo>
                    <a:pt x="8673" y="1109"/>
                  </a:lnTo>
                  <a:lnTo>
                    <a:pt x="8708" y="1099"/>
                  </a:lnTo>
                  <a:lnTo>
                    <a:pt x="8745" y="1088"/>
                  </a:lnTo>
                  <a:lnTo>
                    <a:pt x="8782" y="1080"/>
                  </a:lnTo>
                  <a:lnTo>
                    <a:pt x="8819" y="1071"/>
                  </a:lnTo>
                  <a:lnTo>
                    <a:pt x="8857" y="1064"/>
                  </a:lnTo>
                  <a:lnTo>
                    <a:pt x="8895" y="1058"/>
                  </a:lnTo>
                  <a:lnTo>
                    <a:pt x="8932" y="1052"/>
                  </a:lnTo>
                  <a:lnTo>
                    <a:pt x="8971" y="1048"/>
                  </a:lnTo>
                  <a:lnTo>
                    <a:pt x="9010" y="1045"/>
                  </a:lnTo>
                  <a:lnTo>
                    <a:pt x="9050" y="1043"/>
                  </a:lnTo>
                  <a:lnTo>
                    <a:pt x="9090" y="1041"/>
                  </a:lnTo>
                  <a:lnTo>
                    <a:pt x="9130" y="1041"/>
                  </a:lnTo>
                  <a:lnTo>
                    <a:pt x="9130" y="1041"/>
                  </a:lnTo>
                  <a:lnTo>
                    <a:pt x="9181" y="1041"/>
                  </a:lnTo>
                  <a:lnTo>
                    <a:pt x="9230" y="1043"/>
                  </a:lnTo>
                  <a:lnTo>
                    <a:pt x="9279" y="1046"/>
                  </a:lnTo>
                  <a:lnTo>
                    <a:pt x="9325" y="1049"/>
                  </a:lnTo>
                  <a:lnTo>
                    <a:pt x="9371" y="1054"/>
                  </a:lnTo>
                  <a:lnTo>
                    <a:pt x="9416" y="1061"/>
                  </a:lnTo>
                  <a:lnTo>
                    <a:pt x="9459" y="1068"/>
                  </a:lnTo>
                  <a:lnTo>
                    <a:pt x="9503" y="1076"/>
                  </a:lnTo>
                  <a:lnTo>
                    <a:pt x="9544" y="1086"/>
                  </a:lnTo>
                  <a:lnTo>
                    <a:pt x="9585" y="1096"/>
                  </a:lnTo>
                  <a:lnTo>
                    <a:pt x="9625" y="1107"/>
                  </a:lnTo>
                  <a:lnTo>
                    <a:pt x="9663" y="1120"/>
                  </a:lnTo>
                  <a:lnTo>
                    <a:pt x="9701" y="1133"/>
                  </a:lnTo>
                  <a:lnTo>
                    <a:pt x="9738" y="1147"/>
                  </a:lnTo>
                  <a:lnTo>
                    <a:pt x="9774" y="1162"/>
                  </a:lnTo>
                  <a:lnTo>
                    <a:pt x="9810" y="1177"/>
                  </a:lnTo>
                  <a:lnTo>
                    <a:pt x="9843" y="1194"/>
                  </a:lnTo>
                  <a:lnTo>
                    <a:pt x="9877" y="1212"/>
                  </a:lnTo>
                  <a:lnTo>
                    <a:pt x="9911" y="1231"/>
                  </a:lnTo>
                  <a:lnTo>
                    <a:pt x="9942" y="1250"/>
                  </a:lnTo>
                  <a:lnTo>
                    <a:pt x="9974" y="1270"/>
                  </a:lnTo>
                  <a:lnTo>
                    <a:pt x="10004" y="1291"/>
                  </a:lnTo>
                  <a:lnTo>
                    <a:pt x="10035" y="1312"/>
                  </a:lnTo>
                  <a:lnTo>
                    <a:pt x="10064" y="1334"/>
                  </a:lnTo>
                  <a:lnTo>
                    <a:pt x="10093" y="1357"/>
                  </a:lnTo>
                  <a:lnTo>
                    <a:pt x="10121" y="1381"/>
                  </a:lnTo>
                  <a:lnTo>
                    <a:pt x="10148" y="1406"/>
                  </a:lnTo>
                  <a:lnTo>
                    <a:pt x="10176" y="1431"/>
                  </a:lnTo>
                  <a:lnTo>
                    <a:pt x="10202" y="1456"/>
                  </a:lnTo>
                  <a:lnTo>
                    <a:pt x="10228" y="1482"/>
                  </a:lnTo>
                  <a:lnTo>
                    <a:pt x="10255" y="1509"/>
                  </a:lnTo>
                  <a:lnTo>
                    <a:pt x="10280" y="1536"/>
                  </a:lnTo>
                  <a:lnTo>
                    <a:pt x="9871" y="1976"/>
                  </a:lnTo>
                  <a:lnTo>
                    <a:pt x="9871" y="1976"/>
                  </a:lnTo>
                  <a:lnTo>
                    <a:pt x="9833" y="1937"/>
                  </a:lnTo>
                  <a:lnTo>
                    <a:pt x="9795" y="1900"/>
                  </a:lnTo>
                  <a:lnTo>
                    <a:pt x="9756" y="1865"/>
                  </a:lnTo>
                  <a:lnTo>
                    <a:pt x="9716" y="1830"/>
                  </a:lnTo>
                  <a:lnTo>
                    <a:pt x="9675" y="1799"/>
                  </a:lnTo>
                  <a:lnTo>
                    <a:pt x="9634" y="1769"/>
                  </a:lnTo>
                  <a:lnTo>
                    <a:pt x="9613" y="1756"/>
                  </a:lnTo>
                  <a:lnTo>
                    <a:pt x="9591" y="1742"/>
                  </a:lnTo>
                  <a:lnTo>
                    <a:pt x="9569" y="1729"/>
                  </a:lnTo>
                  <a:lnTo>
                    <a:pt x="9547" y="1717"/>
                  </a:lnTo>
                  <a:lnTo>
                    <a:pt x="9525" y="1705"/>
                  </a:lnTo>
                  <a:lnTo>
                    <a:pt x="9501" y="1695"/>
                  </a:lnTo>
                  <a:lnTo>
                    <a:pt x="9477" y="1684"/>
                  </a:lnTo>
                  <a:lnTo>
                    <a:pt x="9454" y="1675"/>
                  </a:lnTo>
                  <a:lnTo>
                    <a:pt x="9429" y="1666"/>
                  </a:lnTo>
                  <a:lnTo>
                    <a:pt x="9405" y="1658"/>
                  </a:lnTo>
                  <a:lnTo>
                    <a:pt x="9379" y="1650"/>
                  </a:lnTo>
                  <a:lnTo>
                    <a:pt x="9353" y="1643"/>
                  </a:lnTo>
                  <a:lnTo>
                    <a:pt x="9327" y="1637"/>
                  </a:lnTo>
                  <a:lnTo>
                    <a:pt x="9300" y="1632"/>
                  </a:lnTo>
                  <a:lnTo>
                    <a:pt x="9272" y="1627"/>
                  </a:lnTo>
                  <a:lnTo>
                    <a:pt x="9244" y="1623"/>
                  </a:lnTo>
                  <a:lnTo>
                    <a:pt x="9215" y="1621"/>
                  </a:lnTo>
                  <a:lnTo>
                    <a:pt x="9186" y="1619"/>
                  </a:lnTo>
                  <a:lnTo>
                    <a:pt x="9155" y="1617"/>
                  </a:lnTo>
                  <a:lnTo>
                    <a:pt x="9125" y="1617"/>
                  </a:lnTo>
                  <a:lnTo>
                    <a:pt x="9125" y="1617"/>
                  </a:lnTo>
                  <a:lnTo>
                    <a:pt x="9081" y="1618"/>
                  </a:lnTo>
                  <a:lnTo>
                    <a:pt x="9037" y="1622"/>
                  </a:lnTo>
                  <a:lnTo>
                    <a:pt x="8993" y="1627"/>
                  </a:lnTo>
                  <a:lnTo>
                    <a:pt x="8951" y="1636"/>
                  </a:lnTo>
                  <a:lnTo>
                    <a:pt x="8910" y="1646"/>
                  </a:lnTo>
                  <a:lnTo>
                    <a:pt x="8870" y="1659"/>
                  </a:lnTo>
                  <a:lnTo>
                    <a:pt x="8832" y="1673"/>
                  </a:lnTo>
                  <a:lnTo>
                    <a:pt x="8794" y="1689"/>
                  </a:lnTo>
                  <a:lnTo>
                    <a:pt x="8756" y="1708"/>
                  </a:lnTo>
                  <a:lnTo>
                    <a:pt x="8720" y="1728"/>
                  </a:lnTo>
                  <a:lnTo>
                    <a:pt x="8685" y="1750"/>
                  </a:lnTo>
                  <a:lnTo>
                    <a:pt x="8653" y="1775"/>
                  </a:lnTo>
                  <a:lnTo>
                    <a:pt x="8620" y="1801"/>
                  </a:lnTo>
                  <a:lnTo>
                    <a:pt x="8589" y="1828"/>
                  </a:lnTo>
                  <a:lnTo>
                    <a:pt x="8559" y="1857"/>
                  </a:lnTo>
                  <a:lnTo>
                    <a:pt x="8531" y="1887"/>
                  </a:lnTo>
                  <a:lnTo>
                    <a:pt x="8504" y="1920"/>
                  </a:lnTo>
                  <a:lnTo>
                    <a:pt x="8479" y="1953"/>
                  </a:lnTo>
                  <a:lnTo>
                    <a:pt x="8455" y="1988"/>
                  </a:lnTo>
                  <a:lnTo>
                    <a:pt x="8433" y="2024"/>
                  </a:lnTo>
                  <a:lnTo>
                    <a:pt x="8412" y="2062"/>
                  </a:lnTo>
                  <a:lnTo>
                    <a:pt x="8392" y="2099"/>
                  </a:lnTo>
                  <a:lnTo>
                    <a:pt x="8375" y="2139"/>
                  </a:lnTo>
                  <a:lnTo>
                    <a:pt x="8359" y="2180"/>
                  </a:lnTo>
                  <a:lnTo>
                    <a:pt x="8345" y="2222"/>
                  </a:lnTo>
                  <a:lnTo>
                    <a:pt x="8332" y="2264"/>
                  </a:lnTo>
                  <a:lnTo>
                    <a:pt x="8321" y="2309"/>
                  </a:lnTo>
                  <a:lnTo>
                    <a:pt x="8313" y="2353"/>
                  </a:lnTo>
                  <a:lnTo>
                    <a:pt x="8306" y="2398"/>
                  </a:lnTo>
                  <a:lnTo>
                    <a:pt x="8300" y="2444"/>
                  </a:lnTo>
                  <a:lnTo>
                    <a:pt x="8298" y="2490"/>
                  </a:lnTo>
                  <a:lnTo>
                    <a:pt x="8297" y="2538"/>
                  </a:lnTo>
                  <a:lnTo>
                    <a:pt x="8297" y="2538"/>
                  </a:lnTo>
                  <a:lnTo>
                    <a:pt x="8298" y="2586"/>
                  </a:lnTo>
                  <a:lnTo>
                    <a:pt x="8301" y="2633"/>
                  </a:lnTo>
                  <a:lnTo>
                    <a:pt x="8306" y="2681"/>
                  </a:lnTo>
                  <a:lnTo>
                    <a:pt x="8313" y="2726"/>
                  </a:lnTo>
                  <a:lnTo>
                    <a:pt x="8322" y="2771"/>
                  </a:lnTo>
                  <a:lnTo>
                    <a:pt x="8333" y="2816"/>
                  </a:lnTo>
                  <a:lnTo>
                    <a:pt x="8346" y="2859"/>
                  </a:lnTo>
                  <a:lnTo>
                    <a:pt x="8360" y="2901"/>
                  </a:lnTo>
                  <a:lnTo>
                    <a:pt x="8376" y="2942"/>
                  </a:lnTo>
                  <a:lnTo>
                    <a:pt x="8394" y="2983"/>
                  </a:lnTo>
                  <a:lnTo>
                    <a:pt x="8414" y="3022"/>
                  </a:lnTo>
                  <a:lnTo>
                    <a:pt x="8435" y="3059"/>
                  </a:lnTo>
                  <a:lnTo>
                    <a:pt x="8458" y="3096"/>
                  </a:lnTo>
                  <a:lnTo>
                    <a:pt x="8483" y="3132"/>
                  </a:lnTo>
                  <a:lnTo>
                    <a:pt x="8510" y="3165"/>
                  </a:lnTo>
                  <a:lnTo>
                    <a:pt x="8537" y="3197"/>
                  </a:lnTo>
                  <a:lnTo>
                    <a:pt x="8566" y="3228"/>
                  </a:lnTo>
                  <a:lnTo>
                    <a:pt x="8597" y="3257"/>
                  </a:lnTo>
                  <a:lnTo>
                    <a:pt x="8629" y="3285"/>
                  </a:lnTo>
                  <a:lnTo>
                    <a:pt x="8662" y="3310"/>
                  </a:lnTo>
                  <a:lnTo>
                    <a:pt x="8697" y="3335"/>
                  </a:lnTo>
                  <a:lnTo>
                    <a:pt x="8734" y="3357"/>
                  </a:lnTo>
                  <a:lnTo>
                    <a:pt x="8771" y="3378"/>
                  </a:lnTo>
                  <a:lnTo>
                    <a:pt x="8809" y="3396"/>
                  </a:lnTo>
                  <a:lnTo>
                    <a:pt x="8849" y="3412"/>
                  </a:lnTo>
                  <a:lnTo>
                    <a:pt x="8889" y="3427"/>
                  </a:lnTo>
                  <a:lnTo>
                    <a:pt x="8931" y="3440"/>
                  </a:lnTo>
                  <a:lnTo>
                    <a:pt x="8975" y="3450"/>
                  </a:lnTo>
                  <a:lnTo>
                    <a:pt x="9019" y="3458"/>
                  </a:lnTo>
                  <a:lnTo>
                    <a:pt x="9064" y="3464"/>
                  </a:lnTo>
                  <a:lnTo>
                    <a:pt x="9110" y="3467"/>
                  </a:lnTo>
                  <a:lnTo>
                    <a:pt x="9158" y="3469"/>
                  </a:lnTo>
                  <a:lnTo>
                    <a:pt x="9158" y="3469"/>
                  </a:lnTo>
                  <a:lnTo>
                    <a:pt x="9186" y="3468"/>
                  </a:lnTo>
                  <a:lnTo>
                    <a:pt x="9214" y="3467"/>
                  </a:lnTo>
                  <a:lnTo>
                    <a:pt x="9243" y="3465"/>
                  </a:lnTo>
                  <a:lnTo>
                    <a:pt x="9270" y="3462"/>
                  </a:lnTo>
                  <a:lnTo>
                    <a:pt x="9297" y="3459"/>
                  </a:lnTo>
                  <a:lnTo>
                    <a:pt x="9324" y="3453"/>
                  </a:lnTo>
                  <a:lnTo>
                    <a:pt x="9350" y="3448"/>
                  </a:lnTo>
                  <a:lnTo>
                    <a:pt x="9376" y="3443"/>
                  </a:lnTo>
                  <a:lnTo>
                    <a:pt x="9402" y="3436"/>
                  </a:lnTo>
                  <a:lnTo>
                    <a:pt x="9427" y="3428"/>
                  </a:lnTo>
                  <a:lnTo>
                    <a:pt x="9451" y="3420"/>
                  </a:lnTo>
                  <a:lnTo>
                    <a:pt x="9475" y="3411"/>
                  </a:lnTo>
                  <a:lnTo>
                    <a:pt x="9499" y="3402"/>
                  </a:lnTo>
                  <a:lnTo>
                    <a:pt x="9524" y="3391"/>
                  </a:lnTo>
                  <a:lnTo>
                    <a:pt x="9547" y="3380"/>
                  </a:lnTo>
                  <a:lnTo>
                    <a:pt x="9570" y="3368"/>
                  </a:lnTo>
                  <a:lnTo>
                    <a:pt x="9592" y="3357"/>
                  </a:lnTo>
                  <a:lnTo>
                    <a:pt x="9615" y="3344"/>
                  </a:lnTo>
                  <a:lnTo>
                    <a:pt x="9637" y="3330"/>
                  </a:lnTo>
                  <a:lnTo>
                    <a:pt x="9658" y="3317"/>
                  </a:lnTo>
                  <a:lnTo>
                    <a:pt x="9701" y="3287"/>
                  </a:lnTo>
                  <a:lnTo>
                    <a:pt x="9743" y="3255"/>
                  </a:lnTo>
                  <a:lnTo>
                    <a:pt x="9784" y="3221"/>
                  </a:lnTo>
                  <a:lnTo>
                    <a:pt x="9825" y="3186"/>
                  </a:lnTo>
                  <a:lnTo>
                    <a:pt x="9865" y="3149"/>
                  </a:lnTo>
                  <a:lnTo>
                    <a:pt x="9904" y="3110"/>
                  </a:lnTo>
                  <a:lnTo>
                    <a:pt x="10302" y="3502"/>
                  </a:lnTo>
                  <a:lnTo>
                    <a:pt x="10302" y="3502"/>
                  </a:lnTo>
                  <a:lnTo>
                    <a:pt x="10275" y="3531"/>
                  </a:lnTo>
                  <a:lnTo>
                    <a:pt x="10248" y="3560"/>
                  </a:lnTo>
                  <a:lnTo>
                    <a:pt x="10221" y="3588"/>
                  </a:lnTo>
                  <a:lnTo>
                    <a:pt x="10192" y="3615"/>
                  </a:lnTo>
                  <a:lnTo>
                    <a:pt x="10164" y="3643"/>
                  </a:lnTo>
                  <a:lnTo>
                    <a:pt x="10136" y="3669"/>
                  </a:lnTo>
                  <a:lnTo>
                    <a:pt x="10106" y="3694"/>
                  </a:lnTo>
                  <a:lnTo>
                    <a:pt x="10077" y="3718"/>
                  </a:lnTo>
                  <a:lnTo>
                    <a:pt x="10047" y="3742"/>
                  </a:lnTo>
                  <a:lnTo>
                    <a:pt x="10016" y="3767"/>
                  </a:lnTo>
                  <a:lnTo>
                    <a:pt x="9985" y="3789"/>
                  </a:lnTo>
                  <a:lnTo>
                    <a:pt x="9953" y="3811"/>
                  </a:lnTo>
                  <a:lnTo>
                    <a:pt x="9920" y="3832"/>
                  </a:lnTo>
                  <a:lnTo>
                    <a:pt x="9886" y="3852"/>
                  </a:lnTo>
                  <a:lnTo>
                    <a:pt x="9853" y="3871"/>
                  </a:lnTo>
                  <a:lnTo>
                    <a:pt x="9817" y="3890"/>
                  </a:lnTo>
                  <a:lnTo>
                    <a:pt x="9781" y="3906"/>
                  </a:lnTo>
                  <a:lnTo>
                    <a:pt x="9745" y="3923"/>
                  </a:lnTo>
                  <a:lnTo>
                    <a:pt x="9708" y="3939"/>
                  </a:lnTo>
                  <a:lnTo>
                    <a:pt x="9669" y="3953"/>
                  </a:lnTo>
                  <a:lnTo>
                    <a:pt x="9630" y="3966"/>
                  </a:lnTo>
                  <a:lnTo>
                    <a:pt x="9590" y="3979"/>
                  </a:lnTo>
                  <a:lnTo>
                    <a:pt x="9548" y="3991"/>
                  </a:lnTo>
                  <a:lnTo>
                    <a:pt x="9506" y="4001"/>
                  </a:lnTo>
                  <a:lnTo>
                    <a:pt x="9463" y="4010"/>
                  </a:lnTo>
                  <a:lnTo>
                    <a:pt x="9417" y="4018"/>
                  </a:lnTo>
                  <a:lnTo>
                    <a:pt x="9372" y="4024"/>
                  </a:lnTo>
                  <a:lnTo>
                    <a:pt x="9325" y="4031"/>
                  </a:lnTo>
                  <a:lnTo>
                    <a:pt x="9277" y="4035"/>
                  </a:lnTo>
                  <a:lnTo>
                    <a:pt x="9228" y="4038"/>
                  </a:lnTo>
                  <a:lnTo>
                    <a:pt x="9176" y="4040"/>
                  </a:lnTo>
                  <a:lnTo>
                    <a:pt x="9125" y="4040"/>
                  </a:lnTo>
                  <a:lnTo>
                    <a:pt x="9125" y="4040"/>
                  </a:lnTo>
                  <a:close/>
                  <a:moveTo>
                    <a:pt x="13325" y="3976"/>
                  </a:moveTo>
                  <a:lnTo>
                    <a:pt x="12562" y="3976"/>
                  </a:lnTo>
                  <a:lnTo>
                    <a:pt x="11696" y="2733"/>
                  </a:lnTo>
                  <a:lnTo>
                    <a:pt x="11294" y="3153"/>
                  </a:lnTo>
                  <a:lnTo>
                    <a:pt x="11294" y="3976"/>
                  </a:lnTo>
                  <a:lnTo>
                    <a:pt x="10634" y="3976"/>
                  </a:lnTo>
                  <a:lnTo>
                    <a:pt x="10634" y="0"/>
                  </a:lnTo>
                  <a:lnTo>
                    <a:pt x="11294" y="0"/>
                  </a:lnTo>
                  <a:lnTo>
                    <a:pt x="11294" y="2375"/>
                  </a:lnTo>
                  <a:lnTo>
                    <a:pt x="12486" y="1101"/>
                  </a:lnTo>
                  <a:lnTo>
                    <a:pt x="13287" y="1101"/>
                  </a:lnTo>
                  <a:lnTo>
                    <a:pt x="12142" y="2271"/>
                  </a:lnTo>
                  <a:lnTo>
                    <a:pt x="13325" y="3976"/>
                  </a:lnTo>
                  <a:close/>
                  <a:moveTo>
                    <a:pt x="15313" y="4035"/>
                  </a:moveTo>
                  <a:lnTo>
                    <a:pt x="15313" y="4035"/>
                  </a:lnTo>
                  <a:lnTo>
                    <a:pt x="15269" y="4035"/>
                  </a:lnTo>
                  <a:lnTo>
                    <a:pt x="15226" y="4033"/>
                  </a:lnTo>
                  <a:lnTo>
                    <a:pt x="15185" y="4029"/>
                  </a:lnTo>
                  <a:lnTo>
                    <a:pt x="15144" y="4024"/>
                  </a:lnTo>
                  <a:lnTo>
                    <a:pt x="15104" y="4019"/>
                  </a:lnTo>
                  <a:lnTo>
                    <a:pt x="15065" y="4012"/>
                  </a:lnTo>
                  <a:lnTo>
                    <a:pt x="15026" y="4003"/>
                  </a:lnTo>
                  <a:lnTo>
                    <a:pt x="14990" y="3994"/>
                  </a:lnTo>
                  <a:lnTo>
                    <a:pt x="14953" y="3983"/>
                  </a:lnTo>
                  <a:lnTo>
                    <a:pt x="14918" y="3972"/>
                  </a:lnTo>
                  <a:lnTo>
                    <a:pt x="14883" y="3959"/>
                  </a:lnTo>
                  <a:lnTo>
                    <a:pt x="14850" y="3945"/>
                  </a:lnTo>
                  <a:lnTo>
                    <a:pt x="14817" y="3931"/>
                  </a:lnTo>
                  <a:lnTo>
                    <a:pt x="14785" y="3915"/>
                  </a:lnTo>
                  <a:lnTo>
                    <a:pt x="14754" y="3899"/>
                  </a:lnTo>
                  <a:lnTo>
                    <a:pt x="14723" y="3882"/>
                  </a:lnTo>
                  <a:lnTo>
                    <a:pt x="14694" y="3864"/>
                  </a:lnTo>
                  <a:lnTo>
                    <a:pt x="14666" y="3846"/>
                  </a:lnTo>
                  <a:lnTo>
                    <a:pt x="14637" y="3827"/>
                  </a:lnTo>
                  <a:lnTo>
                    <a:pt x="14610" y="3807"/>
                  </a:lnTo>
                  <a:lnTo>
                    <a:pt x="14584" y="3786"/>
                  </a:lnTo>
                  <a:lnTo>
                    <a:pt x="14558" y="3765"/>
                  </a:lnTo>
                  <a:lnTo>
                    <a:pt x="14533" y="3742"/>
                  </a:lnTo>
                  <a:lnTo>
                    <a:pt x="14509" y="3720"/>
                  </a:lnTo>
                  <a:lnTo>
                    <a:pt x="14486" y="3697"/>
                  </a:lnTo>
                  <a:lnTo>
                    <a:pt x="14463" y="3674"/>
                  </a:lnTo>
                  <a:lnTo>
                    <a:pt x="14440" y="3651"/>
                  </a:lnTo>
                  <a:lnTo>
                    <a:pt x="14418" y="3627"/>
                  </a:lnTo>
                  <a:lnTo>
                    <a:pt x="14397" y="3603"/>
                  </a:lnTo>
                  <a:lnTo>
                    <a:pt x="14377" y="3578"/>
                  </a:lnTo>
                  <a:lnTo>
                    <a:pt x="14338" y="3529"/>
                  </a:lnTo>
                  <a:lnTo>
                    <a:pt x="14338" y="3976"/>
                  </a:lnTo>
                  <a:lnTo>
                    <a:pt x="13679" y="3976"/>
                  </a:lnTo>
                  <a:lnTo>
                    <a:pt x="13679" y="0"/>
                  </a:lnTo>
                  <a:lnTo>
                    <a:pt x="14338" y="0"/>
                  </a:lnTo>
                  <a:lnTo>
                    <a:pt x="14338" y="1579"/>
                  </a:lnTo>
                  <a:lnTo>
                    <a:pt x="14338" y="1579"/>
                  </a:lnTo>
                  <a:lnTo>
                    <a:pt x="14358" y="1552"/>
                  </a:lnTo>
                  <a:lnTo>
                    <a:pt x="14379" y="1524"/>
                  </a:lnTo>
                  <a:lnTo>
                    <a:pt x="14401" y="1497"/>
                  </a:lnTo>
                  <a:lnTo>
                    <a:pt x="14423" y="1470"/>
                  </a:lnTo>
                  <a:lnTo>
                    <a:pt x="14445" y="1444"/>
                  </a:lnTo>
                  <a:lnTo>
                    <a:pt x="14468" y="1418"/>
                  </a:lnTo>
                  <a:lnTo>
                    <a:pt x="14491" y="1393"/>
                  </a:lnTo>
                  <a:lnTo>
                    <a:pt x="14515" y="1369"/>
                  </a:lnTo>
                  <a:lnTo>
                    <a:pt x="14539" y="1345"/>
                  </a:lnTo>
                  <a:lnTo>
                    <a:pt x="14566" y="1321"/>
                  </a:lnTo>
                  <a:lnTo>
                    <a:pt x="14591" y="1299"/>
                  </a:lnTo>
                  <a:lnTo>
                    <a:pt x="14618" y="1277"/>
                  </a:lnTo>
                  <a:lnTo>
                    <a:pt x="14646" y="1256"/>
                  </a:lnTo>
                  <a:lnTo>
                    <a:pt x="14673" y="1235"/>
                  </a:lnTo>
                  <a:lnTo>
                    <a:pt x="14702" y="1216"/>
                  </a:lnTo>
                  <a:lnTo>
                    <a:pt x="14732" y="1197"/>
                  </a:lnTo>
                  <a:lnTo>
                    <a:pt x="14762" y="1180"/>
                  </a:lnTo>
                  <a:lnTo>
                    <a:pt x="14793" y="1163"/>
                  </a:lnTo>
                  <a:lnTo>
                    <a:pt x="14824" y="1147"/>
                  </a:lnTo>
                  <a:lnTo>
                    <a:pt x="14857" y="1132"/>
                  </a:lnTo>
                  <a:lnTo>
                    <a:pt x="14891" y="1117"/>
                  </a:lnTo>
                  <a:lnTo>
                    <a:pt x="14924" y="1105"/>
                  </a:lnTo>
                  <a:lnTo>
                    <a:pt x="14960" y="1093"/>
                  </a:lnTo>
                  <a:lnTo>
                    <a:pt x="14996" y="1083"/>
                  </a:lnTo>
                  <a:lnTo>
                    <a:pt x="15032" y="1073"/>
                  </a:lnTo>
                  <a:lnTo>
                    <a:pt x="15069" y="1064"/>
                  </a:lnTo>
                  <a:lnTo>
                    <a:pt x="15108" y="1058"/>
                  </a:lnTo>
                  <a:lnTo>
                    <a:pt x="15147" y="1051"/>
                  </a:lnTo>
                  <a:lnTo>
                    <a:pt x="15187" y="1046"/>
                  </a:lnTo>
                  <a:lnTo>
                    <a:pt x="15228" y="1043"/>
                  </a:lnTo>
                  <a:lnTo>
                    <a:pt x="15270" y="1041"/>
                  </a:lnTo>
                  <a:lnTo>
                    <a:pt x="15313" y="1041"/>
                  </a:lnTo>
                  <a:lnTo>
                    <a:pt x="15313" y="1041"/>
                  </a:lnTo>
                  <a:lnTo>
                    <a:pt x="15345" y="1041"/>
                  </a:lnTo>
                  <a:lnTo>
                    <a:pt x="15378" y="1042"/>
                  </a:lnTo>
                  <a:lnTo>
                    <a:pt x="15409" y="1044"/>
                  </a:lnTo>
                  <a:lnTo>
                    <a:pt x="15441" y="1047"/>
                  </a:lnTo>
                  <a:lnTo>
                    <a:pt x="15472" y="1050"/>
                  </a:lnTo>
                  <a:lnTo>
                    <a:pt x="15504" y="1054"/>
                  </a:lnTo>
                  <a:lnTo>
                    <a:pt x="15535" y="1060"/>
                  </a:lnTo>
                  <a:lnTo>
                    <a:pt x="15567" y="1065"/>
                  </a:lnTo>
                  <a:lnTo>
                    <a:pt x="15597" y="1072"/>
                  </a:lnTo>
                  <a:lnTo>
                    <a:pt x="15629" y="1080"/>
                  </a:lnTo>
                  <a:lnTo>
                    <a:pt x="15659" y="1087"/>
                  </a:lnTo>
                  <a:lnTo>
                    <a:pt x="15690" y="1096"/>
                  </a:lnTo>
                  <a:lnTo>
                    <a:pt x="15720" y="1106"/>
                  </a:lnTo>
                  <a:lnTo>
                    <a:pt x="15751" y="1116"/>
                  </a:lnTo>
                  <a:lnTo>
                    <a:pt x="15780" y="1128"/>
                  </a:lnTo>
                  <a:lnTo>
                    <a:pt x="15810" y="1140"/>
                  </a:lnTo>
                  <a:lnTo>
                    <a:pt x="15839" y="1152"/>
                  </a:lnTo>
                  <a:lnTo>
                    <a:pt x="15869" y="1166"/>
                  </a:lnTo>
                  <a:lnTo>
                    <a:pt x="15897" y="1180"/>
                  </a:lnTo>
                  <a:lnTo>
                    <a:pt x="15927" y="1194"/>
                  </a:lnTo>
                  <a:lnTo>
                    <a:pt x="15954" y="1210"/>
                  </a:lnTo>
                  <a:lnTo>
                    <a:pt x="15982" y="1227"/>
                  </a:lnTo>
                  <a:lnTo>
                    <a:pt x="16010" y="1244"/>
                  </a:lnTo>
                  <a:lnTo>
                    <a:pt x="16037" y="1262"/>
                  </a:lnTo>
                  <a:lnTo>
                    <a:pt x="16063" y="1280"/>
                  </a:lnTo>
                  <a:lnTo>
                    <a:pt x="16090" y="1299"/>
                  </a:lnTo>
                  <a:lnTo>
                    <a:pt x="16116" y="1319"/>
                  </a:lnTo>
                  <a:lnTo>
                    <a:pt x="16141" y="1339"/>
                  </a:lnTo>
                  <a:lnTo>
                    <a:pt x="16166" y="1361"/>
                  </a:lnTo>
                  <a:lnTo>
                    <a:pt x="16192" y="1383"/>
                  </a:lnTo>
                  <a:lnTo>
                    <a:pt x="16216" y="1407"/>
                  </a:lnTo>
                  <a:lnTo>
                    <a:pt x="16239" y="1430"/>
                  </a:lnTo>
                  <a:lnTo>
                    <a:pt x="16262" y="1454"/>
                  </a:lnTo>
                  <a:lnTo>
                    <a:pt x="16285" y="1479"/>
                  </a:lnTo>
                  <a:lnTo>
                    <a:pt x="16307" y="1504"/>
                  </a:lnTo>
                  <a:lnTo>
                    <a:pt x="16328" y="1531"/>
                  </a:lnTo>
                  <a:lnTo>
                    <a:pt x="16349" y="1558"/>
                  </a:lnTo>
                  <a:lnTo>
                    <a:pt x="16370" y="1585"/>
                  </a:lnTo>
                  <a:lnTo>
                    <a:pt x="16390" y="1614"/>
                  </a:lnTo>
                  <a:lnTo>
                    <a:pt x="16409" y="1643"/>
                  </a:lnTo>
                  <a:lnTo>
                    <a:pt x="16428" y="1673"/>
                  </a:lnTo>
                  <a:lnTo>
                    <a:pt x="16446" y="1703"/>
                  </a:lnTo>
                  <a:lnTo>
                    <a:pt x="16463" y="1734"/>
                  </a:lnTo>
                  <a:lnTo>
                    <a:pt x="16480" y="1766"/>
                  </a:lnTo>
                  <a:lnTo>
                    <a:pt x="16497" y="1798"/>
                  </a:lnTo>
                  <a:lnTo>
                    <a:pt x="16511" y="1831"/>
                  </a:lnTo>
                  <a:lnTo>
                    <a:pt x="16526" y="1865"/>
                  </a:lnTo>
                  <a:lnTo>
                    <a:pt x="16540" y="1900"/>
                  </a:lnTo>
                  <a:lnTo>
                    <a:pt x="16553" y="1934"/>
                  </a:lnTo>
                  <a:lnTo>
                    <a:pt x="16566" y="1970"/>
                  </a:lnTo>
                  <a:lnTo>
                    <a:pt x="16578" y="2007"/>
                  </a:lnTo>
                  <a:lnTo>
                    <a:pt x="16588" y="2044"/>
                  </a:lnTo>
                  <a:lnTo>
                    <a:pt x="16599" y="2081"/>
                  </a:lnTo>
                  <a:lnTo>
                    <a:pt x="16608" y="2119"/>
                  </a:lnTo>
                  <a:lnTo>
                    <a:pt x="16617" y="2158"/>
                  </a:lnTo>
                  <a:lnTo>
                    <a:pt x="16624" y="2198"/>
                  </a:lnTo>
                  <a:lnTo>
                    <a:pt x="16631" y="2238"/>
                  </a:lnTo>
                  <a:lnTo>
                    <a:pt x="16637" y="2279"/>
                  </a:lnTo>
                  <a:lnTo>
                    <a:pt x="16642" y="2321"/>
                  </a:lnTo>
                  <a:lnTo>
                    <a:pt x="16646" y="2363"/>
                  </a:lnTo>
                  <a:lnTo>
                    <a:pt x="16649" y="2405"/>
                  </a:lnTo>
                  <a:lnTo>
                    <a:pt x="16652" y="2449"/>
                  </a:lnTo>
                  <a:lnTo>
                    <a:pt x="16653" y="2494"/>
                  </a:lnTo>
                  <a:lnTo>
                    <a:pt x="16653" y="2538"/>
                  </a:lnTo>
                  <a:lnTo>
                    <a:pt x="16653" y="2538"/>
                  </a:lnTo>
                  <a:lnTo>
                    <a:pt x="16653" y="2582"/>
                  </a:lnTo>
                  <a:lnTo>
                    <a:pt x="16652" y="2626"/>
                  </a:lnTo>
                  <a:lnTo>
                    <a:pt x="16649" y="2670"/>
                  </a:lnTo>
                  <a:lnTo>
                    <a:pt x="16646" y="2712"/>
                  </a:lnTo>
                  <a:lnTo>
                    <a:pt x="16642" y="2754"/>
                  </a:lnTo>
                  <a:lnTo>
                    <a:pt x="16638" y="2796"/>
                  </a:lnTo>
                  <a:lnTo>
                    <a:pt x="16631" y="2837"/>
                  </a:lnTo>
                  <a:lnTo>
                    <a:pt x="16624" y="2877"/>
                  </a:lnTo>
                  <a:lnTo>
                    <a:pt x="16617" y="2917"/>
                  </a:lnTo>
                  <a:lnTo>
                    <a:pt x="16608" y="2956"/>
                  </a:lnTo>
                  <a:lnTo>
                    <a:pt x="16599" y="2994"/>
                  </a:lnTo>
                  <a:lnTo>
                    <a:pt x="16589" y="3032"/>
                  </a:lnTo>
                  <a:lnTo>
                    <a:pt x="16578" y="3069"/>
                  </a:lnTo>
                  <a:lnTo>
                    <a:pt x="16566" y="3105"/>
                  </a:lnTo>
                  <a:lnTo>
                    <a:pt x="16555" y="3141"/>
                  </a:lnTo>
                  <a:lnTo>
                    <a:pt x="16541" y="3176"/>
                  </a:lnTo>
                  <a:lnTo>
                    <a:pt x="16527" y="3211"/>
                  </a:lnTo>
                  <a:lnTo>
                    <a:pt x="16512" y="3244"/>
                  </a:lnTo>
                  <a:lnTo>
                    <a:pt x="16497" y="3277"/>
                  </a:lnTo>
                  <a:lnTo>
                    <a:pt x="16481" y="3309"/>
                  </a:lnTo>
                  <a:lnTo>
                    <a:pt x="16464" y="3341"/>
                  </a:lnTo>
                  <a:lnTo>
                    <a:pt x="16447" y="3372"/>
                  </a:lnTo>
                  <a:lnTo>
                    <a:pt x="16429" y="3403"/>
                  </a:lnTo>
                  <a:lnTo>
                    <a:pt x="16410" y="3432"/>
                  </a:lnTo>
                  <a:lnTo>
                    <a:pt x="16391" y="3462"/>
                  </a:lnTo>
                  <a:lnTo>
                    <a:pt x="16372" y="3490"/>
                  </a:lnTo>
                  <a:lnTo>
                    <a:pt x="16352" y="3518"/>
                  </a:lnTo>
                  <a:lnTo>
                    <a:pt x="16330" y="3545"/>
                  </a:lnTo>
                  <a:lnTo>
                    <a:pt x="16308" y="3571"/>
                  </a:lnTo>
                  <a:lnTo>
                    <a:pt x="16286" y="3596"/>
                  </a:lnTo>
                  <a:lnTo>
                    <a:pt x="16264" y="3622"/>
                  </a:lnTo>
                  <a:lnTo>
                    <a:pt x="16241" y="3646"/>
                  </a:lnTo>
                  <a:lnTo>
                    <a:pt x="16217" y="3669"/>
                  </a:lnTo>
                  <a:lnTo>
                    <a:pt x="16194" y="3692"/>
                  </a:lnTo>
                  <a:lnTo>
                    <a:pt x="16169" y="3714"/>
                  </a:lnTo>
                  <a:lnTo>
                    <a:pt x="16143" y="3735"/>
                  </a:lnTo>
                  <a:lnTo>
                    <a:pt x="16118" y="3756"/>
                  </a:lnTo>
                  <a:lnTo>
                    <a:pt x="16093" y="3776"/>
                  </a:lnTo>
                  <a:lnTo>
                    <a:pt x="16065" y="3795"/>
                  </a:lnTo>
                  <a:lnTo>
                    <a:pt x="16039" y="3814"/>
                  </a:lnTo>
                  <a:lnTo>
                    <a:pt x="16012" y="3832"/>
                  </a:lnTo>
                  <a:lnTo>
                    <a:pt x="15984" y="3849"/>
                  </a:lnTo>
                  <a:lnTo>
                    <a:pt x="15957" y="3865"/>
                  </a:lnTo>
                  <a:lnTo>
                    <a:pt x="15929" y="3881"/>
                  </a:lnTo>
                  <a:lnTo>
                    <a:pt x="15900" y="3896"/>
                  </a:lnTo>
                  <a:lnTo>
                    <a:pt x="15871" y="3910"/>
                  </a:lnTo>
                  <a:lnTo>
                    <a:pt x="15841" y="3923"/>
                  </a:lnTo>
                  <a:lnTo>
                    <a:pt x="15812" y="3936"/>
                  </a:lnTo>
                  <a:lnTo>
                    <a:pt x="15783" y="3947"/>
                  </a:lnTo>
                  <a:lnTo>
                    <a:pt x="15753" y="3959"/>
                  </a:lnTo>
                  <a:lnTo>
                    <a:pt x="15723" y="3970"/>
                  </a:lnTo>
                  <a:lnTo>
                    <a:pt x="15692" y="3979"/>
                  </a:lnTo>
                  <a:lnTo>
                    <a:pt x="15662" y="3988"/>
                  </a:lnTo>
                  <a:lnTo>
                    <a:pt x="15630" y="3996"/>
                  </a:lnTo>
                  <a:lnTo>
                    <a:pt x="15600" y="4003"/>
                  </a:lnTo>
                  <a:lnTo>
                    <a:pt x="15568" y="4011"/>
                  </a:lnTo>
                  <a:lnTo>
                    <a:pt x="15536" y="4016"/>
                  </a:lnTo>
                  <a:lnTo>
                    <a:pt x="15505" y="4021"/>
                  </a:lnTo>
                  <a:lnTo>
                    <a:pt x="15473" y="4025"/>
                  </a:lnTo>
                  <a:lnTo>
                    <a:pt x="15442" y="4029"/>
                  </a:lnTo>
                  <a:lnTo>
                    <a:pt x="15410" y="4032"/>
                  </a:lnTo>
                  <a:lnTo>
                    <a:pt x="15378" y="4034"/>
                  </a:lnTo>
                  <a:lnTo>
                    <a:pt x="15346" y="4035"/>
                  </a:lnTo>
                  <a:lnTo>
                    <a:pt x="15313" y="4035"/>
                  </a:lnTo>
                  <a:lnTo>
                    <a:pt x="15313" y="4035"/>
                  </a:lnTo>
                  <a:close/>
                  <a:moveTo>
                    <a:pt x="15161" y="1612"/>
                  </a:moveTo>
                  <a:lnTo>
                    <a:pt x="15161" y="1612"/>
                  </a:lnTo>
                  <a:lnTo>
                    <a:pt x="15120" y="1613"/>
                  </a:lnTo>
                  <a:lnTo>
                    <a:pt x="15078" y="1616"/>
                  </a:lnTo>
                  <a:lnTo>
                    <a:pt x="15037" y="1621"/>
                  </a:lnTo>
                  <a:lnTo>
                    <a:pt x="14997" y="1628"/>
                  </a:lnTo>
                  <a:lnTo>
                    <a:pt x="14957" y="1638"/>
                  </a:lnTo>
                  <a:lnTo>
                    <a:pt x="14918" y="1649"/>
                  </a:lnTo>
                  <a:lnTo>
                    <a:pt x="14879" y="1662"/>
                  </a:lnTo>
                  <a:lnTo>
                    <a:pt x="14841" y="1678"/>
                  </a:lnTo>
                  <a:lnTo>
                    <a:pt x="14804" y="1695"/>
                  </a:lnTo>
                  <a:lnTo>
                    <a:pt x="14769" y="1714"/>
                  </a:lnTo>
                  <a:lnTo>
                    <a:pt x="14733" y="1735"/>
                  </a:lnTo>
                  <a:lnTo>
                    <a:pt x="14699" y="1757"/>
                  </a:lnTo>
                  <a:lnTo>
                    <a:pt x="14667" y="1781"/>
                  </a:lnTo>
                  <a:lnTo>
                    <a:pt x="14634" y="1807"/>
                  </a:lnTo>
                  <a:lnTo>
                    <a:pt x="14604" y="1834"/>
                  </a:lnTo>
                  <a:lnTo>
                    <a:pt x="14574" y="1864"/>
                  </a:lnTo>
                  <a:lnTo>
                    <a:pt x="14546" y="1895"/>
                  </a:lnTo>
                  <a:lnTo>
                    <a:pt x="14519" y="1928"/>
                  </a:lnTo>
                  <a:lnTo>
                    <a:pt x="14493" y="1963"/>
                  </a:lnTo>
                  <a:lnTo>
                    <a:pt x="14470" y="1998"/>
                  </a:lnTo>
                  <a:lnTo>
                    <a:pt x="14447" y="2035"/>
                  </a:lnTo>
                  <a:lnTo>
                    <a:pt x="14427" y="2074"/>
                  </a:lnTo>
                  <a:lnTo>
                    <a:pt x="14408" y="2114"/>
                  </a:lnTo>
                  <a:lnTo>
                    <a:pt x="14390" y="2156"/>
                  </a:lnTo>
                  <a:lnTo>
                    <a:pt x="14374" y="2199"/>
                  </a:lnTo>
                  <a:lnTo>
                    <a:pt x="14361" y="2243"/>
                  </a:lnTo>
                  <a:lnTo>
                    <a:pt x="14349" y="2290"/>
                  </a:lnTo>
                  <a:lnTo>
                    <a:pt x="14340" y="2337"/>
                  </a:lnTo>
                  <a:lnTo>
                    <a:pt x="14332" y="2385"/>
                  </a:lnTo>
                  <a:lnTo>
                    <a:pt x="14326" y="2435"/>
                  </a:lnTo>
                  <a:lnTo>
                    <a:pt x="14323" y="2486"/>
                  </a:lnTo>
                  <a:lnTo>
                    <a:pt x="14322" y="2538"/>
                  </a:lnTo>
                  <a:lnTo>
                    <a:pt x="14322" y="2538"/>
                  </a:lnTo>
                  <a:lnTo>
                    <a:pt x="14323" y="2589"/>
                  </a:lnTo>
                  <a:lnTo>
                    <a:pt x="14326" y="2641"/>
                  </a:lnTo>
                  <a:lnTo>
                    <a:pt x="14332" y="2690"/>
                  </a:lnTo>
                  <a:lnTo>
                    <a:pt x="14340" y="2739"/>
                  </a:lnTo>
                  <a:lnTo>
                    <a:pt x="14349" y="2786"/>
                  </a:lnTo>
                  <a:lnTo>
                    <a:pt x="14361" y="2831"/>
                  </a:lnTo>
                  <a:lnTo>
                    <a:pt x="14374" y="2876"/>
                  </a:lnTo>
                  <a:lnTo>
                    <a:pt x="14390" y="2919"/>
                  </a:lnTo>
                  <a:lnTo>
                    <a:pt x="14408" y="2960"/>
                  </a:lnTo>
                  <a:lnTo>
                    <a:pt x="14427" y="3000"/>
                  </a:lnTo>
                  <a:lnTo>
                    <a:pt x="14447" y="3039"/>
                  </a:lnTo>
                  <a:lnTo>
                    <a:pt x="14470" y="3077"/>
                  </a:lnTo>
                  <a:lnTo>
                    <a:pt x="14493" y="3113"/>
                  </a:lnTo>
                  <a:lnTo>
                    <a:pt x="14519" y="3147"/>
                  </a:lnTo>
                  <a:lnTo>
                    <a:pt x="14546" y="3180"/>
                  </a:lnTo>
                  <a:lnTo>
                    <a:pt x="14574" y="3211"/>
                  </a:lnTo>
                  <a:lnTo>
                    <a:pt x="14604" y="3240"/>
                  </a:lnTo>
                  <a:lnTo>
                    <a:pt x="14634" y="3267"/>
                  </a:lnTo>
                  <a:lnTo>
                    <a:pt x="14667" y="3294"/>
                  </a:lnTo>
                  <a:lnTo>
                    <a:pt x="14699" y="3318"/>
                  </a:lnTo>
                  <a:lnTo>
                    <a:pt x="14733" y="3341"/>
                  </a:lnTo>
                  <a:lnTo>
                    <a:pt x="14769" y="3362"/>
                  </a:lnTo>
                  <a:lnTo>
                    <a:pt x="14804" y="3380"/>
                  </a:lnTo>
                  <a:lnTo>
                    <a:pt x="14841" y="3398"/>
                  </a:lnTo>
                  <a:lnTo>
                    <a:pt x="14879" y="3412"/>
                  </a:lnTo>
                  <a:lnTo>
                    <a:pt x="14918" y="3426"/>
                  </a:lnTo>
                  <a:lnTo>
                    <a:pt x="14957" y="3437"/>
                  </a:lnTo>
                  <a:lnTo>
                    <a:pt x="14997" y="3446"/>
                  </a:lnTo>
                  <a:lnTo>
                    <a:pt x="15037" y="3453"/>
                  </a:lnTo>
                  <a:lnTo>
                    <a:pt x="15078" y="3459"/>
                  </a:lnTo>
                  <a:lnTo>
                    <a:pt x="15120" y="3462"/>
                  </a:lnTo>
                  <a:lnTo>
                    <a:pt x="15161" y="3463"/>
                  </a:lnTo>
                  <a:lnTo>
                    <a:pt x="15161" y="3463"/>
                  </a:lnTo>
                  <a:lnTo>
                    <a:pt x="15203" y="3462"/>
                  </a:lnTo>
                  <a:lnTo>
                    <a:pt x="15245" y="3459"/>
                  </a:lnTo>
                  <a:lnTo>
                    <a:pt x="15286" y="3454"/>
                  </a:lnTo>
                  <a:lnTo>
                    <a:pt x="15326" y="3447"/>
                  </a:lnTo>
                  <a:lnTo>
                    <a:pt x="15366" y="3438"/>
                  </a:lnTo>
                  <a:lnTo>
                    <a:pt x="15405" y="3427"/>
                  </a:lnTo>
                  <a:lnTo>
                    <a:pt x="15443" y="3413"/>
                  </a:lnTo>
                  <a:lnTo>
                    <a:pt x="15481" y="3399"/>
                  </a:lnTo>
                  <a:lnTo>
                    <a:pt x="15516" y="3382"/>
                  </a:lnTo>
                  <a:lnTo>
                    <a:pt x="15552" y="3364"/>
                  </a:lnTo>
                  <a:lnTo>
                    <a:pt x="15587" y="3343"/>
                  </a:lnTo>
                  <a:lnTo>
                    <a:pt x="15620" y="3321"/>
                  </a:lnTo>
                  <a:lnTo>
                    <a:pt x="15652" y="3297"/>
                  </a:lnTo>
                  <a:lnTo>
                    <a:pt x="15684" y="3272"/>
                  </a:lnTo>
                  <a:lnTo>
                    <a:pt x="15713" y="3244"/>
                  </a:lnTo>
                  <a:lnTo>
                    <a:pt x="15742" y="3215"/>
                  </a:lnTo>
                  <a:lnTo>
                    <a:pt x="15769" y="3184"/>
                  </a:lnTo>
                  <a:lnTo>
                    <a:pt x="15795" y="3152"/>
                  </a:lnTo>
                  <a:lnTo>
                    <a:pt x="15819" y="3117"/>
                  </a:lnTo>
                  <a:lnTo>
                    <a:pt x="15842" y="3082"/>
                  </a:lnTo>
                  <a:lnTo>
                    <a:pt x="15864" y="3044"/>
                  </a:lnTo>
                  <a:lnTo>
                    <a:pt x="15883" y="3006"/>
                  </a:lnTo>
                  <a:lnTo>
                    <a:pt x="15902" y="2966"/>
                  </a:lnTo>
                  <a:lnTo>
                    <a:pt x="15918" y="2924"/>
                  </a:lnTo>
                  <a:lnTo>
                    <a:pt x="15933" y="2880"/>
                  </a:lnTo>
                  <a:lnTo>
                    <a:pt x="15947" y="2835"/>
                  </a:lnTo>
                  <a:lnTo>
                    <a:pt x="15957" y="2789"/>
                  </a:lnTo>
                  <a:lnTo>
                    <a:pt x="15967" y="2742"/>
                  </a:lnTo>
                  <a:lnTo>
                    <a:pt x="15974" y="2692"/>
                  </a:lnTo>
                  <a:lnTo>
                    <a:pt x="15979" y="2643"/>
                  </a:lnTo>
                  <a:lnTo>
                    <a:pt x="15982" y="2590"/>
                  </a:lnTo>
                  <a:lnTo>
                    <a:pt x="15983" y="2538"/>
                  </a:lnTo>
                  <a:lnTo>
                    <a:pt x="15983" y="2538"/>
                  </a:lnTo>
                  <a:lnTo>
                    <a:pt x="15982" y="2485"/>
                  </a:lnTo>
                  <a:lnTo>
                    <a:pt x="15979" y="2434"/>
                  </a:lnTo>
                  <a:lnTo>
                    <a:pt x="15974" y="2384"/>
                  </a:lnTo>
                  <a:lnTo>
                    <a:pt x="15967" y="2336"/>
                  </a:lnTo>
                  <a:lnTo>
                    <a:pt x="15957" y="2289"/>
                  </a:lnTo>
                  <a:lnTo>
                    <a:pt x="15946" y="2242"/>
                  </a:lnTo>
                  <a:lnTo>
                    <a:pt x="15933" y="2197"/>
                  </a:lnTo>
                  <a:lnTo>
                    <a:pt x="15918" y="2154"/>
                  </a:lnTo>
                  <a:lnTo>
                    <a:pt x="15901" y="2112"/>
                  </a:lnTo>
                  <a:lnTo>
                    <a:pt x="15882" y="2072"/>
                  </a:lnTo>
                  <a:lnTo>
                    <a:pt x="15862" y="2033"/>
                  </a:lnTo>
                  <a:lnTo>
                    <a:pt x="15841" y="1996"/>
                  </a:lnTo>
                  <a:lnTo>
                    <a:pt x="15818" y="1961"/>
                  </a:lnTo>
                  <a:lnTo>
                    <a:pt x="15793" y="1926"/>
                  </a:lnTo>
                  <a:lnTo>
                    <a:pt x="15767" y="1893"/>
                  </a:lnTo>
                  <a:lnTo>
                    <a:pt x="15739" y="1863"/>
                  </a:lnTo>
                  <a:lnTo>
                    <a:pt x="15711" y="1833"/>
                  </a:lnTo>
                  <a:lnTo>
                    <a:pt x="15682" y="1805"/>
                  </a:lnTo>
                  <a:lnTo>
                    <a:pt x="15650" y="1780"/>
                  </a:lnTo>
                  <a:lnTo>
                    <a:pt x="15617" y="1756"/>
                  </a:lnTo>
                  <a:lnTo>
                    <a:pt x="15584" y="1734"/>
                  </a:lnTo>
                  <a:lnTo>
                    <a:pt x="15550" y="1713"/>
                  </a:lnTo>
                  <a:lnTo>
                    <a:pt x="15514" y="1694"/>
                  </a:lnTo>
                  <a:lnTo>
                    <a:pt x="15478" y="1677"/>
                  </a:lnTo>
                  <a:lnTo>
                    <a:pt x="15441" y="1662"/>
                  </a:lnTo>
                  <a:lnTo>
                    <a:pt x="15403" y="1648"/>
                  </a:lnTo>
                  <a:lnTo>
                    <a:pt x="15364" y="1638"/>
                  </a:lnTo>
                  <a:lnTo>
                    <a:pt x="15325" y="1628"/>
                  </a:lnTo>
                  <a:lnTo>
                    <a:pt x="15285" y="1621"/>
                  </a:lnTo>
                  <a:lnTo>
                    <a:pt x="15244" y="1616"/>
                  </a:lnTo>
                  <a:lnTo>
                    <a:pt x="15203" y="1613"/>
                  </a:lnTo>
                  <a:lnTo>
                    <a:pt x="15161" y="1612"/>
                  </a:lnTo>
                  <a:lnTo>
                    <a:pt x="15161" y="1612"/>
                  </a:lnTo>
                  <a:close/>
                  <a:moveTo>
                    <a:pt x="18425" y="4040"/>
                  </a:moveTo>
                  <a:lnTo>
                    <a:pt x="18425" y="4040"/>
                  </a:lnTo>
                  <a:lnTo>
                    <a:pt x="18383" y="4040"/>
                  </a:lnTo>
                  <a:lnTo>
                    <a:pt x="18342" y="4039"/>
                  </a:lnTo>
                  <a:lnTo>
                    <a:pt x="18303" y="4036"/>
                  </a:lnTo>
                  <a:lnTo>
                    <a:pt x="18263" y="4033"/>
                  </a:lnTo>
                  <a:lnTo>
                    <a:pt x="18223" y="4028"/>
                  </a:lnTo>
                  <a:lnTo>
                    <a:pt x="18184" y="4023"/>
                  </a:lnTo>
                  <a:lnTo>
                    <a:pt x="18145" y="4017"/>
                  </a:lnTo>
                  <a:lnTo>
                    <a:pt x="18107" y="4010"/>
                  </a:lnTo>
                  <a:lnTo>
                    <a:pt x="18069" y="4002"/>
                  </a:lnTo>
                  <a:lnTo>
                    <a:pt x="18031" y="3994"/>
                  </a:lnTo>
                  <a:lnTo>
                    <a:pt x="17994" y="3983"/>
                  </a:lnTo>
                  <a:lnTo>
                    <a:pt x="17958" y="3973"/>
                  </a:lnTo>
                  <a:lnTo>
                    <a:pt x="17922" y="3962"/>
                  </a:lnTo>
                  <a:lnTo>
                    <a:pt x="17886" y="3950"/>
                  </a:lnTo>
                  <a:lnTo>
                    <a:pt x="17850" y="3937"/>
                  </a:lnTo>
                  <a:lnTo>
                    <a:pt x="17816" y="3923"/>
                  </a:lnTo>
                  <a:lnTo>
                    <a:pt x="17782" y="3909"/>
                  </a:lnTo>
                  <a:lnTo>
                    <a:pt x="17748" y="3893"/>
                  </a:lnTo>
                  <a:lnTo>
                    <a:pt x="17715" y="3877"/>
                  </a:lnTo>
                  <a:lnTo>
                    <a:pt x="17682" y="3860"/>
                  </a:lnTo>
                  <a:lnTo>
                    <a:pt x="17649" y="3842"/>
                  </a:lnTo>
                  <a:lnTo>
                    <a:pt x="17618" y="3823"/>
                  </a:lnTo>
                  <a:lnTo>
                    <a:pt x="17586" y="3805"/>
                  </a:lnTo>
                  <a:lnTo>
                    <a:pt x="17556" y="3786"/>
                  </a:lnTo>
                  <a:lnTo>
                    <a:pt x="17526" y="3765"/>
                  </a:lnTo>
                  <a:lnTo>
                    <a:pt x="17497" y="3744"/>
                  </a:lnTo>
                  <a:lnTo>
                    <a:pt x="17467" y="3721"/>
                  </a:lnTo>
                  <a:lnTo>
                    <a:pt x="17439" y="3699"/>
                  </a:lnTo>
                  <a:lnTo>
                    <a:pt x="17412" y="3676"/>
                  </a:lnTo>
                  <a:lnTo>
                    <a:pt x="17384" y="3652"/>
                  </a:lnTo>
                  <a:lnTo>
                    <a:pt x="17358" y="3628"/>
                  </a:lnTo>
                  <a:lnTo>
                    <a:pt x="17333" y="3603"/>
                  </a:lnTo>
                  <a:lnTo>
                    <a:pt x="17308" y="3577"/>
                  </a:lnTo>
                  <a:lnTo>
                    <a:pt x="17283" y="3551"/>
                  </a:lnTo>
                  <a:lnTo>
                    <a:pt x="17259" y="3524"/>
                  </a:lnTo>
                  <a:lnTo>
                    <a:pt x="17236" y="3496"/>
                  </a:lnTo>
                  <a:lnTo>
                    <a:pt x="17213" y="3469"/>
                  </a:lnTo>
                  <a:lnTo>
                    <a:pt x="17192" y="3441"/>
                  </a:lnTo>
                  <a:lnTo>
                    <a:pt x="17171" y="3411"/>
                  </a:lnTo>
                  <a:lnTo>
                    <a:pt x="17150" y="3382"/>
                  </a:lnTo>
                  <a:lnTo>
                    <a:pt x="17131" y="3351"/>
                  </a:lnTo>
                  <a:lnTo>
                    <a:pt x="17112" y="3321"/>
                  </a:lnTo>
                  <a:lnTo>
                    <a:pt x="17093" y="3290"/>
                  </a:lnTo>
                  <a:lnTo>
                    <a:pt x="17076" y="3259"/>
                  </a:lnTo>
                  <a:lnTo>
                    <a:pt x="17059" y="3227"/>
                  </a:lnTo>
                  <a:lnTo>
                    <a:pt x="17044" y="3195"/>
                  </a:lnTo>
                  <a:lnTo>
                    <a:pt x="17028" y="3162"/>
                  </a:lnTo>
                  <a:lnTo>
                    <a:pt x="17014" y="3129"/>
                  </a:lnTo>
                  <a:lnTo>
                    <a:pt x="17000" y="3095"/>
                  </a:lnTo>
                  <a:lnTo>
                    <a:pt x="16988" y="3061"/>
                  </a:lnTo>
                  <a:lnTo>
                    <a:pt x="16975" y="3027"/>
                  </a:lnTo>
                  <a:lnTo>
                    <a:pt x="16965" y="2992"/>
                  </a:lnTo>
                  <a:lnTo>
                    <a:pt x="16954" y="2956"/>
                  </a:lnTo>
                  <a:lnTo>
                    <a:pt x="16945" y="2920"/>
                  </a:lnTo>
                  <a:lnTo>
                    <a:pt x="16936" y="2885"/>
                  </a:lnTo>
                  <a:lnTo>
                    <a:pt x="16928" y="2849"/>
                  </a:lnTo>
                  <a:lnTo>
                    <a:pt x="16922" y="2812"/>
                  </a:lnTo>
                  <a:lnTo>
                    <a:pt x="16915" y="2775"/>
                  </a:lnTo>
                  <a:lnTo>
                    <a:pt x="16910" y="2739"/>
                  </a:lnTo>
                  <a:lnTo>
                    <a:pt x="16906" y="2701"/>
                  </a:lnTo>
                  <a:lnTo>
                    <a:pt x="16903" y="2664"/>
                  </a:lnTo>
                  <a:lnTo>
                    <a:pt x="16901" y="2625"/>
                  </a:lnTo>
                  <a:lnTo>
                    <a:pt x="16899" y="2587"/>
                  </a:lnTo>
                  <a:lnTo>
                    <a:pt x="16898" y="2549"/>
                  </a:lnTo>
                  <a:lnTo>
                    <a:pt x="16898" y="2549"/>
                  </a:lnTo>
                  <a:lnTo>
                    <a:pt x="16899" y="2510"/>
                  </a:lnTo>
                  <a:lnTo>
                    <a:pt x="16901" y="2472"/>
                  </a:lnTo>
                  <a:lnTo>
                    <a:pt x="16903" y="2434"/>
                  </a:lnTo>
                  <a:lnTo>
                    <a:pt x="16906" y="2396"/>
                  </a:lnTo>
                  <a:lnTo>
                    <a:pt x="16910" y="2358"/>
                  </a:lnTo>
                  <a:lnTo>
                    <a:pt x="16915" y="2320"/>
                  </a:lnTo>
                  <a:lnTo>
                    <a:pt x="16922" y="2283"/>
                  </a:lnTo>
                  <a:lnTo>
                    <a:pt x="16929" y="2247"/>
                  </a:lnTo>
                  <a:lnTo>
                    <a:pt x="16936" y="2210"/>
                  </a:lnTo>
                  <a:lnTo>
                    <a:pt x="16945" y="2174"/>
                  </a:lnTo>
                  <a:lnTo>
                    <a:pt x="16954" y="2138"/>
                  </a:lnTo>
                  <a:lnTo>
                    <a:pt x="16965" y="2103"/>
                  </a:lnTo>
                  <a:lnTo>
                    <a:pt x="16976" y="2067"/>
                  </a:lnTo>
                  <a:lnTo>
                    <a:pt x="16988" y="2032"/>
                  </a:lnTo>
                  <a:lnTo>
                    <a:pt x="17001" y="1998"/>
                  </a:lnTo>
                  <a:lnTo>
                    <a:pt x="17015" y="1964"/>
                  </a:lnTo>
                  <a:lnTo>
                    <a:pt x="17029" y="1930"/>
                  </a:lnTo>
                  <a:lnTo>
                    <a:pt x="17045" y="1898"/>
                  </a:lnTo>
                  <a:lnTo>
                    <a:pt x="17060" y="1865"/>
                  </a:lnTo>
                  <a:lnTo>
                    <a:pt x="17077" y="1832"/>
                  </a:lnTo>
                  <a:lnTo>
                    <a:pt x="17095" y="1801"/>
                  </a:lnTo>
                  <a:lnTo>
                    <a:pt x="17113" y="1769"/>
                  </a:lnTo>
                  <a:lnTo>
                    <a:pt x="17132" y="1738"/>
                  </a:lnTo>
                  <a:lnTo>
                    <a:pt x="17152" y="1708"/>
                  </a:lnTo>
                  <a:lnTo>
                    <a:pt x="17173" y="1678"/>
                  </a:lnTo>
                  <a:lnTo>
                    <a:pt x="17194" y="1648"/>
                  </a:lnTo>
                  <a:lnTo>
                    <a:pt x="17216" y="1620"/>
                  </a:lnTo>
                  <a:lnTo>
                    <a:pt x="17238" y="1592"/>
                  </a:lnTo>
                  <a:lnTo>
                    <a:pt x="17262" y="1564"/>
                  </a:lnTo>
                  <a:lnTo>
                    <a:pt x="17285" y="1537"/>
                  </a:lnTo>
                  <a:lnTo>
                    <a:pt x="17311" y="1511"/>
                  </a:lnTo>
                  <a:lnTo>
                    <a:pt x="17336" y="1484"/>
                  </a:lnTo>
                  <a:lnTo>
                    <a:pt x="17362" y="1459"/>
                  </a:lnTo>
                  <a:lnTo>
                    <a:pt x="17389" y="1434"/>
                  </a:lnTo>
                  <a:lnTo>
                    <a:pt x="17416" y="1410"/>
                  </a:lnTo>
                  <a:lnTo>
                    <a:pt x="17443" y="1387"/>
                  </a:lnTo>
                  <a:lnTo>
                    <a:pt x="17472" y="1363"/>
                  </a:lnTo>
                  <a:lnTo>
                    <a:pt x="17501" y="1341"/>
                  </a:lnTo>
                  <a:lnTo>
                    <a:pt x="17531" y="1320"/>
                  </a:lnTo>
                  <a:lnTo>
                    <a:pt x="17561" y="1299"/>
                  </a:lnTo>
                  <a:lnTo>
                    <a:pt x="17592" y="1279"/>
                  </a:lnTo>
                  <a:lnTo>
                    <a:pt x="17623" y="1260"/>
                  </a:lnTo>
                  <a:lnTo>
                    <a:pt x="17655" y="1242"/>
                  </a:lnTo>
                  <a:lnTo>
                    <a:pt x="17687" y="1224"/>
                  </a:lnTo>
                  <a:lnTo>
                    <a:pt x="17721" y="1207"/>
                  </a:lnTo>
                  <a:lnTo>
                    <a:pt x="17753" y="1190"/>
                  </a:lnTo>
                  <a:lnTo>
                    <a:pt x="17788" y="1174"/>
                  </a:lnTo>
                  <a:lnTo>
                    <a:pt x="17823" y="1160"/>
                  </a:lnTo>
                  <a:lnTo>
                    <a:pt x="17858" y="1146"/>
                  </a:lnTo>
                  <a:lnTo>
                    <a:pt x="17893" y="1132"/>
                  </a:lnTo>
                  <a:lnTo>
                    <a:pt x="17929" y="1121"/>
                  </a:lnTo>
                  <a:lnTo>
                    <a:pt x="17965" y="1109"/>
                  </a:lnTo>
                  <a:lnTo>
                    <a:pt x="18003" y="1098"/>
                  </a:lnTo>
                  <a:lnTo>
                    <a:pt x="18040" y="1088"/>
                  </a:lnTo>
                  <a:lnTo>
                    <a:pt x="18077" y="1080"/>
                  </a:lnTo>
                  <a:lnTo>
                    <a:pt x="18115" y="1071"/>
                  </a:lnTo>
                  <a:lnTo>
                    <a:pt x="18154" y="1064"/>
                  </a:lnTo>
                  <a:lnTo>
                    <a:pt x="18193" y="1058"/>
                  </a:lnTo>
                  <a:lnTo>
                    <a:pt x="18232" y="1052"/>
                  </a:lnTo>
                  <a:lnTo>
                    <a:pt x="18272" y="1048"/>
                  </a:lnTo>
                  <a:lnTo>
                    <a:pt x="18312" y="1045"/>
                  </a:lnTo>
                  <a:lnTo>
                    <a:pt x="18353" y="1042"/>
                  </a:lnTo>
                  <a:lnTo>
                    <a:pt x="18394" y="1041"/>
                  </a:lnTo>
                  <a:lnTo>
                    <a:pt x="18435" y="1041"/>
                  </a:lnTo>
                  <a:lnTo>
                    <a:pt x="18435" y="1041"/>
                  </a:lnTo>
                  <a:lnTo>
                    <a:pt x="18476" y="1041"/>
                  </a:lnTo>
                  <a:lnTo>
                    <a:pt x="18517" y="1042"/>
                  </a:lnTo>
                  <a:lnTo>
                    <a:pt x="18557" y="1045"/>
                  </a:lnTo>
                  <a:lnTo>
                    <a:pt x="18598" y="1048"/>
                  </a:lnTo>
                  <a:lnTo>
                    <a:pt x="18637" y="1052"/>
                  </a:lnTo>
                  <a:lnTo>
                    <a:pt x="18677" y="1058"/>
                  </a:lnTo>
                  <a:lnTo>
                    <a:pt x="18716" y="1064"/>
                  </a:lnTo>
                  <a:lnTo>
                    <a:pt x="18754" y="1071"/>
                  </a:lnTo>
                  <a:lnTo>
                    <a:pt x="18793" y="1079"/>
                  </a:lnTo>
                  <a:lnTo>
                    <a:pt x="18829" y="1087"/>
                  </a:lnTo>
                  <a:lnTo>
                    <a:pt x="18867" y="1098"/>
                  </a:lnTo>
                  <a:lnTo>
                    <a:pt x="18904" y="1108"/>
                  </a:lnTo>
                  <a:lnTo>
                    <a:pt x="18940" y="1119"/>
                  </a:lnTo>
                  <a:lnTo>
                    <a:pt x="18976" y="1131"/>
                  </a:lnTo>
                  <a:lnTo>
                    <a:pt x="19011" y="1144"/>
                  </a:lnTo>
                  <a:lnTo>
                    <a:pt x="19046" y="1157"/>
                  </a:lnTo>
                  <a:lnTo>
                    <a:pt x="19081" y="1172"/>
                  </a:lnTo>
                  <a:lnTo>
                    <a:pt x="19114" y="1188"/>
                  </a:lnTo>
                  <a:lnTo>
                    <a:pt x="19148" y="1204"/>
                  </a:lnTo>
                  <a:lnTo>
                    <a:pt x="19181" y="1221"/>
                  </a:lnTo>
                  <a:lnTo>
                    <a:pt x="19213" y="1238"/>
                  </a:lnTo>
                  <a:lnTo>
                    <a:pt x="19245" y="1257"/>
                  </a:lnTo>
                  <a:lnTo>
                    <a:pt x="19276" y="1276"/>
                  </a:lnTo>
                  <a:lnTo>
                    <a:pt x="19307" y="1296"/>
                  </a:lnTo>
                  <a:lnTo>
                    <a:pt x="19337" y="1316"/>
                  </a:lnTo>
                  <a:lnTo>
                    <a:pt x="19367" y="1337"/>
                  </a:lnTo>
                  <a:lnTo>
                    <a:pt x="19395" y="1359"/>
                  </a:lnTo>
                  <a:lnTo>
                    <a:pt x="19424" y="1382"/>
                  </a:lnTo>
                  <a:lnTo>
                    <a:pt x="19452" y="1406"/>
                  </a:lnTo>
                  <a:lnTo>
                    <a:pt x="19479" y="1429"/>
                  </a:lnTo>
                  <a:lnTo>
                    <a:pt x="19506" y="1454"/>
                  </a:lnTo>
                  <a:lnTo>
                    <a:pt x="19531" y="1479"/>
                  </a:lnTo>
                  <a:lnTo>
                    <a:pt x="19556" y="1504"/>
                  </a:lnTo>
                  <a:lnTo>
                    <a:pt x="19581" y="1531"/>
                  </a:lnTo>
                  <a:lnTo>
                    <a:pt x="19605" y="1558"/>
                  </a:lnTo>
                  <a:lnTo>
                    <a:pt x="19628" y="1585"/>
                  </a:lnTo>
                  <a:lnTo>
                    <a:pt x="19651" y="1613"/>
                  </a:lnTo>
                  <a:lnTo>
                    <a:pt x="19673" y="1641"/>
                  </a:lnTo>
                  <a:lnTo>
                    <a:pt x="19694" y="1670"/>
                  </a:lnTo>
                  <a:lnTo>
                    <a:pt x="19714" y="1700"/>
                  </a:lnTo>
                  <a:lnTo>
                    <a:pt x="19734" y="1730"/>
                  </a:lnTo>
                  <a:lnTo>
                    <a:pt x="19753" y="1761"/>
                  </a:lnTo>
                  <a:lnTo>
                    <a:pt x="19771" y="1792"/>
                  </a:lnTo>
                  <a:lnTo>
                    <a:pt x="19789" y="1824"/>
                  </a:lnTo>
                  <a:lnTo>
                    <a:pt x="19805" y="1855"/>
                  </a:lnTo>
                  <a:lnTo>
                    <a:pt x="19821" y="1888"/>
                  </a:lnTo>
                  <a:lnTo>
                    <a:pt x="19836" y="1922"/>
                  </a:lnTo>
                  <a:lnTo>
                    <a:pt x="19851" y="1954"/>
                  </a:lnTo>
                  <a:lnTo>
                    <a:pt x="19864" y="1988"/>
                  </a:lnTo>
                  <a:lnTo>
                    <a:pt x="19877" y="2023"/>
                  </a:lnTo>
                  <a:lnTo>
                    <a:pt x="19889" y="2057"/>
                  </a:lnTo>
                  <a:lnTo>
                    <a:pt x="19900" y="2092"/>
                  </a:lnTo>
                  <a:lnTo>
                    <a:pt x="19911" y="2128"/>
                  </a:lnTo>
                  <a:lnTo>
                    <a:pt x="19920" y="2163"/>
                  </a:lnTo>
                  <a:lnTo>
                    <a:pt x="19929" y="2199"/>
                  </a:lnTo>
                  <a:lnTo>
                    <a:pt x="19936" y="2236"/>
                  </a:lnTo>
                  <a:lnTo>
                    <a:pt x="19943" y="2273"/>
                  </a:lnTo>
                  <a:lnTo>
                    <a:pt x="19950" y="2310"/>
                  </a:lnTo>
                  <a:lnTo>
                    <a:pt x="19954" y="2346"/>
                  </a:lnTo>
                  <a:lnTo>
                    <a:pt x="19958" y="2384"/>
                  </a:lnTo>
                  <a:lnTo>
                    <a:pt x="19961" y="2422"/>
                  </a:lnTo>
                  <a:lnTo>
                    <a:pt x="19964" y="2461"/>
                  </a:lnTo>
                  <a:lnTo>
                    <a:pt x="19965" y="2499"/>
                  </a:lnTo>
                  <a:lnTo>
                    <a:pt x="19965" y="2538"/>
                  </a:lnTo>
                  <a:lnTo>
                    <a:pt x="19965" y="2538"/>
                  </a:lnTo>
                  <a:lnTo>
                    <a:pt x="19965" y="2577"/>
                  </a:lnTo>
                  <a:lnTo>
                    <a:pt x="19964" y="2614"/>
                  </a:lnTo>
                  <a:lnTo>
                    <a:pt x="19961" y="2652"/>
                  </a:lnTo>
                  <a:lnTo>
                    <a:pt x="19958" y="2690"/>
                  </a:lnTo>
                  <a:lnTo>
                    <a:pt x="19954" y="2728"/>
                  </a:lnTo>
                  <a:lnTo>
                    <a:pt x="19948" y="2765"/>
                  </a:lnTo>
                  <a:lnTo>
                    <a:pt x="19943" y="2802"/>
                  </a:lnTo>
                  <a:lnTo>
                    <a:pt x="19936" y="2838"/>
                  </a:lnTo>
                  <a:lnTo>
                    <a:pt x="19929" y="2875"/>
                  </a:lnTo>
                  <a:lnTo>
                    <a:pt x="19919" y="2911"/>
                  </a:lnTo>
                  <a:lnTo>
                    <a:pt x="19910" y="2947"/>
                  </a:lnTo>
                  <a:lnTo>
                    <a:pt x="19900" y="2981"/>
                  </a:lnTo>
                  <a:lnTo>
                    <a:pt x="19889" y="3017"/>
                  </a:lnTo>
                  <a:lnTo>
                    <a:pt x="19876" y="3052"/>
                  </a:lnTo>
                  <a:lnTo>
                    <a:pt x="19863" y="3085"/>
                  </a:lnTo>
                  <a:lnTo>
                    <a:pt x="19850" y="3119"/>
                  </a:lnTo>
                  <a:lnTo>
                    <a:pt x="19835" y="3153"/>
                  </a:lnTo>
                  <a:lnTo>
                    <a:pt x="19820" y="3186"/>
                  </a:lnTo>
                  <a:lnTo>
                    <a:pt x="19804" y="3219"/>
                  </a:lnTo>
                  <a:lnTo>
                    <a:pt x="19788" y="3251"/>
                  </a:lnTo>
                  <a:lnTo>
                    <a:pt x="19770" y="3282"/>
                  </a:lnTo>
                  <a:lnTo>
                    <a:pt x="19751" y="3314"/>
                  </a:lnTo>
                  <a:lnTo>
                    <a:pt x="19732" y="3344"/>
                  </a:lnTo>
                  <a:lnTo>
                    <a:pt x="19712" y="3375"/>
                  </a:lnTo>
                  <a:lnTo>
                    <a:pt x="19692" y="3404"/>
                  </a:lnTo>
                  <a:lnTo>
                    <a:pt x="19670" y="3433"/>
                  </a:lnTo>
                  <a:lnTo>
                    <a:pt x="19648" y="3462"/>
                  </a:lnTo>
                  <a:lnTo>
                    <a:pt x="19626" y="3490"/>
                  </a:lnTo>
                  <a:lnTo>
                    <a:pt x="19602" y="3519"/>
                  </a:lnTo>
                  <a:lnTo>
                    <a:pt x="19578" y="3545"/>
                  </a:lnTo>
                  <a:lnTo>
                    <a:pt x="19553" y="3571"/>
                  </a:lnTo>
                  <a:lnTo>
                    <a:pt x="19528" y="3597"/>
                  </a:lnTo>
                  <a:lnTo>
                    <a:pt x="19502" y="3623"/>
                  </a:lnTo>
                  <a:lnTo>
                    <a:pt x="19475" y="3648"/>
                  </a:lnTo>
                  <a:lnTo>
                    <a:pt x="19448" y="3671"/>
                  </a:lnTo>
                  <a:lnTo>
                    <a:pt x="19419" y="3695"/>
                  </a:lnTo>
                  <a:lnTo>
                    <a:pt x="19391" y="3717"/>
                  </a:lnTo>
                  <a:lnTo>
                    <a:pt x="19363" y="3739"/>
                  </a:lnTo>
                  <a:lnTo>
                    <a:pt x="19332" y="3761"/>
                  </a:lnTo>
                  <a:lnTo>
                    <a:pt x="19302" y="3781"/>
                  </a:lnTo>
                  <a:lnTo>
                    <a:pt x="19271" y="3801"/>
                  </a:lnTo>
                  <a:lnTo>
                    <a:pt x="19240" y="3821"/>
                  </a:lnTo>
                  <a:lnTo>
                    <a:pt x="19208" y="3839"/>
                  </a:lnTo>
                  <a:lnTo>
                    <a:pt x="19175" y="3857"/>
                  </a:lnTo>
                  <a:lnTo>
                    <a:pt x="19142" y="3875"/>
                  </a:lnTo>
                  <a:lnTo>
                    <a:pt x="19108" y="3891"/>
                  </a:lnTo>
                  <a:lnTo>
                    <a:pt x="19074" y="3906"/>
                  </a:lnTo>
                  <a:lnTo>
                    <a:pt x="19040" y="3921"/>
                  </a:lnTo>
                  <a:lnTo>
                    <a:pt x="19004" y="3935"/>
                  </a:lnTo>
                  <a:lnTo>
                    <a:pt x="18968" y="3949"/>
                  </a:lnTo>
                  <a:lnTo>
                    <a:pt x="18933" y="3961"/>
                  </a:lnTo>
                  <a:lnTo>
                    <a:pt x="18896" y="3973"/>
                  </a:lnTo>
                  <a:lnTo>
                    <a:pt x="18859" y="3983"/>
                  </a:lnTo>
                  <a:lnTo>
                    <a:pt x="18821" y="3993"/>
                  </a:lnTo>
                  <a:lnTo>
                    <a:pt x="18783" y="4001"/>
                  </a:lnTo>
                  <a:lnTo>
                    <a:pt x="18745" y="4010"/>
                  </a:lnTo>
                  <a:lnTo>
                    <a:pt x="18706" y="4017"/>
                  </a:lnTo>
                  <a:lnTo>
                    <a:pt x="18667" y="4023"/>
                  </a:lnTo>
                  <a:lnTo>
                    <a:pt x="18627" y="4028"/>
                  </a:lnTo>
                  <a:lnTo>
                    <a:pt x="18588" y="4033"/>
                  </a:lnTo>
                  <a:lnTo>
                    <a:pt x="18548" y="4036"/>
                  </a:lnTo>
                  <a:lnTo>
                    <a:pt x="18507" y="4039"/>
                  </a:lnTo>
                  <a:lnTo>
                    <a:pt x="18466" y="4040"/>
                  </a:lnTo>
                  <a:lnTo>
                    <a:pt x="18425" y="4040"/>
                  </a:lnTo>
                  <a:lnTo>
                    <a:pt x="18425" y="4040"/>
                  </a:lnTo>
                  <a:close/>
                  <a:moveTo>
                    <a:pt x="18425" y="1617"/>
                  </a:moveTo>
                  <a:lnTo>
                    <a:pt x="18425" y="1617"/>
                  </a:lnTo>
                  <a:lnTo>
                    <a:pt x="18375" y="1618"/>
                  </a:lnTo>
                  <a:lnTo>
                    <a:pt x="18328" y="1622"/>
                  </a:lnTo>
                  <a:lnTo>
                    <a:pt x="18280" y="1627"/>
                  </a:lnTo>
                  <a:lnTo>
                    <a:pt x="18235" y="1636"/>
                  </a:lnTo>
                  <a:lnTo>
                    <a:pt x="18191" y="1646"/>
                  </a:lnTo>
                  <a:lnTo>
                    <a:pt x="18148" y="1659"/>
                  </a:lnTo>
                  <a:lnTo>
                    <a:pt x="18106" y="1673"/>
                  </a:lnTo>
                  <a:lnTo>
                    <a:pt x="18066" y="1689"/>
                  </a:lnTo>
                  <a:lnTo>
                    <a:pt x="18027" y="1708"/>
                  </a:lnTo>
                  <a:lnTo>
                    <a:pt x="17989" y="1728"/>
                  </a:lnTo>
                  <a:lnTo>
                    <a:pt x="17952" y="1750"/>
                  </a:lnTo>
                  <a:lnTo>
                    <a:pt x="17918" y="1775"/>
                  </a:lnTo>
                  <a:lnTo>
                    <a:pt x="17884" y="1801"/>
                  </a:lnTo>
                  <a:lnTo>
                    <a:pt x="17852" y="1828"/>
                  </a:lnTo>
                  <a:lnTo>
                    <a:pt x="17822" y="1857"/>
                  </a:lnTo>
                  <a:lnTo>
                    <a:pt x="17792" y="1887"/>
                  </a:lnTo>
                  <a:lnTo>
                    <a:pt x="17765" y="1920"/>
                  </a:lnTo>
                  <a:lnTo>
                    <a:pt x="17740" y="1953"/>
                  </a:lnTo>
                  <a:lnTo>
                    <a:pt x="17715" y="1988"/>
                  </a:lnTo>
                  <a:lnTo>
                    <a:pt x="17692" y="2024"/>
                  </a:lnTo>
                  <a:lnTo>
                    <a:pt x="17671" y="2062"/>
                  </a:lnTo>
                  <a:lnTo>
                    <a:pt x="17653" y="2099"/>
                  </a:lnTo>
                  <a:lnTo>
                    <a:pt x="17635" y="2139"/>
                  </a:lnTo>
                  <a:lnTo>
                    <a:pt x="17619" y="2180"/>
                  </a:lnTo>
                  <a:lnTo>
                    <a:pt x="17604" y="2222"/>
                  </a:lnTo>
                  <a:lnTo>
                    <a:pt x="17593" y="2264"/>
                  </a:lnTo>
                  <a:lnTo>
                    <a:pt x="17582" y="2309"/>
                  </a:lnTo>
                  <a:lnTo>
                    <a:pt x="17573" y="2353"/>
                  </a:lnTo>
                  <a:lnTo>
                    <a:pt x="17566" y="2398"/>
                  </a:lnTo>
                  <a:lnTo>
                    <a:pt x="17561" y="2444"/>
                  </a:lnTo>
                  <a:lnTo>
                    <a:pt x="17559" y="2490"/>
                  </a:lnTo>
                  <a:lnTo>
                    <a:pt x="17558" y="2538"/>
                  </a:lnTo>
                  <a:lnTo>
                    <a:pt x="17558" y="2538"/>
                  </a:lnTo>
                  <a:lnTo>
                    <a:pt x="17559" y="2585"/>
                  </a:lnTo>
                  <a:lnTo>
                    <a:pt x="17562" y="2632"/>
                  </a:lnTo>
                  <a:lnTo>
                    <a:pt x="17567" y="2679"/>
                  </a:lnTo>
                  <a:lnTo>
                    <a:pt x="17575" y="2725"/>
                  </a:lnTo>
                  <a:lnTo>
                    <a:pt x="17583" y="2770"/>
                  </a:lnTo>
                  <a:lnTo>
                    <a:pt x="17595" y="2814"/>
                  </a:lnTo>
                  <a:lnTo>
                    <a:pt x="17607" y="2857"/>
                  </a:lnTo>
                  <a:lnTo>
                    <a:pt x="17622" y="2899"/>
                  </a:lnTo>
                  <a:lnTo>
                    <a:pt x="17639" y="2940"/>
                  </a:lnTo>
                  <a:lnTo>
                    <a:pt x="17658" y="2980"/>
                  </a:lnTo>
                  <a:lnTo>
                    <a:pt x="17678" y="3019"/>
                  </a:lnTo>
                  <a:lnTo>
                    <a:pt x="17700" y="3057"/>
                  </a:lnTo>
                  <a:lnTo>
                    <a:pt x="17723" y="3094"/>
                  </a:lnTo>
                  <a:lnTo>
                    <a:pt x="17748" y="3129"/>
                  </a:lnTo>
                  <a:lnTo>
                    <a:pt x="17776" y="3163"/>
                  </a:lnTo>
                  <a:lnTo>
                    <a:pt x="17804" y="3195"/>
                  </a:lnTo>
                  <a:lnTo>
                    <a:pt x="17833" y="3226"/>
                  </a:lnTo>
                  <a:lnTo>
                    <a:pt x="17865" y="3256"/>
                  </a:lnTo>
                  <a:lnTo>
                    <a:pt x="17898" y="3283"/>
                  </a:lnTo>
                  <a:lnTo>
                    <a:pt x="17932" y="3309"/>
                  </a:lnTo>
                  <a:lnTo>
                    <a:pt x="17967" y="3334"/>
                  </a:lnTo>
                  <a:lnTo>
                    <a:pt x="18004" y="3356"/>
                  </a:lnTo>
                  <a:lnTo>
                    <a:pt x="18042" y="3377"/>
                  </a:lnTo>
                  <a:lnTo>
                    <a:pt x="18082" y="3396"/>
                  </a:lnTo>
                  <a:lnTo>
                    <a:pt x="18122" y="3412"/>
                  </a:lnTo>
                  <a:lnTo>
                    <a:pt x="18164" y="3427"/>
                  </a:lnTo>
                  <a:lnTo>
                    <a:pt x="18206" y="3440"/>
                  </a:lnTo>
                  <a:lnTo>
                    <a:pt x="18250" y="3449"/>
                  </a:lnTo>
                  <a:lnTo>
                    <a:pt x="18295" y="3458"/>
                  </a:lnTo>
                  <a:lnTo>
                    <a:pt x="18340" y="3464"/>
                  </a:lnTo>
                  <a:lnTo>
                    <a:pt x="18388" y="3467"/>
                  </a:lnTo>
                  <a:lnTo>
                    <a:pt x="18435" y="3469"/>
                  </a:lnTo>
                  <a:lnTo>
                    <a:pt x="18435" y="3469"/>
                  </a:lnTo>
                  <a:lnTo>
                    <a:pt x="18484" y="3467"/>
                  </a:lnTo>
                  <a:lnTo>
                    <a:pt x="18533" y="3464"/>
                  </a:lnTo>
                  <a:lnTo>
                    <a:pt x="18580" y="3458"/>
                  </a:lnTo>
                  <a:lnTo>
                    <a:pt x="18625" y="3450"/>
                  </a:lnTo>
                  <a:lnTo>
                    <a:pt x="18671" y="3440"/>
                  </a:lnTo>
                  <a:lnTo>
                    <a:pt x="18714" y="3427"/>
                  </a:lnTo>
                  <a:lnTo>
                    <a:pt x="18756" y="3412"/>
                  </a:lnTo>
                  <a:lnTo>
                    <a:pt x="18796" y="3397"/>
                  </a:lnTo>
                  <a:lnTo>
                    <a:pt x="18836" y="3378"/>
                  </a:lnTo>
                  <a:lnTo>
                    <a:pt x="18874" y="3358"/>
                  </a:lnTo>
                  <a:lnTo>
                    <a:pt x="18910" y="3335"/>
                  </a:lnTo>
                  <a:lnTo>
                    <a:pt x="18945" y="3311"/>
                  </a:lnTo>
                  <a:lnTo>
                    <a:pt x="18979" y="3285"/>
                  </a:lnTo>
                  <a:lnTo>
                    <a:pt x="19011" y="3258"/>
                  </a:lnTo>
                  <a:lnTo>
                    <a:pt x="19042" y="3229"/>
                  </a:lnTo>
                  <a:lnTo>
                    <a:pt x="19071" y="3199"/>
                  </a:lnTo>
                  <a:lnTo>
                    <a:pt x="19099" y="3166"/>
                  </a:lnTo>
                  <a:lnTo>
                    <a:pt x="19124" y="3133"/>
                  </a:lnTo>
                  <a:lnTo>
                    <a:pt x="19149" y="3098"/>
                  </a:lnTo>
                  <a:lnTo>
                    <a:pt x="19171" y="3062"/>
                  </a:lnTo>
                  <a:lnTo>
                    <a:pt x="19192" y="3026"/>
                  </a:lnTo>
                  <a:lnTo>
                    <a:pt x="19212" y="2987"/>
                  </a:lnTo>
                  <a:lnTo>
                    <a:pt x="19229" y="2947"/>
                  </a:lnTo>
                  <a:lnTo>
                    <a:pt x="19246" y="2907"/>
                  </a:lnTo>
                  <a:lnTo>
                    <a:pt x="19260" y="2865"/>
                  </a:lnTo>
                  <a:lnTo>
                    <a:pt x="19272" y="2822"/>
                  </a:lnTo>
                  <a:lnTo>
                    <a:pt x="19283" y="2778"/>
                  </a:lnTo>
                  <a:lnTo>
                    <a:pt x="19291" y="2734"/>
                  </a:lnTo>
                  <a:lnTo>
                    <a:pt x="19297" y="2689"/>
                  </a:lnTo>
                  <a:lnTo>
                    <a:pt x="19303" y="2643"/>
                  </a:lnTo>
                  <a:lnTo>
                    <a:pt x="19306" y="2597"/>
                  </a:lnTo>
                  <a:lnTo>
                    <a:pt x="19307" y="2549"/>
                  </a:lnTo>
                  <a:lnTo>
                    <a:pt x="19307" y="2549"/>
                  </a:lnTo>
                  <a:lnTo>
                    <a:pt x="19306" y="2501"/>
                  </a:lnTo>
                  <a:lnTo>
                    <a:pt x="19303" y="2454"/>
                  </a:lnTo>
                  <a:lnTo>
                    <a:pt x="19297" y="2407"/>
                  </a:lnTo>
                  <a:lnTo>
                    <a:pt x="19290" y="2362"/>
                  </a:lnTo>
                  <a:lnTo>
                    <a:pt x="19281" y="2317"/>
                  </a:lnTo>
                  <a:lnTo>
                    <a:pt x="19269" y="2273"/>
                  </a:lnTo>
                  <a:lnTo>
                    <a:pt x="19256" y="2230"/>
                  </a:lnTo>
                  <a:lnTo>
                    <a:pt x="19242" y="2188"/>
                  </a:lnTo>
                  <a:lnTo>
                    <a:pt x="19225" y="2146"/>
                  </a:lnTo>
                  <a:lnTo>
                    <a:pt x="19206" y="2106"/>
                  </a:lnTo>
                  <a:lnTo>
                    <a:pt x="19186" y="2067"/>
                  </a:lnTo>
                  <a:lnTo>
                    <a:pt x="19164" y="2029"/>
                  </a:lnTo>
                  <a:lnTo>
                    <a:pt x="19140" y="1992"/>
                  </a:lnTo>
                  <a:lnTo>
                    <a:pt x="19114" y="1957"/>
                  </a:lnTo>
                  <a:lnTo>
                    <a:pt x="19088" y="1923"/>
                  </a:lnTo>
                  <a:lnTo>
                    <a:pt x="19060" y="1891"/>
                  </a:lnTo>
                  <a:lnTo>
                    <a:pt x="19029" y="1860"/>
                  </a:lnTo>
                  <a:lnTo>
                    <a:pt x="18998" y="1830"/>
                  </a:lnTo>
                  <a:lnTo>
                    <a:pt x="18965" y="1803"/>
                  </a:lnTo>
                  <a:lnTo>
                    <a:pt x="18930" y="1777"/>
                  </a:lnTo>
                  <a:lnTo>
                    <a:pt x="18895" y="1752"/>
                  </a:lnTo>
                  <a:lnTo>
                    <a:pt x="18858" y="1730"/>
                  </a:lnTo>
                  <a:lnTo>
                    <a:pt x="18820" y="1709"/>
                  </a:lnTo>
                  <a:lnTo>
                    <a:pt x="18780" y="1690"/>
                  </a:lnTo>
                  <a:lnTo>
                    <a:pt x="18739" y="1674"/>
                  </a:lnTo>
                  <a:lnTo>
                    <a:pt x="18698" y="1659"/>
                  </a:lnTo>
                  <a:lnTo>
                    <a:pt x="18655" y="1646"/>
                  </a:lnTo>
                  <a:lnTo>
                    <a:pt x="18611" y="1636"/>
                  </a:lnTo>
                  <a:lnTo>
                    <a:pt x="18565" y="1627"/>
                  </a:lnTo>
                  <a:lnTo>
                    <a:pt x="18519" y="1622"/>
                  </a:lnTo>
                  <a:lnTo>
                    <a:pt x="18472" y="1618"/>
                  </a:lnTo>
                  <a:lnTo>
                    <a:pt x="18425" y="1617"/>
                  </a:lnTo>
                  <a:lnTo>
                    <a:pt x="18425" y="1617"/>
                  </a:lnTo>
                  <a:close/>
                  <a:moveTo>
                    <a:pt x="22122" y="3976"/>
                  </a:moveTo>
                  <a:lnTo>
                    <a:pt x="22122" y="3622"/>
                  </a:lnTo>
                  <a:lnTo>
                    <a:pt x="22122" y="3622"/>
                  </a:lnTo>
                  <a:lnTo>
                    <a:pt x="22104" y="3643"/>
                  </a:lnTo>
                  <a:lnTo>
                    <a:pt x="22085" y="3665"/>
                  </a:lnTo>
                  <a:lnTo>
                    <a:pt x="22065" y="3686"/>
                  </a:lnTo>
                  <a:lnTo>
                    <a:pt x="22044" y="3707"/>
                  </a:lnTo>
                  <a:lnTo>
                    <a:pt x="22023" y="3727"/>
                  </a:lnTo>
                  <a:lnTo>
                    <a:pt x="22002" y="3747"/>
                  </a:lnTo>
                  <a:lnTo>
                    <a:pt x="21978" y="3766"/>
                  </a:lnTo>
                  <a:lnTo>
                    <a:pt x="21955" y="3785"/>
                  </a:lnTo>
                  <a:lnTo>
                    <a:pt x="21932" y="3803"/>
                  </a:lnTo>
                  <a:lnTo>
                    <a:pt x="21908" y="3821"/>
                  </a:lnTo>
                  <a:lnTo>
                    <a:pt x="21883" y="3838"/>
                  </a:lnTo>
                  <a:lnTo>
                    <a:pt x="21856" y="3855"/>
                  </a:lnTo>
                  <a:lnTo>
                    <a:pt x="21830" y="3872"/>
                  </a:lnTo>
                  <a:lnTo>
                    <a:pt x="21804" y="3887"/>
                  </a:lnTo>
                  <a:lnTo>
                    <a:pt x="21775" y="3902"/>
                  </a:lnTo>
                  <a:lnTo>
                    <a:pt x="21747" y="3916"/>
                  </a:lnTo>
                  <a:lnTo>
                    <a:pt x="21718" y="3930"/>
                  </a:lnTo>
                  <a:lnTo>
                    <a:pt x="21688" y="3942"/>
                  </a:lnTo>
                  <a:lnTo>
                    <a:pt x="21658" y="3955"/>
                  </a:lnTo>
                  <a:lnTo>
                    <a:pt x="21626" y="3966"/>
                  </a:lnTo>
                  <a:lnTo>
                    <a:pt x="21593" y="3977"/>
                  </a:lnTo>
                  <a:lnTo>
                    <a:pt x="21561" y="3986"/>
                  </a:lnTo>
                  <a:lnTo>
                    <a:pt x="21527" y="3996"/>
                  </a:lnTo>
                  <a:lnTo>
                    <a:pt x="21494" y="4003"/>
                  </a:lnTo>
                  <a:lnTo>
                    <a:pt x="21458" y="4011"/>
                  </a:lnTo>
                  <a:lnTo>
                    <a:pt x="21422" y="4017"/>
                  </a:lnTo>
                  <a:lnTo>
                    <a:pt x="21385" y="4022"/>
                  </a:lnTo>
                  <a:lnTo>
                    <a:pt x="21348" y="4027"/>
                  </a:lnTo>
                  <a:lnTo>
                    <a:pt x="21311" y="4031"/>
                  </a:lnTo>
                  <a:lnTo>
                    <a:pt x="21272" y="4034"/>
                  </a:lnTo>
                  <a:lnTo>
                    <a:pt x="21232" y="4035"/>
                  </a:lnTo>
                  <a:lnTo>
                    <a:pt x="21191" y="4035"/>
                  </a:lnTo>
                  <a:lnTo>
                    <a:pt x="21191" y="4035"/>
                  </a:lnTo>
                  <a:lnTo>
                    <a:pt x="21140" y="4035"/>
                  </a:lnTo>
                  <a:lnTo>
                    <a:pt x="21090" y="4032"/>
                  </a:lnTo>
                  <a:lnTo>
                    <a:pt x="21040" y="4027"/>
                  </a:lnTo>
                  <a:lnTo>
                    <a:pt x="20991" y="4021"/>
                  </a:lnTo>
                  <a:lnTo>
                    <a:pt x="20942" y="4013"/>
                  </a:lnTo>
                  <a:lnTo>
                    <a:pt x="20894" y="4003"/>
                  </a:lnTo>
                  <a:lnTo>
                    <a:pt x="20848" y="3991"/>
                  </a:lnTo>
                  <a:lnTo>
                    <a:pt x="20801" y="3978"/>
                  </a:lnTo>
                  <a:lnTo>
                    <a:pt x="20756" y="3962"/>
                  </a:lnTo>
                  <a:lnTo>
                    <a:pt x="20712" y="3945"/>
                  </a:lnTo>
                  <a:lnTo>
                    <a:pt x="20669" y="3926"/>
                  </a:lnTo>
                  <a:lnTo>
                    <a:pt x="20628" y="3906"/>
                  </a:lnTo>
                  <a:lnTo>
                    <a:pt x="20587" y="3884"/>
                  </a:lnTo>
                  <a:lnTo>
                    <a:pt x="20548" y="3860"/>
                  </a:lnTo>
                  <a:lnTo>
                    <a:pt x="20511" y="3835"/>
                  </a:lnTo>
                  <a:lnTo>
                    <a:pt x="20474" y="3808"/>
                  </a:lnTo>
                  <a:lnTo>
                    <a:pt x="20441" y="3779"/>
                  </a:lnTo>
                  <a:lnTo>
                    <a:pt x="20407" y="3748"/>
                  </a:lnTo>
                  <a:lnTo>
                    <a:pt x="20377" y="3716"/>
                  </a:lnTo>
                  <a:lnTo>
                    <a:pt x="20347" y="3682"/>
                  </a:lnTo>
                  <a:lnTo>
                    <a:pt x="20333" y="3665"/>
                  </a:lnTo>
                  <a:lnTo>
                    <a:pt x="20320" y="3646"/>
                  </a:lnTo>
                  <a:lnTo>
                    <a:pt x="20307" y="3628"/>
                  </a:lnTo>
                  <a:lnTo>
                    <a:pt x="20295" y="3609"/>
                  </a:lnTo>
                  <a:lnTo>
                    <a:pt x="20283" y="3590"/>
                  </a:lnTo>
                  <a:lnTo>
                    <a:pt x="20271" y="3570"/>
                  </a:lnTo>
                  <a:lnTo>
                    <a:pt x="20261" y="3550"/>
                  </a:lnTo>
                  <a:lnTo>
                    <a:pt x="20250" y="3529"/>
                  </a:lnTo>
                  <a:lnTo>
                    <a:pt x="20241" y="3509"/>
                  </a:lnTo>
                  <a:lnTo>
                    <a:pt x="20231" y="3487"/>
                  </a:lnTo>
                  <a:lnTo>
                    <a:pt x="20223" y="3466"/>
                  </a:lnTo>
                  <a:lnTo>
                    <a:pt x="20215" y="3444"/>
                  </a:lnTo>
                  <a:lnTo>
                    <a:pt x="20207" y="3421"/>
                  </a:lnTo>
                  <a:lnTo>
                    <a:pt x="20201" y="3399"/>
                  </a:lnTo>
                  <a:lnTo>
                    <a:pt x="20195" y="3375"/>
                  </a:lnTo>
                  <a:lnTo>
                    <a:pt x="20188" y="3351"/>
                  </a:lnTo>
                  <a:lnTo>
                    <a:pt x="20183" y="3327"/>
                  </a:lnTo>
                  <a:lnTo>
                    <a:pt x="20179" y="3303"/>
                  </a:lnTo>
                  <a:lnTo>
                    <a:pt x="20176" y="3278"/>
                  </a:lnTo>
                  <a:lnTo>
                    <a:pt x="20173" y="3253"/>
                  </a:lnTo>
                  <a:lnTo>
                    <a:pt x="20170" y="3227"/>
                  </a:lnTo>
                  <a:lnTo>
                    <a:pt x="20168" y="3201"/>
                  </a:lnTo>
                  <a:lnTo>
                    <a:pt x="20167" y="3175"/>
                  </a:lnTo>
                  <a:lnTo>
                    <a:pt x="20167" y="3147"/>
                  </a:lnTo>
                  <a:lnTo>
                    <a:pt x="20167" y="3136"/>
                  </a:lnTo>
                  <a:lnTo>
                    <a:pt x="20167" y="3136"/>
                  </a:lnTo>
                  <a:lnTo>
                    <a:pt x="20167" y="3108"/>
                  </a:lnTo>
                  <a:lnTo>
                    <a:pt x="20168" y="3079"/>
                  </a:lnTo>
                  <a:lnTo>
                    <a:pt x="20170" y="3051"/>
                  </a:lnTo>
                  <a:lnTo>
                    <a:pt x="20173" y="3023"/>
                  </a:lnTo>
                  <a:lnTo>
                    <a:pt x="20176" y="2997"/>
                  </a:lnTo>
                  <a:lnTo>
                    <a:pt x="20180" y="2970"/>
                  </a:lnTo>
                  <a:lnTo>
                    <a:pt x="20184" y="2945"/>
                  </a:lnTo>
                  <a:lnTo>
                    <a:pt x="20189" y="2918"/>
                  </a:lnTo>
                  <a:lnTo>
                    <a:pt x="20196" y="2893"/>
                  </a:lnTo>
                  <a:lnTo>
                    <a:pt x="20202" y="2869"/>
                  </a:lnTo>
                  <a:lnTo>
                    <a:pt x="20209" y="2845"/>
                  </a:lnTo>
                  <a:lnTo>
                    <a:pt x="20217" y="2821"/>
                  </a:lnTo>
                  <a:lnTo>
                    <a:pt x="20225" y="2797"/>
                  </a:lnTo>
                  <a:lnTo>
                    <a:pt x="20235" y="2774"/>
                  </a:lnTo>
                  <a:lnTo>
                    <a:pt x="20244" y="2752"/>
                  </a:lnTo>
                  <a:lnTo>
                    <a:pt x="20255" y="2730"/>
                  </a:lnTo>
                  <a:lnTo>
                    <a:pt x="20266" y="2709"/>
                  </a:lnTo>
                  <a:lnTo>
                    <a:pt x="20278" y="2688"/>
                  </a:lnTo>
                  <a:lnTo>
                    <a:pt x="20289" y="2667"/>
                  </a:lnTo>
                  <a:lnTo>
                    <a:pt x="20303" y="2647"/>
                  </a:lnTo>
                  <a:lnTo>
                    <a:pt x="20316" y="2627"/>
                  </a:lnTo>
                  <a:lnTo>
                    <a:pt x="20329" y="2608"/>
                  </a:lnTo>
                  <a:lnTo>
                    <a:pt x="20344" y="2589"/>
                  </a:lnTo>
                  <a:lnTo>
                    <a:pt x="20360" y="2571"/>
                  </a:lnTo>
                  <a:lnTo>
                    <a:pt x="20374" y="2554"/>
                  </a:lnTo>
                  <a:lnTo>
                    <a:pt x="20391" y="2536"/>
                  </a:lnTo>
                  <a:lnTo>
                    <a:pt x="20408" y="2519"/>
                  </a:lnTo>
                  <a:lnTo>
                    <a:pt x="20425" y="2503"/>
                  </a:lnTo>
                  <a:lnTo>
                    <a:pt x="20443" y="2487"/>
                  </a:lnTo>
                  <a:lnTo>
                    <a:pt x="20461" y="2472"/>
                  </a:lnTo>
                  <a:lnTo>
                    <a:pt x="20480" y="2456"/>
                  </a:lnTo>
                  <a:lnTo>
                    <a:pt x="20499" y="2441"/>
                  </a:lnTo>
                  <a:lnTo>
                    <a:pt x="20519" y="2427"/>
                  </a:lnTo>
                  <a:lnTo>
                    <a:pt x="20539" y="2414"/>
                  </a:lnTo>
                  <a:lnTo>
                    <a:pt x="20560" y="2400"/>
                  </a:lnTo>
                  <a:lnTo>
                    <a:pt x="20581" y="2387"/>
                  </a:lnTo>
                  <a:lnTo>
                    <a:pt x="20625" y="2363"/>
                  </a:lnTo>
                  <a:lnTo>
                    <a:pt x="20670" y="2341"/>
                  </a:lnTo>
                  <a:lnTo>
                    <a:pt x="20717" y="2320"/>
                  </a:lnTo>
                  <a:lnTo>
                    <a:pt x="20766" y="2301"/>
                  </a:lnTo>
                  <a:lnTo>
                    <a:pt x="20816" y="2284"/>
                  </a:lnTo>
                  <a:lnTo>
                    <a:pt x="20868" y="2269"/>
                  </a:lnTo>
                  <a:lnTo>
                    <a:pt x="20921" y="2255"/>
                  </a:lnTo>
                  <a:lnTo>
                    <a:pt x="20977" y="2243"/>
                  </a:lnTo>
                  <a:lnTo>
                    <a:pt x="21033" y="2234"/>
                  </a:lnTo>
                  <a:lnTo>
                    <a:pt x="21091" y="2226"/>
                  </a:lnTo>
                  <a:lnTo>
                    <a:pt x="21150" y="2219"/>
                  </a:lnTo>
                  <a:lnTo>
                    <a:pt x="21210" y="2215"/>
                  </a:lnTo>
                  <a:lnTo>
                    <a:pt x="21271" y="2212"/>
                  </a:lnTo>
                  <a:lnTo>
                    <a:pt x="21333" y="2212"/>
                  </a:lnTo>
                  <a:lnTo>
                    <a:pt x="21333" y="2212"/>
                  </a:lnTo>
                  <a:lnTo>
                    <a:pt x="21397" y="2212"/>
                  </a:lnTo>
                  <a:lnTo>
                    <a:pt x="21458" y="2214"/>
                  </a:lnTo>
                  <a:lnTo>
                    <a:pt x="21517" y="2216"/>
                  </a:lnTo>
                  <a:lnTo>
                    <a:pt x="21572" y="2220"/>
                  </a:lnTo>
                  <a:lnTo>
                    <a:pt x="21627" y="2224"/>
                  </a:lnTo>
                  <a:lnTo>
                    <a:pt x="21679" y="2231"/>
                  </a:lnTo>
                  <a:lnTo>
                    <a:pt x="21729" y="2237"/>
                  </a:lnTo>
                  <a:lnTo>
                    <a:pt x="21777" y="2244"/>
                  </a:lnTo>
                  <a:lnTo>
                    <a:pt x="21825" y="2253"/>
                  </a:lnTo>
                  <a:lnTo>
                    <a:pt x="21871" y="2262"/>
                  </a:lnTo>
                  <a:lnTo>
                    <a:pt x="21915" y="2272"/>
                  </a:lnTo>
                  <a:lnTo>
                    <a:pt x="21959" y="2282"/>
                  </a:lnTo>
                  <a:lnTo>
                    <a:pt x="22003" y="2293"/>
                  </a:lnTo>
                  <a:lnTo>
                    <a:pt x="22045" y="2305"/>
                  </a:lnTo>
                  <a:lnTo>
                    <a:pt x="22129" y="2331"/>
                  </a:lnTo>
                  <a:lnTo>
                    <a:pt x="22129" y="2260"/>
                  </a:lnTo>
                  <a:lnTo>
                    <a:pt x="22129" y="2260"/>
                  </a:lnTo>
                  <a:lnTo>
                    <a:pt x="22128" y="2223"/>
                  </a:lnTo>
                  <a:lnTo>
                    <a:pt x="22126" y="2188"/>
                  </a:lnTo>
                  <a:lnTo>
                    <a:pt x="22122" y="2153"/>
                  </a:lnTo>
                  <a:lnTo>
                    <a:pt x="22117" y="2119"/>
                  </a:lnTo>
                  <a:lnTo>
                    <a:pt x="22111" y="2087"/>
                  </a:lnTo>
                  <a:lnTo>
                    <a:pt x="22102" y="2055"/>
                  </a:lnTo>
                  <a:lnTo>
                    <a:pt x="22093" y="2026"/>
                  </a:lnTo>
                  <a:lnTo>
                    <a:pt x="22082" y="1996"/>
                  </a:lnTo>
                  <a:lnTo>
                    <a:pt x="22070" y="1968"/>
                  </a:lnTo>
                  <a:lnTo>
                    <a:pt x="22056" y="1941"/>
                  </a:lnTo>
                  <a:lnTo>
                    <a:pt x="22041" y="1915"/>
                  </a:lnTo>
                  <a:lnTo>
                    <a:pt x="22026" y="1890"/>
                  </a:lnTo>
                  <a:lnTo>
                    <a:pt x="22008" y="1867"/>
                  </a:lnTo>
                  <a:lnTo>
                    <a:pt x="21989" y="1845"/>
                  </a:lnTo>
                  <a:lnTo>
                    <a:pt x="21968" y="1824"/>
                  </a:lnTo>
                  <a:lnTo>
                    <a:pt x="21946" y="1803"/>
                  </a:lnTo>
                  <a:lnTo>
                    <a:pt x="21923" y="1784"/>
                  </a:lnTo>
                  <a:lnTo>
                    <a:pt x="21898" y="1767"/>
                  </a:lnTo>
                  <a:lnTo>
                    <a:pt x="21873" y="1750"/>
                  </a:lnTo>
                  <a:lnTo>
                    <a:pt x="21846" y="1735"/>
                  </a:lnTo>
                  <a:lnTo>
                    <a:pt x="21817" y="1721"/>
                  </a:lnTo>
                  <a:lnTo>
                    <a:pt x="21787" y="1707"/>
                  </a:lnTo>
                  <a:lnTo>
                    <a:pt x="21756" y="1696"/>
                  </a:lnTo>
                  <a:lnTo>
                    <a:pt x="21724" y="1685"/>
                  </a:lnTo>
                  <a:lnTo>
                    <a:pt x="21690" y="1676"/>
                  </a:lnTo>
                  <a:lnTo>
                    <a:pt x="21655" y="1668"/>
                  </a:lnTo>
                  <a:lnTo>
                    <a:pt x="21620" y="1661"/>
                  </a:lnTo>
                  <a:lnTo>
                    <a:pt x="21582" y="1656"/>
                  </a:lnTo>
                  <a:lnTo>
                    <a:pt x="21543" y="1650"/>
                  </a:lnTo>
                  <a:lnTo>
                    <a:pt x="21503" y="1647"/>
                  </a:lnTo>
                  <a:lnTo>
                    <a:pt x="21462" y="1646"/>
                  </a:lnTo>
                  <a:lnTo>
                    <a:pt x="21420" y="1645"/>
                  </a:lnTo>
                  <a:lnTo>
                    <a:pt x="21420" y="1645"/>
                  </a:lnTo>
                  <a:lnTo>
                    <a:pt x="21361" y="1646"/>
                  </a:lnTo>
                  <a:lnTo>
                    <a:pt x="21303" y="1648"/>
                  </a:lnTo>
                  <a:lnTo>
                    <a:pt x="21247" y="1653"/>
                  </a:lnTo>
                  <a:lnTo>
                    <a:pt x="21193" y="1658"/>
                  </a:lnTo>
                  <a:lnTo>
                    <a:pt x="21140" y="1664"/>
                  </a:lnTo>
                  <a:lnTo>
                    <a:pt x="21088" y="1673"/>
                  </a:lnTo>
                  <a:lnTo>
                    <a:pt x="21037" y="1683"/>
                  </a:lnTo>
                  <a:lnTo>
                    <a:pt x="20987" y="1694"/>
                  </a:lnTo>
                  <a:lnTo>
                    <a:pt x="20937" y="1706"/>
                  </a:lnTo>
                  <a:lnTo>
                    <a:pt x="20888" y="1720"/>
                  </a:lnTo>
                  <a:lnTo>
                    <a:pt x="20839" y="1734"/>
                  </a:lnTo>
                  <a:lnTo>
                    <a:pt x="20791" y="1750"/>
                  </a:lnTo>
                  <a:lnTo>
                    <a:pt x="20743" y="1767"/>
                  </a:lnTo>
                  <a:lnTo>
                    <a:pt x="20694" y="1785"/>
                  </a:lnTo>
                  <a:lnTo>
                    <a:pt x="20646" y="1804"/>
                  </a:lnTo>
                  <a:lnTo>
                    <a:pt x="20597" y="1824"/>
                  </a:lnTo>
                  <a:lnTo>
                    <a:pt x="20418" y="1296"/>
                  </a:lnTo>
                  <a:lnTo>
                    <a:pt x="20418" y="1296"/>
                  </a:lnTo>
                  <a:lnTo>
                    <a:pt x="20476" y="1270"/>
                  </a:lnTo>
                  <a:lnTo>
                    <a:pt x="20536" y="1245"/>
                  </a:lnTo>
                  <a:lnTo>
                    <a:pt x="20596" y="1222"/>
                  </a:lnTo>
                  <a:lnTo>
                    <a:pt x="20656" y="1198"/>
                  </a:lnTo>
                  <a:lnTo>
                    <a:pt x="20717" y="1177"/>
                  </a:lnTo>
                  <a:lnTo>
                    <a:pt x="20779" y="1158"/>
                  </a:lnTo>
                  <a:lnTo>
                    <a:pt x="20842" y="1140"/>
                  </a:lnTo>
                  <a:lnTo>
                    <a:pt x="20908" y="1123"/>
                  </a:lnTo>
                  <a:lnTo>
                    <a:pt x="20975" y="1108"/>
                  </a:lnTo>
                  <a:lnTo>
                    <a:pt x="21043" y="1095"/>
                  </a:lnTo>
                  <a:lnTo>
                    <a:pt x="21115" y="1084"/>
                  </a:lnTo>
                  <a:lnTo>
                    <a:pt x="21189" y="1074"/>
                  </a:lnTo>
                  <a:lnTo>
                    <a:pt x="21265" y="1067"/>
                  </a:lnTo>
                  <a:lnTo>
                    <a:pt x="21344" y="1061"/>
                  </a:lnTo>
                  <a:lnTo>
                    <a:pt x="21427" y="1058"/>
                  </a:lnTo>
                  <a:lnTo>
                    <a:pt x="21512" y="1057"/>
                  </a:lnTo>
                  <a:lnTo>
                    <a:pt x="21512" y="1057"/>
                  </a:lnTo>
                  <a:lnTo>
                    <a:pt x="21552" y="1058"/>
                  </a:lnTo>
                  <a:lnTo>
                    <a:pt x="21591" y="1058"/>
                  </a:lnTo>
                  <a:lnTo>
                    <a:pt x="21629" y="1060"/>
                  </a:lnTo>
                  <a:lnTo>
                    <a:pt x="21667" y="1062"/>
                  </a:lnTo>
                  <a:lnTo>
                    <a:pt x="21704" y="1065"/>
                  </a:lnTo>
                  <a:lnTo>
                    <a:pt x="21741" y="1068"/>
                  </a:lnTo>
                  <a:lnTo>
                    <a:pt x="21776" y="1072"/>
                  </a:lnTo>
                  <a:lnTo>
                    <a:pt x="21811" y="1078"/>
                  </a:lnTo>
                  <a:lnTo>
                    <a:pt x="21846" y="1083"/>
                  </a:lnTo>
                  <a:lnTo>
                    <a:pt x="21880" y="1089"/>
                  </a:lnTo>
                  <a:lnTo>
                    <a:pt x="21912" y="1095"/>
                  </a:lnTo>
                  <a:lnTo>
                    <a:pt x="21945" y="1103"/>
                  </a:lnTo>
                  <a:lnTo>
                    <a:pt x="21977" y="1111"/>
                  </a:lnTo>
                  <a:lnTo>
                    <a:pt x="22009" y="1120"/>
                  </a:lnTo>
                  <a:lnTo>
                    <a:pt x="22039" y="1129"/>
                  </a:lnTo>
                  <a:lnTo>
                    <a:pt x="22069" y="1139"/>
                  </a:lnTo>
                  <a:lnTo>
                    <a:pt x="22098" y="1149"/>
                  </a:lnTo>
                  <a:lnTo>
                    <a:pt x="22127" y="1160"/>
                  </a:lnTo>
                  <a:lnTo>
                    <a:pt x="22155" y="1171"/>
                  </a:lnTo>
                  <a:lnTo>
                    <a:pt x="22182" y="1184"/>
                  </a:lnTo>
                  <a:lnTo>
                    <a:pt x="22210" y="1196"/>
                  </a:lnTo>
                  <a:lnTo>
                    <a:pt x="22236" y="1210"/>
                  </a:lnTo>
                  <a:lnTo>
                    <a:pt x="22261" y="1224"/>
                  </a:lnTo>
                  <a:lnTo>
                    <a:pt x="22287" y="1238"/>
                  </a:lnTo>
                  <a:lnTo>
                    <a:pt x="22311" y="1253"/>
                  </a:lnTo>
                  <a:lnTo>
                    <a:pt x="22335" y="1269"/>
                  </a:lnTo>
                  <a:lnTo>
                    <a:pt x="22358" y="1286"/>
                  </a:lnTo>
                  <a:lnTo>
                    <a:pt x="22380" y="1303"/>
                  </a:lnTo>
                  <a:lnTo>
                    <a:pt x="22402" y="1320"/>
                  </a:lnTo>
                  <a:lnTo>
                    <a:pt x="22423" y="1338"/>
                  </a:lnTo>
                  <a:lnTo>
                    <a:pt x="22444" y="1357"/>
                  </a:lnTo>
                  <a:lnTo>
                    <a:pt x="22464" y="1376"/>
                  </a:lnTo>
                  <a:lnTo>
                    <a:pt x="22483" y="1396"/>
                  </a:lnTo>
                  <a:lnTo>
                    <a:pt x="22502" y="1416"/>
                  </a:lnTo>
                  <a:lnTo>
                    <a:pt x="22520" y="1437"/>
                  </a:lnTo>
                  <a:lnTo>
                    <a:pt x="22538" y="1458"/>
                  </a:lnTo>
                  <a:lnTo>
                    <a:pt x="22555" y="1480"/>
                  </a:lnTo>
                  <a:lnTo>
                    <a:pt x="22570" y="1502"/>
                  </a:lnTo>
                  <a:lnTo>
                    <a:pt x="22586" y="1525"/>
                  </a:lnTo>
                  <a:lnTo>
                    <a:pt x="22601" y="1550"/>
                  </a:lnTo>
                  <a:lnTo>
                    <a:pt x="22616" y="1574"/>
                  </a:lnTo>
                  <a:lnTo>
                    <a:pt x="22629" y="1598"/>
                  </a:lnTo>
                  <a:lnTo>
                    <a:pt x="22643" y="1623"/>
                  </a:lnTo>
                  <a:lnTo>
                    <a:pt x="22655" y="1649"/>
                  </a:lnTo>
                  <a:lnTo>
                    <a:pt x="22667" y="1676"/>
                  </a:lnTo>
                  <a:lnTo>
                    <a:pt x="22679" y="1702"/>
                  </a:lnTo>
                  <a:lnTo>
                    <a:pt x="22689" y="1729"/>
                  </a:lnTo>
                  <a:lnTo>
                    <a:pt x="22699" y="1758"/>
                  </a:lnTo>
                  <a:lnTo>
                    <a:pt x="22708" y="1786"/>
                  </a:lnTo>
                  <a:lnTo>
                    <a:pt x="22718" y="1814"/>
                  </a:lnTo>
                  <a:lnTo>
                    <a:pt x="22725" y="1844"/>
                  </a:lnTo>
                  <a:lnTo>
                    <a:pt x="22734" y="1873"/>
                  </a:lnTo>
                  <a:lnTo>
                    <a:pt x="22740" y="1904"/>
                  </a:lnTo>
                  <a:lnTo>
                    <a:pt x="22746" y="1935"/>
                  </a:lnTo>
                  <a:lnTo>
                    <a:pt x="22752" y="1966"/>
                  </a:lnTo>
                  <a:lnTo>
                    <a:pt x="22758" y="1998"/>
                  </a:lnTo>
                  <a:lnTo>
                    <a:pt x="22762" y="2031"/>
                  </a:lnTo>
                  <a:lnTo>
                    <a:pt x="22766" y="2064"/>
                  </a:lnTo>
                  <a:lnTo>
                    <a:pt x="22769" y="2097"/>
                  </a:lnTo>
                  <a:lnTo>
                    <a:pt x="22772" y="2131"/>
                  </a:lnTo>
                  <a:lnTo>
                    <a:pt x="22775" y="2165"/>
                  </a:lnTo>
                  <a:lnTo>
                    <a:pt x="22776" y="2200"/>
                  </a:lnTo>
                  <a:lnTo>
                    <a:pt x="22777" y="2271"/>
                  </a:lnTo>
                  <a:lnTo>
                    <a:pt x="22777" y="3976"/>
                  </a:lnTo>
                  <a:lnTo>
                    <a:pt x="22122" y="3976"/>
                  </a:lnTo>
                  <a:close/>
                  <a:moveTo>
                    <a:pt x="22139" y="2755"/>
                  </a:moveTo>
                  <a:lnTo>
                    <a:pt x="22139" y="2755"/>
                  </a:lnTo>
                  <a:lnTo>
                    <a:pt x="22107" y="2743"/>
                  </a:lnTo>
                  <a:lnTo>
                    <a:pt x="22073" y="2731"/>
                  </a:lnTo>
                  <a:lnTo>
                    <a:pt x="22037" y="2721"/>
                  </a:lnTo>
                  <a:lnTo>
                    <a:pt x="22002" y="2710"/>
                  </a:lnTo>
                  <a:lnTo>
                    <a:pt x="21963" y="2700"/>
                  </a:lnTo>
                  <a:lnTo>
                    <a:pt x="21924" y="2690"/>
                  </a:lnTo>
                  <a:lnTo>
                    <a:pt x="21884" y="2682"/>
                  </a:lnTo>
                  <a:lnTo>
                    <a:pt x="21843" y="2674"/>
                  </a:lnTo>
                  <a:lnTo>
                    <a:pt x="21800" y="2667"/>
                  </a:lnTo>
                  <a:lnTo>
                    <a:pt x="21756" y="2660"/>
                  </a:lnTo>
                  <a:lnTo>
                    <a:pt x="21712" y="2654"/>
                  </a:lnTo>
                  <a:lnTo>
                    <a:pt x="21667" y="2650"/>
                  </a:lnTo>
                  <a:lnTo>
                    <a:pt x="21622" y="2646"/>
                  </a:lnTo>
                  <a:lnTo>
                    <a:pt x="21574" y="2644"/>
                  </a:lnTo>
                  <a:lnTo>
                    <a:pt x="21528" y="2642"/>
                  </a:lnTo>
                  <a:lnTo>
                    <a:pt x="21480" y="2641"/>
                  </a:lnTo>
                  <a:lnTo>
                    <a:pt x="21480" y="2641"/>
                  </a:lnTo>
                  <a:lnTo>
                    <a:pt x="21442" y="2642"/>
                  </a:lnTo>
                  <a:lnTo>
                    <a:pt x="21404" y="2643"/>
                  </a:lnTo>
                  <a:lnTo>
                    <a:pt x="21368" y="2646"/>
                  </a:lnTo>
                  <a:lnTo>
                    <a:pt x="21333" y="2649"/>
                  </a:lnTo>
                  <a:lnTo>
                    <a:pt x="21299" y="2653"/>
                  </a:lnTo>
                  <a:lnTo>
                    <a:pt x="21265" y="2659"/>
                  </a:lnTo>
                  <a:lnTo>
                    <a:pt x="21234" y="2665"/>
                  </a:lnTo>
                  <a:lnTo>
                    <a:pt x="21202" y="2672"/>
                  </a:lnTo>
                  <a:lnTo>
                    <a:pt x="21173" y="2681"/>
                  </a:lnTo>
                  <a:lnTo>
                    <a:pt x="21143" y="2689"/>
                  </a:lnTo>
                  <a:lnTo>
                    <a:pt x="21116" y="2700"/>
                  </a:lnTo>
                  <a:lnTo>
                    <a:pt x="21090" y="2710"/>
                  </a:lnTo>
                  <a:lnTo>
                    <a:pt x="21064" y="2722"/>
                  </a:lnTo>
                  <a:lnTo>
                    <a:pt x="21040" y="2734"/>
                  </a:lnTo>
                  <a:lnTo>
                    <a:pt x="21017" y="2748"/>
                  </a:lnTo>
                  <a:lnTo>
                    <a:pt x="20995" y="2763"/>
                  </a:lnTo>
                  <a:lnTo>
                    <a:pt x="20975" y="2777"/>
                  </a:lnTo>
                  <a:lnTo>
                    <a:pt x="20955" y="2794"/>
                  </a:lnTo>
                  <a:lnTo>
                    <a:pt x="20937" y="2811"/>
                  </a:lnTo>
                  <a:lnTo>
                    <a:pt x="20920" y="2829"/>
                  </a:lnTo>
                  <a:lnTo>
                    <a:pt x="20905" y="2847"/>
                  </a:lnTo>
                  <a:lnTo>
                    <a:pt x="20891" y="2867"/>
                  </a:lnTo>
                  <a:lnTo>
                    <a:pt x="20877" y="2887"/>
                  </a:lnTo>
                  <a:lnTo>
                    <a:pt x="20866" y="2908"/>
                  </a:lnTo>
                  <a:lnTo>
                    <a:pt x="20855" y="2930"/>
                  </a:lnTo>
                  <a:lnTo>
                    <a:pt x="20847" y="2952"/>
                  </a:lnTo>
                  <a:lnTo>
                    <a:pt x="20839" y="2976"/>
                  </a:lnTo>
                  <a:lnTo>
                    <a:pt x="20833" y="3000"/>
                  </a:lnTo>
                  <a:lnTo>
                    <a:pt x="20828" y="3024"/>
                  </a:lnTo>
                  <a:lnTo>
                    <a:pt x="20824" y="3051"/>
                  </a:lnTo>
                  <a:lnTo>
                    <a:pt x="20821" y="3077"/>
                  </a:lnTo>
                  <a:lnTo>
                    <a:pt x="20821" y="3104"/>
                  </a:lnTo>
                  <a:lnTo>
                    <a:pt x="20821" y="3115"/>
                  </a:lnTo>
                  <a:lnTo>
                    <a:pt x="20821" y="3115"/>
                  </a:lnTo>
                  <a:lnTo>
                    <a:pt x="20821" y="3140"/>
                  </a:lnTo>
                  <a:lnTo>
                    <a:pt x="20824" y="3164"/>
                  </a:lnTo>
                  <a:lnTo>
                    <a:pt x="20828" y="3188"/>
                  </a:lnTo>
                  <a:lnTo>
                    <a:pt x="20832" y="3212"/>
                  </a:lnTo>
                  <a:lnTo>
                    <a:pt x="20838" y="3234"/>
                  </a:lnTo>
                  <a:lnTo>
                    <a:pt x="20846" y="3255"/>
                  </a:lnTo>
                  <a:lnTo>
                    <a:pt x="20854" y="3276"/>
                  </a:lnTo>
                  <a:lnTo>
                    <a:pt x="20865" y="3296"/>
                  </a:lnTo>
                  <a:lnTo>
                    <a:pt x="20875" y="3316"/>
                  </a:lnTo>
                  <a:lnTo>
                    <a:pt x="20888" y="3334"/>
                  </a:lnTo>
                  <a:lnTo>
                    <a:pt x="20900" y="3351"/>
                  </a:lnTo>
                  <a:lnTo>
                    <a:pt x="20915" y="3368"/>
                  </a:lnTo>
                  <a:lnTo>
                    <a:pt x="20931" y="3385"/>
                  </a:lnTo>
                  <a:lnTo>
                    <a:pt x="20947" y="3401"/>
                  </a:lnTo>
                  <a:lnTo>
                    <a:pt x="20964" y="3416"/>
                  </a:lnTo>
                  <a:lnTo>
                    <a:pt x="20982" y="3429"/>
                  </a:lnTo>
                  <a:lnTo>
                    <a:pt x="21001" y="3442"/>
                  </a:lnTo>
                  <a:lnTo>
                    <a:pt x="21021" y="3454"/>
                  </a:lnTo>
                  <a:lnTo>
                    <a:pt x="21042" y="3466"/>
                  </a:lnTo>
                  <a:lnTo>
                    <a:pt x="21064" y="3477"/>
                  </a:lnTo>
                  <a:lnTo>
                    <a:pt x="21086" y="3487"/>
                  </a:lnTo>
                  <a:lnTo>
                    <a:pt x="21110" y="3495"/>
                  </a:lnTo>
                  <a:lnTo>
                    <a:pt x="21134" y="3504"/>
                  </a:lnTo>
                  <a:lnTo>
                    <a:pt x="21158" y="3511"/>
                  </a:lnTo>
                  <a:lnTo>
                    <a:pt x="21183" y="3518"/>
                  </a:lnTo>
                  <a:lnTo>
                    <a:pt x="21210" y="3524"/>
                  </a:lnTo>
                  <a:lnTo>
                    <a:pt x="21236" y="3528"/>
                  </a:lnTo>
                  <a:lnTo>
                    <a:pt x="21263" y="3532"/>
                  </a:lnTo>
                  <a:lnTo>
                    <a:pt x="21291" y="3535"/>
                  </a:lnTo>
                  <a:lnTo>
                    <a:pt x="21319" y="3537"/>
                  </a:lnTo>
                  <a:lnTo>
                    <a:pt x="21347" y="3539"/>
                  </a:lnTo>
                  <a:lnTo>
                    <a:pt x="21376" y="3540"/>
                  </a:lnTo>
                  <a:lnTo>
                    <a:pt x="21376" y="3540"/>
                  </a:lnTo>
                  <a:lnTo>
                    <a:pt x="21417" y="3539"/>
                  </a:lnTo>
                  <a:lnTo>
                    <a:pt x="21457" y="3536"/>
                  </a:lnTo>
                  <a:lnTo>
                    <a:pt x="21496" y="3533"/>
                  </a:lnTo>
                  <a:lnTo>
                    <a:pt x="21533" y="3528"/>
                  </a:lnTo>
                  <a:lnTo>
                    <a:pt x="21571" y="3522"/>
                  </a:lnTo>
                  <a:lnTo>
                    <a:pt x="21608" y="3514"/>
                  </a:lnTo>
                  <a:lnTo>
                    <a:pt x="21644" y="3506"/>
                  </a:lnTo>
                  <a:lnTo>
                    <a:pt x="21680" y="3495"/>
                  </a:lnTo>
                  <a:lnTo>
                    <a:pt x="21713" y="3484"/>
                  </a:lnTo>
                  <a:lnTo>
                    <a:pt x="21746" y="3471"/>
                  </a:lnTo>
                  <a:lnTo>
                    <a:pt x="21779" y="3458"/>
                  </a:lnTo>
                  <a:lnTo>
                    <a:pt x="21809" y="3443"/>
                  </a:lnTo>
                  <a:lnTo>
                    <a:pt x="21838" y="3427"/>
                  </a:lnTo>
                  <a:lnTo>
                    <a:pt x="21868" y="3409"/>
                  </a:lnTo>
                  <a:lnTo>
                    <a:pt x="21895" y="3391"/>
                  </a:lnTo>
                  <a:lnTo>
                    <a:pt x="21922" y="3372"/>
                  </a:lnTo>
                  <a:lnTo>
                    <a:pt x="21946" y="3351"/>
                  </a:lnTo>
                  <a:lnTo>
                    <a:pt x="21970" y="3330"/>
                  </a:lnTo>
                  <a:lnTo>
                    <a:pt x="21992" y="3307"/>
                  </a:lnTo>
                  <a:lnTo>
                    <a:pt x="22013" y="3284"/>
                  </a:lnTo>
                  <a:lnTo>
                    <a:pt x="22032" y="3260"/>
                  </a:lnTo>
                  <a:lnTo>
                    <a:pt x="22050" y="3235"/>
                  </a:lnTo>
                  <a:lnTo>
                    <a:pt x="22067" y="3208"/>
                  </a:lnTo>
                  <a:lnTo>
                    <a:pt x="22081" y="3181"/>
                  </a:lnTo>
                  <a:lnTo>
                    <a:pt x="22094" y="3153"/>
                  </a:lnTo>
                  <a:lnTo>
                    <a:pt x="22106" y="3124"/>
                  </a:lnTo>
                  <a:lnTo>
                    <a:pt x="22116" y="3094"/>
                  </a:lnTo>
                  <a:lnTo>
                    <a:pt x="22125" y="3063"/>
                  </a:lnTo>
                  <a:lnTo>
                    <a:pt x="22131" y="3033"/>
                  </a:lnTo>
                  <a:lnTo>
                    <a:pt x="22135" y="3000"/>
                  </a:lnTo>
                  <a:lnTo>
                    <a:pt x="22138" y="2968"/>
                  </a:lnTo>
                  <a:lnTo>
                    <a:pt x="22139" y="2934"/>
                  </a:lnTo>
                  <a:lnTo>
                    <a:pt x="22139" y="2755"/>
                  </a:lnTo>
                  <a:close/>
                  <a:moveTo>
                    <a:pt x="23947" y="3976"/>
                  </a:moveTo>
                  <a:lnTo>
                    <a:pt x="23289" y="3976"/>
                  </a:lnTo>
                  <a:lnTo>
                    <a:pt x="23289" y="1101"/>
                  </a:lnTo>
                  <a:lnTo>
                    <a:pt x="23947" y="1101"/>
                  </a:lnTo>
                  <a:lnTo>
                    <a:pt x="23947" y="1748"/>
                  </a:lnTo>
                  <a:lnTo>
                    <a:pt x="23947" y="1748"/>
                  </a:lnTo>
                  <a:lnTo>
                    <a:pt x="23965" y="1708"/>
                  </a:lnTo>
                  <a:lnTo>
                    <a:pt x="23983" y="1669"/>
                  </a:lnTo>
                  <a:lnTo>
                    <a:pt x="24002" y="1632"/>
                  </a:lnTo>
                  <a:lnTo>
                    <a:pt x="24022" y="1594"/>
                  </a:lnTo>
                  <a:lnTo>
                    <a:pt x="24043" y="1557"/>
                  </a:lnTo>
                  <a:lnTo>
                    <a:pt x="24065" y="1522"/>
                  </a:lnTo>
                  <a:lnTo>
                    <a:pt x="24087" y="1488"/>
                  </a:lnTo>
                  <a:lnTo>
                    <a:pt x="24111" y="1454"/>
                  </a:lnTo>
                  <a:lnTo>
                    <a:pt x="24136" y="1421"/>
                  </a:lnTo>
                  <a:lnTo>
                    <a:pt x="24162" y="1391"/>
                  </a:lnTo>
                  <a:lnTo>
                    <a:pt x="24188" y="1360"/>
                  </a:lnTo>
                  <a:lnTo>
                    <a:pt x="24215" y="1331"/>
                  </a:lnTo>
                  <a:lnTo>
                    <a:pt x="24244" y="1304"/>
                  </a:lnTo>
                  <a:lnTo>
                    <a:pt x="24273" y="1277"/>
                  </a:lnTo>
                  <a:lnTo>
                    <a:pt x="24304" y="1252"/>
                  </a:lnTo>
                  <a:lnTo>
                    <a:pt x="24334" y="1228"/>
                  </a:lnTo>
                  <a:lnTo>
                    <a:pt x="24367" y="1205"/>
                  </a:lnTo>
                  <a:lnTo>
                    <a:pt x="24399" y="1184"/>
                  </a:lnTo>
                  <a:lnTo>
                    <a:pt x="24434" y="1164"/>
                  </a:lnTo>
                  <a:lnTo>
                    <a:pt x="24469" y="1145"/>
                  </a:lnTo>
                  <a:lnTo>
                    <a:pt x="24505" y="1128"/>
                  </a:lnTo>
                  <a:lnTo>
                    <a:pt x="24541" y="1112"/>
                  </a:lnTo>
                  <a:lnTo>
                    <a:pt x="24580" y="1099"/>
                  </a:lnTo>
                  <a:lnTo>
                    <a:pt x="24619" y="1086"/>
                  </a:lnTo>
                  <a:lnTo>
                    <a:pt x="24659" y="1075"/>
                  </a:lnTo>
                  <a:lnTo>
                    <a:pt x="24700" y="1066"/>
                  </a:lnTo>
                  <a:lnTo>
                    <a:pt x="24741" y="1059"/>
                  </a:lnTo>
                  <a:lnTo>
                    <a:pt x="24784" y="1052"/>
                  </a:lnTo>
                  <a:lnTo>
                    <a:pt x="24829" y="1048"/>
                  </a:lnTo>
                  <a:lnTo>
                    <a:pt x="24874" y="1046"/>
                  </a:lnTo>
                  <a:lnTo>
                    <a:pt x="24920" y="1045"/>
                  </a:lnTo>
                  <a:lnTo>
                    <a:pt x="24966" y="1046"/>
                  </a:lnTo>
                  <a:lnTo>
                    <a:pt x="24966" y="1743"/>
                  </a:lnTo>
                  <a:lnTo>
                    <a:pt x="24929" y="1743"/>
                  </a:lnTo>
                  <a:lnTo>
                    <a:pt x="24929" y="1743"/>
                  </a:lnTo>
                  <a:lnTo>
                    <a:pt x="24875" y="1744"/>
                  </a:lnTo>
                  <a:lnTo>
                    <a:pt x="24822" y="1747"/>
                  </a:lnTo>
                  <a:lnTo>
                    <a:pt x="24771" y="1752"/>
                  </a:lnTo>
                  <a:lnTo>
                    <a:pt x="24720" y="1760"/>
                  </a:lnTo>
                  <a:lnTo>
                    <a:pt x="24672" y="1770"/>
                  </a:lnTo>
                  <a:lnTo>
                    <a:pt x="24624" y="1782"/>
                  </a:lnTo>
                  <a:lnTo>
                    <a:pt x="24577" y="1797"/>
                  </a:lnTo>
                  <a:lnTo>
                    <a:pt x="24554" y="1805"/>
                  </a:lnTo>
                  <a:lnTo>
                    <a:pt x="24532" y="1813"/>
                  </a:lnTo>
                  <a:lnTo>
                    <a:pt x="24510" y="1823"/>
                  </a:lnTo>
                  <a:lnTo>
                    <a:pt x="24488" y="1832"/>
                  </a:lnTo>
                  <a:lnTo>
                    <a:pt x="24467" y="1842"/>
                  </a:lnTo>
                  <a:lnTo>
                    <a:pt x="24446" y="1853"/>
                  </a:lnTo>
                  <a:lnTo>
                    <a:pt x="24425" y="1864"/>
                  </a:lnTo>
                  <a:lnTo>
                    <a:pt x="24404" y="1877"/>
                  </a:lnTo>
                  <a:lnTo>
                    <a:pt x="24384" y="1889"/>
                  </a:lnTo>
                  <a:lnTo>
                    <a:pt x="24365" y="1902"/>
                  </a:lnTo>
                  <a:lnTo>
                    <a:pt x="24345" y="1915"/>
                  </a:lnTo>
                  <a:lnTo>
                    <a:pt x="24326" y="1929"/>
                  </a:lnTo>
                  <a:lnTo>
                    <a:pt x="24308" y="1944"/>
                  </a:lnTo>
                  <a:lnTo>
                    <a:pt x="24290" y="1960"/>
                  </a:lnTo>
                  <a:lnTo>
                    <a:pt x="24272" y="1975"/>
                  </a:lnTo>
                  <a:lnTo>
                    <a:pt x="24255" y="1991"/>
                  </a:lnTo>
                  <a:lnTo>
                    <a:pt x="24238" y="2008"/>
                  </a:lnTo>
                  <a:lnTo>
                    <a:pt x="24222" y="2026"/>
                  </a:lnTo>
                  <a:lnTo>
                    <a:pt x="24206" y="2044"/>
                  </a:lnTo>
                  <a:lnTo>
                    <a:pt x="24190" y="2063"/>
                  </a:lnTo>
                  <a:lnTo>
                    <a:pt x="24174" y="2081"/>
                  </a:lnTo>
                  <a:lnTo>
                    <a:pt x="24160" y="2101"/>
                  </a:lnTo>
                  <a:lnTo>
                    <a:pt x="24146" y="2121"/>
                  </a:lnTo>
                  <a:lnTo>
                    <a:pt x="24132" y="2142"/>
                  </a:lnTo>
                  <a:lnTo>
                    <a:pt x="24119" y="2163"/>
                  </a:lnTo>
                  <a:lnTo>
                    <a:pt x="24106" y="2186"/>
                  </a:lnTo>
                  <a:lnTo>
                    <a:pt x="24093" y="2208"/>
                  </a:lnTo>
                  <a:lnTo>
                    <a:pt x="24081" y="2231"/>
                  </a:lnTo>
                  <a:lnTo>
                    <a:pt x="24070" y="2255"/>
                  </a:lnTo>
                  <a:lnTo>
                    <a:pt x="24059" y="2279"/>
                  </a:lnTo>
                  <a:lnTo>
                    <a:pt x="24048" y="2303"/>
                  </a:lnTo>
                  <a:lnTo>
                    <a:pt x="24038" y="2329"/>
                  </a:lnTo>
                  <a:lnTo>
                    <a:pt x="24028" y="2355"/>
                  </a:lnTo>
                  <a:lnTo>
                    <a:pt x="24020" y="2381"/>
                  </a:lnTo>
                  <a:lnTo>
                    <a:pt x="24011" y="2408"/>
                  </a:lnTo>
                  <a:lnTo>
                    <a:pt x="24003" y="2436"/>
                  </a:lnTo>
                  <a:lnTo>
                    <a:pt x="23996" y="2464"/>
                  </a:lnTo>
                  <a:lnTo>
                    <a:pt x="23988" y="2493"/>
                  </a:lnTo>
                  <a:lnTo>
                    <a:pt x="23982" y="2522"/>
                  </a:lnTo>
                  <a:lnTo>
                    <a:pt x="23976" y="2551"/>
                  </a:lnTo>
                  <a:lnTo>
                    <a:pt x="23966" y="2612"/>
                  </a:lnTo>
                  <a:lnTo>
                    <a:pt x="23958" y="2677"/>
                  </a:lnTo>
                  <a:lnTo>
                    <a:pt x="23952" y="2742"/>
                  </a:lnTo>
                  <a:lnTo>
                    <a:pt x="23948" y="2810"/>
                  </a:lnTo>
                  <a:lnTo>
                    <a:pt x="23947" y="2880"/>
                  </a:lnTo>
                  <a:lnTo>
                    <a:pt x="23947" y="3976"/>
                  </a:lnTo>
                  <a:close/>
                  <a:moveTo>
                    <a:pt x="27353" y="3976"/>
                  </a:moveTo>
                  <a:lnTo>
                    <a:pt x="27353" y="3495"/>
                  </a:lnTo>
                  <a:lnTo>
                    <a:pt x="27353" y="3495"/>
                  </a:lnTo>
                  <a:lnTo>
                    <a:pt x="27333" y="3524"/>
                  </a:lnTo>
                  <a:lnTo>
                    <a:pt x="27312" y="3551"/>
                  </a:lnTo>
                  <a:lnTo>
                    <a:pt x="27291" y="3578"/>
                  </a:lnTo>
                  <a:lnTo>
                    <a:pt x="27270" y="3605"/>
                  </a:lnTo>
                  <a:lnTo>
                    <a:pt x="27247" y="3631"/>
                  </a:lnTo>
                  <a:lnTo>
                    <a:pt x="27223" y="3657"/>
                  </a:lnTo>
                  <a:lnTo>
                    <a:pt x="27200" y="3682"/>
                  </a:lnTo>
                  <a:lnTo>
                    <a:pt x="27176" y="3707"/>
                  </a:lnTo>
                  <a:lnTo>
                    <a:pt x="27152" y="3731"/>
                  </a:lnTo>
                  <a:lnTo>
                    <a:pt x="27126" y="3754"/>
                  </a:lnTo>
                  <a:lnTo>
                    <a:pt x="27100" y="3776"/>
                  </a:lnTo>
                  <a:lnTo>
                    <a:pt x="27073" y="3798"/>
                  </a:lnTo>
                  <a:lnTo>
                    <a:pt x="27046" y="3819"/>
                  </a:lnTo>
                  <a:lnTo>
                    <a:pt x="27017" y="3839"/>
                  </a:lnTo>
                  <a:lnTo>
                    <a:pt x="26989" y="3859"/>
                  </a:lnTo>
                  <a:lnTo>
                    <a:pt x="26958" y="3878"/>
                  </a:lnTo>
                  <a:lnTo>
                    <a:pt x="26929" y="3896"/>
                  </a:lnTo>
                  <a:lnTo>
                    <a:pt x="26897" y="3913"/>
                  </a:lnTo>
                  <a:lnTo>
                    <a:pt x="26866" y="3929"/>
                  </a:lnTo>
                  <a:lnTo>
                    <a:pt x="26832" y="3943"/>
                  </a:lnTo>
                  <a:lnTo>
                    <a:pt x="26800" y="3958"/>
                  </a:lnTo>
                  <a:lnTo>
                    <a:pt x="26765" y="3971"/>
                  </a:lnTo>
                  <a:lnTo>
                    <a:pt x="26729" y="3982"/>
                  </a:lnTo>
                  <a:lnTo>
                    <a:pt x="26693" y="3993"/>
                  </a:lnTo>
                  <a:lnTo>
                    <a:pt x="26657" y="4003"/>
                  </a:lnTo>
                  <a:lnTo>
                    <a:pt x="26619" y="4012"/>
                  </a:lnTo>
                  <a:lnTo>
                    <a:pt x="26580" y="4018"/>
                  </a:lnTo>
                  <a:lnTo>
                    <a:pt x="26541" y="4024"/>
                  </a:lnTo>
                  <a:lnTo>
                    <a:pt x="26500" y="4029"/>
                  </a:lnTo>
                  <a:lnTo>
                    <a:pt x="26459" y="4033"/>
                  </a:lnTo>
                  <a:lnTo>
                    <a:pt x="26416" y="4035"/>
                  </a:lnTo>
                  <a:lnTo>
                    <a:pt x="26373" y="4035"/>
                  </a:lnTo>
                  <a:lnTo>
                    <a:pt x="26373" y="4035"/>
                  </a:lnTo>
                  <a:lnTo>
                    <a:pt x="26341" y="4035"/>
                  </a:lnTo>
                  <a:lnTo>
                    <a:pt x="26309" y="4034"/>
                  </a:lnTo>
                  <a:lnTo>
                    <a:pt x="26278" y="4032"/>
                  </a:lnTo>
                  <a:lnTo>
                    <a:pt x="26246" y="4029"/>
                  </a:lnTo>
                  <a:lnTo>
                    <a:pt x="26215" y="4025"/>
                  </a:lnTo>
                  <a:lnTo>
                    <a:pt x="26183" y="4021"/>
                  </a:lnTo>
                  <a:lnTo>
                    <a:pt x="26152" y="4016"/>
                  </a:lnTo>
                  <a:lnTo>
                    <a:pt x="26121" y="4011"/>
                  </a:lnTo>
                  <a:lnTo>
                    <a:pt x="26091" y="4003"/>
                  </a:lnTo>
                  <a:lnTo>
                    <a:pt x="26059" y="3996"/>
                  </a:lnTo>
                  <a:lnTo>
                    <a:pt x="26029" y="3988"/>
                  </a:lnTo>
                  <a:lnTo>
                    <a:pt x="25998" y="3979"/>
                  </a:lnTo>
                  <a:lnTo>
                    <a:pt x="25968" y="3970"/>
                  </a:lnTo>
                  <a:lnTo>
                    <a:pt x="25938" y="3959"/>
                  </a:lnTo>
                  <a:lnTo>
                    <a:pt x="25909" y="3947"/>
                  </a:lnTo>
                  <a:lnTo>
                    <a:pt x="25879" y="3936"/>
                  </a:lnTo>
                  <a:lnTo>
                    <a:pt x="25850" y="3923"/>
                  </a:lnTo>
                  <a:lnTo>
                    <a:pt x="25820" y="3910"/>
                  </a:lnTo>
                  <a:lnTo>
                    <a:pt x="25792" y="3896"/>
                  </a:lnTo>
                  <a:lnTo>
                    <a:pt x="25764" y="3881"/>
                  </a:lnTo>
                  <a:lnTo>
                    <a:pt x="25735" y="3865"/>
                  </a:lnTo>
                  <a:lnTo>
                    <a:pt x="25708" y="3849"/>
                  </a:lnTo>
                  <a:lnTo>
                    <a:pt x="25681" y="3832"/>
                  </a:lnTo>
                  <a:lnTo>
                    <a:pt x="25653" y="3814"/>
                  </a:lnTo>
                  <a:lnTo>
                    <a:pt x="25627" y="3795"/>
                  </a:lnTo>
                  <a:lnTo>
                    <a:pt x="25601" y="3776"/>
                  </a:lnTo>
                  <a:lnTo>
                    <a:pt x="25574" y="3756"/>
                  </a:lnTo>
                  <a:lnTo>
                    <a:pt x="25549" y="3735"/>
                  </a:lnTo>
                  <a:lnTo>
                    <a:pt x="25524" y="3714"/>
                  </a:lnTo>
                  <a:lnTo>
                    <a:pt x="25500" y="3692"/>
                  </a:lnTo>
                  <a:lnTo>
                    <a:pt x="25475" y="3669"/>
                  </a:lnTo>
                  <a:lnTo>
                    <a:pt x="25451" y="3646"/>
                  </a:lnTo>
                  <a:lnTo>
                    <a:pt x="25429" y="3622"/>
                  </a:lnTo>
                  <a:lnTo>
                    <a:pt x="25406" y="3596"/>
                  </a:lnTo>
                  <a:lnTo>
                    <a:pt x="25384" y="3571"/>
                  </a:lnTo>
                  <a:lnTo>
                    <a:pt x="25363" y="3545"/>
                  </a:lnTo>
                  <a:lnTo>
                    <a:pt x="25342" y="3518"/>
                  </a:lnTo>
                  <a:lnTo>
                    <a:pt x="25321" y="3490"/>
                  </a:lnTo>
                  <a:lnTo>
                    <a:pt x="25301" y="3462"/>
                  </a:lnTo>
                  <a:lnTo>
                    <a:pt x="25282" y="3432"/>
                  </a:lnTo>
                  <a:lnTo>
                    <a:pt x="25263" y="3403"/>
                  </a:lnTo>
                  <a:lnTo>
                    <a:pt x="25245" y="3372"/>
                  </a:lnTo>
                  <a:lnTo>
                    <a:pt x="25228" y="3341"/>
                  </a:lnTo>
                  <a:lnTo>
                    <a:pt x="25211" y="3309"/>
                  </a:lnTo>
                  <a:lnTo>
                    <a:pt x="25196" y="3277"/>
                  </a:lnTo>
                  <a:lnTo>
                    <a:pt x="25180" y="3244"/>
                  </a:lnTo>
                  <a:lnTo>
                    <a:pt x="25165" y="3211"/>
                  </a:lnTo>
                  <a:lnTo>
                    <a:pt x="25151" y="3176"/>
                  </a:lnTo>
                  <a:lnTo>
                    <a:pt x="25138" y="3141"/>
                  </a:lnTo>
                  <a:lnTo>
                    <a:pt x="25126" y="3105"/>
                  </a:lnTo>
                  <a:lnTo>
                    <a:pt x="25114" y="3069"/>
                  </a:lnTo>
                  <a:lnTo>
                    <a:pt x="25103" y="3032"/>
                  </a:lnTo>
                  <a:lnTo>
                    <a:pt x="25093" y="2994"/>
                  </a:lnTo>
                  <a:lnTo>
                    <a:pt x="25084" y="2956"/>
                  </a:lnTo>
                  <a:lnTo>
                    <a:pt x="25075" y="2917"/>
                  </a:lnTo>
                  <a:lnTo>
                    <a:pt x="25067" y="2877"/>
                  </a:lnTo>
                  <a:lnTo>
                    <a:pt x="25061" y="2837"/>
                  </a:lnTo>
                  <a:lnTo>
                    <a:pt x="25055" y="2796"/>
                  </a:lnTo>
                  <a:lnTo>
                    <a:pt x="25049" y="2754"/>
                  </a:lnTo>
                  <a:lnTo>
                    <a:pt x="25045" y="2712"/>
                  </a:lnTo>
                  <a:lnTo>
                    <a:pt x="25042" y="2670"/>
                  </a:lnTo>
                  <a:lnTo>
                    <a:pt x="25040" y="2626"/>
                  </a:lnTo>
                  <a:lnTo>
                    <a:pt x="25038" y="2582"/>
                  </a:lnTo>
                  <a:lnTo>
                    <a:pt x="25038" y="2538"/>
                  </a:lnTo>
                  <a:lnTo>
                    <a:pt x="25038" y="2538"/>
                  </a:lnTo>
                  <a:lnTo>
                    <a:pt x="25038" y="2494"/>
                  </a:lnTo>
                  <a:lnTo>
                    <a:pt x="25040" y="2449"/>
                  </a:lnTo>
                  <a:lnTo>
                    <a:pt x="25042" y="2405"/>
                  </a:lnTo>
                  <a:lnTo>
                    <a:pt x="25045" y="2363"/>
                  </a:lnTo>
                  <a:lnTo>
                    <a:pt x="25049" y="2321"/>
                  </a:lnTo>
                  <a:lnTo>
                    <a:pt x="25055" y="2279"/>
                  </a:lnTo>
                  <a:lnTo>
                    <a:pt x="25060" y="2238"/>
                  </a:lnTo>
                  <a:lnTo>
                    <a:pt x="25067" y="2198"/>
                  </a:lnTo>
                  <a:lnTo>
                    <a:pt x="25075" y="2158"/>
                  </a:lnTo>
                  <a:lnTo>
                    <a:pt x="25083" y="2119"/>
                  </a:lnTo>
                  <a:lnTo>
                    <a:pt x="25093" y="2081"/>
                  </a:lnTo>
                  <a:lnTo>
                    <a:pt x="25102" y="2044"/>
                  </a:lnTo>
                  <a:lnTo>
                    <a:pt x="25113" y="2007"/>
                  </a:lnTo>
                  <a:lnTo>
                    <a:pt x="25124" y="1970"/>
                  </a:lnTo>
                  <a:lnTo>
                    <a:pt x="25137" y="1934"/>
                  </a:lnTo>
                  <a:lnTo>
                    <a:pt x="25149" y="1900"/>
                  </a:lnTo>
                  <a:lnTo>
                    <a:pt x="25164" y="1865"/>
                  </a:lnTo>
                  <a:lnTo>
                    <a:pt x="25178" y="1831"/>
                  </a:lnTo>
                  <a:lnTo>
                    <a:pt x="25194" y="1798"/>
                  </a:lnTo>
                  <a:lnTo>
                    <a:pt x="25209" y="1766"/>
                  </a:lnTo>
                  <a:lnTo>
                    <a:pt x="25226" y="1734"/>
                  </a:lnTo>
                  <a:lnTo>
                    <a:pt x="25243" y="1703"/>
                  </a:lnTo>
                  <a:lnTo>
                    <a:pt x="25261" y="1673"/>
                  </a:lnTo>
                  <a:lnTo>
                    <a:pt x="25279" y="1643"/>
                  </a:lnTo>
                  <a:lnTo>
                    <a:pt x="25298" y="1614"/>
                  </a:lnTo>
                  <a:lnTo>
                    <a:pt x="25318" y="1585"/>
                  </a:lnTo>
                  <a:lnTo>
                    <a:pt x="25338" y="1558"/>
                  </a:lnTo>
                  <a:lnTo>
                    <a:pt x="25359" y="1531"/>
                  </a:lnTo>
                  <a:lnTo>
                    <a:pt x="25381" y="1504"/>
                  </a:lnTo>
                  <a:lnTo>
                    <a:pt x="25402" y="1479"/>
                  </a:lnTo>
                  <a:lnTo>
                    <a:pt x="25425" y="1454"/>
                  </a:lnTo>
                  <a:lnTo>
                    <a:pt x="25448" y="1430"/>
                  </a:lnTo>
                  <a:lnTo>
                    <a:pt x="25471" y="1407"/>
                  </a:lnTo>
                  <a:lnTo>
                    <a:pt x="25495" y="1383"/>
                  </a:lnTo>
                  <a:lnTo>
                    <a:pt x="25520" y="1361"/>
                  </a:lnTo>
                  <a:lnTo>
                    <a:pt x="25545" y="1339"/>
                  </a:lnTo>
                  <a:lnTo>
                    <a:pt x="25570" y="1319"/>
                  </a:lnTo>
                  <a:lnTo>
                    <a:pt x="25595" y="1299"/>
                  </a:lnTo>
                  <a:lnTo>
                    <a:pt x="25622" y="1280"/>
                  </a:lnTo>
                  <a:lnTo>
                    <a:pt x="25648" y="1262"/>
                  </a:lnTo>
                  <a:lnTo>
                    <a:pt x="25675" y="1244"/>
                  </a:lnTo>
                  <a:lnTo>
                    <a:pt x="25703" y="1227"/>
                  </a:lnTo>
                  <a:lnTo>
                    <a:pt x="25731" y="1210"/>
                  </a:lnTo>
                  <a:lnTo>
                    <a:pt x="25758" y="1194"/>
                  </a:lnTo>
                  <a:lnTo>
                    <a:pt x="25787" y="1180"/>
                  </a:lnTo>
                  <a:lnTo>
                    <a:pt x="25816" y="1166"/>
                  </a:lnTo>
                  <a:lnTo>
                    <a:pt x="25845" y="1152"/>
                  </a:lnTo>
                  <a:lnTo>
                    <a:pt x="25874" y="1140"/>
                  </a:lnTo>
                  <a:lnTo>
                    <a:pt x="25903" y="1128"/>
                  </a:lnTo>
                  <a:lnTo>
                    <a:pt x="25934" y="1116"/>
                  </a:lnTo>
                  <a:lnTo>
                    <a:pt x="25963" y="1106"/>
                  </a:lnTo>
                  <a:lnTo>
                    <a:pt x="25994" y="1096"/>
                  </a:lnTo>
                  <a:lnTo>
                    <a:pt x="26024" y="1087"/>
                  </a:lnTo>
                  <a:lnTo>
                    <a:pt x="26056" y="1080"/>
                  </a:lnTo>
                  <a:lnTo>
                    <a:pt x="26086" y="1072"/>
                  </a:lnTo>
                  <a:lnTo>
                    <a:pt x="26118" y="1065"/>
                  </a:lnTo>
                  <a:lnTo>
                    <a:pt x="26150" y="1060"/>
                  </a:lnTo>
                  <a:lnTo>
                    <a:pt x="26181" y="1054"/>
                  </a:lnTo>
                  <a:lnTo>
                    <a:pt x="26213" y="1050"/>
                  </a:lnTo>
                  <a:lnTo>
                    <a:pt x="26244" y="1047"/>
                  </a:lnTo>
                  <a:lnTo>
                    <a:pt x="26276" y="1044"/>
                  </a:lnTo>
                  <a:lnTo>
                    <a:pt x="26308" y="1042"/>
                  </a:lnTo>
                  <a:lnTo>
                    <a:pt x="26340" y="1041"/>
                  </a:lnTo>
                  <a:lnTo>
                    <a:pt x="26373" y="1041"/>
                  </a:lnTo>
                  <a:lnTo>
                    <a:pt x="26373" y="1041"/>
                  </a:lnTo>
                  <a:lnTo>
                    <a:pt x="26417" y="1041"/>
                  </a:lnTo>
                  <a:lnTo>
                    <a:pt x="26459" y="1043"/>
                  </a:lnTo>
                  <a:lnTo>
                    <a:pt x="26501" y="1046"/>
                  </a:lnTo>
                  <a:lnTo>
                    <a:pt x="26542" y="1051"/>
                  </a:lnTo>
                  <a:lnTo>
                    <a:pt x="26582" y="1058"/>
                  </a:lnTo>
                  <a:lnTo>
                    <a:pt x="26621" y="1064"/>
                  </a:lnTo>
                  <a:lnTo>
                    <a:pt x="26659" y="1072"/>
                  </a:lnTo>
                  <a:lnTo>
                    <a:pt x="26697" y="1082"/>
                  </a:lnTo>
                  <a:lnTo>
                    <a:pt x="26732" y="1092"/>
                  </a:lnTo>
                  <a:lnTo>
                    <a:pt x="26768" y="1104"/>
                  </a:lnTo>
                  <a:lnTo>
                    <a:pt x="26803" y="1116"/>
                  </a:lnTo>
                  <a:lnTo>
                    <a:pt x="26836" y="1130"/>
                  </a:lnTo>
                  <a:lnTo>
                    <a:pt x="26869" y="1145"/>
                  </a:lnTo>
                  <a:lnTo>
                    <a:pt x="26901" y="1160"/>
                  </a:lnTo>
                  <a:lnTo>
                    <a:pt x="26932" y="1176"/>
                  </a:lnTo>
                  <a:lnTo>
                    <a:pt x="26963" y="1193"/>
                  </a:lnTo>
                  <a:lnTo>
                    <a:pt x="26992" y="1211"/>
                  </a:lnTo>
                  <a:lnTo>
                    <a:pt x="27021" y="1230"/>
                  </a:lnTo>
                  <a:lnTo>
                    <a:pt x="27049" y="1249"/>
                  </a:lnTo>
                  <a:lnTo>
                    <a:pt x="27076" y="1269"/>
                  </a:lnTo>
                  <a:lnTo>
                    <a:pt x="27104" y="1290"/>
                  </a:lnTo>
                  <a:lnTo>
                    <a:pt x="27129" y="1311"/>
                  </a:lnTo>
                  <a:lnTo>
                    <a:pt x="27154" y="1332"/>
                  </a:lnTo>
                  <a:lnTo>
                    <a:pt x="27179" y="1355"/>
                  </a:lnTo>
                  <a:lnTo>
                    <a:pt x="27203" y="1377"/>
                  </a:lnTo>
                  <a:lnTo>
                    <a:pt x="27227" y="1400"/>
                  </a:lnTo>
                  <a:lnTo>
                    <a:pt x="27249" y="1424"/>
                  </a:lnTo>
                  <a:lnTo>
                    <a:pt x="27271" y="1448"/>
                  </a:lnTo>
                  <a:lnTo>
                    <a:pt x="27292" y="1472"/>
                  </a:lnTo>
                  <a:lnTo>
                    <a:pt x="27313" y="1497"/>
                  </a:lnTo>
                  <a:lnTo>
                    <a:pt x="27353" y="1546"/>
                  </a:lnTo>
                  <a:lnTo>
                    <a:pt x="27353" y="0"/>
                  </a:lnTo>
                  <a:lnTo>
                    <a:pt x="28012" y="0"/>
                  </a:lnTo>
                  <a:lnTo>
                    <a:pt x="28012" y="3976"/>
                  </a:lnTo>
                  <a:lnTo>
                    <a:pt x="27353" y="3976"/>
                  </a:lnTo>
                  <a:close/>
                  <a:moveTo>
                    <a:pt x="26530" y="1612"/>
                  </a:moveTo>
                  <a:lnTo>
                    <a:pt x="26530" y="1612"/>
                  </a:lnTo>
                  <a:lnTo>
                    <a:pt x="26488" y="1613"/>
                  </a:lnTo>
                  <a:lnTo>
                    <a:pt x="26446" y="1616"/>
                  </a:lnTo>
                  <a:lnTo>
                    <a:pt x="26405" y="1621"/>
                  </a:lnTo>
                  <a:lnTo>
                    <a:pt x="26365" y="1627"/>
                  </a:lnTo>
                  <a:lnTo>
                    <a:pt x="26325" y="1637"/>
                  </a:lnTo>
                  <a:lnTo>
                    <a:pt x="26286" y="1647"/>
                  </a:lnTo>
                  <a:lnTo>
                    <a:pt x="26247" y="1661"/>
                  </a:lnTo>
                  <a:lnTo>
                    <a:pt x="26211" y="1676"/>
                  </a:lnTo>
                  <a:lnTo>
                    <a:pt x="26174" y="1691"/>
                  </a:lnTo>
                  <a:lnTo>
                    <a:pt x="26138" y="1710"/>
                  </a:lnTo>
                  <a:lnTo>
                    <a:pt x="26103" y="1730"/>
                  </a:lnTo>
                  <a:lnTo>
                    <a:pt x="26070" y="1752"/>
                  </a:lnTo>
                  <a:lnTo>
                    <a:pt x="26037" y="1777"/>
                  </a:lnTo>
                  <a:lnTo>
                    <a:pt x="26006" y="1802"/>
                  </a:lnTo>
                  <a:lnTo>
                    <a:pt x="25975" y="1829"/>
                  </a:lnTo>
                  <a:lnTo>
                    <a:pt x="25947" y="1859"/>
                  </a:lnTo>
                  <a:lnTo>
                    <a:pt x="25919" y="1889"/>
                  </a:lnTo>
                  <a:lnTo>
                    <a:pt x="25893" y="1922"/>
                  </a:lnTo>
                  <a:lnTo>
                    <a:pt x="25868" y="1955"/>
                  </a:lnTo>
                  <a:lnTo>
                    <a:pt x="25845" y="1991"/>
                  </a:lnTo>
                  <a:lnTo>
                    <a:pt x="25824" y="2028"/>
                  </a:lnTo>
                  <a:lnTo>
                    <a:pt x="25804" y="2067"/>
                  </a:lnTo>
                  <a:lnTo>
                    <a:pt x="25785" y="2108"/>
                  </a:lnTo>
                  <a:lnTo>
                    <a:pt x="25768" y="2150"/>
                  </a:lnTo>
                  <a:lnTo>
                    <a:pt x="25753" y="2193"/>
                  </a:lnTo>
                  <a:lnTo>
                    <a:pt x="25739" y="2238"/>
                  </a:lnTo>
                  <a:lnTo>
                    <a:pt x="25729" y="2284"/>
                  </a:lnTo>
                  <a:lnTo>
                    <a:pt x="25719" y="2333"/>
                  </a:lnTo>
                  <a:lnTo>
                    <a:pt x="25712" y="2381"/>
                  </a:lnTo>
                  <a:lnTo>
                    <a:pt x="25707" y="2433"/>
                  </a:lnTo>
                  <a:lnTo>
                    <a:pt x="25704" y="2484"/>
                  </a:lnTo>
                  <a:lnTo>
                    <a:pt x="25703" y="2538"/>
                  </a:lnTo>
                  <a:lnTo>
                    <a:pt x="25703" y="2538"/>
                  </a:lnTo>
                  <a:lnTo>
                    <a:pt x="25704" y="2590"/>
                  </a:lnTo>
                  <a:lnTo>
                    <a:pt x="25707" y="2642"/>
                  </a:lnTo>
                  <a:lnTo>
                    <a:pt x="25712" y="2691"/>
                  </a:lnTo>
                  <a:lnTo>
                    <a:pt x="25719" y="2741"/>
                  </a:lnTo>
                  <a:lnTo>
                    <a:pt x="25729" y="2788"/>
                  </a:lnTo>
                  <a:lnTo>
                    <a:pt x="25740" y="2833"/>
                  </a:lnTo>
                  <a:lnTo>
                    <a:pt x="25754" y="2878"/>
                  </a:lnTo>
                  <a:lnTo>
                    <a:pt x="25769" y="2921"/>
                  </a:lnTo>
                  <a:lnTo>
                    <a:pt x="25786" y="2964"/>
                  </a:lnTo>
                  <a:lnTo>
                    <a:pt x="25805" y="3003"/>
                  </a:lnTo>
                  <a:lnTo>
                    <a:pt x="25825" y="3042"/>
                  </a:lnTo>
                  <a:lnTo>
                    <a:pt x="25847" y="3079"/>
                  </a:lnTo>
                  <a:lnTo>
                    <a:pt x="25870" y="3115"/>
                  </a:lnTo>
                  <a:lnTo>
                    <a:pt x="25895" y="3150"/>
                  </a:lnTo>
                  <a:lnTo>
                    <a:pt x="25921" y="3182"/>
                  </a:lnTo>
                  <a:lnTo>
                    <a:pt x="25949" y="3213"/>
                  </a:lnTo>
                  <a:lnTo>
                    <a:pt x="25978" y="3242"/>
                  </a:lnTo>
                  <a:lnTo>
                    <a:pt x="26009" y="3269"/>
                  </a:lnTo>
                  <a:lnTo>
                    <a:pt x="26039" y="3296"/>
                  </a:lnTo>
                  <a:lnTo>
                    <a:pt x="26072" y="3320"/>
                  </a:lnTo>
                  <a:lnTo>
                    <a:pt x="26105" y="3342"/>
                  </a:lnTo>
                  <a:lnTo>
                    <a:pt x="26140" y="3363"/>
                  </a:lnTo>
                  <a:lnTo>
                    <a:pt x="26176" y="3381"/>
                  </a:lnTo>
                  <a:lnTo>
                    <a:pt x="26213" y="3399"/>
                  </a:lnTo>
                  <a:lnTo>
                    <a:pt x="26251" y="3413"/>
                  </a:lnTo>
                  <a:lnTo>
                    <a:pt x="26288" y="3426"/>
                  </a:lnTo>
                  <a:lnTo>
                    <a:pt x="26327" y="3438"/>
                  </a:lnTo>
                  <a:lnTo>
                    <a:pt x="26366" y="3447"/>
                  </a:lnTo>
                  <a:lnTo>
                    <a:pt x="26407" y="3453"/>
                  </a:lnTo>
                  <a:lnTo>
                    <a:pt x="26447" y="3459"/>
                  </a:lnTo>
                  <a:lnTo>
                    <a:pt x="26488" y="3462"/>
                  </a:lnTo>
                  <a:lnTo>
                    <a:pt x="26530" y="3463"/>
                  </a:lnTo>
                  <a:lnTo>
                    <a:pt x="26530" y="3463"/>
                  </a:lnTo>
                  <a:lnTo>
                    <a:pt x="26571" y="3462"/>
                  </a:lnTo>
                  <a:lnTo>
                    <a:pt x="26612" y="3459"/>
                  </a:lnTo>
                  <a:lnTo>
                    <a:pt x="26652" y="3453"/>
                  </a:lnTo>
                  <a:lnTo>
                    <a:pt x="26692" y="3446"/>
                  </a:lnTo>
                  <a:lnTo>
                    <a:pt x="26732" y="3437"/>
                  </a:lnTo>
                  <a:lnTo>
                    <a:pt x="26771" y="3426"/>
                  </a:lnTo>
                  <a:lnTo>
                    <a:pt x="26809" y="3412"/>
                  </a:lnTo>
                  <a:lnTo>
                    <a:pt x="26847" y="3398"/>
                  </a:lnTo>
                  <a:lnTo>
                    <a:pt x="26883" y="3380"/>
                  </a:lnTo>
                  <a:lnTo>
                    <a:pt x="26918" y="3362"/>
                  </a:lnTo>
                  <a:lnTo>
                    <a:pt x="26954" y="3341"/>
                  </a:lnTo>
                  <a:lnTo>
                    <a:pt x="26988" y="3318"/>
                  </a:lnTo>
                  <a:lnTo>
                    <a:pt x="27020" y="3294"/>
                  </a:lnTo>
                  <a:lnTo>
                    <a:pt x="27052" y="3267"/>
                  </a:lnTo>
                  <a:lnTo>
                    <a:pt x="27082" y="3240"/>
                  </a:lnTo>
                  <a:lnTo>
                    <a:pt x="27112" y="3211"/>
                  </a:lnTo>
                  <a:lnTo>
                    <a:pt x="27140" y="3180"/>
                  </a:lnTo>
                  <a:lnTo>
                    <a:pt x="27167" y="3147"/>
                  </a:lnTo>
                  <a:lnTo>
                    <a:pt x="27193" y="3113"/>
                  </a:lnTo>
                  <a:lnTo>
                    <a:pt x="27216" y="3077"/>
                  </a:lnTo>
                  <a:lnTo>
                    <a:pt x="27238" y="3039"/>
                  </a:lnTo>
                  <a:lnTo>
                    <a:pt x="27259" y="3000"/>
                  </a:lnTo>
                  <a:lnTo>
                    <a:pt x="27278" y="2960"/>
                  </a:lnTo>
                  <a:lnTo>
                    <a:pt x="27296" y="2919"/>
                  </a:lnTo>
                  <a:lnTo>
                    <a:pt x="27311" y="2876"/>
                  </a:lnTo>
                  <a:lnTo>
                    <a:pt x="27324" y="2831"/>
                  </a:lnTo>
                  <a:lnTo>
                    <a:pt x="27336" y="2786"/>
                  </a:lnTo>
                  <a:lnTo>
                    <a:pt x="27346" y="2739"/>
                  </a:lnTo>
                  <a:lnTo>
                    <a:pt x="27354" y="2690"/>
                  </a:lnTo>
                  <a:lnTo>
                    <a:pt x="27359" y="2641"/>
                  </a:lnTo>
                  <a:lnTo>
                    <a:pt x="27362" y="2589"/>
                  </a:lnTo>
                  <a:lnTo>
                    <a:pt x="27363" y="2538"/>
                  </a:lnTo>
                  <a:lnTo>
                    <a:pt x="27363" y="2538"/>
                  </a:lnTo>
                  <a:lnTo>
                    <a:pt x="27362" y="2486"/>
                  </a:lnTo>
                  <a:lnTo>
                    <a:pt x="27359" y="2435"/>
                  </a:lnTo>
                  <a:lnTo>
                    <a:pt x="27354" y="2385"/>
                  </a:lnTo>
                  <a:lnTo>
                    <a:pt x="27346" y="2337"/>
                  </a:lnTo>
                  <a:lnTo>
                    <a:pt x="27336" y="2290"/>
                  </a:lnTo>
                  <a:lnTo>
                    <a:pt x="27324" y="2243"/>
                  </a:lnTo>
                  <a:lnTo>
                    <a:pt x="27311" y="2199"/>
                  </a:lnTo>
                  <a:lnTo>
                    <a:pt x="27296" y="2156"/>
                  </a:lnTo>
                  <a:lnTo>
                    <a:pt x="27278" y="2114"/>
                  </a:lnTo>
                  <a:lnTo>
                    <a:pt x="27259" y="2074"/>
                  </a:lnTo>
                  <a:lnTo>
                    <a:pt x="27238" y="2035"/>
                  </a:lnTo>
                  <a:lnTo>
                    <a:pt x="27216" y="1998"/>
                  </a:lnTo>
                  <a:lnTo>
                    <a:pt x="27193" y="1963"/>
                  </a:lnTo>
                  <a:lnTo>
                    <a:pt x="27167" y="1928"/>
                  </a:lnTo>
                  <a:lnTo>
                    <a:pt x="27140" y="1895"/>
                  </a:lnTo>
                  <a:lnTo>
                    <a:pt x="27112" y="1864"/>
                  </a:lnTo>
                  <a:lnTo>
                    <a:pt x="27082" y="1834"/>
                  </a:lnTo>
                  <a:lnTo>
                    <a:pt x="27052" y="1807"/>
                  </a:lnTo>
                  <a:lnTo>
                    <a:pt x="27020" y="1781"/>
                  </a:lnTo>
                  <a:lnTo>
                    <a:pt x="26988" y="1757"/>
                  </a:lnTo>
                  <a:lnTo>
                    <a:pt x="26954" y="1735"/>
                  </a:lnTo>
                  <a:lnTo>
                    <a:pt x="26918" y="1714"/>
                  </a:lnTo>
                  <a:lnTo>
                    <a:pt x="26883" y="1695"/>
                  </a:lnTo>
                  <a:lnTo>
                    <a:pt x="26847" y="1678"/>
                  </a:lnTo>
                  <a:lnTo>
                    <a:pt x="26809" y="1662"/>
                  </a:lnTo>
                  <a:lnTo>
                    <a:pt x="26771" y="1649"/>
                  </a:lnTo>
                  <a:lnTo>
                    <a:pt x="26732" y="1638"/>
                  </a:lnTo>
                  <a:lnTo>
                    <a:pt x="26692" y="1628"/>
                  </a:lnTo>
                  <a:lnTo>
                    <a:pt x="26652" y="1621"/>
                  </a:lnTo>
                  <a:lnTo>
                    <a:pt x="26612" y="1616"/>
                  </a:lnTo>
                  <a:lnTo>
                    <a:pt x="26571" y="1613"/>
                  </a:lnTo>
                  <a:lnTo>
                    <a:pt x="26530" y="1612"/>
                  </a:lnTo>
                  <a:lnTo>
                    <a:pt x="26530" y="1612"/>
                  </a:lnTo>
                  <a:close/>
                  <a:moveTo>
                    <a:pt x="28800" y="232"/>
                  </a:moveTo>
                  <a:lnTo>
                    <a:pt x="28800" y="232"/>
                  </a:lnTo>
                  <a:lnTo>
                    <a:pt x="28799" y="257"/>
                  </a:lnTo>
                  <a:lnTo>
                    <a:pt x="28796" y="280"/>
                  </a:lnTo>
                  <a:lnTo>
                    <a:pt x="28791" y="302"/>
                  </a:lnTo>
                  <a:lnTo>
                    <a:pt x="28782" y="323"/>
                  </a:lnTo>
                  <a:lnTo>
                    <a:pt x="28773" y="344"/>
                  </a:lnTo>
                  <a:lnTo>
                    <a:pt x="28761" y="363"/>
                  </a:lnTo>
                  <a:lnTo>
                    <a:pt x="28747" y="381"/>
                  </a:lnTo>
                  <a:lnTo>
                    <a:pt x="28733" y="397"/>
                  </a:lnTo>
                  <a:lnTo>
                    <a:pt x="28716" y="412"/>
                  </a:lnTo>
                  <a:lnTo>
                    <a:pt x="28698" y="426"/>
                  </a:lnTo>
                  <a:lnTo>
                    <a:pt x="28679" y="437"/>
                  </a:lnTo>
                  <a:lnTo>
                    <a:pt x="28659" y="447"/>
                  </a:lnTo>
                  <a:lnTo>
                    <a:pt x="28637" y="455"/>
                  </a:lnTo>
                  <a:lnTo>
                    <a:pt x="28615" y="460"/>
                  </a:lnTo>
                  <a:lnTo>
                    <a:pt x="28592" y="464"/>
                  </a:lnTo>
                  <a:lnTo>
                    <a:pt x="28569" y="466"/>
                  </a:lnTo>
                  <a:lnTo>
                    <a:pt x="28569" y="466"/>
                  </a:lnTo>
                  <a:lnTo>
                    <a:pt x="28544" y="464"/>
                  </a:lnTo>
                  <a:lnTo>
                    <a:pt x="28521" y="460"/>
                  </a:lnTo>
                  <a:lnTo>
                    <a:pt x="28499" y="455"/>
                  </a:lnTo>
                  <a:lnTo>
                    <a:pt x="28478" y="447"/>
                  </a:lnTo>
                  <a:lnTo>
                    <a:pt x="28457" y="437"/>
                  </a:lnTo>
                  <a:lnTo>
                    <a:pt x="28438" y="426"/>
                  </a:lnTo>
                  <a:lnTo>
                    <a:pt x="28420" y="412"/>
                  </a:lnTo>
                  <a:lnTo>
                    <a:pt x="28403" y="397"/>
                  </a:lnTo>
                  <a:lnTo>
                    <a:pt x="28389" y="381"/>
                  </a:lnTo>
                  <a:lnTo>
                    <a:pt x="28376" y="363"/>
                  </a:lnTo>
                  <a:lnTo>
                    <a:pt x="28364" y="344"/>
                  </a:lnTo>
                  <a:lnTo>
                    <a:pt x="28354" y="323"/>
                  </a:lnTo>
                  <a:lnTo>
                    <a:pt x="28347" y="302"/>
                  </a:lnTo>
                  <a:lnTo>
                    <a:pt x="28340" y="280"/>
                  </a:lnTo>
                  <a:lnTo>
                    <a:pt x="28337" y="257"/>
                  </a:lnTo>
                  <a:lnTo>
                    <a:pt x="28336" y="232"/>
                  </a:lnTo>
                  <a:lnTo>
                    <a:pt x="28336" y="232"/>
                  </a:lnTo>
                  <a:lnTo>
                    <a:pt x="28337" y="209"/>
                  </a:lnTo>
                  <a:lnTo>
                    <a:pt x="28340" y="186"/>
                  </a:lnTo>
                  <a:lnTo>
                    <a:pt x="28347" y="163"/>
                  </a:lnTo>
                  <a:lnTo>
                    <a:pt x="28354" y="142"/>
                  </a:lnTo>
                  <a:lnTo>
                    <a:pt x="28364" y="122"/>
                  </a:lnTo>
                  <a:lnTo>
                    <a:pt x="28376" y="103"/>
                  </a:lnTo>
                  <a:lnTo>
                    <a:pt x="28389" y="85"/>
                  </a:lnTo>
                  <a:lnTo>
                    <a:pt x="28403" y="68"/>
                  </a:lnTo>
                  <a:lnTo>
                    <a:pt x="28420" y="54"/>
                  </a:lnTo>
                  <a:lnTo>
                    <a:pt x="28438" y="40"/>
                  </a:lnTo>
                  <a:lnTo>
                    <a:pt x="28457" y="28"/>
                  </a:lnTo>
                  <a:lnTo>
                    <a:pt x="28478" y="19"/>
                  </a:lnTo>
                  <a:lnTo>
                    <a:pt x="28499" y="11"/>
                  </a:lnTo>
                  <a:lnTo>
                    <a:pt x="28521" y="5"/>
                  </a:lnTo>
                  <a:lnTo>
                    <a:pt x="28544" y="1"/>
                  </a:lnTo>
                  <a:lnTo>
                    <a:pt x="28569" y="0"/>
                  </a:lnTo>
                  <a:lnTo>
                    <a:pt x="28569" y="0"/>
                  </a:lnTo>
                  <a:lnTo>
                    <a:pt x="28592" y="1"/>
                  </a:lnTo>
                  <a:lnTo>
                    <a:pt x="28615" y="5"/>
                  </a:lnTo>
                  <a:lnTo>
                    <a:pt x="28637" y="11"/>
                  </a:lnTo>
                  <a:lnTo>
                    <a:pt x="28659" y="19"/>
                  </a:lnTo>
                  <a:lnTo>
                    <a:pt x="28679" y="28"/>
                  </a:lnTo>
                  <a:lnTo>
                    <a:pt x="28698" y="40"/>
                  </a:lnTo>
                  <a:lnTo>
                    <a:pt x="28716" y="54"/>
                  </a:lnTo>
                  <a:lnTo>
                    <a:pt x="28733" y="68"/>
                  </a:lnTo>
                  <a:lnTo>
                    <a:pt x="28747" y="85"/>
                  </a:lnTo>
                  <a:lnTo>
                    <a:pt x="28761" y="103"/>
                  </a:lnTo>
                  <a:lnTo>
                    <a:pt x="28773" y="122"/>
                  </a:lnTo>
                  <a:lnTo>
                    <a:pt x="28782" y="142"/>
                  </a:lnTo>
                  <a:lnTo>
                    <a:pt x="28791" y="163"/>
                  </a:lnTo>
                  <a:lnTo>
                    <a:pt x="28796" y="186"/>
                  </a:lnTo>
                  <a:lnTo>
                    <a:pt x="28799" y="209"/>
                  </a:lnTo>
                  <a:lnTo>
                    <a:pt x="28800" y="232"/>
                  </a:lnTo>
                  <a:lnTo>
                    <a:pt x="28800" y="232"/>
                  </a:lnTo>
                  <a:close/>
                  <a:moveTo>
                    <a:pt x="28382" y="232"/>
                  </a:moveTo>
                  <a:lnTo>
                    <a:pt x="28382" y="232"/>
                  </a:lnTo>
                  <a:lnTo>
                    <a:pt x="28382" y="251"/>
                  </a:lnTo>
                  <a:lnTo>
                    <a:pt x="28386" y="270"/>
                  </a:lnTo>
                  <a:lnTo>
                    <a:pt x="28391" y="288"/>
                  </a:lnTo>
                  <a:lnTo>
                    <a:pt x="28397" y="306"/>
                  </a:lnTo>
                  <a:lnTo>
                    <a:pt x="28405" y="323"/>
                  </a:lnTo>
                  <a:lnTo>
                    <a:pt x="28414" y="337"/>
                  </a:lnTo>
                  <a:lnTo>
                    <a:pt x="28425" y="352"/>
                  </a:lnTo>
                  <a:lnTo>
                    <a:pt x="28437" y="366"/>
                  </a:lnTo>
                  <a:lnTo>
                    <a:pt x="28450" y="378"/>
                  </a:lnTo>
                  <a:lnTo>
                    <a:pt x="28464" y="389"/>
                  </a:lnTo>
                  <a:lnTo>
                    <a:pt x="28479" y="398"/>
                  </a:lnTo>
                  <a:lnTo>
                    <a:pt x="28496" y="407"/>
                  </a:lnTo>
                  <a:lnTo>
                    <a:pt x="28513" y="413"/>
                  </a:lnTo>
                  <a:lnTo>
                    <a:pt x="28531" y="417"/>
                  </a:lnTo>
                  <a:lnTo>
                    <a:pt x="28550" y="421"/>
                  </a:lnTo>
                  <a:lnTo>
                    <a:pt x="28569" y="422"/>
                  </a:lnTo>
                  <a:lnTo>
                    <a:pt x="28569" y="422"/>
                  </a:lnTo>
                  <a:lnTo>
                    <a:pt x="28588" y="421"/>
                  </a:lnTo>
                  <a:lnTo>
                    <a:pt x="28605" y="417"/>
                  </a:lnTo>
                  <a:lnTo>
                    <a:pt x="28623" y="413"/>
                  </a:lnTo>
                  <a:lnTo>
                    <a:pt x="28640" y="407"/>
                  </a:lnTo>
                  <a:lnTo>
                    <a:pt x="28657" y="398"/>
                  </a:lnTo>
                  <a:lnTo>
                    <a:pt x="28673" y="389"/>
                  </a:lnTo>
                  <a:lnTo>
                    <a:pt x="28686" y="378"/>
                  </a:lnTo>
                  <a:lnTo>
                    <a:pt x="28700" y="366"/>
                  </a:lnTo>
                  <a:lnTo>
                    <a:pt x="28712" y="352"/>
                  </a:lnTo>
                  <a:lnTo>
                    <a:pt x="28722" y="337"/>
                  </a:lnTo>
                  <a:lnTo>
                    <a:pt x="28732" y="323"/>
                  </a:lnTo>
                  <a:lnTo>
                    <a:pt x="28740" y="306"/>
                  </a:lnTo>
                  <a:lnTo>
                    <a:pt x="28746" y="288"/>
                  </a:lnTo>
                  <a:lnTo>
                    <a:pt x="28751" y="270"/>
                  </a:lnTo>
                  <a:lnTo>
                    <a:pt x="28754" y="251"/>
                  </a:lnTo>
                  <a:lnTo>
                    <a:pt x="28755" y="232"/>
                  </a:lnTo>
                  <a:lnTo>
                    <a:pt x="28755" y="232"/>
                  </a:lnTo>
                  <a:lnTo>
                    <a:pt x="28754" y="213"/>
                  </a:lnTo>
                  <a:lnTo>
                    <a:pt x="28751" y="194"/>
                  </a:lnTo>
                  <a:lnTo>
                    <a:pt x="28746" y="177"/>
                  </a:lnTo>
                  <a:lnTo>
                    <a:pt x="28740" y="159"/>
                  </a:lnTo>
                  <a:lnTo>
                    <a:pt x="28733" y="143"/>
                  </a:lnTo>
                  <a:lnTo>
                    <a:pt x="28723" y="127"/>
                  </a:lnTo>
                  <a:lnTo>
                    <a:pt x="28713" y="112"/>
                  </a:lnTo>
                  <a:lnTo>
                    <a:pt x="28700" y="99"/>
                  </a:lnTo>
                  <a:lnTo>
                    <a:pt x="28687" y="87"/>
                  </a:lnTo>
                  <a:lnTo>
                    <a:pt x="28673" y="77"/>
                  </a:lnTo>
                  <a:lnTo>
                    <a:pt x="28657" y="67"/>
                  </a:lnTo>
                  <a:lnTo>
                    <a:pt x="28641" y="59"/>
                  </a:lnTo>
                  <a:lnTo>
                    <a:pt x="28624" y="53"/>
                  </a:lnTo>
                  <a:lnTo>
                    <a:pt x="28606" y="48"/>
                  </a:lnTo>
                  <a:lnTo>
                    <a:pt x="28588" y="45"/>
                  </a:lnTo>
                  <a:lnTo>
                    <a:pt x="28569" y="44"/>
                  </a:lnTo>
                  <a:lnTo>
                    <a:pt x="28569" y="44"/>
                  </a:lnTo>
                  <a:lnTo>
                    <a:pt x="28549" y="45"/>
                  </a:lnTo>
                  <a:lnTo>
                    <a:pt x="28531" y="48"/>
                  </a:lnTo>
                  <a:lnTo>
                    <a:pt x="28513" y="53"/>
                  </a:lnTo>
                  <a:lnTo>
                    <a:pt x="28495" y="59"/>
                  </a:lnTo>
                  <a:lnTo>
                    <a:pt x="28479" y="67"/>
                  </a:lnTo>
                  <a:lnTo>
                    <a:pt x="28463" y="77"/>
                  </a:lnTo>
                  <a:lnTo>
                    <a:pt x="28450" y="87"/>
                  </a:lnTo>
                  <a:lnTo>
                    <a:pt x="28436" y="99"/>
                  </a:lnTo>
                  <a:lnTo>
                    <a:pt x="28425" y="112"/>
                  </a:lnTo>
                  <a:lnTo>
                    <a:pt x="28414" y="127"/>
                  </a:lnTo>
                  <a:lnTo>
                    <a:pt x="28405" y="143"/>
                  </a:lnTo>
                  <a:lnTo>
                    <a:pt x="28396" y="159"/>
                  </a:lnTo>
                  <a:lnTo>
                    <a:pt x="28390" y="177"/>
                  </a:lnTo>
                  <a:lnTo>
                    <a:pt x="28386" y="194"/>
                  </a:lnTo>
                  <a:lnTo>
                    <a:pt x="28382" y="213"/>
                  </a:lnTo>
                  <a:lnTo>
                    <a:pt x="28382" y="232"/>
                  </a:lnTo>
                  <a:lnTo>
                    <a:pt x="28382" y="232"/>
                  </a:lnTo>
                  <a:close/>
                  <a:moveTo>
                    <a:pt x="28583" y="110"/>
                  </a:moveTo>
                  <a:lnTo>
                    <a:pt x="28583" y="110"/>
                  </a:lnTo>
                  <a:lnTo>
                    <a:pt x="28605" y="111"/>
                  </a:lnTo>
                  <a:lnTo>
                    <a:pt x="28615" y="112"/>
                  </a:lnTo>
                  <a:lnTo>
                    <a:pt x="28623" y="115"/>
                  </a:lnTo>
                  <a:lnTo>
                    <a:pt x="28632" y="117"/>
                  </a:lnTo>
                  <a:lnTo>
                    <a:pt x="28638" y="120"/>
                  </a:lnTo>
                  <a:lnTo>
                    <a:pt x="28645" y="124"/>
                  </a:lnTo>
                  <a:lnTo>
                    <a:pt x="28651" y="128"/>
                  </a:lnTo>
                  <a:lnTo>
                    <a:pt x="28656" y="132"/>
                  </a:lnTo>
                  <a:lnTo>
                    <a:pt x="28660" y="138"/>
                  </a:lnTo>
                  <a:lnTo>
                    <a:pt x="28664" y="144"/>
                  </a:lnTo>
                  <a:lnTo>
                    <a:pt x="28666" y="151"/>
                  </a:lnTo>
                  <a:lnTo>
                    <a:pt x="28670" y="159"/>
                  </a:lnTo>
                  <a:lnTo>
                    <a:pt x="28671" y="166"/>
                  </a:lnTo>
                  <a:lnTo>
                    <a:pt x="28672" y="176"/>
                  </a:lnTo>
                  <a:lnTo>
                    <a:pt x="28672" y="185"/>
                  </a:lnTo>
                  <a:lnTo>
                    <a:pt x="28672" y="185"/>
                  </a:lnTo>
                  <a:lnTo>
                    <a:pt x="28672" y="193"/>
                  </a:lnTo>
                  <a:lnTo>
                    <a:pt x="28671" y="201"/>
                  </a:lnTo>
                  <a:lnTo>
                    <a:pt x="28669" y="208"/>
                  </a:lnTo>
                  <a:lnTo>
                    <a:pt x="28665" y="216"/>
                  </a:lnTo>
                  <a:lnTo>
                    <a:pt x="28662" y="222"/>
                  </a:lnTo>
                  <a:lnTo>
                    <a:pt x="28657" y="227"/>
                  </a:lnTo>
                  <a:lnTo>
                    <a:pt x="28652" y="233"/>
                  </a:lnTo>
                  <a:lnTo>
                    <a:pt x="28644" y="239"/>
                  </a:lnTo>
                  <a:lnTo>
                    <a:pt x="28644" y="239"/>
                  </a:lnTo>
                  <a:lnTo>
                    <a:pt x="28651" y="243"/>
                  </a:lnTo>
                  <a:lnTo>
                    <a:pt x="28656" y="247"/>
                  </a:lnTo>
                  <a:lnTo>
                    <a:pt x="28660" y="251"/>
                  </a:lnTo>
                  <a:lnTo>
                    <a:pt x="28662" y="258"/>
                  </a:lnTo>
                  <a:lnTo>
                    <a:pt x="28664" y="265"/>
                  </a:lnTo>
                  <a:lnTo>
                    <a:pt x="28665" y="274"/>
                  </a:lnTo>
                  <a:lnTo>
                    <a:pt x="28667" y="302"/>
                  </a:lnTo>
                  <a:lnTo>
                    <a:pt x="28667" y="302"/>
                  </a:lnTo>
                  <a:lnTo>
                    <a:pt x="28669" y="328"/>
                  </a:lnTo>
                  <a:lnTo>
                    <a:pt x="28670" y="336"/>
                  </a:lnTo>
                  <a:lnTo>
                    <a:pt x="28672" y="343"/>
                  </a:lnTo>
                  <a:lnTo>
                    <a:pt x="28674" y="347"/>
                  </a:lnTo>
                  <a:lnTo>
                    <a:pt x="28676" y="350"/>
                  </a:lnTo>
                  <a:lnTo>
                    <a:pt x="28685" y="357"/>
                  </a:lnTo>
                  <a:lnTo>
                    <a:pt x="28617" y="357"/>
                  </a:lnTo>
                  <a:lnTo>
                    <a:pt x="28617" y="357"/>
                  </a:lnTo>
                  <a:lnTo>
                    <a:pt x="28613" y="348"/>
                  </a:lnTo>
                  <a:lnTo>
                    <a:pt x="28611" y="340"/>
                  </a:lnTo>
                  <a:lnTo>
                    <a:pt x="28610" y="329"/>
                  </a:lnTo>
                  <a:lnTo>
                    <a:pt x="28609" y="315"/>
                  </a:lnTo>
                  <a:lnTo>
                    <a:pt x="28609" y="315"/>
                  </a:lnTo>
                  <a:lnTo>
                    <a:pt x="28609" y="299"/>
                  </a:lnTo>
                  <a:lnTo>
                    <a:pt x="28608" y="286"/>
                  </a:lnTo>
                  <a:lnTo>
                    <a:pt x="28605" y="278"/>
                  </a:lnTo>
                  <a:lnTo>
                    <a:pt x="28603" y="270"/>
                  </a:lnTo>
                  <a:lnTo>
                    <a:pt x="28601" y="268"/>
                  </a:lnTo>
                  <a:lnTo>
                    <a:pt x="28598" y="267"/>
                  </a:lnTo>
                  <a:lnTo>
                    <a:pt x="28593" y="264"/>
                  </a:lnTo>
                  <a:lnTo>
                    <a:pt x="28584" y="263"/>
                  </a:lnTo>
                  <a:lnTo>
                    <a:pt x="28573" y="263"/>
                  </a:lnTo>
                  <a:lnTo>
                    <a:pt x="28532" y="263"/>
                  </a:lnTo>
                  <a:lnTo>
                    <a:pt x="28532" y="357"/>
                  </a:lnTo>
                  <a:lnTo>
                    <a:pt x="28474" y="357"/>
                  </a:lnTo>
                  <a:lnTo>
                    <a:pt x="28474" y="110"/>
                  </a:lnTo>
                  <a:lnTo>
                    <a:pt x="28583" y="110"/>
                  </a:lnTo>
                  <a:close/>
                  <a:moveTo>
                    <a:pt x="28532" y="214"/>
                  </a:moveTo>
                  <a:lnTo>
                    <a:pt x="28574" y="214"/>
                  </a:lnTo>
                  <a:lnTo>
                    <a:pt x="28574" y="214"/>
                  </a:lnTo>
                  <a:lnTo>
                    <a:pt x="28585" y="214"/>
                  </a:lnTo>
                  <a:lnTo>
                    <a:pt x="28594" y="213"/>
                  </a:lnTo>
                  <a:lnTo>
                    <a:pt x="28600" y="211"/>
                  </a:lnTo>
                  <a:lnTo>
                    <a:pt x="28605" y="209"/>
                  </a:lnTo>
                  <a:lnTo>
                    <a:pt x="28610" y="205"/>
                  </a:lnTo>
                  <a:lnTo>
                    <a:pt x="28613" y="201"/>
                  </a:lnTo>
                  <a:lnTo>
                    <a:pt x="28614" y="194"/>
                  </a:lnTo>
                  <a:lnTo>
                    <a:pt x="28614" y="188"/>
                  </a:lnTo>
                  <a:lnTo>
                    <a:pt x="28614" y="188"/>
                  </a:lnTo>
                  <a:lnTo>
                    <a:pt x="28614" y="181"/>
                  </a:lnTo>
                  <a:lnTo>
                    <a:pt x="28613" y="175"/>
                  </a:lnTo>
                  <a:lnTo>
                    <a:pt x="28610" y="170"/>
                  </a:lnTo>
                  <a:lnTo>
                    <a:pt x="28606" y="166"/>
                  </a:lnTo>
                  <a:lnTo>
                    <a:pt x="28601" y="164"/>
                  </a:lnTo>
                  <a:lnTo>
                    <a:pt x="28594" y="163"/>
                  </a:lnTo>
                  <a:lnTo>
                    <a:pt x="28585" y="162"/>
                  </a:lnTo>
                  <a:lnTo>
                    <a:pt x="28574" y="161"/>
                  </a:lnTo>
                  <a:lnTo>
                    <a:pt x="28532" y="161"/>
                  </a:lnTo>
                  <a:lnTo>
                    <a:pt x="2853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CustomShape 9"/>
          <p:cNvSpPr/>
          <p:nvPr/>
        </p:nvSpPr>
        <p:spPr>
          <a:xfrm>
            <a:off x="312840" y="493920"/>
            <a:ext cx="1828440" cy="418320"/>
          </a:xfrm>
          <a:custGeom>
            <a:avLst/>
            <a:gdLst/>
            <a:ahLst/>
            <a:rect l="l" t="t" r="r" b="b"/>
            <a:pathLst>
              <a:path w="23040" h="5276">
                <a:moveTo>
                  <a:pt x="20162" y="0"/>
                </a:moveTo>
                <a:lnTo>
                  <a:pt x="20162" y="0"/>
                </a:lnTo>
                <a:lnTo>
                  <a:pt x="20099" y="6"/>
                </a:lnTo>
                <a:lnTo>
                  <a:pt x="20036" y="14"/>
                </a:lnTo>
                <a:lnTo>
                  <a:pt x="19974" y="23"/>
                </a:lnTo>
                <a:lnTo>
                  <a:pt x="19912" y="34"/>
                </a:lnTo>
                <a:lnTo>
                  <a:pt x="19851" y="45"/>
                </a:lnTo>
                <a:lnTo>
                  <a:pt x="19790" y="59"/>
                </a:lnTo>
                <a:lnTo>
                  <a:pt x="19730" y="74"/>
                </a:lnTo>
                <a:lnTo>
                  <a:pt x="19669" y="90"/>
                </a:lnTo>
                <a:lnTo>
                  <a:pt x="19610" y="107"/>
                </a:lnTo>
                <a:lnTo>
                  <a:pt x="19553" y="126"/>
                </a:lnTo>
                <a:lnTo>
                  <a:pt x="19495" y="147"/>
                </a:lnTo>
                <a:lnTo>
                  <a:pt x="19437" y="168"/>
                </a:lnTo>
                <a:lnTo>
                  <a:pt x="19380" y="191"/>
                </a:lnTo>
                <a:lnTo>
                  <a:pt x="19325" y="215"/>
                </a:lnTo>
                <a:lnTo>
                  <a:pt x="19269" y="240"/>
                </a:lnTo>
                <a:lnTo>
                  <a:pt x="19213" y="267"/>
                </a:lnTo>
                <a:lnTo>
                  <a:pt x="19160" y="293"/>
                </a:lnTo>
                <a:lnTo>
                  <a:pt x="19107" y="324"/>
                </a:lnTo>
                <a:lnTo>
                  <a:pt x="19054" y="354"/>
                </a:lnTo>
                <a:lnTo>
                  <a:pt x="19003" y="385"/>
                </a:lnTo>
                <a:lnTo>
                  <a:pt x="18951" y="417"/>
                </a:lnTo>
                <a:lnTo>
                  <a:pt x="18901" y="451"/>
                </a:lnTo>
                <a:lnTo>
                  <a:pt x="18851" y="484"/>
                </a:lnTo>
                <a:lnTo>
                  <a:pt x="18803" y="520"/>
                </a:lnTo>
                <a:lnTo>
                  <a:pt x="18755" y="557"/>
                </a:lnTo>
                <a:lnTo>
                  <a:pt x="18709" y="595"/>
                </a:lnTo>
                <a:lnTo>
                  <a:pt x="18663" y="633"/>
                </a:lnTo>
                <a:lnTo>
                  <a:pt x="18618" y="674"/>
                </a:lnTo>
                <a:lnTo>
                  <a:pt x="18574" y="714"/>
                </a:lnTo>
                <a:lnTo>
                  <a:pt x="18530" y="756"/>
                </a:lnTo>
                <a:lnTo>
                  <a:pt x="18488" y="798"/>
                </a:lnTo>
                <a:lnTo>
                  <a:pt x="18446" y="842"/>
                </a:lnTo>
                <a:lnTo>
                  <a:pt x="18406" y="887"/>
                </a:lnTo>
                <a:lnTo>
                  <a:pt x="18367" y="932"/>
                </a:lnTo>
                <a:lnTo>
                  <a:pt x="18328" y="980"/>
                </a:lnTo>
                <a:lnTo>
                  <a:pt x="18291" y="1027"/>
                </a:lnTo>
                <a:lnTo>
                  <a:pt x="18255" y="1075"/>
                </a:lnTo>
                <a:lnTo>
                  <a:pt x="18221" y="1124"/>
                </a:lnTo>
                <a:lnTo>
                  <a:pt x="18186" y="1174"/>
                </a:lnTo>
                <a:lnTo>
                  <a:pt x="18154" y="1225"/>
                </a:lnTo>
                <a:lnTo>
                  <a:pt x="18122" y="1276"/>
                </a:lnTo>
                <a:lnTo>
                  <a:pt x="18091" y="1328"/>
                </a:lnTo>
                <a:lnTo>
                  <a:pt x="18062" y="1381"/>
                </a:lnTo>
                <a:lnTo>
                  <a:pt x="18033" y="1434"/>
                </a:lnTo>
                <a:lnTo>
                  <a:pt x="18007" y="1488"/>
                </a:lnTo>
                <a:lnTo>
                  <a:pt x="17981" y="1544"/>
                </a:lnTo>
                <a:lnTo>
                  <a:pt x="17956" y="1599"/>
                </a:lnTo>
                <a:lnTo>
                  <a:pt x="17933" y="1656"/>
                </a:lnTo>
                <a:lnTo>
                  <a:pt x="17911" y="1712"/>
                </a:lnTo>
                <a:lnTo>
                  <a:pt x="17890" y="1770"/>
                </a:lnTo>
                <a:lnTo>
                  <a:pt x="17871" y="1829"/>
                </a:lnTo>
                <a:lnTo>
                  <a:pt x="17853" y="1888"/>
                </a:lnTo>
                <a:lnTo>
                  <a:pt x="17835" y="1947"/>
                </a:lnTo>
                <a:lnTo>
                  <a:pt x="17820" y="2007"/>
                </a:lnTo>
                <a:lnTo>
                  <a:pt x="17806" y="2067"/>
                </a:lnTo>
                <a:lnTo>
                  <a:pt x="17794" y="2128"/>
                </a:lnTo>
                <a:lnTo>
                  <a:pt x="17782" y="2190"/>
                </a:lnTo>
                <a:lnTo>
                  <a:pt x="17773" y="2252"/>
                </a:lnTo>
                <a:lnTo>
                  <a:pt x="17765" y="2314"/>
                </a:lnTo>
                <a:lnTo>
                  <a:pt x="17758" y="2377"/>
                </a:lnTo>
                <a:lnTo>
                  <a:pt x="17752" y="2440"/>
                </a:lnTo>
                <a:lnTo>
                  <a:pt x="17749" y="2504"/>
                </a:lnTo>
                <a:lnTo>
                  <a:pt x="17746" y="2569"/>
                </a:lnTo>
                <a:lnTo>
                  <a:pt x="17745" y="2633"/>
                </a:lnTo>
                <a:lnTo>
                  <a:pt x="17745" y="2633"/>
                </a:lnTo>
                <a:lnTo>
                  <a:pt x="17746" y="2702"/>
                </a:lnTo>
                <a:lnTo>
                  <a:pt x="17749" y="2769"/>
                </a:lnTo>
                <a:lnTo>
                  <a:pt x="17753" y="2837"/>
                </a:lnTo>
                <a:lnTo>
                  <a:pt x="17759" y="2903"/>
                </a:lnTo>
                <a:lnTo>
                  <a:pt x="17767" y="2970"/>
                </a:lnTo>
                <a:lnTo>
                  <a:pt x="17776" y="3035"/>
                </a:lnTo>
                <a:lnTo>
                  <a:pt x="17787" y="3100"/>
                </a:lnTo>
                <a:lnTo>
                  <a:pt x="17800" y="3165"/>
                </a:lnTo>
                <a:lnTo>
                  <a:pt x="17813" y="3230"/>
                </a:lnTo>
                <a:lnTo>
                  <a:pt x="17828" y="3293"/>
                </a:lnTo>
                <a:lnTo>
                  <a:pt x="17846" y="3356"/>
                </a:lnTo>
                <a:lnTo>
                  <a:pt x="17864" y="3418"/>
                </a:lnTo>
                <a:lnTo>
                  <a:pt x="17885" y="3480"/>
                </a:lnTo>
                <a:lnTo>
                  <a:pt x="17906" y="3542"/>
                </a:lnTo>
                <a:lnTo>
                  <a:pt x="17929" y="3602"/>
                </a:lnTo>
                <a:lnTo>
                  <a:pt x="17953" y="3661"/>
                </a:lnTo>
                <a:lnTo>
                  <a:pt x="17980" y="3720"/>
                </a:lnTo>
                <a:lnTo>
                  <a:pt x="18007" y="3778"/>
                </a:lnTo>
                <a:lnTo>
                  <a:pt x="18036" y="3835"/>
                </a:lnTo>
                <a:lnTo>
                  <a:pt x="18066" y="3892"/>
                </a:lnTo>
                <a:lnTo>
                  <a:pt x="18097" y="3948"/>
                </a:lnTo>
                <a:lnTo>
                  <a:pt x="18129" y="4003"/>
                </a:lnTo>
                <a:lnTo>
                  <a:pt x="18163" y="4057"/>
                </a:lnTo>
                <a:lnTo>
                  <a:pt x="18199" y="4110"/>
                </a:lnTo>
                <a:lnTo>
                  <a:pt x="18235" y="4162"/>
                </a:lnTo>
                <a:lnTo>
                  <a:pt x="18272" y="4214"/>
                </a:lnTo>
                <a:lnTo>
                  <a:pt x="18311" y="4264"/>
                </a:lnTo>
                <a:lnTo>
                  <a:pt x="18350" y="4313"/>
                </a:lnTo>
                <a:lnTo>
                  <a:pt x="18392" y="4362"/>
                </a:lnTo>
                <a:lnTo>
                  <a:pt x="18434" y="4409"/>
                </a:lnTo>
                <a:lnTo>
                  <a:pt x="18478" y="4456"/>
                </a:lnTo>
                <a:lnTo>
                  <a:pt x="18522" y="4502"/>
                </a:lnTo>
                <a:lnTo>
                  <a:pt x="18567" y="4546"/>
                </a:lnTo>
                <a:lnTo>
                  <a:pt x="18614" y="4588"/>
                </a:lnTo>
                <a:lnTo>
                  <a:pt x="18662" y="4631"/>
                </a:lnTo>
                <a:lnTo>
                  <a:pt x="18710" y="4672"/>
                </a:lnTo>
                <a:lnTo>
                  <a:pt x="18759" y="4712"/>
                </a:lnTo>
                <a:lnTo>
                  <a:pt x="18810" y="4750"/>
                </a:lnTo>
                <a:lnTo>
                  <a:pt x="18862" y="4788"/>
                </a:lnTo>
                <a:lnTo>
                  <a:pt x="18914" y="4824"/>
                </a:lnTo>
                <a:lnTo>
                  <a:pt x="18967" y="4860"/>
                </a:lnTo>
                <a:lnTo>
                  <a:pt x="19021" y="4894"/>
                </a:lnTo>
                <a:lnTo>
                  <a:pt x="19076" y="4926"/>
                </a:lnTo>
                <a:lnTo>
                  <a:pt x="19131" y="4957"/>
                </a:lnTo>
                <a:lnTo>
                  <a:pt x="19188" y="4987"/>
                </a:lnTo>
                <a:lnTo>
                  <a:pt x="19246" y="5016"/>
                </a:lnTo>
                <a:lnTo>
                  <a:pt x="19304" y="5043"/>
                </a:lnTo>
                <a:lnTo>
                  <a:pt x="19363" y="5068"/>
                </a:lnTo>
                <a:lnTo>
                  <a:pt x="19423" y="5093"/>
                </a:lnTo>
                <a:lnTo>
                  <a:pt x="19483" y="5115"/>
                </a:lnTo>
                <a:lnTo>
                  <a:pt x="19544" y="5137"/>
                </a:lnTo>
                <a:lnTo>
                  <a:pt x="19607" y="5157"/>
                </a:lnTo>
                <a:lnTo>
                  <a:pt x="19668" y="5177"/>
                </a:lnTo>
                <a:lnTo>
                  <a:pt x="19732" y="5193"/>
                </a:lnTo>
                <a:lnTo>
                  <a:pt x="19796" y="5209"/>
                </a:lnTo>
                <a:lnTo>
                  <a:pt x="19860" y="5223"/>
                </a:lnTo>
                <a:lnTo>
                  <a:pt x="19925" y="5236"/>
                </a:lnTo>
                <a:lnTo>
                  <a:pt x="19990" y="5246"/>
                </a:lnTo>
                <a:lnTo>
                  <a:pt x="20056" y="5255"/>
                </a:lnTo>
                <a:lnTo>
                  <a:pt x="20123" y="5263"/>
                </a:lnTo>
                <a:lnTo>
                  <a:pt x="20189" y="5269"/>
                </a:lnTo>
                <a:lnTo>
                  <a:pt x="20257" y="5273"/>
                </a:lnTo>
                <a:lnTo>
                  <a:pt x="20324" y="5276"/>
                </a:lnTo>
                <a:lnTo>
                  <a:pt x="20393" y="5276"/>
                </a:lnTo>
                <a:lnTo>
                  <a:pt x="20393" y="5276"/>
                </a:lnTo>
                <a:lnTo>
                  <a:pt x="20461" y="5276"/>
                </a:lnTo>
                <a:lnTo>
                  <a:pt x="20529" y="5273"/>
                </a:lnTo>
                <a:lnTo>
                  <a:pt x="20596" y="5269"/>
                </a:lnTo>
                <a:lnTo>
                  <a:pt x="20663" y="5263"/>
                </a:lnTo>
                <a:lnTo>
                  <a:pt x="20729" y="5255"/>
                </a:lnTo>
                <a:lnTo>
                  <a:pt x="20795" y="5246"/>
                </a:lnTo>
                <a:lnTo>
                  <a:pt x="20861" y="5236"/>
                </a:lnTo>
                <a:lnTo>
                  <a:pt x="20926" y="5223"/>
                </a:lnTo>
                <a:lnTo>
                  <a:pt x="20990" y="5209"/>
                </a:lnTo>
                <a:lnTo>
                  <a:pt x="21053" y="5193"/>
                </a:lnTo>
                <a:lnTo>
                  <a:pt x="21117" y="5177"/>
                </a:lnTo>
                <a:lnTo>
                  <a:pt x="21179" y="5157"/>
                </a:lnTo>
                <a:lnTo>
                  <a:pt x="21241" y="5137"/>
                </a:lnTo>
                <a:lnTo>
                  <a:pt x="21302" y="5115"/>
                </a:lnTo>
                <a:lnTo>
                  <a:pt x="21362" y="5093"/>
                </a:lnTo>
                <a:lnTo>
                  <a:pt x="21422" y="5068"/>
                </a:lnTo>
                <a:lnTo>
                  <a:pt x="21481" y="5043"/>
                </a:lnTo>
                <a:lnTo>
                  <a:pt x="21539" y="5016"/>
                </a:lnTo>
                <a:lnTo>
                  <a:pt x="21597" y="4987"/>
                </a:lnTo>
                <a:lnTo>
                  <a:pt x="21654" y="4957"/>
                </a:lnTo>
                <a:lnTo>
                  <a:pt x="21709" y="4926"/>
                </a:lnTo>
                <a:lnTo>
                  <a:pt x="21764" y="4894"/>
                </a:lnTo>
                <a:lnTo>
                  <a:pt x="21818" y="4860"/>
                </a:lnTo>
                <a:lnTo>
                  <a:pt x="21871" y="4824"/>
                </a:lnTo>
                <a:lnTo>
                  <a:pt x="21925" y="4788"/>
                </a:lnTo>
                <a:lnTo>
                  <a:pt x="21975" y="4750"/>
                </a:lnTo>
                <a:lnTo>
                  <a:pt x="22026" y="4712"/>
                </a:lnTo>
                <a:lnTo>
                  <a:pt x="22075" y="4672"/>
                </a:lnTo>
                <a:lnTo>
                  <a:pt x="22124" y="4631"/>
                </a:lnTo>
                <a:lnTo>
                  <a:pt x="22171" y="4588"/>
                </a:lnTo>
                <a:lnTo>
                  <a:pt x="22218" y="4546"/>
                </a:lnTo>
                <a:lnTo>
                  <a:pt x="22264" y="4502"/>
                </a:lnTo>
                <a:lnTo>
                  <a:pt x="22308" y="4456"/>
                </a:lnTo>
                <a:lnTo>
                  <a:pt x="22352" y="4409"/>
                </a:lnTo>
                <a:lnTo>
                  <a:pt x="22393" y="4362"/>
                </a:lnTo>
                <a:lnTo>
                  <a:pt x="22435" y="4313"/>
                </a:lnTo>
                <a:lnTo>
                  <a:pt x="22474" y="4264"/>
                </a:lnTo>
                <a:lnTo>
                  <a:pt x="22514" y="4214"/>
                </a:lnTo>
                <a:lnTo>
                  <a:pt x="22551" y="4162"/>
                </a:lnTo>
                <a:lnTo>
                  <a:pt x="22586" y="4110"/>
                </a:lnTo>
                <a:lnTo>
                  <a:pt x="22622" y="4057"/>
                </a:lnTo>
                <a:lnTo>
                  <a:pt x="22656" y="4003"/>
                </a:lnTo>
                <a:lnTo>
                  <a:pt x="22688" y="3948"/>
                </a:lnTo>
                <a:lnTo>
                  <a:pt x="22719" y="3892"/>
                </a:lnTo>
                <a:lnTo>
                  <a:pt x="22750" y="3835"/>
                </a:lnTo>
                <a:lnTo>
                  <a:pt x="22778" y="3778"/>
                </a:lnTo>
                <a:lnTo>
                  <a:pt x="22805" y="3720"/>
                </a:lnTo>
                <a:lnTo>
                  <a:pt x="22832" y="3661"/>
                </a:lnTo>
                <a:lnTo>
                  <a:pt x="22856" y="3602"/>
                </a:lnTo>
                <a:lnTo>
                  <a:pt x="22879" y="3542"/>
                </a:lnTo>
                <a:lnTo>
                  <a:pt x="22900" y="3480"/>
                </a:lnTo>
                <a:lnTo>
                  <a:pt x="22921" y="3418"/>
                </a:lnTo>
                <a:lnTo>
                  <a:pt x="22939" y="3356"/>
                </a:lnTo>
                <a:lnTo>
                  <a:pt x="22957" y="3293"/>
                </a:lnTo>
                <a:lnTo>
                  <a:pt x="22972" y="3230"/>
                </a:lnTo>
                <a:lnTo>
                  <a:pt x="22986" y="3165"/>
                </a:lnTo>
                <a:lnTo>
                  <a:pt x="22998" y="3100"/>
                </a:lnTo>
                <a:lnTo>
                  <a:pt x="23009" y="3035"/>
                </a:lnTo>
                <a:lnTo>
                  <a:pt x="23018" y="2970"/>
                </a:lnTo>
                <a:lnTo>
                  <a:pt x="23026" y="2903"/>
                </a:lnTo>
                <a:lnTo>
                  <a:pt x="23032" y="2837"/>
                </a:lnTo>
                <a:lnTo>
                  <a:pt x="23037" y="2769"/>
                </a:lnTo>
                <a:lnTo>
                  <a:pt x="23039" y="2702"/>
                </a:lnTo>
                <a:lnTo>
                  <a:pt x="23040" y="2633"/>
                </a:lnTo>
                <a:lnTo>
                  <a:pt x="23040" y="2633"/>
                </a:lnTo>
                <a:lnTo>
                  <a:pt x="23039" y="2569"/>
                </a:lnTo>
                <a:lnTo>
                  <a:pt x="23037" y="2504"/>
                </a:lnTo>
                <a:lnTo>
                  <a:pt x="23033" y="2440"/>
                </a:lnTo>
                <a:lnTo>
                  <a:pt x="23027" y="2377"/>
                </a:lnTo>
                <a:lnTo>
                  <a:pt x="23020" y="2314"/>
                </a:lnTo>
                <a:lnTo>
                  <a:pt x="23012" y="2252"/>
                </a:lnTo>
                <a:lnTo>
                  <a:pt x="23003" y="2190"/>
                </a:lnTo>
                <a:lnTo>
                  <a:pt x="22991" y="2128"/>
                </a:lnTo>
                <a:lnTo>
                  <a:pt x="22979" y="2067"/>
                </a:lnTo>
                <a:lnTo>
                  <a:pt x="22965" y="2007"/>
                </a:lnTo>
                <a:lnTo>
                  <a:pt x="22950" y="1947"/>
                </a:lnTo>
                <a:lnTo>
                  <a:pt x="22932" y="1888"/>
                </a:lnTo>
                <a:lnTo>
                  <a:pt x="22914" y="1829"/>
                </a:lnTo>
                <a:lnTo>
                  <a:pt x="22895" y="1770"/>
                </a:lnTo>
                <a:lnTo>
                  <a:pt x="22875" y="1712"/>
                </a:lnTo>
                <a:lnTo>
                  <a:pt x="22853" y="1656"/>
                </a:lnTo>
                <a:lnTo>
                  <a:pt x="22829" y="1599"/>
                </a:lnTo>
                <a:lnTo>
                  <a:pt x="22804" y="1544"/>
                </a:lnTo>
                <a:lnTo>
                  <a:pt x="22778" y="1488"/>
                </a:lnTo>
                <a:lnTo>
                  <a:pt x="22752" y="1434"/>
                </a:lnTo>
                <a:lnTo>
                  <a:pt x="22723" y="1381"/>
                </a:lnTo>
                <a:lnTo>
                  <a:pt x="22694" y="1328"/>
                </a:lnTo>
                <a:lnTo>
                  <a:pt x="22663" y="1276"/>
                </a:lnTo>
                <a:lnTo>
                  <a:pt x="22632" y="1225"/>
                </a:lnTo>
                <a:lnTo>
                  <a:pt x="22599" y="1174"/>
                </a:lnTo>
                <a:lnTo>
                  <a:pt x="22564" y="1124"/>
                </a:lnTo>
                <a:lnTo>
                  <a:pt x="22530" y="1075"/>
                </a:lnTo>
                <a:lnTo>
                  <a:pt x="22494" y="1027"/>
                </a:lnTo>
                <a:lnTo>
                  <a:pt x="22457" y="980"/>
                </a:lnTo>
                <a:lnTo>
                  <a:pt x="22419" y="932"/>
                </a:lnTo>
                <a:lnTo>
                  <a:pt x="22379" y="887"/>
                </a:lnTo>
                <a:lnTo>
                  <a:pt x="22339" y="842"/>
                </a:lnTo>
                <a:lnTo>
                  <a:pt x="22297" y="798"/>
                </a:lnTo>
                <a:lnTo>
                  <a:pt x="22255" y="756"/>
                </a:lnTo>
                <a:lnTo>
                  <a:pt x="22212" y="714"/>
                </a:lnTo>
                <a:lnTo>
                  <a:pt x="22168" y="674"/>
                </a:lnTo>
                <a:lnTo>
                  <a:pt x="22122" y="633"/>
                </a:lnTo>
                <a:lnTo>
                  <a:pt x="22076" y="595"/>
                </a:lnTo>
                <a:lnTo>
                  <a:pt x="22030" y="557"/>
                </a:lnTo>
                <a:lnTo>
                  <a:pt x="21982" y="520"/>
                </a:lnTo>
                <a:lnTo>
                  <a:pt x="21934" y="484"/>
                </a:lnTo>
                <a:lnTo>
                  <a:pt x="21884" y="451"/>
                </a:lnTo>
                <a:lnTo>
                  <a:pt x="21834" y="417"/>
                </a:lnTo>
                <a:lnTo>
                  <a:pt x="21783" y="385"/>
                </a:lnTo>
                <a:lnTo>
                  <a:pt x="21731" y="354"/>
                </a:lnTo>
                <a:lnTo>
                  <a:pt x="21678" y="324"/>
                </a:lnTo>
                <a:lnTo>
                  <a:pt x="21625" y="293"/>
                </a:lnTo>
                <a:lnTo>
                  <a:pt x="21572" y="267"/>
                </a:lnTo>
                <a:lnTo>
                  <a:pt x="21516" y="240"/>
                </a:lnTo>
                <a:lnTo>
                  <a:pt x="21462" y="215"/>
                </a:lnTo>
                <a:lnTo>
                  <a:pt x="21405" y="191"/>
                </a:lnTo>
                <a:lnTo>
                  <a:pt x="21348" y="168"/>
                </a:lnTo>
                <a:lnTo>
                  <a:pt x="21292" y="147"/>
                </a:lnTo>
                <a:lnTo>
                  <a:pt x="21233" y="126"/>
                </a:lnTo>
                <a:lnTo>
                  <a:pt x="21175" y="107"/>
                </a:lnTo>
                <a:lnTo>
                  <a:pt x="21116" y="90"/>
                </a:lnTo>
                <a:lnTo>
                  <a:pt x="21056" y="74"/>
                </a:lnTo>
                <a:lnTo>
                  <a:pt x="20995" y="59"/>
                </a:lnTo>
                <a:lnTo>
                  <a:pt x="20934" y="45"/>
                </a:lnTo>
                <a:lnTo>
                  <a:pt x="20873" y="34"/>
                </a:lnTo>
                <a:lnTo>
                  <a:pt x="20811" y="23"/>
                </a:lnTo>
                <a:lnTo>
                  <a:pt x="20749" y="14"/>
                </a:lnTo>
                <a:lnTo>
                  <a:pt x="20686" y="6"/>
                </a:lnTo>
                <a:lnTo>
                  <a:pt x="20623" y="0"/>
                </a:lnTo>
                <a:lnTo>
                  <a:pt x="20162" y="0"/>
                </a:lnTo>
                <a:close/>
                <a:moveTo>
                  <a:pt x="17918" y="2633"/>
                </a:moveTo>
                <a:lnTo>
                  <a:pt x="17918" y="2633"/>
                </a:lnTo>
                <a:lnTo>
                  <a:pt x="17919" y="2570"/>
                </a:lnTo>
                <a:lnTo>
                  <a:pt x="17921" y="2506"/>
                </a:lnTo>
                <a:lnTo>
                  <a:pt x="17924" y="2443"/>
                </a:lnTo>
                <a:lnTo>
                  <a:pt x="17930" y="2380"/>
                </a:lnTo>
                <a:lnTo>
                  <a:pt x="17937" y="2319"/>
                </a:lnTo>
                <a:lnTo>
                  <a:pt x="17946" y="2257"/>
                </a:lnTo>
                <a:lnTo>
                  <a:pt x="17957" y="2197"/>
                </a:lnTo>
                <a:lnTo>
                  <a:pt x="17968" y="2135"/>
                </a:lnTo>
                <a:lnTo>
                  <a:pt x="17981" y="2075"/>
                </a:lnTo>
                <a:lnTo>
                  <a:pt x="17996" y="2016"/>
                </a:lnTo>
                <a:lnTo>
                  <a:pt x="18011" y="1957"/>
                </a:lnTo>
                <a:lnTo>
                  <a:pt x="18029" y="1898"/>
                </a:lnTo>
                <a:lnTo>
                  <a:pt x="18048" y="1841"/>
                </a:lnTo>
                <a:lnTo>
                  <a:pt x="18068" y="1784"/>
                </a:lnTo>
                <a:lnTo>
                  <a:pt x="18090" y="1727"/>
                </a:lnTo>
                <a:lnTo>
                  <a:pt x="18112" y="1672"/>
                </a:lnTo>
                <a:lnTo>
                  <a:pt x="18136" y="1617"/>
                </a:lnTo>
                <a:lnTo>
                  <a:pt x="18162" y="1562"/>
                </a:lnTo>
                <a:lnTo>
                  <a:pt x="18188" y="1509"/>
                </a:lnTo>
                <a:lnTo>
                  <a:pt x="18217" y="1456"/>
                </a:lnTo>
                <a:lnTo>
                  <a:pt x="18246" y="1404"/>
                </a:lnTo>
                <a:lnTo>
                  <a:pt x="18276" y="1352"/>
                </a:lnTo>
                <a:lnTo>
                  <a:pt x="18309" y="1302"/>
                </a:lnTo>
                <a:lnTo>
                  <a:pt x="18341" y="1253"/>
                </a:lnTo>
                <a:lnTo>
                  <a:pt x="18375" y="1203"/>
                </a:lnTo>
                <a:lnTo>
                  <a:pt x="18410" y="1155"/>
                </a:lnTo>
                <a:lnTo>
                  <a:pt x="18446" y="1108"/>
                </a:lnTo>
                <a:lnTo>
                  <a:pt x="18483" y="1062"/>
                </a:lnTo>
                <a:lnTo>
                  <a:pt x="18522" y="1017"/>
                </a:lnTo>
                <a:lnTo>
                  <a:pt x="18561" y="972"/>
                </a:lnTo>
                <a:lnTo>
                  <a:pt x="18601" y="929"/>
                </a:lnTo>
                <a:lnTo>
                  <a:pt x="18643" y="886"/>
                </a:lnTo>
                <a:lnTo>
                  <a:pt x="18686" y="845"/>
                </a:lnTo>
                <a:lnTo>
                  <a:pt x="18730" y="804"/>
                </a:lnTo>
                <a:lnTo>
                  <a:pt x="18774" y="765"/>
                </a:lnTo>
                <a:lnTo>
                  <a:pt x="18819" y="727"/>
                </a:lnTo>
                <a:lnTo>
                  <a:pt x="18865" y="690"/>
                </a:lnTo>
                <a:lnTo>
                  <a:pt x="18913" y="653"/>
                </a:lnTo>
                <a:lnTo>
                  <a:pt x="18961" y="618"/>
                </a:lnTo>
                <a:lnTo>
                  <a:pt x="19010" y="585"/>
                </a:lnTo>
                <a:lnTo>
                  <a:pt x="19060" y="551"/>
                </a:lnTo>
                <a:lnTo>
                  <a:pt x="19111" y="520"/>
                </a:lnTo>
                <a:lnTo>
                  <a:pt x="19161" y="490"/>
                </a:lnTo>
                <a:lnTo>
                  <a:pt x="19213" y="460"/>
                </a:lnTo>
                <a:lnTo>
                  <a:pt x="19267" y="432"/>
                </a:lnTo>
                <a:lnTo>
                  <a:pt x="19321" y="406"/>
                </a:lnTo>
                <a:lnTo>
                  <a:pt x="19375" y="380"/>
                </a:lnTo>
                <a:lnTo>
                  <a:pt x="19430" y="356"/>
                </a:lnTo>
                <a:lnTo>
                  <a:pt x="19487" y="333"/>
                </a:lnTo>
                <a:lnTo>
                  <a:pt x="19542" y="312"/>
                </a:lnTo>
                <a:lnTo>
                  <a:pt x="19600" y="291"/>
                </a:lnTo>
                <a:lnTo>
                  <a:pt x="19658" y="273"/>
                </a:lnTo>
                <a:lnTo>
                  <a:pt x="19716" y="255"/>
                </a:lnTo>
                <a:lnTo>
                  <a:pt x="19775" y="239"/>
                </a:lnTo>
                <a:lnTo>
                  <a:pt x="19835" y="225"/>
                </a:lnTo>
                <a:lnTo>
                  <a:pt x="19895" y="211"/>
                </a:lnTo>
                <a:lnTo>
                  <a:pt x="19955" y="200"/>
                </a:lnTo>
                <a:lnTo>
                  <a:pt x="20017" y="190"/>
                </a:lnTo>
                <a:lnTo>
                  <a:pt x="20078" y="181"/>
                </a:lnTo>
                <a:lnTo>
                  <a:pt x="20140" y="174"/>
                </a:lnTo>
                <a:lnTo>
                  <a:pt x="20203" y="169"/>
                </a:lnTo>
                <a:lnTo>
                  <a:pt x="20265" y="165"/>
                </a:lnTo>
                <a:lnTo>
                  <a:pt x="20329" y="162"/>
                </a:lnTo>
                <a:lnTo>
                  <a:pt x="20393" y="162"/>
                </a:lnTo>
                <a:lnTo>
                  <a:pt x="20393" y="162"/>
                </a:lnTo>
                <a:lnTo>
                  <a:pt x="20456" y="162"/>
                </a:lnTo>
                <a:lnTo>
                  <a:pt x="20520" y="165"/>
                </a:lnTo>
                <a:lnTo>
                  <a:pt x="20582" y="169"/>
                </a:lnTo>
                <a:lnTo>
                  <a:pt x="20645" y="174"/>
                </a:lnTo>
                <a:lnTo>
                  <a:pt x="20707" y="181"/>
                </a:lnTo>
                <a:lnTo>
                  <a:pt x="20769" y="190"/>
                </a:lnTo>
                <a:lnTo>
                  <a:pt x="20830" y="200"/>
                </a:lnTo>
                <a:lnTo>
                  <a:pt x="20891" y="211"/>
                </a:lnTo>
                <a:lnTo>
                  <a:pt x="20951" y="225"/>
                </a:lnTo>
                <a:lnTo>
                  <a:pt x="21010" y="239"/>
                </a:lnTo>
                <a:lnTo>
                  <a:pt x="21069" y="255"/>
                </a:lnTo>
                <a:lnTo>
                  <a:pt x="21127" y="273"/>
                </a:lnTo>
                <a:lnTo>
                  <a:pt x="21185" y="291"/>
                </a:lnTo>
                <a:lnTo>
                  <a:pt x="21243" y="312"/>
                </a:lnTo>
                <a:lnTo>
                  <a:pt x="21300" y="333"/>
                </a:lnTo>
                <a:lnTo>
                  <a:pt x="21355" y="356"/>
                </a:lnTo>
                <a:lnTo>
                  <a:pt x="21410" y="380"/>
                </a:lnTo>
                <a:lnTo>
                  <a:pt x="21465" y="406"/>
                </a:lnTo>
                <a:lnTo>
                  <a:pt x="21518" y="432"/>
                </a:lnTo>
                <a:lnTo>
                  <a:pt x="21572" y="460"/>
                </a:lnTo>
                <a:lnTo>
                  <a:pt x="21624" y="490"/>
                </a:lnTo>
                <a:lnTo>
                  <a:pt x="21675" y="520"/>
                </a:lnTo>
                <a:lnTo>
                  <a:pt x="21726" y="551"/>
                </a:lnTo>
                <a:lnTo>
                  <a:pt x="21775" y="585"/>
                </a:lnTo>
                <a:lnTo>
                  <a:pt x="21824" y="618"/>
                </a:lnTo>
                <a:lnTo>
                  <a:pt x="21872" y="653"/>
                </a:lnTo>
                <a:lnTo>
                  <a:pt x="21920" y="690"/>
                </a:lnTo>
                <a:lnTo>
                  <a:pt x="21966" y="727"/>
                </a:lnTo>
                <a:lnTo>
                  <a:pt x="22011" y="765"/>
                </a:lnTo>
                <a:lnTo>
                  <a:pt x="22055" y="804"/>
                </a:lnTo>
                <a:lnTo>
                  <a:pt x="22099" y="845"/>
                </a:lnTo>
                <a:lnTo>
                  <a:pt x="22142" y="886"/>
                </a:lnTo>
                <a:lnTo>
                  <a:pt x="22184" y="929"/>
                </a:lnTo>
                <a:lnTo>
                  <a:pt x="22224" y="972"/>
                </a:lnTo>
                <a:lnTo>
                  <a:pt x="22264" y="1017"/>
                </a:lnTo>
                <a:lnTo>
                  <a:pt x="22302" y="1062"/>
                </a:lnTo>
                <a:lnTo>
                  <a:pt x="22339" y="1108"/>
                </a:lnTo>
                <a:lnTo>
                  <a:pt x="22375" y="1155"/>
                </a:lnTo>
                <a:lnTo>
                  <a:pt x="22411" y="1203"/>
                </a:lnTo>
                <a:lnTo>
                  <a:pt x="22444" y="1253"/>
                </a:lnTo>
                <a:lnTo>
                  <a:pt x="22478" y="1302"/>
                </a:lnTo>
                <a:lnTo>
                  <a:pt x="22509" y="1352"/>
                </a:lnTo>
                <a:lnTo>
                  <a:pt x="22539" y="1404"/>
                </a:lnTo>
                <a:lnTo>
                  <a:pt x="22568" y="1456"/>
                </a:lnTo>
                <a:lnTo>
                  <a:pt x="22597" y="1509"/>
                </a:lnTo>
                <a:lnTo>
                  <a:pt x="22623" y="1562"/>
                </a:lnTo>
                <a:lnTo>
                  <a:pt x="22649" y="1617"/>
                </a:lnTo>
                <a:lnTo>
                  <a:pt x="22673" y="1672"/>
                </a:lnTo>
                <a:lnTo>
                  <a:pt x="22695" y="1727"/>
                </a:lnTo>
                <a:lnTo>
                  <a:pt x="22717" y="1784"/>
                </a:lnTo>
                <a:lnTo>
                  <a:pt x="22737" y="1841"/>
                </a:lnTo>
                <a:lnTo>
                  <a:pt x="22757" y="1898"/>
                </a:lnTo>
                <a:lnTo>
                  <a:pt x="22774" y="1957"/>
                </a:lnTo>
                <a:lnTo>
                  <a:pt x="22790" y="2016"/>
                </a:lnTo>
                <a:lnTo>
                  <a:pt x="22804" y="2075"/>
                </a:lnTo>
                <a:lnTo>
                  <a:pt x="22817" y="2135"/>
                </a:lnTo>
                <a:lnTo>
                  <a:pt x="22829" y="2197"/>
                </a:lnTo>
                <a:lnTo>
                  <a:pt x="22839" y="2257"/>
                </a:lnTo>
                <a:lnTo>
                  <a:pt x="22848" y="2319"/>
                </a:lnTo>
                <a:lnTo>
                  <a:pt x="22855" y="2380"/>
                </a:lnTo>
                <a:lnTo>
                  <a:pt x="22861" y="2443"/>
                </a:lnTo>
                <a:lnTo>
                  <a:pt x="22864" y="2506"/>
                </a:lnTo>
                <a:lnTo>
                  <a:pt x="22866" y="2570"/>
                </a:lnTo>
                <a:lnTo>
                  <a:pt x="22868" y="2633"/>
                </a:lnTo>
                <a:lnTo>
                  <a:pt x="22868" y="2633"/>
                </a:lnTo>
                <a:lnTo>
                  <a:pt x="22866" y="2697"/>
                </a:lnTo>
                <a:lnTo>
                  <a:pt x="22864" y="2760"/>
                </a:lnTo>
                <a:lnTo>
                  <a:pt x="22861" y="2823"/>
                </a:lnTo>
                <a:lnTo>
                  <a:pt x="22855" y="2885"/>
                </a:lnTo>
                <a:lnTo>
                  <a:pt x="22848" y="2948"/>
                </a:lnTo>
                <a:lnTo>
                  <a:pt x="22839" y="3009"/>
                </a:lnTo>
                <a:lnTo>
                  <a:pt x="22829" y="3070"/>
                </a:lnTo>
                <a:lnTo>
                  <a:pt x="22817" y="3130"/>
                </a:lnTo>
                <a:lnTo>
                  <a:pt x="22804" y="3190"/>
                </a:lnTo>
                <a:lnTo>
                  <a:pt x="22790" y="3250"/>
                </a:lnTo>
                <a:lnTo>
                  <a:pt x="22774" y="3309"/>
                </a:lnTo>
                <a:lnTo>
                  <a:pt x="22757" y="3367"/>
                </a:lnTo>
                <a:lnTo>
                  <a:pt x="22737" y="3425"/>
                </a:lnTo>
                <a:lnTo>
                  <a:pt x="22717" y="3482"/>
                </a:lnTo>
                <a:lnTo>
                  <a:pt x="22695" y="3538"/>
                </a:lnTo>
                <a:lnTo>
                  <a:pt x="22673" y="3595"/>
                </a:lnTo>
                <a:lnTo>
                  <a:pt x="22649" y="3649"/>
                </a:lnTo>
                <a:lnTo>
                  <a:pt x="22623" y="3703"/>
                </a:lnTo>
                <a:lnTo>
                  <a:pt x="22597" y="3758"/>
                </a:lnTo>
                <a:lnTo>
                  <a:pt x="22568" y="3810"/>
                </a:lnTo>
                <a:lnTo>
                  <a:pt x="22539" y="3863"/>
                </a:lnTo>
                <a:lnTo>
                  <a:pt x="22509" y="3914"/>
                </a:lnTo>
                <a:lnTo>
                  <a:pt x="22478" y="3965"/>
                </a:lnTo>
                <a:lnTo>
                  <a:pt x="22444" y="4014"/>
                </a:lnTo>
                <a:lnTo>
                  <a:pt x="22411" y="4063"/>
                </a:lnTo>
                <a:lnTo>
                  <a:pt x="22375" y="4111"/>
                </a:lnTo>
                <a:lnTo>
                  <a:pt x="22339" y="4159"/>
                </a:lnTo>
                <a:lnTo>
                  <a:pt x="22302" y="4205"/>
                </a:lnTo>
                <a:lnTo>
                  <a:pt x="22264" y="4250"/>
                </a:lnTo>
                <a:lnTo>
                  <a:pt x="22224" y="4294"/>
                </a:lnTo>
                <a:lnTo>
                  <a:pt x="22184" y="4338"/>
                </a:lnTo>
                <a:lnTo>
                  <a:pt x="22142" y="4379"/>
                </a:lnTo>
                <a:lnTo>
                  <a:pt x="22099" y="4421"/>
                </a:lnTo>
                <a:lnTo>
                  <a:pt x="22055" y="4461"/>
                </a:lnTo>
                <a:lnTo>
                  <a:pt x="22011" y="4501"/>
                </a:lnTo>
                <a:lnTo>
                  <a:pt x="21966" y="4540"/>
                </a:lnTo>
                <a:lnTo>
                  <a:pt x="21920" y="4577"/>
                </a:lnTo>
                <a:lnTo>
                  <a:pt x="21872" y="4613"/>
                </a:lnTo>
                <a:lnTo>
                  <a:pt x="21824" y="4649"/>
                </a:lnTo>
                <a:lnTo>
                  <a:pt x="21775" y="4682"/>
                </a:lnTo>
                <a:lnTo>
                  <a:pt x="21726" y="4714"/>
                </a:lnTo>
                <a:lnTo>
                  <a:pt x="21675" y="4747"/>
                </a:lnTo>
                <a:lnTo>
                  <a:pt x="21624" y="4777"/>
                </a:lnTo>
                <a:lnTo>
                  <a:pt x="21572" y="4806"/>
                </a:lnTo>
                <a:lnTo>
                  <a:pt x="21518" y="4833"/>
                </a:lnTo>
                <a:lnTo>
                  <a:pt x="21465" y="4860"/>
                </a:lnTo>
                <a:lnTo>
                  <a:pt x="21410" y="4885"/>
                </a:lnTo>
                <a:lnTo>
                  <a:pt x="21355" y="4910"/>
                </a:lnTo>
                <a:lnTo>
                  <a:pt x="21300" y="4933"/>
                </a:lnTo>
                <a:lnTo>
                  <a:pt x="21243" y="4955"/>
                </a:lnTo>
                <a:lnTo>
                  <a:pt x="21185" y="4974"/>
                </a:lnTo>
                <a:lnTo>
                  <a:pt x="21127" y="4993"/>
                </a:lnTo>
                <a:lnTo>
                  <a:pt x="21069" y="5010"/>
                </a:lnTo>
                <a:lnTo>
                  <a:pt x="21010" y="5026"/>
                </a:lnTo>
                <a:lnTo>
                  <a:pt x="20951" y="5041"/>
                </a:lnTo>
                <a:lnTo>
                  <a:pt x="20891" y="5054"/>
                </a:lnTo>
                <a:lnTo>
                  <a:pt x="20830" y="5066"/>
                </a:lnTo>
                <a:lnTo>
                  <a:pt x="20769" y="5076"/>
                </a:lnTo>
                <a:lnTo>
                  <a:pt x="20707" y="5084"/>
                </a:lnTo>
                <a:lnTo>
                  <a:pt x="20645" y="5092"/>
                </a:lnTo>
                <a:lnTo>
                  <a:pt x="20582" y="5097"/>
                </a:lnTo>
                <a:lnTo>
                  <a:pt x="20520" y="5102"/>
                </a:lnTo>
                <a:lnTo>
                  <a:pt x="20456" y="5104"/>
                </a:lnTo>
                <a:lnTo>
                  <a:pt x="20393" y="5105"/>
                </a:lnTo>
                <a:lnTo>
                  <a:pt x="20393" y="5105"/>
                </a:lnTo>
                <a:lnTo>
                  <a:pt x="20329" y="5104"/>
                </a:lnTo>
                <a:lnTo>
                  <a:pt x="20265" y="5102"/>
                </a:lnTo>
                <a:lnTo>
                  <a:pt x="20203" y="5097"/>
                </a:lnTo>
                <a:lnTo>
                  <a:pt x="20140" y="5092"/>
                </a:lnTo>
                <a:lnTo>
                  <a:pt x="20078" y="5084"/>
                </a:lnTo>
                <a:lnTo>
                  <a:pt x="20017" y="5076"/>
                </a:lnTo>
                <a:lnTo>
                  <a:pt x="19955" y="5066"/>
                </a:lnTo>
                <a:lnTo>
                  <a:pt x="19895" y="5054"/>
                </a:lnTo>
                <a:lnTo>
                  <a:pt x="19835" y="5041"/>
                </a:lnTo>
                <a:lnTo>
                  <a:pt x="19775" y="5026"/>
                </a:lnTo>
                <a:lnTo>
                  <a:pt x="19716" y="5010"/>
                </a:lnTo>
                <a:lnTo>
                  <a:pt x="19658" y="4993"/>
                </a:lnTo>
                <a:lnTo>
                  <a:pt x="19600" y="4974"/>
                </a:lnTo>
                <a:lnTo>
                  <a:pt x="19542" y="4955"/>
                </a:lnTo>
                <a:lnTo>
                  <a:pt x="19487" y="4933"/>
                </a:lnTo>
                <a:lnTo>
                  <a:pt x="19430" y="4910"/>
                </a:lnTo>
                <a:lnTo>
                  <a:pt x="19375" y="4885"/>
                </a:lnTo>
                <a:lnTo>
                  <a:pt x="19321" y="4860"/>
                </a:lnTo>
                <a:lnTo>
                  <a:pt x="19267" y="4833"/>
                </a:lnTo>
                <a:lnTo>
                  <a:pt x="19213" y="4806"/>
                </a:lnTo>
                <a:lnTo>
                  <a:pt x="19161" y="4777"/>
                </a:lnTo>
                <a:lnTo>
                  <a:pt x="19111" y="4747"/>
                </a:lnTo>
                <a:lnTo>
                  <a:pt x="19060" y="4714"/>
                </a:lnTo>
                <a:lnTo>
                  <a:pt x="19010" y="4682"/>
                </a:lnTo>
                <a:lnTo>
                  <a:pt x="18961" y="4649"/>
                </a:lnTo>
                <a:lnTo>
                  <a:pt x="18913" y="4613"/>
                </a:lnTo>
                <a:lnTo>
                  <a:pt x="18865" y="4577"/>
                </a:lnTo>
                <a:lnTo>
                  <a:pt x="18819" y="4540"/>
                </a:lnTo>
                <a:lnTo>
                  <a:pt x="18774" y="4501"/>
                </a:lnTo>
                <a:lnTo>
                  <a:pt x="18730" y="4461"/>
                </a:lnTo>
                <a:lnTo>
                  <a:pt x="18686" y="4421"/>
                </a:lnTo>
                <a:lnTo>
                  <a:pt x="18643" y="4379"/>
                </a:lnTo>
                <a:lnTo>
                  <a:pt x="18601" y="4338"/>
                </a:lnTo>
                <a:lnTo>
                  <a:pt x="18561" y="4294"/>
                </a:lnTo>
                <a:lnTo>
                  <a:pt x="18522" y="4250"/>
                </a:lnTo>
                <a:lnTo>
                  <a:pt x="18483" y="4205"/>
                </a:lnTo>
                <a:lnTo>
                  <a:pt x="18446" y="4159"/>
                </a:lnTo>
                <a:lnTo>
                  <a:pt x="18410" y="4111"/>
                </a:lnTo>
                <a:lnTo>
                  <a:pt x="18375" y="4063"/>
                </a:lnTo>
                <a:lnTo>
                  <a:pt x="18341" y="4014"/>
                </a:lnTo>
                <a:lnTo>
                  <a:pt x="18309" y="3965"/>
                </a:lnTo>
                <a:lnTo>
                  <a:pt x="18276" y="3914"/>
                </a:lnTo>
                <a:lnTo>
                  <a:pt x="18246" y="3863"/>
                </a:lnTo>
                <a:lnTo>
                  <a:pt x="18217" y="3810"/>
                </a:lnTo>
                <a:lnTo>
                  <a:pt x="18188" y="3758"/>
                </a:lnTo>
                <a:lnTo>
                  <a:pt x="18162" y="3703"/>
                </a:lnTo>
                <a:lnTo>
                  <a:pt x="18136" y="3649"/>
                </a:lnTo>
                <a:lnTo>
                  <a:pt x="18112" y="3595"/>
                </a:lnTo>
                <a:lnTo>
                  <a:pt x="18090" y="3538"/>
                </a:lnTo>
                <a:lnTo>
                  <a:pt x="18068" y="3482"/>
                </a:lnTo>
                <a:lnTo>
                  <a:pt x="18048" y="3425"/>
                </a:lnTo>
                <a:lnTo>
                  <a:pt x="18029" y="3367"/>
                </a:lnTo>
                <a:lnTo>
                  <a:pt x="18011" y="3309"/>
                </a:lnTo>
                <a:lnTo>
                  <a:pt x="17996" y="3250"/>
                </a:lnTo>
                <a:lnTo>
                  <a:pt x="17981" y="3190"/>
                </a:lnTo>
                <a:lnTo>
                  <a:pt x="17968" y="3130"/>
                </a:lnTo>
                <a:lnTo>
                  <a:pt x="17957" y="3070"/>
                </a:lnTo>
                <a:lnTo>
                  <a:pt x="17946" y="3009"/>
                </a:lnTo>
                <a:lnTo>
                  <a:pt x="17937" y="2948"/>
                </a:lnTo>
                <a:lnTo>
                  <a:pt x="17930" y="2885"/>
                </a:lnTo>
                <a:lnTo>
                  <a:pt x="17924" y="2823"/>
                </a:lnTo>
                <a:lnTo>
                  <a:pt x="17921" y="2760"/>
                </a:lnTo>
                <a:lnTo>
                  <a:pt x="17919" y="2697"/>
                </a:lnTo>
                <a:lnTo>
                  <a:pt x="17918" y="2633"/>
                </a:lnTo>
                <a:close/>
                <a:moveTo>
                  <a:pt x="0" y="1440"/>
                </a:moveTo>
                <a:lnTo>
                  <a:pt x="1110" y="1440"/>
                </a:lnTo>
                <a:lnTo>
                  <a:pt x="1110" y="1440"/>
                </a:lnTo>
                <a:lnTo>
                  <a:pt x="1161" y="1441"/>
                </a:lnTo>
                <a:lnTo>
                  <a:pt x="1209" y="1443"/>
                </a:lnTo>
                <a:lnTo>
                  <a:pt x="1257" y="1448"/>
                </a:lnTo>
                <a:lnTo>
                  <a:pt x="1303" y="1454"/>
                </a:lnTo>
                <a:lnTo>
                  <a:pt x="1348" y="1462"/>
                </a:lnTo>
                <a:lnTo>
                  <a:pt x="1391" y="1471"/>
                </a:lnTo>
                <a:lnTo>
                  <a:pt x="1434" y="1481"/>
                </a:lnTo>
                <a:lnTo>
                  <a:pt x="1473" y="1494"/>
                </a:lnTo>
                <a:lnTo>
                  <a:pt x="1512" y="1508"/>
                </a:lnTo>
                <a:lnTo>
                  <a:pt x="1549" y="1524"/>
                </a:lnTo>
                <a:lnTo>
                  <a:pt x="1584" y="1541"/>
                </a:lnTo>
                <a:lnTo>
                  <a:pt x="1618" y="1560"/>
                </a:lnTo>
                <a:lnTo>
                  <a:pt x="1650" y="1581"/>
                </a:lnTo>
                <a:lnTo>
                  <a:pt x="1680" y="1603"/>
                </a:lnTo>
                <a:lnTo>
                  <a:pt x="1708" y="1626"/>
                </a:lnTo>
                <a:lnTo>
                  <a:pt x="1734" y="1651"/>
                </a:lnTo>
                <a:lnTo>
                  <a:pt x="1734" y="1651"/>
                </a:lnTo>
                <a:lnTo>
                  <a:pt x="1754" y="1672"/>
                </a:lnTo>
                <a:lnTo>
                  <a:pt x="1773" y="1693"/>
                </a:lnTo>
                <a:lnTo>
                  <a:pt x="1790" y="1715"/>
                </a:lnTo>
                <a:lnTo>
                  <a:pt x="1806" y="1738"/>
                </a:lnTo>
                <a:lnTo>
                  <a:pt x="1821" y="1761"/>
                </a:lnTo>
                <a:lnTo>
                  <a:pt x="1834" y="1784"/>
                </a:lnTo>
                <a:lnTo>
                  <a:pt x="1847" y="1808"/>
                </a:lnTo>
                <a:lnTo>
                  <a:pt x="1857" y="1834"/>
                </a:lnTo>
                <a:lnTo>
                  <a:pt x="1868" y="1859"/>
                </a:lnTo>
                <a:lnTo>
                  <a:pt x="1876" y="1886"/>
                </a:lnTo>
                <a:lnTo>
                  <a:pt x="1883" y="1912"/>
                </a:lnTo>
                <a:lnTo>
                  <a:pt x="1888" y="1940"/>
                </a:lnTo>
                <a:lnTo>
                  <a:pt x="1893" y="1968"/>
                </a:lnTo>
                <a:lnTo>
                  <a:pt x="1895" y="1997"/>
                </a:lnTo>
                <a:lnTo>
                  <a:pt x="1898" y="2027"/>
                </a:lnTo>
                <a:lnTo>
                  <a:pt x="1899" y="2057"/>
                </a:lnTo>
                <a:lnTo>
                  <a:pt x="1899" y="2064"/>
                </a:lnTo>
                <a:lnTo>
                  <a:pt x="1899" y="2064"/>
                </a:lnTo>
                <a:lnTo>
                  <a:pt x="1898" y="2088"/>
                </a:lnTo>
                <a:lnTo>
                  <a:pt x="1896" y="2112"/>
                </a:lnTo>
                <a:lnTo>
                  <a:pt x="1895" y="2137"/>
                </a:lnTo>
                <a:lnTo>
                  <a:pt x="1892" y="2160"/>
                </a:lnTo>
                <a:lnTo>
                  <a:pt x="1888" y="2182"/>
                </a:lnTo>
                <a:lnTo>
                  <a:pt x="1884" y="2204"/>
                </a:lnTo>
                <a:lnTo>
                  <a:pt x="1879" y="2224"/>
                </a:lnTo>
                <a:lnTo>
                  <a:pt x="1873" y="2244"/>
                </a:lnTo>
                <a:lnTo>
                  <a:pt x="1868" y="2264"/>
                </a:lnTo>
                <a:lnTo>
                  <a:pt x="1859" y="2283"/>
                </a:lnTo>
                <a:lnTo>
                  <a:pt x="1853" y="2302"/>
                </a:lnTo>
                <a:lnTo>
                  <a:pt x="1844" y="2320"/>
                </a:lnTo>
                <a:lnTo>
                  <a:pt x="1835" y="2338"/>
                </a:lnTo>
                <a:lnTo>
                  <a:pt x="1826" y="2354"/>
                </a:lnTo>
                <a:lnTo>
                  <a:pt x="1815" y="2370"/>
                </a:lnTo>
                <a:lnTo>
                  <a:pt x="1805" y="2386"/>
                </a:lnTo>
                <a:lnTo>
                  <a:pt x="1783" y="2416"/>
                </a:lnTo>
                <a:lnTo>
                  <a:pt x="1759" y="2445"/>
                </a:lnTo>
                <a:lnTo>
                  <a:pt x="1733" y="2470"/>
                </a:lnTo>
                <a:lnTo>
                  <a:pt x="1706" y="2496"/>
                </a:lnTo>
                <a:lnTo>
                  <a:pt x="1677" y="2519"/>
                </a:lnTo>
                <a:lnTo>
                  <a:pt x="1647" y="2540"/>
                </a:lnTo>
                <a:lnTo>
                  <a:pt x="1616" y="2559"/>
                </a:lnTo>
                <a:lnTo>
                  <a:pt x="1584" y="2578"/>
                </a:lnTo>
                <a:lnTo>
                  <a:pt x="1584" y="2578"/>
                </a:lnTo>
                <a:lnTo>
                  <a:pt x="1635" y="2599"/>
                </a:lnTo>
                <a:lnTo>
                  <a:pt x="1682" y="2621"/>
                </a:lnTo>
                <a:lnTo>
                  <a:pt x="1729" y="2645"/>
                </a:lnTo>
                <a:lnTo>
                  <a:pt x="1750" y="2656"/>
                </a:lnTo>
                <a:lnTo>
                  <a:pt x="1770" y="2669"/>
                </a:lnTo>
                <a:lnTo>
                  <a:pt x="1791" y="2683"/>
                </a:lnTo>
                <a:lnTo>
                  <a:pt x="1811" y="2697"/>
                </a:lnTo>
                <a:lnTo>
                  <a:pt x="1829" y="2711"/>
                </a:lnTo>
                <a:lnTo>
                  <a:pt x="1848" y="2726"/>
                </a:lnTo>
                <a:lnTo>
                  <a:pt x="1864" y="2742"/>
                </a:lnTo>
                <a:lnTo>
                  <a:pt x="1881" y="2757"/>
                </a:lnTo>
                <a:lnTo>
                  <a:pt x="1896" y="2774"/>
                </a:lnTo>
                <a:lnTo>
                  <a:pt x="1912" y="2792"/>
                </a:lnTo>
                <a:lnTo>
                  <a:pt x="1925" y="2809"/>
                </a:lnTo>
                <a:lnTo>
                  <a:pt x="1939" y="2828"/>
                </a:lnTo>
                <a:lnTo>
                  <a:pt x="1951" y="2847"/>
                </a:lnTo>
                <a:lnTo>
                  <a:pt x="1962" y="2867"/>
                </a:lnTo>
                <a:lnTo>
                  <a:pt x="1974" y="2888"/>
                </a:lnTo>
                <a:lnTo>
                  <a:pt x="1983" y="2908"/>
                </a:lnTo>
                <a:lnTo>
                  <a:pt x="1993" y="2930"/>
                </a:lnTo>
                <a:lnTo>
                  <a:pt x="2001" y="2953"/>
                </a:lnTo>
                <a:lnTo>
                  <a:pt x="2008" y="2977"/>
                </a:lnTo>
                <a:lnTo>
                  <a:pt x="2014" y="3001"/>
                </a:lnTo>
                <a:lnTo>
                  <a:pt x="2019" y="3026"/>
                </a:lnTo>
                <a:lnTo>
                  <a:pt x="2024" y="3052"/>
                </a:lnTo>
                <a:lnTo>
                  <a:pt x="2027" y="3079"/>
                </a:lnTo>
                <a:lnTo>
                  <a:pt x="2030" y="3107"/>
                </a:lnTo>
                <a:lnTo>
                  <a:pt x="2031" y="3136"/>
                </a:lnTo>
                <a:lnTo>
                  <a:pt x="2032" y="3165"/>
                </a:lnTo>
                <a:lnTo>
                  <a:pt x="2032" y="3172"/>
                </a:lnTo>
                <a:lnTo>
                  <a:pt x="2032" y="3172"/>
                </a:lnTo>
                <a:lnTo>
                  <a:pt x="2031" y="3212"/>
                </a:lnTo>
                <a:lnTo>
                  <a:pt x="2027" y="3252"/>
                </a:lnTo>
                <a:lnTo>
                  <a:pt x="2023" y="3289"/>
                </a:lnTo>
                <a:lnTo>
                  <a:pt x="2016" y="3326"/>
                </a:lnTo>
                <a:lnTo>
                  <a:pt x="2006" y="3360"/>
                </a:lnTo>
                <a:lnTo>
                  <a:pt x="1995" y="3395"/>
                </a:lnTo>
                <a:lnTo>
                  <a:pt x="1982" y="3427"/>
                </a:lnTo>
                <a:lnTo>
                  <a:pt x="1967" y="3458"/>
                </a:lnTo>
                <a:lnTo>
                  <a:pt x="1951" y="3488"/>
                </a:lnTo>
                <a:lnTo>
                  <a:pt x="1932" y="3517"/>
                </a:lnTo>
                <a:lnTo>
                  <a:pt x="1913" y="3545"/>
                </a:lnTo>
                <a:lnTo>
                  <a:pt x="1891" y="3570"/>
                </a:lnTo>
                <a:lnTo>
                  <a:pt x="1868" y="3596"/>
                </a:lnTo>
                <a:lnTo>
                  <a:pt x="1842" y="3619"/>
                </a:lnTo>
                <a:lnTo>
                  <a:pt x="1815" y="3642"/>
                </a:lnTo>
                <a:lnTo>
                  <a:pt x="1787" y="3663"/>
                </a:lnTo>
                <a:lnTo>
                  <a:pt x="1756" y="3683"/>
                </a:lnTo>
                <a:lnTo>
                  <a:pt x="1725" y="3701"/>
                </a:lnTo>
                <a:lnTo>
                  <a:pt x="1692" y="3718"/>
                </a:lnTo>
                <a:lnTo>
                  <a:pt x="1657" y="3735"/>
                </a:lnTo>
                <a:lnTo>
                  <a:pt x="1621" y="3750"/>
                </a:lnTo>
                <a:lnTo>
                  <a:pt x="1583" y="3762"/>
                </a:lnTo>
                <a:lnTo>
                  <a:pt x="1545" y="3775"/>
                </a:lnTo>
                <a:lnTo>
                  <a:pt x="1504" y="3785"/>
                </a:lnTo>
                <a:lnTo>
                  <a:pt x="1463" y="3796"/>
                </a:lnTo>
                <a:lnTo>
                  <a:pt x="1420" y="3804"/>
                </a:lnTo>
                <a:lnTo>
                  <a:pt x="1376" y="3811"/>
                </a:lnTo>
                <a:lnTo>
                  <a:pt x="1331" y="3817"/>
                </a:lnTo>
                <a:lnTo>
                  <a:pt x="1283" y="3821"/>
                </a:lnTo>
                <a:lnTo>
                  <a:pt x="1236" y="3824"/>
                </a:lnTo>
                <a:lnTo>
                  <a:pt x="1187" y="3826"/>
                </a:lnTo>
                <a:lnTo>
                  <a:pt x="1137" y="3827"/>
                </a:lnTo>
                <a:lnTo>
                  <a:pt x="0" y="3827"/>
                </a:lnTo>
                <a:lnTo>
                  <a:pt x="0" y="1440"/>
                </a:lnTo>
                <a:close/>
                <a:moveTo>
                  <a:pt x="1376" y="2146"/>
                </a:moveTo>
                <a:lnTo>
                  <a:pt x="1376" y="2146"/>
                </a:lnTo>
                <a:lnTo>
                  <a:pt x="1376" y="2131"/>
                </a:lnTo>
                <a:lnTo>
                  <a:pt x="1375" y="2117"/>
                </a:lnTo>
                <a:lnTo>
                  <a:pt x="1372" y="2103"/>
                </a:lnTo>
                <a:lnTo>
                  <a:pt x="1370" y="2090"/>
                </a:lnTo>
                <a:lnTo>
                  <a:pt x="1367" y="2078"/>
                </a:lnTo>
                <a:lnTo>
                  <a:pt x="1363" y="2065"/>
                </a:lnTo>
                <a:lnTo>
                  <a:pt x="1358" y="2052"/>
                </a:lnTo>
                <a:lnTo>
                  <a:pt x="1354" y="2041"/>
                </a:lnTo>
                <a:lnTo>
                  <a:pt x="1347" y="2030"/>
                </a:lnTo>
                <a:lnTo>
                  <a:pt x="1341" y="2019"/>
                </a:lnTo>
                <a:lnTo>
                  <a:pt x="1333" y="2008"/>
                </a:lnTo>
                <a:lnTo>
                  <a:pt x="1325" y="1999"/>
                </a:lnTo>
                <a:lnTo>
                  <a:pt x="1317" y="1990"/>
                </a:lnTo>
                <a:lnTo>
                  <a:pt x="1308" y="1981"/>
                </a:lnTo>
                <a:lnTo>
                  <a:pt x="1297" y="1972"/>
                </a:lnTo>
                <a:lnTo>
                  <a:pt x="1287" y="1964"/>
                </a:lnTo>
                <a:lnTo>
                  <a:pt x="1275" y="1956"/>
                </a:lnTo>
                <a:lnTo>
                  <a:pt x="1264" y="1949"/>
                </a:lnTo>
                <a:lnTo>
                  <a:pt x="1251" y="1942"/>
                </a:lnTo>
                <a:lnTo>
                  <a:pt x="1238" y="1937"/>
                </a:lnTo>
                <a:lnTo>
                  <a:pt x="1209" y="1925"/>
                </a:lnTo>
                <a:lnTo>
                  <a:pt x="1179" y="1916"/>
                </a:lnTo>
                <a:lnTo>
                  <a:pt x="1146" y="1909"/>
                </a:lnTo>
                <a:lnTo>
                  <a:pt x="1110" y="1904"/>
                </a:lnTo>
                <a:lnTo>
                  <a:pt x="1071" y="1901"/>
                </a:lnTo>
                <a:lnTo>
                  <a:pt x="1031" y="1900"/>
                </a:lnTo>
                <a:lnTo>
                  <a:pt x="513" y="1900"/>
                </a:lnTo>
                <a:lnTo>
                  <a:pt x="513" y="2405"/>
                </a:lnTo>
                <a:lnTo>
                  <a:pt x="997" y="2405"/>
                </a:lnTo>
                <a:lnTo>
                  <a:pt x="997" y="2405"/>
                </a:lnTo>
                <a:lnTo>
                  <a:pt x="1039" y="2403"/>
                </a:lnTo>
                <a:lnTo>
                  <a:pt x="1080" y="2401"/>
                </a:lnTo>
                <a:lnTo>
                  <a:pt x="1118" y="2397"/>
                </a:lnTo>
                <a:lnTo>
                  <a:pt x="1154" y="2390"/>
                </a:lnTo>
                <a:lnTo>
                  <a:pt x="1187" y="2381"/>
                </a:lnTo>
                <a:lnTo>
                  <a:pt x="1218" y="2371"/>
                </a:lnTo>
                <a:lnTo>
                  <a:pt x="1233" y="2365"/>
                </a:lnTo>
                <a:lnTo>
                  <a:pt x="1247" y="2360"/>
                </a:lnTo>
                <a:lnTo>
                  <a:pt x="1261" y="2353"/>
                </a:lnTo>
                <a:lnTo>
                  <a:pt x="1274" y="2345"/>
                </a:lnTo>
                <a:lnTo>
                  <a:pt x="1286" y="2336"/>
                </a:lnTo>
                <a:lnTo>
                  <a:pt x="1297" y="2328"/>
                </a:lnTo>
                <a:lnTo>
                  <a:pt x="1308" y="2319"/>
                </a:lnTo>
                <a:lnTo>
                  <a:pt x="1317" y="2310"/>
                </a:lnTo>
                <a:lnTo>
                  <a:pt x="1326" y="2299"/>
                </a:lnTo>
                <a:lnTo>
                  <a:pt x="1335" y="2289"/>
                </a:lnTo>
                <a:lnTo>
                  <a:pt x="1342" y="2279"/>
                </a:lnTo>
                <a:lnTo>
                  <a:pt x="1349" y="2266"/>
                </a:lnTo>
                <a:lnTo>
                  <a:pt x="1355" y="2254"/>
                </a:lnTo>
                <a:lnTo>
                  <a:pt x="1361" y="2242"/>
                </a:lnTo>
                <a:lnTo>
                  <a:pt x="1365" y="2228"/>
                </a:lnTo>
                <a:lnTo>
                  <a:pt x="1369" y="2214"/>
                </a:lnTo>
                <a:lnTo>
                  <a:pt x="1372" y="2199"/>
                </a:lnTo>
                <a:lnTo>
                  <a:pt x="1375" y="2184"/>
                </a:lnTo>
                <a:lnTo>
                  <a:pt x="1376" y="2169"/>
                </a:lnTo>
                <a:lnTo>
                  <a:pt x="1376" y="2153"/>
                </a:lnTo>
                <a:lnTo>
                  <a:pt x="1376" y="2146"/>
                </a:lnTo>
                <a:close/>
                <a:moveTo>
                  <a:pt x="1120" y="2841"/>
                </a:moveTo>
                <a:lnTo>
                  <a:pt x="513" y="2841"/>
                </a:lnTo>
                <a:lnTo>
                  <a:pt x="513" y="3366"/>
                </a:lnTo>
                <a:lnTo>
                  <a:pt x="1137" y="3366"/>
                </a:lnTo>
                <a:lnTo>
                  <a:pt x="1137" y="3366"/>
                </a:lnTo>
                <a:lnTo>
                  <a:pt x="1179" y="3365"/>
                </a:lnTo>
                <a:lnTo>
                  <a:pt x="1220" y="3362"/>
                </a:lnTo>
                <a:lnTo>
                  <a:pt x="1258" y="3358"/>
                </a:lnTo>
                <a:lnTo>
                  <a:pt x="1292" y="3351"/>
                </a:lnTo>
                <a:lnTo>
                  <a:pt x="1326" y="3342"/>
                </a:lnTo>
                <a:lnTo>
                  <a:pt x="1357" y="3331"/>
                </a:lnTo>
                <a:lnTo>
                  <a:pt x="1371" y="3324"/>
                </a:lnTo>
                <a:lnTo>
                  <a:pt x="1385" y="3319"/>
                </a:lnTo>
                <a:lnTo>
                  <a:pt x="1398" y="3310"/>
                </a:lnTo>
                <a:lnTo>
                  <a:pt x="1410" y="3304"/>
                </a:lnTo>
                <a:lnTo>
                  <a:pt x="1422" y="3294"/>
                </a:lnTo>
                <a:lnTo>
                  <a:pt x="1432" y="3286"/>
                </a:lnTo>
                <a:lnTo>
                  <a:pt x="1443" y="3277"/>
                </a:lnTo>
                <a:lnTo>
                  <a:pt x="1452" y="3267"/>
                </a:lnTo>
                <a:lnTo>
                  <a:pt x="1461" y="3256"/>
                </a:lnTo>
                <a:lnTo>
                  <a:pt x="1470" y="3246"/>
                </a:lnTo>
                <a:lnTo>
                  <a:pt x="1476" y="3234"/>
                </a:lnTo>
                <a:lnTo>
                  <a:pt x="1483" y="3223"/>
                </a:lnTo>
                <a:lnTo>
                  <a:pt x="1489" y="3210"/>
                </a:lnTo>
                <a:lnTo>
                  <a:pt x="1495" y="3197"/>
                </a:lnTo>
                <a:lnTo>
                  <a:pt x="1500" y="3183"/>
                </a:lnTo>
                <a:lnTo>
                  <a:pt x="1503" y="3170"/>
                </a:lnTo>
                <a:lnTo>
                  <a:pt x="1505" y="3155"/>
                </a:lnTo>
                <a:lnTo>
                  <a:pt x="1508" y="3139"/>
                </a:lnTo>
                <a:lnTo>
                  <a:pt x="1509" y="3123"/>
                </a:lnTo>
                <a:lnTo>
                  <a:pt x="1509" y="3107"/>
                </a:lnTo>
                <a:lnTo>
                  <a:pt x="1509" y="3100"/>
                </a:lnTo>
                <a:lnTo>
                  <a:pt x="1509" y="3100"/>
                </a:lnTo>
                <a:lnTo>
                  <a:pt x="1509" y="3085"/>
                </a:lnTo>
                <a:lnTo>
                  <a:pt x="1508" y="3071"/>
                </a:lnTo>
                <a:lnTo>
                  <a:pt x="1505" y="3056"/>
                </a:lnTo>
                <a:lnTo>
                  <a:pt x="1503" y="3044"/>
                </a:lnTo>
                <a:lnTo>
                  <a:pt x="1501" y="3030"/>
                </a:lnTo>
                <a:lnTo>
                  <a:pt x="1496" y="3017"/>
                </a:lnTo>
                <a:lnTo>
                  <a:pt x="1491" y="3004"/>
                </a:lnTo>
                <a:lnTo>
                  <a:pt x="1486" y="2992"/>
                </a:lnTo>
                <a:lnTo>
                  <a:pt x="1480" y="2980"/>
                </a:lnTo>
                <a:lnTo>
                  <a:pt x="1473" y="2970"/>
                </a:lnTo>
                <a:lnTo>
                  <a:pt x="1466" y="2958"/>
                </a:lnTo>
                <a:lnTo>
                  <a:pt x="1457" y="2948"/>
                </a:lnTo>
                <a:lnTo>
                  <a:pt x="1448" y="2937"/>
                </a:lnTo>
                <a:lnTo>
                  <a:pt x="1438" y="2928"/>
                </a:lnTo>
                <a:lnTo>
                  <a:pt x="1427" y="2919"/>
                </a:lnTo>
                <a:lnTo>
                  <a:pt x="1415" y="2911"/>
                </a:lnTo>
                <a:lnTo>
                  <a:pt x="1404" y="2903"/>
                </a:lnTo>
                <a:lnTo>
                  <a:pt x="1390" y="2895"/>
                </a:lnTo>
                <a:lnTo>
                  <a:pt x="1376" y="2888"/>
                </a:lnTo>
                <a:lnTo>
                  <a:pt x="1362" y="2881"/>
                </a:lnTo>
                <a:lnTo>
                  <a:pt x="1346" y="2875"/>
                </a:lnTo>
                <a:lnTo>
                  <a:pt x="1329" y="2869"/>
                </a:lnTo>
                <a:lnTo>
                  <a:pt x="1312" y="2863"/>
                </a:lnTo>
                <a:lnTo>
                  <a:pt x="1295" y="2859"/>
                </a:lnTo>
                <a:lnTo>
                  <a:pt x="1255" y="2852"/>
                </a:lnTo>
                <a:lnTo>
                  <a:pt x="1214" y="2846"/>
                </a:lnTo>
                <a:lnTo>
                  <a:pt x="1169" y="2843"/>
                </a:lnTo>
                <a:lnTo>
                  <a:pt x="1120" y="2841"/>
                </a:lnTo>
                <a:close/>
                <a:moveTo>
                  <a:pt x="2794" y="3588"/>
                </a:moveTo>
                <a:lnTo>
                  <a:pt x="2794" y="3827"/>
                </a:lnTo>
                <a:lnTo>
                  <a:pt x="2275" y="3827"/>
                </a:lnTo>
                <a:lnTo>
                  <a:pt x="2275" y="1337"/>
                </a:lnTo>
                <a:lnTo>
                  <a:pt x="2794" y="1337"/>
                </a:lnTo>
                <a:lnTo>
                  <a:pt x="2794" y="2261"/>
                </a:lnTo>
                <a:lnTo>
                  <a:pt x="2794" y="2261"/>
                </a:lnTo>
                <a:lnTo>
                  <a:pt x="2819" y="2230"/>
                </a:lnTo>
                <a:lnTo>
                  <a:pt x="2844" y="2200"/>
                </a:lnTo>
                <a:lnTo>
                  <a:pt x="2871" y="2171"/>
                </a:lnTo>
                <a:lnTo>
                  <a:pt x="2899" y="2143"/>
                </a:lnTo>
                <a:lnTo>
                  <a:pt x="2929" y="2117"/>
                </a:lnTo>
                <a:lnTo>
                  <a:pt x="2959" y="2093"/>
                </a:lnTo>
                <a:lnTo>
                  <a:pt x="2992" y="2069"/>
                </a:lnTo>
                <a:lnTo>
                  <a:pt x="3026" y="2049"/>
                </a:lnTo>
                <a:lnTo>
                  <a:pt x="3062" y="2030"/>
                </a:lnTo>
                <a:lnTo>
                  <a:pt x="3099" y="2014"/>
                </a:lnTo>
                <a:lnTo>
                  <a:pt x="3118" y="2006"/>
                </a:lnTo>
                <a:lnTo>
                  <a:pt x="3138" y="1999"/>
                </a:lnTo>
                <a:lnTo>
                  <a:pt x="3159" y="1993"/>
                </a:lnTo>
                <a:lnTo>
                  <a:pt x="3180" y="1987"/>
                </a:lnTo>
                <a:lnTo>
                  <a:pt x="3201" y="1982"/>
                </a:lnTo>
                <a:lnTo>
                  <a:pt x="3222" y="1977"/>
                </a:lnTo>
                <a:lnTo>
                  <a:pt x="3246" y="1974"/>
                </a:lnTo>
                <a:lnTo>
                  <a:pt x="3268" y="1970"/>
                </a:lnTo>
                <a:lnTo>
                  <a:pt x="3291" y="1968"/>
                </a:lnTo>
                <a:lnTo>
                  <a:pt x="3315" y="1967"/>
                </a:lnTo>
                <a:lnTo>
                  <a:pt x="3339" y="1966"/>
                </a:lnTo>
                <a:lnTo>
                  <a:pt x="3365" y="1964"/>
                </a:lnTo>
                <a:lnTo>
                  <a:pt x="3365" y="1964"/>
                </a:lnTo>
                <a:lnTo>
                  <a:pt x="3404" y="1966"/>
                </a:lnTo>
                <a:lnTo>
                  <a:pt x="3445" y="1969"/>
                </a:lnTo>
                <a:lnTo>
                  <a:pt x="3484" y="1974"/>
                </a:lnTo>
                <a:lnTo>
                  <a:pt x="3523" y="1981"/>
                </a:lnTo>
                <a:lnTo>
                  <a:pt x="3562" y="1989"/>
                </a:lnTo>
                <a:lnTo>
                  <a:pt x="3600" y="1999"/>
                </a:lnTo>
                <a:lnTo>
                  <a:pt x="3638" y="2012"/>
                </a:lnTo>
                <a:lnTo>
                  <a:pt x="3675" y="2027"/>
                </a:lnTo>
                <a:lnTo>
                  <a:pt x="3712" y="2043"/>
                </a:lnTo>
                <a:lnTo>
                  <a:pt x="3747" y="2060"/>
                </a:lnTo>
                <a:lnTo>
                  <a:pt x="3781" y="2081"/>
                </a:lnTo>
                <a:lnTo>
                  <a:pt x="3816" y="2103"/>
                </a:lnTo>
                <a:lnTo>
                  <a:pt x="3848" y="2126"/>
                </a:lnTo>
                <a:lnTo>
                  <a:pt x="3881" y="2152"/>
                </a:lnTo>
                <a:lnTo>
                  <a:pt x="3912" y="2179"/>
                </a:lnTo>
                <a:lnTo>
                  <a:pt x="3941" y="2208"/>
                </a:lnTo>
                <a:lnTo>
                  <a:pt x="3970" y="2239"/>
                </a:lnTo>
                <a:lnTo>
                  <a:pt x="3997" y="2272"/>
                </a:lnTo>
                <a:lnTo>
                  <a:pt x="4022" y="2306"/>
                </a:lnTo>
                <a:lnTo>
                  <a:pt x="4046" y="2342"/>
                </a:lnTo>
                <a:lnTo>
                  <a:pt x="4069" y="2380"/>
                </a:lnTo>
                <a:lnTo>
                  <a:pt x="4090" y="2420"/>
                </a:lnTo>
                <a:lnTo>
                  <a:pt x="4110" y="2461"/>
                </a:lnTo>
                <a:lnTo>
                  <a:pt x="4127" y="2504"/>
                </a:lnTo>
                <a:lnTo>
                  <a:pt x="4144" y="2549"/>
                </a:lnTo>
                <a:lnTo>
                  <a:pt x="4157" y="2595"/>
                </a:lnTo>
                <a:lnTo>
                  <a:pt x="4170" y="2644"/>
                </a:lnTo>
                <a:lnTo>
                  <a:pt x="4179" y="2693"/>
                </a:lnTo>
                <a:lnTo>
                  <a:pt x="4188" y="2745"/>
                </a:lnTo>
                <a:lnTo>
                  <a:pt x="4193" y="2799"/>
                </a:lnTo>
                <a:lnTo>
                  <a:pt x="4197" y="2853"/>
                </a:lnTo>
                <a:lnTo>
                  <a:pt x="4198" y="2910"/>
                </a:lnTo>
                <a:lnTo>
                  <a:pt x="4198" y="2916"/>
                </a:lnTo>
                <a:lnTo>
                  <a:pt x="4198" y="2916"/>
                </a:lnTo>
                <a:lnTo>
                  <a:pt x="4197" y="2973"/>
                </a:lnTo>
                <a:lnTo>
                  <a:pt x="4193" y="3027"/>
                </a:lnTo>
                <a:lnTo>
                  <a:pt x="4188" y="3081"/>
                </a:lnTo>
                <a:lnTo>
                  <a:pt x="4179" y="3131"/>
                </a:lnTo>
                <a:lnTo>
                  <a:pt x="4170" y="3182"/>
                </a:lnTo>
                <a:lnTo>
                  <a:pt x="4159" y="3230"/>
                </a:lnTo>
                <a:lnTo>
                  <a:pt x="4145" y="3277"/>
                </a:lnTo>
                <a:lnTo>
                  <a:pt x="4129" y="3321"/>
                </a:lnTo>
                <a:lnTo>
                  <a:pt x="4111" y="3365"/>
                </a:lnTo>
                <a:lnTo>
                  <a:pt x="4091" y="3405"/>
                </a:lnTo>
                <a:lnTo>
                  <a:pt x="4071" y="3446"/>
                </a:lnTo>
                <a:lnTo>
                  <a:pt x="4049" y="3483"/>
                </a:lnTo>
                <a:lnTo>
                  <a:pt x="4024" y="3520"/>
                </a:lnTo>
                <a:lnTo>
                  <a:pt x="3999" y="3554"/>
                </a:lnTo>
                <a:lnTo>
                  <a:pt x="3972" y="3587"/>
                </a:lnTo>
                <a:lnTo>
                  <a:pt x="3943" y="3618"/>
                </a:lnTo>
                <a:lnTo>
                  <a:pt x="3914" y="3647"/>
                </a:lnTo>
                <a:lnTo>
                  <a:pt x="3883" y="3673"/>
                </a:lnTo>
                <a:lnTo>
                  <a:pt x="3852" y="3699"/>
                </a:lnTo>
                <a:lnTo>
                  <a:pt x="3818" y="3723"/>
                </a:lnTo>
                <a:lnTo>
                  <a:pt x="3785" y="3745"/>
                </a:lnTo>
                <a:lnTo>
                  <a:pt x="3750" y="3765"/>
                </a:lnTo>
                <a:lnTo>
                  <a:pt x="3714" y="3783"/>
                </a:lnTo>
                <a:lnTo>
                  <a:pt x="3678" y="3799"/>
                </a:lnTo>
                <a:lnTo>
                  <a:pt x="3640" y="3813"/>
                </a:lnTo>
                <a:lnTo>
                  <a:pt x="3603" y="3826"/>
                </a:lnTo>
                <a:lnTo>
                  <a:pt x="3564" y="3836"/>
                </a:lnTo>
                <a:lnTo>
                  <a:pt x="3524" y="3845"/>
                </a:lnTo>
                <a:lnTo>
                  <a:pt x="3485" y="3852"/>
                </a:lnTo>
                <a:lnTo>
                  <a:pt x="3446" y="3857"/>
                </a:lnTo>
                <a:lnTo>
                  <a:pt x="3405" y="3859"/>
                </a:lnTo>
                <a:lnTo>
                  <a:pt x="3365" y="3861"/>
                </a:lnTo>
                <a:lnTo>
                  <a:pt x="3365" y="3861"/>
                </a:lnTo>
                <a:lnTo>
                  <a:pt x="3339" y="3861"/>
                </a:lnTo>
                <a:lnTo>
                  <a:pt x="3314" y="3859"/>
                </a:lnTo>
                <a:lnTo>
                  <a:pt x="3290" y="3857"/>
                </a:lnTo>
                <a:lnTo>
                  <a:pt x="3265" y="3855"/>
                </a:lnTo>
                <a:lnTo>
                  <a:pt x="3242" y="3851"/>
                </a:lnTo>
                <a:lnTo>
                  <a:pt x="3220" y="3848"/>
                </a:lnTo>
                <a:lnTo>
                  <a:pt x="3198" y="3843"/>
                </a:lnTo>
                <a:lnTo>
                  <a:pt x="3176" y="3839"/>
                </a:lnTo>
                <a:lnTo>
                  <a:pt x="3155" y="3833"/>
                </a:lnTo>
                <a:lnTo>
                  <a:pt x="3135" y="3827"/>
                </a:lnTo>
                <a:lnTo>
                  <a:pt x="3095" y="3813"/>
                </a:lnTo>
                <a:lnTo>
                  <a:pt x="3057" y="3797"/>
                </a:lnTo>
                <a:lnTo>
                  <a:pt x="3022" y="3780"/>
                </a:lnTo>
                <a:lnTo>
                  <a:pt x="2988" y="3760"/>
                </a:lnTo>
                <a:lnTo>
                  <a:pt x="2956" y="3739"/>
                </a:lnTo>
                <a:lnTo>
                  <a:pt x="2925" y="3716"/>
                </a:lnTo>
                <a:lnTo>
                  <a:pt x="2896" y="3692"/>
                </a:lnTo>
                <a:lnTo>
                  <a:pt x="2868" y="3668"/>
                </a:lnTo>
                <a:lnTo>
                  <a:pt x="2843" y="3642"/>
                </a:lnTo>
                <a:lnTo>
                  <a:pt x="2818" y="3616"/>
                </a:lnTo>
                <a:lnTo>
                  <a:pt x="2794" y="3588"/>
                </a:lnTo>
                <a:close/>
                <a:moveTo>
                  <a:pt x="3678" y="2916"/>
                </a:moveTo>
                <a:lnTo>
                  <a:pt x="3678" y="2910"/>
                </a:lnTo>
                <a:lnTo>
                  <a:pt x="3678" y="2910"/>
                </a:lnTo>
                <a:lnTo>
                  <a:pt x="3678" y="2881"/>
                </a:lnTo>
                <a:lnTo>
                  <a:pt x="3676" y="2854"/>
                </a:lnTo>
                <a:lnTo>
                  <a:pt x="3674" y="2826"/>
                </a:lnTo>
                <a:lnTo>
                  <a:pt x="3669" y="2801"/>
                </a:lnTo>
                <a:lnTo>
                  <a:pt x="3665" y="2774"/>
                </a:lnTo>
                <a:lnTo>
                  <a:pt x="3659" y="2750"/>
                </a:lnTo>
                <a:lnTo>
                  <a:pt x="3652" y="2726"/>
                </a:lnTo>
                <a:lnTo>
                  <a:pt x="3643" y="2703"/>
                </a:lnTo>
                <a:lnTo>
                  <a:pt x="3634" y="2680"/>
                </a:lnTo>
                <a:lnTo>
                  <a:pt x="3624" y="2658"/>
                </a:lnTo>
                <a:lnTo>
                  <a:pt x="3614" y="2637"/>
                </a:lnTo>
                <a:lnTo>
                  <a:pt x="3601" y="2616"/>
                </a:lnTo>
                <a:lnTo>
                  <a:pt x="3588" y="2596"/>
                </a:lnTo>
                <a:lnTo>
                  <a:pt x="3575" y="2578"/>
                </a:lnTo>
                <a:lnTo>
                  <a:pt x="3562" y="2561"/>
                </a:lnTo>
                <a:lnTo>
                  <a:pt x="3546" y="2543"/>
                </a:lnTo>
                <a:lnTo>
                  <a:pt x="3530" y="2527"/>
                </a:lnTo>
                <a:lnTo>
                  <a:pt x="3514" y="2512"/>
                </a:lnTo>
                <a:lnTo>
                  <a:pt x="3497" y="2497"/>
                </a:lnTo>
                <a:lnTo>
                  <a:pt x="3479" y="2484"/>
                </a:lnTo>
                <a:lnTo>
                  <a:pt x="3461" y="2472"/>
                </a:lnTo>
                <a:lnTo>
                  <a:pt x="3442" y="2460"/>
                </a:lnTo>
                <a:lnTo>
                  <a:pt x="3424" y="2450"/>
                </a:lnTo>
                <a:lnTo>
                  <a:pt x="3404" y="2440"/>
                </a:lnTo>
                <a:lnTo>
                  <a:pt x="3383" y="2432"/>
                </a:lnTo>
                <a:lnTo>
                  <a:pt x="3363" y="2425"/>
                </a:lnTo>
                <a:lnTo>
                  <a:pt x="3342" y="2418"/>
                </a:lnTo>
                <a:lnTo>
                  <a:pt x="3321" y="2414"/>
                </a:lnTo>
                <a:lnTo>
                  <a:pt x="3299" y="2409"/>
                </a:lnTo>
                <a:lnTo>
                  <a:pt x="3277" y="2407"/>
                </a:lnTo>
                <a:lnTo>
                  <a:pt x="3254" y="2405"/>
                </a:lnTo>
                <a:lnTo>
                  <a:pt x="3232" y="2405"/>
                </a:lnTo>
                <a:lnTo>
                  <a:pt x="3232" y="2405"/>
                </a:lnTo>
                <a:lnTo>
                  <a:pt x="3209" y="2405"/>
                </a:lnTo>
                <a:lnTo>
                  <a:pt x="3187" y="2407"/>
                </a:lnTo>
                <a:lnTo>
                  <a:pt x="3165" y="2409"/>
                </a:lnTo>
                <a:lnTo>
                  <a:pt x="3143" y="2414"/>
                </a:lnTo>
                <a:lnTo>
                  <a:pt x="3122" y="2418"/>
                </a:lnTo>
                <a:lnTo>
                  <a:pt x="3101" y="2425"/>
                </a:lnTo>
                <a:lnTo>
                  <a:pt x="3080" y="2432"/>
                </a:lnTo>
                <a:lnTo>
                  <a:pt x="3059" y="2440"/>
                </a:lnTo>
                <a:lnTo>
                  <a:pt x="3040" y="2450"/>
                </a:lnTo>
                <a:lnTo>
                  <a:pt x="3021" y="2460"/>
                </a:lnTo>
                <a:lnTo>
                  <a:pt x="3003" y="2472"/>
                </a:lnTo>
                <a:lnTo>
                  <a:pt x="2984" y="2484"/>
                </a:lnTo>
                <a:lnTo>
                  <a:pt x="2967" y="2497"/>
                </a:lnTo>
                <a:lnTo>
                  <a:pt x="2951" y="2512"/>
                </a:lnTo>
                <a:lnTo>
                  <a:pt x="2934" y="2527"/>
                </a:lnTo>
                <a:lnTo>
                  <a:pt x="2918" y="2543"/>
                </a:lnTo>
                <a:lnTo>
                  <a:pt x="2904" y="2561"/>
                </a:lnTo>
                <a:lnTo>
                  <a:pt x="2890" y="2578"/>
                </a:lnTo>
                <a:lnTo>
                  <a:pt x="2877" y="2596"/>
                </a:lnTo>
                <a:lnTo>
                  <a:pt x="2864" y="2616"/>
                </a:lnTo>
                <a:lnTo>
                  <a:pt x="2852" y="2637"/>
                </a:lnTo>
                <a:lnTo>
                  <a:pt x="2842" y="2658"/>
                </a:lnTo>
                <a:lnTo>
                  <a:pt x="2831" y="2680"/>
                </a:lnTo>
                <a:lnTo>
                  <a:pt x="2823" y="2703"/>
                </a:lnTo>
                <a:lnTo>
                  <a:pt x="2815" y="2726"/>
                </a:lnTo>
                <a:lnTo>
                  <a:pt x="2808" y="2750"/>
                </a:lnTo>
                <a:lnTo>
                  <a:pt x="2801" y="2774"/>
                </a:lnTo>
                <a:lnTo>
                  <a:pt x="2797" y="2801"/>
                </a:lnTo>
                <a:lnTo>
                  <a:pt x="2793" y="2826"/>
                </a:lnTo>
                <a:lnTo>
                  <a:pt x="2790" y="2854"/>
                </a:lnTo>
                <a:lnTo>
                  <a:pt x="2789" y="2881"/>
                </a:lnTo>
                <a:lnTo>
                  <a:pt x="2787" y="2910"/>
                </a:lnTo>
                <a:lnTo>
                  <a:pt x="2787" y="2916"/>
                </a:lnTo>
                <a:lnTo>
                  <a:pt x="2787" y="2916"/>
                </a:lnTo>
                <a:lnTo>
                  <a:pt x="2789" y="2944"/>
                </a:lnTo>
                <a:lnTo>
                  <a:pt x="2790" y="2972"/>
                </a:lnTo>
                <a:lnTo>
                  <a:pt x="2793" y="2999"/>
                </a:lnTo>
                <a:lnTo>
                  <a:pt x="2797" y="3025"/>
                </a:lnTo>
                <a:lnTo>
                  <a:pt x="2801" y="3051"/>
                </a:lnTo>
                <a:lnTo>
                  <a:pt x="2808" y="3076"/>
                </a:lnTo>
                <a:lnTo>
                  <a:pt x="2815" y="3099"/>
                </a:lnTo>
                <a:lnTo>
                  <a:pt x="2823" y="3123"/>
                </a:lnTo>
                <a:lnTo>
                  <a:pt x="2831" y="3145"/>
                </a:lnTo>
                <a:lnTo>
                  <a:pt x="2842" y="3167"/>
                </a:lnTo>
                <a:lnTo>
                  <a:pt x="2852" y="3189"/>
                </a:lnTo>
                <a:lnTo>
                  <a:pt x="2864" y="3209"/>
                </a:lnTo>
                <a:lnTo>
                  <a:pt x="2877" y="3228"/>
                </a:lnTo>
                <a:lnTo>
                  <a:pt x="2890" y="3247"/>
                </a:lnTo>
                <a:lnTo>
                  <a:pt x="2904" y="3265"/>
                </a:lnTo>
                <a:lnTo>
                  <a:pt x="2918" y="3283"/>
                </a:lnTo>
                <a:lnTo>
                  <a:pt x="2934" y="3298"/>
                </a:lnTo>
                <a:lnTo>
                  <a:pt x="2951" y="3314"/>
                </a:lnTo>
                <a:lnTo>
                  <a:pt x="2967" y="3328"/>
                </a:lnTo>
                <a:lnTo>
                  <a:pt x="2984" y="3341"/>
                </a:lnTo>
                <a:lnTo>
                  <a:pt x="3003" y="3353"/>
                </a:lnTo>
                <a:lnTo>
                  <a:pt x="3021" y="3365"/>
                </a:lnTo>
                <a:lnTo>
                  <a:pt x="3040" y="3375"/>
                </a:lnTo>
                <a:lnTo>
                  <a:pt x="3059" y="3384"/>
                </a:lnTo>
                <a:lnTo>
                  <a:pt x="3080" y="3393"/>
                </a:lnTo>
                <a:lnTo>
                  <a:pt x="3101" y="3401"/>
                </a:lnTo>
                <a:lnTo>
                  <a:pt x="3122" y="3406"/>
                </a:lnTo>
                <a:lnTo>
                  <a:pt x="3143" y="3411"/>
                </a:lnTo>
                <a:lnTo>
                  <a:pt x="3165" y="3416"/>
                </a:lnTo>
                <a:lnTo>
                  <a:pt x="3187" y="3418"/>
                </a:lnTo>
                <a:lnTo>
                  <a:pt x="3209" y="3420"/>
                </a:lnTo>
                <a:lnTo>
                  <a:pt x="3232" y="3420"/>
                </a:lnTo>
                <a:lnTo>
                  <a:pt x="3232" y="3420"/>
                </a:lnTo>
                <a:lnTo>
                  <a:pt x="3254" y="3420"/>
                </a:lnTo>
                <a:lnTo>
                  <a:pt x="3277" y="3418"/>
                </a:lnTo>
                <a:lnTo>
                  <a:pt x="3299" y="3416"/>
                </a:lnTo>
                <a:lnTo>
                  <a:pt x="3321" y="3412"/>
                </a:lnTo>
                <a:lnTo>
                  <a:pt x="3342" y="3406"/>
                </a:lnTo>
                <a:lnTo>
                  <a:pt x="3363" y="3401"/>
                </a:lnTo>
                <a:lnTo>
                  <a:pt x="3383" y="3394"/>
                </a:lnTo>
                <a:lnTo>
                  <a:pt x="3404" y="3386"/>
                </a:lnTo>
                <a:lnTo>
                  <a:pt x="3424" y="3376"/>
                </a:lnTo>
                <a:lnTo>
                  <a:pt x="3442" y="3366"/>
                </a:lnTo>
                <a:lnTo>
                  <a:pt x="3461" y="3354"/>
                </a:lnTo>
                <a:lnTo>
                  <a:pt x="3479" y="3342"/>
                </a:lnTo>
                <a:lnTo>
                  <a:pt x="3497" y="3329"/>
                </a:lnTo>
                <a:lnTo>
                  <a:pt x="3514" y="3315"/>
                </a:lnTo>
                <a:lnTo>
                  <a:pt x="3530" y="3300"/>
                </a:lnTo>
                <a:lnTo>
                  <a:pt x="3546" y="3284"/>
                </a:lnTo>
                <a:lnTo>
                  <a:pt x="3562" y="3267"/>
                </a:lnTo>
                <a:lnTo>
                  <a:pt x="3575" y="3249"/>
                </a:lnTo>
                <a:lnTo>
                  <a:pt x="3588" y="3230"/>
                </a:lnTo>
                <a:lnTo>
                  <a:pt x="3601" y="3211"/>
                </a:lnTo>
                <a:lnTo>
                  <a:pt x="3614" y="3190"/>
                </a:lnTo>
                <a:lnTo>
                  <a:pt x="3624" y="3170"/>
                </a:lnTo>
                <a:lnTo>
                  <a:pt x="3634" y="3148"/>
                </a:lnTo>
                <a:lnTo>
                  <a:pt x="3643" y="3124"/>
                </a:lnTo>
                <a:lnTo>
                  <a:pt x="3652" y="3101"/>
                </a:lnTo>
                <a:lnTo>
                  <a:pt x="3659" y="3077"/>
                </a:lnTo>
                <a:lnTo>
                  <a:pt x="3665" y="3052"/>
                </a:lnTo>
                <a:lnTo>
                  <a:pt x="3669" y="3026"/>
                </a:lnTo>
                <a:lnTo>
                  <a:pt x="3674" y="3000"/>
                </a:lnTo>
                <a:lnTo>
                  <a:pt x="3676" y="2972"/>
                </a:lnTo>
                <a:lnTo>
                  <a:pt x="3678" y="2944"/>
                </a:lnTo>
                <a:lnTo>
                  <a:pt x="3678" y="2916"/>
                </a:lnTo>
                <a:close/>
                <a:moveTo>
                  <a:pt x="4120" y="1440"/>
                </a:moveTo>
                <a:lnTo>
                  <a:pt x="4684" y="1440"/>
                </a:lnTo>
                <a:lnTo>
                  <a:pt x="5179" y="3056"/>
                </a:lnTo>
                <a:lnTo>
                  <a:pt x="5716" y="1433"/>
                </a:lnTo>
                <a:lnTo>
                  <a:pt x="6166" y="1433"/>
                </a:lnTo>
                <a:lnTo>
                  <a:pt x="6703" y="3056"/>
                </a:lnTo>
                <a:lnTo>
                  <a:pt x="7197" y="1440"/>
                </a:lnTo>
                <a:lnTo>
                  <a:pt x="7748" y="1440"/>
                </a:lnTo>
                <a:lnTo>
                  <a:pt x="6931" y="3843"/>
                </a:lnTo>
                <a:lnTo>
                  <a:pt x="6474" y="3843"/>
                </a:lnTo>
                <a:lnTo>
                  <a:pt x="5935" y="2282"/>
                </a:lnTo>
                <a:lnTo>
                  <a:pt x="5394" y="3843"/>
                </a:lnTo>
                <a:lnTo>
                  <a:pt x="4937" y="3843"/>
                </a:lnTo>
                <a:lnTo>
                  <a:pt x="4120" y="1440"/>
                </a:lnTo>
                <a:close/>
                <a:moveTo>
                  <a:pt x="7737" y="2640"/>
                </a:moveTo>
                <a:lnTo>
                  <a:pt x="7737" y="2633"/>
                </a:lnTo>
                <a:lnTo>
                  <a:pt x="7737" y="2633"/>
                </a:lnTo>
                <a:lnTo>
                  <a:pt x="7737" y="2601"/>
                </a:lnTo>
                <a:lnTo>
                  <a:pt x="7739" y="2570"/>
                </a:lnTo>
                <a:lnTo>
                  <a:pt x="7741" y="2539"/>
                </a:lnTo>
                <a:lnTo>
                  <a:pt x="7743" y="2507"/>
                </a:lnTo>
                <a:lnTo>
                  <a:pt x="7747" y="2476"/>
                </a:lnTo>
                <a:lnTo>
                  <a:pt x="7751" y="2446"/>
                </a:lnTo>
                <a:lnTo>
                  <a:pt x="7756" y="2415"/>
                </a:lnTo>
                <a:lnTo>
                  <a:pt x="7762" y="2385"/>
                </a:lnTo>
                <a:lnTo>
                  <a:pt x="7769" y="2355"/>
                </a:lnTo>
                <a:lnTo>
                  <a:pt x="7776" y="2326"/>
                </a:lnTo>
                <a:lnTo>
                  <a:pt x="7784" y="2296"/>
                </a:lnTo>
                <a:lnTo>
                  <a:pt x="7792" y="2267"/>
                </a:lnTo>
                <a:lnTo>
                  <a:pt x="7801" y="2238"/>
                </a:lnTo>
                <a:lnTo>
                  <a:pt x="7812" y="2210"/>
                </a:lnTo>
                <a:lnTo>
                  <a:pt x="7822" y="2182"/>
                </a:lnTo>
                <a:lnTo>
                  <a:pt x="7832" y="2154"/>
                </a:lnTo>
                <a:lnTo>
                  <a:pt x="7845" y="2126"/>
                </a:lnTo>
                <a:lnTo>
                  <a:pt x="7858" y="2100"/>
                </a:lnTo>
                <a:lnTo>
                  <a:pt x="7871" y="2073"/>
                </a:lnTo>
                <a:lnTo>
                  <a:pt x="7884" y="2046"/>
                </a:lnTo>
                <a:lnTo>
                  <a:pt x="7898" y="2020"/>
                </a:lnTo>
                <a:lnTo>
                  <a:pt x="7915" y="1994"/>
                </a:lnTo>
                <a:lnTo>
                  <a:pt x="7930" y="1969"/>
                </a:lnTo>
                <a:lnTo>
                  <a:pt x="7946" y="1945"/>
                </a:lnTo>
                <a:lnTo>
                  <a:pt x="7963" y="1920"/>
                </a:lnTo>
                <a:lnTo>
                  <a:pt x="7980" y="1896"/>
                </a:lnTo>
                <a:lnTo>
                  <a:pt x="7999" y="1872"/>
                </a:lnTo>
                <a:lnTo>
                  <a:pt x="8017" y="1849"/>
                </a:lnTo>
                <a:lnTo>
                  <a:pt x="8037" y="1827"/>
                </a:lnTo>
                <a:lnTo>
                  <a:pt x="8057" y="1805"/>
                </a:lnTo>
                <a:lnTo>
                  <a:pt x="8076" y="1783"/>
                </a:lnTo>
                <a:lnTo>
                  <a:pt x="8097" y="1761"/>
                </a:lnTo>
                <a:lnTo>
                  <a:pt x="8119" y="1740"/>
                </a:lnTo>
                <a:lnTo>
                  <a:pt x="8141" y="1721"/>
                </a:lnTo>
                <a:lnTo>
                  <a:pt x="8163" y="1701"/>
                </a:lnTo>
                <a:lnTo>
                  <a:pt x="8186" y="1681"/>
                </a:lnTo>
                <a:lnTo>
                  <a:pt x="8211" y="1663"/>
                </a:lnTo>
                <a:lnTo>
                  <a:pt x="8235" y="1645"/>
                </a:lnTo>
                <a:lnTo>
                  <a:pt x="8259" y="1627"/>
                </a:lnTo>
                <a:lnTo>
                  <a:pt x="8284" y="1611"/>
                </a:lnTo>
                <a:lnTo>
                  <a:pt x="8309" y="1593"/>
                </a:lnTo>
                <a:lnTo>
                  <a:pt x="8336" y="1578"/>
                </a:lnTo>
                <a:lnTo>
                  <a:pt x="8362" y="1563"/>
                </a:lnTo>
                <a:lnTo>
                  <a:pt x="8389" y="1548"/>
                </a:lnTo>
                <a:lnTo>
                  <a:pt x="8417" y="1535"/>
                </a:lnTo>
                <a:lnTo>
                  <a:pt x="8444" y="1521"/>
                </a:lnTo>
                <a:lnTo>
                  <a:pt x="8472" y="1508"/>
                </a:lnTo>
                <a:lnTo>
                  <a:pt x="8501" y="1496"/>
                </a:lnTo>
                <a:lnTo>
                  <a:pt x="8530" y="1485"/>
                </a:lnTo>
                <a:lnTo>
                  <a:pt x="8560" y="1474"/>
                </a:lnTo>
                <a:lnTo>
                  <a:pt x="8589" y="1464"/>
                </a:lnTo>
                <a:lnTo>
                  <a:pt x="8620" y="1455"/>
                </a:lnTo>
                <a:lnTo>
                  <a:pt x="8650" y="1446"/>
                </a:lnTo>
                <a:lnTo>
                  <a:pt x="8682" y="1437"/>
                </a:lnTo>
                <a:lnTo>
                  <a:pt x="8713" y="1431"/>
                </a:lnTo>
                <a:lnTo>
                  <a:pt x="8745" y="1424"/>
                </a:lnTo>
                <a:lnTo>
                  <a:pt x="8777" y="1418"/>
                </a:lnTo>
                <a:lnTo>
                  <a:pt x="8809" y="1413"/>
                </a:lnTo>
                <a:lnTo>
                  <a:pt x="8842" y="1409"/>
                </a:lnTo>
                <a:lnTo>
                  <a:pt x="8875" y="1405"/>
                </a:lnTo>
                <a:lnTo>
                  <a:pt x="8908" y="1403"/>
                </a:lnTo>
                <a:lnTo>
                  <a:pt x="8943" y="1400"/>
                </a:lnTo>
                <a:lnTo>
                  <a:pt x="8977" y="1399"/>
                </a:lnTo>
                <a:lnTo>
                  <a:pt x="9011" y="1398"/>
                </a:lnTo>
                <a:lnTo>
                  <a:pt x="9011" y="1398"/>
                </a:lnTo>
                <a:lnTo>
                  <a:pt x="9046" y="1399"/>
                </a:lnTo>
                <a:lnTo>
                  <a:pt x="9080" y="1400"/>
                </a:lnTo>
                <a:lnTo>
                  <a:pt x="9113" y="1403"/>
                </a:lnTo>
                <a:lnTo>
                  <a:pt x="9147" y="1405"/>
                </a:lnTo>
                <a:lnTo>
                  <a:pt x="9180" y="1409"/>
                </a:lnTo>
                <a:lnTo>
                  <a:pt x="9213" y="1413"/>
                </a:lnTo>
                <a:lnTo>
                  <a:pt x="9245" y="1418"/>
                </a:lnTo>
                <a:lnTo>
                  <a:pt x="9278" y="1424"/>
                </a:lnTo>
                <a:lnTo>
                  <a:pt x="9309" y="1431"/>
                </a:lnTo>
                <a:lnTo>
                  <a:pt x="9340" y="1437"/>
                </a:lnTo>
                <a:lnTo>
                  <a:pt x="9371" y="1446"/>
                </a:lnTo>
                <a:lnTo>
                  <a:pt x="9403" y="1454"/>
                </a:lnTo>
                <a:lnTo>
                  <a:pt x="9433" y="1463"/>
                </a:lnTo>
                <a:lnTo>
                  <a:pt x="9462" y="1473"/>
                </a:lnTo>
                <a:lnTo>
                  <a:pt x="9492" y="1484"/>
                </a:lnTo>
                <a:lnTo>
                  <a:pt x="9521" y="1495"/>
                </a:lnTo>
                <a:lnTo>
                  <a:pt x="9549" y="1507"/>
                </a:lnTo>
                <a:lnTo>
                  <a:pt x="9577" y="1519"/>
                </a:lnTo>
                <a:lnTo>
                  <a:pt x="9605" y="1533"/>
                </a:lnTo>
                <a:lnTo>
                  <a:pt x="9632" y="1547"/>
                </a:lnTo>
                <a:lnTo>
                  <a:pt x="9658" y="1561"/>
                </a:lnTo>
                <a:lnTo>
                  <a:pt x="9685" y="1576"/>
                </a:lnTo>
                <a:lnTo>
                  <a:pt x="9711" y="1592"/>
                </a:lnTo>
                <a:lnTo>
                  <a:pt x="9736" y="1608"/>
                </a:lnTo>
                <a:lnTo>
                  <a:pt x="9761" y="1625"/>
                </a:lnTo>
                <a:lnTo>
                  <a:pt x="9786" y="1642"/>
                </a:lnTo>
                <a:lnTo>
                  <a:pt x="9810" y="1660"/>
                </a:lnTo>
                <a:lnTo>
                  <a:pt x="9833" y="1679"/>
                </a:lnTo>
                <a:lnTo>
                  <a:pt x="9856" y="1697"/>
                </a:lnTo>
                <a:lnTo>
                  <a:pt x="9878" y="1717"/>
                </a:lnTo>
                <a:lnTo>
                  <a:pt x="9900" y="1738"/>
                </a:lnTo>
                <a:lnTo>
                  <a:pt x="9921" y="1758"/>
                </a:lnTo>
                <a:lnTo>
                  <a:pt x="9942" y="1779"/>
                </a:lnTo>
                <a:lnTo>
                  <a:pt x="9963" y="1800"/>
                </a:lnTo>
                <a:lnTo>
                  <a:pt x="9982" y="1822"/>
                </a:lnTo>
                <a:lnTo>
                  <a:pt x="10001" y="1845"/>
                </a:lnTo>
                <a:lnTo>
                  <a:pt x="10019" y="1868"/>
                </a:lnTo>
                <a:lnTo>
                  <a:pt x="10038" y="1892"/>
                </a:lnTo>
                <a:lnTo>
                  <a:pt x="10055" y="1916"/>
                </a:lnTo>
                <a:lnTo>
                  <a:pt x="10071" y="1940"/>
                </a:lnTo>
                <a:lnTo>
                  <a:pt x="10088" y="1964"/>
                </a:lnTo>
                <a:lnTo>
                  <a:pt x="10104" y="1990"/>
                </a:lnTo>
                <a:lnTo>
                  <a:pt x="10119" y="2015"/>
                </a:lnTo>
                <a:lnTo>
                  <a:pt x="10133" y="2041"/>
                </a:lnTo>
                <a:lnTo>
                  <a:pt x="10147" y="2067"/>
                </a:lnTo>
                <a:lnTo>
                  <a:pt x="10159" y="2094"/>
                </a:lnTo>
                <a:lnTo>
                  <a:pt x="10172" y="2120"/>
                </a:lnTo>
                <a:lnTo>
                  <a:pt x="10184" y="2148"/>
                </a:lnTo>
                <a:lnTo>
                  <a:pt x="10195" y="2176"/>
                </a:lnTo>
                <a:lnTo>
                  <a:pt x="10206" y="2204"/>
                </a:lnTo>
                <a:lnTo>
                  <a:pt x="10215" y="2232"/>
                </a:lnTo>
                <a:lnTo>
                  <a:pt x="10224" y="2261"/>
                </a:lnTo>
                <a:lnTo>
                  <a:pt x="10233" y="2290"/>
                </a:lnTo>
                <a:lnTo>
                  <a:pt x="10240" y="2319"/>
                </a:lnTo>
                <a:lnTo>
                  <a:pt x="10247" y="2349"/>
                </a:lnTo>
                <a:lnTo>
                  <a:pt x="10254" y="2379"/>
                </a:lnTo>
                <a:lnTo>
                  <a:pt x="10260" y="2409"/>
                </a:lnTo>
                <a:lnTo>
                  <a:pt x="10265" y="2439"/>
                </a:lnTo>
                <a:lnTo>
                  <a:pt x="10269" y="2469"/>
                </a:lnTo>
                <a:lnTo>
                  <a:pt x="10271" y="2500"/>
                </a:lnTo>
                <a:lnTo>
                  <a:pt x="10275" y="2532"/>
                </a:lnTo>
                <a:lnTo>
                  <a:pt x="10276" y="2563"/>
                </a:lnTo>
                <a:lnTo>
                  <a:pt x="10277" y="2594"/>
                </a:lnTo>
                <a:lnTo>
                  <a:pt x="10278" y="2626"/>
                </a:lnTo>
                <a:lnTo>
                  <a:pt x="10278" y="2633"/>
                </a:lnTo>
                <a:lnTo>
                  <a:pt x="10278" y="2633"/>
                </a:lnTo>
                <a:lnTo>
                  <a:pt x="10277" y="2665"/>
                </a:lnTo>
                <a:lnTo>
                  <a:pt x="10276" y="2697"/>
                </a:lnTo>
                <a:lnTo>
                  <a:pt x="10275" y="2728"/>
                </a:lnTo>
                <a:lnTo>
                  <a:pt x="10271" y="2759"/>
                </a:lnTo>
                <a:lnTo>
                  <a:pt x="10268" y="2789"/>
                </a:lnTo>
                <a:lnTo>
                  <a:pt x="10265" y="2821"/>
                </a:lnTo>
                <a:lnTo>
                  <a:pt x="10259" y="2851"/>
                </a:lnTo>
                <a:lnTo>
                  <a:pt x="10254" y="2881"/>
                </a:lnTo>
                <a:lnTo>
                  <a:pt x="10247" y="2911"/>
                </a:lnTo>
                <a:lnTo>
                  <a:pt x="10240" y="2941"/>
                </a:lnTo>
                <a:lnTo>
                  <a:pt x="10232" y="2970"/>
                </a:lnTo>
                <a:lnTo>
                  <a:pt x="10224" y="2999"/>
                </a:lnTo>
                <a:lnTo>
                  <a:pt x="10215" y="3027"/>
                </a:lnTo>
                <a:lnTo>
                  <a:pt x="10204" y="3056"/>
                </a:lnTo>
                <a:lnTo>
                  <a:pt x="10194" y="3084"/>
                </a:lnTo>
                <a:lnTo>
                  <a:pt x="10182" y="3112"/>
                </a:lnTo>
                <a:lnTo>
                  <a:pt x="10171" y="3139"/>
                </a:lnTo>
                <a:lnTo>
                  <a:pt x="10158" y="3167"/>
                </a:lnTo>
                <a:lnTo>
                  <a:pt x="10145" y="3194"/>
                </a:lnTo>
                <a:lnTo>
                  <a:pt x="10131" y="3220"/>
                </a:lnTo>
                <a:lnTo>
                  <a:pt x="10116" y="3246"/>
                </a:lnTo>
                <a:lnTo>
                  <a:pt x="10101" y="3272"/>
                </a:lnTo>
                <a:lnTo>
                  <a:pt x="10086" y="3297"/>
                </a:lnTo>
                <a:lnTo>
                  <a:pt x="10070" y="3322"/>
                </a:lnTo>
                <a:lnTo>
                  <a:pt x="10053" y="3346"/>
                </a:lnTo>
                <a:lnTo>
                  <a:pt x="10035" y="3371"/>
                </a:lnTo>
                <a:lnTo>
                  <a:pt x="10017" y="3394"/>
                </a:lnTo>
                <a:lnTo>
                  <a:pt x="9998" y="3417"/>
                </a:lnTo>
                <a:lnTo>
                  <a:pt x="9979" y="3440"/>
                </a:lnTo>
                <a:lnTo>
                  <a:pt x="9959" y="3462"/>
                </a:lnTo>
                <a:lnTo>
                  <a:pt x="9938" y="3484"/>
                </a:lnTo>
                <a:lnTo>
                  <a:pt x="9917" y="3505"/>
                </a:lnTo>
                <a:lnTo>
                  <a:pt x="9897" y="3525"/>
                </a:lnTo>
                <a:lnTo>
                  <a:pt x="9875" y="3546"/>
                </a:lnTo>
                <a:lnTo>
                  <a:pt x="9851" y="3566"/>
                </a:lnTo>
                <a:lnTo>
                  <a:pt x="9828" y="3584"/>
                </a:lnTo>
                <a:lnTo>
                  <a:pt x="9805" y="3603"/>
                </a:lnTo>
                <a:lnTo>
                  <a:pt x="9781" y="3621"/>
                </a:lnTo>
                <a:lnTo>
                  <a:pt x="9757" y="3639"/>
                </a:lnTo>
                <a:lnTo>
                  <a:pt x="9731" y="3656"/>
                </a:lnTo>
                <a:lnTo>
                  <a:pt x="9706" y="3672"/>
                </a:lnTo>
                <a:lnTo>
                  <a:pt x="9680" y="3688"/>
                </a:lnTo>
                <a:lnTo>
                  <a:pt x="9654" y="3703"/>
                </a:lnTo>
                <a:lnTo>
                  <a:pt x="9627" y="3718"/>
                </a:lnTo>
                <a:lnTo>
                  <a:pt x="9599" y="3732"/>
                </a:lnTo>
                <a:lnTo>
                  <a:pt x="9571" y="3745"/>
                </a:lnTo>
                <a:lnTo>
                  <a:pt x="9544" y="3758"/>
                </a:lnTo>
                <a:lnTo>
                  <a:pt x="9515" y="3770"/>
                </a:lnTo>
                <a:lnTo>
                  <a:pt x="9486" y="3782"/>
                </a:lnTo>
                <a:lnTo>
                  <a:pt x="9456" y="3792"/>
                </a:lnTo>
                <a:lnTo>
                  <a:pt x="9426" y="3803"/>
                </a:lnTo>
                <a:lnTo>
                  <a:pt x="9396" y="3812"/>
                </a:lnTo>
                <a:lnTo>
                  <a:pt x="9365" y="3820"/>
                </a:lnTo>
                <a:lnTo>
                  <a:pt x="9334" y="3828"/>
                </a:lnTo>
                <a:lnTo>
                  <a:pt x="9303" y="3836"/>
                </a:lnTo>
                <a:lnTo>
                  <a:pt x="9271" y="3842"/>
                </a:lnTo>
                <a:lnTo>
                  <a:pt x="9239" y="3848"/>
                </a:lnTo>
                <a:lnTo>
                  <a:pt x="9206" y="3854"/>
                </a:lnTo>
                <a:lnTo>
                  <a:pt x="9173" y="3857"/>
                </a:lnTo>
                <a:lnTo>
                  <a:pt x="9140" y="3861"/>
                </a:lnTo>
                <a:lnTo>
                  <a:pt x="9106" y="3864"/>
                </a:lnTo>
                <a:lnTo>
                  <a:pt x="9073" y="3866"/>
                </a:lnTo>
                <a:lnTo>
                  <a:pt x="9039" y="3867"/>
                </a:lnTo>
                <a:lnTo>
                  <a:pt x="9004" y="3867"/>
                </a:lnTo>
                <a:lnTo>
                  <a:pt x="9004" y="3867"/>
                </a:lnTo>
                <a:lnTo>
                  <a:pt x="8970" y="3867"/>
                </a:lnTo>
                <a:lnTo>
                  <a:pt x="8936" y="3866"/>
                </a:lnTo>
                <a:lnTo>
                  <a:pt x="8903" y="3864"/>
                </a:lnTo>
                <a:lnTo>
                  <a:pt x="8869" y="3862"/>
                </a:lnTo>
                <a:lnTo>
                  <a:pt x="8836" y="3857"/>
                </a:lnTo>
                <a:lnTo>
                  <a:pt x="8803" y="3854"/>
                </a:lnTo>
                <a:lnTo>
                  <a:pt x="8771" y="3848"/>
                </a:lnTo>
                <a:lnTo>
                  <a:pt x="8738" y="3842"/>
                </a:lnTo>
                <a:lnTo>
                  <a:pt x="8707" y="3836"/>
                </a:lnTo>
                <a:lnTo>
                  <a:pt x="8675" y="3829"/>
                </a:lnTo>
                <a:lnTo>
                  <a:pt x="8645" y="3821"/>
                </a:lnTo>
                <a:lnTo>
                  <a:pt x="8613" y="3812"/>
                </a:lnTo>
                <a:lnTo>
                  <a:pt x="8583" y="3803"/>
                </a:lnTo>
                <a:lnTo>
                  <a:pt x="8553" y="3793"/>
                </a:lnTo>
                <a:lnTo>
                  <a:pt x="8524" y="3782"/>
                </a:lnTo>
                <a:lnTo>
                  <a:pt x="8495" y="3772"/>
                </a:lnTo>
                <a:lnTo>
                  <a:pt x="8466" y="3759"/>
                </a:lnTo>
                <a:lnTo>
                  <a:pt x="8439" y="3746"/>
                </a:lnTo>
                <a:lnTo>
                  <a:pt x="8411" y="3733"/>
                </a:lnTo>
                <a:lnTo>
                  <a:pt x="8384" y="3720"/>
                </a:lnTo>
                <a:lnTo>
                  <a:pt x="8357" y="3705"/>
                </a:lnTo>
                <a:lnTo>
                  <a:pt x="8331" y="3690"/>
                </a:lnTo>
                <a:lnTo>
                  <a:pt x="8304" y="3674"/>
                </a:lnTo>
                <a:lnTo>
                  <a:pt x="8279" y="3658"/>
                </a:lnTo>
                <a:lnTo>
                  <a:pt x="8255" y="3641"/>
                </a:lnTo>
                <a:lnTo>
                  <a:pt x="8230" y="3624"/>
                </a:lnTo>
                <a:lnTo>
                  <a:pt x="8206" y="3606"/>
                </a:lnTo>
                <a:lnTo>
                  <a:pt x="8183" y="3588"/>
                </a:lnTo>
                <a:lnTo>
                  <a:pt x="8160" y="3568"/>
                </a:lnTo>
                <a:lnTo>
                  <a:pt x="8138" y="3549"/>
                </a:lnTo>
                <a:lnTo>
                  <a:pt x="8116" y="3529"/>
                </a:lnTo>
                <a:lnTo>
                  <a:pt x="8094" y="3508"/>
                </a:lnTo>
                <a:lnTo>
                  <a:pt x="8074" y="3487"/>
                </a:lnTo>
                <a:lnTo>
                  <a:pt x="8053" y="3465"/>
                </a:lnTo>
                <a:lnTo>
                  <a:pt x="8034" y="3443"/>
                </a:lnTo>
                <a:lnTo>
                  <a:pt x="8015" y="3421"/>
                </a:lnTo>
                <a:lnTo>
                  <a:pt x="7996" y="3398"/>
                </a:lnTo>
                <a:lnTo>
                  <a:pt x="7978" y="3375"/>
                </a:lnTo>
                <a:lnTo>
                  <a:pt x="7961" y="3351"/>
                </a:lnTo>
                <a:lnTo>
                  <a:pt x="7943" y="3327"/>
                </a:lnTo>
                <a:lnTo>
                  <a:pt x="7927" y="3301"/>
                </a:lnTo>
                <a:lnTo>
                  <a:pt x="7912" y="3277"/>
                </a:lnTo>
                <a:lnTo>
                  <a:pt x="7897" y="3252"/>
                </a:lnTo>
                <a:lnTo>
                  <a:pt x="7883" y="3225"/>
                </a:lnTo>
                <a:lnTo>
                  <a:pt x="7869" y="3200"/>
                </a:lnTo>
                <a:lnTo>
                  <a:pt x="7855" y="3172"/>
                </a:lnTo>
                <a:lnTo>
                  <a:pt x="7844" y="3145"/>
                </a:lnTo>
                <a:lnTo>
                  <a:pt x="7831" y="3118"/>
                </a:lnTo>
                <a:lnTo>
                  <a:pt x="7821" y="3090"/>
                </a:lnTo>
                <a:lnTo>
                  <a:pt x="7810" y="3062"/>
                </a:lnTo>
                <a:lnTo>
                  <a:pt x="7800" y="3034"/>
                </a:lnTo>
                <a:lnTo>
                  <a:pt x="7791" y="3005"/>
                </a:lnTo>
                <a:lnTo>
                  <a:pt x="7783" y="2977"/>
                </a:lnTo>
                <a:lnTo>
                  <a:pt x="7776" y="2947"/>
                </a:lnTo>
                <a:lnTo>
                  <a:pt x="7768" y="2918"/>
                </a:lnTo>
                <a:lnTo>
                  <a:pt x="7762" y="2888"/>
                </a:lnTo>
                <a:lnTo>
                  <a:pt x="7756" y="2858"/>
                </a:lnTo>
                <a:lnTo>
                  <a:pt x="7751" y="2828"/>
                </a:lnTo>
                <a:lnTo>
                  <a:pt x="7747" y="2796"/>
                </a:lnTo>
                <a:lnTo>
                  <a:pt x="7743" y="2765"/>
                </a:lnTo>
                <a:lnTo>
                  <a:pt x="7741" y="2734"/>
                </a:lnTo>
                <a:lnTo>
                  <a:pt x="7739" y="2703"/>
                </a:lnTo>
                <a:lnTo>
                  <a:pt x="7737" y="2672"/>
                </a:lnTo>
                <a:lnTo>
                  <a:pt x="7737" y="2640"/>
                </a:lnTo>
                <a:close/>
                <a:moveTo>
                  <a:pt x="9729" y="2640"/>
                </a:moveTo>
                <a:lnTo>
                  <a:pt x="9729" y="2633"/>
                </a:lnTo>
                <a:lnTo>
                  <a:pt x="9729" y="2633"/>
                </a:lnTo>
                <a:lnTo>
                  <a:pt x="9728" y="2595"/>
                </a:lnTo>
                <a:lnTo>
                  <a:pt x="9725" y="2557"/>
                </a:lnTo>
                <a:lnTo>
                  <a:pt x="9721" y="2520"/>
                </a:lnTo>
                <a:lnTo>
                  <a:pt x="9715" y="2483"/>
                </a:lnTo>
                <a:lnTo>
                  <a:pt x="9707" y="2447"/>
                </a:lnTo>
                <a:lnTo>
                  <a:pt x="9698" y="2412"/>
                </a:lnTo>
                <a:lnTo>
                  <a:pt x="9687" y="2377"/>
                </a:lnTo>
                <a:lnTo>
                  <a:pt x="9674" y="2343"/>
                </a:lnTo>
                <a:lnTo>
                  <a:pt x="9661" y="2310"/>
                </a:lnTo>
                <a:lnTo>
                  <a:pt x="9646" y="2277"/>
                </a:lnTo>
                <a:lnTo>
                  <a:pt x="9629" y="2246"/>
                </a:lnTo>
                <a:lnTo>
                  <a:pt x="9611" y="2216"/>
                </a:lnTo>
                <a:lnTo>
                  <a:pt x="9591" y="2186"/>
                </a:lnTo>
                <a:lnTo>
                  <a:pt x="9570" y="2158"/>
                </a:lnTo>
                <a:lnTo>
                  <a:pt x="9548" y="2131"/>
                </a:lnTo>
                <a:lnTo>
                  <a:pt x="9525" y="2104"/>
                </a:lnTo>
                <a:lnTo>
                  <a:pt x="9501" y="2080"/>
                </a:lnTo>
                <a:lnTo>
                  <a:pt x="9474" y="2056"/>
                </a:lnTo>
                <a:lnTo>
                  <a:pt x="9448" y="2034"/>
                </a:lnTo>
                <a:lnTo>
                  <a:pt x="9420" y="2013"/>
                </a:lnTo>
                <a:lnTo>
                  <a:pt x="9390" y="1993"/>
                </a:lnTo>
                <a:lnTo>
                  <a:pt x="9360" y="1975"/>
                </a:lnTo>
                <a:lnTo>
                  <a:pt x="9328" y="1957"/>
                </a:lnTo>
                <a:lnTo>
                  <a:pt x="9296" y="1942"/>
                </a:lnTo>
                <a:lnTo>
                  <a:pt x="9263" y="1929"/>
                </a:lnTo>
                <a:lnTo>
                  <a:pt x="9229" y="1917"/>
                </a:lnTo>
                <a:lnTo>
                  <a:pt x="9193" y="1907"/>
                </a:lnTo>
                <a:lnTo>
                  <a:pt x="9157" y="1898"/>
                </a:lnTo>
                <a:lnTo>
                  <a:pt x="9120" y="1892"/>
                </a:lnTo>
                <a:lnTo>
                  <a:pt x="9082" y="1887"/>
                </a:lnTo>
                <a:lnTo>
                  <a:pt x="9044" y="1883"/>
                </a:lnTo>
                <a:lnTo>
                  <a:pt x="9004" y="1883"/>
                </a:lnTo>
                <a:lnTo>
                  <a:pt x="9004" y="1883"/>
                </a:lnTo>
                <a:lnTo>
                  <a:pt x="8965" y="1883"/>
                </a:lnTo>
                <a:lnTo>
                  <a:pt x="8927" y="1887"/>
                </a:lnTo>
                <a:lnTo>
                  <a:pt x="8889" y="1892"/>
                </a:lnTo>
                <a:lnTo>
                  <a:pt x="8852" y="1898"/>
                </a:lnTo>
                <a:lnTo>
                  <a:pt x="8816" y="1907"/>
                </a:lnTo>
                <a:lnTo>
                  <a:pt x="8781" y="1917"/>
                </a:lnTo>
                <a:lnTo>
                  <a:pt x="8746" y="1929"/>
                </a:lnTo>
                <a:lnTo>
                  <a:pt x="8714" y="1941"/>
                </a:lnTo>
                <a:lnTo>
                  <a:pt x="8682" y="1956"/>
                </a:lnTo>
                <a:lnTo>
                  <a:pt x="8650" y="1972"/>
                </a:lnTo>
                <a:lnTo>
                  <a:pt x="8620" y="1991"/>
                </a:lnTo>
                <a:lnTo>
                  <a:pt x="8591" y="2011"/>
                </a:lnTo>
                <a:lnTo>
                  <a:pt x="8564" y="2031"/>
                </a:lnTo>
                <a:lnTo>
                  <a:pt x="8537" y="2053"/>
                </a:lnTo>
                <a:lnTo>
                  <a:pt x="8512" y="2076"/>
                </a:lnTo>
                <a:lnTo>
                  <a:pt x="8487" y="2101"/>
                </a:lnTo>
                <a:lnTo>
                  <a:pt x="8464" y="2127"/>
                </a:lnTo>
                <a:lnTo>
                  <a:pt x="8442" y="2154"/>
                </a:lnTo>
                <a:lnTo>
                  <a:pt x="8421" y="2182"/>
                </a:lnTo>
                <a:lnTo>
                  <a:pt x="8403" y="2212"/>
                </a:lnTo>
                <a:lnTo>
                  <a:pt x="8384" y="2242"/>
                </a:lnTo>
                <a:lnTo>
                  <a:pt x="8368" y="2273"/>
                </a:lnTo>
                <a:lnTo>
                  <a:pt x="8353" y="2304"/>
                </a:lnTo>
                <a:lnTo>
                  <a:pt x="8340" y="2338"/>
                </a:lnTo>
                <a:lnTo>
                  <a:pt x="8328" y="2371"/>
                </a:lnTo>
                <a:lnTo>
                  <a:pt x="8317" y="2406"/>
                </a:lnTo>
                <a:lnTo>
                  <a:pt x="8308" y="2440"/>
                </a:lnTo>
                <a:lnTo>
                  <a:pt x="8301" y="2476"/>
                </a:lnTo>
                <a:lnTo>
                  <a:pt x="8295" y="2513"/>
                </a:lnTo>
                <a:lnTo>
                  <a:pt x="8291" y="2550"/>
                </a:lnTo>
                <a:lnTo>
                  <a:pt x="8288" y="2588"/>
                </a:lnTo>
                <a:lnTo>
                  <a:pt x="8287" y="2626"/>
                </a:lnTo>
                <a:lnTo>
                  <a:pt x="8287" y="2633"/>
                </a:lnTo>
                <a:lnTo>
                  <a:pt x="8287" y="2633"/>
                </a:lnTo>
                <a:lnTo>
                  <a:pt x="8288" y="2672"/>
                </a:lnTo>
                <a:lnTo>
                  <a:pt x="8291" y="2708"/>
                </a:lnTo>
                <a:lnTo>
                  <a:pt x="8295" y="2747"/>
                </a:lnTo>
                <a:lnTo>
                  <a:pt x="8301" y="2782"/>
                </a:lnTo>
                <a:lnTo>
                  <a:pt x="8309" y="2819"/>
                </a:lnTo>
                <a:lnTo>
                  <a:pt x="8318" y="2854"/>
                </a:lnTo>
                <a:lnTo>
                  <a:pt x="8329" y="2889"/>
                </a:lnTo>
                <a:lnTo>
                  <a:pt x="8341" y="2923"/>
                </a:lnTo>
                <a:lnTo>
                  <a:pt x="8354" y="2956"/>
                </a:lnTo>
                <a:lnTo>
                  <a:pt x="8370" y="2988"/>
                </a:lnTo>
                <a:lnTo>
                  <a:pt x="8387" y="3019"/>
                </a:lnTo>
                <a:lnTo>
                  <a:pt x="8405" y="3051"/>
                </a:lnTo>
                <a:lnTo>
                  <a:pt x="8425" y="3079"/>
                </a:lnTo>
                <a:lnTo>
                  <a:pt x="8446" y="3108"/>
                </a:lnTo>
                <a:lnTo>
                  <a:pt x="8468" y="3136"/>
                </a:lnTo>
                <a:lnTo>
                  <a:pt x="8491" y="3161"/>
                </a:lnTo>
                <a:lnTo>
                  <a:pt x="8515" y="3187"/>
                </a:lnTo>
                <a:lnTo>
                  <a:pt x="8540" y="3210"/>
                </a:lnTo>
                <a:lnTo>
                  <a:pt x="8568" y="3233"/>
                </a:lnTo>
                <a:lnTo>
                  <a:pt x="8596" y="3254"/>
                </a:lnTo>
                <a:lnTo>
                  <a:pt x="8625" y="3274"/>
                </a:lnTo>
                <a:lnTo>
                  <a:pt x="8656" y="3292"/>
                </a:lnTo>
                <a:lnTo>
                  <a:pt x="8687" y="3308"/>
                </a:lnTo>
                <a:lnTo>
                  <a:pt x="8720" y="3323"/>
                </a:lnTo>
                <a:lnTo>
                  <a:pt x="8753" y="3337"/>
                </a:lnTo>
                <a:lnTo>
                  <a:pt x="8787" y="3349"/>
                </a:lnTo>
                <a:lnTo>
                  <a:pt x="8823" y="3359"/>
                </a:lnTo>
                <a:lnTo>
                  <a:pt x="8859" y="3368"/>
                </a:lnTo>
                <a:lnTo>
                  <a:pt x="8896" y="3374"/>
                </a:lnTo>
                <a:lnTo>
                  <a:pt x="8934" y="3380"/>
                </a:lnTo>
                <a:lnTo>
                  <a:pt x="8972" y="3382"/>
                </a:lnTo>
                <a:lnTo>
                  <a:pt x="9011" y="3383"/>
                </a:lnTo>
                <a:lnTo>
                  <a:pt x="9011" y="3383"/>
                </a:lnTo>
                <a:lnTo>
                  <a:pt x="9051" y="3382"/>
                </a:lnTo>
                <a:lnTo>
                  <a:pt x="9089" y="3380"/>
                </a:lnTo>
                <a:lnTo>
                  <a:pt x="9127" y="3375"/>
                </a:lnTo>
                <a:lnTo>
                  <a:pt x="9164" y="3368"/>
                </a:lnTo>
                <a:lnTo>
                  <a:pt x="9200" y="3360"/>
                </a:lnTo>
                <a:lnTo>
                  <a:pt x="9235" y="3350"/>
                </a:lnTo>
                <a:lnTo>
                  <a:pt x="9268" y="3338"/>
                </a:lnTo>
                <a:lnTo>
                  <a:pt x="9302" y="3324"/>
                </a:lnTo>
                <a:lnTo>
                  <a:pt x="9334" y="3309"/>
                </a:lnTo>
                <a:lnTo>
                  <a:pt x="9365" y="3293"/>
                </a:lnTo>
                <a:lnTo>
                  <a:pt x="9396" y="3276"/>
                </a:lnTo>
                <a:lnTo>
                  <a:pt x="9425" y="3256"/>
                </a:lnTo>
                <a:lnTo>
                  <a:pt x="9452" y="3235"/>
                </a:lnTo>
                <a:lnTo>
                  <a:pt x="9479" y="3213"/>
                </a:lnTo>
                <a:lnTo>
                  <a:pt x="9504" y="3189"/>
                </a:lnTo>
                <a:lnTo>
                  <a:pt x="9529" y="3165"/>
                </a:lnTo>
                <a:lnTo>
                  <a:pt x="9552" y="3139"/>
                </a:lnTo>
                <a:lnTo>
                  <a:pt x="9574" y="3112"/>
                </a:lnTo>
                <a:lnTo>
                  <a:pt x="9593" y="3084"/>
                </a:lnTo>
                <a:lnTo>
                  <a:pt x="9613" y="3055"/>
                </a:lnTo>
                <a:lnTo>
                  <a:pt x="9630" y="3025"/>
                </a:lnTo>
                <a:lnTo>
                  <a:pt x="9648" y="2994"/>
                </a:lnTo>
                <a:lnTo>
                  <a:pt x="9663" y="2962"/>
                </a:lnTo>
                <a:lnTo>
                  <a:pt x="9676" y="2929"/>
                </a:lnTo>
                <a:lnTo>
                  <a:pt x="9688" y="2895"/>
                </a:lnTo>
                <a:lnTo>
                  <a:pt x="9699" y="2861"/>
                </a:lnTo>
                <a:lnTo>
                  <a:pt x="9708" y="2825"/>
                </a:lnTo>
                <a:lnTo>
                  <a:pt x="9715" y="2789"/>
                </a:lnTo>
                <a:lnTo>
                  <a:pt x="9721" y="2752"/>
                </a:lnTo>
                <a:lnTo>
                  <a:pt x="9725" y="2715"/>
                </a:lnTo>
                <a:lnTo>
                  <a:pt x="9728" y="2678"/>
                </a:lnTo>
                <a:lnTo>
                  <a:pt x="9729" y="2640"/>
                </a:lnTo>
                <a:close/>
                <a:moveTo>
                  <a:pt x="10572" y="1440"/>
                </a:moveTo>
                <a:lnTo>
                  <a:pt x="11665" y="1440"/>
                </a:lnTo>
                <a:lnTo>
                  <a:pt x="11665" y="1440"/>
                </a:lnTo>
                <a:lnTo>
                  <a:pt x="11720" y="1441"/>
                </a:lnTo>
                <a:lnTo>
                  <a:pt x="11776" y="1443"/>
                </a:lnTo>
                <a:lnTo>
                  <a:pt x="11828" y="1449"/>
                </a:lnTo>
                <a:lnTo>
                  <a:pt x="11880" y="1456"/>
                </a:lnTo>
                <a:lnTo>
                  <a:pt x="11930" y="1464"/>
                </a:lnTo>
                <a:lnTo>
                  <a:pt x="11977" y="1474"/>
                </a:lnTo>
                <a:lnTo>
                  <a:pt x="12023" y="1487"/>
                </a:lnTo>
                <a:lnTo>
                  <a:pt x="12067" y="1502"/>
                </a:lnTo>
                <a:lnTo>
                  <a:pt x="12110" y="1518"/>
                </a:lnTo>
                <a:lnTo>
                  <a:pt x="12152" y="1536"/>
                </a:lnTo>
                <a:lnTo>
                  <a:pt x="12191" y="1556"/>
                </a:lnTo>
                <a:lnTo>
                  <a:pt x="12228" y="1577"/>
                </a:lnTo>
                <a:lnTo>
                  <a:pt x="12264" y="1602"/>
                </a:lnTo>
                <a:lnTo>
                  <a:pt x="12299" y="1626"/>
                </a:lnTo>
                <a:lnTo>
                  <a:pt x="12331" y="1654"/>
                </a:lnTo>
                <a:lnTo>
                  <a:pt x="12361" y="1681"/>
                </a:lnTo>
                <a:lnTo>
                  <a:pt x="12361" y="1681"/>
                </a:lnTo>
                <a:lnTo>
                  <a:pt x="12386" y="1708"/>
                </a:lnTo>
                <a:lnTo>
                  <a:pt x="12409" y="1734"/>
                </a:lnTo>
                <a:lnTo>
                  <a:pt x="12429" y="1762"/>
                </a:lnTo>
                <a:lnTo>
                  <a:pt x="12449" y="1791"/>
                </a:lnTo>
                <a:lnTo>
                  <a:pt x="12468" y="1822"/>
                </a:lnTo>
                <a:lnTo>
                  <a:pt x="12484" y="1853"/>
                </a:lnTo>
                <a:lnTo>
                  <a:pt x="12500" y="1886"/>
                </a:lnTo>
                <a:lnTo>
                  <a:pt x="12514" y="1920"/>
                </a:lnTo>
                <a:lnTo>
                  <a:pt x="12526" y="1955"/>
                </a:lnTo>
                <a:lnTo>
                  <a:pt x="12536" y="1991"/>
                </a:lnTo>
                <a:lnTo>
                  <a:pt x="12545" y="2028"/>
                </a:lnTo>
                <a:lnTo>
                  <a:pt x="12553" y="2066"/>
                </a:lnTo>
                <a:lnTo>
                  <a:pt x="12559" y="2105"/>
                </a:lnTo>
                <a:lnTo>
                  <a:pt x="12563" y="2145"/>
                </a:lnTo>
                <a:lnTo>
                  <a:pt x="12565" y="2185"/>
                </a:lnTo>
                <a:lnTo>
                  <a:pt x="12566" y="2228"/>
                </a:lnTo>
                <a:lnTo>
                  <a:pt x="12566" y="2234"/>
                </a:lnTo>
                <a:lnTo>
                  <a:pt x="12566" y="2234"/>
                </a:lnTo>
                <a:lnTo>
                  <a:pt x="12565" y="2269"/>
                </a:lnTo>
                <a:lnTo>
                  <a:pt x="12564" y="2305"/>
                </a:lnTo>
                <a:lnTo>
                  <a:pt x="12560" y="2339"/>
                </a:lnTo>
                <a:lnTo>
                  <a:pt x="12557" y="2372"/>
                </a:lnTo>
                <a:lnTo>
                  <a:pt x="12551" y="2405"/>
                </a:lnTo>
                <a:lnTo>
                  <a:pt x="12545" y="2436"/>
                </a:lnTo>
                <a:lnTo>
                  <a:pt x="12537" y="2467"/>
                </a:lnTo>
                <a:lnTo>
                  <a:pt x="12529" y="2496"/>
                </a:lnTo>
                <a:lnTo>
                  <a:pt x="12519" y="2526"/>
                </a:lnTo>
                <a:lnTo>
                  <a:pt x="12508" y="2554"/>
                </a:lnTo>
                <a:lnTo>
                  <a:pt x="12497" y="2581"/>
                </a:lnTo>
                <a:lnTo>
                  <a:pt x="12484" y="2608"/>
                </a:lnTo>
                <a:lnTo>
                  <a:pt x="12470" y="2633"/>
                </a:lnTo>
                <a:lnTo>
                  <a:pt x="12456" y="2659"/>
                </a:lnTo>
                <a:lnTo>
                  <a:pt x="12440" y="2683"/>
                </a:lnTo>
                <a:lnTo>
                  <a:pt x="12424" y="2706"/>
                </a:lnTo>
                <a:lnTo>
                  <a:pt x="12406" y="2729"/>
                </a:lnTo>
                <a:lnTo>
                  <a:pt x="12388" y="2751"/>
                </a:lnTo>
                <a:lnTo>
                  <a:pt x="12369" y="2772"/>
                </a:lnTo>
                <a:lnTo>
                  <a:pt x="12350" y="2792"/>
                </a:lnTo>
                <a:lnTo>
                  <a:pt x="12329" y="2811"/>
                </a:lnTo>
                <a:lnTo>
                  <a:pt x="12307" y="2830"/>
                </a:lnTo>
                <a:lnTo>
                  <a:pt x="12285" y="2848"/>
                </a:lnTo>
                <a:lnTo>
                  <a:pt x="12262" y="2866"/>
                </a:lnTo>
                <a:lnTo>
                  <a:pt x="12239" y="2882"/>
                </a:lnTo>
                <a:lnTo>
                  <a:pt x="12214" y="2897"/>
                </a:lnTo>
                <a:lnTo>
                  <a:pt x="12189" y="2912"/>
                </a:lnTo>
                <a:lnTo>
                  <a:pt x="12163" y="2926"/>
                </a:lnTo>
                <a:lnTo>
                  <a:pt x="12137" y="2940"/>
                </a:lnTo>
                <a:lnTo>
                  <a:pt x="12110" y="2951"/>
                </a:lnTo>
                <a:lnTo>
                  <a:pt x="12082" y="2963"/>
                </a:lnTo>
                <a:lnTo>
                  <a:pt x="12053" y="2974"/>
                </a:lnTo>
                <a:lnTo>
                  <a:pt x="12638" y="3827"/>
                </a:lnTo>
                <a:lnTo>
                  <a:pt x="12023" y="3827"/>
                </a:lnTo>
                <a:lnTo>
                  <a:pt x="11511" y="3063"/>
                </a:lnTo>
                <a:lnTo>
                  <a:pt x="11098" y="3063"/>
                </a:lnTo>
                <a:lnTo>
                  <a:pt x="11098" y="3827"/>
                </a:lnTo>
                <a:lnTo>
                  <a:pt x="10572" y="3827"/>
                </a:lnTo>
                <a:lnTo>
                  <a:pt x="10572" y="1440"/>
                </a:lnTo>
                <a:close/>
                <a:moveTo>
                  <a:pt x="11630" y="2599"/>
                </a:moveTo>
                <a:lnTo>
                  <a:pt x="11630" y="2599"/>
                </a:lnTo>
                <a:lnTo>
                  <a:pt x="11654" y="2599"/>
                </a:lnTo>
                <a:lnTo>
                  <a:pt x="11677" y="2598"/>
                </a:lnTo>
                <a:lnTo>
                  <a:pt x="11699" y="2595"/>
                </a:lnTo>
                <a:lnTo>
                  <a:pt x="11721" y="2593"/>
                </a:lnTo>
                <a:lnTo>
                  <a:pt x="11742" y="2589"/>
                </a:lnTo>
                <a:lnTo>
                  <a:pt x="11763" y="2585"/>
                </a:lnTo>
                <a:lnTo>
                  <a:pt x="11783" y="2580"/>
                </a:lnTo>
                <a:lnTo>
                  <a:pt x="11801" y="2574"/>
                </a:lnTo>
                <a:lnTo>
                  <a:pt x="11820" y="2569"/>
                </a:lnTo>
                <a:lnTo>
                  <a:pt x="11837" y="2562"/>
                </a:lnTo>
                <a:lnTo>
                  <a:pt x="11854" y="2554"/>
                </a:lnTo>
                <a:lnTo>
                  <a:pt x="11871" y="2546"/>
                </a:lnTo>
                <a:lnTo>
                  <a:pt x="11886" y="2536"/>
                </a:lnTo>
                <a:lnTo>
                  <a:pt x="11901" y="2527"/>
                </a:lnTo>
                <a:lnTo>
                  <a:pt x="11915" y="2517"/>
                </a:lnTo>
                <a:lnTo>
                  <a:pt x="11927" y="2505"/>
                </a:lnTo>
                <a:lnTo>
                  <a:pt x="11940" y="2495"/>
                </a:lnTo>
                <a:lnTo>
                  <a:pt x="11952" y="2482"/>
                </a:lnTo>
                <a:lnTo>
                  <a:pt x="11963" y="2469"/>
                </a:lnTo>
                <a:lnTo>
                  <a:pt x="11974" y="2457"/>
                </a:lnTo>
                <a:lnTo>
                  <a:pt x="11983" y="2443"/>
                </a:lnTo>
                <a:lnTo>
                  <a:pt x="11991" y="2429"/>
                </a:lnTo>
                <a:lnTo>
                  <a:pt x="11999" y="2414"/>
                </a:lnTo>
                <a:lnTo>
                  <a:pt x="12006" y="2399"/>
                </a:lnTo>
                <a:lnTo>
                  <a:pt x="12013" y="2384"/>
                </a:lnTo>
                <a:lnTo>
                  <a:pt x="12018" y="2368"/>
                </a:lnTo>
                <a:lnTo>
                  <a:pt x="12022" y="2350"/>
                </a:lnTo>
                <a:lnTo>
                  <a:pt x="12027" y="2334"/>
                </a:lnTo>
                <a:lnTo>
                  <a:pt x="12029" y="2317"/>
                </a:lnTo>
                <a:lnTo>
                  <a:pt x="12031" y="2298"/>
                </a:lnTo>
                <a:lnTo>
                  <a:pt x="12033" y="2280"/>
                </a:lnTo>
                <a:lnTo>
                  <a:pt x="12034" y="2261"/>
                </a:lnTo>
                <a:lnTo>
                  <a:pt x="12034" y="2254"/>
                </a:lnTo>
                <a:lnTo>
                  <a:pt x="12034" y="2254"/>
                </a:lnTo>
                <a:lnTo>
                  <a:pt x="12033" y="2234"/>
                </a:lnTo>
                <a:lnTo>
                  <a:pt x="12031" y="2214"/>
                </a:lnTo>
                <a:lnTo>
                  <a:pt x="12029" y="2194"/>
                </a:lnTo>
                <a:lnTo>
                  <a:pt x="12026" y="2176"/>
                </a:lnTo>
                <a:lnTo>
                  <a:pt x="12022" y="2157"/>
                </a:lnTo>
                <a:lnTo>
                  <a:pt x="12018" y="2140"/>
                </a:lnTo>
                <a:lnTo>
                  <a:pt x="12012" y="2123"/>
                </a:lnTo>
                <a:lnTo>
                  <a:pt x="12005" y="2106"/>
                </a:lnTo>
                <a:lnTo>
                  <a:pt x="11997" y="2090"/>
                </a:lnTo>
                <a:lnTo>
                  <a:pt x="11989" y="2075"/>
                </a:lnTo>
                <a:lnTo>
                  <a:pt x="11981" y="2061"/>
                </a:lnTo>
                <a:lnTo>
                  <a:pt x="11970" y="2048"/>
                </a:lnTo>
                <a:lnTo>
                  <a:pt x="11960" y="2035"/>
                </a:lnTo>
                <a:lnTo>
                  <a:pt x="11948" y="2022"/>
                </a:lnTo>
                <a:lnTo>
                  <a:pt x="11935" y="2011"/>
                </a:lnTo>
                <a:lnTo>
                  <a:pt x="11923" y="2000"/>
                </a:lnTo>
                <a:lnTo>
                  <a:pt x="11909" y="1990"/>
                </a:lnTo>
                <a:lnTo>
                  <a:pt x="11895" y="1979"/>
                </a:lnTo>
                <a:lnTo>
                  <a:pt x="11880" y="1970"/>
                </a:lnTo>
                <a:lnTo>
                  <a:pt x="11864" y="1962"/>
                </a:lnTo>
                <a:lnTo>
                  <a:pt x="11846" y="1954"/>
                </a:lnTo>
                <a:lnTo>
                  <a:pt x="11829" y="1947"/>
                </a:lnTo>
                <a:lnTo>
                  <a:pt x="11812" y="1941"/>
                </a:lnTo>
                <a:lnTo>
                  <a:pt x="11793" y="1935"/>
                </a:lnTo>
                <a:lnTo>
                  <a:pt x="11773" y="1930"/>
                </a:lnTo>
                <a:lnTo>
                  <a:pt x="11754" y="1926"/>
                </a:lnTo>
                <a:lnTo>
                  <a:pt x="11733" y="1922"/>
                </a:lnTo>
                <a:lnTo>
                  <a:pt x="11711" y="1919"/>
                </a:lnTo>
                <a:lnTo>
                  <a:pt x="11689" y="1917"/>
                </a:lnTo>
                <a:lnTo>
                  <a:pt x="11667" y="1915"/>
                </a:lnTo>
                <a:lnTo>
                  <a:pt x="11644" y="1914"/>
                </a:lnTo>
                <a:lnTo>
                  <a:pt x="11620" y="1914"/>
                </a:lnTo>
                <a:lnTo>
                  <a:pt x="11098" y="1914"/>
                </a:lnTo>
                <a:lnTo>
                  <a:pt x="11098" y="2599"/>
                </a:lnTo>
                <a:lnTo>
                  <a:pt x="11630" y="2599"/>
                </a:lnTo>
                <a:close/>
                <a:moveTo>
                  <a:pt x="12883" y="1440"/>
                </a:moveTo>
                <a:lnTo>
                  <a:pt x="13408" y="1440"/>
                </a:lnTo>
                <a:lnTo>
                  <a:pt x="13408" y="3349"/>
                </a:lnTo>
                <a:lnTo>
                  <a:pt x="14600" y="3349"/>
                </a:lnTo>
                <a:lnTo>
                  <a:pt x="14600" y="3827"/>
                </a:lnTo>
                <a:lnTo>
                  <a:pt x="12883" y="3827"/>
                </a:lnTo>
                <a:lnTo>
                  <a:pt x="12883" y="1440"/>
                </a:lnTo>
                <a:close/>
                <a:moveTo>
                  <a:pt x="14889" y="1440"/>
                </a:moveTo>
                <a:lnTo>
                  <a:pt x="15822" y="1440"/>
                </a:lnTo>
                <a:lnTo>
                  <a:pt x="15822" y="1440"/>
                </a:lnTo>
                <a:lnTo>
                  <a:pt x="15857" y="1440"/>
                </a:lnTo>
                <a:lnTo>
                  <a:pt x="15891" y="1441"/>
                </a:lnTo>
                <a:lnTo>
                  <a:pt x="15926" y="1443"/>
                </a:lnTo>
                <a:lnTo>
                  <a:pt x="15960" y="1446"/>
                </a:lnTo>
                <a:lnTo>
                  <a:pt x="15994" y="1449"/>
                </a:lnTo>
                <a:lnTo>
                  <a:pt x="16027" y="1452"/>
                </a:lnTo>
                <a:lnTo>
                  <a:pt x="16060" y="1457"/>
                </a:lnTo>
                <a:lnTo>
                  <a:pt x="16093" y="1463"/>
                </a:lnTo>
                <a:lnTo>
                  <a:pt x="16124" y="1469"/>
                </a:lnTo>
                <a:lnTo>
                  <a:pt x="16156" y="1476"/>
                </a:lnTo>
                <a:lnTo>
                  <a:pt x="16188" y="1484"/>
                </a:lnTo>
                <a:lnTo>
                  <a:pt x="16219" y="1492"/>
                </a:lnTo>
                <a:lnTo>
                  <a:pt x="16249" y="1500"/>
                </a:lnTo>
                <a:lnTo>
                  <a:pt x="16279" y="1510"/>
                </a:lnTo>
                <a:lnTo>
                  <a:pt x="16308" y="1519"/>
                </a:lnTo>
                <a:lnTo>
                  <a:pt x="16338" y="1531"/>
                </a:lnTo>
                <a:lnTo>
                  <a:pt x="16366" y="1541"/>
                </a:lnTo>
                <a:lnTo>
                  <a:pt x="16395" y="1554"/>
                </a:lnTo>
                <a:lnTo>
                  <a:pt x="16423" y="1567"/>
                </a:lnTo>
                <a:lnTo>
                  <a:pt x="16449" y="1580"/>
                </a:lnTo>
                <a:lnTo>
                  <a:pt x="16477" y="1593"/>
                </a:lnTo>
                <a:lnTo>
                  <a:pt x="16502" y="1607"/>
                </a:lnTo>
                <a:lnTo>
                  <a:pt x="16529" y="1622"/>
                </a:lnTo>
                <a:lnTo>
                  <a:pt x="16555" y="1637"/>
                </a:lnTo>
                <a:lnTo>
                  <a:pt x="16579" y="1654"/>
                </a:lnTo>
                <a:lnTo>
                  <a:pt x="16603" y="1671"/>
                </a:lnTo>
                <a:lnTo>
                  <a:pt x="16627" y="1687"/>
                </a:lnTo>
                <a:lnTo>
                  <a:pt x="16651" y="1706"/>
                </a:lnTo>
                <a:lnTo>
                  <a:pt x="16674" y="1723"/>
                </a:lnTo>
                <a:lnTo>
                  <a:pt x="16696" y="1742"/>
                </a:lnTo>
                <a:lnTo>
                  <a:pt x="16718" y="1761"/>
                </a:lnTo>
                <a:lnTo>
                  <a:pt x="16738" y="1781"/>
                </a:lnTo>
                <a:lnTo>
                  <a:pt x="16759" y="1801"/>
                </a:lnTo>
                <a:lnTo>
                  <a:pt x="16780" y="1822"/>
                </a:lnTo>
                <a:lnTo>
                  <a:pt x="16800" y="1843"/>
                </a:lnTo>
                <a:lnTo>
                  <a:pt x="16818" y="1865"/>
                </a:lnTo>
                <a:lnTo>
                  <a:pt x="16837" y="1887"/>
                </a:lnTo>
                <a:lnTo>
                  <a:pt x="16854" y="1909"/>
                </a:lnTo>
                <a:lnTo>
                  <a:pt x="16872" y="1932"/>
                </a:lnTo>
                <a:lnTo>
                  <a:pt x="16889" y="1955"/>
                </a:lnTo>
                <a:lnTo>
                  <a:pt x="16905" y="1979"/>
                </a:lnTo>
                <a:lnTo>
                  <a:pt x="16920" y="2004"/>
                </a:lnTo>
                <a:lnTo>
                  <a:pt x="16935" y="2028"/>
                </a:lnTo>
                <a:lnTo>
                  <a:pt x="16949" y="2053"/>
                </a:lnTo>
                <a:lnTo>
                  <a:pt x="16963" y="2079"/>
                </a:lnTo>
                <a:lnTo>
                  <a:pt x="16976" y="2104"/>
                </a:lnTo>
                <a:lnTo>
                  <a:pt x="16988" y="2131"/>
                </a:lnTo>
                <a:lnTo>
                  <a:pt x="17000" y="2157"/>
                </a:lnTo>
                <a:lnTo>
                  <a:pt x="17010" y="2184"/>
                </a:lnTo>
                <a:lnTo>
                  <a:pt x="17021" y="2212"/>
                </a:lnTo>
                <a:lnTo>
                  <a:pt x="17030" y="2239"/>
                </a:lnTo>
                <a:lnTo>
                  <a:pt x="17039" y="2267"/>
                </a:lnTo>
                <a:lnTo>
                  <a:pt x="17047" y="2296"/>
                </a:lnTo>
                <a:lnTo>
                  <a:pt x="17056" y="2324"/>
                </a:lnTo>
                <a:lnTo>
                  <a:pt x="17062" y="2353"/>
                </a:lnTo>
                <a:lnTo>
                  <a:pt x="17068" y="2383"/>
                </a:lnTo>
                <a:lnTo>
                  <a:pt x="17074" y="2412"/>
                </a:lnTo>
                <a:lnTo>
                  <a:pt x="17079" y="2442"/>
                </a:lnTo>
                <a:lnTo>
                  <a:pt x="17083" y="2472"/>
                </a:lnTo>
                <a:lnTo>
                  <a:pt x="17087" y="2502"/>
                </a:lnTo>
                <a:lnTo>
                  <a:pt x="17089" y="2533"/>
                </a:lnTo>
                <a:lnTo>
                  <a:pt x="17091" y="2564"/>
                </a:lnTo>
                <a:lnTo>
                  <a:pt x="17093" y="2595"/>
                </a:lnTo>
                <a:lnTo>
                  <a:pt x="17093" y="2626"/>
                </a:lnTo>
                <a:lnTo>
                  <a:pt x="17093" y="2633"/>
                </a:lnTo>
                <a:lnTo>
                  <a:pt x="17093" y="2633"/>
                </a:lnTo>
                <a:lnTo>
                  <a:pt x="17093" y="2665"/>
                </a:lnTo>
                <a:lnTo>
                  <a:pt x="17091" y="2696"/>
                </a:lnTo>
                <a:lnTo>
                  <a:pt x="17089" y="2727"/>
                </a:lnTo>
                <a:lnTo>
                  <a:pt x="17087" y="2757"/>
                </a:lnTo>
                <a:lnTo>
                  <a:pt x="17083" y="2788"/>
                </a:lnTo>
                <a:lnTo>
                  <a:pt x="17079" y="2818"/>
                </a:lnTo>
                <a:lnTo>
                  <a:pt x="17074" y="2847"/>
                </a:lnTo>
                <a:lnTo>
                  <a:pt x="17068" y="2877"/>
                </a:lnTo>
                <a:lnTo>
                  <a:pt x="17062" y="2906"/>
                </a:lnTo>
                <a:lnTo>
                  <a:pt x="17056" y="2936"/>
                </a:lnTo>
                <a:lnTo>
                  <a:pt x="17047" y="2964"/>
                </a:lnTo>
                <a:lnTo>
                  <a:pt x="17039" y="2993"/>
                </a:lnTo>
                <a:lnTo>
                  <a:pt x="17030" y="3020"/>
                </a:lnTo>
                <a:lnTo>
                  <a:pt x="17021" y="3048"/>
                </a:lnTo>
                <a:lnTo>
                  <a:pt x="17010" y="3076"/>
                </a:lnTo>
                <a:lnTo>
                  <a:pt x="17000" y="3103"/>
                </a:lnTo>
                <a:lnTo>
                  <a:pt x="16988" y="3130"/>
                </a:lnTo>
                <a:lnTo>
                  <a:pt x="16976" y="3156"/>
                </a:lnTo>
                <a:lnTo>
                  <a:pt x="16963" y="3182"/>
                </a:lnTo>
                <a:lnTo>
                  <a:pt x="16949" y="3208"/>
                </a:lnTo>
                <a:lnTo>
                  <a:pt x="16935" y="3233"/>
                </a:lnTo>
                <a:lnTo>
                  <a:pt x="16920" y="3257"/>
                </a:lnTo>
                <a:lnTo>
                  <a:pt x="16905" y="3282"/>
                </a:lnTo>
                <a:lnTo>
                  <a:pt x="16889" y="3306"/>
                </a:lnTo>
                <a:lnTo>
                  <a:pt x="16872" y="3329"/>
                </a:lnTo>
                <a:lnTo>
                  <a:pt x="16854" y="3352"/>
                </a:lnTo>
                <a:lnTo>
                  <a:pt x="16837" y="3375"/>
                </a:lnTo>
                <a:lnTo>
                  <a:pt x="16818" y="3397"/>
                </a:lnTo>
                <a:lnTo>
                  <a:pt x="16800" y="3419"/>
                </a:lnTo>
                <a:lnTo>
                  <a:pt x="16780" y="3441"/>
                </a:lnTo>
                <a:lnTo>
                  <a:pt x="16759" y="3462"/>
                </a:lnTo>
                <a:lnTo>
                  <a:pt x="16738" y="3482"/>
                </a:lnTo>
                <a:lnTo>
                  <a:pt x="16718" y="3501"/>
                </a:lnTo>
                <a:lnTo>
                  <a:pt x="16696" y="3521"/>
                </a:lnTo>
                <a:lnTo>
                  <a:pt x="16674" y="3539"/>
                </a:lnTo>
                <a:lnTo>
                  <a:pt x="16651" y="3558"/>
                </a:lnTo>
                <a:lnTo>
                  <a:pt x="16627" y="3576"/>
                </a:lnTo>
                <a:lnTo>
                  <a:pt x="16603" y="3594"/>
                </a:lnTo>
                <a:lnTo>
                  <a:pt x="16579" y="3610"/>
                </a:lnTo>
                <a:lnTo>
                  <a:pt x="16555" y="3626"/>
                </a:lnTo>
                <a:lnTo>
                  <a:pt x="16529" y="3642"/>
                </a:lnTo>
                <a:lnTo>
                  <a:pt x="16502" y="3657"/>
                </a:lnTo>
                <a:lnTo>
                  <a:pt x="16477" y="3671"/>
                </a:lnTo>
                <a:lnTo>
                  <a:pt x="16449" y="3685"/>
                </a:lnTo>
                <a:lnTo>
                  <a:pt x="16423" y="3699"/>
                </a:lnTo>
                <a:lnTo>
                  <a:pt x="16395" y="3711"/>
                </a:lnTo>
                <a:lnTo>
                  <a:pt x="16366" y="3723"/>
                </a:lnTo>
                <a:lnTo>
                  <a:pt x="16338" y="3735"/>
                </a:lnTo>
                <a:lnTo>
                  <a:pt x="16308" y="3745"/>
                </a:lnTo>
                <a:lnTo>
                  <a:pt x="16279" y="3755"/>
                </a:lnTo>
                <a:lnTo>
                  <a:pt x="16249" y="3765"/>
                </a:lnTo>
                <a:lnTo>
                  <a:pt x="16219" y="3774"/>
                </a:lnTo>
                <a:lnTo>
                  <a:pt x="16188" y="3782"/>
                </a:lnTo>
                <a:lnTo>
                  <a:pt x="16156" y="3790"/>
                </a:lnTo>
                <a:lnTo>
                  <a:pt x="16124" y="3797"/>
                </a:lnTo>
                <a:lnTo>
                  <a:pt x="16093" y="3803"/>
                </a:lnTo>
                <a:lnTo>
                  <a:pt x="16060" y="3809"/>
                </a:lnTo>
                <a:lnTo>
                  <a:pt x="16027" y="3813"/>
                </a:lnTo>
                <a:lnTo>
                  <a:pt x="15994" y="3818"/>
                </a:lnTo>
                <a:lnTo>
                  <a:pt x="15960" y="3820"/>
                </a:lnTo>
                <a:lnTo>
                  <a:pt x="15926" y="3824"/>
                </a:lnTo>
                <a:lnTo>
                  <a:pt x="15891" y="3825"/>
                </a:lnTo>
                <a:lnTo>
                  <a:pt x="15857" y="3826"/>
                </a:lnTo>
                <a:lnTo>
                  <a:pt x="15822" y="3827"/>
                </a:lnTo>
                <a:lnTo>
                  <a:pt x="14889" y="3827"/>
                </a:lnTo>
                <a:lnTo>
                  <a:pt x="14889" y="1440"/>
                </a:lnTo>
                <a:close/>
                <a:moveTo>
                  <a:pt x="15416" y="1914"/>
                </a:moveTo>
                <a:lnTo>
                  <a:pt x="15416" y="3352"/>
                </a:lnTo>
                <a:lnTo>
                  <a:pt x="15822" y="3352"/>
                </a:lnTo>
                <a:lnTo>
                  <a:pt x="15822" y="3352"/>
                </a:lnTo>
                <a:lnTo>
                  <a:pt x="15863" y="3352"/>
                </a:lnTo>
                <a:lnTo>
                  <a:pt x="15901" y="3350"/>
                </a:lnTo>
                <a:lnTo>
                  <a:pt x="15939" y="3345"/>
                </a:lnTo>
                <a:lnTo>
                  <a:pt x="15977" y="3339"/>
                </a:lnTo>
                <a:lnTo>
                  <a:pt x="16013" y="3332"/>
                </a:lnTo>
                <a:lnTo>
                  <a:pt x="16049" y="3323"/>
                </a:lnTo>
                <a:lnTo>
                  <a:pt x="16082" y="3313"/>
                </a:lnTo>
                <a:lnTo>
                  <a:pt x="16116" y="3301"/>
                </a:lnTo>
                <a:lnTo>
                  <a:pt x="16148" y="3287"/>
                </a:lnTo>
                <a:lnTo>
                  <a:pt x="16180" y="3272"/>
                </a:lnTo>
                <a:lnTo>
                  <a:pt x="16210" y="3256"/>
                </a:lnTo>
                <a:lnTo>
                  <a:pt x="16240" y="3239"/>
                </a:lnTo>
                <a:lnTo>
                  <a:pt x="16268" y="3219"/>
                </a:lnTo>
                <a:lnTo>
                  <a:pt x="16294" y="3200"/>
                </a:lnTo>
                <a:lnTo>
                  <a:pt x="16320" y="3178"/>
                </a:lnTo>
                <a:lnTo>
                  <a:pt x="16344" y="3155"/>
                </a:lnTo>
                <a:lnTo>
                  <a:pt x="16367" y="3130"/>
                </a:lnTo>
                <a:lnTo>
                  <a:pt x="16389" y="3105"/>
                </a:lnTo>
                <a:lnTo>
                  <a:pt x="16409" y="3079"/>
                </a:lnTo>
                <a:lnTo>
                  <a:pt x="16428" y="3052"/>
                </a:lnTo>
                <a:lnTo>
                  <a:pt x="16446" y="3023"/>
                </a:lnTo>
                <a:lnTo>
                  <a:pt x="16462" y="2993"/>
                </a:lnTo>
                <a:lnTo>
                  <a:pt x="16477" y="2962"/>
                </a:lnTo>
                <a:lnTo>
                  <a:pt x="16491" y="2929"/>
                </a:lnTo>
                <a:lnTo>
                  <a:pt x="16502" y="2897"/>
                </a:lnTo>
                <a:lnTo>
                  <a:pt x="16513" y="2862"/>
                </a:lnTo>
                <a:lnTo>
                  <a:pt x="16522" y="2828"/>
                </a:lnTo>
                <a:lnTo>
                  <a:pt x="16529" y="2792"/>
                </a:lnTo>
                <a:lnTo>
                  <a:pt x="16535" y="2755"/>
                </a:lnTo>
                <a:lnTo>
                  <a:pt x="16539" y="2718"/>
                </a:lnTo>
                <a:lnTo>
                  <a:pt x="16542" y="2680"/>
                </a:lnTo>
                <a:lnTo>
                  <a:pt x="16543" y="2640"/>
                </a:lnTo>
                <a:lnTo>
                  <a:pt x="16543" y="2633"/>
                </a:lnTo>
                <a:lnTo>
                  <a:pt x="16543" y="2633"/>
                </a:lnTo>
                <a:lnTo>
                  <a:pt x="16542" y="2594"/>
                </a:lnTo>
                <a:lnTo>
                  <a:pt x="16539" y="2555"/>
                </a:lnTo>
                <a:lnTo>
                  <a:pt x="16535" y="2518"/>
                </a:lnTo>
                <a:lnTo>
                  <a:pt x="16529" y="2481"/>
                </a:lnTo>
                <a:lnTo>
                  <a:pt x="16522" y="2445"/>
                </a:lnTo>
                <a:lnTo>
                  <a:pt x="16513" y="2409"/>
                </a:lnTo>
                <a:lnTo>
                  <a:pt x="16502" y="2376"/>
                </a:lnTo>
                <a:lnTo>
                  <a:pt x="16491" y="2342"/>
                </a:lnTo>
                <a:lnTo>
                  <a:pt x="16477" y="2310"/>
                </a:lnTo>
                <a:lnTo>
                  <a:pt x="16462" y="2279"/>
                </a:lnTo>
                <a:lnTo>
                  <a:pt x="16446" y="2249"/>
                </a:lnTo>
                <a:lnTo>
                  <a:pt x="16428" y="2220"/>
                </a:lnTo>
                <a:lnTo>
                  <a:pt x="16409" y="2192"/>
                </a:lnTo>
                <a:lnTo>
                  <a:pt x="16389" y="2165"/>
                </a:lnTo>
                <a:lnTo>
                  <a:pt x="16367" y="2139"/>
                </a:lnTo>
                <a:lnTo>
                  <a:pt x="16344" y="2115"/>
                </a:lnTo>
                <a:lnTo>
                  <a:pt x="16320" y="2091"/>
                </a:lnTo>
                <a:lnTo>
                  <a:pt x="16294" y="2069"/>
                </a:lnTo>
                <a:lnTo>
                  <a:pt x="16268" y="2049"/>
                </a:lnTo>
                <a:lnTo>
                  <a:pt x="16240" y="2030"/>
                </a:lnTo>
                <a:lnTo>
                  <a:pt x="16210" y="2012"/>
                </a:lnTo>
                <a:lnTo>
                  <a:pt x="16180" y="1996"/>
                </a:lnTo>
                <a:lnTo>
                  <a:pt x="16148" y="1981"/>
                </a:lnTo>
                <a:lnTo>
                  <a:pt x="16116" y="1967"/>
                </a:lnTo>
                <a:lnTo>
                  <a:pt x="16082" y="1954"/>
                </a:lnTo>
                <a:lnTo>
                  <a:pt x="16049" y="1944"/>
                </a:lnTo>
                <a:lnTo>
                  <a:pt x="16013" y="1934"/>
                </a:lnTo>
                <a:lnTo>
                  <a:pt x="15977" y="1927"/>
                </a:lnTo>
                <a:lnTo>
                  <a:pt x="15939" y="1922"/>
                </a:lnTo>
                <a:lnTo>
                  <a:pt x="15901" y="1917"/>
                </a:lnTo>
                <a:lnTo>
                  <a:pt x="15863" y="1915"/>
                </a:lnTo>
                <a:lnTo>
                  <a:pt x="15822" y="1914"/>
                </a:lnTo>
                <a:lnTo>
                  <a:pt x="15416" y="1914"/>
                </a:lnTo>
                <a:close/>
                <a:moveTo>
                  <a:pt x="17059" y="1666"/>
                </a:moveTo>
                <a:lnTo>
                  <a:pt x="17059" y="1665"/>
                </a:lnTo>
                <a:lnTo>
                  <a:pt x="17059" y="1665"/>
                </a:lnTo>
                <a:lnTo>
                  <a:pt x="17060" y="1641"/>
                </a:lnTo>
                <a:lnTo>
                  <a:pt x="17064" y="1618"/>
                </a:lnTo>
                <a:lnTo>
                  <a:pt x="17069" y="1595"/>
                </a:lnTo>
                <a:lnTo>
                  <a:pt x="17078" y="1573"/>
                </a:lnTo>
                <a:lnTo>
                  <a:pt x="17087" y="1552"/>
                </a:lnTo>
                <a:lnTo>
                  <a:pt x="17098" y="1532"/>
                </a:lnTo>
                <a:lnTo>
                  <a:pt x="17112" y="1514"/>
                </a:lnTo>
                <a:lnTo>
                  <a:pt x="17127" y="1496"/>
                </a:lnTo>
                <a:lnTo>
                  <a:pt x="17145" y="1481"/>
                </a:lnTo>
                <a:lnTo>
                  <a:pt x="17163" y="1467"/>
                </a:lnTo>
                <a:lnTo>
                  <a:pt x="17183" y="1455"/>
                </a:lnTo>
                <a:lnTo>
                  <a:pt x="17204" y="1446"/>
                </a:lnTo>
                <a:lnTo>
                  <a:pt x="17226" y="1437"/>
                </a:lnTo>
                <a:lnTo>
                  <a:pt x="17248" y="1431"/>
                </a:lnTo>
                <a:lnTo>
                  <a:pt x="17272" y="1427"/>
                </a:lnTo>
                <a:lnTo>
                  <a:pt x="17296" y="1426"/>
                </a:lnTo>
                <a:lnTo>
                  <a:pt x="17296" y="1426"/>
                </a:lnTo>
                <a:lnTo>
                  <a:pt x="17320" y="1427"/>
                </a:lnTo>
                <a:lnTo>
                  <a:pt x="17345" y="1431"/>
                </a:lnTo>
                <a:lnTo>
                  <a:pt x="17368" y="1436"/>
                </a:lnTo>
                <a:lnTo>
                  <a:pt x="17390" y="1444"/>
                </a:lnTo>
                <a:lnTo>
                  <a:pt x="17411" y="1455"/>
                </a:lnTo>
                <a:lnTo>
                  <a:pt x="17430" y="1466"/>
                </a:lnTo>
                <a:lnTo>
                  <a:pt x="17449" y="1480"/>
                </a:lnTo>
                <a:lnTo>
                  <a:pt x="17465" y="1496"/>
                </a:lnTo>
                <a:lnTo>
                  <a:pt x="17480" y="1513"/>
                </a:lnTo>
                <a:lnTo>
                  <a:pt x="17494" y="1531"/>
                </a:lnTo>
                <a:lnTo>
                  <a:pt x="17506" y="1551"/>
                </a:lnTo>
                <a:lnTo>
                  <a:pt x="17516" y="1571"/>
                </a:lnTo>
                <a:lnTo>
                  <a:pt x="17523" y="1593"/>
                </a:lnTo>
                <a:lnTo>
                  <a:pt x="17529" y="1615"/>
                </a:lnTo>
                <a:lnTo>
                  <a:pt x="17532" y="1640"/>
                </a:lnTo>
                <a:lnTo>
                  <a:pt x="17533" y="1663"/>
                </a:lnTo>
                <a:lnTo>
                  <a:pt x="17533" y="1665"/>
                </a:lnTo>
                <a:lnTo>
                  <a:pt x="17533" y="1665"/>
                </a:lnTo>
                <a:lnTo>
                  <a:pt x="17532" y="1688"/>
                </a:lnTo>
                <a:lnTo>
                  <a:pt x="17529" y="1712"/>
                </a:lnTo>
                <a:lnTo>
                  <a:pt x="17523" y="1734"/>
                </a:lnTo>
                <a:lnTo>
                  <a:pt x="17515" y="1756"/>
                </a:lnTo>
                <a:lnTo>
                  <a:pt x="17506" y="1777"/>
                </a:lnTo>
                <a:lnTo>
                  <a:pt x="17494" y="1797"/>
                </a:lnTo>
                <a:lnTo>
                  <a:pt x="17480" y="1815"/>
                </a:lnTo>
                <a:lnTo>
                  <a:pt x="17465" y="1833"/>
                </a:lnTo>
                <a:lnTo>
                  <a:pt x="17448" y="1848"/>
                </a:lnTo>
                <a:lnTo>
                  <a:pt x="17429" y="1862"/>
                </a:lnTo>
                <a:lnTo>
                  <a:pt x="17410" y="1874"/>
                </a:lnTo>
                <a:lnTo>
                  <a:pt x="17389" y="1885"/>
                </a:lnTo>
                <a:lnTo>
                  <a:pt x="17368" y="1893"/>
                </a:lnTo>
                <a:lnTo>
                  <a:pt x="17345" y="1898"/>
                </a:lnTo>
                <a:lnTo>
                  <a:pt x="17320" y="1902"/>
                </a:lnTo>
                <a:lnTo>
                  <a:pt x="17296" y="1903"/>
                </a:lnTo>
                <a:lnTo>
                  <a:pt x="17296" y="1903"/>
                </a:lnTo>
                <a:lnTo>
                  <a:pt x="17272" y="1902"/>
                </a:lnTo>
                <a:lnTo>
                  <a:pt x="17248" y="1898"/>
                </a:lnTo>
                <a:lnTo>
                  <a:pt x="17224" y="1893"/>
                </a:lnTo>
                <a:lnTo>
                  <a:pt x="17202" y="1885"/>
                </a:lnTo>
                <a:lnTo>
                  <a:pt x="17182" y="1874"/>
                </a:lnTo>
                <a:lnTo>
                  <a:pt x="17162" y="1863"/>
                </a:lnTo>
                <a:lnTo>
                  <a:pt x="17143" y="1849"/>
                </a:lnTo>
                <a:lnTo>
                  <a:pt x="17127" y="1834"/>
                </a:lnTo>
                <a:lnTo>
                  <a:pt x="17112" y="1816"/>
                </a:lnTo>
                <a:lnTo>
                  <a:pt x="17098" y="1798"/>
                </a:lnTo>
                <a:lnTo>
                  <a:pt x="17087" y="1778"/>
                </a:lnTo>
                <a:lnTo>
                  <a:pt x="17078" y="1758"/>
                </a:lnTo>
                <a:lnTo>
                  <a:pt x="17069" y="1736"/>
                </a:lnTo>
                <a:lnTo>
                  <a:pt x="17064" y="1714"/>
                </a:lnTo>
                <a:lnTo>
                  <a:pt x="17060" y="1690"/>
                </a:lnTo>
                <a:lnTo>
                  <a:pt x="17059" y="1666"/>
                </a:lnTo>
                <a:close/>
                <a:moveTo>
                  <a:pt x="17507" y="1665"/>
                </a:moveTo>
                <a:lnTo>
                  <a:pt x="17507" y="1663"/>
                </a:lnTo>
                <a:lnTo>
                  <a:pt x="17507" y="1663"/>
                </a:lnTo>
                <a:lnTo>
                  <a:pt x="17506" y="1642"/>
                </a:lnTo>
                <a:lnTo>
                  <a:pt x="17502" y="1621"/>
                </a:lnTo>
                <a:lnTo>
                  <a:pt x="17498" y="1600"/>
                </a:lnTo>
                <a:lnTo>
                  <a:pt x="17491" y="1582"/>
                </a:lnTo>
                <a:lnTo>
                  <a:pt x="17482" y="1563"/>
                </a:lnTo>
                <a:lnTo>
                  <a:pt x="17472" y="1545"/>
                </a:lnTo>
                <a:lnTo>
                  <a:pt x="17459" y="1529"/>
                </a:lnTo>
                <a:lnTo>
                  <a:pt x="17447" y="1514"/>
                </a:lnTo>
                <a:lnTo>
                  <a:pt x="17432" y="1500"/>
                </a:lnTo>
                <a:lnTo>
                  <a:pt x="17415" y="1488"/>
                </a:lnTo>
                <a:lnTo>
                  <a:pt x="17398" y="1478"/>
                </a:lnTo>
                <a:lnTo>
                  <a:pt x="17380" y="1469"/>
                </a:lnTo>
                <a:lnTo>
                  <a:pt x="17360" y="1462"/>
                </a:lnTo>
                <a:lnTo>
                  <a:pt x="17340" y="1456"/>
                </a:lnTo>
                <a:lnTo>
                  <a:pt x="17318" y="1452"/>
                </a:lnTo>
                <a:lnTo>
                  <a:pt x="17296" y="1451"/>
                </a:lnTo>
                <a:lnTo>
                  <a:pt x="17296" y="1451"/>
                </a:lnTo>
                <a:lnTo>
                  <a:pt x="17274" y="1452"/>
                </a:lnTo>
                <a:lnTo>
                  <a:pt x="17253" y="1456"/>
                </a:lnTo>
                <a:lnTo>
                  <a:pt x="17233" y="1462"/>
                </a:lnTo>
                <a:lnTo>
                  <a:pt x="17213" y="1469"/>
                </a:lnTo>
                <a:lnTo>
                  <a:pt x="17194" y="1478"/>
                </a:lnTo>
                <a:lnTo>
                  <a:pt x="17177" y="1488"/>
                </a:lnTo>
                <a:lnTo>
                  <a:pt x="17161" y="1501"/>
                </a:lnTo>
                <a:lnTo>
                  <a:pt x="17147" y="1515"/>
                </a:lnTo>
                <a:lnTo>
                  <a:pt x="17133" y="1530"/>
                </a:lnTo>
                <a:lnTo>
                  <a:pt x="17121" y="1546"/>
                </a:lnTo>
                <a:lnTo>
                  <a:pt x="17111" y="1563"/>
                </a:lnTo>
                <a:lnTo>
                  <a:pt x="17102" y="1582"/>
                </a:lnTo>
                <a:lnTo>
                  <a:pt x="17095" y="1602"/>
                </a:lnTo>
                <a:lnTo>
                  <a:pt x="17090" y="1622"/>
                </a:lnTo>
                <a:lnTo>
                  <a:pt x="17087" y="1643"/>
                </a:lnTo>
                <a:lnTo>
                  <a:pt x="17086" y="1665"/>
                </a:lnTo>
                <a:lnTo>
                  <a:pt x="17086" y="1666"/>
                </a:lnTo>
                <a:lnTo>
                  <a:pt x="17086" y="1666"/>
                </a:lnTo>
                <a:lnTo>
                  <a:pt x="17087" y="1687"/>
                </a:lnTo>
                <a:lnTo>
                  <a:pt x="17090" y="1709"/>
                </a:lnTo>
                <a:lnTo>
                  <a:pt x="17095" y="1729"/>
                </a:lnTo>
                <a:lnTo>
                  <a:pt x="17102" y="1748"/>
                </a:lnTo>
                <a:lnTo>
                  <a:pt x="17111" y="1767"/>
                </a:lnTo>
                <a:lnTo>
                  <a:pt x="17120" y="1784"/>
                </a:lnTo>
                <a:lnTo>
                  <a:pt x="17133" y="1800"/>
                </a:lnTo>
                <a:lnTo>
                  <a:pt x="17146" y="1815"/>
                </a:lnTo>
                <a:lnTo>
                  <a:pt x="17161" y="1829"/>
                </a:lnTo>
                <a:lnTo>
                  <a:pt x="17177" y="1841"/>
                </a:lnTo>
                <a:lnTo>
                  <a:pt x="17194" y="1852"/>
                </a:lnTo>
                <a:lnTo>
                  <a:pt x="17213" y="1860"/>
                </a:lnTo>
                <a:lnTo>
                  <a:pt x="17233" y="1867"/>
                </a:lnTo>
                <a:lnTo>
                  <a:pt x="17252" y="1873"/>
                </a:lnTo>
                <a:lnTo>
                  <a:pt x="17274" y="1877"/>
                </a:lnTo>
                <a:lnTo>
                  <a:pt x="17296" y="1878"/>
                </a:lnTo>
                <a:lnTo>
                  <a:pt x="17296" y="1878"/>
                </a:lnTo>
                <a:lnTo>
                  <a:pt x="17318" y="1877"/>
                </a:lnTo>
                <a:lnTo>
                  <a:pt x="17339" y="1873"/>
                </a:lnTo>
                <a:lnTo>
                  <a:pt x="17360" y="1867"/>
                </a:lnTo>
                <a:lnTo>
                  <a:pt x="17380" y="1860"/>
                </a:lnTo>
                <a:lnTo>
                  <a:pt x="17398" y="1851"/>
                </a:lnTo>
                <a:lnTo>
                  <a:pt x="17415" y="1841"/>
                </a:lnTo>
                <a:lnTo>
                  <a:pt x="17432" y="1828"/>
                </a:lnTo>
                <a:lnTo>
                  <a:pt x="17445" y="1814"/>
                </a:lnTo>
                <a:lnTo>
                  <a:pt x="17459" y="1799"/>
                </a:lnTo>
                <a:lnTo>
                  <a:pt x="17471" y="1783"/>
                </a:lnTo>
                <a:lnTo>
                  <a:pt x="17481" y="1766"/>
                </a:lnTo>
                <a:lnTo>
                  <a:pt x="17491" y="1747"/>
                </a:lnTo>
                <a:lnTo>
                  <a:pt x="17498" y="1727"/>
                </a:lnTo>
                <a:lnTo>
                  <a:pt x="17502" y="1707"/>
                </a:lnTo>
                <a:lnTo>
                  <a:pt x="17506" y="1686"/>
                </a:lnTo>
                <a:lnTo>
                  <a:pt x="17507" y="1665"/>
                </a:lnTo>
                <a:close/>
                <a:moveTo>
                  <a:pt x="17207" y="1540"/>
                </a:moveTo>
                <a:lnTo>
                  <a:pt x="17314" y="1540"/>
                </a:lnTo>
                <a:lnTo>
                  <a:pt x="17314" y="1540"/>
                </a:lnTo>
                <a:lnTo>
                  <a:pt x="17332" y="1541"/>
                </a:lnTo>
                <a:lnTo>
                  <a:pt x="17348" y="1545"/>
                </a:lnTo>
                <a:lnTo>
                  <a:pt x="17356" y="1548"/>
                </a:lnTo>
                <a:lnTo>
                  <a:pt x="17363" y="1551"/>
                </a:lnTo>
                <a:lnTo>
                  <a:pt x="17370" y="1555"/>
                </a:lnTo>
                <a:lnTo>
                  <a:pt x="17377" y="1560"/>
                </a:lnTo>
                <a:lnTo>
                  <a:pt x="17383" y="1565"/>
                </a:lnTo>
                <a:lnTo>
                  <a:pt x="17388" y="1570"/>
                </a:lnTo>
                <a:lnTo>
                  <a:pt x="17392" y="1576"/>
                </a:lnTo>
                <a:lnTo>
                  <a:pt x="17396" y="1583"/>
                </a:lnTo>
                <a:lnTo>
                  <a:pt x="17399" y="1590"/>
                </a:lnTo>
                <a:lnTo>
                  <a:pt x="17401" y="1597"/>
                </a:lnTo>
                <a:lnTo>
                  <a:pt x="17403" y="1605"/>
                </a:lnTo>
                <a:lnTo>
                  <a:pt x="17403" y="1614"/>
                </a:lnTo>
                <a:lnTo>
                  <a:pt x="17403" y="1614"/>
                </a:lnTo>
                <a:lnTo>
                  <a:pt x="17401" y="1628"/>
                </a:lnTo>
                <a:lnTo>
                  <a:pt x="17398" y="1641"/>
                </a:lnTo>
                <a:lnTo>
                  <a:pt x="17392" y="1652"/>
                </a:lnTo>
                <a:lnTo>
                  <a:pt x="17385" y="1662"/>
                </a:lnTo>
                <a:lnTo>
                  <a:pt x="17377" y="1670"/>
                </a:lnTo>
                <a:lnTo>
                  <a:pt x="17367" y="1677"/>
                </a:lnTo>
                <a:lnTo>
                  <a:pt x="17356" y="1682"/>
                </a:lnTo>
                <a:lnTo>
                  <a:pt x="17344" y="1687"/>
                </a:lnTo>
                <a:lnTo>
                  <a:pt x="17411" y="1779"/>
                </a:lnTo>
                <a:lnTo>
                  <a:pt x="17363" y="1779"/>
                </a:lnTo>
                <a:lnTo>
                  <a:pt x="17303" y="1692"/>
                </a:lnTo>
                <a:lnTo>
                  <a:pt x="17245" y="1692"/>
                </a:lnTo>
                <a:lnTo>
                  <a:pt x="17245" y="1779"/>
                </a:lnTo>
                <a:lnTo>
                  <a:pt x="17207" y="1779"/>
                </a:lnTo>
                <a:lnTo>
                  <a:pt x="17207" y="1540"/>
                </a:lnTo>
                <a:close/>
                <a:moveTo>
                  <a:pt x="17310" y="1660"/>
                </a:moveTo>
                <a:lnTo>
                  <a:pt x="17310" y="1660"/>
                </a:lnTo>
                <a:lnTo>
                  <a:pt x="17322" y="1659"/>
                </a:lnTo>
                <a:lnTo>
                  <a:pt x="17332" y="1657"/>
                </a:lnTo>
                <a:lnTo>
                  <a:pt x="17341" y="1654"/>
                </a:lnTo>
                <a:lnTo>
                  <a:pt x="17349" y="1649"/>
                </a:lnTo>
                <a:lnTo>
                  <a:pt x="17355" y="1642"/>
                </a:lnTo>
                <a:lnTo>
                  <a:pt x="17360" y="1635"/>
                </a:lnTo>
                <a:lnTo>
                  <a:pt x="17362" y="1626"/>
                </a:lnTo>
                <a:lnTo>
                  <a:pt x="17363" y="1617"/>
                </a:lnTo>
                <a:lnTo>
                  <a:pt x="17363" y="1617"/>
                </a:lnTo>
                <a:lnTo>
                  <a:pt x="17362" y="1607"/>
                </a:lnTo>
                <a:lnTo>
                  <a:pt x="17360" y="1598"/>
                </a:lnTo>
                <a:lnTo>
                  <a:pt x="17355" y="1591"/>
                </a:lnTo>
                <a:lnTo>
                  <a:pt x="17348" y="1585"/>
                </a:lnTo>
                <a:lnTo>
                  <a:pt x="17341" y="1581"/>
                </a:lnTo>
                <a:lnTo>
                  <a:pt x="17332" y="1577"/>
                </a:lnTo>
                <a:lnTo>
                  <a:pt x="17322" y="1575"/>
                </a:lnTo>
                <a:lnTo>
                  <a:pt x="17310" y="1575"/>
                </a:lnTo>
                <a:lnTo>
                  <a:pt x="17245" y="1575"/>
                </a:lnTo>
                <a:lnTo>
                  <a:pt x="17245" y="1660"/>
                </a:lnTo>
                <a:lnTo>
                  <a:pt x="17310" y="1660"/>
                </a:lnTo>
                <a:close/>
                <a:moveTo>
                  <a:pt x="18775" y="3433"/>
                </a:moveTo>
                <a:lnTo>
                  <a:pt x="18775" y="3433"/>
                </a:lnTo>
                <a:lnTo>
                  <a:pt x="18776" y="3396"/>
                </a:lnTo>
                <a:lnTo>
                  <a:pt x="18778" y="3361"/>
                </a:lnTo>
                <a:lnTo>
                  <a:pt x="18782" y="3327"/>
                </a:lnTo>
                <a:lnTo>
                  <a:pt x="18787" y="3293"/>
                </a:lnTo>
                <a:lnTo>
                  <a:pt x="18793" y="3261"/>
                </a:lnTo>
                <a:lnTo>
                  <a:pt x="18802" y="3230"/>
                </a:lnTo>
                <a:lnTo>
                  <a:pt x="18811" y="3198"/>
                </a:lnTo>
                <a:lnTo>
                  <a:pt x="18821" y="3168"/>
                </a:lnTo>
                <a:lnTo>
                  <a:pt x="18834" y="3139"/>
                </a:lnTo>
                <a:lnTo>
                  <a:pt x="18847" y="3112"/>
                </a:lnTo>
                <a:lnTo>
                  <a:pt x="18861" y="3084"/>
                </a:lnTo>
                <a:lnTo>
                  <a:pt x="18876" y="3056"/>
                </a:lnTo>
                <a:lnTo>
                  <a:pt x="18892" y="3031"/>
                </a:lnTo>
                <a:lnTo>
                  <a:pt x="18909" y="3005"/>
                </a:lnTo>
                <a:lnTo>
                  <a:pt x="18927" y="2980"/>
                </a:lnTo>
                <a:lnTo>
                  <a:pt x="18945" y="2956"/>
                </a:lnTo>
                <a:lnTo>
                  <a:pt x="18965" y="2933"/>
                </a:lnTo>
                <a:lnTo>
                  <a:pt x="18986" y="2910"/>
                </a:lnTo>
                <a:lnTo>
                  <a:pt x="19006" y="2886"/>
                </a:lnTo>
                <a:lnTo>
                  <a:pt x="19028" y="2864"/>
                </a:lnTo>
                <a:lnTo>
                  <a:pt x="19050" y="2844"/>
                </a:lnTo>
                <a:lnTo>
                  <a:pt x="19073" y="2822"/>
                </a:lnTo>
                <a:lnTo>
                  <a:pt x="19121" y="2781"/>
                </a:lnTo>
                <a:lnTo>
                  <a:pt x="19170" y="2742"/>
                </a:lnTo>
                <a:lnTo>
                  <a:pt x="19219" y="2704"/>
                </a:lnTo>
                <a:lnTo>
                  <a:pt x="19270" y="2667"/>
                </a:lnTo>
                <a:lnTo>
                  <a:pt x="19321" y="2631"/>
                </a:lnTo>
                <a:lnTo>
                  <a:pt x="19423" y="2561"/>
                </a:lnTo>
                <a:lnTo>
                  <a:pt x="19474" y="2526"/>
                </a:lnTo>
                <a:lnTo>
                  <a:pt x="19522" y="2492"/>
                </a:lnTo>
                <a:lnTo>
                  <a:pt x="19570" y="2458"/>
                </a:lnTo>
                <a:lnTo>
                  <a:pt x="19615" y="2423"/>
                </a:lnTo>
                <a:lnTo>
                  <a:pt x="19658" y="2387"/>
                </a:lnTo>
                <a:lnTo>
                  <a:pt x="19697" y="2351"/>
                </a:lnTo>
                <a:lnTo>
                  <a:pt x="19716" y="2333"/>
                </a:lnTo>
                <a:lnTo>
                  <a:pt x="19734" y="2314"/>
                </a:lnTo>
                <a:lnTo>
                  <a:pt x="19752" y="2295"/>
                </a:lnTo>
                <a:lnTo>
                  <a:pt x="19768" y="2276"/>
                </a:lnTo>
                <a:lnTo>
                  <a:pt x="19783" y="2257"/>
                </a:lnTo>
                <a:lnTo>
                  <a:pt x="19797" y="2237"/>
                </a:lnTo>
                <a:lnTo>
                  <a:pt x="19809" y="2216"/>
                </a:lnTo>
                <a:lnTo>
                  <a:pt x="19821" y="2195"/>
                </a:lnTo>
                <a:lnTo>
                  <a:pt x="19831" y="2175"/>
                </a:lnTo>
                <a:lnTo>
                  <a:pt x="19841" y="2153"/>
                </a:lnTo>
                <a:lnTo>
                  <a:pt x="19849" y="2131"/>
                </a:lnTo>
                <a:lnTo>
                  <a:pt x="19856" y="2108"/>
                </a:lnTo>
                <a:lnTo>
                  <a:pt x="19861" y="2085"/>
                </a:lnTo>
                <a:lnTo>
                  <a:pt x="19865" y="2060"/>
                </a:lnTo>
                <a:lnTo>
                  <a:pt x="19867" y="2036"/>
                </a:lnTo>
                <a:lnTo>
                  <a:pt x="19868" y="2011"/>
                </a:lnTo>
                <a:lnTo>
                  <a:pt x="19868" y="2011"/>
                </a:lnTo>
                <a:lnTo>
                  <a:pt x="19867" y="1990"/>
                </a:lnTo>
                <a:lnTo>
                  <a:pt x="19866" y="1969"/>
                </a:lnTo>
                <a:lnTo>
                  <a:pt x="19864" y="1949"/>
                </a:lnTo>
                <a:lnTo>
                  <a:pt x="19860" y="1930"/>
                </a:lnTo>
                <a:lnTo>
                  <a:pt x="19857" y="1911"/>
                </a:lnTo>
                <a:lnTo>
                  <a:pt x="19852" y="1893"/>
                </a:lnTo>
                <a:lnTo>
                  <a:pt x="19846" y="1874"/>
                </a:lnTo>
                <a:lnTo>
                  <a:pt x="19839" y="1858"/>
                </a:lnTo>
                <a:lnTo>
                  <a:pt x="19831" y="1841"/>
                </a:lnTo>
                <a:lnTo>
                  <a:pt x="19823" y="1825"/>
                </a:lnTo>
                <a:lnTo>
                  <a:pt x="19814" y="1810"/>
                </a:lnTo>
                <a:lnTo>
                  <a:pt x="19805" y="1794"/>
                </a:lnTo>
                <a:lnTo>
                  <a:pt x="19794" y="1779"/>
                </a:lnTo>
                <a:lnTo>
                  <a:pt x="19783" y="1767"/>
                </a:lnTo>
                <a:lnTo>
                  <a:pt x="19771" y="1753"/>
                </a:lnTo>
                <a:lnTo>
                  <a:pt x="19758" y="1741"/>
                </a:lnTo>
                <a:lnTo>
                  <a:pt x="19745" y="1729"/>
                </a:lnTo>
                <a:lnTo>
                  <a:pt x="19731" y="1718"/>
                </a:lnTo>
                <a:lnTo>
                  <a:pt x="19716" y="1708"/>
                </a:lnTo>
                <a:lnTo>
                  <a:pt x="19701" y="1699"/>
                </a:lnTo>
                <a:lnTo>
                  <a:pt x="19684" y="1689"/>
                </a:lnTo>
                <a:lnTo>
                  <a:pt x="19668" y="1681"/>
                </a:lnTo>
                <a:lnTo>
                  <a:pt x="19651" y="1673"/>
                </a:lnTo>
                <a:lnTo>
                  <a:pt x="19632" y="1667"/>
                </a:lnTo>
                <a:lnTo>
                  <a:pt x="19615" y="1660"/>
                </a:lnTo>
                <a:lnTo>
                  <a:pt x="19595" y="1656"/>
                </a:lnTo>
                <a:lnTo>
                  <a:pt x="19577" y="1651"/>
                </a:lnTo>
                <a:lnTo>
                  <a:pt x="19557" y="1648"/>
                </a:lnTo>
                <a:lnTo>
                  <a:pt x="19536" y="1644"/>
                </a:lnTo>
                <a:lnTo>
                  <a:pt x="19516" y="1643"/>
                </a:lnTo>
                <a:lnTo>
                  <a:pt x="19495" y="1641"/>
                </a:lnTo>
                <a:lnTo>
                  <a:pt x="19473" y="1641"/>
                </a:lnTo>
                <a:lnTo>
                  <a:pt x="19473" y="1641"/>
                </a:lnTo>
                <a:lnTo>
                  <a:pt x="19446" y="1642"/>
                </a:lnTo>
                <a:lnTo>
                  <a:pt x="19419" y="1644"/>
                </a:lnTo>
                <a:lnTo>
                  <a:pt x="19394" y="1648"/>
                </a:lnTo>
                <a:lnTo>
                  <a:pt x="19370" y="1654"/>
                </a:lnTo>
                <a:lnTo>
                  <a:pt x="19347" y="1660"/>
                </a:lnTo>
                <a:lnTo>
                  <a:pt x="19323" y="1667"/>
                </a:lnTo>
                <a:lnTo>
                  <a:pt x="19300" y="1677"/>
                </a:lnTo>
                <a:lnTo>
                  <a:pt x="19279" y="1687"/>
                </a:lnTo>
                <a:lnTo>
                  <a:pt x="19259" y="1697"/>
                </a:lnTo>
                <a:lnTo>
                  <a:pt x="19239" y="1709"/>
                </a:lnTo>
                <a:lnTo>
                  <a:pt x="19219" y="1721"/>
                </a:lnTo>
                <a:lnTo>
                  <a:pt x="19201" y="1733"/>
                </a:lnTo>
                <a:lnTo>
                  <a:pt x="19183" y="1746"/>
                </a:lnTo>
                <a:lnTo>
                  <a:pt x="19167" y="1760"/>
                </a:lnTo>
                <a:lnTo>
                  <a:pt x="19136" y="1788"/>
                </a:lnTo>
                <a:lnTo>
                  <a:pt x="19109" y="1814"/>
                </a:lnTo>
                <a:lnTo>
                  <a:pt x="19085" y="1841"/>
                </a:lnTo>
                <a:lnTo>
                  <a:pt x="19065" y="1866"/>
                </a:lnTo>
                <a:lnTo>
                  <a:pt x="19048" y="1888"/>
                </a:lnTo>
                <a:lnTo>
                  <a:pt x="19035" y="1907"/>
                </a:lnTo>
                <a:lnTo>
                  <a:pt x="19025" y="1920"/>
                </a:lnTo>
                <a:lnTo>
                  <a:pt x="19018" y="1933"/>
                </a:lnTo>
                <a:lnTo>
                  <a:pt x="18799" y="1784"/>
                </a:lnTo>
                <a:lnTo>
                  <a:pt x="18799" y="1784"/>
                </a:lnTo>
                <a:lnTo>
                  <a:pt x="18810" y="1766"/>
                </a:lnTo>
                <a:lnTo>
                  <a:pt x="18821" y="1746"/>
                </a:lnTo>
                <a:lnTo>
                  <a:pt x="18839" y="1719"/>
                </a:lnTo>
                <a:lnTo>
                  <a:pt x="18861" y="1687"/>
                </a:lnTo>
                <a:lnTo>
                  <a:pt x="18890" y="1652"/>
                </a:lnTo>
                <a:lnTo>
                  <a:pt x="18905" y="1634"/>
                </a:lnTo>
                <a:lnTo>
                  <a:pt x="18922" y="1614"/>
                </a:lnTo>
                <a:lnTo>
                  <a:pt x="18942" y="1595"/>
                </a:lnTo>
                <a:lnTo>
                  <a:pt x="18961" y="1576"/>
                </a:lnTo>
                <a:lnTo>
                  <a:pt x="18983" y="1556"/>
                </a:lnTo>
                <a:lnTo>
                  <a:pt x="19006" y="1537"/>
                </a:lnTo>
                <a:lnTo>
                  <a:pt x="19032" y="1517"/>
                </a:lnTo>
                <a:lnTo>
                  <a:pt x="19057" y="1499"/>
                </a:lnTo>
                <a:lnTo>
                  <a:pt x="19085" y="1481"/>
                </a:lnTo>
                <a:lnTo>
                  <a:pt x="19115" y="1464"/>
                </a:lnTo>
                <a:lnTo>
                  <a:pt x="19145" y="1448"/>
                </a:lnTo>
                <a:lnTo>
                  <a:pt x="19178" y="1433"/>
                </a:lnTo>
                <a:lnTo>
                  <a:pt x="19212" y="1418"/>
                </a:lnTo>
                <a:lnTo>
                  <a:pt x="19248" y="1405"/>
                </a:lnTo>
                <a:lnTo>
                  <a:pt x="19285" y="1395"/>
                </a:lnTo>
                <a:lnTo>
                  <a:pt x="19325" y="1385"/>
                </a:lnTo>
                <a:lnTo>
                  <a:pt x="19365" y="1377"/>
                </a:lnTo>
                <a:lnTo>
                  <a:pt x="19408" y="1372"/>
                </a:lnTo>
                <a:lnTo>
                  <a:pt x="19452" y="1368"/>
                </a:lnTo>
                <a:lnTo>
                  <a:pt x="19497" y="1367"/>
                </a:lnTo>
                <a:lnTo>
                  <a:pt x="19497" y="1367"/>
                </a:lnTo>
                <a:lnTo>
                  <a:pt x="19535" y="1368"/>
                </a:lnTo>
                <a:lnTo>
                  <a:pt x="19571" y="1370"/>
                </a:lnTo>
                <a:lnTo>
                  <a:pt x="19607" y="1374"/>
                </a:lnTo>
                <a:lnTo>
                  <a:pt x="19643" y="1379"/>
                </a:lnTo>
                <a:lnTo>
                  <a:pt x="19677" y="1385"/>
                </a:lnTo>
                <a:lnTo>
                  <a:pt x="19711" y="1392"/>
                </a:lnTo>
                <a:lnTo>
                  <a:pt x="19743" y="1402"/>
                </a:lnTo>
                <a:lnTo>
                  <a:pt x="19776" y="1412"/>
                </a:lnTo>
                <a:lnTo>
                  <a:pt x="19807" y="1425"/>
                </a:lnTo>
                <a:lnTo>
                  <a:pt x="19837" y="1437"/>
                </a:lnTo>
                <a:lnTo>
                  <a:pt x="19866" y="1451"/>
                </a:lnTo>
                <a:lnTo>
                  <a:pt x="19894" y="1467"/>
                </a:lnTo>
                <a:lnTo>
                  <a:pt x="19920" y="1484"/>
                </a:lnTo>
                <a:lnTo>
                  <a:pt x="19947" y="1501"/>
                </a:lnTo>
                <a:lnTo>
                  <a:pt x="19971" y="1521"/>
                </a:lnTo>
                <a:lnTo>
                  <a:pt x="19996" y="1540"/>
                </a:lnTo>
                <a:lnTo>
                  <a:pt x="20018" y="1562"/>
                </a:lnTo>
                <a:lnTo>
                  <a:pt x="20040" y="1584"/>
                </a:lnTo>
                <a:lnTo>
                  <a:pt x="20059" y="1607"/>
                </a:lnTo>
                <a:lnTo>
                  <a:pt x="20078" y="1632"/>
                </a:lnTo>
                <a:lnTo>
                  <a:pt x="20096" y="1658"/>
                </a:lnTo>
                <a:lnTo>
                  <a:pt x="20111" y="1684"/>
                </a:lnTo>
                <a:lnTo>
                  <a:pt x="20126" y="1711"/>
                </a:lnTo>
                <a:lnTo>
                  <a:pt x="20140" y="1740"/>
                </a:lnTo>
                <a:lnTo>
                  <a:pt x="20152" y="1769"/>
                </a:lnTo>
                <a:lnTo>
                  <a:pt x="20162" y="1799"/>
                </a:lnTo>
                <a:lnTo>
                  <a:pt x="20172" y="1830"/>
                </a:lnTo>
                <a:lnTo>
                  <a:pt x="20179" y="1863"/>
                </a:lnTo>
                <a:lnTo>
                  <a:pt x="20184" y="1895"/>
                </a:lnTo>
                <a:lnTo>
                  <a:pt x="20189" y="1929"/>
                </a:lnTo>
                <a:lnTo>
                  <a:pt x="20191" y="1963"/>
                </a:lnTo>
                <a:lnTo>
                  <a:pt x="20192" y="1999"/>
                </a:lnTo>
                <a:lnTo>
                  <a:pt x="20192" y="1999"/>
                </a:lnTo>
                <a:lnTo>
                  <a:pt x="20191" y="2031"/>
                </a:lnTo>
                <a:lnTo>
                  <a:pt x="20189" y="2064"/>
                </a:lnTo>
                <a:lnTo>
                  <a:pt x="20185" y="2094"/>
                </a:lnTo>
                <a:lnTo>
                  <a:pt x="20180" y="2125"/>
                </a:lnTo>
                <a:lnTo>
                  <a:pt x="20174" y="2154"/>
                </a:lnTo>
                <a:lnTo>
                  <a:pt x="20166" y="2183"/>
                </a:lnTo>
                <a:lnTo>
                  <a:pt x="20157" y="2210"/>
                </a:lnTo>
                <a:lnTo>
                  <a:pt x="20146" y="2238"/>
                </a:lnTo>
                <a:lnTo>
                  <a:pt x="20135" y="2265"/>
                </a:lnTo>
                <a:lnTo>
                  <a:pt x="20122" y="2290"/>
                </a:lnTo>
                <a:lnTo>
                  <a:pt x="20108" y="2316"/>
                </a:lnTo>
                <a:lnTo>
                  <a:pt x="20093" y="2340"/>
                </a:lnTo>
                <a:lnTo>
                  <a:pt x="20077" y="2364"/>
                </a:lnTo>
                <a:lnTo>
                  <a:pt x="20060" y="2387"/>
                </a:lnTo>
                <a:lnTo>
                  <a:pt x="20043" y="2410"/>
                </a:lnTo>
                <a:lnTo>
                  <a:pt x="20025" y="2433"/>
                </a:lnTo>
                <a:lnTo>
                  <a:pt x="20005" y="2455"/>
                </a:lnTo>
                <a:lnTo>
                  <a:pt x="19985" y="2476"/>
                </a:lnTo>
                <a:lnTo>
                  <a:pt x="19964" y="2497"/>
                </a:lnTo>
                <a:lnTo>
                  <a:pt x="19942" y="2518"/>
                </a:lnTo>
                <a:lnTo>
                  <a:pt x="19898" y="2558"/>
                </a:lnTo>
                <a:lnTo>
                  <a:pt x="19852" y="2596"/>
                </a:lnTo>
                <a:lnTo>
                  <a:pt x="19804" y="2633"/>
                </a:lnTo>
                <a:lnTo>
                  <a:pt x="19755" y="2670"/>
                </a:lnTo>
                <a:lnTo>
                  <a:pt x="19704" y="2705"/>
                </a:lnTo>
                <a:lnTo>
                  <a:pt x="19654" y="2740"/>
                </a:lnTo>
                <a:lnTo>
                  <a:pt x="19554" y="2808"/>
                </a:lnTo>
                <a:lnTo>
                  <a:pt x="19504" y="2841"/>
                </a:lnTo>
                <a:lnTo>
                  <a:pt x="19455" y="2875"/>
                </a:lnTo>
                <a:lnTo>
                  <a:pt x="19409" y="2908"/>
                </a:lnTo>
                <a:lnTo>
                  <a:pt x="19365" y="2943"/>
                </a:lnTo>
                <a:lnTo>
                  <a:pt x="19322" y="2978"/>
                </a:lnTo>
                <a:lnTo>
                  <a:pt x="19283" y="3012"/>
                </a:lnTo>
                <a:lnTo>
                  <a:pt x="19264" y="3031"/>
                </a:lnTo>
                <a:lnTo>
                  <a:pt x="19246" y="3049"/>
                </a:lnTo>
                <a:lnTo>
                  <a:pt x="19230" y="3068"/>
                </a:lnTo>
                <a:lnTo>
                  <a:pt x="19213" y="3086"/>
                </a:lnTo>
                <a:lnTo>
                  <a:pt x="19198" y="3106"/>
                </a:lnTo>
                <a:lnTo>
                  <a:pt x="19185" y="3126"/>
                </a:lnTo>
                <a:lnTo>
                  <a:pt x="19171" y="3145"/>
                </a:lnTo>
                <a:lnTo>
                  <a:pt x="19159" y="3166"/>
                </a:lnTo>
                <a:lnTo>
                  <a:pt x="19149" y="3187"/>
                </a:lnTo>
                <a:lnTo>
                  <a:pt x="19139" y="3208"/>
                </a:lnTo>
                <a:lnTo>
                  <a:pt x="19131" y="3230"/>
                </a:lnTo>
                <a:lnTo>
                  <a:pt x="19124" y="3252"/>
                </a:lnTo>
                <a:lnTo>
                  <a:pt x="19119" y="3275"/>
                </a:lnTo>
                <a:lnTo>
                  <a:pt x="19115" y="3298"/>
                </a:lnTo>
                <a:lnTo>
                  <a:pt x="19112" y="3321"/>
                </a:lnTo>
                <a:lnTo>
                  <a:pt x="19112" y="3345"/>
                </a:lnTo>
                <a:lnTo>
                  <a:pt x="20008" y="3345"/>
                </a:lnTo>
                <a:lnTo>
                  <a:pt x="20008" y="3053"/>
                </a:lnTo>
                <a:lnTo>
                  <a:pt x="20279" y="3053"/>
                </a:lnTo>
                <a:lnTo>
                  <a:pt x="20279" y="3601"/>
                </a:lnTo>
                <a:lnTo>
                  <a:pt x="18790" y="3601"/>
                </a:lnTo>
                <a:lnTo>
                  <a:pt x="18790" y="3601"/>
                </a:lnTo>
                <a:lnTo>
                  <a:pt x="18784" y="3557"/>
                </a:lnTo>
                <a:lnTo>
                  <a:pt x="18780" y="3514"/>
                </a:lnTo>
                <a:lnTo>
                  <a:pt x="18776" y="3473"/>
                </a:lnTo>
                <a:lnTo>
                  <a:pt x="18775" y="3433"/>
                </a:lnTo>
                <a:lnTo>
                  <a:pt x="18775" y="3433"/>
                </a:lnTo>
                <a:close/>
                <a:moveTo>
                  <a:pt x="20509" y="2499"/>
                </a:moveTo>
                <a:lnTo>
                  <a:pt x="20509" y="2499"/>
                </a:lnTo>
                <a:lnTo>
                  <a:pt x="20511" y="2440"/>
                </a:lnTo>
                <a:lnTo>
                  <a:pt x="20512" y="2383"/>
                </a:lnTo>
                <a:lnTo>
                  <a:pt x="20515" y="2326"/>
                </a:lnTo>
                <a:lnTo>
                  <a:pt x="20519" y="2269"/>
                </a:lnTo>
                <a:lnTo>
                  <a:pt x="20524" y="2214"/>
                </a:lnTo>
                <a:lnTo>
                  <a:pt x="20531" y="2161"/>
                </a:lnTo>
                <a:lnTo>
                  <a:pt x="20540" y="2108"/>
                </a:lnTo>
                <a:lnTo>
                  <a:pt x="20549" y="2056"/>
                </a:lnTo>
                <a:lnTo>
                  <a:pt x="20559" y="2006"/>
                </a:lnTo>
                <a:lnTo>
                  <a:pt x="20572" y="1957"/>
                </a:lnTo>
                <a:lnTo>
                  <a:pt x="20586" y="1910"/>
                </a:lnTo>
                <a:lnTo>
                  <a:pt x="20601" y="1864"/>
                </a:lnTo>
                <a:lnTo>
                  <a:pt x="20618" y="1820"/>
                </a:lnTo>
                <a:lnTo>
                  <a:pt x="20637" y="1777"/>
                </a:lnTo>
                <a:lnTo>
                  <a:pt x="20656" y="1736"/>
                </a:lnTo>
                <a:lnTo>
                  <a:pt x="20678" y="1696"/>
                </a:lnTo>
                <a:lnTo>
                  <a:pt x="20702" y="1659"/>
                </a:lnTo>
                <a:lnTo>
                  <a:pt x="20727" y="1623"/>
                </a:lnTo>
                <a:lnTo>
                  <a:pt x="20755" y="1590"/>
                </a:lnTo>
                <a:lnTo>
                  <a:pt x="20769" y="1575"/>
                </a:lnTo>
                <a:lnTo>
                  <a:pt x="20784" y="1559"/>
                </a:lnTo>
                <a:lnTo>
                  <a:pt x="20799" y="1544"/>
                </a:lnTo>
                <a:lnTo>
                  <a:pt x="20814" y="1530"/>
                </a:lnTo>
                <a:lnTo>
                  <a:pt x="20830" y="1516"/>
                </a:lnTo>
                <a:lnTo>
                  <a:pt x="20847" y="1502"/>
                </a:lnTo>
                <a:lnTo>
                  <a:pt x="20864" y="1489"/>
                </a:lnTo>
                <a:lnTo>
                  <a:pt x="20882" y="1478"/>
                </a:lnTo>
                <a:lnTo>
                  <a:pt x="20899" y="1466"/>
                </a:lnTo>
                <a:lnTo>
                  <a:pt x="20918" y="1455"/>
                </a:lnTo>
                <a:lnTo>
                  <a:pt x="20938" y="1444"/>
                </a:lnTo>
                <a:lnTo>
                  <a:pt x="20957" y="1435"/>
                </a:lnTo>
                <a:lnTo>
                  <a:pt x="20977" y="1426"/>
                </a:lnTo>
                <a:lnTo>
                  <a:pt x="20998" y="1418"/>
                </a:lnTo>
                <a:lnTo>
                  <a:pt x="21019" y="1410"/>
                </a:lnTo>
                <a:lnTo>
                  <a:pt x="21041" y="1403"/>
                </a:lnTo>
                <a:lnTo>
                  <a:pt x="21063" y="1396"/>
                </a:lnTo>
                <a:lnTo>
                  <a:pt x="21086" y="1390"/>
                </a:lnTo>
                <a:lnTo>
                  <a:pt x="21109" y="1384"/>
                </a:lnTo>
                <a:lnTo>
                  <a:pt x="21133" y="1380"/>
                </a:lnTo>
                <a:lnTo>
                  <a:pt x="21157" y="1376"/>
                </a:lnTo>
                <a:lnTo>
                  <a:pt x="21183" y="1373"/>
                </a:lnTo>
                <a:lnTo>
                  <a:pt x="21208" y="1370"/>
                </a:lnTo>
                <a:lnTo>
                  <a:pt x="21234" y="1368"/>
                </a:lnTo>
                <a:lnTo>
                  <a:pt x="21262" y="1368"/>
                </a:lnTo>
                <a:lnTo>
                  <a:pt x="21288" y="1367"/>
                </a:lnTo>
                <a:lnTo>
                  <a:pt x="21288" y="1367"/>
                </a:lnTo>
                <a:lnTo>
                  <a:pt x="21316" y="1368"/>
                </a:lnTo>
                <a:lnTo>
                  <a:pt x="21343" y="1368"/>
                </a:lnTo>
                <a:lnTo>
                  <a:pt x="21368" y="1370"/>
                </a:lnTo>
                <a:lnTo>
                  <a:pt x="21393" y="1373"/>
                </a:lnTo>
                <a:lnTo>
                  <a:pt x="21419" y="1376"/>
                </a:lnTo>
                <a:lnTo>
                  <a:pt x="21443" y="1380"/>
                </a:lnTo>
                <a:lnTo>
                  <a:pt x="21466" y="1384"/>
                </a:lnTo>
                <a:lnTo>
                  <a:pt x="21489" y="1390"/>
                </a:lnTo>
                <a:lnTo>
                  <a:pt x="21513" y="1396"/>
                </a:lnTo>
                <a:lnTo>
                  <a:pt x="21535" y="1403"/>
                </a:lnTo>
                <a:lnTo>
                  <a:pt x="21557" y="1410"/>
                </a:lnTo>
                <a:lnTo>
                  <a:pt x="21577" y="1418"/>
                </a:lnTo>
                <a:lnTo>
                  <a:pt x="21598" y="1426"/>
                </a:lnTo>
                <a:lnTo>
                  <a:pt x="21618" y="1435"/>
                </a:lnTo>
                <a:lnTo>
                  <a:pt x="21638" y="1444"/>
                </a:lnTo>
                <a:lnTo>
                  <a:pt x="21657" y="1455"/>
                </a:lnTo>
                <a:lnTo>
                  <a:pt x="21676" y="1466"/>
                </a:lnTo>
                <a:lnTo>
                  <a:pt x="21694" y="1478"/>
                </a:lnTo>
                <a:lnTo>
                  <a:pt x="21712" y="1489"/>
                </a:lnTo>
                <a:lnTo>
                  <a:pt x="21729" y="1502"/>
                </a:lnTo>
                <a:lnTo>
                  <a:pt x="21745" y="1516"/>
                </a:lnTo>
                <a:lnTo>
                  <a:pt x="21761" y="1530"/>
                </a:lnTo>
                <a:lnTo>
                  <a:pt x="21776" y="1544"/>
                </a:lnTo>
                <a:lnTo>
                  <a:pt x="21793" y="1559"/>
                </a:lnTo>
                <a:lnTo>
                  <a:pt x="21807" y="1575"/>
                </a:lnTo>
                <a:lnTo>
                  <a:pt x="21822" y="1590"/>
                </a:lnTo>
                <a:lnTo>
                  <a:pt x="21848" y="1623"/>
                </a:lnTo>
                <a:lnTo>
                  <a:pt x="21874" y="1659"/>
                </a:lnTo>
                <a:lnTo>
                  <a:pt x="21897" y="1696"/>
                </a:lnTo>
                <a:lnTo>
                  <a:pt x="21919" y="1736"/>
                </a:lnTo>
                <a:lnTo>
                  <a:pt x="21940" y="1777"/>
                </a:lnTo>
                <a:lnTo>
                  <a:pt x="21958" y="1820"/>
                </a:lnTo>
                <a:lnTo>
                  <a:pt x="21975" y="1864"/>
                </a:lnTo>
                <a:lnTo>
                  <a:pt x="21991" y="1910"/>
                </a:lnTo>
                <a:lnTo>
                  <a:pt x="22004" y="1957"/>
                </a:lnTo>
                <a:lnTo>
                  <a:pt x="22017" y="2006"/>
                </a:lnTo>
                <a:lnTo>
                  <a:pt x="22028" y="2056"/>
                </a:lnTo>
                <a:lnTo>
                  <a:pt x="22037" y="2108"/>
                </a:lnTo>
                <a:lnTo>
                  <a:pt x="22045" y="2161"/>
                </a:lnTo>
                <a:lnTo>
                  <a:pt x="22052" y="2214"/>
                </a:lnTo>
                <a:lnTo>
                  <a:pt x="22058" y="2269"/>
                </a:lnTo>
                <a:lnTo>
                  <a:pt x="22062" y="2326"/>
                </a:lnTo>
                <a:lnTo>
                  <a:pt x="22065" y="2383"/>
                </a:lnTo>
                <a:lnTo>
                  <a:pt x="22067" y="2440"/>
                </a:lnTo>
                <a:lnTo>
                  <a:pt x="22067" y="2499"/>
                </a:lnTo>
                <a:lnTo>
                  <a:pt x="22067" y="2499"/>
                </a:lnTo>
                <a:lnTo>
                  <a:pt x="22067" y="2558"/>
                </a:lnTo>
                <a:lnTo>
                  <a:pt x="22065" y="2617"/>
                </a:lnTo>
                <a:lnTo>
                  <a:pt x="22062" y="2674"/>
                </a:lnTo>
                <a:lnTo>
                  <a:pt x="22058" y="2730"/>
                </a:lnTo>
                <a:lnTo>
                  <a:pt x="22052" y="2786"/>
                </a:lnTo>
                <a:lnTo>
                  <a:pt x="22045" y="2840"/>
                </a:lnTo>
                <a:lnTo>
                  <a:pt x="22037" y="2893"/>
                </a:lnTo>
                <a:lnTo>
                  <a:pt x="22028" y="2945"/>
                </a:lnTo>
                <a:lnTo>
                  <a:pt x="22017" y="2996"/>
                </a:lnTo>
                <a:lnTo>
                  <a:pt x="22004" y="3045"/>
                </a:lnTo>
                <a:lnTo>
                  <a:pt x="21991" y="3092"/>
                </a:lnTo>
                <a:lnTo>
                  <a:pt x="21975" y="3138"/>
                </a:lnTo>
                <a:lnTo>
                  <a:pt x="21958" y="3183"/>
                </a:lnTo>
                <a:lnTo>
                  <a:pt x="21940" y="3226"/>
                </a:lnTo>
                <a:lnTo>
                  <a:pt x="21919" y="3268"/>
                </a:lnTo>
                <a:lnTo>
                  <a:pt x="21897" y="3307"/>
                </a:lnTo>
                <a:lnTo>
                  <a:pt x="21874" y="3344"/>
                </a:lnTo>
                <a:lnTo>
                  <a:pt x="21848" y="3380"/>
                </a:lnTo>
                <a:lnTo>
                  <a:pt x="21822" y="3413"/>
                </a:lnTo>
                <a:lnTo>
                  <a:pt x="21807" y="3430"/>
                </a:lnTo>
                <a:lnTo>
                  <a:pt x="21793" y="3446"/>
                </a:lnTo>
                <a:lnTo>
                  <a:pt x="21776" y="3461"/>
                </a:lnTo>
                <a:lnTo>
                  <a:pt x="21761" y="3475"/>
                </a:lnTo>
                <a:lnTo>
                  <a:pt x="21745" y="3488"/>
                </a:lnTo>
                <a:lnTo>
                  <a:pt x="21729" y="3502"/>
                </a:lnTo>
                <a:lnTo>
                  <a:pt x="21712" y="3515"/>
                </a:lnTo>
                <a:lnTo>
                  <a:pt x="21694" y="3527"/>
                </a:lnTo>
                <a:lnTo>
                  <a:pt x="21676" y="3538"/>
                </a:lnTo>
                <a:lnTo>
                  <a:pt x="21657" y="3550"/>
                </a:lnTo>
                <a:lnTo>
                  <a:pt x="21638" y="3560"/>
                </a:lnTo>
                <a:lnTo>
                  <a:pt x="21618" y="3569"/>
                </a:lnTo>
                <a:lnTo>
                  <a:pt x="21598" y="3579"/>
                </a:lnTo>
                <a:lnTo>
                  <a:pt x="21577" y="3588"/>
                </a:lnTo>
                <a:lnTo>
                  <a:pt x="21557" y="3595"/>
                </a:lnTo>
                <a:lnTo>
                  <a:pt x="21535" y="3603"/>
                </a:lnTo>
                <a:lnTo>
                  <a:pt x="21513" y="3610"/>
                </a:lnTo>
                <a:lnTo>
                  <a:pt x="21489" y="3616"/>
                </a:lnTo>
                <a:lnTo>
                  <a:pt x="21466" y="3620"/>
                </a:lnTo>
                <a:lnTo>
                  <a:pt x="21443" y="3625"/>
                </a:lnTo>
                <a:lnTo>
                  <a:pt x="21419" y="3629"/>
                </a:lnTo>
                <a:lnTo>
                  <a:pt x="21393" y="3632"/>
                </a:lnTo>
                <a:lnTo>
                  <a:pt x="21368" y="3635"/>
                </a:lnTo>
                <a:lnTo>
                  <a:pt x="21343" y="3636"/>
                </a:lnTo>
                <a:lnTo>
                  <a:pt x="21316" y="3638"/>
                </a:lnTo>
                <a:lnTo>
                  <a:pt x="21288" y="3639"/>
                </a:lnTo>
                <a:lnTo>
                  <a:pt x="21288" y="3639"/>
                </a:lnTo>
                <a:lnTo>
                  <a:pt x="21262" y="3638"/>
                </a:lnTo>
                <a:lnTo>
                  <a:pt x="21234" y="3636"/>
                </a:lnTo>
                <a:lnTo>
                  <a:pt x="21208" y="3635"/>
                </a:lnTo>
                <a:lnTo>
                  <a:pt x="21183" y="3632"/>
                </a:lnTo>
                <a:lnTo>
                  <a:pt x="21157" y="3629"/>
                </a:lnTo>
                <a:lnTo>
                  <a:pt x="21133" y="3625"/>
                </a:lnTo>
                <a:lnTo>
                  <a:pt x="21109" y="3620"/>
                </a:lnTo>
                <a:lnTo>
                  <a:pt x="21086" y="3616"/>
                </a:lnTo>
                <a:lnTo>
                  <a:pt x="21063" y="3610"/>
                </a:lnTo>
                <a:lnTo>
                  <a:pt x="21041" y="3603"/>
                </a:lnTo>
                <a:lnTo>
                  <a:pt x="21019" y="3595"/>
                </a:lnTo>
                <a:lnTo>
                  <a:pt x="20998" y="3588"/>
                </a:lnTo>
                <a:lnTo>
                  <a:pt x="20977" y="3579"/>
                </a:lnTo>
                <a:lnTo>
                  <a:pt x="20957" y="3569"/>
                </a:lnTo>
                <a:lnTo>
                  <a:pt x="20938" y="3560"/>
                </a:lnTo>
                <a:lnTo>
                  <a:pt x="20918" y="3550"/>
                </a:lnTo>
                <a:lnTo>
                  <a:pt x="20899" y="3538"/>
                </a:lnTo>
                <a:lnTo>
                  <a:pt x="20882" y="3527"/>
                </a:lnTo>
                <a:lnTo>
                  <a:pt x="20864" y="3515"/>
                </a:lnTo>
                <a:lnTo>
                  <a:pt x="20847" y="3502"/>
                </a:lnTo>
                <a:lnTo>
                  <a:pt x="20830" y="3488"/>
                </a:lnTo>
                <a:lnTo>
                  <a:pt x="20814" y="3475"/>
                </a:lnTo>
                <a:lnTo>
                  <a:pt x="20799" y="3461"/>
                </a:lnTo>
                <a:lnTo>
                  <a:pt x="20784" y="3446"/>
                </a:lnTo>
                <a:lnTo>
                  <a:pt x="20769" y="3430"/>
                </a:lnTo>
                <a:lnTo>
                  <a:pt x="20755" y="3413"/>
                </a:lnTo>
                <a:lnTo>
                  <a:pt x="20727" y="3380"/>
                </a:lnTo>
                <a:lnTo>
                  <a:pt x="20702" y="3344"/>
                </a:lnTo>
                <a:lnTo>
                  <a:pt x="20678" y="3307"/>
                </a:lnTo>
                <a:lnTo>
                  <a:pt x="20656" y="3268"/>
                </a:lnTo>
                <a:lnTo>
                  <a:pt x="20637" y="3226"/>
                </a:lnTo>
                <a:lnTo>
                  <a:pt x="20618" y="3183"/>
                </a:lnTo>
                <a:lnTo>
                  <a:pt x="20601" y="3138"/>
                </a:lnTo>
                <a:lnTo>
                  <a:pt x="20586" y="3092"/>
                </a:lnTo>
                <a:lnTo>
                  <a:pt x="20572" y="3045"/>
                </a:lnTo>
                <a:lnTo>
                  <a:pt x="20559" y="2996"/>
                </a:lnTo>
                <a:lnTo>
                  <a:pt x="20549" y="2945"/>
                </a:lnTo>
                <a:lnTo>
                  <a:pt x="20540" y="2893"/>
                </a:lnTo>
                <a:lnTo>
                  <a:pt x="20531" y="2840"/>
                </a:lnTo>
                <a:lnTo>
                  <a:pt x="20524" y="2786"/>
                </a:lnTo>
                <a:lnTo>
                  <a:pt x="20519" y="2730"/>
                </a:lnTo>
                <a:lnTo>
                  <a:pt x="20515" y="2674"/>
                </a:lnTo>
                <a:lnTo>
                  <a:pt x="20512" y="2617"/>
                </a:lnTo>
                <a:lnTo>
                  <a:pt x="20511" y="2558"/>
                </a:lnTo>
                <a:lnTo>
                  <a:pt x="20509" y="2499"/>
                </a:lnTo>
                <a:lnTo>
                  <a:pt x="20509" y="2499"/>
                </a:lnTo>
                <a:close/>
                <a:moveTo>
                  <a:pt x="21750" y="2499"/>
                </a:moveTo>
                <a:lnTo>
                  <a:pt x="21750" y="2499"/>
                </a:lnTo>
                <a:lnTo>
                  <a:pt x="21748" y="2410"/>
                </a:lnTo>
                <a:lnTo>
                  <a:pt x="21746" y="2368"/>
                </a:lnTo>
                <a:lnTo>
                  <a:pt x="21744" y="2325"/>
                </a:lnTo>
                <a:lnTo>
                  <a:pt x="21742" y="2283"/>
                </a:lnTo>
                <a:lnTo>
                  <a:pt x="21737" y="2243"/>
                </a:lnTo>
                <a:lnTo>
                  <a:pt x="21732" y="2202"/>
                </a:lnTo>
                <a:lnTo>
                  <a:pt x="21728" y="2163"/>
                </a:lnTo>
                <a:lnTo>
                  <a:pt x="21722" y="2125"/>
                </a:lnTo>
                <a:lnTo>
                  <a:pt x="21715" y="2088"/>
                </a:lnTo>
                <a:lnTo>
                  <a:pt x="21707" y="2052"/>
                </a:lnTo>
                <a:lnTo>
                  <a:pt x="21698" y="2017"/>
                </a:lnTo>
                <a:lnTo>
                  <a:pt x="21689" y="1984"/>
                </a:lnTo>
                <a:lnTo>
                  <a:pt x="21678" y="1952"/>
                </a:lnTo>
                <a:lnTo>
                  <a:pt x="21665" y="1920"/>
                </a:lnTo>
                <a:lnTo>
                  <a:pt x="21653" y="1890"/>
                </a:lnTo>
                <a:lnTo>
                  <a:pt x="21640" y="1863"/>
                </a:lnTo>
                <a:lnTo>
                  <a:pt x="21625" y="1835"/>
                </a:lnTo>
                <a:lnTo>
                  <a:pt x="21609" y="1810"/>
                </a:lnTo>
                <a:lnTo>
                  <a:pt x="21591" y="1786"/>
                </a:lnTo>
                <a:lnTo>
                  <a:pt x="21574" y="1764"/>
                </a:lnTo>
                <a:lnTo>
                  <a:pt x="21554" y="1744"/>
                </a:lnTo>
                <a:lnTo>
                  <a:pt x="21533" y="1725"/>
                </a:lnTo>
                <a:lnTo>
                  <a:pt x="21511" y="1708"/>
                </a:lnTo>
                <a:lnTo>
                  <a:pt x="21488" y="1693"/>
                </a:lnTo>
                <a:lnTo>
                  <a:pt x="21464" y="1679"/>
                </a:lnTo>
                <a:lnTo>
                  <a:pt x="21439" y="1667"/>
                </a:lnTo>
                <a:lnTo>
                  <a:pt x="21411" y="1658"/>
                </a:lnTo>
                <a:lnTo>
                  <a:pt x="21383" y="1651"/>
                </a:lnTo>
                <a:lnTo>
                  <a:pt x="21353" y="1645"/>
                </a:lnTo>
                <a:lnTo>
                  <a:pt x="21322" y="1642"/>
                </a:lnTo>
                <a:lnTo>
                  <a:pt x="21288" y="1641"/>
                </a:lnTo>
                <a:lnTo>
                  <a:pt x="21288" y="1641"/>
                </a:lnTo>
                <a:lnTo>
                  <a:pt x="21256" y="1642"/>
                </a:lnTo>
                <a:lnTo>
                  <a:pt x="21223" y="1645"/>
                </a:lnTo>
                <a:lnTo>
                  <a:pt x="21193" y="1651"/>
                </a:lnTo>
                <a:lnTo>
                  <a:pt x="21164" y="1658"/>
                </a:lnTo>
                <a:lnTo>
                  <a:pt x="21138" y="1667"/>
                </a:lnTo>
                <a:lnTo>
                  <a:pt x="21111" y="1679"/>
                </a:lnTo>
                <a:lnTo>
                  <a:pt x="21087" y="1693"/>
                </a:lnTo>
                <a:lnTo>
                  <a:pt x="21064" y="1708"/>
                </a:lnTo>
                <a:lnTo>
                  <a:pt x="21042" y="1725"/>
                </a:lnTo>
                <a:lnTo>
                  <a:pt x="21021" y="1744"/>
                </a:lnTo>
                <a:lnTo>
                  <a:pt x="21002" y="1764"/>
                </a:lnTo>
                <a:lnTo>
                  <a:pt x="20984" y="1786"/>
                </a:lnTo>
                <a:lnTo>
                  <a:pt x="20966" y="1810"/>
                </a:lnTo>
                <a:lnTo>
                  <a:pt x="20950" y="1835"/>
                </a:lnTo>
                <a:lnTo>
                  <a:pt x="20936" y="1863"/>
                </a:lnTo>
                <a:lnTo>
                  <a:pt x="20923" y="1890"/>
                </a:lnTo>
                <a:lnTo>
                  <a:pt x="20910" y="1920"/>
                </a:lnTo>
                <a:lnTo>
                  <a:pt x="20898" y="1952"/>
                </a:lnTo>
                <a:lnTo>
                  <a:pt x="20888" y="1984"/>
                </a:lnTo>
                <a:lnTo>
                  <a:pt x="20877" y="2017"/>
                </a:lnTo>
                <a:lnTo>
                  <a:pt x="20869" y="2052"/>
                </a:lnTo>
                <a:lnTo>
                  <a:pt x="20861" y="2088"/>
                </a:lnTo>
                <a:lnTo>
                  <a:pt x="20854" y="2125"/>
                </a:lnTo>
                <a:lnTo>
                  <a:pt x="20848" y="2163"/>
                </a:lnTo>
                <a:lnTo>
                  <a:pt x="20844" y="2202"/>
                </a:lnTo>
                <a:lnTo>
                  <a:pt x="20839" y="2243"/>
                </a:lnTo>
                <a:lnTo>
                  <a:pt x="20836" y="2283"/>
                </a:lnTo>
                <a:lnTo>
                  <a:pt x="20832" y="2325"/>
                </a:lnTo>
                <a:lnTo>
                  <a:pt x="20830" y="2368"/>
                </a:lnTo>
                <a:lnTo>
                  <a:pt x="20829" y="2410"/>
                </a:lnTo>
                <a:lnTo>
                  <a:pt x="20828" y="2499"/>
                </a:lnTo>
                <a:lnTo>
                  <a:pt x="20828" y="2499"/>
                </a:lnTo>
                <a:lnTo>
                  <a:pt x="20829" y="2589"/>
                </a:lnTo>
                <a:lnTo>
                  <a:pt x="20830" y="2633"/>
                </a:lnTo>
                <a:lnTo>
                  <a:pt x="20832" y="2676"/>
                </a:lnTo>
                <a:lnTo>
                  <a:pt x="20836" y="2718"/>
                </a:lnTo>
                <a:lnTo>
                  <a:pt x="20839" y="2759"/>
                </a:lnTo>
                <a:lnTo>
                  <a:pt x="20844" y="2800"/>
                </a:lnTo>
                <a:lnTo>
                  <a:pt x="20848" y="2839"/>
                </a:lnTo>
                <a:lnTo>
                  <a:pt x="20854" y="2877"/>
                </a:lnTo>
                <a:lnTo>
                  <a:pt x="20861" y="2914"/>
                </a:lnTo>
                <a:lnTo>
                  <a:pt x="20869" y="2950"/>
                </a:lnTo>
                <a:lnTo>
                  <a:pt x="20877" y="2986"/>
                </a:lnTo>
                <a:lnTo>
                  <a:pt x="20888" y="3019"/>
                </a:lnTo>
                <a:lnTo>
                  <a:pt x="20898" y="3052"/>
                </a:lnTo>
                <a:lnTo>
                  <a:pt x="20910" y="3083"/>
                </a:lnTo>
                <a:lnTo>
                  <a:pt x="20923" y="3113"/>
                </a:lnTo>
                <a:lnTo>
                  <a:pt x="20936" y="3141"/>
                </a:lnTo>
                <a:lnTo>
                  <a:pt x="20950" y="3167"/>
                </a:lnTo>
                <a:lnTo>
                  <a:pt x="20966" y="3193"/>
                </a:lnTo>
                <a:lnTo>
                  <a:pt x="20984" y="3217"/>
                </a:lnTo>
                <a:lnTo>
                  <a:pt x="21002" y="3239"/>
                </a:lnTo>
                <a:lnTo>
                  <a:pt x="21021" y="3260"/>
                </a:lnTo>
                <a:lnTo>
                  <a:pt x="21042" y="3278"/>
                </a:lnTo>
                <a:lnTo>
                  <a:pt x="21064" y="3294"/>
                </a:lnTo>
                <a:lnTo>
                  <a:pt x="21087" y="3310"/>
                </a:lnTo>
                <a:lnTo>
                  <a:pt x="21111" y="3323"/>
                </a:lnTo>
                <a:lnTo>
                  <a:pt x="21138" y="3335"/>
                </a:lnTo>
                <a:lnTo>
                  <a:pt x="21164" y="3344"/>
                </a:lnTo>
                <a:lnTo>
                  <a:pt x="21193" y="3351"/>
                </a:lnTo>
                <a:lnTo>
                  <a:pt x="21223" y="3357"/>
                </a:lnTo>
                <a:lnTo>
                  <a:pt x="21256" y="3360"/>
                </a:lnTo>
                <a:lnTo>
                  <a:pt x="21288" y="3361"/>
                </a:lnTo>
                <a:lnTo>
                  <a:pt x="21288" y="3361"/>
                </a:lnTo>
                <a:lnTo>
                  <a:pt x="21322" y="3360"/>
                </a:lnTo>
                <a:lnTo>
                  <a:pt x="21353" y="3357"/>
                </a:lnTo>
                <a:lnTo>
                  <a:pt x="21383" y="3351"/>
                </a:lnTo>
                <a:lnTo>
                  <a:pt x="21411" y="3344"/>
                </a:lnTo>
                <a:lnTo>
                  <a:pt x="21439" y="3335"/>
                </a:lnTo>
                <a:lnTo>
                  <a:pt x="21464" y="3323"/>
                </a:lnTo>
                <a:lnTo>
                  <a:pt x="21488" y="3310"/>
                </a:lnTo>
                <a:lnTo>
                  <a:pt x="21511" y="3294"/>
                </a:lnTo>
                <a:lnTo>
                  <a:pt x="21533" y="3278"/>
                </a:lnTo>
                <a:lnTo>
                  <a:pt x="21554" y="3260"/>
                </a:lnTo>
                <a:lnTo>
                  <a:pt x="21574" y="3239"/>
                </a:lnTo>
                <a:lnTo>
                  <a:pt x="21591" y="3217"/>
                </a:lnTo>
                <a:lnTo>
                  <a:pt x="21609" y="3193"/>
                </a:lnTo>
                <a:lnTo>
                  <a:pt x="21625" y="3167"/>
                </a:lnTo>
                <a:lnTo>
                  <a:pt x="21640" y="3141"/>
                </a:lnTo>
                <a:lnTo>
                  <a:pt x="21653" y="3113"/>
                </a:lnTo>
                <a:lnTo>
                  <a:pt x="21665" y="3083"/>
                </a:lnTo>
                <a:lnTo>
                  <a:pt x="21678" y="3052"/>
                </a:lnTo>
                <a:lnTo>
                  <a:pt x="21689" y="3019"/>
                </a:lnTo>
                <a:lnTo>
                  <a:pt x="21698" y="2986"/>
                </a:lnTo>
                <a:lnTo>
                  <a:pt x="21707" y="2950"/>
                </a:lnTo>
                <a:lnTo>
                  <a:pt x="21715" y="2914"/>
                </a:lnTo>
                <a:lnTo>
                  <a:pt x="21722" y="2877"/>
                </a:lnTo>
                <a:lnTo>
                  <a:pt x="21728" y="2839"/>
                </a:lnTo>
                <a:lnTo>
                  <a:pt x="21732" y="2800"/>
                </a:lnTo>
                <a:lnTo>
                  <a:pt x="21737" y="2759"/>
                </a:lnTo>
                <a:lnTo>
                  <a:pt x="21742" y="2718"/>
                </a:lnTo>
                <a:lnTo>
                  <a:pt x="21744" y="2676"/>
                </a:lnTo>
                <a:lnTo>
                  <a:pt x="21746" y="2633"/>
                </a:lnTo>
                <a:lnTo>
                  <a:pt x="21748" y="2589"/>
                </a:lnTo>
                <a:lnTo>
                  <a:pt x="21750" y="2499"/>
                </a:lnTo>
                <a:lnTo>
                  <a:pt x="21750" y="2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PlaceHolder 10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3" descr=""/>
          <p:cNvPicPr/>
          <p:nvPr/>
        </p:nvPicPr>
        <p:blipFill>
          <a:blip r:embed="rId2"/>
          <a:stretch/>
        </p:blipFill>
        <p:spPr>
          <a:xfrm>
            <a:off x="0" y="-1440"/>
            <a:ext cx="9143640" cy="5150880"/>
          </a:xfrm>
          <a:prstGeom prst="rect">
            <a:avLst/>
          </a:prstGeom>
          <a:ln>
            <a:noFill/>
          </a:ln>
        </p:spPr>
      </p:pic>
      <p:grpSp>
        <p:nvGrpSpPr>
          <p:cNvPr id="49" name="Group 1"/>
          <p:cNvGrpSpPr/>
          <p:nvPr/>
        </p:nvGrpSpPr>
        <p:grpSpPr>
          <a:xfrm>
            <a:off x="312840" y="4829760"/>
            <a:ext cx="8518320" cy="136800"/>
            <a:chOff x="312840" y="4829760"/>
            <a:chExt cx="8518320" cy="136800"/>
          </a:xfrm>
        </p:grpSpPr>
        <p:sp>
          <p:nvSpPr>
            <p:cNvPr id="50" name="CustomShape 2"/>
            <p:cNvSpPr/>
            <p:nvPr/>
          </p:nvSpPr>
          <p:spPr>
            <a:xfrm>
              <a:off x="7880760" y="4829760"/>
              <a:ext cx="950400" cy="136800"/>
            </a:xfrm>
            <a:custGeom>
              <a:avLst/>
              <a:gdLst/>
              <a:ahLst/>
              <a:rect l="l" t="t" r="r" b="b"/>
              <a:pathLst>
                <a:path w="34560" h="4986">
                  <a:moveTo>
                    <a:pt x="536" y="3549"/>
                  </a:moveTo>
                  <a:lnTo>
                    <a:pt x="0" y="3549"/>
                  </a:lnTo>
                  <a:lnTo>
                    <a:pt x="0" y="3021"/>
                  </a:lnTo>
                  <a:lnTo>
                    <a:pt x="591" y="3021"/>
                  </a:lnTo>
                  <a:lnTo>
                    <a:pt x="702" y="2124"/>
                  </a:lnTo>
                  <a:lnTo>
                    <a:pt x="139" y="2124"/>
                  </a:lnTo>
                  <a:lnTo>
                    <a:pt x="139" y="1597"/>
                  </a:lnTo>
                  <a:lnTo>
                    <a:pt x="772" y="1597"/>
                  </a:lnTo>
                  <a:lnTo>
                    <a:pt x="925" y="389"/>
                  </a:lnTo>
                  <a:lnTo>
                    <a:pt x="1404" y="389"/>
                  </a:lnTo>
                  <a:lnTo>
                    <a:pt x="1259" y="1597"/>
                  </a:lnTo>
                  <a:lnTo>
                    <a:pt x="2072" y="1597"/>
                  </a:lnTo>
                  <a:lnTo>
                    <a:pt x="2233" y="389"/>
                  </a:lnTo>
                  <a:lnTo>
                    <a:pt x="2705" y="389"/>
                  </a:lnTo>
                  <a:lnTo>
                    <a:pt x="2559" y="1597"/>
                  </a:lnTo>
                  <a:lnTo>
                    <a:pt x="3115" y="1597"/>
                  </a:lnTo>
                  <a:lnTo>
                    <a:pt x="3115" y="2124"/>
                  </a:lnTo>
                  <a:lnTo>
                    <a:pt x="2497" y="2124"/>
                  </a:lnTo>
                  <a:lnTo>
                    <a:pt x="2385" y="3021"/>
                  </a:lnTo>
                  <a:lnTo>
                    <a:pt x="2976" y="3021"/>
                  </a:lnTo>
                  <a:lnTo>
                    <a:pt x="2976" y="3549"/>
                  </a:lnTo>
                  <a:lnTo>
                    <a:pt x="2323" y="3549"/>
                  </a:lnTo>
                  <a:lnTo>
                    <a:pt x="2163" y="4902"/>
                  </a:lnTo>
                  <a:lnTo>
                    <a:pt x="1676" y="4902"/>
                  </a:lnTo>
                  <a:lnTo>
                    <a:pt x="1836" y="3549"/>
                  </a:lnTo>
                  <a:lnTo>
                    <a:pt x="1022" y="3549"/>
                  </a:lnTo>
                  <a:lnTo>
                    <a:pt x="855" y="4902"/>
                  </a:lnTo>
                  <a:lnTo>
                    <a:pt x="368" y="4902"/>
                  </a:lnTo>
                  <a:lnTo>
                    <a:pt x="536" y="3549"/>
                  </a:lnTo>
                  <a:close/>
                  <a:moveTo>
                    <a:pt x="1898" y="3021"/>
                  </a:moveTo>
                  <a:lnTo>
                    <a:pt x="2010" y="2124"/>
                  </a:lnTo>
                  <a:lnTo>
                    <a:pt x="1189" y="2124"/>
                  </a:lnTo>
                  <a:lnTo>
                    <a:pt x="1078" y="3021"/>
                  </a:lnTo>
                  <a:lnTo>
                    <a:pt x="1898" y="3021"/>
                  </a:lnTo>
                  <a:close/>
                  <a:moveTo>
                    <a:pt x="3772" y="361"/>
                  </a:moveTo>
                  <a:lnTo>
                    <a:pt x="5225" y="361"/>
                  </a:lnTo>
                  <a:lnTo>
                    <a:pt x="5225" y="361"/>
                  </a:lnTo>
                  <a:lnTo>
                    <a:pt x="5312" y="361"/>
                  </a:lnTo>
                  <a:lnTo>
                    <a:pt x="5398" y="365"/>
                  </a:lnTo>
                  <a:lnTo>
                    <a:pt x="5482" y="369"/>
                  </a:lnTo>
                  <a:lnTo>
                    <a:pt x="5564" y="376"/>
                  </a:lnTo>
                  <a:lnTo>
                    <a:pt x="5644" y="384"/>
                  </a:lnTo>
                  <a:lnTo>
                    <a:pt x="5723" y="394"/>
                  </a:lnTo>
                  <a:lnTo>
                    <a:pt x="5800" y="406"/>
                  </a:lnTo>
                  <a:lnTo>
                    <a:pt x="5875" y="420"/>
                  </a:lnTo>
                  <a:lnTo>
                    <a:pt x="5875" y="420"/>
                  </a:lnTo>
                  <a:lnTo>
                    <a:pt x="5912" y="428"/>
                  </a:lnTo>
                  <a:lnTo>
                    <a:pt x="5948" y="436"/>
                  </a:lnTo>
                  <a:lnTo>
                    <a:pt x="5982" y="445"/>
                  </a:lnTo>
                  <a:lnTo>
                    <a:pt x="6017" y="454"/>
                  </a:lnTo>
                  <a:lnTo>
                    <a:pt x="6052" y="464"/>
                  </a:lnTo>
                  <a:lnTo>
                    <a:pt x="6086" y="474"/>
                  </a:lnTo>
                  <a:lnTo>
                    <a:pt x="6118" y="485"/>
                  </a:lnTo>
                  <a:lnTo>
                    <a:pt x="6151" y="496"/>
                  </a:lnTo>
                  <a:lnTo>
                    <a:pt x="6182" y="508"/>
                  </a:lnTo>
                  <a:lnTo>
                    <a:pt x="6214" y="521"/>
                  </a:lnTo>
                  <a:lnTo>
                    <a:pt x="6244" y="534"/>
                  </a:lnTo>
                  <a:lnTo>
                    <a:pt x="6275" y="547"/>
                  </a:lnTo>
                  <a:lnTo>
                    <a:pt x="6304" y="562"/>
                  </a:lnTo>
                  <a:lnTo>
                    <a:pt x="6334" y="576"/>
                  </a:lnTo>
                  <a:lnTo>
                    <a:pt x="6362" y="592"/>
                  </a:lnTo>
                  <a:lnTo>
                    <a:pt x="6389" y="608"/>
                  </a:lnTo>
                  <a:lnTo>
                    <a:pt x="6389" y="608"/>
                  </a:lnTo>
                  <a:lnTo>
                    <a:pt x="6416" y="624"/>
                  </a:lnTo>
                  <a:lnTo>
                    <a:pt x="6442" y="640"/>
                  </a:lnTo>
                  <a:lnTo>
                    <a:pt x="6468" y="659"/>
                  </a:lnTo>
                  <a:lnTo>
                    <a:pt x="6492" y="677"/>
                  </a:lnTo>
                  <a:lnTo>
                    <a:pt x="6516" y="696"/>
                  </a:lnTo>
                  <a:lnTo>
                    <a:pt x="6540" y="716"/>
                  </a:lnTo>
                  <a:lnTo>
                    <a:pt x="6562" y="737"/>
                  </a:lnTo>
                  <a:lnTo>
                    <a:pt x="6584" y="758"/>
                  </a:lnTo>
                  <a:lnTo>
                    <a:pt x="6605" y="779"/>
                  </a:lnTo>
                  <a:lnTo>
                    <a:pt x="6625" y="802"/>
                  </a:lnTo>
                  <a:lnTo>
                    <a:pt x="6644" y="825"/>
                  </a:lnTo>
                  <a:lnTo>
                    <a:pt x="6663" y="849"/>
                  </a:lnTo>
                  <a:lnTo>
                    <a:pt x="6680" y="874"/>
                  </a:lnTo>
                  <a:lnTo>
                    <a:pt x="6698" y="899"/>
                  </a:lnTo>
                  <a:lnTo>
                    <a:pt x="6714" y="925"/>
                  </a:lnTo>
                  <a:lnTo>
                    <a:pt x="6730" y="951"/>
                  </a:lnTo>
                  <a:lnTo>
                    <a:pt x="6730" y="951"/>
                  </a:lnTo>
                  <a:lnTo>
                    <a:pt x="6744" y="978"/>
                  </a:lnTo>
                  <a:lnTo>
                    <a:pt x="6759" y="1006"/>
                  </a:lnTo>
                  <a:lnTo>
                    <a:pt x="6772" y="1036"/>
                  </a:lnTo>
                  <a:lnTo>
                    <a:pt x="6784" y="1065"/>
                  </a:lnTo>
                  <a:lnTo>
                    <a:pt x="6794" y="1095"/>
                  </a:lnTo>
                  <a:lnTo>
                    <a:pt x="6804" y="1127"/>
                  </a:lnTo>
                  <a:lnTo>
                    <a:pt x="6813" y="1158"/>
                  </a:lnTo>
                  <a:lnTo>
                    <a:pt x="6822" y="1191"/>
                  </a:lnTo>
                  <a:lnTo>
                    <a:pt x="6828" y="1225"/>
                  </a:lnTo>
                  <a:lnTo>
                    <a:pt x="6835" y="1258"/>
                  </a:lnTo>
                  <a:lnTo>
                    <a:pt x="6840" y="1293"/>
                  </a:lnTo>
                  <a:lnTo>
                    <a:pt x="6844" y="1329"/>
                  </a:lnTo>
                  <a:lnTo>
                    <a:pt x="6848" y="1366"/>
                  </a:lnTo>
                  <a:lnTo>
                    <a:pt x="6850" y="1403"/>
                  </a:lnTo>
                  <a:lnTo>
                    <a:pt x="6851" y="1441"/>
                  </a:lnTo>
                  <a:lnTo>
                    <a:pt x="6852" y="1479"/>
                  </a:lnTo>
                  <a:lnTo>
                    <a:pt x="6852" y="1479"/>
                  </a:lnTo>
                  <a:lnTo>
                    <a:pt x="6851" y="1520"/>
                  </a:lnTo>
                  <a:lnTo>
                    <a:pt x="6849" y="1560"/>
                  </a:lnTo>
                  <a:lnTo>
                    <a:pt x="6844" y="1600"/>
                  </a:lnTo>
                  <a:lnTo>
                    <a:pt x="6840" y="1639"/>
                  </a:lnTo>
                  <a:lnTo>
                    <a:pt x="6832" y="1678"/>
                  </a:lnTo>
                  <a:lnTo>
                    <a:pt x="6825" y="1717"/>
                  </a:lnTo>
                  <a:lnTo>
                    <a:pt x="6815" y="1755"/>
                  </a:lnTo>
                  <a:lnTo>
                    <a:pt x="6804" y="1793"/>
                  </a:lnTo>
                  <a:lnTo>
                    <a:pt x="6791" y="1831"/>
                  </a:lnTo>
                  <a:lnTo>
                    <a:pt x="6777" y="1868"/>
                  </a:lnTo>
                  <a:lnTo>
                    <a:pt x="6761" y="1905"/>
                  </a:lnTo>
                  <a:lnTo>
                    <a:pt x="6744" y="1941"/>
                  </a:lnTo>
                  <a:lnTo>
                    <a:pt x="6725" y="1977"/>
                  </a:lnTo>
                  <a:lnTo>
                    <a:pt x="6705" y="2013"/>
                  </a:lnTo>
                  <a:lnTo>
                    <a:pt x="6684" y="2048"/>
                  </a:lnTo>
                  <a:lnTo>
                    <a:pt x="6661" y="2083"/>
                  </a:lnTo>
                  <a:lnTo>
                    <a:pt x="6661" y="2083"/>
                  </a:lnTo>
                  <a:lnTo>
                    <a:pt x="6636" y="2117"/>
                  </a:lnTo>
                  <a:lnTo>
                    <a:pt x="6610" y="2149"/>
                  </a:lnTo>
                  <a:lnTo>
                    <a:pt x="6581" y="2181"/>
                  </a:lnTo>
                  <a:lnTo>
                    <a:pt x="6552" y="2211"/>
                  </a:lnTo>
                  <a:lnTo>
                    <a:pt x="6520" y="2240"/>
                  </a:lnTo>
                  <a:lnTo>
                    <a:pt x="6488" y="2267"/>
                  </a:lnTo>
                  <a:lnTo>
                    <a:pt x="6454" y="2293"/>
                  </a:lnTo>
                  <a:lnTo>
                    <a:pt x="6418" y="2318"/>
                  </a:lnTo>
                  <a:lnTo>
                    <a:pt x="6380" y="2340"/>
                  </a:lnTo>
                  <a:lnTo>
                    <a:pt x="6341" y="2362"/>
                  </a:lnTo>
                  <a:lnTo>
                    <a:pt x="6301" y="2383"/>
                  </a:lnTo>
                  <a:lnTo>
                    <a:pt x="6259" y="2402"/>
                  </a:lnTo>
                  <a:lnTo>
                    <a:pt x="6214" y="2420"/>
                  </a:lnTo>
                  <a:lnTo>
                    <a:pt x="6168" y="2436"/>
                  </a:lnTo>
                  <a:lnTo>
                    <a:pt x="6122" y="2451"/>
                  </a:lnTo>
                  <a:lnTo>
                    <a:pt x="6073" y="2465"/>
                  </a:lnTo>
                  <a:lnTo>
                    <a:pt x="6073" y="2492"/>
                  </a:lnTo>
                  <a:lnTo>
                    <a:pt x="6073" y="2492"/>
                  </a:lnTo>
                  <a:lnTo>
                    <a:pt x="6134" y="2504"/>
                  </a:lnTo>
                  <a:lnTo>
                    <a:pt x="6192" y="2516"/>
                  </a:lnTo>
                  <a:lnTo>
                    <a:pt x="6250" y="2530"/>
                  </a:lnTo>
                  <a:lnTo>
                    <a:pt x="6305" y="2546"/>
                  </a:lnTo>
                  <a:lnTo>
                    <a:pt x="6359" y="2563"/>
                  </a:lnTo>
                  <a:lnTo>
                    <a:pt x="6411" y="2581"/>
                  </a:lnTo>
                  <a:lnTo>
                    <a:pt x="6460" y="2601"/>
                  </a:lnTo>
                  <a:lnTo>
                    <a:pt x="6509" y="2623"/>
                  </a:lnTo>
                  <a:lnTo>
                    <a:pt x="6554" y="2644"/>
                  </a:lnTo>
                  <a:lnTo>
                    <a:pt x="6599" y="2669"/>
                  </a:lnTo>
                  <a:lnTo>
                    <a:pt x="6641" y="2694"/>
                  </a:lnTo>
                  <a:lnTo>
                    <a:pt x="6682" y="2722"/>
                  </a:lnTo>
                  <a:lnTo>
                    <a:pt x="6722" y="2750"/>
                  </a:lnTo>
                  <a:lnTo>
                    <a:pt x="6759" y="2780"/>
                  </a:lnTo>
                  <a:lnTo>
                    <a:pt x="6793" y="2811"/>
                  </a:lnTo>
                  <a:lnTo>
                    <a:pt x="6827" y="2843"/>
                  </a:lnTo>
                  <a:lnTo>
                    <a:pt x="6827" y="2843"/>
                  </a:lnTo>
                  <a:lnTo>
                    <a:pt x="6859" y="2878"/>
                  </a:lnTo>
                  <a:lnTo>
                    <a:pt x="6888" y="2914"/>
                  </a:lnTo>
                  <a:lnTo>
                    <a:pt x="6916" y="2951"/>
                  </a:lnTo>
                  <a:lnTo>
                    <a:pt x="6941" y="2990"/>
                  </a:lnTo>
                  <a:lnTo>
                    <a:pt x="6965" y="3030"/>
                  </a:lnTo>
                  <a:lnTo>
                    <a:pt x="6986" y="3071"/>
                  </a:lnTo>
                  <a:lnTo>
                    <a:pt x="7005" y="3114"/>
                  </a:lnTo>
                  <a:lnTo>
                    <a:pt x="7023" y="3159"/>
                  </a:lnTo>
                  <a:lnTo>
                    <a:pt x="7038" y="3205"/>
                  </a:lnTo>
                  <a:lnTo>
                    <a:pt x="7051" y="3252"/>
                  </a:lnTo>
                  <a:lnTo>
                    <a:pt x="7063" y="3301"/>
                  </a:lnTo>
                  <a:lnTo>
                    <a:pt x="7072" y="3352"/>
                  </a:lnTo>
                  <a:lnTo>
                    <a:pt x="7079" y="3404"/>
                  </a:lnTo>
                  <a:lnTo>
                    <a:pt x="7084" y="3458"/>
                  </a:lnTo>
                  <a:lnTo>
                    <a:pt x="7087" y="3513"/>
                  </a:lnTo>
                  <a:lnTo>
                    <a:pt x="7088" y="3569"/>
                  </a:lnTo>
                  <a:lnTo>
                    <a:pt x="7088" y="3569"/>
                  </a:lnTo>
                  <a:lnTo>
                    <a:pt x="7088" y="3612"/>
                  </a:lnTo>
                  <a:lnTo>
                    <a:pt x="7086" y="3653"/>
                  </a:lnTo>
                  <a:lnTo>
                    <a:pt x="7084" y="3694"/>
                  </a:lnTo>
                  <a:lnTo>
                    <a:pt x="7079" y="3733"/>
                  </a:lnTo>
                  <a:lnTo>
                    <a:pt x="7075" y="3773"/>
                  </a:lnTo>
                  <a:lnTo>
                    <a:pt x="7069" y="3811"/>
                  </a:lnTo>
                  <a:lnTo>
                    <a:pt x="7063" y="3849"/>
                  </a:lnTo>
                  <a:lnTo>
                    <a:pt x="7055" y="3887"/>
                  </a:lnTo>
                  <a:lnTo>
                    <a:pt x="7047" y="3923"/>
                  </a:lnTo>
                  <a:lnTo>
                    <a:pt x="7037" y="3959"/>
                  </a:lnTo>
                  <a:lnTo>
                    <a:pt x="7026" y="3995"/>
                  </a:lnTo>
                  <a:lnTo>
                    <a:pt x="7014" y="4029"/>
                  </a:lnTo>
                  <a:lnTo>
                    <a:pt x="7001" y="4062"/>
                  </a:lnTo>
                  <a:lnTo>
                    <a:pt x="6987" y="4096"/>
                  </a:lnTo>
                  <a:lnTo>
                    <a:pt x="6972" y="4128"/>
                  </a:lnTo>
                  <a:lnTo>
                    <a:pt x="6956" y="4160"/>
                  </a:lnTo>
                  <a:lnTo>
                    <a:pt x="6956" y="4160"/>
                  </a:lnTo>
                  <a:lnTo>
                    <a:pt x="6939" y="4190"/>
                  </a:lnTo>
                  <a:lnTo>
                    <a:pt x="6922" y="4221"/>
                  </a:lnTo>
                  <a:lnTo>
                    <a:pt x="6903" y="4250"/>
                  </a:lnTo>
                  <a:lnTo>
                    <a:pt x="6884" y="4279"/>
                  </a:lnTo>
                  <a:lnTo>
                    <a:pt x="6863" y="4308"/>
                  </a:lnTo>
                  <a:lnTo>
                    <a:pt x="6842" y="4336"/>
                  </a:lnTo>
                  <a:lnTo>
                    <a:pt x="6820" y="4362"/>
                  </a:lnTo>
                  <a:lnTo>
                    <a:pt x="6799" y="4389"/>
                  </a:lnTo>
                  <a:lnTo>
                    <a:pt x="6775" y="4414"/>
                  </a:lnTo>
                  <a:lnTo>
                    <a:pt x="6751" y="4440"/>
                  </a:lnTo>
                  <a:lnTo>
                    <a:pt x="6727" y="4464"/>
                  </a:lnTo>
                  <a:lnTo>
                    <a:pt x="6701" y="4488"/>
                  </a:lnTo>
                  <a:lnTo>
                    <a:pt x="6675" y="4511"/>
                  </a:lnTo>
                  <a:lnTo>
                    <a:pt x="6648" y="4533"/>
                  </a:lnTo>
                  <a:lnTo>
                    <a:pt x="6619" y="4555"/>
                  </a:lnTo>
                  <a:lnTo>
                    <a:pt x="6591" y="4577"/>
                  </a:lnTo>
                  <a:lnTo>
                    <a:pt x="6591" y="4577"/>
                  </a:lnTo>
                  <a:lnTo>
                    <a:pt x="6562" y="4596"/>
                  </a:lnTo>
                  <a:lnTo>
                    <a:pt x="6531" y="4617"/>
                  </a:lnTo>
                  <a:lnTo>
                    <a:pt x="6500" y="4635"/>
                  </a:lnTo>
                  <a:lnTo>
                    <a:pt x="6469" y="4654"/>
                  </a:lnTo>
                  <a:lnTo>
                    <a:pt x="6437" y="4672"/>
                  </a:lnTo>
                  <a:lnTo>
                    <a:pt x="6404" y="4689"/>
                  </a:lnTo>
                  <a:lnTo>
                    <a:pt x="6370" y="4706"/>
                  </a:lnTo>
                  <a:lnTo>
                    <a:pt x="6336" y="4721"/>
                  </a:lnTo>
                  <a:lnTo>
                    <a:pt x="6301" y="4736"/>
                  </a:lnTo>
                  <a:lnTo>
                    <a:pt x="6266" y="4750"/>
                  </a:lnTo>
                  <a:lnTo>
                    <a:pt x="6229" y="4765"/>
                  </a:lnTo>
                  <a:lnTo>
                    <a:pt x="6192" y="4778"/>
                  </a:lnTo>
                  <a:lnTo>
                    <a:pt x="6155" y="4790"/>
                  </a:lnTo>
                  <a:lnTo>
                    <a:pt x="6116" y="4801"/>
                  </a:lnTo>
                  <a:lnTo>
                    <a:pt x="6078" y="4812"/>
                  </a:lnTo>
                  <a:lnTo>
                    <a:pt x="6038" y="4823"/>
                  </a:lnTo>
                  <a:lnTo>
                    <a:pt x="6038" y="4823"/>
                  </a:lnTo>
                  <a:lnTo>
                    <a:pt x="5998" y="4833"/>
                  </a:lnTo>
                  <a:lnTo>
                    <a:pt x="5957" y="4842"/>
                  </a:lnTo>
                  <a:lnTo>
                    <a:pt x="5916" y="4850"/>
                  </a:lnTo>
                  <a:lnTo>
                    <a:pt x="5875" y="4858"/>
                  </a:lnTo>
                  <a:lnTo>
                    <a:pt x="5832" y="4864"/>
                  </a:lnTo>
                  <a:lnTo>
                    <a:pt x="5790" y="4871"/>
                  </a:lnTo>
                  <a:lnTo>
                    <a:pt x="5748" y="4877"/>
                  </a:lnTo>
                  <a:lnTo>
                    <a:pt x="5704" y="4883"/>
                  </a:lnTo>
                  <a:lnTo>
                    <a:pt x="5661" y="4887"/>
                  </a:lnTo>
                  <a:lnTo>
                    <a:pt x="5616" y="4892"/>
                  </a:lnTo>
                  <a:lnTo>
                    <a:pt x="5572" y="4895"/>
                  </a:lnTo>
                  <a:lnTo>
                    <a:pt x="5527" y="4898"/>
                  </a:lnTo>
                  <a:lnTo>
                    <a:pt x="5436" y="4901"/>
                  </a:lnTo>
                  <a:lnTo>
                    <a:pt x="5342" y="4902"/>
                  </a:lnTo>
                  <a:lnTo>
                    <a:pt x="3772" y="4902"/>
                  </a:lnTo>
                  <a:lnTo>
                    <a:pt x="3772" y="361"/>
                  </a:lnTo>
                  <a:close/>
                  <a:moveTo>
                    <a:pt x="5155" y="2243"/>
                  </a:moveTo>
                  <a:lnTo>
                    <a:pt x="5155" y="2243"/>
                  </a:lnTo>
                  <a:lnTo>
                    <a:pt x="5214" y="2242"/>
                  </a:lnTo>
                  <a:lnTo>
                    <a:pt x="5271" y="2241"/>
                  </a:lnTo>
                  <a:lnTo>
                    <a:pt x="5326" y="2236"/>
                  </a:lnTo>
                  <a:lnTo>
                    <a:pt x="5378" y="2232"/>
                  </a:lnTo>
                  <a:lnTo>
                    <a:pt x="5429" y="2226"/>
                  </a:lnTo>
                  <a:lnTo>
                    <a:pt x="5477" y="2219"/>
                  </a:lnTo>
                  <a:lnTo>
                    <a:pt x="5524" y="2210"/>
                  </a:lnTo>
                  <a:lnTo>
                    <a:pt x="5568" y="2199"/>
                  </a:lnTo>
                  <a:lnTo>
                    <a:pt x="5610" y="2188"/>
                  </a:lnTo>
                  <a:lnTo>
                    <a:pt x="5650" y="2175"/>
                  </a:lnTo>
                  <a:lnTo>
                    <a:pt x="5688" y="2161"/>
                  </a:lnTo>
                  <a:lnTo>
                    <a:pt x="5724" y="2145"/>
                  </a:lnTo>
                  <a:lnTo>
                    <a:pt x="5757" y="2129"/>
                  </a:lnTo>
                  <a:lnTo>
                    <a:pt x="5790" y="2110"/>
                  </a:lnTo>
                  <a:lnTo>
                    <a:pt x="5819" y="2091"/>
                  </a:lnTo>
                  <a:lnTo>
                    <a:pt x="5847" y="2069"/>
                  </a:lnTo>
                  <a:lnTo>
                    <a:pt x="5847" y="2069"/>
                  </a:lnTo>
                  <a:lnTo>
                    <a:pt x="5873" y="2047"/>
                  </a:lnTo>
                  <a:lnTo>
                    <a:pt x="5897" y="2023"/>
                  </a:lnTo>
                  <a:lnTo>
                    <a:pt x="5919" y="2000"/>
                  </a:lnTo>
                  <a:lnTo>
                    <a:pt x="5940" y="1974"/>
                  </a:lnTo>
                  <a:lnTo>
                    <a:pt x="5959" y="1946"/>
                  </a:lnTo>
                  <a:lnTo>
                    <a:pt x="5976" y="1918"/>
                  </a:lnTo>
                  <a:lnTo>
                    <a:pt x="5992" y="1890"/>
                  </a:lnTo>
                  <a:lnTo>
                    <a:pt x="6006" y="1860"/>
                  </a:lnTo>
                  <a:lnTo>
                    <a:pt x="6018" y="1828"/>
                  </a:lnTo>
                  <a:lnTo>
                    <a:pt x="6029" y="1796"/>
                  </a:lnTo>
                  <a:lnTo>
                    <a:pt x="6038" y="1762"/>
                  </a:lnTo>
                  <a:lnTo>
                    <a:pt x="6046" y="1727"/>
                  </a:lnTo>
                  <a:lnTo>
                    <a:pt x="6051" y="1691"/>
                  </a:lnTo>
                  <a:lnTo>
                    <a:pt x="6055" y="1653"/>
                  </a:lnTo>
                  <a:lnTo>
                    <a:pt x="6059" y="1615"/>
                  </a:lnTo>
                  <a:lnTo>
                    <a:pt x="6059" y="1576"/>
                  </a:lnTo>
                  <a:lnTo>
                    <a:pt x="6059" y="1576"/>
                  </a:lnTo>
                  <a:lnTo>
                    <a:pt x="6059" y="1538"/>
                  </a:lnTo>
                  <a:lnTo>
                    <a:pt x="6055" y="1501"/>
                  </a:lnTo>
                  <a:lnTo>
                    <a:pt x="6051" y="1466"/>
                  </a:lnTo>
                  <a:lnTo>
                    <a:pt x="6046" y="1431"/>
                  </a:lnTo>
                  <a:lnTo>
                    <a:pt x="6037" y="1398"/>
                  </a:lnTo>
                  <a:lnTo>
                    <a:pt x="6028" y="1367"/>
                  </a:lnTo>
                  <a:lnTo>
                    <a:pt x="6016" y="1336"/>
                  </a:lnTo>
                  <a:lnTo>
                    <a:pt x="6003" y="1307"/>
                  </a:lnTo>
                  <a:lnTo>
                    <a:pt x="5989" y="1280"/>
                  </a:lnTo>
                  <a:lnTo>
                    <a:pt x="5972" y="1254"/>
                  </a:lnTo>
                  <a:lnTo>
                    <a:pt x="5954" y="1229"/>
                  </a:lnTo>
                  <a:lnTo>
                    <a:pt x="5934" y="1205"/>
                  </a:lnTo>
                  <a:lnTo>
                    <a:pt x="5912" y="1183"/>
                  </a:lnTo>
                  <a:lnTo>
                    <a:pt x="5889" y="1163"/>
                  </a:lnTo>
                  <a:lnTo>
                    <a:pt x="5863" y="1143"/>
                  </a:lnTo>
                  <a:lnTo>
                    <a:pt x="5837" y="1125"/>
                  </a:lnTo>
                  <a:lnTo>
                    <a:pt x="5837" y="1125"/>
                  </a:lnTo>
                  <a:lnTo>
                    <a:pt x="5807" y="1108"/>
                  </a:lnTo>
                  <a:lnTo>
                    <a:pt x="5777" y="1092"/>
                  </a:lnTo>
                  <a:lnTo>
                    <a:pt x="5746" y="1078"/>
                  </a:lnTo>
                  <a:lnTo>
                    <a:pt x="5711" y="1064"/>
                  </a:lnTo>
                  <a:lnTo>
                    <a:pt x="5676" y="1052"/>
                  </a:lnTo>
                  <a:lnTo>
                    <a:pt x="5638" y="1040"/>
                  </a:lnTo>
                  <a:lnTo>
                    <a:pt x="5599" y="1030"/>
                  </a:lnTo>
                  <a:lnTo>
                    <a:pt x="5559" y="1020"/>
                  </a:lnTo>
                  <a:lnTo>
                    <a:pt x="5516" y="1013"/>
                  </a:lnTo>
                  <a:lnTo>
                    <a:pt x="5472" y="1005"/>
                  </a:lnTo>
                  <a:lnTo>
                    <a:pt x="5425" y="1000"/>
                  </a:lnTo>
                  <a:lnTo>
                    <a:pt x="5377" y="994"/>
                  </a:lnTo>
                  <a:lnTo>
                    <a:pt x="5328" y="991"/>
                  </a:lnTo>
                  <a:lnTo>
                    <a:pt x="5277" y="988"/>
                  </a:lnTo>
                  <a:lnTo>
                    <a:pt x="5224" y="987"/>
                  </a:lnTo>
                  <a:lnTo>
                    <a:pt x="5169" y="986"/>
                  </a:lnTo>
                  <a:lnTo>
                    <a:pt x="4578" y="986"/>
                  </a:lnTo>
                  <a:lnTo>
                    <a:pt x="4578" y="2243"/>
                  </a:lnTo>
                  <a:lnTo>
                    <a:pt x="5155" y="2243"/>
                  </a:lnTo>
                  <a:close/>
                  <a:moveTo>
                    <a:pt x="5260" y="4277"/>
                  </a:moveTo>
                  <a:lnTo>
                    <a:pt x="5260" y="4277"/>
                  </a:lnTo>
                  <a:lnTo>
                    <a:pt x="5321" y="4277"/>
                  </a:lnTo>
                  <a:lnTo>
                    <a:pt x="5381" y="4275"/>
                  </a:lnTo>
                  <a:lnTo>
                    <a:pt x="5439" y="4271"/>
                  </a:lnTo>
                  <a:lnTo>
                    <a:pt x="5496" y="4266"/>
                  </a:lnTo>
                  <a:lnTo>
                    <a:pt x="5550" y="4260"/>
                  </a:lnTo>
                  <a:lnTo>
                    <a:pt x="5602" y="4251"/>
                  </a:lnTo>
                  <a:lnTo>
                    <a:pt x="5653" y="4241"/>
                  </a:lnTo>
                  <a:lnTo>
                    <a:pt x="5702" y="4230"/>
                  </a:lnTo>
                  <a:lnTo>
                    <a:pt x="5750" y="4219"/>
                  </a:lnTo>
                  <a:lnTo>
                    <a:pt x="5796" y="4204"/>
                  </a:lnTo>
                  <a:lnTo>
                    <a:pt x="5839" y="4189"/>
                  </a:lnTo>
                  <a:lnTo>
                    <a:pt x="5881" y="4172"/>
                  </a:lnTo>
                  <a:lnTo>
                    <a:pt x="5922" y="4153"/>
                  </a:lnTo>
                  <a:lnTo>
                    <a:pt x="5960" y="4134"/>
                  </a:lnTo>
                  <a:lnTo>
                    <a:pt x="5997" y="4113"/>
                  </a:lnTo>
                  <a:lnTo>
                    <a:pt x="6031" y="4090"/>
                  </a:lnTo>
                  <a:lnTo>
                    <a:pt x="6031" y="4090"/>
                  </a:lnTo>
                  <a:lnTo>
                    <a:pt x="6064" y="4065"/>
                  </a:lnTo>
                  <a:lnTo>
                    <a:pt x="6094" y="4040"/>
                  </a:lnTo>
                  <a:lnTo>
                    <a:pt x="6124" y="4012"/>
                  </a:lnTo>
                  <a:lnTo>
                    <a:pt x="6137" y="3998"/>
                  </a:lnTo>
                  <a:lnTo>
                    <a:pt x="6150" y="3984"/>
                  </a:lnTo>
                  <a:lnTo>
                    <a:pt x="6162" y="3969"/>
                  </a:lnTo>
                  <a:lnTo>
                    <a:pt x="6174" y="3954"/>
                  </a:lnTo>
                  <a:lnTo>
                    <a:pt x="6186" y="3937"/>
                  </a:lnTo>
                  <a:lnTo>
                    <a:pt x="6197" y="3921"/>
                  </a:lnTo>
                  <a:lnTo>
                    <a:pt x="6206" y="3905"/>
                  </a:lnTo>
                  <a:lnTo>
                    <a:pt x="6216" y="3887"/>
                  </a:lnTo>
                  <a:lnTo>
                    <a:pt x="6235" y="3853"/>
                  </a:lnTo>
                  <a:lnTo>
                    <a:pt x="6250" y="3816"/>
                  </a:lnTo>
                  <a:lnTo>
                    <a:pt x="6264" y="3777"/>
                  </a:lnTo>
                  <a:lnTo>
                    <a:pt x="6276" y="3738"/>
                  </a:lnTo>
                  <a:lnTo>
                    <a:pt x="6286" y="3695"/>
                  </a:lnTo>
                  <a:lnTo>
                    <a:pt x="6292" y="3653"/>
                  </a:lnTo>
                  <a:lnTo>
                    <a:pt x="6298" y="3607"/>
                  </a:lnTo>
                  <a:lnTo>
                    <a:pt x="6301" y="3562"/>
                  </a:lnTo>
                  <a:lnTo>
                    <a:pt x="6302" y="3514"/>
                  </a:lnTo>
                  <a:lnTo>
                    <a:pt x="6302" y="3514"/>
                  </a:lnTo>
                  <a:lnTo>
                    <a:pt x="6301" y="3471"/>
                  </a:lnTo>
                  <a:lnTo>
                    <a:pt x="6298" y="3428"/>
                  </a:lnTo>
                  <a:lnTo>
                    <a:pt x="6293" y="3387"/>
                  </a:lnTo>
                  <a:lnTo>
                    <a:pt x="6286" y="3348"/>
                  </a:lnTo>
                  <a:lnTo>
                    <a:pt x="6276" y="3310"/>
                  </a:lnTo>
                  <a:lnTo>
                    <a:pt x="6265" y="3274"/>
                  </a:lnTo>
                  <a:lnTo>
                    <a:pt x="6252" y="3239"/>
                  </a:lnTo>
                  <a:lnTo>
                    <a:pt x="6236" y="3206"/>
                  </a:lnTo>
                  <a:lnTo>
                    <a:pt x="6218" y="3173"/>
                  </a:lnTo>
                  <a:lnTo>
                    <a:pt x="6199" y="3143"/>
                  </a:lnTo>
                  <a:lnTo>
                    <a:pt x="6177" y="3113"/>
                  </a:lnTo>
                  <a:lnTo>
                    <a:pt x="6153" y="3086"/>
                  </a:lnTo>
                  <a:lnTo>
                    <a:pt x="6128" y="3060"/>
                  </a:lnTo>
                  <a:lnTo>
                    <a:pt x="6100" y="3035"/>
                  </a:lnTo>
                  <a:lnTo>
                    <a:pt x="6070" y="3011"/>
                  </a:lnTo>
                  <a:lnTo>
                    <a:pt x="6038" y="2990"/>
                  </a:lnTo>
                  <a:lnTo>
                    <a:pt x="6038" y="2990"/>
                  </a:lnTo>
                  <a:lnTo>
                    <a:pt x="6004" y="2969"/>
                  </a:lnTo>
                  <a:lnTo>
                    <a:pt x="5968" y="2949"/>
                  </a:lnTo>
                  <a:lnTo>
                    <a:pt x="5930" y="2932"/>
                  </a:lnTo>
                  <a:lnTo>
                    <a:pt x="5890" y="2915"/>
                  </a:lnTo>
                  <a:lnTo>
                    <a:pt x="5849" y="2900"/>
                  </a:lnTo>
                  <a:lnTo>
                    <a:pt x="5804" y="2885"/>
                  </a:lnTo>
                  <a:lnTo>
                    <a:pt x="5759" y="2873"/>
                  </a:lnTo>
                  <a:lnTo>
                    <a:pt x="5711" y="2862"/>
                  </a:lnTo>
                  <a:lnTo>
                    <a:pt x="5662" y="2852"/>
                  </a:lnTo>
                  <a:lnTo>
                    <a:pt x="5610" y="2843"/>
                  </a:lnTo>
                  <a:lnTo>
                    <a:pt x="5556" y="2835"/>
                  </a:lnTo>
                  <a:lnTo>
                    <a:pt x="5501" y="2830"/>
                  </a:lnTo>
                  <a:lnTo>
                    <a:pt x="5443" y="2826"/>
                  </a:lnTo>
                  <a:lnTo>
                    <a:pt x="5384" y="2822"/>
                  </a:lnTo>
                  <a:lnTo>
                    <a:pt x="5323" y="2820"/>
                  </a:lnTo>
                  <a:lnTo>
                    <a:pt x="5260" y="2819"/>
                  </a:lnTo>
                  <a:lnTo>
                    <a:pt x="4578" y="2819"/>
                  </a:lnTo>
                  <a:lnTo>
                    <a:pt x="4578" y="4277"/>
                  </a:lnTo>
                  <a:lnTo>
                    <a:pt x="5260" y="4277"/>
                  </a:lnTo>
                  <a:close/>
                  <a:moveTo>
                    <a:pt x="7737" y="0"/>
                  </a:moveTo>
                  <a:lnTo>
                    <a:pt x="8536" y="0"/>
                  </a:lnTo>
                  <a:lnTo>
                    <a:pt x="8536" y="1264"/>
                  </a:lnTo>
                  <a:lnTo>
                    <a:pt x="8515" y="1834"/>
                  </a:lnTo>
                  <a:lnTo>
                    <a:pt x="8515" y="1834"/>
                  </a:lnTo>
                  <a:lnTo>
                    <a:pt x="8569" y="1788"/>
                  </a:lnTo>
                  <a:lnTo>
                    <a:pt x="8626" y="1743"/>
                  </a:lnTo>
                  <a:lnTo>
                    <a:pt x="8682" y="1702"/>
                  </a:lnTo>
                  <a:lnTo>
                    <a:pt x="8740" y="1663"/>
                  </a:lnTo>
                  <a:lnTo>
                    <a:pt x="8800" y="1626"/>
                  </a:lnTo>
                  <a:lnTo>
                    <a:pt x="8860" y="1591"/>
                  </a:lnTo>
                  <a:lnTo>
                    <a:pt x="8922" y="1558"/>
                  </a:lnTo>
                  <a:lnTo>
                    <a:pt x="8985" y="1527"/>
                  </a:lnTo>
                  <a:lnTo>
                    <a:pt x="8985" y="1527"/>
                  </a:lnTo>
                  <a:lnTo>
                    <a:pt x="9016" y="1513"/>
                  </a:lnTo>
                  <a:lnTo>
                    <a:pt x="9049" y="1500"/>
                  </a:lnTo>
                  <a:lnTo>
                    <a:pt x="9080" y="1487"/>
                  </a:lnTo>
                  <a:lnTo>
                    <a:pt x="9112" y="1476"/>
                  </a:lnTo>
                  <a:lnTo>
                    <a:pt x="9144" y="1466"/>
                  </a:lnTo>
                  <a:lnTo>
                    <a:pt x="9177" y="1456"/>
                  </a:lnTo>
                  <a:lnTo>
                    <a:pt x="9208" y="1447"/>
                  </a:lnTo>
                  <a:lnTo>
                    <a:pt x="9241" y="1439"/>
                  </a:lnTo>
                  <a:lnTo>
                    <a:pt x="9274" y="1432"/>
                  </a:lnTo>
                  <a:lnTo>
                    <a:pt x="9306" y="1426"/>
                  </a:lnTo>
                  <a:lnTo>
                    <a:pt x="9339" y="1421"/>
                  </a:lnTo>
                  <a:lnTo>
                    <a:pt x="9372" y="1417"/>
                  </a:lnTo>
                  <a:lnTo>
                    <a:pt x="9404" y="1413"/>
                  </a:lnTo>
                  <a:lnTo>
                    <a:pt x="9437" y="1411"/>
                  </a:lnTo>
                  <a:lnTo>
                    <a:pt x="9469" y="1410"/>
                  </a:lnTo>
                  <a:lnTo>
                    <a:pt x="9503" y="1409"/>
                  </a:lnTo>
                  <a:lnTo>
                    <a:pt x="9503" y="1409"/>
                  </a:lnTo>
                  <a:lnTo>
                    <a:pt x="9542" y="1410"/>
                  </a:lnTo>
                  <a:lnTo>
                    <a:pt x="9581" y="1411"/>
                  </a:lnTo>
                  <a:lnTo>
                    <a:pt x="9620" y="1413"/>
                  </a:lnTo>
                  <a:lnTo>
                    <a:pt x="9658" y="1417"/>
                  </a:lnTo>
                  <a:lnTo>
                    <a:pt x="9695" y="1421"/>
                  </a:lnTo>
                  <a:lnTo>
                    <a:pt x="9732" y="1426"/>
                  </a:lnTo>
                  <a:lnTo>
                    <a:pt x="9769" y="1433"/>
                  </a:lnTo>
                  <a:lnTo>
                    <a:pt x="9805" y="1439"/>
                  </a:lnTo>
                  <a:lnTo>
                    <a:pt x="9840" y="1448"/>
                  </a:lnTo>
                  <a:lnTo>
                    <a:pt x="9875" y="1457"/>
                  </a:lnTo>
                  <a:lnTo>
                    <a:pt x="9910" y="1467"/>
                  </a:lnTo>
                  <a:lnTo>
                    <a:pt x="9943" y="1477"/>
                  </a:lnTo>
                  <a:lnTo>
                    <a:pt x="9977" y="1489"/>
                  </a:lnTo>
                  <a:lnTo>
                    <a:pt x="10010" y="1502"/>
                  </a:lnTo>
                  <a:lnTo>
                    <a:pt x="10041" y="1517"/>
                  </a:lnTo>
                  <a:lnTo>
                    <a:pt x="10073" y="1531"/>
                  </a:lnTo>
                  <a:lnTo>
                    <a:pt x="10073" y="1531"/>
                  </a:lnTo>
                  <a:lnTo>
                    <a:pt x="10104" y="1547"/>
                  </a:lnTo>
                  <a:lnTo>
                    <a:pt x="10135" y="1563"/>
                  </a:lnTo>
                  <a:lnTo>
                    <a:pt x="10164" y="1581"/>
                  </a:lnTo>
                  <a:lnTo>
                    <a:pt x="10193" y="1598"/>
                  </a:lnTo>
                  <a:lnTo>
                    <a:pt x="10221" y="1617"/>
                  </a:lnTo>
                  <a:lnTo>
                    <a:pt x="10250" y="1637"/>
                  </a:lnTo>
                  <a:lnTo>
                    <a:pt x="10277" y="1658"/>
                  </a:lnTo>
                  <a:lnTo>
                    <a:pt x="10304" y="1678"/>
                  </a:lnTo>
                  <a:lnTo>
                    <a:pt x="10330" y="1701"/>
                  </a:lnTo>
                  <a:lnTo>
                    <a:pt x="10356" y="1724"/>
                  </a:lnTo>
                  <a:lnTo>
                    <a:pt x="10381" y="1748"/>
                  </a:lnTo>
                  <a:lnTo>
                    <a:pt x="10405" y="1772"/>
                  </a:lnTo>
                  <a:lnTo>
                    <a:pt x="10429" y="1798"/>
                  </a:lnTo>
                  <a:lnTo>
                    <a:pt x="10452" y="1824"/>
                  </a:lnTo>
                  <a:lnTo>
                    <a:pt x="10475" y="1851"/>
                  </a:lnTo>
                  <a:lnTo>
                    <a:pt x="10496" y="1878"/>
                  </a:lnTo>
                  <a:lnTo>
                    <a:pt x="10496" y="1878"/>
                  </a:lnTo>
                  <a:lnTo>
                    <a:pt x="10518" y="1907"/>
                  </a:lnTo>
                  <a:lnTo>
                    <a:pt x="10539" y="1937"/>
                  </a:lnTo>
                  <a:lnTo>
                    <a:pt x="10560" y="1966"/>
                  </a:lnTo>
                  <a:lnTo>
                    <a:pt x="10579" y="1997"/>
                  </a:lnTo>
                  <a:lnTo>
                    <a:pt x="10598" y="2029"/>
                  </a:lnTo>
                  <a:lnTo>
                    <a:pt x="10616" y="2060"/>
                  </a:lnTo>
                  <a:lnTo>
                    <a:pt x="10633" y="2094"/>
                  </a:lnTo>
                  <a:lnTo>
                    <a:pt x="10650" y="2128"/>
                  </a:lnTo>
                  <a:lnTo>
                    <a:pt x="10666" y="2162"/>
                  </a:lnTo>
                  <a:lnTo>
                    <a:pt x="10681" y="2197"/>
                  </a:lnTo>
                  <a:lnTo>
                    <a:pt x="10696" y="2233"/>
                  </a:lnTo>
                  <a:lnTo>
                    <a:pt x="10711" y="2270"/>
                  </a:lnTo>
                  <a:lnTo>
                    <a:pt x="10725" y="2307"/>
                  </a:lnTo>
                  <a:lnTo>
                    <a:pt x="10738" y="2345"/>
                  </a:lnTo>
                  <a:lnTo>
                    <a:pt x="10750" y="2384"/>
                  </a:lnTo>
                  <a:lnTo>
                    <a:pt x="10762" y="2423"/>
                  </a:lnTo>
                  <a:lnTo>
                    <a:pt x="10762" y="2423"/>
                  </a:lnTo>
                  <a:lnTo>
                    <a:pt x="10773" y="2464"/>
                  </a:lnTo>
                  <a:lnTo>
                    <a:pt x="10782" y="2504"/>
                  </a:lnTo>
                  <a:lnTo>
                    <a:pt x="10792" y="2546"/>
                  </a:lnTo>
                  <a:lnTo>
                    <a:pt x="10801" y="2588"/>
                  </a:lnTo>
                  <a:lnTo>
                    <a:pt x="10808" y="2630"/>
                  </a:lnTo>
                  <a:lnTo>
                    <a:pt x="10816" y="2674"/>
                  </a:lnTo>
                  <a:lnTo>
                    <a:pt x="10823" y="2717"/>
                  </a:lnTo>
                  <a:lnTo>
                    <a:pt x="10829" y="2762"/>
                  </a:lnTo>
                  <a:lnTo>
                    <a:pt x="10835" y="2807"/>
                  </a:lnTo>
                  <a:lnTo>
                    <a:pt x="10839" y="2853"/>
                  </a:lnTo>
                  <a:lnTo>
                    <a:pt x="10843" y="2898"/>
                  </a:lnTo>
                  <a:lnTo>
                    <a:pt x="10845" y="2945"/>
                  </a:lnTo>
                  <a:lnTo>
                    <a:pt x="10849" y="2993"/>
                  </a:lnTo>
                  <a:lnTo>
                    <a:pt x="10850" y="3041"/>
                  </a:lnTo>
                  <a:lnTo>
                    <a:pt x="10851" y="3090"/>
                  </a:lnTo>
                  <a:lnTo>
                    <a:pt x="10852" y="3138"/>
                  </a:lnTo>
                  <a:lnTo>
                    <a:pt x="10852" y="3138"/>
                  </a:lnTo>
                  <a:lnTo>
                    <a:pt x="10851" y="3193"/>
                  </a:lnTo>
                  <a:lnTo>
                    <a:pt x="10850" y="3247"/>
                  </a:lnTo>
                  <a:lnTo>
                    <a:pt x="10848" y="3299"/>
                  </a:lnTo>
                  <a:lnTo>
                    <a:pt x="10844" y="3351"/>
                  </a:lnTo>
                  <a:lnTo>
                    <a:pt x="10840" y="3403"/>
                  </a:lnTo>
                  <a:lnTo>
                    <a:pt x="10835" y="3453"/>
                  </a:lnTo>
                  <a:lnTo>
                    <a:pt x="10828" y="3503"/>
                  </a:lnTo>
                  <a:lnTo>
                    <a:pt x="10821" y="3553"/>
                  </a:lnTo>
                  <a:lnTo>
                    <a:pt x="10813" y="3601"/>
                  </a:lnTo>
                  <a:lnTo>
                    <a:pt x="10804" y="3649"/>
                  </a:lnTo>
                  <a:lnTo>
                    <a:pt x="10794" y="3696"/>
                  </a:lnTo>
                  <a:lnTo>
                    <a:pt x="10783" y="3742"/>
                  </a:lnTo>
                  <a:lnTo>
                    <a:pt x="10771" y="3788"/>
                  </a:lnTo>
                  <a:lnTo>
                    <a:pt x="10758" y="3832"/>
                  </a:lnTo>
                  <a:lnTo>
                    <a:pt x="10744" y="3877"/>
                  </a:lnTo>
                  <a:lnTo>
                    <a:pt x="10730" y="3920"/>
                  </a:lnTo>
                  <a:lnTo>
                    <a:pt x="10730" y="3920"/>
                  </a:lnTo>
                  <a:lnTo>
                    <a:pt x="10714" y="3962"/>
                  </a:lnTo>
                  <a:lnTo>
                    <a:pt x="10699" y="4005"/>
                  </a:lnTo>
                  <a:lnTo>
                    <a:pt x="10681" y="4045"/>
                  </a:lnTo>
                  <a:lnTo>
                    <a:pt x="10664" y="4085"/>
                  </a:lnTo>
                  <a:lnTo>
                    <a:pt x="10646" y="4124"/>
                  </a:lnTo>
                  <a:lnTo>
                    <a:pt x="10627" y="4163"/>
                  </a:lnTo>
                  <a:lnTo>
                    <a:pt x="10608" y="4200"/>
                  </a:lnTo>
                  <a:lnTo>
                    <a:pt x="10588" y="4237"/>
                  </a:lnTo>
                  <a:lnTo>
                    <a:pt x="10567" y="4273"/>
                  </a:lnTo>
                  <a:lnTo>
                    <a:pt x="10546" y="4308"/>
                  </a:lnTo>
                  <a:lnTo>
                    <a:pt x="10525" y="4342"/>
                  </a:lnTo>
                  <a:lnTo>
                    <a:pt x="10502" y="4375"/>
                  </a:lnTo>
                  <a:lnTo>
                    <a:pt x="10479" y="4407"/>
                  </a:lnTo>
                  <a:lnTo>
                    <a:pt x="10455" y="4439"/>
                  </a:lnTo>
                  <a:lnTo>
                    <a:pt x="10431" y="4470"/>
                  </a:lnTo>
                  <a:lnTo>
                    <a:pt x="10406" y="4500"/>
                  </a:lnTo>
                  <a:lnTo>
                    <a:pt x="10406" y="4500"/>
                  </a:lnTo>
                  <a:lnTo>
                    <a:pt x="10381" y="4529"/>
                  </a:lnTo>
                  <a:lnTo>
                    <a:pt x="10355" y="4557"/>
                  </a:lnTo>
                  <a:lnTo>
                    <a:pt x="10329" y="4584"/>
                  </a:lnTo>
                  <a:lnTo>
                    <a:pt x="10302" y="4611"/>
                  </a:lnTo>
                  <a:lnTo>
                    <a:pt x="10275" y="4636"/>
                  </a:lnTo>
                  <a:lnTo>
                    <a:pt x="10246" y="4661"/>
                  </a:lnTo>
                  <a:lnTo>
                    <a:pt x="10218" y="4685"/>
                  </a:lnTo>
                  <a:lnTo>
                    <a:pt x="10189" y="4708"/>
                  </a:lnTo>
                  <a:lnTo>
                    <a:pt x="10160" y="4730"/>
                  </a:lnTo>
                  <a:lnTo>
                    <a:pt x="10130" y="4752"/>
                  </a:lnTo>
                  <a:lnTo>
                    <a:pt x="10100" y="4772"/>
                  </a:lnTo>
                  <a:lnTo>
                    <a:pt x="10069" y="4792"/>
                  </a:lnTo>
                  <a:lnTo>
                    <a:pt x="10038" y="4810"/>
                  </a:lnTo>
                  <a:lnTo>
                    <a:pt x="10006" y="4828"/>
                  </a:lnTo>
                  <a:lnTo>
                    <a:pt x="9974" y="4845"/>
                  </a:lnTo>
                  <a:lnTo>
                    <a:pt x="9941" y="4861"/>
                  </a:lnTo>
                  <a:lnTo>
                    <a:pt x="9941" y="4861"/>
                  </a:lnTo>
                  <a:lnTo>
                    <a:pt x="9907" y="4876"/>
                  </a:lnTo>
                  <a:lnTo>
                    <a:pt x="9875" y="4890"/>
                  </a:lnTo>
                  <a:lnTo>
                    <a:pt x="9841" y="4903"/>
                  </a:lnTo>
                  <a:lnTo>
                    <a:pt x="9807" y="4915"/>
                  </a:lnTo>
                  <a:lnTo>
                    <a:pt x="9774" y="4926"/>
                  </a:lnTo>
                  <a:lnTo>
                    <a:pt x="9740" y="4937"/>
                  </a:lnTo>
                  <a:lnTo>
                    <a:pt x="9705" y="4946"/>
                  </a:lnTo>
                  <a:lnTo>
                    <a:pt x="9671" y="4955"/>
                  </a:lnTo>
                  <a:lnTo>
                    <a:pt x="9637" y="4962"/>
                  </a:lnTo>
                  <a:lnTo>
                    <a:pt x="9602" y="4969"/>
                  </a:lnTo>
                  <a:lnTo>
                    <a:pt x="9567" y="4974"/>
                  </a:lnTo>
                  <a:lnTo>
                    <a:pt x="9532" y="4978"/>
                  </a:lnTo>
                  <a:lnTo>
                    <a:pt x="9498" y="4982"/>
                  </a:lnTo>
                  <a:lnTo>
                    <a:pt x="9463" y="4984"/>
                  </a:lnTo>
                  <a:lnTo>
                    <a:pt x="9427" y="4985"/>
                  </a:lnTo>
                  <a:lnTo>
                    <a:pt x="9391" y="4986"/>
                  </a:lnTo>
                  <a:lnTo>
                    <a:pt x="9391" y="4986"/>
                  </a:lnTo>
                  <a:lnTo>
                    <a:pt x="9362" y="4986"/>
                  </a:lnTo>
                  <a:lnTo>
                    <a:pt x="9332" y="4984"/>
                  </a:lnTo>
                  <a:lnTo>
                    <a:pt x="9303" y="4982"/>
                  </a:lnTo>
                  <a:lnTo>
                    <a:pt x="9273" y="4979"/>
                  </a:lnTo>
                  <a:lnTo>
                    <a:pt x="9243" y="4975"/>
                  </a:lnTo>
                  <a:lnTo>
                    <a:pt x="9214" y="4971"/>
                  </a:lnTo>
                  <a:lnTo>
                    <a:pt x="9183" y="4964"/>
                  </a:lnTo>
                  <a:lnTo>
                    <a:pt x="9154" y="4958"/>
                  </a:lnTo>
                  <a:lnTo>
                    <a:pt x="9125" y="4951"/>
                  </a:lnTo>
                  <a:lnTo>
                    <a:pt x="9094" y="4943"/>
                  </a:lnTo>
                  <a:lnTo>
                    <a:pt x="9065" y="4934"/>
                  </a:lnTo>
                  <a:lnTo>
                    <a:pt x="9035" y="4923"/>
                  </a:lnTo>
                  <a:lnTo>
                    <a:pt x="9005" y="4912"/>
                  </a:lnTo>
                  <a:lnTo>
                    <a:pt x="8975" y="4901"/>
                  </a:lnTo>
                  <a:lnTo>
                    <a:pt x="8945" y="4888"/>
                  </a:lnTo>
                  <a:lnTo>
                    <a:pt x="8915" y="4875"/>
                  </a:lnTo>
                  <a:lnTo>
                    <a:pt x="8915" y="4875"/>
                  </a:lnTo>
                  <a:lnTo>
                    <a:pt x="8886" y="4860"/>
                  </a:lnTo>
                  <a:lnTo>
                    <a:pt x="8855" y="4846"/>
                  </a:lnTo>
                  <a:lnTo>
                    <a:pt x="8826" y="4830"/>
                  </a:lnTo>
                  <a:lnTo>
                    <a:pt x="8797" y="4813"/>
                  </a:lnTo>
                  <a:lnTo>
                    <a:pt x="8767" y="4796"/>
                  </a:lnTo>
                  <a:lnTo>
                    <a:pt x="8739" y="4778"/>
                  </a:lnTo>
                  <a:lnTo>
                    <a:pt x="8710" y="4759"/>
                  </a:lnTo>
                  <a:lnTo>
                    <a:pt x="8681" y="4740"/>
                  </a:lnTo>
                  <a:lnTo>
                    <a:pt x="8653" y="4719"/>
                  </a:lnTo>
                  <a:lnTo>
                    <a:pt x="8625" y="4698"/>
                  </a:lnTo>
                  <a:lnTo>
                    <a:pt x="8597" y="4677"/>
                  </a:lnTo>
                  <a:lnTo>
                    <a:pt x="8569" y="4654"/>
                  </a:lnTo>
                  <a:lnTo>
                    <a:pt x="8541" y="4630"/>
                  </a:lnTo>
                  <a:lnTo>
                    <a:pt x="8514" y="4606"/>
                  </a:lnTo>
                  <a:lnTo>
                    <a:pt x="8487" y="4581"/>
                  </a:lnTo>
                  <a:lnTo>
                    <a:pt x="8460" y="4555"/>
                  </a:lnTo>
                  <a:lnTo>
                    <a:pt x="8439" y="4555"/>
                  </a:lnTo>
                  <a:lnTo>
                    <a:pt x="8369" y="4902"/>
                  </a:lnTo>
                  <a:lnTo>
                    <a:pt x="7737" y="4902"/>
                  </a:lnTo>
                  <a:lnTo>
                    <a:pt x="7737" y="0"/>
                  </a:lnTo>
                  <a:close/>
                  <a:moveTo>
                    <a:pt x="8536" y="4042"/>
                  </a:moveTo>
                  <a:lnTo>
                    <a:pt x="8536" y="4042"/>
                  </a:lnTo>
                  <a:lnTo>
                    <a:pt x="8581" y="4080"/>
                  </a:lnTo>
                  <a:lnTo>
                    <a:pt x="8626" y="4115"/>
                  </a:lnTo>
                  <a:lnTo>
                    <a:pt x="8672" y="4148"/>
                  </a:lnTo>
                  <a:lnTo>
                    <a:pt x="8716" y="4177"/>
                  </a:lnTo>
                  <a:lnTo>
                    <a:pt x="8761" y="4203"/>
                  </a:lnTo>
                  <a:lnTo>
                    <a:pt x="8783" y="4215"/>
                  </a:lnTo>
                  <a:lnTo>
                    <a:pt x="8805" y="4226"/>
                  </a:lnTo>
                  <a:lnTo>
                    <a:pt x="8828" y="4237"/>
                  </a:lnTo>
                  <a:lnTo>
                    <a:pt x="8850" y="4247"/>
                  </a:lnTo>
                  <a:lnTo>
                    <a:pt x="8873" y="4255"/>
                  </a:lnTo>
                  <a:lnTo>
                    <a:pt x="8894" y="4264"/>
                  </a:lnTo>
                  <a:lnTo>
                    <a:pt x="8894" y="4264"/>
                  </a:lnTo>
                  <a:lnTo>
                    <a:pt x="8938" y="4278"/>
                  </a:lnTo>
                  <a:lnTo>
                    <a:pt x="8981" y="4291"/>
                  </a:lnTo>
                  <a:lnTo>
                    <a:pt x="9024" y="4302"/>
                  </a:lnTo>
                  <a:lnTo>
                    <a:pt x="9065" y="4311"/>
                  </a:lnTo>
                  <a:lnTo>
                    <a:pt x="9106" y="4317"/>
                  </a:lnTo>
                  <a:lnTo>
                    <a:pt x="9147" y="4323"/>
                  </a:lnTo>
                  <a:lnTo>
                    <a:pt x="9186" y="4325"/>
                  </a:lnTo>
                  <a:lnTo>
                    <a:pt x="9225" y="4326"/>
                  </a:lnTo>
                  <a:lnTo>
                    <a:pt x="9225" y="4326"/>
                  </a:lnTo>
                  <a:lnTo>
                    <a:pt x="9267" y="4325"/>
                  </a:lnTo>
                  <a:lnTo>
                    <a:pt x="9308" y="4322"/>
                  </a:lnTo>
                  <a:lnTo>
                    <a:pt x="9349" y="4316"/>
                  </a:lnTo>
                  <a:lnTo>
                    <a:pt x="9388" y="4308"/>
                  </a:lnTo>
                  <a:lnTo>
                    <a:pt x="9427" y="4298"/>
                  </a:lnTo>
                  <a:lnTo>
                    <a:pt x="9464" y="4285"/>
                  </a:lnTo>
                  <a:lnTo>
                    <a:pt x="9501" y="4270"/>
                  </a:lnTo>
                  <a:lnTo>
                    <a:pt x="9538" y="4252"/>
                  </a:lnTo>
                  <a:lnTo>
                    <a:pt x="9573" y="4233"/>
                  </a:lnTo>
                  <a:lnTo>
                    <a:pt x="9607" y="4211"/>
                  </a:lnTo>
                  <a:lnTo>
                    <a:pt x="9640" y="4187"/>
                  </a:lnTo>
                  <a:lnTo>
                    <a:pt x="9673" y="4160"/>
                  </a:lnTo>
                  <a:lnTo>
                    <a:pt x="9705" y="4132"/>
                  </a:lnTo>
                  <a:lnTo>
                    <a:pt x="9736" y="4100"/>
                  </a:lnTo>
                  <a:lnTo>
                    <a:pt x="9766" y="4067"/>
                  </a:lnTo>
                  <a:lnTo>
                    <a:pt x="9794" y="4031"/>
                  </a:lnTo>
                  <a:lnTo>
                    <a:pt x="9794" y="4031"/>
                  </a:lnTo>
                  <a:lnTo>
                    <a:pt x="9808" y="4012"/>
                  </a:lnTo>
                  <a:lnTo>
                    <a:pt x="9823" y="3993"/>
                  </a:lnTo>
                  <a:lnTo>
                    <a:pt x="9836" y="3973"/>
                  </a:lnTo>
                  <a:lnTo>
                    <a:pt x="9849" y="3953"/>
                  </a:lnTo>
                  <a:lnTo>
                    <a:pt x="9861" y="3932"/>
                  </a:lnTo>
                  <a:lnTo>
                    <a:pt x="9873" y="3910"/>
                  </a:lnTo>
                  <a:lnTo>
                    <a:pt x="9885" y="3888"/>
                  </a:lnTo>
                  <a:lnTo>
                    <a:pt x="9895" y="3866"/>
                  </a:lnTo>
                  <a:lnTo>
                    <a:pt x="9916" y="3819"/>
                  </a:lnTo>
                  <a:lnTo>
                    <a:pt x="9935" y="3769"/>
                  </a:lnTo>
                  <a:lnTo>
                    <a:pt x="9952" y="3718"/>
                  </a:lnTo>
                  <a:lnTo>
                    <a:pt x="9967" y="3664"/>
                  </a:lnTo>
                  <a:lnTo>
                    <a:pt x="9980" y="3607"/>
                  </a:lnTo>
                  <a:lnTo>
                    <a:pt x="9992" y="3550"/>
                  </a:lnTo>
                  <a:lnTo>
                    <a:pt x="10002" y="3489"/>
                  </a:lnTo>
                  <a:lnTo>
                    <a:pt x="10010" y="3426"/>
                  </a:lnTo>
                  <a:lnTo>
                    <a:pt x="10016" y="3361"/>
                  </a:lnTo>
                  <a:lnTo>
                    <a:pt x="10020" y="3294"/>
                  </a:lnTo>
                  <a:lnTo>
                    <a:pt x="10024" y="3224"/>
                  </a:lnTo>
                  <a:lnTo>
                    <a:pt x="10024" y="3152"/>
                  </a:lnTo>
                  <a:lnTo>
                    <a:pt x="10024" y="3152"/>
                  </a:lnTo>
                  <a:lnTo>
                    <a:pt x="10024" y="3090"/>
                  </a:lnTo>
                  <a:lnTo>
                    <a:pt x="10021" y="3028"/>
                  </a:lnTo>
                  <a:lnTo>
                    <a:pt x="10018" y="2968"/>
                  </a:lnTo>
                  <a:lnTo>
                    <a:pt x="10013" y="2910"/>
                  </a:lnTo>
                  <a:lnTo>
                    <a:pt x="10007" y="2854"/>
                  </a:lnTo>
                  <a:lnTo>
                    <a:pt x="10000" y="2800"/>
                  </a:lnTo>
                  <a:lnTo>
                    <a:pt x="9991" y="2746"/>
                  </a:lnTo>
                  <a:lnTo>
                    <a:pt x="9980" y="2697"/>
                  </a:lnTo>
                  <a:lnTo>
                    <a:pt x="9969" y="2647"/>
                  </a:lnTo>
                  <a:lnTo>
                    <a:pt x="9956" y="2600"/>
                  </a:lnTo>
                  <a:lnTo>
                    <a:pt x="9942" y="2554"/>
                  </a:lnTo>
                  <a:lnTo>
                    <a:pt x="9926" y="2511"/>
                  </a:lnTo>
                  <a:lnTo>
                    <a:pt x="9910" y="2469"/>
                  </a:lnTo>
                  <a:lnTo>
                    <a:pt x="9891" y="2428"/>
                  </a:lnTo>
                  <a:lnTo>
                    <a:pt x="9871" y="2390"/>
                  </a:lnTo>
                  <a:lnTo>
                    <a:pt x="9850" y="2354"/>
                  </a:lnTo>
                  <a:lnTo>
                    <a:pt x="9850" y="2354"/>
                  </a:lnTo>
                  <a:lnTo>
                    <a:pt x="9839" y="2336"/>
                  </a:lnTo>
                  <a:lnTo>
                    <a:pt x="9828" y="2320"/>
                  </a:lnTo>
                  <a:lnTo>
                    <a:pt x="9816" y="2304"/>
                  </a:lnTo>
                  <a:lnTo>
                    <a:pt x="9803" y="2287"/>
                  </a:lnTo>
                  <a:lnTo>
                    <a:pt x="9791" y="2272"/>
                  </a:lnTo>
                  <a:lnTo>
                    <a:pt x="9778" y="2257"/>
                  </a:lnTo>
                  <a:lnTo>
                    <a:pt x="9764" y="2243"/>
                  </a:lnTo>
                  <a:lnTo>
                    <a:pt x="9750" y="2230"/>
                  </a:lnTo>
                  <a:lnTo>
                    <a:pt x="9736" y="2217"/>
                  </a:lnTo>
                  <a:lnTo>
                    <a:pt x="9720" y="2204"/>
                  </a:lnTo>
                  <a:lnTo>
                    <a:pt x="9705" y="2192"/>
                  </a:lnTo>
                  <a:lnTo>
                    <a:pt x="9690" y="2181"/>
                  </a:lnTo>
                  <a:lnTo>
                    <a:pt x="9674" y="2170"/>
                  </a:lnTo>
                  <a:lnTo>
                    <a:pt x="9657" y="2159"/>
                  </a:lnTo>
                  <a:lnTo>
                    <a:pt x="9640" y="2149"/>
                  </a:lnTo>
                  <a:lnTo>
                    <a:pt x="9623" y="2141"/>
                  </a:lnTo>
                  <a:lnTo>
                    <a:pt x="9605" y="2132"/>
                  </a:lnTo>
                  <a:lnTo>
                    <a:pt x="9587" y="2123"/>
                  </a:lnTo>
                  <a:lnTo>
                    <a:pt x="9568" y="2116"/>
                  </a:lnTo>
                  <a:lnTo>
                    <a:pt x="9549" y="2109"/>
                  </a:lnTo>
                  <a:lnTo>
                    <a:pt x="9529" y="2103"/>
                  </a:lnTo>
                  <a:lnTo>
                    <a:pt x="9510" y="2097"/>
                  </a:lnTo>
                  <a:lnTo>
                    <a:pt x="9468" y="2088"/>
                  </a:lnTo>
                  <a:lnTo>
                    <a:pt x="9426" y="2079"/>
                  </a:lnTo>
                  <a:lnTo>
                    <a:pt x="9381" y="2073"/>
                  </a:lnTo>
                  <a:lnTo>
                    <a:pt x="9335" y="2070"/>
                  </a:lnTo>
                  <a:lnTo>
                    <a:pt x="9287" y="2069"/>
                  </a:lnTo>
                  <a:lnTo>
                    <a:pt x="9287" y="2069"/>
                  </a:lnTo>
                  <a:lnTo>
                    <a:pt x="9265" y="2070"/>
                  </a:lnTo>
                  <a:lnTo>
                    <a:pt x="9242" y="2071"/>
                  </a:lnTo>
                  <a:lnTo>
                    <a:pt x="9219" y="2072"/>
                  </a:lnTo>
                  <a:lnTo>
                    <a:pt x="9197" y="2076"/>
                  </a:lnTo>
                  <a:lnTo>
                    <a:pt x="9174" y="2079"/>
                  </a:lnTo>
                  <a:lnTo>
                    <a:pt x="9151" y="2083"/>
                  </a:lnTo>
                  <a:lnTo>
                    <a:pt x="9128" y="2088"/>
                  </a:lnTo>
                  <a:lnTo>
                    <a:pt x="9104" y="2093"/>
                  </a:lnTo>
                  <a:lnTo>
                    <a:pt x="9081" y="2099"/>
                  </a:lnTo>
                  <a:lnTo>
                    <a:pt x="9058" y="2107"/>
                  </a:lnTo>
                  <a:lnTo>
                    <a:pt x="9036" y="2115"/>
                  </a:lnTo>
                  <a:lnTo>
                    <a:pt x="9012" y="2123"/>
                  </a:lnTo>
                  <a:lnTo>
                    <a:pt x="8989" y="2132"/>
                  </a:lnTo>
                  <a:lnTo>
                    <a:pt x="8965" y="2143"/>
                  </a:lnTo>
                  <a:lnTo>
                    <a:pt x="8918" y="2165"/>
                  </a:lnTo>
                  <a:lnTo>
                    <a:pt x="8872" y="2191"/>
                  </a:lnTo>
                  <a:lnTo>
                    <a:pt x="8825" y="2219"/>
                  </a:lnTo>
                  <a:lnTo>
                    <a:pt x="8777" y="2250"/>
                  </a:lnTo>
                  <a:lnTo>
                    <a:pt x="8729" y="2284"/>
                  </a:lnTo>
                  <a:lnTo>
                    <a:pt x="8681" y="2321"/>
                  </a:lnTo>
                  <a:lnTo>
                    <a:pt x="8633" y="2362"/>
                  </a:lnTo>
                  <a:lnTo>
                    <a:pt x="8585" y="2405"/>
                  </a:lnTo>
                  <a:lnTo>
                    <a:pt x="8536" y="2451"/>
                  </a:lnTo>
                  <a:lnTo>
                    <a:pt x="8536" y="4042"/>
                  </a:lnTo>
                  <a:close/>
                  <a:moveTo>
                    <a:pt x="11066" y="361"/>
                  </a:moveTo>
                  <a:lnTo>
                    <a:pt x="11893" y="361"/>
                  </a:lnTo>
                  <a:lnTo>
                    <a:pt x="12290" y="2653"/>
                  </a:lnTo>
                  <a:lnTo>
                    <a:pt x="12290" y="2653"/>
                  </a:lnTo>
                  <a:lnTo>
                    <a:pt x="12401" y="3382"/>
                  </a:lnTo>
                  <a:lnTo>
                    <a:pt x="12401" y="3382"/>
                  </a:lnTo>
                  <a:lnTo>
                    <a:pt x="12512" y="4105"/>
                  </a:lnTo>
                  <a:lnTo>
                    <a:pt x="12540" y="4105"/>
                  </a:lnTo>
                  <a:lnTo>
                    <a:pt x="12540" y="4105"/>
                  </a:lnTo>
                  <a:lnTo>
                    <a:pt x="12615" y="3742"/>
                  </a:lnTo>
                  <a:lnTo>
                    <a:pt x="12689" y="3378"/>
                  </a:lnTo>
                  <a:lnTo>
                    <a:pt x="12689" y="3378"/>
                  </a:lnTo>
                  <a:lnTo>
                    <a:pt x="12763" y="3015"/>
                  </a:lnTo>
                  <a:lnTo>
                    <a:pt x="12839" y="2653"/>
                  </a:lnTo>
                  <a:lnTo>
                    <a:pt x="13395" y="361"/>
                  </a:lnTo>
                  <a:lnTo>
                    <a:pt x="14097" y="361"/>
                  </a:lnTo>
                  <a:lnTo>
                    <a:pt x="14653" y="2653"/>
                  </a:lnTo>
                  <a:lnTo>
                    <a:pt x="14653" y="2653"/>
                  </a:lnTo>
                  <a:lnTo>
                    <a:pt x="14730" y="3009"/>
                  </a:lnTo>
                  <a:lnTo>
                    <a:pt x="14806" y="3372"/>
                  </a:lnTo>
                  <a:lnTo>
                    <a:pt x="14806" y="3372"/>
                  </a:lnTo>
                  <a:lnTo>
                    <a:pt x="14959" y="4105"/>
                  </a:lnTo>
                  <a:lnTo>
                    <a:pt x="14988" y="4105"/>
                  </a:lnTo>
                  <a:lnTo>
                    <a:pt x="14988" y="4105"/>
                  </a:lnTo>
                  <a:lnTo>
                    <a:pt x="15042" y="3738"/>
                  </a:lnTo>
                  <a:lnTo>
                    <a:pt x="15095" y="3375"/>
                  </a:lnTo>
                  <a:lnTo>
                    <a:pt x="15095" y="3375"/>
                  </a:lnTo>
                  <a:lnTo>
                    <a:pt x="15147" y="3014"/>
                  </a:lnTo>
                  <a:lnTo>
                    <a:pt x="15203" y="2653"/>
                  </a:lnTo>
                  <a:lnTo>
                    <a:pt x="15599" y="361"/>
                  </a:lnTo>
                  <a:lnTo>
                    <a:pt x="16371" y="361"/>
                  </a:lnTo>
                  <a:lnTo>
                    <a:pt x="15502" y="4902"/>
                  </a:lnTo>
                  <a:lnTo>
                    <a:pt x="14501" y="4902"/>
                  </a:lnTo>
                  <a:lnTo>
                    <a:pt x="13938" y="2514"/>
                  </a:lnTo>
                  <a:lnTo>
                    <a:pt x="13938" y="2514"/>
                  </a:lnTo>
                  <a:lnTo>
                    <a:pt x="13882" y="2250"/>
                  </a:lnTo>
                  <a:lnTo>
                    <a:pt x="13829" y="1990"/>
                  </a:lnTo>
                  <a:lnTo>
                    <a:pt x="13829" y="1990"/>
                  </a:lnTo>
                  <a:lnTo>
                    <a:pt x="13804" y="1858"/>
                  </a:lnTo>
                  <a:lnTo>
                    <a:pt x="13780" y="1728"/>
                  </a:lnTo>
                  <a:lnTo>
                    <a:pt x="13757" y="1597"/>
                  </a:lnTo>
                  <a:lnTo>
                    <a:pt x="13736" y="1466"/>
                  </a:lnTo>
                  <a:lnTo>
                    <a:pt x="13708" y="1466"/>
                  </a:lnTo>
                  <a:lnTo>
                    <a:pt x="13708" y="1466"/>
                  </a:lnTo>
                  <a:lnTo>
                    <a:pt x="13658" y="1728"/>
                  </a:lnTo>
                  <a:lnTo>
                    <a:pt x="13607" y="1990"/>
                  </a:lnTo>
                  <a:lnTo>
                    <a:pt x="13607" y="1990"/>
                  </a:lnTo>
                  <a:lnTo>
                    <a:pt x="13554" y="2250"/>
                  </a:lnTo>
                  <a:lnTo>
                    <a:pt x="13500" y="2514"/>
                  </a:lnTo>
                  <a:lnTo>
                    <a:pt x="12950" y="4902"/>
                  </a:lnTo>
                  <a:lnTo>
                    <a:pt x="11969" y="4902"/>
                  </a:lnTo>
                  <a:lnTo>
                    <a:pt x="11066" y="361"/>
                  </a:lnTo>
                  <a:close/>
                  <a:moveTo>
                    <a:pt x="16556" y="3201"/>
                  </a:moveTo>
                  <a:lnTo>
                    <a:pt x="16556" y="3201"/>
                  </a:lnTo>
                  <a:lnTo>
                    <a:pt x="16557" y="3148"/>
                  </a:lnTo>
                  <a:lnTo>
                    <a:pt x="16558" y="3097"/>
                  </a:lnTo>
                  <a:lnTo>
                    <a:pt x="16562" y="3046"/>
                  </a:lnTo>
                  <a:lnTo>
                    <a:pt x="16565" y="2995"/>
                  </a:lnTo>
                  <a:lnTo>
                    <a:pt x="16569" y="2945"/>
                  </a:lnTo>
                  <a:lnTo>
                    <a:pt x="16575" y="2896"/>
                  </a:lnTo>
                  <a:lnTo>
                    <a:pt x="16582" y="2847"/>
                  </a:lnTo>
                  <a:lnTo>
                    <a:pt x="16590" y="2800"/>
                  </a:lnTo>
                  <a:lnTo>
                    <a:pt x="16598" y="2753"/>
                  </a:lnTo>
                  <a:lnTo>
                    <a:pt x="16608" y="2707"/>
                  </a:lnTo>
                  <a:lnTo>
                    <a:pt x="16619" y="2662"/>
                  </a:lnTo>
                  <a:lnTo>
                    <a:pt x="16631" y="2616"/>
                  </a:lnTo>
                  <a:lnTo>
                    <a:pt x="16643" y="2573"/>
                  </a:lnTo>
                  <a:lnTo>
                    <a:pt x="16657" y="2529"/>
                  </a:lnTo>
                  <a:lnTo>
                    <a:pt x="16672" y="2486"/>
                  </a:lnTo>
                  <a:lnTo>
                    <a:pt x="16689" y="2445"/>
                  </a:lnTo>
                  <a:lnTo>
                    <a:pt x="16689" y="2445"/>
                  </a:lnTo>
                  <a:lnTo>
                    <a:pt x="16705" y="2403"/>
                  </a:lnTo>
                  <a:lnTo>
                    <a:pt x="16723" y="2362"/>
                  </a:lnTo>
                  <a:lnTo>
                    <a:pt x="16741" y="2323"/>
                  </a:lnTo>
                  <a:lnTo>
                    <a:pt x="16760" y="2284"/>
                  </a:lnTo>
                  <a:lnTo>
                    <a:pt x="16780" y="2246"/>
                  </a:lnTo>
                  <a:lnTo>
                    <a:pt x="16801" y="2209"/>
                  </a:lnTo>
                  <a:lnTo>
                    <a:pt x="16822" y="2172"/>
                  </a:lnTo>
                  <a:lnTo>
                    <a:pt x="16844" y="2137"/>
                  </a:lnTo>
                  <a:lnTo>
                    <a:pt x="16867" y="2103"/>
                  </a:lnTo>
                  <a:lnTo>
                    <a:pt x="16890" y="2068"/>
                  </a:lnTo>
                  <a:lnTo>
                    <a:pt x="16915" y="2035"/>
                  </a:lnTo>
                  <a:lnTo>
                    <a:pt x="16940" y="2003"/>
                  </a:lnTo>
                  <a:lnTo>
                    <a:pt x="16965" y="1971"/>
                  </a:lnTo>
                  <a:lnTo>
                    <a:pt x="16992" y="1941"/>
                  </a:lnTo>
                  <a:lnTo>
                    <a:pt x="17019" y="1911"/>
                  </a:lnTo>
                  <a:lnTo>
                    <a:pt x="17046" y="1881"/>
                  </a:lnTo>
                  <a:lnTo>
                    <a:pt x="17046" y="1881"/>
                  </a:lnTo>
                  <a:lnTo>
                    <a:pt x="17075" y="1853"/>
                  </a:lnTo>
                  <a:lnTo>
                    <a:pt x="17104" y="1826"/>
                  </a:lnTo>
                  <a:lnTo>
                    <a:pt x="17133" y="1800"/>
                  </a:lnTo>
                  <a:lnTo>
                    <a:pt x="17164" y="1774"/>
                  </a:lnTo>
                  <a:lnTo>
                    <a:pt x="17194" y="1749"/>
                  </a:lnTo>
                  <a:lnTo>
                    <a:pt x="17226" y="1725"/>
                  </a:lnTo>
                  <a:lnTo>
                    <a:pt x="17257" y="1702"/>
                  </a:lnTo>
                  <a:lnTo>
                    <a:pt x="17289" y="1679"/>
                  </a:lnTo>
                  <a:lnTo>
                    <a:pt x="17321" y="1658"/>
                  </a:lnTo>
                  <a:lnTo>
                    <a:pt x="17355" y="1637"/>
                  </a:lnTo>
                  <a:lnTo>
                    <a:pt x="17389" y="1617"/>
                  </a:lnTo>
                  <a:lnTo>
                    <a:pt x="17422" y="1599"/>
                  </a:lnTo>
                  <a:lnTo>
                    <a:pt x="17457" y="1581"/>
                  </a:lnTo>
                  <a:lnTo>
                    <a:pt x="17493" y="1563"/>
                  </a:lnTo>
                  <a:lnTo>
                    <a:pt x="17528" y="1547"/>
                  </a:lnTo>
                  <a:lnTo>
                    <a:pt x="17565" y="1531"/>
                  </a:lnTo>
                  <a:lnTo>
                    <a:pt x="17565" y="1531"/>
                  </a:lnTo>
                  <a:lnTo>
                    <a:pt x="17602" y="1517"/>
                  </a:lnTo>
                  <a:lnTo>
                    <a:pt x="17638" y="1502"/>
                  </a:lnTo>
                  <a:lnTo>
                    <a:pt x="17675" y="1489"/>
                  </a:lnTo>
                  <a:lnTo>
                    <a:pt x="17713" y="1477"/>
                  </a:lnTo>
                  <a:lnTo>
                    <a:pt x="17750" y="1467"/>
                  </a:lnTo>
                  <a:lnTo>
                    <a:pt x="17788" y="1457"/>
                  </a:lnTo>
                  <a:lnTo>
                    <a:pt x="17826" y="1448"/>
                  </a:lnTo>
                  <a:lnTo>
                    <a:pt x="17864" y="1439"/>
                  </a:lnTo>
                  <a:lnTo>
                    <a:pt x="17902" y="1433"/>
                  </a:lnTo>
                  <a:lnTo>
                    <a:pt x="17941" y="1426"/>
                  </a:lnTo>
                  <a:lnTo>
                    <a:pt x="17979" y="1421"/>
                  </a:lnTo>
                  <a:lnTo>
                    <a:pt x="18018" y="1417"/>
                  </a:lnTo>
                  <a:lnTo>
                    <a:pt x="18057" y="1413"/>
                  </a:lnTo>
                  <a:lnTo>
                    <a:pt x="18097" y="1411"/>
                  </a:lnTo>
                  <a:lnTo>
                    <a:pt x="18137" y="1410"/>
                  </a:lnTo>
                  <a:lnTo>
                    <a:pt x="18177" y="1409"/>
                  </a:lnTo>
                  <a:lnTo>
                    <a:pt x="18177" y="1409"/>
                  </a:lnTo>
                  <a:lnTo>
                    <a:pt x="18216" y="1410"/>
                  </a:lnTo>
                  <a:lnTo>
                    <a:pt x="18256" y="1411"/>
                  </a:lnTo>
                  <a:lnTo>
                    <a:pt x="18295" y="1413"/>
                  </a:lnTo>
                  <a:lnTo>
                    <a:pt x="18334" y="1417"/>
                  </a:lnTo>
                  <a:lnTo>
                    <a:pt x="18373" y="1421"/>
                  </a:lnTo>
                  <a:lnTo>
                    <a:pt x="18413" y="1426"/>
                  </a:lnTo>
                  <a:lnTo>
                    <a:pt x="18452" y="1433"/>
                  </a:lnTo>
                  <a:lnTo>
                    <a:pt x="18490" y="1439"/>
                  </a:lnTo>
                  <a:lnTo>
                    <a:pt x="18529" y="1448"/>
                  </a:lnTo>
                  <a:lnTo>
                    <a:pt x="18567" y="1457"/>
                  </a:lnTo>
                  <a:lnTo>
                    <a:pt x="18605" y="1467"/>
                  </a:lnTo>
                  <a:lnTo>
                    <a:pt x="18643" y="1477"/>
                  </a:lnTo>
                  <a:lnTo>
                    <a:pt x="18680" y="1489"/>
                  </a:lnTo>
                  <a:lnTo>
                    <a:pt x="18718" y="1502"/>
                  </a:lnTo>
                  <a:lnTo>
                    <a:pt x="18755" y="1517"/>
                  </a:lnTo>
                  <a:lnTo>
                    <a:pt x="18792" y="1531"/>
                  </a:lnTo>
                  <a:lnTo>
                    <a:pt x="18792" y="1531"/>
                  </a:lnTo>
                  <a:lnTo>
                    <a:pt x="18829" y="1547"/>
                  </a:lnTo>
                  <a:lnTo>
                    <a:pt x="18865" y="1563"/>
                  </a:lnTo>
                  <a:lnTo>
                    <a:pt x="18900" y="1581"/>
                  </a:lnTo>
                  <a:lnTo>
                    <a:pt x="18935" y="1599"/>
                  </a:lnTo>
                  <a:lnTo>
                    <a:pt x="18969" y="1617"/>
                  </a:lnTo>
                  <a:lnTo>
                    <a:pt x="19003" y="1637"/>
                  </a:lnTo>
                  <a:lnTo>
                    <a:pt x="19036" y="1658"/>
                  </a:lnTo>
                  <a:lnTo>
                    <a:pt x="19069" y="1679"/>
                  </a:lnTo>
                  <a:lnTo>
                    <a:pt x="19101" y="1702"/>
                  </a:lnTo>
                  <a:lnTo>
                    <a:pt x="19132" y="1725"/>
                  </a:lnTo>
                  <a:lnTo>
                    <a:pt x="19164" y="1749"/>
                  </a:lnTo>
                  <a:lnTo>
                    <a:pt x="19194" y="1774"/>
                  </a:lnTo>
                  <a:lnTo>
                    <a:pt x="19223" y="1800"/>
                  </a:lnTo>
                  <a:lnTo>
                    <a:pt x="19253" y="1826"/>
                  </a:lnTo>
                  <a:lnTo>
                    <a:pt x="19282" y="1853"/>
                  </a:lnTo>
                  <a:lnTo>
                    <a:pt x="19309" y="1881"/>
                  </a:lnTo>
                  <a:lnTo>
                    <a:pt x="19309" y="1881"/>
                  </a:lnTo>
                  <a:lnTo>
                    <a:pt x="19338" y="1911"/>
                  </a:lnTo>
                  <a:lnTo>
                    <a:pt x="19364" y="1941"/>
                  </a:lnTo>
                  <a:lnTo>
                    <a:pt x="19390" y="1971"/>
                  </a:lnTo>
                  <a:lnTo>
                    <a:pt x="19416" y="2003"/>
                  </a:lnTo>
                  <a:lnTo>
                    <a:pt x="19441" y="2035"/>
                  </a:lnTo>
                  <a:lnTo>
                    <a:pt x="19465" y="2068"/>
                  </a:lnTo>
                  <a:lnTo>
                    <a:pt x="19488" y="2103"/>
                  </a:lnTo>
                  <a:lnTo>
                    <a:pt x="19510" y="2137"/>
                  </a:lnTo>
                  <a:lnTo>
                    <a:pt x="19532" y="2172"/>
                  </a:lnTo>
                  <a:lnTo>
                    <a:pt x="19554" y="2209"/>
                  </a:lnTo>
                  <a:lnTo>
                    <a:pt x="19575" y="2246"/>
                  </a:lnTo>
                  <a:lnTo>
                    <a:pt x="19595" y="2284"/>
                  </a:lnTo>
                  <a:lnTo>
                    <a:pt x="19614" y="2323"/>
                  </a:lnTo>
                  <a:lnTo>
                    <a:pt x="19632" y="2362"/>
                  </a:lnTo>
                  <a:lnTo>
                    <a:pt x="19651" y="2403"/>
                  </a:lnTo>
                  <a:lnTo>
                    <a:pt x="19668" y="2445"/>
                  </a:lnTo>
                  <a:lnTo>
                    <a:pt x="19668" y="2445"/>
                  </a:lnTo>
                  <a:lnTo>
                    <a:pt x="19684" y="2486"/>
                  </a:lnTo>
                  <a:lnTo>
                    <a:pt x="19700" y="2529"/>
                  </a:lnTo>
                  <a:lnTo>
                    <a:pt x="19714" y="2573"/>
                  </a:lnTo>
                  <a:lnTo>
                    <a:pt x="19727" y="2616"/>
                  </a:lnTo>
                  <a:lnTo>
                    <a:pt x="19740" y="2662"/>
                  </a:lnTo>
                  <a:lnTo>
                    <a:pt x="19751" y="2707"/>
                  </a:lnTo>
                  <a:lnTo>
                    <a:pt x="19760" y="2753"/>
                  </a:lnTo>
                  <a:lnTo>
                    <a:pt x="19769" y="2800"/>
                  </a:lnTo>
                  <a:lnTo>
                    <a:pt x="19778" y="2847"/>
                  </a:lnTo>
                  <a:lnTo>
                    <a:pt x="19784" y="2896"/>
                  </a:lnTo>
                  <a:lnTo>
                    <a:pt x="19790" y="2945"/>
                  </a:lnTo>
                  <a:lnTo>
                    <a:pt x="19795" y="2995"/>
                  </a:lnTo>
                  <a:lnTo>
                    <a:pt x="19798" y="3046"/>
                  </a:lnTo>
                  <a:lnTo>
                    <a:pt x="19802" y="3097"/>
                  </a:lnTo>
                  <a:lnTo>
                    <a:pt x="19803" y="3148"/>
                  </a:lnTo>
                  <a:lnTo>
                    <a:pt x="19804" y="3201"/>
                  </a:lnTo>
                  <a:lnTo>
                    <a:pt x="19804" y="3201"/>
                  </a:lnTo>
                  <a:lnTo>
                    <a:pt x="19803" y="3253"/>
                  </a:lnTo>
                  <a:lnTo>
                    <a:pt x="19802" y="3306"/>
                  </a:lnTo>
                  <a:lnTo>
                    <a:pt x="19798" y="3357"/>
                  </a:lnTo>
                  <a:lnTo>
                    <a:pt x="19795" y="3408"/>
                  </a:lnTo>
                  <a:lnTo>
                    <a:pt x="19790" y="3458"/>
                  </a:lnTo>
                  <a:lnTo>
                    <a:pt x="19784" y="3506"/>
                  </a:lnTo>
                  <a:lnTo>
                    <a:pt x="19778" y="3554"/>
                  </a:lnTo>
                  <a:lnTo>
                    <a:pt x="19769" y="3602"/>
                  </a:lnTo>
                  <a:lnTo>
                    <a:pt x="19760" y="3650"/>
                  </a:lnTo>
                  <a:lnTo>
                    <a:pt x="19751" y="3695"/>
                  </a:lnTo>
                  <a:lnTo>
                    <a:pt x="19740" y="3741"/>
                  </a:lnTo>
                  <a:lnTo>
                    <a:pt x="19727" y="3785"/>
                  </a:lnTo>
                  <a:lnTo>
                    <a:pt x="19714" y="3830"/>
                  </a:lnTo>
                  <a:lnTo>
                    <a:pt x="19700" y="3873"/>
                  </a:lnTo>
                  <a:lnTo>
                    <a:pt x="19684" y="3916"/>
                  </a:lnTo>
                  <a:lnTo>
                    <a:pt x="19668" y="3958"/>
                  </a:lnTo>
                  <a:lnTo>
                    <a:pt x="19668" y="3958"/>
                  </a:lnTo>
                  <a:lnTo>
                    <a:pt x="19651" y="3999"/>
                  </a:lnTo>
                  <a:lnTo>
                    <a:pt x="19632" y="4039"/>
                  </a:lnTo>
                  <a:lnTo>
                    <a:pt x="19614" y="4080"/>
                  </a:lnTo>
                  <a:lnTo>
                    <a:pt x="19595" y="4119"/>
                  </a:lnTo>
                  <a:lnTo>
                    <a:pt x="19575" y="4157"/>
                  </a:lnTo>
                  <a:lnTo>
                    <a:pt x="19554" y="4194"/>
                  </a:lnTo>
                  <a:lnTo>
                    <a:pt x="19532" y="4229"/>
                  </a:lnTo>
                  <a:lnTo>
                    <a:pt x="19510" y="4265"/>
                  </a:lnTo>
                  <a:lnTo>
                    <a:pt x="19488" y="4300"/>
                  </a:lnTo>
                  <a:lnTo>
                    <a:pt x="19465" y="4335"/>
                  </a:lnTo>
                  <a:lnTo>
                    <a:pt x="19441" y="4367"/>
                  </a:lnTo>
                  <a:lnTo>
                    <a:pt x="19416" y="4400"/>
                  </a:lnTo>
                  <a:lnTo>
                    <a:pt x="19390" y="4431"/>
                  </a:lnTo>
                  <a:lnTo>
                    <a:pt x="19364" y="4462"/>
                  </a:lnTo>
                  <a:lnTo>
                    <a:pt x="19338" y="4492"/>
                  </a:lnTo>
                  <a:lnTo>
                    <a:pt x="19309" y="4520"/>
                  </a:lnTo>
                  <a:lnTo>
                    <a:pt x="19309" y="4520"/>
                  </a:lnTo>
                  <a:lnTo>
                    <a:pt x="19282" y="4549"/>
                  </a:lnTo>
                  <a:lnTo>
                    <a:pt x="19253" y="4577"/>
                  </a:lnTo>
                  <a:lnTo>
                    <a:pt x="19223" y="4603"/>
                  </a:lnTo>
                  <a:lnTo>
                    <a:pt x="19194" y="4628"/>
                  </a:lnTo>
                  <a:lnTo>
                    <a:pt x="19164" y="4653"/>
                  </a:lnTo>
                  <a:lnTo>
                    <a:pt x="19132" y="4677"/>
                  </a:lnTo>
                  <a:lnTo>
                    <a:pt x="19101" y="4699"/>
                  </a:lnTo>
                  <a:lnTo>
                    <a:pt x="19069" y="4722"/>
                  </a:lnTo>
                  <a:lnTo>
                    <a:pt x="19036" y="4743"/>
                  </a:lnTo>
                  <a:lnTo>
                    <a:pt x="19003" y="4763"/>
                  </a:lnTo>
                  <a:lnTo>
                    <a:pt x="18969" y="4783"/>
                  </a:lnTo>
                  <a:lnTo>
                    <a:pt x="18935" y="4801"/>
                  </a:lnTo>
                  <a:lnTo>
                    <a:pt x="18900" y="4820"/>
                  </a:lnTo>
                  <a:lnTo>
                    <a:pt x="18865" y="4836"/>
                  </a:lnTo>
                  <a:lnTo>
                    <a:pt x="18829" y="4852"/>
                  </a:lnTo>
                  <a:lnTo>
                    <a:pt x="18792" y="4868"/>
                  </a:lnTo>
                  <a:lnTo>
                    <a:pt x="18792" y="4868"/>
                  </a:lnTo>
                  <a:lnTo>
                    <a:pt x="18755" y="4882"/>
                  </a:lnTo>
                  <a:lnTo>
                    <a:pt x="18718" y="4896"/>
                  </a:lnTo>
                  <a:lnTo>
                    <a:pt x="18680" y="4908"/>
                  </a:lnTo>
                  <a:lnTo>
                    <a:pt x="18643" y="4920"/>
                  </a:lnTo>
                  <a:lnTo>
                    <a:pt x="18605" y="4931"/>
                  </a:lnTo>
                  <a:lnTo>
                    <a:pt x="18567" y="4939"/>
                  </a:lnTo>
                  <a:lnTo>
                    <a:pt x="18529" y="4948"/>
                  </a:lnTo>
                  <a:lnTo>
                    <a:pt x="18490" y="4957"/>
                  </a:lnTo>
                  <a:lnTo>
                    <a:pt x="18452" y="4963"/>
                  </a:lnTo>
                  <a:lnTo>
                    <a:pt x="18413" y="4970"/>
                  </a:lnTo>
                  <a:lnTo>
                    <a:pt x="18373" y="4974"/>
                  </a:lnTo>
                  <a:lnTo>
                    <a:pt x="18334" y="4978"/>
                  </a:lnTo>
                  <a:lnTo>
                    <a:pt x="18295" y="4982"/>
                  </a:lnTo>
                  <a:lnTo>
                    <a:pt x="18256" y="4984"/>
                  </a:lnTo>
                  <a:lnTo>
                    <a:pt x="18216" y="4985"/>
                  </a:lnTo>
                  <a:lnTo>
                    <a:pt x="18177" y="4986"/>
                  </a:lnTo>
                  <a:lnTo>
                    <a:pt x="18177" y="4986"/>
                  </a:lnTo>
                  <a:lnTo>
                    <a:pt x="18137" y="4985"/>
                  </a:lnTo>
                  <a:lnTo>
                    <a:pt x="18097" y="4984"/>
                  </a:lnTo>
                  <a:lnTo>
                    <a:pt x="18057" y="4982"/>
                  </a:lnTo>
                  <a:lnTo>
                    <a:pt x="18018" y="4978"/>
                  </a:lnTo>
                  <a:lnTo>
                    <a:pt x="17979" y="4974"/>
                  </a:lnTo>
                  <a:lnTo>
                    <a:pt x="17941" y="4970"/>
                  </a:lnTo>
                  <a:lnTo>
                    <a:pt x="17902" y="4963"/>
                  </a:lnTo>
                  <a:lnTo>
                    <a:pt x="17864" y="4957"/>
                  </a:lnTo>
                  <a:lnTo>
                    <a:pt x="17826" y="4948"/>
                  </a:lnTo>
                  <a:lnTo>
                    <a:pt x="17788" y="4939"/>
                  </a:lnTo>
                  <a:lnTo>
                    <a:pt x="17750" y="4931"/>
                  </a:lnTo>
                  <a:lnTo>
                    <a:pt x="17713" y="4920"/>
                  </a:lnTo>
                  <a:lnTo>
                    <a:pt x="17675" y="4908"/>
                  </a:lnTo>
                  <a:lnTo>
                    <a:pt x="17638" y="4896"/>
                  </a:lnTo>
                  <a:lnTo>
                    <a:pt x="17602" y="4882"/>
                  </a:lnTo>
                  <a:lnTo>
                    <a:pt x="17565" y="4868"/>
                  </a:lnTo>
                  <a:lnTo>
                    <a:pt x="17565" y="4868"/>
                  </a:lnTo>
                  <a:lnTo>
                    <a:pt x="17528" y="4852"/>
                  </a:lnTo>
                  <a:lnTo>
                    <a:pt x="17493" y="4836"/>
                  </a:lnTo>
                  <a:lnTo>
                    <a:pt x="17457" y="4820"/>
                  </a:lnTo>
                  <a:lnTo>
                    <a:pt x="17422" y="4801"/>
                  </a:lnTo>
                  <a:lnTo>
                    <a:pt x="17389" y="4783"/>
                  </a:lnTo>
                  <a:lnTo>
                    <a:pt x="17355" y="4763"/>
                  </a:lnTo>
                  <a:lnTo>
                    <a:pt x="17321" y="4743"/>
                  </a:lnTo>
                  <a:lnTo>
                    <a:pt x="17289" y="4722"/>
                  </a:lnTo>
                  <a:lnTo>
                    <a:pt x="17257" y="4699"/>
                  </a:lnTo>
                  <a:lnTo>
                    <a:pt x="17226" y="4677"/>
                  </a:lnTo>
                  <a:lnTo>
                    <a:pt x="17194" y="4653"/>
                  </a:lnTo>
                  <a:lnTo>
                    <a:pt x="17164" y="4628"/>
                  </a:lnTo>
                  <a:lnTo>
                    <a:pt x="17133" y="4603"/>
                  </a:lnTo>
                  <a:lnTo>
                    <a:pt x="17104" y="4577"/>
                  </a:lnTo>
                  <a:lnTo>
                    <a:pt x="17075" y="4549"/>
                  </a:lnTo>
                  <a:lnTo>
                    <a:pt x="17046" y="4520"/>
                  </a:lnTo>
                  <a:lnTo>
                    <a:pt x="17046" y="4520"/>
                  </a:lnTo>
                  <a:lnTo>
                    <a:pt x="17019" y="4492"/>
                  </a:lnTo>
                  <a:lnTo>
                    <a:pt x="16992" y="4462"/>
                  </a:lnTo>
                  <a:lnTo>
                    <a:pt x="16965" y="4431"/>
                  </a:lnTo>
                  <a:lnTo>
                    <a:pt x="16940" y="4400"/>
                  </a:lnTo>
                  <a:lnTo>
                    <a:pt x="16915" y="4367"/>
                  </a:lnTo>
                  <a:lnTo>
                    <a:pt x="16890" y="4335"/>
                  </a:lnTo>
                  <a:lnTo>
                    <a:pt x="16867" y="4300"/>
                  </a:lnTo>
                  <a:lnTo>
                    <a:pt x="16844" y="4265"/>
                  </a:lnTo>
                  <a:lnTo>
                    <a:pt x="16822" y="4229"/>
                  </a:lnTo>
                  <a:lnTo>
                    <a:pt x="16801" y="4194"/>
                  </a:lnTo>
                  <a:lnTo>
                    <a:pt x="16780" y="4157"/>
                  </a:lnTo>
                  <a:lnTo>
                    <a:pt x="16760" y="4119"/>
                  </a:lnTo>
                  <a:lnTo>
                    <a:pt x="16741" y="4080"/>
                  </a:lnTo>
                  <a:lnTo>
                    <a:pt x="16723" y="4039"/>
                  </a:lnTo>
                  <a:lnTo>
                    <a:pt x="16705" y="3999"/>
                  </a:lnTo>
                  <a:lnTo>
                    <a:pt x="16689" y="3958"/>
                  </a:lnTo>
                  <a:lnTo>
                    <a:pt x="16689" y="3958"/>
                  </a:lnTo>
                  <a:lnTo>
                    <a:pt x="16672" y="3916"/>
                  </a:lnTo>
                  <a:lnTo>
                    <a:pt x="16657" y="3873"/>
                  </a:lnTo>
                  <a:lnTo>
                    <a:pt x="16643" y="3830"/>
                  </a:lnTo>
                  <a:lnTo>
                    <a:pt x="16631" y="3785"/>
                  </a:lnTo>
                  <a:lnTo>
                    <a:pt x="16619" y="3741"/>
                  </a:lnTo>
                  <a:lnTo>
                    <a:pt x="16608" y="3695"/>
                  </a:lnTo>
                  <a:lnTo>
                    <a:pt x="16598" y="3650"/>
                  </a:lnTo>
                  <a:lnTo>
                    <a:pt x="16590" y="3602"/>
                  </a:lnTo>
                  <a:lnTo>
                    <a:pt x="16582" y="3554"/>
                  </a:lnTo>
                  <a:lnTo>
                    <a:pt x="16575" y="3506"/>
                  </a:lnTo>
                  <a:lnTo>
                    <a:pt x="16569" y="3458"/>
                  </a:lnTo>
                  <a:lnTo>
                    <a:pt x="16565" y="3408"/>
                  </a:lnTo>
                  <a:lnTo>
                    <a:pt x="16562" y="3357"/>
                  </a:lnTo>
                  <a:lnTo>
                    <a:pt x="16558" y="3306"/>
                  </a:lnTo>
                  <a:lnTo>
                    <a:pt x="16557" y="3253"/>
                  </a:lnTo>
                  <a:lnTo>
                    <a:pt x="16556" y="3201"/>
                  </a:lnTo>
                  <a:lnTo>
                    <a:pt x="16556" y="3201"/>
                  </a:lnTo>
                  <a:close/>
                  <a:moveTo>
                    <a:pt x="17377" y="3201"/>
                  </a:moveTo>
                  <a:lnTo>
                    <a:pt x="17377" y="3201"/>
                  </a:lnTo>
                  <a:lnTo>
                    <a:pt x="17378" y="3264"/>
                  </a:lnTo>
                  <a:lnTo>
                    <a:pt x="17380" y="3326"/>
                  </a:lnTo>
                  <a:lnTo>
                    <a:pt x="17384" y="3387"/>
                  </a:lnTo>
                  <a:lnTo>
                    <a:pt x="17390" y="3446"/>
                  </a:lnTo>
                  <a:lnTo>
                    <a:pt x="17397" y="3502"/>
                  </a:lnTo>
                  <a:lnTo>
                    <a:pt x="17407" y="3557"/>
                  </a:lnTo>
                  <a:lnTo>
                    <a:pt x="17417" y="3612"/>
                  </a:lnTo>
                  <a:lnTo>
                    <a:pt x="17430" y="3664"/>
                  </a:lnTo>
                  <a:lnTo>
                    <a:pt x="17444" y="3715"/>
                  </a:lnTo>
                  <a:lnTo>
                    <a:pt x="17459" y="3764"/>
                  </a:lnTo>
                  <a:lnTo>
                    <a:pt x="17477" y="3811"/>
                  </a:lnTo>
                  <a:lnTo>
                    <a:pt x="17496" y="3857"/>
                  </a:lnTo>
                  <a:lnTo>
                    <a:pt x="17517" y="3902"/>
                  </a:lnTo>
                  <a:lnTo>
                    <a:pt x="17539" y="3944"/>
                  </a:lnTo>
                  <a:lnTo>
                    <a:pt x="17564" y="3985"/>
                  </a:lnTo>
                  <a:lnTo>
                    <a:pt x="17589" y="4024"/>
                  </a:lnTo>
                  <a:lnTo>
                    <a:pt x="17589" y="4024"/>
                  </a:lnTo>
                  <a:lnTo>
                    <a:pt x="17616" y="4061"/>
                  </a:lnTo>
                  <a:lnTo>
                    <a:pt x="17644" y="4097"/>
                  </a:lnTo>
                  <a:lnTo>
                    <a:pt x="17675" y="4129"/>
                  </a:lnTo>
                  <a:lnTo>
                    <a:pt x="17690" y="4145"/>
                  </a:lnTo>
                  <a:lnTo>
                    <a:pt x="17705" y="4159"/>
                  </a:lnTo>
                  <a:lnTo>
                    <a:pt x="17721" y="4174"/>
                  </a:lnTo>
                  <a:lnTo>
                    <a:pt x="17738" y="4187"/>
                  </a:lnTo>
                  <a:lnTo>
                    <a:pt x="17754" y="4200"/>
                  </a:lnTo>
                  <a:lnTo>
                    <a:pt x="17771" y="4212"/>
                  </a:lnTo>
                  <a:lnTo>
                    <a:pt x="17789" y="4224"/>
                  </a:lnTo>
                  <a:lnTo>
                    <a:pt x="17806" y="4236"/>
                  </a:lnTo>
                  <a:lnTo>
                    <a:pt x="17823" y="4246"/>
                  </a:lnTo>
                  <a:lnTo>
                    <a:pt x="17842" y="4255"/>
                  </a:lnTo>
                  <a:lnTo>
                    <a:pt x="17860" y="4265"/>
                  </a:lnTo>
                  <a:lnTo>
                    <a:pt x="17879" y="4274"/>
                  </a:lnTo>
                  <a:lnTo>
                    <a:pt x="17898" y="4283"/>
                  </a:lnTo>
                  <a:lnTo>
                    <a:pt x="17918" y="4290"/>
                  </a:lnTo>
                  <a:lnTo>
                    <a:pt x="17938" y="4297"/>
                  </a:lnTo>
                  <a:lnTo>
                    <a:pt x="17958" y="4303"/>
                  </a:lnTo>
                  <a:lnTo>
                    <a:pt x="17978" y="4309"/>
                  </a:lnTo>
                  <a:lnTo>
                    <a:pt x="17998" y="4314"/>
                  </a:lnTo>
                  <a:lnTo>
                    <a:pt x="18020" y="4318"/>
                  </a:lnTo>
                  <a:lnTo>
                    <a:pt x="18042" y="4323"/>
                  </a:lnTo>
                  <a:lnTo>
                    <a:pt x="18085" y="4328"/>
                  </a:lnTo>
                  <a:lnTo>
                    <a:pt x="18130" y="4331"/>
                  </a:lnTo>
                  <a:lnTo>
                    <a:pt x="18177" y="4334"/>
                  </a:lnTo>
                  <a:lnTo>
                    <a:pt x="18177" y="4334"/>
                  </a:lnTo>
                  <a:lnTo>
                    <a:pt x="18222" y="4331"/>
                  </a:lnTo>
                  <a:lnTo>
                    <a:pt x="18268" y="4328"/>
                  </a:lnTo>
                  <a:lnTo>
                    <a:pt x="18311" y="4323"/>
                  </a:lnTo>
                  <a:lnTo>
                    <a:pt x="18333" y="4318"/>
                  </a:lnTo>
                  <a:lnTo>
                    <a:pt x="18354" y="4314"/>
                  </a:lnTo>
                  <a:lnTo>
                    <a:pt x="18375" y="4309"/>
                  </a:lnTo>
                  <a:lnTo>
                    <a:pt x="18395" y="4303"/>
                  </a:lnTo>
                  <a:lnTo>
                    <a:pt x="18416" y="4297"/>
                  </a:lnTo>
                  <a:lnTo>
                    <a:pt x="18435" y="4290"/>
                  </a:lnTo>
                  <a:lnTo>
                    <a:pt x="18455" y="4283"/>
                  </a:lnTo>
                  <a:lnTo>
                    <a:pt x="18475" y="4274"/>
                  </a:lnTo>
                  <a:lnTo>
                    <a:pt x="18493" y="4265"/>
                  </a:lnTo>
                  <a:lnTo>
                    <a:pt x="18511" y="4255"/>
                  </a:lnTo>
                  <a:lnTo>
                    <a:pt x="18530" y="4246"/>
                  </a:lnTo>
                  <a:lnTo>
                    <a:pt x="18548" y="4236"/>
                  </a:lnTo>
                  <a:lnTo>
                    <a:pt x="18566" y="4224"/>
                  </a:lnTo>
                  <a:lnTo>
                    <a:pt x="18583" y="4212"/>
                  </a:lnTo>
                  <a:lnTo>
                    <a:pt x="18601" y="4200"/>
                  </a:lnTo>
                  <a:lnTo>
                    <a:pt x="18617" y="4187"/>
                  </a:lnTo>
                  <a:lnTo>
                    <a:pt x="18633" y="4174"/>
                  </a:lnTo>
                  <a:lnTo>
                    <a:pt x="18650" y="4159"/>
                  </a:lnTo>
                  <a:lnTo>
                    <a:pt x="18681" y="4129"/>
                  </a:lnTo>
                  <a:lnTo>
                    <a:pt x="18711" y="4097"/>
                  </a:lnTo>
                  <a:lnTo>
                    <a:pt x="18740" y="4061"/>
                  </a:lnTo>
                  <a:lnTo>
                    <a:pt x="18768" y="4024"/>
                  </a:lnTo>
                  <a:lnTo>
                    <a:pt x="18768" y="4024"/>
                  </a:lnTo>
                  <a:lnTo>
                    <a:pt x="18794" y="3985"/>
                  </a:lnTo>
                  <a:lnTo>
                    <a:pt x="18818" y="3944"/>
                  </a:lnTo>
                  <a:lnTo>
                    <a:pt x="18841" y="3902"/>
                  </a:lnTo>
                  <a:lnTo>
                    <a:pt x="18861" y="3857"/>
                  </a:lnTo>
                  <a:lnTo>
                    <a:pt x="18881" y="3811"/>
                  </a:lnTo>
                  <a:lnTo>
                    <a:pt x="18898" y="3764"/>
                  </a:lnTo>
                  <a:lnTo>
                    <a:pt x="18915" y="3715"/>
                  </a:lnTo>
                  <a:lnTo>
                    <a:pt x="18929" y="3664"/>
                  </a:lnTo>
                  <a:lnTo>
                    <a:pt x="18942" y="3612"/>
                  </a:lnTo>
                  <a:lnTo>
                    <a:pt x="18953" y="3557"/>
                  </a:lnTo>
                  <a:lnTo>
                    <a:pt x="18961" y="3502"/>
                  </a:lnTo>
                  <a:lnTo>
                    <a:pt x="18969" y="3446"/>
                  </a:lnTo>
                  <a:lnTo>
                    <a:pt x="18976" y="3387"/>
                  </a:lnTo>
                  <a:lnTo>
                    <a:pt x="18980" y="3326"/>
                  </a:lnTo>
                  <a:lnTo>
                    <a:pt x="18982" y="3264"/>
                  </a:lnTo>
                  <a:lnTo>
                    <a:pt x="18983" y="3201"/>
                  </a:lnTo>
                  <a:lnTo>
                    <a:pt x="18983" y="3201"/>
                  </a:lnTo>
                  <a:lnTo>
                    <a:pt x="18982" y="3137"/>
                  </a:lnTo>
                  <a:lnTo>
                    <a:pt x="18980" y="3074"/>
                  </a:lnTo>
                  <a:lnTo>
                    <a:pt x="18976" y="3014"/>
                  </a:lnTo>
                  <a:lnTo>
                    <a:pt x="18969" y="2954"/>
                  </a:lnTo>
                  <a:lnTo>
                    <a:pt x="18961" y="2896"/>
                  </a:lnTo>
                  <a:lnTo>
                    <a:pt x="18953" y="2841"/>
                  </a:lnTo>
                  <a:lnTo>
                    <a:pt x="18942" y="2786"/>
                  </a:lnTo>
                  <a:lnTo>
                    <a:pt x="18929" y="2733"/>
                  </a:lnTo>
                  <a:lnTo>
                    <a:pt x="18915" y="2682"/>
                  </a:lnTo>
                  <a:lnTo>
                    <a:pt x="18898" y="2632"/>
                  </a:lnTo>
                  <a:lnTo>
                    <a:pt x="18881" y="2585"/>
                  </a:lnTo>
                  <a:lnTo>
                    <a:pt x="18861" y="2539"/>
                  </a:lnTo>
                  <a:lnTo>
                    <a:pt x="18841" y="2495"/>
                  </a:lnTo>
                  <a:lnTo>
                    <a:pt x="18818" y="2452"/>
                  </a:lnTo>
                  <a:lnTo>
                    <a:pt x="18794" y="2411"/>
                  </a:lnTo>
                  <a:lnTo>
                    <a:pt x="18768" y="2371"/>
                  </a:lnTo>
                  <a:lnTo>
                    <a:pt x="18768" y="2371"/>
                  </a:lnTo>
                  <a:lnTo>
                    <a:pt x="18740" y="2334"/>
                  </a:lnTo>
                  <a:lnTo>
                    <a:pt x="18711" y="2299"/>
                  </a:lnTo>
                  <a:lnTo>
                    <a:pt x="18681" y="2267"/>
                  </a:lnTo>
                  <a:lnTo>
                    <a:pt x="18650" y="2236"/>
                  </a:lnTo>
                  <a:lnTo>
                    <a:pt x="18633" y="2222"/>
                  </a:lnTo>
                  <a:lnTo>
                    <a:pt x="18617" y="2208"/>
                  </a:lnTo>
                  <a:lnTo>
                    <a:pt x="18601" y="2195"/>
                  </a:lnTo>
                  <a:lnTo>
                    <a:pt x="18583" y="2183"/>
                  </a:lnTo>
                  <a:lnTo>
                    <a:pt x="18566" y="2171"/>
                  </a:lnTo>
                  <a:lnTo>
                    <a:pt x="18548" y="2160"/>
                  </a:lnTo>
                  <a:lnTo>
                    <a:pt x="18530" y="2149"/>
                  </a:lnTo>
                  <a:lnTo>
                    <a:pt x="18511" y="2140"/>
                  </a:lnTo>
                  <a:lnTo>
                    <a:pt x="18493" y="2130"/>
                  </a:lnTo>
                  <a:lnTo>
                    <a:pt x="18475" y="2121"/>
                  </a:lnTo>
                  <a:lnTo>
                    <a:pt x="18455" y="2114"/>
                  </a:lnTo>
                  <a:lnTo>
                    <a:pt x="18435" y="2106"/>
                  </a:lnTo>
                  <a:lnTo>
                    <a:pt x="18416" y="2098"/>
                  </a:lnTo>
                  <a:lnTo>
                    <a:pt x="18395" y="2093"/>
                  </a:lnTo>
                  <a:lnTo>
                    <a:pt x="18375" y="2086"/>
                  </a:lnTo>
                  <a:lnTo>
                    <a:pt x="18354" y="2082"/>
                  </a:lnTo>
                  <a:lnTo>
                    <a:pt x="18333" y="2077"/>
                  </a:lnTo>
                  <a:lnTo>
                    <a:pt x="18311" y="2073"/>
                  </a:lnTo>
                  <a:lnTo>
                    <a:pt x="18268" y="2067"/>
                  </a:lnTo>
                  <a:lnTo>
                    <a:pt x="18222" y="2064"/>
                  </a:lnTo>
                  <a:lnTo>
                    <a:pt x="18177" y="2063"/>
                  </a:lnTo>
                  <a:lnTo>
                    <a:pt x="18177" y="2063"/>
                  </a:lnTo>
                  <a:lnTo>
                    <a:pt x="18130" y="2064"/>
                  </a:lnTo>
                  <a:lnTo>
                    <a:pt x="18085" y="2067"/>
                  </a:lnTo>
                  <a:lnTo>
                    <a:pt x="18042" y="2073"/>
                  </a:lnTo>
                  <a:lnTo>
                    <a:pt x="18020" y="2077"/>
                  </a:lnTo>
                  <a:lnTo>
                    <a:pt x="17998" y="2082"/>
                  </a:lnTo>
                  <a:lnTo>
                    <a:pt x="17978" y="2086"/>
                  </a:lnTo>
                  <a:lnTo>
                    <a:pt x="17958" y="2093"/>
                  </a:lnTo>
                  <a:lnTo>
                    <a:pt x="17938" y="2098"/>
                  </a:lnTo>
                  <a:lnTo>
                    <a:pt x="17918" y="2106"/>
                  </a:lnTo>
                  <a:lnTo>
                    <a:pt x="17898" y="2114"/>
                  </a:lnTo>
                  <a:lnTo>
                    <a:pt x="17879" y="2121"/>
                  </a:lnTo>
                  <a:lnTo>
                    <a:pt x="17860" y="2130"/>
                  </a:lnTo>
                  <a:lnTo>
                    <a:pt x="17842" y="2140"/>
                  </a:lnTo>
                  <a:lnTo>
                    <a:pt x="17823" y="2149"/>
                  </a:lnTo>
                  <a:lnTo>
                    <a:pt x="17806" y="2160"/>
                  </a:lnTo>
                  <a:lnTo>
                    <a:pt x="17789" y="2171"/>
                  </a:lnTo>
                  <a:lnTo>
                    <a:pt x="17771" y="2183"/>
                  </a:lnTo>
                  <a:lnTo>
                    <a:pt x="17754" y="2195"/>
                  </a:lnTo>
                  <a:lnTo>
                    <a:pt x="17738" y="2208"/>
                  </a:lnTo>
                  <a:lnTo>
                    <a:pt x="17721" y="2222"/>
                  </a:lnTo>
                  <a:lnTo>
                    <a:pt x="17705" y="2236"/>
                  </a:lnTo>
                  <a:lnTo>
                    <a:pt x="17690" y="2251"/>
                  </a:lnTo>
                  <a:lnTo>
                    <a:pt x="17675" y="2267"/>
                  </a:lnTo>
                  <a:lnTo>
                    <a:pt x="17644" y="2299"/>
                  </a:lnTo>
                  <a:lnTo>
                    <a:pt x="17616" y="2334"/>
                  </a:lnTo>
                  <a:lnTo>
                    <a:pt x="17589" y="2371"/>
                  </a:lnTo>
                  <a:lnTo>
                    <a:pt x="17589" y="2371"/>
                  </a:lnTo>
                  <a:lnTo>
                    <a:pt x="17564" y="2411"/>
                  </a:lnTo>
                  <a:lnTo>
                    <a:pt x="17539" y="2452"/>
                  </a:lnTo>
                  <a:lnTo>
                    <a:pt x="17517" y="2495"/>
                  </a:lnTo>
                  <a:lnTo>
                    <a:pt x="17496" y="2539"/>
                  </a:lnTo>
                  <a:lnTo>
                    <a:pt x="17477" y="2585"/>
                  </a:lnTo>
                  <a:lnTo>
                    <a:pt x="17459" y="2632"/>
                  </a:lnTo>
                  <a:lnTo>
                    <a:pt x="17444" y="2682"/>
                  </a:lnTo>
                  <a:lnTo>
                    <a:pt x="17430" y="2733"/>
                  </a:lnTo>
                  <a:lnTo>
                    <a:pt x="17417" y="2786"/>
                  </a:lnTo>
                  <a:lnTo>
                    <a:pt x="17407" y="2841"/>
                  </a:lnTo>
                  <a:lnTo>
                    <a:pt x="17397" y="2896"/>
                  </a:lnTo>
                  <a:lnTo>
                    <a:pt x="17390" y="2954"/>
                  </a:lnTo>
                  <a:lnTo>
                    <a:pt x="17384" y="3014"/>
                  </a:lnTo>
                  <a:lnTo>
                    <a:pt x="17380" y="3074"/>
                  </a:lnTo>
                  <a:lnTo>
                    <a:pt x="17378" y="3137"/>
                  </a:lnTo>
                  <a:lnTo>
                    <a:pt x="17377" y="3201"/>
                  </a:lnTo>
                  <a:lnTo>
                    <a:pt x="17377" y="3201"/>
                  </a:lnTo>
                  <a:close/>
                  <a:moveTo>
                    <a:pt x="20441" y="1493"/>
                  </a:moveTo>
                  <a:lnTo>
                    <a:pt x="21101" y="1493"/>
                  </a:lnTo>
                  <a:lnTo>
                    <a:pt x="21156" y="2097"/>
                  </a:lnTo>
                  <a:lnTo>
                    <a:pt x="21184" y="2097"/>
                  </a:lnTo>
                  <a:lnTo>
                    <a:pt x="21184" y="2097"/>
                  </a:lnTo>
                  <a:lnTo>
                    <a:pt x="21207" y="2056"/>
                  </a:lnTo>
                  <a:lnTo>
                    <a:pt x="21231" y="2016"/>
                  </a:lnTo>
                  <a:lnTo>
                    <a:pt x="21255" y="1978"/>
                  </a:lnTo>
                  <a:lnTo>
                    <a:pt x="21280" y="1940"/>
                  </a:lnTo>
                  <a:lnTo>
                    <a:pt x="21305" y="1904"/>
                  </a:lnTo>
                  <a:lnTo>
                    <a:pt x="21331" y="1869"/>
                  </a:lnTo>
                  <a:lnTo>
                    <a:pt x="21357" y="1836"/>
                  </a:lnTo>
                  <a:lnTo>
                    <a:pt x="21384" y="1803"/>
                  </a:lnTo>
                  <a:lnTo>
                    <a:pt x="21411" y="1772"/>
                  </a:lnTo>
                  <a:lnTo>
                    <a:pt x="21440" y="1741"/>
                  </a:lnTo>
                  <a:lnTo>
                    <a:pt x="21469" y="1713"/>
                  </a:lnTo>
                  <a:lnTo>
                    <a:pt x="21498" y="1685"/>
                  </a:lnTo>
                  <a:lnTo>
                    <a:pt x="21529" y="1659"/>
                  </a:lnTo>
                  <a:lnTo>
                    <a:pt x="21559" y="1634"/>
                  </a:lnTo>
                  <a:lnTo>
                    <a:pt x="21591" y="1610"/>
                  </a:lnTo>
                  <a:lnTo>
                    <a:pt x="21622" y="1587"/>
                  </a:lnTo>
                  <a:lnTo>
                    <a:pt x="21622" y="1587"/>
                  </a:lnTo>
                  <a:lnTo>
                    <a:pt x="21655" y="1565"/>
                  </a:lnTo>
                  <a:lnTo>
                    <a:pt x="21686" y="1545"/>
                  </a:lnTo>
                  <a:lnTo>
                    <a:pt x="21719" y="1526"/>
                  </a:lnTo>
                  <a:lnTo>
                    <a:pt x="21752" y="1509"/>
                  </a:lnTo>
                  <a:lnTo>
                    <a:pt x="21784" y="1494"/>
                  </a:lnTo>
                  <a:lnTo>
                    <a:pt x="21817" y="1479"/>
                  </a:lnTo>
                  <a:lnTo>
                    <a:pt x="21851" y="1466"/>
                  </a:lnTo>
                  <a:lnTo>
                    <a:pt x="21883" y="1454"/>
                  </a:lnTo>
                  <a:lnTo>
                    <a:pt x="21916" y="1444"/>
                  </a:lnTo>
                  <a:lnTo>
                    <a:pt x="21949" y="1434"/>
                  </a:lnTo>
                  <a:lnTo>
                    <a:pt x="21983" y="1426"/>
                  </a:lnTo>
                  <a:lnTo>
                    <a:pt x="22016" y="1421"/>
                  </a:lnTo>
                  <a:lnTo>
                    <a:pt x="22049" y="1416"/>
                  </a:lnTo>
                  <a:lnTo>
                    <a:pt x="22083" y="1412"/>
                  </a:lnTo>
                  <a:lnTo>
                    <a:pt x="22117" y="1410"/>
                  </a:lnTo>
                  <a:lnTo>
                    <a:pt x="22151" y="1409"/>
                  </a:lnTo>
                  <a:lnTo>
                    <a:pt x="22151" y="1409"/>
                  </a:lnTo>
                  <a:lnTo>
                    <a:pt x="22210" y="1410"/>
                  </a:lnTo>
                  <a:lnTo>
                    <a:pt x="22267" y="1413"/>
                  </a:lnTo>
                  <a:lnTo>
                    <a:pt x="22320" y="1419"/>
                  </a:lnTo>
                  <a:lnTo>
                    <a:pt x="22370" y="1426"/>
                  </a:lnTo>
                  <a:lnTo>
                    <a:pt x="22394" y="1432"/>
                  </a:lnTo>
                  <a:lnTo>
                    <a:pt x="22417" y="1436"/>
                  </a:lnTo>
                  <a:lnTo>
                    <a:pt x="22440" y="1443"/>
                  </a:lnTo>
                  <a:lnTo>
                    <a:pt x="22461" y="1448"/>
                  </a:lnTo>
                  <a:lnTo>
                    <a:pt x="22482" y="1456"/>
                  </a:lnTo>
                  <a:lnTo>
                    <a:pt x="22503" y="1462"/>
                  </a:lnTo>
                  <a:lnTo>
                    <a:pt x="22521" y="1471"/>
                  </a:lnTo>
                  <a:lnTo>
                    <a:pt x="22540" y="1479"/>
                  </a:lnTo>
                  <a:lnTo>
                    <a:pt x="22402" y="2173"/>
                  </a:lnTo>
                  <a:lnTo>
                    <a:pt x="22402" y="2173"/>
                  </a:lnTo>
                  <a:lnTo>
                    <a:pt x="22357" y="2160"/>
                  </a:lnTo>
                  <a:lnTo>
                    <a:pt x="22315" y="2149"/>
                  </a:lnTo>
                  <a:lnTo>
                    <a:pt x="22273" y="2140"/>
                  </a:lnTo>
                  <a:lnTo>
                    <a:pt x="22234" y="2132"/>
                  </a:lnTo>
                  <a:lnTo>
                    <a:pt x="22234" y="2132"/>
                  </a:lnTo>
                  <a:lnTo>
                    <a:pt x="22194" y="2126"/>
                  </a:lnTo>
                  <a:lnTo>
                    <a:pt x="22149" y="2121"/>
                  </a:lnTo>
                  <a:lnTo>
                    <a:pt x="22099" y="2119"/>
                  </a:lnTo>
                  <a:lnTo>
                    <a:pt x="22046" y="2118"/>
                  </a:lnTo>
                  <a:lnTo>
                    <a:pt x="22046" y="2118"/>
                  </a:lnTo>
                  <a:lnTo>
                    <a:pt x="22021" y="2119"/>
                  </a:lnTo>
                  <a:lnTo>
                    <a:pt x="21996" y="2120"/>
                  </a:lnTo>
                  <a:lnTo>
                    <a:pt x="21970" y="2123"/>
                  </a:lnTo>
                  <a:lnTo>
                    <a:pt x="21944" y="2128"/>
                  </a:lnTo>
                  <a:lnTo>
                    <a:pt x="21918" y="2133"/>
                  </a:lnTo>
                  <a:lnTo>
                    <a:pt x="21892" y="2140"/>
                  </a:lnTo>
                  <a:lnTo>
                    <a:pt x="21866" y="2148"/>
                  </a:lnTo>
                  <a:lnTo>
                    <a:pt x="21840" y="2157"/>
                  </a:lnTo>
                  <a:lnTo>
                    <a:pt x="21812" y="2168"/>
                  </a:lnTo>
                  <a:lnTo>
                    <a:pt x="21786" y="2179"/>
                  </a:lnTo>
                  <a:lnTo>
                    <a:pt x="21759" y="2192"/>
                  </a:lnTo>
                  <a:lnTo>
                    <a:pt x="21732" y="2206"/>
                  </a:lnTo>
                  <a:lnTo>
                    <a:pt x="21705" y="2221"/>
                  </a:lnTo>
                  <a:lnTo>
                    <a:pt x="21678" y="2237"/>
                  </a:lnTo>
                  <a:lnTo>
                    <a:pt x="21651" y="2255"/>
                  </a:lnTo>
                  <a:lnTo>
                    <a:pt x="21622" y="2274"/>
                  </a:lnTo>
                  <a:lnTo>
                    <a:pt x="21622" y="2274"/>
                  </a:lnTo>
                  <a:lnTo>
                    <a:pt x="21595" y="2295"/>
                  </a:lnTo>
                  <a:lnTo>
                    <a:pt x="21568" y="2317"/>
                  </a:lnTo>
                  <a:lnTo>
                    <a:pt x="21541" y="2340"/>
                  </a:lnTo>
                  <a:lnTo>
                    <a:pt x="21515" y="2367"/>
                  </a:lnTo>
                  <a:lnTo>
                    <a:pt x="21490" y="2395"/>
                  </a:lnTo>
                  <a:lnTo>
                    <a:pt x="21465" y="2424"/>
                  </a:lnTo>
                  <a:lnTo>
                    <a:pt x="21440" y="2456"/>
                  </a:lnTo>
                  <a:lnTo>
                    <a:pt x="21416" y="2488"/>
                  </a:lnTo>
                  <a:lnTo>
                    <a:pt x="21392" y="2524"/>
                  </a:lnTo>
                  <a:lnTo>
                    <a:pt x="21369" y="2561"/>
                  </a:lnTo>
                  <a:lnTo>
                    <a:pt x="21346" y="2599"/>
                  </a:lnTo>
                  <a:lnTo>
                    <a:pt x="21323" y="2639"/>
                  </a:lnTo>
                  <a:lnTo>
                    <a:pt x="21302" y="2681"/>
                  </a:lnTo>
                  <a:lnTo>
                    <a:pt x="21281" y="2726"/>
                  </a:lnTo>
                  <a:lnTo>
                    <a:pt x="21260" y="2771"/>
                  </a:lnTo>
                  <a:lnTo>
                    <a:pt x="21240" y="2819"/>
                  </a:lnTo>
                  <a:lnTo>
                    <a:pt x="21240" y="4902"/>
                  </a:lnTo>
                  <a:lnTo>
                    <a:pt x="20441" y="4902"/>
                  </a:lnTo>
                  <a:lnTo>
                    <a:pt x="20441" y="1493"/>
                  </a:lnTo>
                  <a:close/>
                  <a:moveTo>
                    <a:pt x="22955" y="0"/>
                  </a:moveTo>
                  <a:lnTo>
                    <a:pt x="23755" y="0"/>
                  </a:lnTo>
                  <a:lnTo>
                    <a:pt x="23755" y="4070"/>
                  </a:lnTo>
                  <a:lnTo>
                    <a:pt x="23755" y="4070"/>
                  </a:lnTo>
                  <a:lnTo>
                    <a:pt x="23756" y="4105"/>
                  </a:lnTo>
                  <a:lnTo>
                    <a:pt x="23758" y="4137"/>
                  </a:lnTo>
                  <a:lnTo>
                    <a:pt x="23762" y="4166"/>
                  </a:lnTo>
                  <a:lnTo>
                    <a:pt x="23769" y="4194"/>
                  </a:lnTo>
                  <a:lnTo>
                    <a:pt x="23777" y="4217"/>
                  </a:lnTo>
                  <a:lnTo>
                    <a:pt x="23781" y="4228"/>
                  </a:lnTo>
                  <a:lnTo>
                    <a:pt x="23786" y="4239"/>
                  </a:lnTo>
                  <a:lnTo>
                    <a:pt x="23792" y="4249"/>
                  </a:lnTo>
                  <a:lnTo>
                    <a:pt x="23797" y="4258"/>
                  </a:lnTo>
                  <a:lnTo>
                    <a:pt x="23804" y="4266"/>
                  </a:lnTo>
                  <a:lnTo>
                    <a:pt x="23810" y="4274"/>
                  </a:lnTo>
                  <a:lnTo>
                    <a:pt x="23810" y="4274"/>
                  </a:lnTo>
                  <a:lnTo>
                    <a:pt x="23824" y="4288"/>
                  </a:lnTo>
                  <a:lnTo>
                    <a:pt x="23839" y="4300"/>
                  </a:lnTo>
                  <a:lnTo>
                    <a:pt x="23853" y="4310"/>
                  </a:lnTo>
                  <a:lnTo>
                    <a:pt x="23868" y="4318"/>
                  </a:lnTo>
                  <a:lnTo>
                    <a:pt x="23883" y="4325"/>
                  </a:lnTo>
                  <a:lnTo>
                    <a:pt x="23897" y="4329"/>
                  </a:lnTo>
                  <a:lnTo>
                    <a:pt x="23914" y="4332"/>
                  </a:lnTo>
                  <a:lnTo>
                    <a:pt x="23929" y="4334"/>
                  </a:lnTo>
                  <a:lnTo>
                    <a:pt x="23929" y="4334"/>
                  </a:lnTo>
                  <a:lnTo>
                    <a:pt x="23981" y="4334"/>
                  </a:lnTo>
                  <a:lnTo>
                    <a:pt x="23981" y="4334"/>
                  </a:lnTo>
                  <a:lnTo>
                    <a:pt x="23994" y="4332"/>
                  </a:lnTo>
                  <a:lnTo>
                    <a:pt x="24011" y="4329"/>
                  </a:lnTo>
                  <a:lnTo>
                    <a:pt x="24031" y="4325"/>
                  </a:lnTo>
                  <a:lnTo>
                    <a:pt x="24054" y="4319"/>
                  </a:lnTo>
                  <a:lnTo>
                    <a:pt x="24158" y="4917"/>
                  </a:lnTo>
                  <a:lnTo>
                    <a:pt x="24158" y="4917"/>
                  </a:lnTo>
                  <a:lnTo>
                    <a:pt x="24137" y="4925"/>
                  </a:lnTo>
                  <a:lnTo>
                    <a:pt x="24117" y="4933"/>
                  </a:lnTo>
                  <a:lnTo>
                    <a:pt x="24094" y="4940"/>
                  </a:lnTo>
                  <a:lnTo>
                    <a:pt x="24071" y="4947"/>
                  </a:lnTo>
                  <a:lnTo>
                    <a:pt x="24048" y="4953"/>
                  </a:lnTo>
                  <a:lnTo>
                    <a:pt x="24023" y="4959"/>
                  </a:lnTo>
                  <a:lnTo>
                    <a:pt x="23998" y="4964"/>
                  </a:lnTo>
                  <a:lnTo>
                    <a:pt x="23972" y="4969"/>
                  </a:lnTo>
                  <a:lnTo>
                    <a:pt x="23918" y="4976"/>
                  </a:lnTo>
                  <a:lnTo>
                    <a:pt x="23859" y="4982"/>
                  </a:lnTo>
                  <a:lnTo>
                    <a:pt x="23798" y="4985"/>
                  </a:lnTo>
                  <a:lnTo>
                    <a:pt x="23734" y="4986"/>
                  </a:lnTo>
                  <a:lnTo>
                    <a:pt x="23734" y="4986"/>
                  </a:lnTo>
                  <a:lnTo>
                    <a:pt x="23681" y="4985"/>
                  </a:lnTo>
                  <a:lnTo>
                    <a:pt x="23630" y="4982"/>
                  </a:lnTo>
                  <a:lnTo>
                    <a:pt x="23581" y="4977"/>
                  </a:lnTo>
                  <a:lnTo>
                    <a:pt x="23534" y="4970"/>
                  </a:lnTo>
                  <a:lnTo>
                    <a:pt x="23490" y="4961"/>
                  </a:lnTo>
                  <a:lnTo>
                    <a:pt x="23447" y="4950"/>
                  </a:lnTo>
                  <a:lnTo>
                    <a:pt x="23406" y="4937"/>
                  </a:lnTo>
                  <a:lnTo>
                    <a:pt x="23367" y="4922"/>
                  </a:lnTo>
                  <a:lnTo>
                    <a:pt x="23348" y="4913"/>
                  </a:lnTo>
                  <a:lnTo>
                    <a:pt x="23330" y="4905"/>
                  </a:lnTo>
                  <a:lnTo>
                    <a:pt x="23312" y="4895"/>
                  </a:lnTo>
                  <a:lnTo>
                    <a:pt x="23295" y="4885"/>
                  </a:lnTo>
                  <a:lnTo>
                    <a:pt x="23279" y="4875"/>
                  </a:lnTo>
                  <a:lnTo>
                    <a:pt x="23262" y="4864"/>
                  </a:lnTo>
                  <a:lnTo>
                    <a:pt x="23247" y="4854"/>
                  </a:lnTo>
                  <a:lnTo>
                    <a:pt x="23232" y="4842"/>
                  </a:lnTo>
                  <a:lnTo>
                    <a:pt x="23217" y="4829"/>
                  </a:lnTo>
                  <a:lnTo>
                    <a:pt x="23203" y="4817"/>
                  </a:lnTo>
                  <a:lnTo>
                    <a:pt x="23190" y="4803"/>
                  </a:lnTo>
                  <a:lnTo>
                    <a:pt x="23177" y="4790"/>
                  </a:lnTo>
                  <a:lnTo>
                    <a:pt x="23164" y="4775"/>
                  </a:lnTo>
                  <a:lnTo>
                    <a:pt x="23152" y="4760"/>
                  </a:lnTo>
                  <a:lnTo>
                    <a:pt x="23140" y="4745"/>
                  </a:lnTo>
                  <a:lnTo>
                    <a:pt x="23129" y="4729"/>
                  </a:lnTo>
                  <a:lnTo>
                    <a:pt x="23129" y="4729"/>
                  </a:lnTo>
                  <a:lnTo>
                    <a:pt x="23108" y="4696"/>
                  </a:lnTo>
                  <a:lnTo>
                    <a:pt x="23089" y="4661"/>
                  </a:lnTo>
                  <a:lnTo>
                    <a:pt x="23070" y="4626"/>
                  </a:lnTo>
                  <a:lnTo>
                    <a:pt x="23053" y="4589"/>
                  </a:lnTo>
                  <a:lnTo>
                    <a:pt x="23037" y="4550"/>
                  </a:lnTo>
                  <a:lnTo>
                    <a:pt x="23023" y="4509"/>
                  </a:lnTo>
                  <a:lnTo>
                    <a:pt x="23010" y="4468"/>
                  </a:lnTo>
                  <a:lnTo>
                    <a:pt x="22998" y="4425"/>
                  </a:lnTo>
                  <a:lnTo>
                    <a:pt x="22989" y="4380"/>
                  </a:lnTo>
                  <a:lnTo>
                    <a:pt x="22980" y="4335"/>
                  </a:lnTo>
                  <a:lnTo>
                    <a:pt x="22972" y="4287"/>
                  </a:lnTo>
                  <a:lnTo>
                    <a:pt x="22966" y="4238"/>
                  </a:lnTo>
                  <a:lnTo>
                    <a:pt x="22961" y="4188"/>
                  </a:lnTo>
                  <a:lnTo>
                    <a:pt x="22958" y="4136"/>
                  </a:lnTo>
                  <a:lnTo>
                    <a:pt x="22956" y="4083"/>
                  </a:lnTo>
                  <a:lnTo>
                    <a:pt x="22955" y="4027"/>
                  </a:lnTo>
                  <a:lnTo>
                    <a:pt x="22955" y="0"/>
                  </a:lnTo>
                  <a:close/>
                  <a:moveTo>
                    <a:pt x="24466" y="3201"/>
                  </a:moveTo>
                  <a:lnTo>
                    <a:pt x="24466" y="3201"/>
                  </a:lnTo>
                  <a:lnTo>
                    <a:pt x="24467" y="3149"/>
                  </a:lnTo>
                  <a:lnTo>
                    <a:pt x="24468" y="3098"/>
                  </a:lnTo>
                  <a:lnTo>
                    <a:pt x="24470" y="3048"/>
                  </a:lnTo>
                  <a:lnTo>
                    <a:pt x="24473" y="2998"/>
                  </a:lnTo>
                  <a:lnTo>
                    <a:pt x="24478" y="2949"/>
                  </a:lnTo>
                  <a:lnTo>
                    <a:pt x="24483" y="2901"/>
                  </a:lnTo>
                  <a:lnTo>
                    <a:pt x="24490" y="2853"/>
                  </a:lnTo>
                  <a:lnTo>
                    <a:pt x="24496" y="2805"/>
                  </a:lnTo>
                  <a:lnTo>
                    <a:pt x="24505" y="2758"/>
                  </a:lnTo>
                  <a:lnTo>
                    <a:pt x="24514" y="2713"/>
                  </a:lnTo>
                  <a:lnTo>
                    <a:pt x="24523" y="2667"/>
                  </a:lnTo>
                  <a:lnTo>
                    <a:pt x="24534" y="2623"/>
                  </a:lnTo>
                  <a:lnTo>
                    <a:pt x="24546" y="2579"/>
                  </a:lnTo>
                  <a:lnTo>
                    <a:pt x="24559" y="2536"/>
                  </a:lnTo>
                  <a:lnTo>
                    <a:pt x="24573" y="2494"/>
                  </a:lnTo>
                  <a:lnTo>
                    <a:pt x="24587" y="2451"/>
                  </a:lnTo>
                  <a:lnTo>
                    <a:pt x="24587" y="2451"/>
                  </a:lnTo>
                  <a:lnTo>
                    <a:pt x="24604" y="2410"/>
                  </a:lnTo>
                  <a:lnTo>
                    <a:pt x="24619" y="2370"/>
                  </a:lnTo>
                  <a:lnTo>
                    <a:pt x="24636" y="2330"/>
                  </a:lnTo>
                  <a:lnTo>
                    <a:pt x="24654" y="2291"/>
                  </a:lnTo>
                  <a:lnTo>
                    <a:pt x="24671" y="2253"/>
                  </a:lnTo>
                  <a:lnTo>
                    <a:pt x="24691" y="2216"/>
                  </a:lnTo>
                  <a:lnTo>
                    <a:pt x="24709" y="2180"/>
                  </a:lnTo>
                  <a:lnTo>
                    <a:pt x="24730" y="2144"/>
                  </a:lnTo>
                  <a:lnTo>
                    <a:pt x="24749" y="2109"/>
                  </a:lnTo>
                  <a:lnTo>
                    <a:pt x="24771" y="2076"/>
                  </a:lnTo>
                  <a:lnTo>
                    <a:pt x="24793" y="2042"/>
                  </a:lnTo>
                  <a:lnTo>
                    <a:pt x="24816" y="2009"/>
                  </a:lnTo>
                  <a:lnTo>
                    <a:pt x="24839" y="1978"/>
                  </a:lnTo>
                  <a:lnTo>
                    <a:pt x="24861" y="1948"/>
                  </a:lnTo>
                  <a:lnTo>
                    <a:pt x="24886" y="1918"/>
                  </a:lnTo>
                  <a:lnTo>
                    <a:pt x="24911" y="1889"/>
                  </a:lnTo>
                  <a:lnTo>
                    <a:pt x="24911" y="1889"/>
                  </a:lnTo>
                  <a:lnTo>
                    <a:pt x="24936" y="1861"/>
                  </a:lnTo>
                  <a:lnTo>
                    <a:pt x="24962" y="1834"/>
                  </a:lnTo>
                  <a:lnTo>
                    <a:pt x="24989" y="1806"/>
                  </a:lnTo>
                  <a:lnTo>
                    <a:pt x="25016" y="1780"/>
                  </a:lnTo>
                  <a:lnTo>
                    <a:pt x="25043" y="1755"/>
                  </a:lnTo>
                  <a:lnTo>
                    <a:pt x="25071" y="1731"/>
                  </a:lnTo>
                  <a:lnTo>
                    <a:pt x="25098" y="1709"/>
                  </a:lnTo>
                  <a:lnTo>
                    <a:pt x="25128" y="1686"/>
                  </a:lnTo>
                  <a:lnTo>
                    <a:pt x="25157" y="1664"/>
                  </a:lnTo>
                  <a:lnTo>
                    <a:pt x="25186" y="1642"/>
                  </a:lnTo>
                  <a:lnTo>
                    <a:pt x="25217" y="1623"/>
                  </a:lnTo>
                  <a:lnTo>
                    <a:pt x="25247" y="1603"/>
                  </a:lnTo>
                  <a:lnTo>
                    <a:pt x="25278" y="1585"/>
                  </a:lnTo>
                  <a:lnTo>
                    <a:pt x="25309" y="1568"/>
                  </a:lnTo>
                  <a:lnTo>
                    <a:pt x="25341" y="1550"/>
                  </a:lnTo>
                  <a:lnTo>
                    <a:pt x="25373" y="1535"/>
                  </a:lnTo>
                  <a:lnTo>
                    <a:pt x="25373" y="1535"/>
                  </a:lnTo>
                  <a:lnTo>
                    <a:pt x="25406" y="1520"/>
                  </a:lnTo>
                  <a:lnTo>
                    <a:pt x="25438" y="1506"/>
                  </a:lnTo>
                  <a:lnTo>
                    <a:pt x="25472" y="1492"/>
                  </a:lnTo>
                  <a:lnTo>
                    <a:pt x="25505" y="1480"/>
                  </a:lnTo>
                  <a:lnTo>
                    <a:pt x="25538" y="1469"/>
                  </a:lnTo>
                  <a:lnTo>
                    <a:pt x="25571" y="1458"/>
                  </a:lnTo>
                  <a:lnTo>
                    <a:pt x="25605" y="1449"/>
                  </a:lnTo>
                  <a:lnTo>
                    <a:pt x="25638" y="1441"/>
                  </a:lnTo>
                  <a:lnTo>
                    <a:pt x="25672" y="1434"/>
                  </a:lnTo>
                  <a:lnTo>
                    <a:pt x="25706" y="1428"/>
                  </a:lnTo>
                  <a:lnTo>
                    <a:pt x="25741" y="1422"/>
                  </a:lnTo>
                  <a:lnTo>
                    <a:pt x="25774" y="1418"/>
                  </a:lnTo>
                  <a:lnTo>
                    <a:pt x="25809" y="1414"/>
                  </a:lnTo>
                  <a:lnTo>
                    <a:pt x="25843" y="1411"/>
                  </a:lnTo>
                  <a:lnTo>
                    <a:pt x="25878" y="1410"/>
                  </a:lnTo>
                  <a:lnTo>
                    <a:pt x="25912" y="1409"/>
                  </a:lnTo>
                  <a:lnTo>
                    <a:pt x="25912" y="1409"/>
                  </a:lnTo>
                  <a:lnTo>
                    <a:pt x="25948" y="1410"/>
                  </a:lnTo>
                  <a:lnTo>
                    <a:pt x="25984" y="1411"/>
                  </a:lnTo>
                  <a:lnTo>
                    <a:pt x="26019" y="1413"/>
                  </a:lnTo>
                  <a:lnTo>
                    <a:pt x="26053" y="1416"/>
                  </a:lnTo>
                  <a:lnTo>
                    <a:pt x="26086" y="1420"/>
                  </a:lnTo>
                  <a:lnTo>
                    <a:pt x="26119" y="1424"/>
                  </a:lnTo>
                  <a:lnTo>
                    <a:pt x="26150" y="1429"/>
                  </a:lnTo>
                  <a:lnTo>
                    <a:pt x="26182" y="1435"/>
                  </a:lnTo>
                  <a:lnTo>
                    <a:pt x="26212" y="1442"/>
                  </a:lnTo>
                  <a:lnTo>
                    <a:pt x="26242" y="1449"/>
                  </a:lnTo>
                  <a:lnTo>
                    <a:pt x="26271" y="1457"/>
                  </a:lnTo>
                  <a:lnTo>
                    <a:pt x="26299" y="1467"/>
                  </a:lnTo>
                  <a:lnTo>
                    <a:pt x="26328" y="1476"/>
                  </a:lnTo>
                  <a:lnTo>
                    <a:pt x="26354" y="1487"/>
                  </a:lnTo>
                  <a:lnTo>
                    <a:pt x="26381" y="1498"/>
                  </a:lnTo>
                  <a:lnTo>
                    <a:pt x="26406" y="1510"/>
                  </a:lnTo>
                  <a:lnTo>
                    <a:pt x="26406" y="1510"/>
                  </a:lnTo>
                  <a:lnTo>
                    <a:pt x="26456" y="1536"/>
                  </a:lnTo>
                  <a:lnTo>
                    <a:pt x="26507" y="1565"/>
                  </a:lnTo>
                  <a:lnTo>
                    <a:pt x="26557" y="1596"/>
                  </a:lnTo>
                  <a:lnTo>
                    <a:pt x="26608" y="1629"/>
                  </a:lnTo>
                  <a:lnTo>
                    <a:pt x="26658" y="1664"/>
                  </a:lnTo>
                  <a:lnTo>
                    <a:pt x="26708" y="1702"/>
                  </a:lnTo>
                  <a:lnTo>
                    <a:pt x="26759" y="1742"/>
                  </a:lnTo>
                  <a:lnTo>
                    <a:pt x="26809" y="1785"/>
                  </a:lnTo>
                  <a:lnTo>
                    <a:pt x="26782" y="1236"/>
                  </a:lnTo>
                  <a:lnTo>
                    <a:pt x="26782" y="0"/>
                  </a:lnTo>
                  <a:lnTo>
                    <a:pt x="27581" y="0"/>
                  </a:lnTo>
                  <a:lnTo>
                    <a:pt x="27581" y="4902"/>
                  </a:lnTo>
                  <a:lnTo>
                    <a:pt x="26920" y="4902"/>
                  </a:lnTo>
                  <a:lnTo>
                    <a:pt x="26865" y="4534"/>
                  </a:lnTo>
                  <a:lnTo>
                    <a:pt x="26837" y="4534"/>
                  </a:lnTo>
                  <a:lnTo>
                    <a:pt x="26837" y="4534"/>
                  </a:lnTo>
                  <a:lnTo>
                    <a:pt x="26790" y="4580"/>
                  </a:lnTo>
                  <a:lnTo>
                    <a:pt x="26740" y="4625"/>
                  </a:lnTo>
                  <a:lnTo>
                    <a:pt x="26687" y="4667"/>
                  </a:lnTo>
                  <a:lnTo>
                    <a:pt x="26634" y="4708"/>
                  </a:lnTo>
                  <a:lnTo>
                    <a:pt x="26578" y="4747"/>
                  </a:lnTo>
                  <a:lnTo>
                    <a:pt x="26520" y="4784"/>
                  </a:lnTo>
                  <a:lnTo>
                    <a:pt x="26460" y="4820"/>
                  </a:lnTo>
                  <a:lnTo>
                    <a:pt x="26399" y="4854"/>
                  </a:lnTo>
                  <a:lnTo>
                    <a:pt x="26399" y="4854"/>
                  </a:lnTo>
                  <a:lnTo>
                    <a:pt x="26368" y="4870"/>
                  </a:lnTo>
                  <a:lnTo>
                    <a:pt x="26336" y="4885"/>
                  </a:lnTo>
                  <a:lnTo>
                    <a:pt x="26304" y="4899"/>
                  </a:lnTo>
                  <a:lnTo>
                    <a:pt x="26272" y="4912"/>
                  </a:lnTo>
                  <a:lnTo>
                    <a:pt x="26240" y="4923"/>
                  </a:lnTo>
                  <a:lnTo>
                    <a:pt x="26207" y="4934"/>
                  </a:lnTo>
                  <a:lnTo>
                    <a:pt x="26174" y="4944"/>
                  </a:lnTo>
                  <a:lnTo>
                    <a:pt x="26142" y="4953"/>
                  </a:lnTo>
                  <a:lnTo>
                    <a:pt x="26108" y="4961"/>
                  </a:lnTo>
                  <a:lnTo>
                    <a:pt x="26075" y="4968"/>
                  </a:lnTo>
                  <a:lnTo>
                    <a:pt x="26042" y="4973"/>
                  </a:lnTo>
                  <a:lnTo>
                    <a:pt x="26008" y="4977"/>
                  </a:lnTo>
                  <a:lnTo>
                    <a:pt x="25974" y="4982"/>
                  </a:lnTo>
                  <a:lnTo>
                    <a:pt x="25940" y="4984"/>
                  </a:lnTo>
                  <a:lnTo>
                    <a:pt x="25905" y="4985"/>
                  </a:lnTo>
                  <a:lnTo>
                    <a:pt x="25871" y="4986"/>
                  </a:lnTo>
                  <a:lnTo>
                    <a:pt x="25871" y="4986"/>
                  </a:lnTo>
                  <a:lnTo>
                    <a:pt x="25831" y="4985"/>
                  </a:lnTo>
                  <a:lnTo>
                    <a:pt x="25791" y="4984"/>
                  </a:lnTo>
                  <a:lnTo>
                    <a:pt x="25752" y="4982"/>
                  </a:lnTo>
                  <a:lnTo>
                    <a:pt x="25713" y="4978"/>
                  </a:lnTo>
                  <a:lnTo>
                    <a:pt x="25675" y="4974"/>
                  </a:lnTo>
                  <a:lnTo>
                    <a:pt x="25637" y="4970"/>
                  </a:lnTo>
                  <a:lnTo>
                    <a:pt x="25600" y="4963"/>
                  </a:lnTo>
                  <a:lnTo>
                    <a:pt x="25563" y="4957"/>
                  </a:lnTo>
                  <a:lnTo>
                    <a:pt x="25528" y="4949"/>
                  </a:lnTo>
                  <a:lnTo>
                    <a:pt x="25493" y="4940"/>
                  </a:lnTo>
                  <a:lnTo>
                    <a:pt x="25458" y="4931"/>
                  </a:lnTo>
                  <a:lnTo>
                    <a:pt x="25423" y="4920"/>
                  </a:lnTo>
                  <a:lnTo>
                    <a:pt x="25390" y="4909"/>
                  </a:lnTo>
                  <a:lnTo>
                    <a:pt x="25356" y="4896"/>
                  </a:lnTo>
                  <a:lnTo>
                    <a:pt x="25323" y="4883"/>
                  </a:lnTo>
                  <a:lnTo>
                    <a:pt x="25291" y="4869"/>
                  </a:lnTo>
                  <a:lnTo>
                    <a:pt x="25259" y="4854"/>
                  </a:lnTo>
                  <a:lnTo>
                    <a:pt x="25228" y="4837"/>
                  </a:lnTo>
                  <a:lnTo>
                    <a:pt x="25197" y="4821"/>
                  </a:lnTo>
                  <a:lnTo>
                    <a:pt x="25167" y="4803"/>
                  </a:lnTo>
                  <a:lnTo>
                    <a:pt x="25137" y="4784"/>
                  </a:lnTo>
                  <a:lnTo>
                    <a:pt x="25108" y="4765"/>
                  </a:lnTo>
                  <a:lnTo>
                    <a:pt x="25080" y="4744"/>
                  </a:lnTo>
                  <a:lnTo>
                    <a:pt x="25052" y="4722"/>
                  </a:lnTo>
                  <a:lnTo>
                    <a:pt x="25023" y="4699"/>
                  </a:lnTo>
                  <a:lnTo>
                    <a:pt x="24996" y="4677"/>
                  </a:lnTo>
                  <a:lnTo>
                    <a:pt x="24970" y="4653"/>
                  </a:lnTo>
                  <a:lnTo>
                    <a:pt x="24944" y="4627"/>
                  </a:lnTo>
                  <a:lnTo>
                    <a:pt x="24918" y="4601"/>
                  </a:lnTo>
                  <a:lnTo>
                    <a:pt x="24893" y="4573"/>
                  </a:lnTo>
                  <a:lnTo>
                    <a:pt x="24869" y="4546"/>
                  </a:lnTo>
                  <a:lnTo>
                    <a:pt x="24845" y="4517"/>
                  </a:lnTo>
                  <a:lnTo>
                    <a:pt x="24845" y="4517"/>
                  </a:lnTo>
                  <a:lnTo>
                    <a:pt x="24822" y="4488"/>
                  </a:lnTo>
                  <a:lnTo>
                    <a:pt x="24799" y="4457"/>
                  </a:lnTo>
                  <a:lnTo>
                    <a:pt x="24778" y="4426"/>
                  </a:lnTo>
                  <a:lnTo>
                    <a:pt x="24756" y="4394"/>
                  </a:lnTo>
                  <a:lnTo>
                    <a:pt x="24736" y="4362"/>
                  </a:lnTo>
                  <a:lnTo>
                    <a:pt x="24716" y="4328"/>
                  </a:lnTo>
                  <a:lnTo>
                    <a:pt x="24697" y="4294"/>
                  </a:lnTo>
                  <a:lnTo>
                    <a:pt x="24679" y="4259"/>
                  </a:lnTo>
                  <a:lnTo>
                    <a:pt x="24661" y="4224"/>
                  </a:lnTo>
                  <a:lnTo>
                    <a:pt x="24645" y="4187"/>
                  </a:lnTo>
                  <a:lnTo>
                    <a:pt x="24629" y="4150"/>
                  </a:lnTo>
                  <a:lnTo>
                    <a:pt x="24614" y="4112"/>
                  </a:lnTo>
                  <a:lnTo>
                    <a:pt x="24599" y="4074"/>
                  </a:lnTo>
                  <a:lnTo>
                    <a:pt x="24586" y="4035"/>
                  </a:lnTo>
                  <a:lnTo>
                    <a:pt x="24573" y="3995"/>
                  </a:lnTo>
                  <a:lnTo>
                    <a:pt x="24560" y="3954"/>
                  </a:lnTo>
                  <a:lnTo>
                    <a:pt x="24549" y="3912"/>
                  </a:lnTo>
                  <a:lnTo>
                    <a:pt x="24539" y="3870"/>
                  </a:lnTo>
                  <a:lnTo>
                    <a:pt x="24529" y="3827"/>
                  </a:lnTo>
                  <a:lnTo>
                    <a:pt x="24519" y="3783"/>
                  </a:lnTo>
                  <a:lnTo>
                    <a:pt x="24511" y="3739"/>
                  </a:lnTo>
                  <a:lnTo>
                    <a:pt x="24503" y="3694"/>
                  </a:lnTo>
                  <a:lnTo>
                    <a:pt x="24496" y="3647"/>
                  </a:lnTo>
                  <a:lnTo>
                    <a:pt x="24490" y="3601"/>
                  </a:lnTo>
                  <a:lnTo>
                    <a:pt x="24484" y="3554"/>
                  </a:lnTo>
                  <a:lnTo>
                    <a:pt x="24480" y="3505"/>
                  </a:lnTo>
                  <a:lnTo>
                    <a:pt x="24475" y="3456"/>
                  </a:lnTo>
                  <a:lnTo>
                    <a:pt x="24472" y="3408"/>
                  </a:lnTo>
                  <a:lnTo>
                    <a:pt x="24469" y="3357"/>
                  </a:lnTo>
                  <a:lnTo>
                    <a:pt x="24468" y="3306"/>
                  </a:lnTo>
                  <a:lnTo>
                    <a:pt x="24467" y="3253"/>
                  </a:lnTo>
                  <a:lnTo>
                    <a:pt x="24466" y="3201"/>
                  </a:lnTo>
                  <a:lnTo>
                    <a:pt x="24466" y="3201"/>
                  </a:lnTo>
                  <a:close/>
                  <a:moveTo>
                    <a:pt x="25294" y="3194"/>
                  </a:moveTo>
                  <a:lnTo>
                    <a:pt x="25294" y="3194"/>
                  </a:lnTo>
                  <a:lnTo>
                    <a:pt x="25294" y="3263"/>
                  </a:lnTo>
                  <a:lnTo>
                    <a:pt x="25296" y="3329"/>
                  </a:lnTo>
                  <a:lnTo>
                    <a:pt x="25300" y="3393"/>
                  </a:lnTo>
                  <a:lnTo>
                    <a:pt x="25306" y="3455"/>
                  </a:lnTo>
                  <a:lnTo>
                    <a:pt x="25312" y="3515"/>
                  </a:lnTo>
                  <a:lnTo>
                    <a:pt x="25321" y="3574"/>
                  </a:lnTo>
                  <a:lnTo>
                    <a:pt x="25331" y="3629"/>
                  </a:lnTo>
                  <a:lnTo>
                    <a:pt x="25343" y="3683"/>
                  </a:lnTo>
                  <a:lnTo>
                    <a:pt x="25356" y="3734"/>
                  </a:lnTo>
                  <a:lnTo>
                    <a:pt x="25371" y="3784"/>
                  </a:lnTo>
                  <a:lnTo>
                    <a:pt x="25387" y="3832"/>
                  </a:lnTo>
                  <a:lnTo>
                    <a:pt x="25405" y="3878"/>
                  </a:lnTo>
                  <a:lnTo>
                    <a:pt x="25424" y="3921"/>
                  </a:lnTo>
                  <a:lnTo>
                    <a:pt x="25445" y="3962"/>
                  </a:lnTo>
                  <a:lnTo>
                    <a:pt x="25468" y="4001"/>
                  </a:lnTo>
                  <a:lnTo>
                    <a:pt x="25492" y="4038"/>
                  </a:lnTo>
                  <a:lnTo>
                    <a:pt x="25492" y="4038"/>
                  </a:lnTo>
                  <a:lnTo>
                    <a:pt x="25517" y="4073"/>
                  </a:lnTo>
                  <a:lnTo>
                    <a:pt x="25544" y="4106"/>
                  </a:lnTo>
                  <a:lnTo>
                    <a:pt x="25572" y="4136"/>
                  </a:lnTo>
                  <a:lnTo>
                    <a:pt x="25602" y="4164"/>
                  </a:lnTo>
                  <a:lnTo>
                    <a:pt x="25617" y="4177"/>
                  </a:lnTo>
                  <a:lnTo>
                    <a:pt x="25633" y="4190"/>
                  </a:lnTo>
                  <a:lnTo>
                    <a:pt x="25648" y="4202"/>
                  </a:lnTo>
                  <a:lnTo>
                    <a:pt x="25666" y="4214"/>
                  </a:lnTo>
                  <a:lnTo>
                    <a:pt x="25682" y="4225"/>
                  </a:lnTo>
                  <a:lnTo>
                    <a:pt x="25699" y="4235"/>
                  </a:lnTo>
                  <a:lnTo>
                    <a:pt x="25717" y="4245"/>
                  </a:lnTo>
                  <a:lnTo>
                    <a:pt x="25734" y="4254"/>
                  </a:lnTo>
                  <a:lnTo>
                    <a:pt x="25753" y="4263"/>
                  </a:lnTo>
                  <a:lnTo>
                    <a:pt x="25771" y="4271"/>
                  </a:lnTo>
                  <a:lnTo>
                    <a:pt x="25808" y="4286"/>
                  </a:lnTo>
                  <a:lnTo>
                    <a:pt x="25848" y="4298"/>
                  </a:lnTo>
                  <a:lnTo>
                    <a:pt x="25888" y="4309"/>
                  </a:lnTo>
                  <a:lnTo>
                    <a:pt x="25931" y="4316"/>
                  </a:lnTo>
                  <a:lnTo>
                    <a:pt x="25974" y="4322"/>
                  </a:lnTo>
                  <a:lnTo>
                    <a:pt x="26019" y="4325"/>
                  </a:lnTo>
                  <a:lnTo>
                    <a:pt x="26066" y="4326"/>
                  </a:lnTo>
                  <a:lnTo>
                    <a:pt x="26066" y="4326"/>
                  </a:lnTo>
                  <a:lnTo>
                    <a:pt x="26090" y="4326"/>
                  </a:lnTo>
                  <a:lnTo>
                    <a:pt x="26112" y="4325"/>
                  </a:lnTo>
                  <a:lnTo>
                    <a:pt x="26136" y="4323"/>
                  </a:lnTo>
                  <a:lnTo>
                    <a:pt x="26160" y="4321"/>
                  </a:lnTo>
                  <a:lnTo>
                    <a:pt x="26183" y="4317"/>
                  </a:lnTo>
                  <a:lnTo>
                    <a:pt x="26207" y="4313"/>
                  </a:lnTo>
                  <a:lnTo>
                    <a:pt x="26230" y="4308"/>
                  </a:lnTo>
                  <a:lnTo>
                    <a:pt x="26254" y="4302"/>
                  </a:lnTo>
                  <a:lnTo>
                    <a:pt x="26277" y="4296"/>
                  </a:lnTo>
                  <a:lnTo>
                    <a:pt x="26299" y="4289"/>
                  </a:lnTo>
                  <a:lnTo>
                    <a:pt x="26322" y="4281"/>
                  </a:lnTo>
                  <a:lnTo>
                    <a:pt x="26345" y="4273"/>
                  </a:lnTo>
                  <a:lnTo>
                    <a:pt x="26368" y="4263"/>
                  </a:lnTo>
                  <a:lnTo>
                    <a:pt x="26391" y="4253"/>
                  </a:lnTo>
                  <a:lnTo>
                    <a:pt x="26413" y="4242"/>
                  </a:lnTo>
                  <a:lnTo>
                    <a:pt x="26435" y="4230"/>
                  </a:lnTo>
                  <a:lnTo>
                    <a:pt x="26458" y="4219"/>
                  </a:lnTo>
                  <a:lnTo>
                    <a:pt x="26480" y="4205"/>
                  </a:lnTo>
                  <a:lnTo>
                    <a:pt x="26503" y="4191"/>
                  </a:lnTo>
                  <a:lnTo>
                    <a:pt x="26524" y="4177"/>
                  </a:lnTo>
                  <a:lnTo>
                    <a:pt x="26546" y="4162"/>
                  </a:lnTo>
                  <a:lnTo>
                    <a:pt x="26568" y="4146"/>
                  </a:lnTo>
                  <a:lnTo>
                    <a:pt x="26611" y="4111"/>
                  </a:lnTo>
                  <a:lnTo>
                    <a:pt x="26655" y="4074"/>
                  </a:lnTo>
                  <a:lnTo>
                    <a:pt x="26697" y="4034"/>
                  </a:lnTo>
                  <a:lnTo>
                    <a:pt x="26740" y="3991"/>
                  </a:lnTo>
                  <a:lnTo>
                    <a:pt x="26782" y="3944"/>
                  </a:lnTo>
                  <a:lnTo>
                    <a:pt x="26782" y="2354"/>
                  </a:lnTo>
                  <a:lnTo>
                    <a:pt x="26782" y="2354"/>
                  </a:lnTo>
                  <a:lnTo>
                    <a:pt x="26736" y="2316"/>
                  </a:lnTo>
                  <a:lnTo>
                    <a:pt x="26692" y="2281"/>
                  </a:lnTo>
                  <a:lnTo>
                    <a:pt x="26647" y="2248"/>
                  </a:lnTo>
                  <a:lnTo>
                    <a:pt x="26604" y="2219"/>
                  </a:lnTo>
                  <a:lnTo>
                    <a:pt x="26559" y="2193"/>
                  </a:lnTo>
                  <a:lnTo>
                    <a:pt x="26516" y="2169"/>
                  </a:lnTo>
                  <a:lnTo>
                    <a:pt x="26495" y="2159"/>
                  </a:lnTo>
                  <a:lnTo>
                    <a:pt x="26473" y="2149"/>
                  </a:lnTo>
                  <a:lnTo>
                    <a:pt x="26452" y="2140"/>
                  </a:lnTo>
                  <a:lnTo>
                    <a:pt x="26430" y="2132"/>
                  </a:lnTo>
                  <a:lnTo>
                    <a:pt x="26430" y="2132"/>
                  </a:lnTo>
                  <a:lnTo>
                    <a:pt x="26387" y="2117"/>
                  </a:lnTo>
                  <a:lnTo>
                    <a:pt x="26345" y="2105"/>
                  </a:lnTo>
                  <a:lnTo>
                    <a:pt x="26302" y="2094"/>
                  </a:lnTo>
                  <a:lnTo>
                    <a:pt x="26259" y="2085"/>
                  </a:lnTo>
                  <a:lnTo>
                    <a:pt x="26216" y="2078"/>
                  </a:lnTo>
                  <a:lnTo>
                    <a:pt x="26173" y="2073"/>
                  </a:lnTo>
                  <a:lnTo>
                    <a:pt x="26130" y="2070"/>
                  </a:lnTo>
                  <a:lnTo>
                    <a:pt x="26086" y="2069"/>
                  </a:lnTo>
                  <a:lnTo>
                    <a:pt x="26086" y="2069"/>
                  </a:lnTo>
                  <a:lnTo>
                    <a:pt x="26045" y="2070"/>
                  </a:lnTo>
                  <a:lnTo>
                    <a:pt x="26005" y="2073"/>
                  </a:lnTo>
                  <a:lnTo>
                    <a:pt x="25965" y="2080"/>
                  </a:lnTo>
                  <a:lnTo>
                    <a:pt x="25925" y="2088"/>
                  </a:lnTo>
                  <a:lnTo>
                    <a:pt x="25887" y="2097"/>
                  </a:lnTo>
                  <a:lnTo>
                    <a:pt x="25850" y="2110"/>
                  </a:lnTo>
                  <a:lnTo>
                    <a:pt x="25815" y="2126"/>
                  </a:lnTo>
                  <a:lnTo>
                    <a:pt x="25779" y="2142"/>
                  </a:lnTo>
                  <a:lnTo>
                    <a:pt x="25744" y="2161"/>
                  </a:lnTo>
                  <a:lnTo>
                    <a:pt x="25709" y="2183"/>
                  </a:lnTo>
                  <a:lnTo>
                    <a:pt x="25677" y="2207"/>
                  </a:lnTo>
                  <a:lnTo>
                    <a:pt x="25644" y="2233"/>
                  </a:lnTo>
                  <a:lnTo>
                    <a:pt x="25612" y="2262"/>
                  </a:lnTo>
                  <a:lnTo>
                    <a:pt x="25582" y="2293"/>
                  </a:lnTo>
                  <a:lnTo>
                    <a:pt x="25552" y="2325"/>
                  </a:lnTo>
                  <a:lnTo>
                    <a:pt x="25523" y="2361"/>
                  </a:lnTo>
                  <a:lnTo>
                    <a:pt x="25523" y="2361"/>
                  </a:lnTo>
                  <a:lnTo>
                    <a:pt x="25495" y="2398"/>
                  </a:lnTo>
                  <a:lnTo>
                    <a:pt x="25469" y="2438"/>
                  </a:lnTo>
                  <a:lnTo>
                    <a:pt x="25445" y="2479"/>
                  </a:lnTo>
                  <a:lnTo>
                    <a:pt x="25422" y="2523"/>
                  </a:lnTo>
                  <a:lnTo>
                    <a:pt x="25402" y="2567"/>
                  </a:lnTo>
                  <a:lnTo>
                    <a:pt x="25383" y="2615"/>
                  </a:lnTo>
                  <a:lnTo>
                    <a:pt x="25366" y="2664"/>
                  </a:lnTo>
                  <a:lnTo>
                    <a:pt x="25350" y="2715"/>
                  </a:lnTo>
                  <a:lnTo>
                    <a:pt x="25337" y="2768"/>
                  </a:lnTo>
                  <a:lnTo>
                    <a:pt x="25325" y="2824"/>
                  </a:lnTo>
                  <a:lnTo>
                    <a:pt x="25316" y="2880"/>
                  </a:lnTo>
                  <a:lnTo>
                    <a:pt x="25308" y="2939"/>
                  </a:lnTo>
                  <a:lnTo>
                    <a:pt x="25302" y="2999"/>
                  </a:lnTo>
                  <a:lnTo>
                    <a:pt x="25297" y="3062"/>
                  </a:lnTo>
                  <a:lnTo>
                    <a:pt x="25294" y="3128"/>
                  </a:lnTo>
                  <a:lnTo>
                    <a:pt x="25294" y="3194"/>
                  </a:lnTo>
                  <a:lnTo>
                    <a:pt x="25294" y="3194"/>
                  </a:lnTo>
                  <a:close/>
                  <a:moveTo>
                    <a:pt x="28163" y="4438"/>
                  </a:moveTo>
                  <a:lnTo>
                    <a:pt x="28163" y="4438"/>
                  </a:lnTo>
                  <a:lnTo>
                    <a:pt x="28387" y="4220"/>
                  </a:lnTo>
                  <a:lnTo>
                    <a:pt x="28600" y="4010"/>
                  </a:lnTo>
                  <a:lnTo>
                    <a:pt x="28804" y="3809"/>
                  </a:lnTo>
                  <a:lnTo>
                    <a:pt x="28995" y="3618"/>
                  </a:lnTo>
                  <a:lnTo>
                    <a:pt x="28995" y="3618"/>
                  </a:lnTo>
                  <a:lnTo>
                    <a:pt x="29086" y="3525"/>
                  </a:lnTo>
                  <a:lnTo>
                    <a:pt x="29173" y="3434"/>
                  </a:lnTo>
                  <a:lnTo>
                    <a:pt x="29258" y="3345"/>
                  </a:lnTo>
                  <a:lnTo>
                    <a:pt x="29338" y="3257"/>
                  </a:lnTo>
                  <a:lnTo>
                    <a:pt x="29416" y="3171"/>
                  </a:lnTo>
                  <a:lnTo>
                    <a:pt x="29489" y="3086"/>
                  </a:lnTo>
                  <a:lnTo>
                    <a:pt x="29560" y="3004"/>
                  </a:lnTo>
                  <a:lnTo>
                    <a:pt x="29628" y="2923"/>
                  </a:lnTo>
                  <a:lnTo>
                    <a:pt x="29628" y="2923"/>
                  </a:lnTo>
                  <a:lnTo>
                    <a:pt x="29691" y="2844"/>
                  </a:lnTo>
                  <a:lnTo>
                    <a:pt x="29750" y="2766"/>
                  </a:lnTo>
                  <a:lnTo>
                    <a:pt x="29806" y="2690"/>
                  </a:lnTo>
                  <a:lnTo>
                    <a:pt x="29858" y="2614"/>
                  </a:lnTo>
                  <a:lnTo>
                    <a:pt x="29906" y="2540"/>
                  </a:lnTo>
                  <a:lnTo>
                    <a:pt x="29950" y="2467"/>
                  </a:lnTo>
                  <a:lnTo>
                    <a:pt x="29971" y="2432"/>
                  </a:lnTo>
                  <a:lnTo>
                    <a:pt x="29991" y="2396"/>
                  </a:lnTo>
                  <a:lnTo>
                    <a:pt x="30009" y="2361"/>
                  </a:lnTo>
                  <a:lnTo>
                    <a:pt x="30028" y="2326"/>
                  </a:lnTo>
                  <a:lnTo>
                    <a:pt x="30028" y="2326"/>
                  </a:lnTo>
                  <a:lnTo>
                    <a:pt x="30044" y="2292"/>
                  </a:lnTo>
                  <a:lnTo>
                    <a:pt x="30060" y="2257"/>
                  </a:lnTo>
                  <a:lnTo>
                    <a:pt x="30074" y="2223"/>
                  </a:lnTo>
                  <a:lnTo>
                    <a:pt x="30088" y="2190"/>
                  </a:lnTo>
                  <a:lnTo>
                    <a:pt x="30100" y="2155"/>
                  </a:lnTo>
                  <a:lnTo>
                    <a:pt x="30112" y="2122"/>
                  </a:lnTo>
                  <a:lnTo>
                    <a:pt x="30122" y="2089"/>
                  </a:lnTo>
                  <a:lnTo>
                    <a:pt x="30132" y="2055"/>
                  </a:lnTo>
                  <a:lnTo>
                    <a:pt x="30139" y="2022"/>
                  </a:lnTo>
                  <a:lnTo>
                    <a:pt x="30147" y="1990"/>
                  </a:lnTo>
                  <a:lnTo>
                    <a:pt x="30153" y="1957"/>
                  </a:lnTo>
                  <a:lnTo>
                    <a:pt x="30158" y="1925"/>
                  </a:lnTo>
                  <a:lnTo>
                    <a:pt x="30161" y="1893"/>
                  </a:lnTo>
                  <a:lnTo>
                    <a:pt x="30164" y="1862"/>
                  </a:lnTo>
                  <a:lnTo>
                    <a:pt x="30166" y="1830"/>
                  </a:lnTo>
                  <a:lnTo>
                    <a:pt x="30167" y="1799"/>
                  </a:lnTo>
                  <a:lnTo>
                    <a:pt x="30167" y="1799"/>
                  </a:lnTo>
                  <a:lnTo>
                    <a:pt x="30166" y="1754"/>
                  </a:lnTo>
                  <a:lnTo>
                    <a:pt x="30163" y="1712"/>
                  </a:lnTo>
                  <a:lnTo>
                    <a:pt x="30159" y="1671"/>
                  </a:lnTo>
                  <a:lnTo>
                    <a:pt x="30155" y="1631"/>
                  </a:lnTo>
                  <a:lnTo>
                    <a:pt x="30148" y="1591"/>
                  </a:lnTo>
                  <a:lnTo>
                    <a:pt x="30139" y="1553"/>
                  </a:lnTo>
                  <a:lnTo>
                    <a:pt x="30130" y="1518"/>
                  </a:lnTo>
                  <a:lnTo>
                    <a:pt x="30119" y="1482"/>
                  </a:lnTo>
                  <a:lnTo>
                    <a:pt x="30107" y="1447"/>
                  </a:lnTo>
                  <a:lnTo>
                    <a:pt x="30093" y="1414"/>
                  </a:lnTo>
                  <a:lnTo>
                    <a:pt x="30078" y="1382"/>
                  </a:lnTo>
                  <a:lnTo>
                    <a:pt x="30060" y="1352"/>
                  </a:lnTo>
                  <a:lnTo>
                    <a:pt x="30043" y="1321"/>
                  </a:lnTo>
                  <a:lnTo>
                    <a:pt x="30022" y="1293"/>
                  </a:lnTo>
                  <a:lnTo>
                    <a:pt x="30001" y="1266"/>
                  </a:lnTo>
                  <a:lnTo>
                    <a:pt x="29979" y="1240"/>
                  </a:lnTo>
                  <a:lnTo>
                    <a:pt x="29979" y="1240"/>
                  </a:lnTo>
                  <a:lnTo>
                    <a:pt x="29955" y="1215"/>
                  </a:lnTo>
                  <a:lnTo>
                    <a:pt x="29929" y="1192"/>
                  </a:lnTo>
                  <a:lnTo>
                    <a:pt x="29903" y="1170"/>
                  </a:lnTo>
                  <a:lnTo>
                    <a:pt x="29874" y="1150"/>
                  </a:lnTo>
                  <a:lnTo>
                    <a:pt x="29845" y="1131"/>
                  </a:lnTo>
                  <a:lnTo>
                    <a:pt x="29814" y="1115"/>
                  </a:lnTo>
                  <a:lnTo>
                    <a:pt x="29782" y="1100"/>
                  </a:lnTo>
                  <a:lnTo>
                    <a:pt x="29749" y="1086"/>
                  </a:lnTo>
                  <a:lnTo>
                    <a:pt x="29714" y="1074"/>
                  </a:lnTo>
                  <a:lnTo>
                    <a:pt x="29679" y="1064"/>
                  </a:lnTo>
                  <a:lnTo>
                    <a:pt x="29642" y="1054"/>
                  </a:lnTo>
                  <a:lnTo>
                    <a:pt x="29603" y="1048"/>
                  </a:lnTo>
                  <a:lnTo>
                    <a:pt x="29563" y="1042"/>
                  </a:lnTo>
                  <a:lnTo>
                    <a:pt x="29522" y="1038"/>
                  </a:lnTo>
                  <a:lnTo>
                    <a:pt x="29480" y="1036"/>
                  </a:lnTo>
                  <a:lnTo>
                    <a:pt x="29436" y="1035"/>
                  </a:lnTo>
                  <a:lnTo>
                    <a:pt x="29436" y="1035"/>
                  </a:lnTo>
                  <a:lnTo>
                    <a:pt x="29404" y="1036"/>
                  </a:lnTo>
                  <a:lnTo>
                    <a:pt x="29372" y="1037"/>
                  </a:lnTo>
                  <a:lnTo>
                    <a:pt x="29342" y="1040"/>
                  </a:lnTo>
                  <a:lnTo>
                    <a:pt x="29310" y="1043"/>
                  </a:lnTo>
                  <a:lnTo>
                    <a:pt x="29280" y="1049"/>
                  </a:lnTo>
                  <a:lnTo>
                    <a:pt x="29249" y="1055"/>
                  </a:lnTo>
                  <a:lnTo>
                    <a:pt x="29220" y="1063"/>
                  </a:lnTo>
                  <a:lnTo>
                    <a:pt x="29191" y="1071"/>
                  </a:lnTo>
                  <a:lnTo>
                    <a:pt x="29161" y="1081"/>
                  </a:lnTo>
                  <a:lnTo>
                    <a:pt x="29132" y="1092"/>
                  </a:lnTo>
                  <a:lnTo>
                    <a:pt x="29104" y="1104"/>
                  </a:lnTo>
                  <a:lnTo>
                    <a:pt x="29075" y="1117"/>
                  </a:lnTo>
                  <a:lnTo>
                    <a:pt x="29048" y="1131"/>
                  </a:lnTo>
                  <a:lnTo>
                    <a:pt x="29020" y="1146"/>
                  </a:lnTo>
                  <a:lnTo>
                    <a:pt x="28994" y="1163"/>
                  </a:lnTo>
                  <a:lnTo>
                    <a:pt x="28967" y="1180"/>
                  </a:lnTo>
                  <a:lnTo>
                    <a:pt x="28967" y="1180"/>
                  </a:lnTo>
                  <a:lnTo>
                    <a:pt x="28914" y="1218"/>
                  </a:lnTo>
                  <a:lnTo>
                    <a:pt x="28862" y="1257"/>
                  </a:lnTo>
                  <a:lnTo>
                    <a:pt x="28812" y="1297"/>
                  </a:lnTo>
                  <a:lnTo>
                    <a:pt x="28762" y="1341"/>
                  </a:lnTo>
                  <a:lnTo>
                    <a:pt x="28713" y="1384"/>
                  </a:lnTo>
                  <a:lnTo>
                    <a:pt x="28667" y="1431"/>
                  </a:lnTo>
                  <a:lnTo>
                    <a:pt x="28620" y="1479"/>
                  </a:lnTo>
                  <a:lnTo>
                    <a:pt x="28574" y="1527"/>
                  </a:lnTo>
                  <a:lnTo>
                    <a:pt x="28129" y="1083"/>
                  </a:lnTo>
                  <a:lnTo>
                    <a:pt x="28129" y="1083"/>
                  </a:lnTo>
                  <a:lnTo>
                    <a:pt x="28167" y="1043"/>
                  </a:lnTo>
                  <a:lnTo>
                    <a:pt x="28206" y="1004"/>
                  </a:lnTo>
                  <a:lnTo>
                    <a:pt x="28244" y="966"/>
                  </a:lnTo>
                  <a:lnTo>
                    <a:pt x="28283" y="929"/>
                  </a:lnTo>
                  <a:lnTo>
                    <a:pt x="28322" y="893"/>
                  </a:lnTo>
                  <a:lnTo>
                    <a:pt x="28361" y="860"/>
                  </a:lnTo>
                  <a:lnTo>
                    <a:pt x="28400" y="826"/>
                  </a:lnTo>
                  <a:lnTo>
                    <a:pt x="28440" y="795"/>
                  </a:lnTo>
                  <a:lnTo>
                    <a:pt x="28479" y="763"/>
                  </a:lnTo>
                  <a:lnTo>
                    <a:pt x="28518" y="734"/>
                  </a:lnTo>
                  <a:lnTo>
                    <a:pt x="28558" y="705"/>
                  </a:lnTo>
                  <a:lnTo>
                    <a:pt x="28597" y="677"/>
                  </a:lnTo>
                  <a:lnTo>
                    <a:pt x="28637" y="651"/>
                  </a:lnTo>
                  <a:lnTo>
                    <a:pt x="28678" y="626"/>
                  </a:lnTo>
                  <a:lnTo>
                    <a:pt x="28718" y="602"/>
                  </a:lnTo>
                  <a:lnTo>
                    <a:pt x="28758" y="580"/>
                  </a:lnTo>
                  <a:lnTo>
                    <a:pt x="28758" y="580"/>
                  </a:lnTo>
                  <a:lnTo>
                    <a:pt x="28799" y="558"/>
                  </a:lnTo>
                  <a:lnTo>
                    <a:pt x="28841" y="538"/>
                  </a:lnTo>
                  <a:lnTo>
                    <a:pt x="28884" y="520"/>
                  </a:lnTo>
                  <a:lnTo>
                    <a:pt x="28929" y="503"/>
                  </a:lnTo>
                  <a:lnTo>
                    <a:pt x="28973" y="486"/>
                  </a:lnTo>
                  <a:lnTo>
                    <a:pt x="29020" y="472"/>
                  </a:lnTo>
                  <a:lnTo>
                    <a:pt x="29067" y="459"/>
                  </a:lnTo>
                  <a:lnTo>
                    <a:pt x="29116" y="447"/>
                  </a:lnTo>
                  <a:lnTo>
                    <a:pt x="29164" y="436"/>
                  </a:lnTo>
                  <a:lnTo>
                    <a:pt x="29216" y="428"/>
                  </a:lnTo>
                  <a:lnTo>
                    <a:pt x="29267" y="420"/>
                  </a:lnTo>
                  <a:lnTo>
                    <a:pt x="29320" y="414"/>
                  </a:lnTo>
                  <a:lnTo>
                    <a:pt x="29373" y="409"/>
                  </a:lnTo>
                  <a:lnTo>
                    <a:pt x="29428" y="405"/>
                  </a:lnTo>
                  <a:lnTo>
                    <a:pt x="29484" y="404"/>
                  </a:lnTo>
                  <a:lnTo>
                    <a:pt x="29541" y="403"/>
                  </a:lnTo>
                  <a:lnTo>
                    <a:pt x="29541" y="403"/>
                  </a:lnTo>
                  <a:lnTo>
                    <a:pt x="29580" y="403"/>
                  </a:lnTo>
                  <a:lnTo>
                    <a:pt x="29619" y="404"/>
                  </a:lnTo>
                  <a:lnTo>
                    <a:pt x="29658" y="406"/>
                  </a:lnTo>
                  <a:lnTo>
                    <a:pt x="29696" y="409"/>
                  </a:lnTo>
                  <a:lnTo>
                    <a:pt x="29734" y="413"/>
                  </a:lnTo>
                  <a:lnTo>
                    <a:pt x="29771" y="417"/>
                  </a:lnTo>
                  <a:lnTo>
                    <a:pt x="29808" y="421"/>
                  </a:lnTo>
                  <a:lnTo>
                    <a:pt x="29845" y="427"/>
                  </a:lnTo>
                  <a:lnTo>
                    <a:pt x="29881" y="433"/>
                  </a:lnTo>
                  <a:lnTo>
                    <a:pt x="29916" y="441"/>
                  </a:lnTo>
                  <a:lnTo>
                    <a:pt x="29950" y="448"/>
                  </a:lnTo>
                  <a:lnTo>
                    <a:pt x="29985" y="457"/>
                  </a:lnTo>
                  <a:lnTo>
                    <a:pt x="30019" y="467"/>
                  </a:lnTo>
                  <a:lnTo>
                    <a:pt x="30053" y="477"/>
                  </a:lnTo>
                  <a:lnTo>
                    <a:pt x="30085" y="489"/>
                  </a:lnTo>
                  <a:lnTo>
                    <a:pt x="30118" y="499"/>
                  </a:lnTo>
                  <a:lnTo>
                    <a:pt x="30118" y="499"/>
                  </a:lnTo>
                  <a:lnTo>
                    <a:pt x="30149" y="512"/>
                  </a:lnTo>
                  <a:lnTo>
                    <a:pt x="30181" y="525"/>
                  </a:lnTo>
                  <a:lnTo>
                    <a:pt x="30211" y="540"/>
                  </a:lnTo>
                  <a:lnTo>
                    <a:pt x="30242" y="554"/>
                  </a:lnTo>
                  <a:lnTo>
                    <a:pt x="30271" y="569"/>
                  </a:lnTo>
                  <a:lnTo>
                    <a:pt x="30299" y="584"/>
                  </a:lnTo>
                  <a:lnTo>
                    <a:pt x="30327" y="600"/>
                  </a:lnTo>
                  <a:lnTo>
                    <a:pt x="30356" y="617"/>
                  </a:lnTo>
                  <a:lnTo>
                    <a:pt x="30383" y="635"/>
                  </a:lnTo>
                  <a:lnTo>
                    <a:pt x="30409" y="652"/>
                  </a:lnTo>
                  <a:lnTo>
                    <a:pt x="30435" y="671"/>
                  </a:lnTo>
                  <a:lnTo>
                    <a:pt x="30460" y="690"/>
                  </a:lnTo>
                  <a:lnTo>
                    <a:pt x="30485" y="711"/>
                  </a:lnTo>
                  <a:lnTo>
                    <a:pt x="30509" y="732"/>
                  </a:lnTo>
                  <a:lnTo>
                    <a:pt x="30533" y="752"/>
                  </a:lnTo>
                  <a:lnTo>
                    <a:pt x="30556" y="774"/>
                  </a:lnTo>
                  <a:lnTo>
                    <a:pt x="30556" y="774"/>
                  </a:lnTo>
                  <a:lnTo>
                    <a:pt x="30577" y="797"/>
                  </a:lnTo>
                  <a:lnTo>
                    <a:pt x="30599" y="820"/>
                  </a:lnTo>
                  <a:lnTo>
                    <a:pt x="30621" y="843"/>
                  </a:lnTo>
                  <a:lnTo>
                    <a:pt x="30641" y="867"/>
                  </a:lnTo>
                  <a:lnTo>
                    <a:pt x="30661" y="892"/>
                  </a:lnTo>
                  <a:lnTo>
                    <a:pt x="30680" y="917"/>
                  </a:lnTo>
                  <a:lnTo>
                    <a:pt x="30698" y="943"/>
                  </a:lnTo>
                  <a:lnTo>
                    <a:pt x="30717" y="969"/>
                  </a:lnTo>
                  <a:lnTo>
                    <a:pt x="30734" y="997"/>
                  </a:lnTo>
                  <a:lnTo>
                    <a:pt x="30750" y="1024"/>
                  </a:lnTo>
                  <a:lnTo>
                    <a:pt x="30767" y="1052"/>
                  </a:lnTo>
                  <a:lnTo>
                    <a:pt x="30782" y="1081"/>
                  </a:lnTo>
                  <a:lnTo>
                    <a:pt x="30796" y="1111"/>
                  </a:lnTo>
                  <a:lnTo>
                    <a:pt x="30810" y="1140"/>
                  </a:lnTo>
                  <a:lnTo>
                    <a:pt x="30824" y="1170"/>
                  </a:lnTo>
                  <a:lnTo>
                    <a:pt x="30837" y="1202"/>
                  </a:lnTo>
                  <a:lnTo>
                    <a:pt x="30837" y="1202"/>
                  </a:lnTo>
                  <a:lnTo>
                    <a:pt x="30849" y="1233"/>
                  </a:lnTo>
                  <a:lnTo>
                    <a:pt x="30861" y="1265"/>
                  </a:lnTo>
                  <a:lnTo>
                    <a:pt x="30871" y="1297"/>
                  </a:lnTo>
                  <a:lnTo>
                    <a:pt x="30881" y="1330"/>
                  </a:lnTo>
                  <a:lnTo>
                    <a:pt x="30891" y="1363"/>
                  </a:lnTo>
                  <a:lnTo>
                    <a:pt x="30898" y="1396"/>
                  </a:lnTo>
                  <a:lnTo>
                    <a:pt x="30906" y="1431"/>
                  </a:lnTo>
                  <a:lnTo>
                    <a:pt x="30912" y="1466"/>
                  </a:lnTo>
                  <a:lnTo>
                    <a:pt x="30919" y="1500"/>
                  </a:lnTo>
                  <a:lnTo>
                    <a:pt x="30924" y="1535"/>
                  </a:lnTo>
                  <a:lnTo>
                    <a:pt x="30929" y="1571"/>
                  </a:lnTo>
                  <a:lnTo>
                    <a:pt x="30932" y="1608"/>
                  </a:lnTo>
                  <a:lnTo>
                    <a:pt x="30934" y="1645"/>
                  </a:lnTo>
                  <a:lnTo>
                    <a:pt x="30936" y="1682"/>
                  </a:lnTo>
                  <a:lnTo>
                    <a:pt x="30937" y="1718"/>
                  </a:lnTo>
                  <a:lnTo>
                    <a:pt x="30938" y="1756"/>
                  </a:lnTo>
                  <a:lnTo>
                    <a:pt x="30938" y="1756"/>
                  </a:lnTo>
                  <a:lnTo>
                    <a:pt x="30937" y="1793"/>
                  </a:lnTo>
                  <a:lnTo>
                    <a:pt x="30936" y="1830"/>
                  </a:lnTo>
                  <a:lnTo>
                    <a:pt x="30933" y="1866"/>
                  </a:lnTo>
                  <a:lnTo>
                    <a:pt x="30930" y="1903"/>
                  </a:lnTo>
                  <a:lnTo>
                    <a:pt x="30925" y="1940"/>
                  </a:lnTo>
                  <a:lnTo>
                    <a:pt x="30920" y="1977"/>
                  </a:lnTo>
                  <a:lnTo>
                    <a:pt x="30913" y="2014"/>
                  </a:lnTo>
                  <a:lnTo>
                    <a:pt x="30906" y="2051"/>
                  </a:lnTo>
                  <a:lnTo>
                    <a:pt x="30897" y="2089"/>
                  </a:lnTo>
                  <a:lnTo>
                    <a:pt x="30887" y="2126"/>
                  </a:lnTo>
                  <a:lnTo>
                    <a:pt x="30877" y="2162"/>
                  </a:lnTo>
                  <a:lnTo>
                    <a:pt x="30866" y="2200"/>
                  </a:lnTo>
                  <a:lnTo>
                    <a:pt x="30852" y="2237"/>
                  </a:lnTo>
                  <a:lnTo>
                    <a:pt x="30839" y="2275"/>
                  </a:lnTo>
                  <a:lnTo>
                    <a:pt x="30825" y="2313"/>
                  </a:lnTo>
                  <a:lnTo>
                    <a:pt x="30809" y="2350"/>
                  </a:lnTo>
                  <a:lnTo>
                    <a:pt x="30809" y="2350"/>
                  </a:lnTo>
                  <a:lnTo>
                    <a:pt x="30775" y="2426"/>
                  </a:lnTo>
                  <a:lnTo>
                    <a:pt x="30739" y="2502"/>
                  </a:lnTo>
                  <a:lnTo>
                    <a:pt x="30700" y="2578"/>
                  </a:lnTo>
                  <a:lnTo>
                    <a:pt x="30658" y="2654"/>
                  </a:lnTo>
                  <a:lnTo>
                    <a:pt x="30613" y="2731"/>
                  </a:lnTo>
                  <a:lnTo>
                    <a:pt x="30566" y="2807"/>
                  </a:lnTo>
                  <a:lnTo>
                    <a:pt x="30514" y="2884"/>
                  </a:lnTo>
                  <a:lnTo>
                    <a:pt x="30461" y="2961"/>
                  </a:lnTo>
                  <a:lnTo>
                    <a:pt x="30461" y="2961"/>
                  </a:lnTo>
                  <a:lnTo>
                    <a:pt x="30406" y="3040"/>
                  </a:lnTo>
                  <a:lnTo>
                    <a:pt x="30347" y="3118"/>
                  </a:lnTo>
                  <a:lnTo>
                    <a:pt x="30287" y="3196"/>
                  </a:lnTo>
                  <a:lnTo>
                    <a:pt x="30224" y="3275"/>
                  </a:lnTo>
                  <a:lnTo>
                    <a:pt x="30159" y="3354"/>
                  </a:lnTo>
                  <a:lnTo>
                    <a:pt x="30092" y="3435"/>
                  </a:lnTo>
                  <a:lnTo>
                    <a:pt x="30022" y="3516"/>
                  </a:lnTo>
                  <a:lnTo>
                    <a:pt x="29950" y="3598"/>
                  </a:lnTo>
                  <a:lnTo>
                    <a:pt x="29950" y="3598"/>
                  </a:lnTo>
                  <a:lnTo>
                    <a:pt x="29803" y="3761"/>
                  </a:lnTo>
                  <a:lnTo>
                    <a:pt x="29650" y="3929"/>
                  </a:lnTo>
                  <a:lnTo>
                    <a:pt x="29493" y="4098"/>
                  </a:lnTo>
                  <a:lnTo>
                    <a:pt x="29332" y="4271"/>
                  </a:lnTo>
                  <a:lnTo>
                    <a:pt x="29332" y="4271"/>
                  </a:lnTo>
                  <a:lnTo>
                    <a:pt x="29707" y="4239"/>
                  </a:lnTo>
                  <a:lnTo>
                    <a:pt x="29707" y="4239"/>
                  </a:lnTo>
                  <a:lnTo>
                    <a:pt x="29806" y="4232"/>
                  </a:lnTo>
                  <a:lnTo>
                    <a:pt x="29898" y="4226"/>
                  </a:lnTo>
                  <a:lnTo>
                    <a:pt x="29986" y="4223"/>
                  </a:lnTo>
                  <a:lnTo>
                    <a:pt x="30069" y="4222"/>
                  </a:lnTo>
                  <a:lnTo>
                    <a:pt x="31154" y="4222"/>
                  </a:lnTo>
                  <a:lnTo>
                    <a:pt x="31154" y="4902"/>
                  </a:lnTo>
                  <a:lnTo>
                    <a:pt x="28163" y="4902"/>
                  </a:lnTo>
                  <a:lnTo>
                    <a:pt x="28163" y="4438"/>
                  </a:lnTo>
                  <a:close/>
                  <a:moveTo>
                    <a:pt x="33059" y="4986"/>
                  </a:moveTo>
                  <a:lnTo>
                    <a:pt x="33059" y="4986"/>
                  </a:lnTo>
                  <a:lnTo>
                    <a:pt x="33015" y="4985"/>
                  </a:lnTo>
                  <a:lnTo>
                    <a:pt x="32973" y="4984"/>
                  </a:lnTo>
                  <a:lnTo>
                    <a:pt x="32931" y="4981"/>
                  </a:lnTo>
                  <a:lnTo>
                    <a:pt x="32889" y="4976"/>
                  </a:lnTo>
                  <a:lnTo>
                    <a:pt x="32848" y="4972"/>
                  </a:lnTo>
                  <a:lnTo>
                    <a:pt x="32808" y="4965"/>
                  </a:lnTo>
                  <a:lnTo>
                    <a:pt x="32769" y="4958"/>
                  </a:lnTo>
                  <a:lnTo>
                    <a:pt x="32730" y="4949"/>
                  </a:lnTo>
                  <a:lnTo>
                    <a:pt x="32690" y="4939"/>
                  </a:lnTo>
                  <a:lnTo>
                    <a:pt x="32652" y="4928"/>
                  </a:lnTo>
                  <a:lnTo>
                    <a:pt x="32615" y="4915"/>
                  </a:lnTo>
                  <a:lnTo>
                    <a:pt x="32579" y="4902"/>
                  </a:lnTo>
                  <a:lnTo>
                    <a:pt x="32542" y="4888"/>
                  </a:lnTo>
                  <a:lnTo>
                    <a:pt x="32506" y="4872"/>
                  </a:lnTo>
                  <a:lnTo>
                    <a:pt x="32471" y="4856"/>
                  </a:lnTo>
                  <a:lnTo>
                    <a:pt x="32436" y="4837"/>
                  </a:lnTo>
                  <a:lnTo>
                    <a:pt x="32402" y="4819"/>
                  </a:lnTo>
                  <a:lnTo>
                    <a:pt x="32369" y="4798"/>
                  </a:lnTo>
                  <a:lnTo>
                    <a:pt x="32336" y="4776"/>
                  </a:lnTo>
                  <a:lnTo>
                    <a:pt x="32304" y="4754"/>
                  </a:lnTo>
                  <a:lnTo>
                    <a:pt x="32272" y="4730"/>
                  </a:lnTo>
                  <a:lnTo>
                    <a:pt x="32240" y="4705"/>
                  </a:lnTo>
                  <a:lnTo>
                    <a:pt x="32210" y="4679"/>
                  </a:lnTo>
                  <a:lnTo>
                    <a:pt x="32180" y="4652"/>
                  </a:lnTo>
                  <a:lnTo>
                    <a:pt x="32150" y="4623"/>
                  </a:lnTo>
                  <a:lnTo>
                    <a:pt x="32121" y="4594"/>
                  </a:lnTo>
                  <a:lnTo>
                    <a:pt x="32093" y="4564"/>
                  </a:lnTo>
                  <a:lnTo>
                    <a:pt x="32065" y="4531"/>
                  </a:lnTo>
                  <a:lnTo>
                    <a:pt x="32038" y="4499"/>
                  </a:lnTo>
                  <a:lnTo>
                    <a:pt x="32011" y="4464"/>
                  </a:lnTo>
                  <a:lnTo>
                    <a:pt x="31985" y="4429"/>
                  </a:lnTo>
                  <a:lnTo>
                    <a:pt x="31960" y="4392"/>
                  </a:lnTo>
                  <a:lnTo>
                    <a:pt x="31960" y="4392"/>
                  </a:lnTo>
                  <a:lnTo>
                    <a:pt x="31935" y="4354"/>
                  </a:lnTo>
                  <a:lnTo>
                    <a:pt x="31911" y="4316"/>
                  </a:lnTo>
                  <a:lnTo>
                    <a:pt x="31888" y="4276"/>
                  </a:lnTo>
                  <a:lnTo>
                    <a:pt x="31866" y="4236"/>
                  </a:lnTo>
                  <a:lnTo>
                    <a:pt x="31844" y="4194"/>
                  </a:lnTo>
                  <a:lnTo>
                    <a:pt x="31823" y="4151"/>
                  </a:lnTo>
                  <a:lnTo>
                    <a:pt x="31802" y="4107"/>
                  </a:lnTo>
                  <a:lnTo>
                    <a:pt x="31784" y="4062"/>
                  </a:lnTo>
                  <a:lnTo>
                    <a:pt x="31764" y="4017"/>
                  </a:lnTo>
                  <a:lnTo>
                    <a:pt x="31747" y="3969"/>
                  </a:lnTo>
                  <a:lnTo>
                    <a:pt x="31731" y="3921"/>
                  </a:lnTo>
                  <a:lnTo>
                    <a:pt x="31714" y="3872"/>
                  </a:lnTo>
                  <a:lnTo>
                    <a:pt x="31699" y="3822"/>
                  </a:lnTo>
                  <a:lnTo>
                    <a:pt x="31684" y="3771"/>
                  </a:lnTo>
                  <a:lnTo>
                    <a:pt x="31671" y="3719"/>
                  </a:lnTo>
                  <a:lnTo>
                    <a:pt x="31658" y="3666"/>
                  </a:lnTo>
                  <a:lnTo>
                    <a:pt x="31645" y="3612"/>
                  </a:lnTo>
                  <a:lnTo>
                    <a:pt x="31634" y="3556"/>
                  </a:lnTo>
                  <a:lnTo>
                    <a:pt x="31623" y="3500"/>
                  </a:lnTo>
                  <a:lnTo>
                    <a:pt x="31613" y="3442"/>
                  </a:lnTo>
                  <a:lnTo>
                    <a:pt x="31605" y="3384"/>
                  </a:lnTo>
                  <a:lnTo>
                    <a:pt x="31596" y="3325"/>
                  </a:lnTo>
                  <a:lnTo>
                    <a:pt x="31588" y="3264"/>
                  </a:lnTo>
                  <a:lnTo>
                    <a:pt x="31582" y="3202"/>
                  </a:lnTo>
                  <a:lnTo>
                    <a:pt x="31576" y="3141"/>
                  </a:lnTo>
                  <a:lnTo>
                    <a:pt x="31571" y="3076"/>
                  </a:lnTo>
                  <a:lnTo>
                    <a:pt x="31567" y="3012"/>
                  </a:lnTo>
                  <a:lnTo>
                    <a:pt x="31563" y="2946"/>
                  </a:lnTo>
                  <a:lnTo>
                    <a:pt x="31560" y="2880"/>
                  </a:lnTo>
                  <a:lnTo>
                    <a:pt x="31558" y="2812"/>
                  </a:lnTo>
                  <a:lnTo>
                    <a:pt x="31557" y="2743"/>
                  </a:lnTo>
                  <a:lnTo>
                    <a:pt x="31557" y="2674"/>
                  </a:lnTo>
                  <a:lnTo>
                    <a:pt x="31557" y="2674"/>
                  </a:lnTo>
                  <a:lnTo>
                    <a:pt x="31557" y="2603"/>
                  </a:lnTo>
                  <a:lnTo>
                    <a:pt x="31558" y="2535"/>
                  </a:lnTo>
                  <a:lnTo>
                    <a:pt x="31560" y="2467"/>
                  </a:lnTo>
                  <a:lnTo>
                    <a:pt x="31563" y="2401"/>
                  </a:lnTo>
                  <a:lnTo>
                    <a:pt x="31567" y="2335"/>
                  </a:lnTo>
                  <a:lnTo>
                    <a:pt x="31571" y="2271"/>
                  </a:lnTo>
                  <a:lnTo>
                    <a:pt x="31576" y="2208"/>
                  </a:lnTo>
                  <a:lnTo>
                    <a:pt x="31582" y="2145"/>
                  </a:lnTo>
                  <a:lnTo>
                    <a:pt x="31588" y="2084"/>
                  </a:lnTo>
                  <a:lnTo>
                    <a:pt x="31596" y="2025"/>
                  </a:lnTo>
                  <a:lnTo>
                    <a:pt x="31605" y="1965"/>
                  </a:lnTo>
                  <a:lnTo>
                    <a:pt x="31613" y="1907"/>
                  </a:lnTo>
                  <a:lnTo>
                    <a:pt x="31623" y="1851"/>
                  </a:lnTo>
                  <a:lnTo>
                    <a:pt x="31634" y="1794"/>
                  </a:lnTo>
                  <a:lnTo>
                    <a:pt x="31645" y="1740"/>
                  </a:lnTo>
                  <a:lnTo>
                    <a:pt x="31658" y="1687"/>
                  </a:lnTo>
                  <a:lnTo>
                    <a:pt x="31671" y="1634"/>
                  </a:lnTo>
                  <a:lnTo>
                    <a:pt x="31684" y="1583"/>
                  </a:lnTo>
                  <a:lnTo>
                    <a:pt x="31699" y="1532"/>
                  </a:lnTo>
                  <a:lnTo>
                    <a:pt x="31714" y="1483"/>
                  </a:lnTo>
                  <a:lnTo>
                    <a:pt x="31731" y="1435"/>
                  </a:lnTo>
                  <a:lnTo>
                    <a:pt x="31747" y="1387"/>
                  </a:lnTo>
                  <a:lnTo>
                    <a:pt x="31764" y="1342"/>
                  </a:lnTo>
                  <a:lnTo>
                    <a:pt x="31784" y="1296"/>
                  </a:lnTo>
                  <a:lnTo>
                    <a:pt x="31802" y="1253"/>
                  </a:lnTo>
                  <a:lnTo>
                    <a:pt x="31823" y="1209"/>
                  </a:lnTo>
                  <a:lnTo>
                    <a:pt x="31844" y="1168"/>
                  </a:lnTo>
                  <a:lnTo>
                    <a:pt x="31866" y="1128"/>
                  </a:lnTo>
                  <a:lnTo>
                    <a:pt x="31888" y="1088"/>
                  </a:lnTo>
                  <a:lnTo>
                    <a:pt x="31911" y="1050"/>
                  </a:lnTo>
                  <a:lnTo>
                    <a:pt x="31935" y="1012"/>
                  </a:lnTo>
                  <a:lnTo>
                    <a:pt x="31960" y="976"/>
                  </a:lnTo>
                  <a:lnTo>
                    <a:pt x="31960" y="976"/>
                  </a:lnTo>
                  <a:lnTo>
                    <a:pt x="31985" y="940"/>
                  </a:lnTo>
                  <a:lnTo>
                    <a:pt x="32011" y="906"/>
                  </a:lnTo>
                  <a:lnTo>
                    <a:pt x="32038" y="873"/>
                  </a:lnTo>
                  <a:lnTo>
                    <a:pt x="32065" y="841"/>
                  </a:lnTo>
                  <a:lnTo>
                    <a:pt x="32093" y="811"/>
                  </a:lnTo>
                  <a:lnTo>
                    <a:pt x="32121" y="781"/>
                  </a:lnTo>
                  <a:lnTo>
                    <a:pt x="32150" y="752"/>
                  </a:lnTo>
                  <a:lnTo>
                    <a:pt x="32180" y="725"/>
                  </a:lnTo>
                  <a:lnTo>
                    <a:pt x="32210" y="699"/>
                  </a:lnTo>
                  <a:lnTo>
                    <a:pt x="32240" y="673"/>
                  </a:lnTo>
                  <a:lnTo>
                    <a:pt x="32272" y="649"/>
                  </a:lnTo>
                  <a:lnTo>
                    <a:pt x="32304" y="626"/>
                  </a:lnTo>
                  <a:lnTo>
                    <a:pt x="32336" y="605"/>
                  </a:lnTo>
                  <a:lnTo>
                    <a:pt x="32369" y="584"/>
                  </a:lnTo>
                  <a:lnTo>
                    <a:pt x="32402" y="564"/>
                  </a:lnTo>
                  <a:lnTo>
                    <a:pt x="32436" y="546"/>
                  </a:lnTo>
                  <a:lnTo>
                    <a:pt x="32471" y="529"/>
                  </a:lnTo>
                  <a:lnTo>
                    <a:pt x="32506" y="512"/>
                  </a:lnTo>
                  <a:lnTo>
                    <a:pt x="32542" y="497"/>
                  </a:lnTo>
                  <a:lnTo>
                    <a:pt x="32579" y="483"/>
                  </a:lnTo>
                  <a:lnTo>
                    <a:pt x="32615" y="470"/>
                  </a:lnTo>
                  <a:lnTo>
                    <a:pt x="32652" y="458"/>
                  </a:lnTo>
                  <a:lnTo>
                    <a:pt x="32690" y="448"/>
                  </a:lnTo>
                  <a:lnTo>
                    <a:pt x="32730" y="439"/>
                  </a:lnTo>
                  <a:lnTo>
                    <a:pt x="32769" y="430"/>
                  </a:lnTo>
                  <a:lnTo>
                    <a:pt x="32808" y="422"/>
                  </a:lnTo>
                  <a:lnTo>
                    <a:pt x="32848" y="417"/>
                  </a:lnTo>
                  <a:lnTo>
                    <a:pt x="32889" y="411"/>
                  </a:lnTo>
                  <a:lnTo>
                    <a:pt x="32931" y="408"/>
                  </a:lnTo>
                  <a:lnTo>
                    <a:pt x="32973" y="405"/>
                  </a:lnTo>
                  <a:lnTo>
                    <a:pt x="33015" y="403"/>
                  </a:lnTo>
                  <a:lnTo>
                    <a:pt x="33059" y="403"/>
                  </a:lnTo>
                  <a:lnTo>
                    <a:pt x="33059" y="403"/>
                  </a:lnTo>
                  <a:lnTo>
                    <a:pt x="33101" y="403"/>
                  </a:lnTo>
                  <a:lnTo>
                    <a:pt x="33144" y="405"/>
                  </a:lnTo>
                  <a:lnTo>
                    <a:pt x="33186" y="408"/>
                  </a:lnTo>
                  <a:lnTo>
                    <a:pt x="33227" y="411"/>
                  </a:lnTo>
                  <a:lnTo>
                    <a:pt x="33269" y="417"/>
                  </a:lnTo>
                  <a:lnTo>
                    <a:pt x="33309" y="423"/>
                  </a:lnTo>
                  <a:lnTo>
                    <a:pt x="33349" y="430"/>
                  </a:lnTo>
                  <a:lnTo>
                    <a:pt x="33388" y="439"/>
                  </a:lnTo>
                  <a:lnTo>
                    <a:pt x="33426" y="448"/>
                  </a:lnTo>
                  <a:lnTo>
                    <a:pt x="33464" y="459"/>
                  </a:lnTo>
                  <a:lnTo>
                    <a:pt x="33502" y="471"/>
                  </a:lnTo>
                  <a:lnTo>
                    <a:pt x="33539" y="484"/>
                  </a:lnTo>
                  <a:lnTo>
                    <a:pt x="33575" y="498"/>
                  </a:lnTo>
                  <a:lnTo>
                    <a:pt x="33611" y="513"/>
                  </a:lnTo>
                  <a:lnTo>
                    <a:pt x="33646" y="530"/>
                  </a:lnTo>
                  <a:lnTo>
                    <a:pt x="33681" y="547"/>
                  </a:lnTo>
                  <a:lnTo>
                    <a:pt x="33714" y="566"/>
                  </a:lnTo>
                  <a:lnTo>
                    <a:pt x="33748" y="585"/>
                  </a:lnTo>
                  <a:lnTo>
                    <a:pt x="33781" y="606"/>
                  </a:lnTo>
                  <a:lnTo>
                    <a:pt x="33813" y="627"/>
                  </a:lnTo>
                  <a:lnTo>
                    <a:pt x="33845" y="651"/>
                  </a:lnTo>
                  <a:lnTo>
                    <a:pt x="33876" y="675"/>
                  </a:lnTo>
                  <a:lnTo>
                    <a:pt x="33907" y="700"/>
                  </a:lnTo>
                  <a:lnTo>
                    <a:pt x="33937" y="727"/>
                  </a:lnTo>
                  <a:lnTo>
                    <a:pt x="33967" y="754"/>
                  </a:lnTo>
                  <a:lnTo>
                    <a:pt x="33996" y="783"/>
                  </a:lnTo>
                  <a:lnTo>
                    <a:pt x="34024" y="813"/>
                  </a:lnTo>
                  <a:lnTo>
                    <a:pt x="34051" y="843"/>
                  </a:lnTo>
                  <a:lnTo>
                    <a:pt x="34078" y="876"/>
                  </a:lnTo>
                  <a:lnTo>
                    <a:pt x="34106" y="910"/>
                  </a:lnTo>
                  <a:lnTo>
                    <a:pt x="34132" y="943"/>
                  </a:lnTo>
                  <a:lnTo>
                    <a:pt x="34157" y="979"/>
                  </a:lnTo>
                  <a:lnTo>
                    <a:pt x="34157" y="979"/>
                  </a:lnTo>
                  <a:lnTo>
                    <a:pt x="34182" y="1016"/>
                  </a:lnTo>
                  <a:lnTo>
                    <a:pt x="34206" y="1053"/>
                  </a:lnTo>
                  <a:lnTo>
                    <a:pt x="34230" y="1092"/>
                  </a:lnTo>
                  <a:lnTo>
                    <a:pt x="34251" y="1131"/>
                  </a:lnTo>
                  <a:lnTo>
                    <a:pt x="34273" y="1172"/>
                  </a:lnTo>
                  <a:lnTo>
                    <a:pt x="34294" y="1215"/>
                  </a:lnTo>
                  <a:lnTo>
                    <a:pt x="34314" y="1257"/>
                  </a:lnTo>
                  <a:lnTo>
                    <a:pt x="34334" y="1302"/>
                  </a:lnTo>
                  <a:lnTo>
                    <a:pt x="34352" y="1346"/>
                  </a:lnTo>
                  <a:lnTo>
                    <a:pt x="34370" y="1392"/>
                  </a:lnTo>
                  <a:lnTo>
                    <a:pt x="34387" y="1439"/>
                  </a:lnTo>
                  <a:lnTo>
                    <a:pt x="34402" y="1487"/>
                  </a:lnTo>
                  <a:lnTo>
                    <a:pt x="34418" y="1537"/>
                  </a:lnTo>
                  <a:lnTo>
                    <a:pt x="34433" y="1587"/>
                  </a:lnTo>
                  <a:lnTo>
                    <a:pt x="34447" y="1638"/>
                  </a:lnTo>
                  <a:lnTo>
                    <a:pt x="34460" y="1691"/>
                  </a:lnTo>
                  <a:lnTo>
                    <a:pt x="34472" y="1745"/>
                  </a:lnTo>
                  <a:lnTo>
                    <a:pt x="34483" y="1799"/>
                  </a:lnTo>
                  <a:lnTo>
                    <a:pt x="34494" y="1854"/>
                  </a:lnTo>
                  <a:lnTo>
                    <a:pt x="34503" y="1911"/>
                  </a:lnTo>
                  <a:lnTo>
                    <a:pt x="34512" y="1969"/>
                  </a:lnTo>
                  <a:lnTo>
                    <a:pt x="34521" y="2028"/>
                  </a:lnTo>
                  <a:lnTo>
                    <a:pt x="34528" y="2088"/>
                  </a:lnTo>
                  <a:lnTo>
                    <a:pt x="34535" y="2148"/>
                  </a:lnTo>
                  <a:lnTo>
                    <a:pt x="34542" y="2210"/>
                  </a:lnTo>
                  <a:lnTo>
                    <a:pt x="34546" y="2273"/>
                  </a:lnTo>
                  <a:lnTo>
                    <a:pt x="34550" y="2337"/>
                  </a:lnTo>
                  <a:lnTo>
                    <a:pt x="34555" y="2402"/>
                  </a:lnTo>
                  <a:lnTo>
                    <a:pt x="34557" y="2469"/>
                  </a:lnTo>
                  <a:lnTo>
                    <a:pt x="34559" y="2536"/>
                  </a:lnTo>
                  <a:lnTo>
                    <a:pt x="34560" y="2604"/>
                  </a:lnTo>
                  <a:lnTo>
                    <a:pt x="34560" y="2674"/>
                  </a:lnTo>
                  <a:lnTo>
                    <a:pt x="34560" y="2674"/>
                  </a:lnTo>
                  <a:lnTo>
                    <a:pt x="34560" y="2743"/>
                  </a:lnTo>
                  <a:lnTo>
                    <a:pt x="34559" y="2812"/>
                  </a:lnTo>
                  <a:lnTo>
                    <a:pt x="34557" y="2880"/>
                  </a:lnTo>
                  <a:lnTo>
                    <a:pt x="34555" y="2946"/>
                  </a:lnTo>
                  <a:lnTo>
                    <a:pt x="34550" y="3012"/>
                  </a:lnTo>
                  <a:lnTo>
                    <a:pt x="34546" y="3076"/>
                  </a:lnTo>
                  <a:lnTo>
                    <a:pt x="34542" y="3141"/>
                  </a:lnTo>
                  <a:lnTo>
                    <a:pt x="34535" y="3202"/>
                  </a:lnTo>
                  <a:lnTo>
                    <a:pt x="34528" y="3264"/>
                  </a:lnTo>
                  <a:lnTo>
                    <a:pt x="34521" y="3325"/>
                  </a:lnTo>
                  <a:lnTo>
                    <a:pt x="34512" y="3384"/>
                  </a:lnTo>
                  <a:lnTo>
                    <a:pt x="34503" y="3442"/>
                  </a:lnTo>
                  <a:lnTo>
                    <a:pt x="34494" y="3500"/>
                  </a:lnTo>
                  <a:lnTo>
                    <a:pt x="34483" y="3556"/>
                  </a:lnTo>
                  <a:lnTo>
                    <a:pt x="34472" y="3612"/>
                  </a:lnTo>
                  <a:lnTo>
                    <a:pt x="34460" y="3666"/>
                  </a:lnTo>
                  <a:lnTo>
                    <a:pt x="34447" y="3719"/>
                  </a:lnTo>
                  <a:lnTo>
                    <a:pt x="34433" y="3771"/>
                  </a:lnTo>
                  <a:lnTo>
                    <a:pt x="34418" y="3822"/>
                  </a:lnTo>
                  <a:lnTo>
                    <a:pt x="34402" y="3872"/>
                  </a:lnTo>
                  <a:lnTo>
                    <a:pt x="34387" y="3921"/>
                  </a:lnTo>
                  <a:lnTo>
                    <a:pt x="34370" y="3969"/>
                  </a:lnTo>
                  <a:lnTo>
                    <a:pt x="34352" y="4017"/>
                  </a:lnTo>
                  <a:lnTo>
                    <a:pt x="34334" y="4062"/>
                  </a:lnTo>
                  <a:lnTo>
                    <a:pt x="34314" y="4107"/>
                  </a:lnTo>
                  <a:lnTo>
                    <a:pt x="34294" y="4151"/>
                  </a:lnTo>
                  <a:lnTo>
                    <a:pt x="34273" y="4194"/>
                  </a:lnTo>
                  <a:lnTo>
                    <a:pt x="34251" y="4236"/>
                  </a:lnTo>
                  <a:lnTo>
                    <a:pt x="34230" y="4276"/>
                  </a:lnTo>
                  <a:lnTo>
                    <a:pt x="34206" y="4316"/>
                  </a:lnTo>
                  <a:lnTo>
                    <a:pt x="34182" y="4354"/>
                  </a:lnTo>
                  <a:lnTo>
                    <a:pt x="34157" y="4392"/>
                  </a:lnTo>
                  <a:lnTo>
                    <a:pt x="34157" y="4392"/>
                  </a:lnTo>
                  <a:lnTo>
                    <a:pt x="34132" y="4429"/>
                  </a:lnTo>
                  <a:lnTo>
                    <a:pt x="34106" y="4464"/>
                  </a:lnTo>
                  <a:lnTo>
                    <a:pt x="34078" y="4499"/>
                  </a:lnTo>
                  <a:lnTo>
                    <a:pt x="34051" y="4531"/>
                  </a:lnTo>
                  <a:lnTo>
                    <a:pt x="34024" y="4564"/>
                  </a:lnTo>
                  <a:lnTo>
                    <a:pt x="33996" y="4594"/>
                  </a:lnTo>
                  <a:lnTo>
                    <a:pt x="33967" y="4623"/>
                  </a:lnTo>
                  <a:lnTo>
                    <a:pt x="33937" y="4652"/>
                  </a:lnTo>
                  <a:lnTo>
                    <a:pt x="33907" y="4679"/>
                  </a:lnTo>
                  <a:lnTo>
                    <a:pt x="33876" y="4705"/>
                  </a:lnTo>
                  <a:lnTo>
                    <a:pt x="33845" y="4730"/>
                  </a:lnTo>
                  <a:lnTo>
                    <a:pt x="33813" y="4754"/>
                  </a:lnTo>
                  <a:lnTo>
                    <a:pt x="33781" y="4776"/>
                  </a:lnTo>
                  <a:lnTo>
                    <a:pt x="33748" y="4798"/>
                  </a:lnTo>
                  <a:lnTo>
                    <a:pt x="33714" y="4819"/>
                  </a:lnTo>
                  <a:lnTo>
                    <a:pt x="33681" y="4837"/>
                  </a:lnTo>
                  <a:lnTo>
                    <a:pt x="33646" y="4856"/>
                  </a:lnTo>
                  <a:lnTo>
                    <a:pt x="33611" y="4872"/>
                  </a:lnTo>
                  <a:lnTo>
                    <a:pt x="33575" y="4888"/>
                  </a:lnTo>
                  <a:lnTo>
                    <a:pt x="33539" y="4902"/>
                  </a:lnTo>
                  <a:lnTo>
                    <a:pt x="33502" y="4915"/>
                  </a:lnTo>
                  <a:lnTo>
                    <a:pt x="33464" y="4928"/>
                  </a:lnTo>
                  <a:lnTo>
                    <a:pt x="33426" y="4939"/>
                  </a:lnTo>
                  <a:lnTo>
                    <a:pt x="33388" y="4949"/>
                  </a:lnTo>
                  <a:lnTo>
                    <a:pt x="33349" y="4958"/>
                  </a:lnTo>
                  <a:lnTo>
                    <a:pt x="33309" y="4965"/>
                  </a:lnTo>
                  <a:lnTo>
                    <a:pt x="33269" y="4972"/>
                  </a:lnTo>
                  <a:lnTo>
                    <a:pt x="33227" y="4976"/>
                  </a:lnTo>
                  <a:lnTo>
                    <a:pt x="33186" y="4981"/>
                  </a:lnTo>
                  <a:lnTo>
                    <a:pt x="33144" y="4984"/>
                  </a:lnTo>
                  <a:lnTo>
                    <a:pt x="33101" y="4985"/>
                  </a:lnTo>
                  <a:lnTo>
                    <a:pt x="33059" y="4986"/>
                  </a:lnTo>
                  <a:lnTo>
                    <a:pt x="33059" y="4986"/>
                  </a:lnTo>
                  <a:close/>
                  <a:moveTo>
                    <a:pt x="33059" y="4361"/>
                  </a:moveTo>
                  <a:lnTo>
                    <a:pt x="33059" y="4361"/>
                  </a:lnTo>
                  <a:lnTo>
                    <a:pt x="33079" y="4361"/>
                  </a:lnTo>
                  <a:lnTo>
                    <a:pt x="33098" y="4360"/>
                  </a:lnTo>
                  <a:lnTo>
                    <a:pt x="33118" y="4357"/>
                  </a:lnTo>
                  <a:lnTo>
                    <a:pt x="33137" y="4355"/>
                  </a:lnTo>
                  <a:lnTo>
                    <a:pt x="33156" y="4352"/>
                  </a:lnTo>
                  <a:lnTo>
                    <a:pt x="33175" y="4349"/>
                  </a:lnTo>
                  <a:lnTo>
                    <a:pt x="33194" y="4344"/>
                  </a:lnTo>
                  <a:lnTo>
                    <a:pt x="33212" y="4339"/>
                  </a:lnTo>
                  <a:lnTo>
                    <a:pt x="33231" y="4334"/>
                  </a:lnTo>
                  <a:lnTo>
                    <a:pt x="33249" y="4327"/>
                  </a:lnTo>
                  <a:lnTo>
                    <a:pt x="33267" y="4319"/>
                  </a:lnTo>
                  <a:lnTo>
                    <a:pt x="33285" y="4312"/>
                  </a:lnTo>
                  <a:lnTo>
                    <a:pt x="33302" y="4303"/>
                  </a:lnTo>
                  <a:lnTo>
                    <a:pt x="33320" y="4294"/>
                  </a:lnTo>
                  <a:lnTo>
                    <a:pt x="33337" y="4285"/>
                  </a:lnTo>
                  <a:lnTo>
                    <a:pt x="33354" y="4274"/>
                  </a:lnTo>
                  <a:lnTo>
                    <a:pt x="33354" y="4274"/>
                  </a:lnTo>
                  <a:lnTo>
                    <a:pt x="33371" y="4263"/>
                  </a:lnTo>
                  <a:lnTo>
                    <a:pt x="33387" y="4251"/>
                  </a:lnTo>
                  <a:lnTo>
                    <a:pt x="33404" y="4238"/>
                  </a:lnTo>
                  <a:lnTo>
                    <a:pt x="33420" y="4224"/>
                  </a:lnTo>
                  <a:lnTo>
                    <a:pt x="33435" y="4209"/>
                  </a:lnTo>
                  <a:lnTo>
                    <a:pt x="33450" y="4192"/>
                  </a:lnTo>
                  <a:lnTo>
                    <a:pt x="33465" y="4176"/>
                  </a:lnTo>
                  <a:lnTo>
                    <a:pt x="33480" y="4159"/>
                  </a:lnTo>
                  <a:lnTo>
                    <a:pt x="33495" y="4140"/>
                  </a:lnTo>
                  <a:lnTo>
                    <a:pt x="33509" y="4121"/>
                  </a:lnTo>
                  <a:lnTo>
                    <a:pt x="33522" y="4100"/>
                  </a:lnTo>
                  <a:lnTo>
                    <a:pt x="33536" y="4080"/>
                  </a:lnTo>
                  <a:lnTo>
                    <a:pt x="33549" y="4058"/>
                  </a:lnTo>
                  <a:lnTo>
                    <a:pt x="33562" y="4035"/>
                  </a:lnTo>
                  <a:lnTo>
                    <a:pt x="33574" y="4011"/>
                  </a:lnTo>
                  <a:lnTo>
                    <a:pt x="33587" y="3986"/>
                  </a:lnTo>
                  <a:lnTo>
                    <a:pt x="33587" y="3986"/>
                  </a:lnTo>
                  <a:lnTo>
                    <a:pt x="33599" y="3960"/>
                  </a:lnTo>
                  <a:lnTo>
                    <a:pt x="33611" y="3934"/>
                  </a:lnTo>
                  <a:lnTo>
                    <a:pt x="33633" y="3878"/>
                  </a:lnTo>
                  <a:lnTo>
                    <a:pt x="33654" y="3818"/>
                  </a:lnTo>
                  <a:lnTo>
                    <a:pt x="33674" y="3755"/>
                  </a:lnTo>
                  <a:lnTo>
                    <a:pt x="33693" y="3688"/>
                  </a:lnTo>
                  <a:lnTo>
                    <a:pt x="33709" y="3617"/>
                  </a:lnTo>
                  <a:lnTo>
                    <a:pt x="33725" y="3543"/>
                  </a:lnTo>
                  <a:lnTo>
                    <a:pt x="33739" y="3465"/>
                  </a:lnTo>
                  <a:lnTo>
                    <a:pt x="33739" y="3465"/>
                  </a:lnTo>
                  <a:lnTo>
                    <a:pt x="33752" y="3383"/>
                  </a:lnTo>
                  <a:lnTo>
                    <a:pt x="33764" y="3296"/>
                  </a:lnTo>
                  <a:lnTo>
                    <a:pt x="33774" y="3205"/>
                  </a:lnTo>
                  <a:lnTo>
                    <a:pt x="33782" y="3108"/>
                  </a:lnTo>
                  <a:lnTo>
                    <a:pt x="33787" y="3006"/>
                  </a:lnTo>
                  <a:lnTo>
                    <a:pt x="33792" y="2900"/>
                  </a:lnTo>
                  <a:lnTo>
                    <a:pt x="33795" y="2789"/>
                  </a:lnTo>
                  <a:lnTo>
                    <a:pt x="33796" y="2674"/>
                  </a:lnTo>
                  <a:lnTo>
                    <a:pt x="33796" y="2674"/>
                  </a:lnTo>
                  <a:lnTo>
                    <a:pt x="33795" y="2560"/>
                  </a:lnTo>
                  <a:lnTo>
                    <a:pt x="33792" y="2450"/>
                  </a:lnTo>
                  <a:lnTo>
                    <a:pt x="33787" y="2346"/>
                  </a:lnTo>
                  <a:lnTo>
                    <a:pt x="33782" y="2246"/>
                  </a:lnTo>
                  <a:lnTo>
                    <a:pt x="33774" y="2151"/>
                  </a:lnTo>
                  <a:lnTo>
                    <a:pt x="33764" y="2059"/>
                  </a:lnTo>
                  <a:lnTo>
                    <a:pt x="33752" y="1974"/>
                  </a:lnTo>
                  <a:lnTo>
                    <a:pt x="33739" y="1892"/>
                  </a:lnTo>
                  <a:lnTo>
                    <a:pt x="33739" y="1892"/>
                  </a:lnTo>
                  <a:lnTo>
                    <a:pt x="33725" y="1815"/>
                  </a:lnTo>
                  <a:lnTo>
                    <a:pt x="33709" y="1742"/>
                  </a:lnTo>
                  <a:lnTo>
                    <a:pt x="33693" y="1673"/>
                  </a:lnTo>
                  <a:lnTo>
                    <a:pt x="33674" y="1607"/>
                  </a:lnTo>
                  <a:lnTo>
                    <a:pt x="33654" y="1545"/>
                  </a:lnTo>
                  <a:lnTo>
                    <a:pt x="33633" y="1486"/>
                  </a:lnTo>
                  <a:lnTo>
                    <a:pt x="33622" y="1459"/>
                  </a:lnTo>
                  <a:lnTo>
                    <a:pt x="33611" y="1432"/>
                  </a:lnTo>
                  <a:lnTo>
                    <a:pt x="33599" y="1407"/>
                  </a:lnTo>
                  <a:lnTo>
                    <a:pt x="33587" y="1382"/>
                  </a:lnTo>
                  <a:lnTo>
                    <a:pt x="33587" y="1382"/>
                  </a:lnTo>
                  <a:lnTo>
                    <a:pt x="33574" y="1358"/>
                  </a:lnTo>
                  <a:lnTo>
                    <a:pt x="33562" y="1335"/>
                  </a:lnTo>
                  <a:lnTo>
                    <a:pt x="33549" y="1312"/>
                  </a:lnTo>
                  <a:lnTo>
                    <a:pt x="33536" y="1292"/>
                  </a:lnTo>
                  <a:lnTo>
                    <a:pt x="33522" y="1271"/>
                  </a:lnTo>
                  <a:lnTo>
                    <a:pt x="33509" y="1252"/>
                  </a:lnTo>
                  <a:lnTo>
                    <a:pt x="33495" y="1233"/>
                  </a:lnTo>
                  <a:lnTo>
                    <a:pt x="33480" y="1216"/>
                  </a:lnTo>
                  <a:lnTo>
                    <a:pt x="33465" y="1200"/>
                  </a:lnTo>
                  <a:lnTo>
                    <a:pt x="33450" y="1183"/>
                  </a:lnTo>
                  <a:lnTo>
                    <a:pt x="33435" y="1169"/>
                  </a:lnTo>
                  <a:lnTo>
                    <a:pt x="33420" y="1155"/>
                  </a:lnTo>
                  <a:lnTo>
                    <a:pt x="33404" y="1142"/>
                  </a:lnTo>
                  <a:lnTo>
                    <a:pt x="33387" y="1129"/>
                  </a:lnTo>
                  <a:lnTo>
                    <a:pt x="33371" y="1118"/>
                  </a:lnTo>
                  <a:lnTo>
                    <a:pt x="33354" y="1107"/>
                  </a:lnTo>
                  <a:lnTo>
                    <a:pt x="33354" y="1107"/>
                  </a:lnTo>
                  <a:lnTo>
                    <a:pt x="33320" y="1089"/>
                  </a:lnTo>
                  <a:lnTo>
                    <a:pt x="33285" y="1073"/>
                  </a:lnTo>
                  <a:lnTo>
                    <a:pt x="33249" y="1058"/>
                  </a:lnTo>
                  <a:lnTo>
                    <a:pt x="33212" y="1048"/>
                  </a:lnTo>
                  <a:lnTo>
                    <a:pt x="33175" y="1039"/>
                  </a:lnTo>
                  <a:lnTo>
                    <a:pt x="33137" y="1032"/>
                  </a:lnTo>
                  <a:lnTo>
                    <a:pt x="33098" y="1029"/>
                  </a:lnTo>
                  <a:lnTo>
                    <a:pt x="33059" y="1028"/>
                  </a:lnTo>
                  <a:lnTo>
                    <a:pt x="33059" y="1028"/>
                  </a:lnTo>
                  <a:lnTo>
                    <a:pt x="33019" y="1029"/>
                  </a:lnTo>
                  <a:lnTo>
                    <a:pt x="32980" y="1032"/>
                  </a:lnTo>
                  <a:lnTo>
                    <a:pt x="32942" y="1039"/>
                  </a:lnTo>
                  <a:lnTo>
                    <a:pt x="32905" y="1048"/>
                  </a:lnTo>
                  <a:lnTo>
                    <a:pt x="32886" y="1053"/>
                  </a:lnTo>
                  <a:lnTo>
                    <a:pt x="32868" y="1058"/>
                  </a:lnTo>
                  <a:lnTo>
                    <a:pt x="32832" y="1073"/>
                  </a:lnTo>
                  <a:lnTo>
                    <a:pt x="32797" y="1089"/>
                  </a:lnTo>
                  <a:lnTo>
                    <a:pt x="32763" y="1107"/>
                  </a:lnTo>
                  <a:lnTo>
                    <a:pt x="32763" y="1107"/>
                  </a:lnTo>
                  <a:lnTo>
                    <a:pt x="32746" y="1118"/>
                  </a:lnTo>
                  <a:lnTo>
                    <a:pt x="32730" y="1129"/>
                  </a:lnTo>
                  <a:lnTo>
                    <a:pt x="32713" y="1142"/>
                  </a:lnTo>
                  <a:lnTo>
                    <a:pt x="32698" y="1155"/>
                  </a:lnTo>
                  <a:lnTo>
                    <a:pt x="32682" y="1169"/>
                  </a:lnTo>
                  <a:lnTo>
                    <a:pt x="32667" y="1183"/>
                  </a:lnTo>
                  <a:lnTo>
                    <a:pt x="32651" y="1200"/>
                  </a:lnTo>
                  <a:lnTo>
                    <a:pt x="32637" y="1216"/>
                  </a:lnTo>
                  <a:lnTo>
                    <a:pt x="32622" y="1233"/>
                  </a:lnTo>
                  <a:lnTo>
                    <a:pt x="32609" y="1252"/>
                  </a:lnTo>
                  <a:lnTo>
                    <a:pt x="32595" y="1271"/>
                  </a:lnTo>
                  <a:lnTo>
                    <a:pt x="32581" y="1292"/>
                  </a:lnTo>
                  <a:lnTo>
                    <a:pt x="32568" y="1312"/>
                  </a:lnTo>
                  <a:lnTo>
                    <a:pt x="32555" y="1335"/>
                  </a:lnTo>
                  <a:lnTo>
                    <a:pt x="32543" y="1358"/>
                  </a:lnTo>
                  <a:lnTo>
                    <a:pt x="32530" y="1382"/>
                  </a:lnTo>
                  <a:lnTo>
                    <a:pt x="32530" y="1382"/>
                  </a:lnTo>
                  <a:lnTo>
                    <a:pt x="32518" y="1407"/>
                  </a:lnTo>
                  <a:lnTo>
                    <a:pt x="32507" y="1432"/>
                  </a:lnTo>
                  <a:lnTo>
                    <a:pt x="32495" y="1459"/>
                  </a:lnTo>
                  <a:lnTo>
                    <a:pt x="32484" y="1486"/>
                  </a:lnTo>
                  <a:lnTo>
                    <a:pt x="32463" y="1545"/>
                  </a:lnTo>
                  <a:lnTo>
                    <a:pt x="32443" y="1607"/>
                  </a:lnTo>
                  <a:lnTo>
                    <a:pt x="32424" y="1673"/>
                  </a:lnTo>
                  <a:lnTo>
                    <a:pt x="32408" y="1742"/>
                  </a:lnTo>
                  <a:lnTo>
                    <a:pt x="32392" y="1815"/>
                  </a:lnTo>
                  <a:lnTo>
                    <a:pt x="32377" y="1892"/>
                  </a:lnTo>
                  <a:lnTo>
                    <a:pt x="32377" y="1892"/>
                  </a:lnTo>
                  <a:lnTo>
                    <a:pt x="32364" y="1974"/>
                  </a:lnTo>
                  <a:lnTo>
                    <a:pt x="32352" y="2059"/>
                  </a:lnTo>
                  <a:lnTo>
                    <a:pt x="32343" y="2151"/>
                  </a:lnTo>
                  <a:lnTo>
                    <a:pt x="32335" y="2246"/>
                  </a:lnTo>
                  <a:lnTo>
                    <a:pt x="32330" y="2346"/>
                  </a:lnTo>
                  <a:lnTo>
                    <a:pt x="32325" y="2450"/>
                  </a:lnTo>
                  <a:lnTo>
                    <a:pt x="32322" y="2560"/>
                  </a:lnTo>
                  <a:lnTo>
                    <a:pt x="32322" y="2674"/>
                  </a:lnTo>
                  <a:lnTo>
                    <a:pt x="32322" y="2674"/>
                  </a:lnTo>
                  <a:lnTo>
                    <a:pt x="32322" y="2789"/>
                  </a:lnTo>
                  <a:lnTo>
                    <a:pt x="32325" y="2900"/>
                  </a:lnTo>
                  <a:lnTo>
                    <a:pt x="32330" y="3006"/>
                  </a:lnTo>
                  <a:lnTo>
                    <a:pt x="32335" y="3108"/>
                  </a:lnTo>
                  <a:lnTo>
                    <a:pt x="32343" y="3205"/>
                  </a:lnTo>
                  <a:lnTo>
                    <a:pt x="32352" y="3296"/>
                  </a:lnTo>
                  <a:lnTo>
                    <a:pt x="32364" y="3383"/>
                  </a:lnTo>
                  <a:lnTo>
                    <a:pt x="32377" y="3465"/>
                  </a:lnTo>
                  <a:lnTo>
                    <a:pt x="32377" y="3465"/>
                  </a:lnTo>
                  <a:lnTo>
                    <a:pt x="32392" y="3543"/>
                  </a:lnTo>
                  <a:lnTo>
                    <a:pt x="32408" y="3617"/>
                  </a:lnTo>
                  <a:lnTo>
                    <a:pt x="32424" y="3688"/>
                  </a:lnTo>
                  <a:lnTo>
                    <a:pt x="32443" y="3755"/>
                  </a:lnTo>
                  <a:lnTo>
                    <a:pt x="32463" y="3818"/>
                  </a:lnTo>
                  <a:lnTo>
                    <a:pt x="32484" y="3878"/>
                  </a:lnTo>
                  <a:lnTo>
                    <a:pt x="32507" y="3934"/>
                  </a:lnTo>
                  <a:lnTo>
                    <a:pt x="32518" y="3960"/>
                  </a:lnTo>
                  <a:lnTo>
                    <a:pt x="32530" y="3986"/>
                  </a:lnTo>
                  <a:lnTo>
                    <a:pt x="32530" y="3986"/>
                  </a:lnTo>
                  <a:lnTo>
                    <a:pt x="32543" y="4011"/>
                  </a:lnTo>
                  <a:lnTo>
                    <a:pt x="32555" y="4035"/>
                  </a:lnTo>
                  <a:lnTo>
                    <a:pt x="32568" y="4058"/>
                  </a:lnTo>
                  <a:lnTo>
                    <a:pt x="32581" y="4080"/>
                  </a:lnTo>
                  <a:lnTo>
                    <a:pt x="32595" y="4100"/>
                  </a:lnTo>
                  <a:lnTo>
                    <a:pt x="32609" y="4121"/>
                  </a:lnTo>
                  <a:lnTo>
                    <a:pt x="32622" y="4140"/>
                  </a:lnTo>
                  <a:lnTo>
                    <a:pt x="32637" y="4159"/>
                  </a:lnTo>
                  <a:lnTo>
                    <a:pt x="32651" y="4176"/>
                  </a:lnTo>
                  <a:lnTo>
                    <a:pt x="32667" y="4192"/>
                  </a:lnTo>
                  <a:lnTo>
                    <a:pt x="32682" y="4209"/>
                  </a:lnTo>
                  <a:lnTo>
                    <a:pt x="32698" y="4224"/>
                  </a:lnTo>
                  <a:lnTo>
                    <a:pt x="32713" y="4238"/>
                  </a:lnTo>
                  <a:lnTo>
                    <a:pt x="32730" y="4251"/>
                  </a:lnTo>
                  <a:lnTo>
                    <a:pt x="32746" y="4263"/>
                  </a:lnTo>
                  <a:lnTo>
                    <a:pt x="32763" y="4274"/>
                  </a:lnTo>
                  <a:lnTo>
                    <a:pt x="32763" y="4274"/>
                  </a:lnTo>
                  <a:lnTo>
                    <a:pt x="32780" y="4285"/>
                  </a:lnTo>
                  <a:lnTo>
                    <a:pt x="32797" y="4294"/>
                  </a:lnTo>
                  <a:lnTo>
                    <a:pt x="32814" y="4303"/>
                  </a:lnTo>
                  <a:lnTo>
                    <a:pt x="32832" y="4312"/>
                  </a:lnTo>
                  <a:lnTo>
                    <a:pt x="32850" y="4319"/>
                  </a:lnTo>
                  <a:lnTo>
                    <a:pt x="32868" y="4327"/>
                  </a:lnTo>
                  <a:lnTo>
                    <a:pt x="32886" y="4334"/>
                  </a:lnTo>
                  <a:lnTo>
                    <a:pt x="32905" y="4339"/>
                  </a:lnTo>
                  <a:lnTo>
                    <a:pt x="32923" y="4344"/>
                  </a:lnTo>
                  <a:lnTo>
                    <a:pt x="32942" y="4349"/>
                  </a:lnTo>
                  <a:lnTo>
                    <a:pt x="32961" y="4352"/>
                  </a:lnTo>
                  <a:lnTo>
                    <a:pt x="32980" y="4355"/>
                  </a:lnTo>
                  <a:lnTo>
                    <a:pt x="32999" y="4357"/>
                  </a:lnTo>
                  <a:lnTo>
                    <a:pt x="33019" y="4360"/>
                  </a:lnTo>
                  <a:lnTo>
                    <a:pt x="33038" y="4361"/>
                  </a:lnTo>
                  <a:lnTo>
                    <a:pt x="33059" y="4361"/>
                  </a:lnTo>
                  <a:lnTo>
                    <a:pt x="33059" y="4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CustomShape 3"/>
            <p:cNvSpPr/>
            <p:nvPr/>
          </p:nvSpPr>
          <p:spPr>
            <a:xfrm>
              <a:off x="312840" y="4838760"/>
              <a:ext cx="912240" cy="127800"/>
            </a:xfrm>
            <a:custGeom>
              <a:avLst/>
              <a:gdLst/>
              <a:ahLst/>
              <a:rect l="l" t="t" r="r" b="b"/>
              <a:pathLst>
                <a:path w="28800" h="4040">
                  <a:moveTo>
                    <a:pt x="2964" y="1139"/>
                  </a:moveTo>
                  <a:lnTo>
                    <a:pt x="2964" y="1139"/>
                  </a:lnTo>
                  <a:lnTo>
                    <a:pt x="2963" y="1182"/>
                  </a:lnTo>
                  <a:lnTo>
                    <a:pt x="2961" y="1224"/>
                  </a:lnTo>
                  <a:lnTo>
                    <a:pt x="2958" y="1264"/>
                  </a:lnTo>
                  <a:lnTo>
                    <a:pt x="2952" y="1304"/>
                  </a:lnTo>
                  <a:lnTo>
                    <a:pt x="2946" y="1341"/>
                  </a:lnTo>
                  <a:lnTo>
                    <a:pt x="2938" y="1378"/>
                  </a:lnTo>
                  <a:lnTo>
                    <a:pt x="2929" y="1414"/>
                  </a:lnTo>
                  <a:lnTo>
                    <a:pt x="2919" y="1449"/>
                  </a:lnTo>
                  <a:lnTo>
                    <a:pt x="2907" y="1482"/>
                  </a:lnTo>
                  <a:lnTo>
                    <a:pt x="2894" y="1515"/>
                  </a:lnTo>
                  <a:lnTo>
                    <a:pt x="2881" y="1545"/>
                  </a:lnTo>
                  <a:lnTo>
                    <a:pt x="2866" y="1576"/>
                  </a:lnTo>
                  <a:lnTo>
                    <a:pt x="2850" y="1605"/>
                  </a:lnTo>
                  <a:lnTo>
                    <a:pt x="2833" y="1633"/>
                  </a:lnTo>
                  <a:lnTo>
                    <a:pt x="2817" y="1660"/>
                  </a:lnTo>
                  <a:lnTo>
                    <a:pt x="2798" y="1686"/>
                  </a:lnTo>
                  <a:lnTo>
                    <a:pt x="2779" y="1711"/>
                  </a:lnTo>
                  <a:lnTo>
                    <a:pt x="2759" y="1736"/>
                  </a:lnTo>
                  <a:lnTo>
                    <a:pt x="2738" y="1759"/>
                  </a:lnTo>
                  <a:lnTo>
                    <a:pt x="2716" y="1782"/>
                  </a:lnTo>
                  <a:lnTo>
                    <a:pt x="2694" y="1803"/>
                  </a:lnTo>
                  <a:lnTo>
                    <a:pt x="2671" y="1824"/>
                  </a:lnTo>
                  <a:lnTo>
                    <a:pt x="2647" y="1844"/>
                  </a:lnTo>
                  <a:lnTo>
                    <a:pt x="2624" y="1864"/>
                  </a:lnTo>
                  <a:lnTo>
                    <a:pt x="2599" y="1882"/>
                  </a:lnTo>
                  <a:lnTo>
                    <a:pt x="2575" y="1900"/>
                  </a:lnTo>
                  <a:lnTo>
                    <a:pt x="2549" y="1916"/>
                  </a:lnTo>
                  <a:lnTo>
                    <a:pt x="2524" y="1933"/>
                  </a:lnTo>
                  <a:lnTo>
                    <a:pt x="2498" y="1949"/>
                  </a:lnTo>
                  <a:lnTo>
                    <a:pt x="2472" y="1964"/>
                  </a:lnTo>
                  <a:lnTo>
                    <a:pt x="2419" y="1993"/>
                  </a:lnTo>
                  <a:lnTo>
                    <a:pt x="2419" y="1993"/>
                  </a:lnTo>
                  <a:lnTo>
                    <a:pt x="2460" y="2008"/>
                  </a:lnTo>
                  <a:lnTo>
                    <a:pt x="2501" y="2023"/>
                  </a:lnTo>
                  <a:lnTo>
                    <a:pt x="2541" y="2038"/>
                  </a:lnTo>
                  <a:lnTo>
                    <a:pt x="2580" y="2055"/>
                  </a:lnTo>
                  <a:lnTo>
                    <a:pt x="2618" y="2072"/>
                  </a:lnTo>
                  <a:lnTo>
                    <a:pt x="2655" y="2091"/>
                  </a:lnTo>
                  <a:lnTo>
                    <a:pt x="2690" y="2110"/>
                  </a:lnTo>
                  <a:lnTo>
                    <a:pt x="2726" y="2129"/>
                  </a:lnTo>
                  <a:lnTo>
                    <a:pt x="2760" y="2150"/>
                  </a:lnTo>
                  <a:lnTo>
                    <a:pt x="2792" y="2171"/>
                  </a:lnTo>
                  <a:lnTo>
                    <a:pt x="2824" y="2194"/>
                  </a:lnTo>
                  <a:lnTo>
                    <a:pt x="2854" y="2217"/>
                  </a:lnTo>
                  <a:lnTo>
                    <a:pt x="2884" y="2241"/>
                  </a:lnTo>
                  <a:lnTo>
                    <a:pt x="2912" y="2267"/>
                  </a:lnTo>
                  <a:lnTo>
                    <a:pt x="2940" y="2293"/>
                  </a:lnTo>
                  <a:lnTo>
                    <a:pt x="2965" y="2320"/>
                  </a:lnTo>
                  <a:lnTo>
                    <a:pt x="2989" y="2349"/>
                  </a:lnTo>
                  <a:lnTo>
                    <a:pt x="3012" y="2378"/>
                  </a:lnTo>
                  <a:lnTo>
                    <a:pt x="3034" y="2408"/>
                  </a:lnTo>
                  <a:lnTo>
                    <a:pt x="3054" y="2440"/>
                  </a:lnTo>
                  <a:lnTo>
                    <a:pt x="3073" y="2473"/>
                  </a:lnTo>
                  <a:lnTo>
                    <a:pt x="3090" y="2507"/>
                  </a:lnTo>
                  <a:lnTo>
                    <a:pt x="3106" y="2543"/>
                  </a:lnTo>
                  <a:lnTo>
                    <a:pt x="3121" y="2580"/>
                  </a:lnTo>
                  <a:lnTo>
                    <a:pt x="3133" y="2618"/>
                  </a:lnTo>
                  <a:lnTo>
                    <a:pt x="3145" y="2658"/>
                  </a:lnTo>
                  <a:lnTo>
                    <a:pt x="3154" y="2698"/>
                  </a:lnTo>
                  <a:lnTo>
                    <a:pt x="3162" y="2741"/>
                  </a:lnTo>
                  <a:lnTo>
                    <a:pt x="3168" y="2784"/>
                  </a:lnTo>
                  <a:lnTo>
                    <a:pt x="3172" y="2829"/>
                  </a:lnTo>
                  <a:lnTo>
                    <a:pt x="3175" y="2876"/>
                  </a:lnTo>
                  <a:lnTo>
                    <a:pt x="3176" y="2925"/>
                  </a:lnTo>
                  <a:lnTo>
                    <a:pt x="3176" y="2925"/>
                  </a:lnTo>
                  <a:lnTo>
                    <a:pt x="3175" y="2956"/>
                  </a:lnTo>
                  <a:lnTo>
                    <a:pt x="3174" y="2988"/>
                  </a:lnTo>
                  <a:lnTo>
                    <a:pt x="3172" y="3018"/>
                  </a:lnTo>
                  <a:lnTo>
                    <a:pt x="3170" y="3049"/>
                  </a:lnTo>
                  <a:lnTo>
                    <a:pt x="3166" y="3079"/>
                  </a:lnTo>
                  <a:lnTo>
                    <a:pt x="3162" y="3109"/>
                  </a:lnTo>
                  <a:lnTo>
                    <a:pt x="3156" y="3138"/>
                  </a:lnTo>
                  <a:lnTo>
                    <a:pt x="3150" y="3166"/>
                  </a:lnTo>
                  <a:lnTo>
                    <a:pt x="3144" y="3195"/>
                  </a:lnTo>
                  <a:lnTo>
                    <a:pt x="3136" y="3222"/>
                  </a:lnTo>
                  <a:lnTo>
                    <a:pt x="3128" y="3249"/>
                  </a:lnTo>
                  <a:lnTo>
                    <a:pt x="3118" y="3276"/>
                  </a:lnTo>
                  <a:lnTo>
                    <a:pt x="3109" y="3302"/>
                  </a:lnTo>
                  <a:lnTo>
                    <a:pt x="3098" y="3328"/>
                  </a:lnTo>
                  <a:lnTo>
                    <a:pt x="3087" y="3354"/>
                  </a:lnTo>
                  <a:lnTo>
                    <a:pt x="3075" y="3378"/>
                  </a:lnTo>
                  <a:lnTo>
                    <a:pt x="3063" y="3402"/>
                  </a:lnTo>
                  <a:lnTo>
                    <a:pt x="3049" y="3426"/>
                  </a:lnTo>
                  <a:lnTo>
                    <a:pt x="3035" y="3449"/>
                  </a:lnTo>
                  <a:lnTo>
                    <a:pt x="3020" y="3472"/>
                  </a:lnTo>
                  <a:lnTo>
                    <a:pt x="3005" y="3494"/>
                  </a:lnTo>
                  <a:lnTo>
                    <a:pt x="2988" y="3516"/>
                  </a:lnTo>
                  <a:lnTo>
                    <a:pt x="2971" y="3537"/>
                  </a:lnTo>
                  <a:lnTo>
                    <a:pt x="2953" y="3559"/>
                  </a:lnTo>
                  <a:lnTo>
                    <a:pt x="2935" y="3578"/>
                  </a:lnTo>
                  <a:lnTo>
                    <a:pt x="2916" y="3598"/>
                  </a:lnTo>
                  <a:lnTo>
                    <a:pt x="2897" y="3617"/>
                  </a:lnTo>
                  <a:lnTo>
                    <a:pt x="2877" y="3636"/>
                  </a:lnTo>
                  <a:lnTo>
                    <a:pt x="2855" y="3655"/>
                  </a:lnTo>
                  <a:lnTo>
                    <a:pt x="2834" y="3673"/>
                  </a:lnTo>
                  <a:lnTo>
                    <a:pt x="2812" y="3690"/>
                  </a:lnTo>
                  <a:lnTo>
                    <a:pt x="2789" y="3707"/>
                  </a:lnTo>
                  <a:lnTo>
                    <a:pt x="2766" y="3724"/>
                  </a:lnTo>
                  <a:lnTo>
                    <a:pt x="2742" y="3739"/>
                  </a:lnTo>
                  <a:lnTo>
                    <a:pt x="2718" y="3755"/>
                  </a:lnTo>
                  <a:lnTo>
                    <a:pt x="2692" y="3770"/>
                  </a:lnTo>
                  <a:lnTo>
                    <a:pt x="2666" y="3783"/>
                  </a:lnTo>
                  <a:lnTo>
                    <a:pt x="2640" y="3797"/>
                  </a:lnTo>
                  <a:lnTo>
                    <a:pt x="2613" y="3811"/>
                  </a:lnTo>
                  <a:lnTo>
                    <a:pt x="2585" y="3823"/>
                  </a:lnTo>
                  <a:lnTo>
                    <a:pt x="2557" y="3836"/>
                  </a:lnTo>
                  <a:lnTo>
                    <a:pt x="2528" y="3848"/>
                  </a:lnTo>
                  <a:lnTo>
                    <a:pt x="2499" y="3859"/>
                  </a:lnTo>
                  <a:lnTo>
                    <a:pt x="2470" y="3870"/>
                  </a:lnTo>
                  <a:lnTo>
                    <a:pt x="2439" y="3880"/>
                  </a:lnTo>
                  <a:lnTo>
                    <a:pt x="2407" y="3890"/>
                  </a:lnTo>
                  <a:lnTo>
                    <a:pt x="2376" y="3899"/>
                  </a:lnTo>
                  <a:lnTo>
                    <a:pt x="2344" y="3908"/>
                  </a:lnTo>
                  <a:lnTo>
                    <a:pt x="2279" y="3923"/>
                  </a:lnTo>
                  <a:lnTo>
                    <a:pt x="2211" y="3937"/>
                  </a:lnTo>
                  <a:lnTo>
                    <a:pt x="2141" y="3949"/>
                  </a:lnTo>
                  <a:lnTo>
                    <a:pt x="2070" y="3958"/>
                  </a:lnTo>
                  <a:lnTo>
                    <a:pt x="1996" y="3965"/>
                  </a:lnTo>
                  <a:lnTo>
                    <a:pt x="1922" y="3971"/>
                  </a:lnTo>
                  <a:lnTo>
                    <a:pt x="1845" y="3974"/>
                  </a:lnTo>
                  <a:lnTo>
                    <a:pt x="1766" y="3976"/>
                  </a:lnTo>
                  <a:lnTo>
                    <a:pt x="0" y="3976"/>
                  </a:lnTo>
                  <a:lnTo>
                    <a:pt x="0" y="163"/>
                  </a:lnTo>
                  <a:lnTo>
                    <a:pt x="1710" y="163"/>
                  </a:lnTo>
                  <a:lnTo>
                    <a:pt x="1710" y="163"/>
                  </a:lnTo>
                  <a:lnTo>
                    <a:pt x="1782" y="164"/>
                  </a:lnTo>
                  <a:lnTo>
                    <a:pt x="1851" y="167"/>
                  </a:lnTo>
                  <a:lnTo>
                    <a:pt x="1918" y="172"/>
                  </a:lnTo>
                  <a:lnTo>
                    <a:pt x="1985" y="180"/>
                  </a:lnTo>
                  <a:lnTo>
                    <a:pt x="2049" y="190"/>
                  </a:lnTo>
                  <a:lnTo>
                    <a:pt x="2112" y="202"/>
                  </a:lnTo>
                  <a:lnTo>
                    <a:pt x="2172" y="216"/>
                  </a:lnTo>
                  <a:lnTo>
                    <a:pt x="2231" y="231"/>
                  </a:lnTo>
                  <a:lnTo>
                    <a:pt x="2288" y="249"/>
                  </a:lnTo>
                  <a:lnTo>
                    <a:pt x="2341" y="268"/>
                  </a:lnTo>
                  <a:lnTo>
                    <a:pt x="2369" y="279"/>
                  </a:lnTo>
                  <a:lnTo>
                    <a:pt x="2394" y="290"/>
                  </a:lnTo>
                  <a:lnTo>
                    <a:pt x="2420" y="302"/>
                  </a:lnTo>
                  <a:lnTo>
                    <a:pt x="2444" y="313"/>
                  </a:lnTo>
                  <a:lnTo>
                    <a:pt x="2470" y="326"/>
                  </a:lnTo>
                  <a:lnTo>
                    <a:pt x="2493" y="339"/>
                  </a:lnTo>
                  <a:lnTo>
                    <a:pt x="2517" y="352"/>
                  </a:lnTo>
                  <a:lnTo>
                    <a:pt x="2539" y="366"/>
                  </a:lnTo>
                  <a:lnTo>
                    <a:pt x="2562" y="381"/>
                  </a:lnTo>
                  <a:lnTo>
                    <a:pt x="2583" y="395"/>
                  </a:lnTo>
                  <a:lnTo>
                    <a:pt x="2605" y="410"/>
                  </a:lnTo>
                  <a:lnTo>
                    <a:pt x="2625" y="426"/>
                  </a:lnTo>
                  <a:lnTo>
                    <a:pt x="2645" y="442"/>
                  </a:lnTo>
                  <a:lnTo>
                    <a:pt x="2665" y="458"/>
                  </a:lnTo>
                  <a:lnTo>
                    <a:pt x="2684" y="475"/>
                  </a:lnTo>
                  <a:lnTo>
                    <a:pt x="2702" y="493"/>
                  </a:lnTo>
                  <a:lnTo>
                    <a:pt x="2720" y="511"/>
                  </a:lnTo>
                  <a:lnTo>
                    <a:pt x="2738" y="529"/>
                  </a:lnTo>
                  <a:lnTo>
                    <a:pt x="2753" y="548"/>
                  </a:lnTo>
                  <a:lnTo>
                    <a:pt x="2770" y="567"/>
                  </a:lnTo>
                  <a:lnTo>
                    <a:pt x="2785" y="586"/>
                  </a:lnTo>
                  <a:lnTo>
                    <a:pt x="2800" y="606"/>
                  </a:lnTo>
                  <a:lnTo>
                    <a:pt x="2814" y="626"/>
                  </a:lnTo>
                  <a:lnTo>
                    <a:pt x="2828" y="647"/>
                  </a:lnTo>
                  <a:lnTo>
                    <a:pt x="2841" y="668"/>
                  </a:lnTo>
                  <a:lnTo>
                    <a:pt x="2853" y="690"/>
                  </a:lnTo>
                  <a:lnTo>
                    <a:pt x="2865" y="711"/>
                  </a:lnTo>
                  <a:lnTo>
                    <a:pt x="2877" y="733"/>
                  </a:lnTo>
                  <a:lnTo>
                    <a:pt x="2887" y="756"/>
                  </a:lnTo>
                  <a:lnTo>
                    <a:pt x="2897" y="779"/>
                  </a:lnTo>
                  <a:lnTo>
                    <a:pt x="2906" y="802"/>
                  </a:lnTo>
                  <a:lnTo>
                    <a:pt x="2914" y="826"/>
                  </a:lnTo>
                  <a:lnTo>
                    <a:pt x="2922" y="849"/>
                  </a:lnTo>
                  <a:lnTo>
                    <a:pt x="2929" y="875"/>
                  </a:lnTo>
                  <a:lnTo>
                    <a:pt x="2935" y="899"/>
                  </a:lnTo>
                  <a:lnTo>
                    <a:pt x="2942" y="924"/>
                  </a:lnTo>
                  <a:lnTo>
                    <a:pt x="2947" y="950"/>
                  </a:lnTo>
                  <a:lnTo>
                    <a:pt x="2951" y="976"/>
                  </a:lnTo>
                  <a:lnTo>
                    <a:pt x="2955" y="1002"/>
                  </a:lnTo>
                  <a:lnTo>
                    <a:pt x="2959" y="1028"/>
                  </a:lnTo>
                  <a:lnTo>
                    <a:pt x="2961" y="1055"/>
                  </a:lnTo>
                  <a:lnTo>
                    <a:pt x="2963" y="1083"/>
                  </a:lnTo>
                  <a:lnTo>
                    <a:pt x="2964" y="1110"/>
                  </a:lnTo>
                  <a:lnTo>
                    <a:pt x="2964" y="1139"/>
                  </a:lnTo>
                  <a:lnTo>
                    <a:pt x="2964" y="1139"/>
                  </a:lnTo>
                  <a:close/>
                  <a:moveTo>
                    <a:pt x="2294" y="1248"/>
                  </a:moveTo>
                  <a:lnTo>
                    <a:pt x="2294" y="1248"/>
                  </a:lnTo>
                  <a:lnTo>
                    <a:pt x="2293" y="1218"/>
                  </a:lnTo>
                  <a:lnTo>
                    <a:pt x="2291" y="1191"/>
                  </a:lnTo>
                  <a:lnTo>
                    <a:pt x="2288" y="1164"/>
                  </a:lnTo>
                  <a:lnTo>
                    <a:pt x="2282" y="1137"/>
                  </a:lnTo>
                  <a:lnTo>
                    <a:pt x="2276" y="1111"/>
                  </a:lnTo>
                  <a:lnTo>
                    <a:pt x="2269" y="1087"/>
                  </a:lnTo>
                  <a:lnTo>
                    <a:pt x="2260" y="1063"/>
                  </a:lnTo>
                  <a:lnTo>
                    <a:pt x="2250" y="1040"/>
                  </a:lnTo>
                  <a:lnTo>
                    <a:pt x="2238" y="1018"/>
                  </a:lnTo>
                  <a:lnTo>
                    <a:pt x="2225" y="996"/>
                  </a:lnTo>
                  <a:lnTo>
                    <a:pt x="2211" y="976"/>
                  </a:lnTo>
                  <a:lnTo>
                    <a:pt x="2195" y="956"/>
                  </a:lnTo>
                  <a:lnTo>
                    <a:pt x="2178" y="937"/>
                  </a:lnTo>
                  <a:lnTo>
                    <a:pt x="2160" y="919"/>
                  </a:lnTo>
                  <a:lnTo>
                    <a:pt x="2140" y="902"/>
                  </a:lnTo>
                  <a:lnTo>
                    <a:pt x="2120" y="885"/>
                  </a:lnTo>
                  <a:lnTo>
                    <a:pt x="2098" y="870"/>
                  </a:lnTo>
                  <a:lnTo>
                    <a:pt x="2075" y="856"/>
                  </a:lnTo>
                  <a:lnTo>
                    <a:pt x="2050" y="842"/>
                  </a:lnTo>
                  <a:lnTo>
                    <a:pt x="2025" y="829"/>
                  </a:lnTo>
                  <a:lnTo>
                    <a:pt x="1997" y="818"/>
                  </a:lnTo>
                  <a:lnTo>
                    <a:pt x="1970" y="807"/>
                  </a:lnTo>
                  <a:lnTo>
                    <a:pt x="1940" y="798"/>
                  </a:lnTo>
                  <a:lnTo>
                    <a:pt x="1910" y="789"/>
                  </a:lnTo>
                  <a:lnTo>
                    <a:pt x="1878" y="782"/>
                  </a:lnTo>
                  <a:lnTo>
                    <a:pt x="1845" y="775"/>
                  </a:lnTo>
                  <a:lnTo>
                    <a:pt x="1811" y="770"/>
                  </a:lnTo>
                  <a:lnTo>
                    <a:pt x="1775" y="765"/>
                  </a:lnTo>
                  <a:lnTo>
                    <a:pt x="1740" y="761"/>
                  </a:lnTo>
                  <a:lnTo>
                    <a:pt x="1702" y="759"/>
                  </a:lnTo>
                  <a:lnTo>
                    <a:pt x="1663" y="757"/>
                  </a:lnTo>
                  <a:lnTo>
                    <a:pt x="1624" y="757"/>
                  </a:lnTo>
                  <a:lnTo>
                    <a:pt x="659" y="757"/>
                  </a:lnTo>
                  <a:lnTo>
                    <a:pt x="659" y="1770"/>
                  </a:lnTo>
                  <a:lnTo>
                    <a:pt x="1574" y="1770"/>
                  </a:lnTo>
                  <a:lnTo>
                    <a:pt x="1574" y="1770"/>
                  </a:lnTo>
                  <a:lnTo>
                    <a:pt x="1614" y="1769"/>
                  </a:lnTo>
                  <a:lnTo>
                    <a:pt x="1653" y="1768"/>
                  </a:lnTo>
                  <a:lnTo>
                    <a:pt x="1692" y="1765"/>
                  </a:lnTo>
                  <a:lnTo>
                    <a:pt x="1729" y="1762"/>
                  </a:lnTo>
                  <a:lnTo>
                    <a:pt x="1766" y="1758"/>
                  </a:lnTo>
                  <a:lnTo>
                    <a:pt x="1801" y="1752"/>
                  </a:lnTo>
                  <a:lnTo>
                    <a:pt x="1835" y="1745"/>
                  </a:lnTo>
                  <a:lnTo>
                    <a:pt x="1869" y="1738"/>
                  </a:lnTo>
                  <a:lnTo>
                    <a:pt x="1901" y="1729"/>
                  </a:lnTo>
                  <a:lnTo>
                    <a:pt x="1932" y="1720"/>
                  </a:lnTo>
                  <a:lnTo>
                    <a:pt x="1963" y="1709"/>
                  </a:lnTo>
                  <a:lnTo>
                    <a:pt x="1991" y="1698"/>
                  </a:lnTo>
                  <a:lnTo>
                    <a:pt x="2019" y="1685"/>
                  </a:lnTo>
                  <a:lnTo>
                    <a:pt x="2046" y="1672"/>
                  </a:lnTo>
                  <a:lnTo>
                    <a:pt x="2071" y="1657"/>
                  </a:lnTo>
                  <a:lnTo>
                    <a:pt x="2095" y="1641"/>
                  </a:lnTo>
                  <a:lnTo>
                    <a:pt x="2118" y="1624"/>
                  </a:lnTo>
                  <a:lnTo>
                    <a:pt x="2140" y="1606"/>
                  </a:lnTo>
                  <a:lnTo>
                    <a:pt x="2160" y="1588"/>
                  </a:lnTo>
                  <a:lnTo>
                    <a:pt x="2179" y="1568"/>
                  </a:lnTo>
                  <a:lnTo>
                    <a:pt x="2197" y="1547"/>
                  </a:lnTo>
                  <a:lnTo>
                    <a:pt x="2214" y="1525"/>
                  </a:lnTo>
                  <a:lnTo>
                    <a:pt x="2229" y="1502"/>
                  </a:lnTo>
                  <a:lnTo>
                    <a:pt x="2242" y="1478"/>
                  </a:lnTo>
                  <a:lnTo>
                    <a:pt x="2254" y="1453"/>
                  </a:lnTo>
                  <a:lnTo>
                    <a:pt x="2264" y="1427"/>
                  </a:lnTo>
                  <a:lnTo>
                    <a:pt x="2273" y="1399"/>
                  </a:lnTo>
                  <a:lnTo>
                    <a:pt x="2280" y="1372"/>
                  </a:lnTo>
                  <a:lnTo>
                    <a:pt x="2286" y="1342"/>
                  </a:lnTo>
                  <a:lnTo>
                    <a:pt x="2291" y="1312"/>
                  </a:lnTo>
                  <a:lnTo>
                    <a:pt x="2293" y="1280"/>
                  </a:lnTo>
                  <a:lnTo>
                    <a:pt x="2294" y="1248"/>
                  </a:lnTo>
                  <a:lnTo>
                    <a:pt x="2294" y="1248"/>
                  </a:lnTo>
                  <a:close/>
                  <a:moveTo>
                    <a:pt x="2506" y="2853"/>
                  </a:moveTo>
                  <a:lnTo>
                    <a:pt x="2506" y="2853"/>
                  </a:lnTo>
                  <a:lnTo>
                    <a:pt x="2506" y="2823"/>
                  </a:lnTo>
                  <a:lnTo>
                    <a:pt x="2503" y="2793"/>
                  </a:lnTo>
                  <a:lnTo>
                    <a:pt x="2500" y="2765"/>
                  </a:lnTo>
                  <a:lnTo>
                    <a:pt x="2495" y="2737"/>
                  </a:lnTo>
                  <a:lnTo>
                    <a:pt x="2487" y="2710"/>
                  </a:lnTo>
                  <a:lnTo>
                    <a:pt x="2479" y="2684"/>
                  </a:lnTo>
                  <a:lnTo>
                    <a:pt x="2470" y="2659"/>
                  </a:lnTo>
                  <a:lnTo>
                    <a:pt x="2458" y="2634"/>
                  </a:lnTo>
                  <a:lnTo>
                    <a:pt x="2445" y="2611"/>
                  </a:lnTo>
                  <a:lnTo>
                    <a:pt x="2431" y="2589"/>
                  </a:lnTo>
                  <a:lnTo>
                    <a:pt x="2415" y="2567"/>
                  </a:lnTo>
                  <a:lnTo>
                    <a:pt x="2398" y="2546"/>
                  </a:lnTo>
                  <a:lnTo>
                    <a:pt x="2379" y="2526"/>
                  </a:lnTo>
                  <a:lnTo>
                    <a:pt x="2358" y="2507"/>
                  </a:lnTo>
                  <a:lnTo>
                    <a:pt x="2336" y="2489"/>
                  </a:lnTo>
                  <a:lnTo>
                    <a:pt x="2313" y="2473"/>
                  </a:lnTo>
                  <a:lnTo>
                    <a:pt x="2288" y="2457"/>
                  </a:lnTo>
                  <a:lnTo>
                    <a:pt x="2260" y="2441"/>
                  </a:lnTo>
                  <a:lnTo>
                    <a:pt x="2232" y="2427"/>
                  </a:lnTo>
                  <a:lnTo>
                    <a:pt x="2202" y="2414"/>
                  </a:lnTo>
                  <a:lnTo>
                    <a:pt x="2171" y="2402"/>
                  </a:lnTo>
                  <a:lnTo>
                    <a:pt x="2138" y="2391"/>
                  </a:lnTo>
                  <a:lnTo>
                    <a:pt x="2103" y="2380"/>
                  </a:lnTo>
                  <a:lnTo>
                    <a:pt x="2068" y="2372"/>
                  </a:lnTo>
                  <a:lnTo>
                    <a:pt x="2030" y="2363"/>
                  </a:lnTo>
                  <a:lnTo>
                    <a:pt x="1991" y="2356"/>
                  </a:lnTo>
                  <a:lnTo>
                    <a:pt x="1950" y="2351"/>
                  </a:lnTo>
                  <a:lnTo>
                    <a:pt x="1908" y="2345"/>
                  </a:lnTo>
                  <a:lnTo>
                    <a:pt x="1864" y="2341"/>
                  </a:lnTo>
                  <a:lnTo>
                    <a:pt x="1817" y="2339"/>
                  </a:lnTo>
                  <a:lnTo>
                    <a:pt x="1771" y="2337"/>
                  </a:lnTo>
                  <a:lnTo>
                    <a:pt x="1722" y="2337"/>
                  </a:lnTo>
                  <a:lnTo>
                    <a:pt x="659" y="2337"/>
                  </a:lnTo>
                  <a:lnTo>
                    <a:pt x="659" y="3382"/>
                  </a:lnTo>
                  <a:lnTo>
                    <a:pt x="1770" y="3382"/>
                  </a:lnTo>
                  <a:lnTo>
                    <a:pt x="1770" y="3382"/>
                  </a:lnTo>
                  <a:lnTo>
                    <a:pt x="1812" y="3381"/>
                  </a:lnTo>
                  <a:lnTo>
                    <a:pt x="1854" y="3380"/>
                  </a:lnTo>
                  <a:lnTo>
                    <a:pt x="1894" y="3377"/>
                  </a:lnTo>
                  <a:lnTo>
                    <a:pt x="1933" y="3373"/>
                  </a:lnTo>
                  <a:lnTo>
                    <a:pt x="1971" y="3368"/>
                  </a:lnTo>
                  <a:lnTo>
                    <a:pt x="2009" y="3363"/>
                  </a:lnTo>
                  <a:lnTo>
                    <a:pt x="2044" y="3356"/>
                  </a:lnTo>
                  <a:lnTo>
                    <a:pt x="2078" y="3348"/>
                  </a:lnTo>
                  <a:lnTo>
                    <a:pt x="2112" y="3339"/>
                  </a:lnTo>
                  <a:lnTo>
                    <a:pt x="2145" y="3329"/>
                  </a:lnTo>
                  <a:lnTo>
                    <a:pt x="2175" y="3318"/>
                  </a:lnTo>
                  <a:lnTo>
                    <a:pt x="2204" y="3306"/>
                  </a:lnTo>
                  <a:lnTo>
                    <a:pt x="2233" y="3294"/>
                  </a:lnTo>
                  <a:lnTo>
                    <a:pt x="2260" y="3279"/>
                  </a:lnTo>
                  <a:lnTo>
                    <a:pt x="2285" y="3264"/>
                  </a:lnTo>
                  <a:lnTo>
                    <a:pt x="2311" y="3248"/>
                  </a:lnTo>
                  <a:lnTo>
                    <a:pt x="2333" y="3231"/>
                  </a:lnTo>
                  <a:lnTo>
                    <a:pt x="2355" y="3213"/>
                  </a:lnTo>
                  <a:lnTo>
                    <a:pt x="2376" y="3194"/>
                  </a:lnTo>
                  <a:lnTo>
                    <a:pt x="2395" y="3174"/>
                  </a:lnTo>
                  <a:lnTo>
                    <a:pt x="2412" y="3153"/>
                  </a:lnTo>
                  <a:lnTo>
                    <a:pt x="2428" y="3131"/>
                  </a:lnTo>
                  <a:lnTo>
                    <a:pt x="2443" y="3106"/>
                  </a:lnTo>
                  <a:lnTo>
                    <a:pt x="2456" y="3082"/>
                  </a:lnTo>
                  <a:lnTo>
                    <a:pt x="2467" y="3057"/>
                  </a:lnTo>
                  <a:lnTo>
                    <a:pt x="2478" y="3031"/>
                  </a:lnTo>
                  <a:lnTo>
                    <a:pt x="2486" y="3005"/>
                  </a:lnTo>
                  <a:lnTo>
                    <a:pt x="2494" y="2976"/>
                  </a:lnTo>
                  <a:lnTo>
                    <a:pt x="2499" y="2947"/>
                  </a:lnTo>
                  <a:lnTo>
                    <a:pt x="2503" y="2916"/>
                  </a:lnTo>
                  <a:lnTo>
                    <a:pt x="2505" y="2886"/>
                  </a:lnTo>
                  <a:lnTo>
                    <a:pt x="2506" y="2853"/>
                  </a:lnTo>
                  <a:lnTo>
                    <a:pt x="2506" y="2853"/>
                  </a:lnTo>
                  <a:close/>
                  <a:moveTo>
                    <a:pt x="3622" y="3976"/>
                  </a:moveTo>
                  <a:lnTo>
                    <a:pt x="3622" y="0"/>
                  </a:lnTo>
                  <a:lnTo>
                    <a:pt x="4282" y="0"/>
                  </a:lnTo>
                  <a:lnTo>
                    <a:pt x="4282" y="3976"/>
                  </a:lnTo>
                  <a:lnTo>
                    <a:pt x="3622" y="3976"/>
                  </a:lnTo>
                  <a:close/>
                  <a:moveTo>
                    <a:pt x="6630" y="3976"/>
                  </a:moveTo>
                  <a:lnTo>
                    <a:pt x="6630" y="3622"/>
                  </a:lnTo>
                  <a:lnTo>
                    <a:pt x="6630" y="3622"/>
                  </a:lnTo>
                  <a:lnTo>
                    <a:pt x="6611" y="3643"/>
                  </a:lnTo>
                  <a:lnTo>
                    <a:pt x="6592" y="3665"/>
                  </a:lnTo>
                  <a:lnTo>
                    <a:pt x="6572" y="3686"/>
                  </a:lnTo>
                  <a:lnTo>
                    <a:pt x="6551" y="3707"/>
                  </a:lnTo>
                  <a:lnTo>
                    <a:pt x="6530" y="3727"/>
                  </a:lnTo>
                  <a:lnTo>
                    <a:pt x="6508" y="3747"/>
                  </a:lnTo>
                  <a:lnTo>
                    <a:pt x="6486" y="3766"/>
                  </a:lnTo>
                  <a:lnTo>
                    <a:pt x="6463" y="3785"/>
                  </a:lnTo>
                  <a:lnTo>
                    <a:pt x="6439" y="3803"/>
                  </a:lnTo>
                  <a:lnTo>
                    <a:pt x="6415" y="3821"/>
                  </a:lnTo>
                  <a:lnTo>
                    <a:pt x="6389" y="3838"/>
                  </a:lnTo>
                  <a:lnTo>
                    <a:pt x="6364" y="3855"/>
                  </a:lnTo>
                  <a:lnTo>
                    <a:pt x="6338" y="3872"/>
                  </a:lnTo>
                  <a:lnTo>
                    <a:pt x="6310" y="3887"/>
                  </a:lnTo>
                  <a:lnTo>
                    <a:pt x="6282" y="3902"/>
                  </a:lnTo>
                  <a:lnTo>
                    <a:pt x="6254" y="3916"/>
                  </a:lnTo>
                  <a:lnTo>
                    <a:pt x="6224" y="3930"/>
                  </a:lnTo>
                  <a:lnTo>
                    <a:pt x="6195" y="3942"/>
                  </a:lnTo>
                  <a:lnTo>
                    <a:pt x="6164" y="3955"/>
                  </a:lnTo>
                  <a:lnTo>
                    <a:pt x="6133" y="3966"/>
                  </a:lnTo>
                  <a:lnTo>
                    <a:pt x="6101" y="3977"/>
                  </a:lnTo>
                  <a:lnTo>
                    <a:pt x="6068" y="3986"/>
                  </a:lnTo>
                  <a:lnTo>
                    <a:pt x="6034" y="3996"/>
                  </a:lnTo>
                  <a:lnTo>
                    <a:pt x="6000" y="4003"/>
                  </a:lnTo>
                  <a:lnTo>
                    <a:pt x="5966" y="4011"/>
                  </a:lnTo>
                  <a:lnTo>
                    <a:pt x="5930" y="4017"/>
                  </a:lnTo>
                  <a:lnTo>
                    <a:pt x="5893" y="4022"/>
                  </a:lnTo>
                  <a:lnTo>
                    <a:pt x="5855" y="4027"/>
                  </a:lnTo>
                  <a:lnTo>
                    <a:pt x="5817" y="4031"/>
                  </a:lnTo>
                  <a:lnTo>
                    <a:pt x="5778" y="4034"/>
                  </a:lnTo>
                  <a:lnTo>
                    <a:pt x="5738" y="4035"/>
                  </a:lnTo>
                  <a:lnTo>
                    <a:pt x="5698" y="4035"/>
                  </a:lnTo>
                  <a:lnTo>
                    <a:pt x="5698" y="4035"/>
                  </a:lnTo>
                  <a:lnTo>
                    <a:pt x="5648" y="4035"/>
                  </a:lnTo>
                  <a:lnTo>
                    <a:pt x="5597" y="4032"/>
                  </a:lnTo>
                  <a:lnTo>
                    <a:pt x="5547" y="4027"/>
                  </a:lnTo>
                  <a:lnTo>
                    <a:pt x="5497" y="4021"/>
                  </a:lnTo>
                  <a:lnTo>
                    <a:pt x="5449" y="4013"/>
                  </a:lnTo>
                  <a:lnTo>
                    <a:pt x="5402" y="4003"/>
                  </a:lnTo>
                  <a:lnTo>
                    <a:pt x="5354" y="3991"/>
                  </a:lnTo>
                  <a:lnTo>
                    <a:pt x="5308" y="3978"/>
                  </a:lnTo>
                  <a:lnTo>
                    <a:pt x="5263" y="3962"/>
                  </a:lnTo>
                  <a:lnTo>
                    <a:pt x="5219" y="3945"/>
                  </a:lnTo>
                  <a:lnTo>
                    <a:pt x="5177" y="3926"/>
                  </a:lnTo>
                  <a:lnTo>
                    <a:pt x="5135" y="3906"/>
                  </a:lnTo>
                  <a:lnTo>
                    <a:pt x="5095" y="3884"/>
                  </a:lnTo>
                  <a:lnTo>
                    <a:pt x="5056" y="3860"/>
                  </a:lnTo>
                  <a:lnTo>
                    <a:pt x="5018" y="3835"/>
                  </a:lnTo>
                  <a:lnTo>
                    <a:pt x="4982" y="3808"/>
                  </a:lnTo>
                  <a:lnTo>
                    <a:pt x="4947" y="3779"/>
                  </a:lnTo>
                  <a:lnTo>
                    <a:pt x="4915" y="3748"/>
                  </a:lnTo>
                  <a:lnTo>
                    <a:pt x="4883" y="3716"/>
                  </a:lnTo>
                  <a:lnTo>
                    <a:pt x="4855" y="3682"/>
                  </a:lnTo>
                  <a:lnTo>
                    <a:pt x="4840" y="3665"/>
                  </a:lnTo>
                  <a:lnTo>
                    <a:pt x="4828" y="3646"/>
                  </a:lnTo>
                  <a:lnTo>
                    <a:pt x="4814" y="3628"/>
                  </a:lnTo>
                  <a:lnTo>
                    <a:pt x="4802" y="3609"/>
                  </a:lnTo>
                  <a:lnTo>
                    <a:pt x="4790" y="3590"/>
                  </a:lnTo>
                  <a:lnTo>
                    <a:pt x="4779" y="3570"/>
                  </a:lnTo>
                  <a:lnTo>
                    <a:pt x="4768" y="3550"/>
                  </a:lnTo>
                  <a:lnTo>
                    <a:pt x="4757" y="3529"/>
                  </a:lnTo>
                  <a:lnTo>
                    <a:pt x="4748" y="3509"/>
                  </a:lnTo>
                  <a:lnTo>
                    <a:pt x="4738" y="3487"/>
                  </a:lnTo>
                  <a:lnTo>
                    <a:pt x="4730" y="3466"/>
                  </a:lnTo>
                  <a:lnTo>
                    <a:pt x="4722" y="3444"/>
                  </a:lnTo>
                  <a:lnTo>
                    <a:pt x="4715" y="3421"/>
                  </a:lnTo>
                  <a:lnTo>
                    <a:pt x="4708" y="3399"/>
                  </a:lnTo>
                  <a:lnTo>
                    <a:pt x="4701" y="3375"/>
                  </a:lnTo>
                  <a:lnTo>
                    <a:pt x="4696" y="3351"/>
                  </a:lnTo>
                  <a:lnTo>
                    <a:pt x="4691" y="3327"/>
                  </a:lnTo>
                  <a:lnTo>
                    <a:pt x="4687" y="3303"/>
                  </a:lnTo>
                  <a:lnTo>
                    <a:pt x="4682" y="3278"/>
                  </a:lnTo>
                  <a:lnTo>
                    <a:pt x="4679" y="3253"/>
                  </a:lnTo>
                  <a:lnTo>
                    <a:pt x="4677" y="3227"/>
                  </a:lnTo>
                  <a:lnTo>
                    <a:pt x="4676" y="3201"/>
                  </a:lnTo>
                  <a:lnTo>
                    <a:pt x="4675" y="3175"/>
                  </a:lnTo>
                  <a:lnTo>
                    <a:pt x="4674" y="3147"/>
                  </a:lnTo>
                  <a:lnTo>
                    <a:pt x="4674" y="3136"/>
                  </a:lnTo>
                  <a:lnTo>
                    <a:pt x="4674" y="3136"/>
                  </a:lnTo>
                  <a:lnTo>
                    <a:pt x="4675" y="3108"/>
                  </a:lnTo>
                  <a:lnTo>
                    <a:pt x="4676" y="3079"/>
                  </a:lnTo>
                  <a:lnTo>
                    <a:pt x="4677" y="3051"/>
                  </a:lnTo>
                  <a:lnTo>
                    <a:pt x="4680" y="3023"/>
                  </a:lnTo>
                  <a:lnTo>
                    <a:pt x="4683" y="2997"/>
                  </a:lnTo>
                  <a:lnTo>
                    <a:pt x="4687" y="2970"/>
                  </a:lnTo>
                  <a:lnTo>
                    <a:pt x="4692" y="2945"/>
                  </a:lnTo>
                  <a:lnTo>
                    <a:pt x="4697" y="2918"/>
                  </a:lnTo>
                  <a:lnTo>
                    <a:pt x="4702" y="2893"/>
                  </a:lnTo>
                  <a:lnTo>
                    <a:pt x="4710" y="2869"/>
                  </a:lnTo>
                  <a:lnTo>
                    <a:pt x="4716" y="2845"/>
                  </a:lnTo>
                  <a:lnTo>
                    <a:pt x="4724" y="2821"/>
                  </a:lnTo>
                  <a:lnTo>
                    <a:pt x="4733" y="2797"/>
                  </a:lnTo>
                  <a:lnTo>
                    <a:pt x="4742" y="2774"/>
                  </a:lnTo>
                  <a:lnTo>
                    <a:pt x="4752" y="2752"/>
                  </a:lnTo>
                  <a:lnTo>
                    <a:pt x="4762" y="2730"/>
                  </a:lnTo>
                  <a:lnTo>
                    <a:pt x="4773" y="2709"/>
                  </a:lnTo>
                  <a:lnTo>
                    <a:pt x="4784" y="2688"/>
                  </a:lnTo>
                  <a:lnTo>
                    <a:pt x="4797" y="2667"/>
                  </a:lnTo>
                  <a:lnTo>
                    <a:pt x="4810" y="2647"/>
                  </a:lnTo>
                  <a:lnTo>
                    <a:pt x="4823" y="2627"/>
                  </a:lnTo>
                  <a:lnTo>
                    <a:pt x="4837" y="2608"/>
                  </a:lnTo>
                  <a:lnTo>
                    <a:pt x="4852" y="2589"/>
                  </a:lnTo>
                  <a:lnTo>
                    <a:pt x="4866" y="2571"/>
                  </a:lnTo>
                  <a:lnTo>
                    <a:pt x="4882" y="2554"/>
                  </a:lnTo>
                  <a:lnTo>
                    <a:pt x="4898" y="2536"/>
                  </a:lnTo>
                  <a:lnTo>
                    <a:pt x="4915" y="2519"/>
                  </a:lnTo>
                  <a:lnTo>
                    <a:pt x="4932" y="2503"/>
                  </a:lnTo>
                  <a:lnTo>
                    <a:pt x="4950" y="2487"/>
                  </a:lnTo>
                  <a:lnTo>
                    <a:pt x="4967" y="2472"/>
                  </a:lnTo>
                  <a:lnTo>
                    <a:pt x="4986" y="2456"/>
                  </a:lnTo>
                  <a:lnTo>
                    <a:pt x="5005" y="2441"/>
                  </a:lnTo>
                  <a:lnTo>
                    <a:pt x="5025" y="2427"/>
                  </a:lnTo>
                  <a:lnTo>
                    <a:pt x="5045" y="2414"/>
                  </a:lnTo>
                  <a:lnTo>
                    <a:pt x="5066" y="2400"/>
                  </a:lnTo>
                  <a:lnTo>
                    <a:pt x="5087" y="2387"/>
                  </a:lnTo>
                  <a:lnTo>
                    <a:pt x="5131" y="2363"/>
                  </a:lnTo>
                  <a:lnTo>
                    <a:pt x="5177" y="2341"/>
                  </a:lnTo>
                  <a:lnTo>
                    <a:pt x="5224" y="2320"/>
                  </a:lnTo>
                  <a:lnTo>
                    <a:pt x="5272" y="2301"/>
                  </a:lnTo>
                  <a:lnTo>
                    <a:pt x="5323" y="2284"/>
                  </a:lnTo>
                  <a:lnTo>
                    <a:pt x="5375" y="2269"/>
                  </a:lnTo>
                  <a:lnTo>
                    <a:pt x="5428" y="2255"/>
                  </a:lnTo>
                  <a:lnTo>
                    <a:pt x="5484" y="2243"/>
                  </a:lnTo>
                  <a:lnTo>
                    <a:pt x="5540" y="2234"/>
                  </a:lnTo>
                  <a:lnTo>
                    <a:pt x="5597" y="2226"/>
                  </a:lnTo>
                  <a:lnTo>
                    <a:pt x="5656" y="2219"/>
                  </a:lnTo>
                  <a:lnTo>
                    <a:pt x="5716" y="2215"/>
                  </a:lnTo>
                  <a:lnTo>
                    <a:pt x="5777" y="2212"/>
                  </a:lnTo>
                  <a:lnTo>
                    <a:pt x="5839" y="2212"/>
                  </a:lnTo>
                  <a:lnTo>
                    <a:pt x="5839" y="2212"/>
                  </a:lnTo>
                  <a:lnTo>
                    <a:pt x="5903" y="2212"/>
                  </a:lnTo>
                  <a:lnTo>
                    <a:pt x="5964" y="2214"/>
                  </a:lnTo>
                  <a:lnTo>
                    <a:pt x="6023" y="2216"/>
                  </a:lnTo>
                  <a:lnTo>
                    <a:pt x="6080" y="2220"/>
                  </a:lnTo>
                  <a:lnTo>
                    <a:pt x="6134" y="2224"/>
                  </a:lnTo>
                  <a:lnTo>
                    <a:pt x="6186" y="2231"/>
                  </a:lnTo>
                  <a:lnTo>
                    <a:pt x="6236" y="2237"/>
                  </a:lnTo>
                  <a:lnTo>
                    <a:pt x="6284" y="2244"/>
                  </a:lnTo>
                  <a:lnTo>
                    <a:pt x="6332" y="2253"/>
                  </a:lnTo>
                  <a:lnTo>
                    <a:pt x="6378" y="2262"/>
                  </a:lnTo>
                  <a:lnTo>
                    <a:pt x="6422" y="2272"/>
                  </a:lnTo>
                  <a:lnTo>
                    <a:pt x="6466" y="2282"/>
                  </a:lnTo>
                  <a:lnTo>
                    <a:pt x="6509" y="2293"/>
                  </a:lnTo>
                  <a:lnTo>
                    <a:pt x="6551" y="2305"/>
                  </a:lnTo>
                  <a:lnTo>
                    <a:pt x="6635" y="2331"/>
                  </a:lnTo>
                  <a:lnTo>
                    <a:pt x="6635" y="2260"/>
                  </a:lnTo>
                  <a:lnTo>
                    <a:pt x="6635" y="2260"/>
                  </a:lnTo>
                  <a:lnTo>
                    <a:pt x="6634" y="2223"/>
                  </a:lnTo>
                  <a:lnTo>
                    <a:pt x="6632" y="2188"/>
                  </a:lnTo>
                  <a:lnTo>
                    <a:pt x="6629" y="2153"/>
                  </a:lnTo>
                  <a:lnTo>
                    <a:pt x="6624" y="2119"/>
                  </a:lnTo>
                  <a:lnTo>
                    <a:pt x="6618" y="2087"/>
                  </a:lnTo>
                  <a:lnTo>
                    <a:pt x="6609" y="2055"/>
                  </a:lnTo>
                  <a:lnTo>
                    <a:pt x="6600" y="2026"/>
                  </a:lnTo>
                  <a:lnTo>
                    <a:pt x="6589" y="1996"/>
                  </a:lnTo>
                  <a:lnTo>
                    <a:pt x="6577" y="1968"/>
                  </a:lnTo>
                  <a:lnTo>
                    <a:pt x="6564" y="1941"/>
                  </a:lnTo>
                  <a:lnTo>
                    <a:pt x="6548" y="1915"/>
                  </a:lnTo>
                  <a:lnTo>
                    <a:pt x="6532" y="1890"/>
                  </a:lnTo>
                  <a:lnTo>
                    <a:pt x="6515" y="1867"/>
                  </a:lnTo>
                  <a:lnTo>
                    <a:pt x="6496" y="1845"/>
                  </a:lnTo>
                  <a:lnTo>
                    <a:pt x="6475" y="1824"/>
                  </a:lnTo>
                  <a:lnTo>
                    <a:pt x="6452" y="1803"/>
                  </a:lnTo>
                  <a:lnTo>
                    <a:pt x="6429" y="1784"/>
                  </a:lnTo>
                  <a:lnTo>
                    <a:pt x="6405" y="1767"/>
                  </a:lnTo>
                  <a:lnTo>
                    <a:pt x="6380" y="1750"/>
                  </a:lnTo>
                  <a:lnTo>
                    <a:pt x="6353" y="1735"/>
                  </a:lnTo>
                  <a:lnTo>
                    <a:pt x="6324" y="1721"/>
                  </a:lnTo>
                  <a:lnTo>
                    <a:pt x="6294" y="1707"/>
                  </a:lnTo>
                  <a:lnTo>
                    <a:pt x="6263" y="1696"/>
                  </a:lnTo>
                  <a:lnTo>
                    <a:pt x="6231" y="1685"/>
                  </a:lnTo>
                  <a:lnTo>
                    <a:pt x="6197" y="1676"/>
                  </a:lnTo>
                  <a:lnTo>
                    <a:pt x="6162" y="1668"/>
                  </a:lnTo>
                  <a:lnTo>
                    <a:pt x="6126" y="1661"/>
                  </a:lnTo>
                  <a:lnTo>
                    <a:pt x="6089" y="1656"/>
                  </a:lnTo>
                  <a:lnTo>
                    <a:pt x="6050" y="1650"/>
                  </a:lnTo>
                  <a:lnTo>
                    <a:pt x="6011" y="1647"/>
                  </a:lnTo>
                  <a:lnTo>
                    <a:pt x="5969" y="1646"/>
                  </a:lnTo>
                  <a:lnTo>
                    <a:pt x="5927" y="1645"/>
                  </a:lnTo>
                  <a:lnTo>
                    <a:pt x="5927" y="1645"/>
                  </a:lnTo>
                  <a:lnTo>
                    <a:pt x="5868" y="1646"/>
                  </a:lnTo>
                  <a:lnTo>
                    <a:pt x="5810" y="1648"/>
                  </a:lnTo>
                  <a:lnTo>
                    <a:pt x="5754" y="1653"/>
                  </a:lnTo>
                  <a:lnTo>
                    <a:pt x="5699" y="1658"/>
                  </a:lnTo>
                  <a:lnTo>
                    <a:pt x="5647" y="1664"/>
                  </a:lnTo>
                  <a:lnTo>
                    <a:pt x="5594" y="1673"/>
                  </a:lnTo>
                  <a:lnTo>
                    <a:pt x="5544" y="1683"/>
                  </a:lnTo>
                  <a:lnTo>
                    <a:pt x="5493" y="1694"/>
                  </a:lnTo>
                  <a:lnTo>
                    <a:pt x="5444" y="1706"/>
                  </a:lnTo>
                  <a:lnTo>
                    <a:pt x="5395" y="1720"/>
                  </a:lnTo>
                  <a:lnTo>
                    <a:pt x="5347" y="1734"/>
                  </a:lnTo>
                  <a:lnTo>
                    <a:pt x="5299" y="1750"/>
                  </a:lnTo>
                  <a:lnTo>
                    <a:pt x="5250" y="1767"/>
                  </a:lnTo>
                  <a:lnTo>
                    <a:pt x="5202" y="1785"/>
                  </a:lnTo>
                  <a:lnTo>
                    <a:pt x="5154" y="1804"/>
                  </a:lnTo>
                  <a:lnTo>
                    <a:pt x="5105" y="1824"/>
                  </a:lnTo>
                  <a:lnTo>
                    <a:pt x="4924" y="1296"/>
                  </a:lnTo>
                  <a:lnTo>
                    <a:pt x="4924" y="1296"/>
                  </a:lnTo>
                  <a:lnTo>
                    <a:pt x="4984" y="1270"/>
                  </a:lnTo>
                  <a:lnTo>
                    <a:pt x="5043" y="1245"/>
                  </a:lnTo>
                  <a:lnTo>
                    <a:pt x="5103" y="1222"/>
                  </a:lnTo>
                  <a:lnTo>
                    <a:pt x="5163" y="1198"/>
                  </a:lnTo>
                  <a:lnTo>
                    <a:pt x="5224" y="1177"/>
                  </a:lnTo>
                  <a:lnTo>
                    <a:pt x="5287" y="1158"/>
                  </a:lnTo>
                  <a:lnTo>
                    <a:pt x="5350" y="1140"/>
                  </a:lnTo>
                  <a:lnTo>
                    <a:pt x="5415" y="1123"/>
                  </a:lnTo>
                  <a:lnTo>
                    <a:pt x="5482" y="1108"/>
                  </a:lnTo>
                  <a:lnTo>
                    <a:pt x="5551" y="1095"/>
                  </a:lnTo>
                  <a:lnTo>
                    <a:pt x="5623" y="1084"/>
                  </a:lnTo>
                  <a:lnTo>
                    <a:pt x="5696" y="1074"/>
                  </a:lnTo>
                  <a:lnTo>
                    <a:pt x="5772" y="1067"/>
                  </a:lnTo>
                  <a:lnTo>
                    <a:pt x="5852" y="1061"/>
                  </a:lnTo>
                  <a:lnTo>
                    <a:pt x="5934" y="1058"/>
                  </a:lnTo>
                  <a:lnTo>
                    <a:pt x="6020" y="1057"/>
                  </a:lnTo>
                  <a:lnTo>
                    <a:pt x="6020" y="1057"/>
                  </a:lnTo>
                  <a:lnTo>
                    <a:pt x="6059" y="1058"/>
                  </a:lnTo>
                  <a:lnTo>
                    <a:pt x="6098" y="1058"/>
                  </a:lnTo>
                  <a:lnTo>
                    <a:pt x="6137" y="1060"/>
                  </a:lnTo>
                  <a:lnTo>
                    <a:pt x="6175" y="1062"/>
                  </a:lnTo>
                  <a:lnTo>
                    <a:pt x="6212" y="1065"/>
                  </a:lnTo>
                  <a:lnTo>
                    <a:pt x="6247" y="1068"/>
                  </a:lnTo>
                  <a:lnTo>
                    <a:pt x="6283" y="1072"/>
                  </a:lnTo>
                  <a:lnTo>
                    <a:pt x="6318" y="1078"/>
                  </a:lnTo>
                  <a:lnTo>
                    <a:pt x="6353" y="1083"/>
                  </a:lnTo>
                  <a:lnTo>
                    <a:pt x="6386" y="1089"/>
                  </a:lnTo>
                  <a:lnTo>
                    <a:pt x="6420" y="1095"/>
                  </a:lnTo>
                  <a:lnTo>
                    <a:pt x="6452" y="1103"/>
                  </a:lnTo>
                  <a:lnTo>
                    <a:pt x="6484" y="1111"/>
                  </a:lnTo>
                  <a:lnTo>
                    <a:pt x="6516" y="1120"/>
                  </a:lnTo>
                  <a:lnTo>
                    <a:pt x="6546" y="1129"/>
                  </a:lnTo>
                  <a:lnTo>
                    <a:pt x="6576" y="1139"/>
                  </a:lnTo>
                  <a:lnTo>
                    <a:pt x="6605" y="1149"/>
                  </a:lnTo>
                  <a:lnTo>
                    <a:pt x="6634" y="1160"/>
                  </a:lnTo>
                  <a:lnTo>
                    <a:pt x="6662" y="1171"/>
                  </a:lnTo>
                  <a:lnTo>
                    <a:pt x="6690" y="1184"/>
                  </a:lnTo>
                  <a:lnTo>
                    <a:pt x="6716" y="1196"/>
                  </a:lnTo>
                  <a:lnTo>
                    <a:pt x="6743" y="1210"/>
                  </a:lnTo>
                  <a:lnTo>
                    <a:pt x="6768" y="1224"/>
                  </a:lnTo>
                  <a:lnTo>
                    <a:pt x="6793" y="1238"/>
                  </a:lnTo>
                  <a:lnTo>
                    <a:pt x="6817" y="1253"/>
                  </a:lnTo>
                  <a:lnTo>
                    <a:pt x="6842" y="1269"/>
                  </a:lnTo>
                  <a:lnTo>
                    <a:pt x="6865" y="1286"/>
                  </a:lnTo>
                  <a:lnTo>
                    <a:pt x="6887" y="1303"/>
                  </a:lnTo>
                  <a:lnTo>
                    <a:pt x="6909" y="1320"/>
                  </a:lnTo>
                  <a:lnTo>
                    <a:pt x="6930" y="1338"/>
                  </a:lnTo>
                  <a:lnTo>
                    <a:pt x="6951" y="1357"/>
                  </a:lnTo>
                  <a:lnTo>
                    <a:pt x="6971" y="1376"/>
                  </a:lnTo>
                  <a:lnTo>
                    <a:pt x="6990" y="1396"/>
                  </a:lnTo>
                  <a:lnTo>
                    <a:pt x="7009" y="1416"/>
                  </a:lnTo>
                  <a:lnTo>
                    <a:pt x="7027" y="1437"/>
                  </a:lnTo>
                  <a:lnTo>
                    <a:pt x="7045" y="1458"/>
                  </a:lnTo>
                  <a:lnTo>
                    <a:pt x="7061" y="1480"/>
                  </a:lnTo>
                  <a:lnTo>
                    <a:pt x="7077" y="1502"/>
                  </a:lnTo>
                  <a:lnTo>
                    <a:pt x="7093" y="1525"/>
                  </a:lnTo>
                  <a:lnTo>
                    <a:pt x="7108" y="1550"/>
                  </a:lnTo>
                  <a:lnTo>
                    <a:pt x="7122" y="1574"/>
                  </a:lnTo>
                  <a:lnTo>
                    <a:pt x="7136" y="1598"/>
                  </a:lnTo>
                  <a:lnTo>
                    <a:pt x="7149" y="1623"/>
                  </a:lnTo>
                  <a:lnTo>
                    <a:pt x="7161" y="1649"/>
                  </a:lnTo>
                  <a:lnTo>
                    <a:pt x="7174" y="1676"/>
                  </a:lnTo>
                  <a:lnTo>
                    <a:pt x="7184" y="1702"/>
                  </a:lnTo>
                  <a:lnTo>
                    <a:pt x="7196" y="1729"/>
                  </a:lnTo>
                  <a:lnTo>
                    <a:pt x="7206" y="1758"/>
                  </a:lnTo>
                  <a:lnTo>
                    <a:pt x="7215" y="1786"/>
                  </a:lnTo>
                  <a:lnTo>
                    <a:pt x="7224" y="1814"/>
                  </a:lnTo>
                  <a:lnTo>
                    <a:pt x="7232" y="1844"/>
                  </a:lnTo>
                  <a:lnTo>
                    <a:pt x="7240" y="1873"/>
                  </a:lnTo>
                  <a:lnTo>
                    <a:pt x="7247" y="1904"/>
                  </a:lnTo>
                  <a:lnTo>
                    <a:pt x="7253" y="1935"/>
                  </a:lnTo>
                  <a:lnTo>
                    <a:pt x="7259" y="1966"/>
                  </a:lnTo>
                  <a:lnTo>
                    <a:pt x="7264" y="1998"/>
                  </a:lnTo>
                  <a:lnTo>
                    <a:pt x="7269" y="2031"/>
                  </a:lnTo>
                  <a:lnTo>
                    <a:pt x="7273" y="2064"/>
                  </a:lnTo>
                  <a:lnTo>
                    <a:pt x="7276" y="2097"/>
                  </a:lnTo>
                  <a:lnTo>
                    <a:pt x="7279" y="2131"/>
                  </a:lnTo>
                  <a:lnTo>
                    <a:pt x="7281" y="2165"/>
                  </a:lnTo>
                  <a:lnTo>
                    <a:pt x="7282" y="2200"/>
                  </a:lnTo>
                  <a:lnTo>
                    <a:pt x="7283" y="2271"/>
                  </a:lnTo>
                  <a:lnTo>
                    <a:pt x="7283" y="3976"/>
                  </a:lnTo>
                  <a:lnTo>
                    <a:pt x="6630" y="3976"/>
                  </a:lnTo>
                  <a:close/>
                  <a:moveTo>
                    <a:pt x="6646" y="2755"/>
                  </a:moveTo>
                  <a:lnTo>
                    <a:pt x="6646" y="2755"/>
                  </a:lnTo>
                  <a:lnTo>
                    <a:pt x="6613" y="2743"/>
                  </a:lnTo>
                  <a:lnTo>
                    <a:pt x="6580" y="2731"/>
                  </a:lnTo>
                  <a:lnTo>
                    <a:pt x="6545" y="2721"/>
                  </a:lnTo>
                  <a:lnTo>
                    <a:pt x="6508" y="2710"/>
                  </a:lnTo>
                  <a:lnTo>
                    <a:pt x="6470" y="2700"/>
                  </a:lnTo>
                  <a:lnTo>
                    <a:pt x="6431" y="2690"/>
                  </a:lnTo>
                  <a:lnTo>
                    <a:pt x="6390" y="2682"/>
                  </a:lnTo>
                  <a:lnTo>
                    <a:pt x="6349" y="2674"/>
                  </a:lnTo>
                  <a:lnTo>
                    <a:pt x="6307" y="2667"/>
                  </a:lnTo>
                  <a:lnTo>
                    <a:pt x="6264" y="2660"/>
                  </a:lnTo>
                  <a:lnTo>
                    <a:pt x="6220" y="2654"/>
                  </a:lnTo>
                  <a:lnTo>
                    <a:pt x="6175" y="2650"/>
                  </a:lnTo>
                  <a:lnTo>
                    <a:pt x="6129" y="2646"/>
                  </a:lnTo>
                  <a:lnTo>
                    <a:pt x="6082" y="2644"/>
                  </a:lnTo>
                  <a:lnTo>
                    <a:pt x="6035" y="2642"/>
                  </a:lnTo>
                  <a:lnTo>
                    <a:pt x="5988" y="2641"/>
                  </a:lnTo>
                  <a:lnTo>
                    <a:pt x="5988" y="2641"/>
                  </a:lnTo>
                  <a:lnTo>
                    <a:pt x="5949" y="2642"/>
                  </a:lnTo>
                  <a:lnTo>
                    <a:pt x="5912" y="2643"/>
                  </a:lnTo>
                  <a:lnTo>
                    <a:pt x="5875" y="2646"/>
                  </a:lnTo>
                  <a:lnTo>
                    <a:pt x="5840" y="2649"/>
                  </a:lnTo>
                  <a:lnTo>
                    <a:pt x="5806" y="2653"/>
                  </a:lnTo>
                  <a:lnTo>
                    <a:pt x="5773" y="2659"/>
                  </a:lnTo>
                  <a:lnTo>
                    <a:pt x="5740" y="2665"/>
                  </a:lnTo>
                  <a:lnTo>
                    <a:pt x="5710" y="2672"/>
                  </a:lnTo>
                  <a:lnTo>
                    <a:pt x="5679" y="2681"/>
                  </a:lnTo>
                  <a:lnTo>
                    <a:pt x="5651" y="2689"/>
                  </a:lnTo>
                  <a:lnTo>
                    <a:pt x="5624" y="2700"/>
                  </a:lnTo>
                  <a:lnTo>
                    <a:pt x="5596" y="2710"/>
                  </a:lnTo>
                  <a:lnTo>
                    <a:pt x="5571" y="2722"/>
                  </a:lnTo>
                  <a:lnTo>
                    <a:pt x="5547" y="2734"/>
                  </a:lnTo>
                  <a:lnTo>
                    <a:pt x="5524" y="2748"/>
                  </a:lnTo>
                  <a:lnTo>
                    <a:pt x="5503" y="2763"/>
                  </a:lnTo>
                  <a:lnTo>
                    <a:pt x="5482" y="2777"/>
                  </a:lnTo>
                  <a:lnTo>
                    <a:pt x="5463" y="2794"/>
                  </a:lnTo>
                  <a:lnTo>
                    <a:pt x="5444" y="2811"/>
                  </a:lnTo>
                  <a:lnTo>
                    <a:pt x="5427" y="2829"/>
                  </a:lnTo>
                  <a:lnTo>
                    <a:pt x="5412" y="2847"/>
                  </a:lnTo>
                  <a:lnTo>
                    <a:pt x="5398" y="2867"/>
                  </a:lnTo>
                  <a:lnTo>
                    <a:pt x="5385" y="2887"/>
                  </a:lnTo>
                  <a:lnTo>
                    <a:pt x="5373" y="2908"/>
                  </a:lnTo>
                  <a:lnTo>
                    <a:pt x="5363" y="2930"/>
                  </a:lnTo>
                  <a:lnTo>
                    <a:pt x="5353" y="2952"/>
                  </a:lnTo>
                  <a:lnTo>
                    <a:pt x="5346" y="2976"/>
                  </a:lnTo>
                  <a:lnTo>
                    <a:pt x="5340" y="3000"/>
                  </a:lnTo>
                  <a:lnTo>
                    <a:pt x="5334" y="3024"/>
                  </a:lnTo>
                  <a:lnTo>
                    <a:pt x="5331" y="3051"/>
                  </a:lnTo>
                  <a:lnTo>
                    <a:pt x="5329" y="3077"/>
                  </a:lnTo>
                  <a:lnTo>
                    <a:pt x="5328" y="3104"/>
                  </a:lnTo>
                  <a:lnTo>
                    <a:pt x="5328" y="3115"/>
                  </a:lnTo>
                  <a:lnTo>
                    <a:pt x="5328" y="3115"/>
                  </a:lnTo>
                  <a:lnTo>
                    <a:pt x="5329" y="3140"/>
                  </a:lnTo>
                  <a:lnTo>
                    <a:pt x="5331" y="3164"/>
                  </a:lnTo>
                  <a:lnTo>
                    <a:pt x="5334" y="3188"/>
                  </a:lnTo>
                  <a:lnTo>
                    <a:pt x="5340" y="3212"/>
                  </a:lnTo>
                  <a:lnTo>
                    <a:pt x="5345" y="3234"/>
                  </a:lnTo>
                  <a:lnTo>
                    <a:pt x="5352" y="3255"/>
                  </a:lnTo>
                  <a:lnTo>
                    <a:pt x="5362" y="3276"/>
                  </a:lnTo>
                  <a:lnTo>
                    <a:pt x="5371" y="3296"/>
                  </a:lnTo>
                  <a:lnTo>
                    <a:pt x="5382" y="3316"/>
                  </a:lnTo>
                  <a:lnTo>
                    <a:pt x="5394" y="3334"/>
                  </a:lnTo>
                  <a:lnTo>
                    <a:pt x="5408" y="3351"/>
                  </a:lnTo>
                  <a:lnTo>
                    <a:pt x="5422" y="3368"/>
                  </a:lnTo>
                  <a:lnTo>
                    <a:pt x="5438" y="3385"/>
                  </a:lnTo>
                  <a:lnTo>
                    <a:pt x="5453" y="3401"/>
                  </a:lnTo>
                  <a:lnTo>
                    <a:pt x="5471" y="3416"/>
                  </a:lnTo>
                  <a:lnTo>
                    <a:pt x="5489" y="3429"/>
                  </a:lnTo>
                  <a:lnTo>
                    <a:pt x="5509" y="3442"/>
                  </a:lnTo>
                  <a:lnTo>
                    <a:pt x="5529" y="3454"/>
                  </a:lnTo>
                  <a:lnTo>
                    <a:pt x="5550" y="3466"/>
                  </a:lnTo>
                  <a:lnTo>
                    <a:pt x="5571" y="3477"/>
                  </a:lnTo>
                  <a:lnTo>
                    <a:pt x="5594" y="3487"/>
                  </a:lnTo>
                  <a:lnTo>
                    <a:pt x="5617" y="3495"/>
                  </a:lnTo>
                  <a:lnTo>
                    <a:pt x="5642" y="3504"/>
                  </a:lnTo>
                  <a:lnTo>
                    <a:pt x="5666" y="3511"/>
                  </a:lnTo>
                  <a:lnTo>
                    <a:pt x="5691" y="3518"/>
                  </a:lnTo>
                  <a:lnTo>
                    <a:pt x="5717" y="3524"/>
                  </a:lnTo>
                  <a:lnTo>
                    <a:pt x="5744" y="3528"/>
                  </a:lnTo>
                  <a:lnTo>
                    <a:pt x="5771" y="3532"/>
                  </a:lnTo>
                  <a:lnTo>
                    <a:pt x="5798" y="3535"/>
                  </a:lnTo>
                  <a:lnTo>
                    <a:pt x="5827" y="3537"/>
                  </a:lnTo>
                  <a:lnTo>
                    <a:pt x="5855" y="3539"/>
                  </a:lnTo>
                  <a:lnTo>
                    <a:pt x="5883" y="3540"/>
                  </a:lnTo>
                  <a:lnTo>
                    <a:pt x="5883" y="3540"/>
                  </a:lnTo>
                  <a:lnTo>
                    <a:pt x="5924" y="3539"/>
                  </a:lnTo>
                  <a:lnTo>
                    <a:pt x="5964" y="3536"/>
                  </a:lnTo>
                  <a:lnTo>
                    <a:pt x="6003" y="3533"/>
                  </a:lnTo>
                  <a:lnTo>
                    <a:pt x="6041" y="3528"/>
                  </a:lnTo>
                  <a:lnTo>
                    <a:pt x="6079" y="3522"/>
                  </a:lnTo>
                  <a:lnTo>
                    <a:pt x="6116" y="3514"/>
                  </a:lnTo>
                  <a:lnTo>
                    <a:pt x="6152" y="3506"/>
                  </a:lnTo>
                  <a:lnTo>
                    <a:pt x="6186" y="3495"/>
                  </a:lnTo>
                  <a:lnTo>
                    <a:pt x="6221" y="3484"/>
                  </a:lnTo>
                  <a:lnTo>
                    <a:pt x="6254" y="3471"/>
                  </a:lnTo>
                  <a:lnTo>
                    <a:pt x="6285" y="3458"/>
                  </a:lnTo>
                  <a:lnTo>
                    <a:pt x="6317" y="3443"/>
                  </a:lnTo>
                  <a:lnTo>
                    <a:pt x="6346" y="3427"/>
                  </a:lnTo>
                  <a:lnTo>
                    <a:pt x="6375" y="3409"/>
                  </a:lnTo>
                  <a:lnTo>
                    <a:pt x="6402" y="3391"/>
                  </a:lnTo>
                  <a:lnTo>
                    <a:pt x="6428" y="3372"/>
                  </a:lnTo>
                  <a:lnTo>
                    <a:pt x="6454" y="3351"/>
                  </a:lnTo>
                  <a:lnTo>
                    <a:pt x="6477" y="3330"/>
                  </a:lnTo>
                  <a:lnTo>
                    <a:pt x="6499" y="3307"/>
                  </a:lnTo>
                  <a:lnTo>
                    <a:pt x="6520" y="3284"/>
                  </a:lnTo>
                  <a:lnTo>
                    <a:pt x="6539" y="3260"/>
                  </a:lnTo>
                  <a:lnTo>
                    <a:pt x="6557" y="3235"/>
                  </a:lnTo>
                  <a:lnTo>
                    <a:pt x="6573" y="3208"/>
                  </a:lnTo>
                  <a:lnTo>
                    <a:pt x="6588" y="3181"/>
                  </a:lnTo>
                  <a:lnTo>
                    <a:pt x="6602" y="3153"/>
                  </a:lnTo>
                  <a:lnTo>
                    <a:pt x="6613" y="3124"/>
                  </a:lnTo>
                  <a:lnTo>
                    <a:pt x="6623" y="3094"/>
                  </a:lnTo>
                  <a:lnTo>
                    <a:pt x="6631" y="3063"/>
                  </a:lnTo>
                  <a:lnTo>
                    <a:pt x="6638" y="3033"/>
                  </a:lnTo>
                  <a:lnTo>
                    <a:pt x="6642" y="3000"/>
                  </a:lnTo>
                  <a:lnTo>
                    <a:pt x="6645" y="2968"/>
                  </a:lnTo>
                  <a:lnTo>
                    <a:pt x="6646" y="2934"/>
                  </a:lnTo>
                  <a:lnTo>
                    <a:pt x="6646" y="2755"/>
                  </a:lnTo>
                  <a:close/>
                  <a:moveTo>
                    <a:pt x="9125" y="4040"/>
                  </a:moveTo>
                  <a:lnTo>
                    <a:pt x="9125" y="4040"/>
                  </a:lnTo>
                  <a:lnTo>
                    <a:pt x="9085" y="4040"/>
                  </a:lnTo>
                  <a:lnTo>
                    <a:pt x="9046" y="4039"/>
                  </a:lnTo>
                  <a:lnTo>
                    <a:pt x="9006" y="4036"/>
                  </a:lnTo>
                  <a:lnTo>
                    <a:pt x="8967" y="4033"/>
                  </a:lnTo>
                  <a:lnTo>
                    <a:pt x="8929" y="4028"/>
                  </a:lnTo>
                  <a:lnTo>
                    <a:pt x="8890" y="4023"/>
                  </a:lnTo>
                  <a:lnTo>
                    <a:pt x="8853" y="4017"/>
                  </a:lnTo>
                  <a:lnTo>
                    <a:pt x="8816" y="4010"/>
                  </a:lnTo>
                  <a:lnTo>
                    <a:pt x="8779" y="4002"/>
                  </a:lnTo>
                  <a:lnTo>
                    <a:pt x="8742" y="3994"/>
                  </a:lnTo>
                  <a:lnTo>
                    <a:pt x="8706" y="3983"/>
                  </a:lnTo>
                  <a:lnTo>
                    <a:pt x="8671" y="3973"/>
                  </a:lnTo>
                  <a:lnTo>
                    <a:pt x="8635" y="3962"/>
                  </a:lnTo>
                  <a:lnTo>
                    <a:pt x="8600" y="3950"/>
                  </a:lnTo>
                  <a:lnTo>
                    <a:pt x="8565" y="3937"/>
                  </a:lnTo>
                  <a:lnTo>
                    <a:pt x="8532" y="3923"/>
                  </a:lnTo>
                  <a:lnTo>
                    <a:pt x="8498" y="3909"/>
                  </a:lnTo>
                  <a:lnTo>
                    <a:pt x="8466" y="3893"/>
                  </a:lnTo>
                  <a:lnTo>
                    <a:pt x="8433" y="3877"/>
                  </a:lnTo>
                  <a:lnTo>
                    <a:pt x="8401" y="3860"/>
                  </a:lnTo>
                  <a:lnTo>
                    <a:pt x="8370" y="3842"/>
                  </a:lnTo>
                  <a:lnTo>
                    <a:pt x="8339" y="3823"/>
                  </a:lnTo>
                  <a:lnTo>
                    <a:pt x="8309" y="3805"/>
                  </a:lnTo>
                  <a:lnTo>
                    <a:pt x="8278" y="3786"/>
                  </a:lnTo>
                  <a:lnTo>
                    <a:pt x="8250" y="3765"/>
                  </a:lnTo>
                  <a:lnTo>
                    <a:pt x="8220" y="3744"/>
                  </a:lnTo>
                  <a:lnTo>
                    <a:pt x="8193" y="3721"/>
                  </a:lnTo>
                  <a:lnTo>
                    <a:pt x="8165" y="3699"/>
                  </a:lnTo>
                  <a:lnTo>
                    <a:pt x="8138" y="3676"/>
                  </a:lnTo>
                  <a:lnTo>
                    <a:pt x="8112" y="3652"/>
                  </a:lnTo>
                  <a:lnTo>
                    <a:pt x="8086" y="3628"/>
                  </a:lnTo>
                  <a:lnTo>
                    <a:pt x="8061" y="3603"/>
                  </a:lnTo>
                  <a:lnTo>
                    <a:pt x="8036" y="3577"/>
                  </a:lnTo>
                  <a:lnTo>
                    <a:pt x="8012" y="3551"/>
                  </a:lnTo>
                  <a:lnTo>
                    <a:pt x="7989" y="3524"/>
                  </a:lnTo>
                  <a:lnTo>
                    <a:pt x="7967" y="3496"/>
                  </a:lnTo>
                  <a:lnTo>
                    <a:pt x="7945" y="3469"/>
                  </a:lnTo>
                  <a:lnTo>
                    <a:pt x="7924" y="3441"/>
                  </a:lnTo>
                  <a:lnTo>
                    <a:pt x="7903" y="3411"/>
                  </a:lnTo>
                  <a:lnTo>
                    <a:pt x="7883" y="3382"/>
                  </a:lnTo>
                  <a:lnTo>
                    <a:pt x="7864" y="3351"/>
                  </a:lnTo>
                  <a:lnTo>
                    <a:pt x="7845" y="3321"/>
                  </a:lnTo>
                  <a:lnTo>
                    <a:pt x="7828" y="3290"/>
                  </a:lnTo>
                  <a:lnTo>
                    <a:pt x="7810" y="3259"/>
                  </a:lnTo>
                  <a:lnTo>
                    <a:pt x="7795" y="3227"/>
                  </a:lnTo>
                  <a:lnTo>
                    <a:pt x="7779" y="3195"/>
                  </a:lnTo>
                  <a:lnTo>
                    <a:pt x="7764" y="3162"/>
                  </a:lnTo>
                  <a:lnTo>
                    <a:pt x="7750" y="3129"/>
                  </a:lnTo>
                  <a:lnTo>
                    <a:pt x="7737" y="3095"/>
                  </a:lnTo>
                  <a:lnTo>
                    <a:pt x="7724" y="3061"/>
                  </a:lnTo>
                  <a:lnTo>
                    <a:pt x="7712" y="3027"/>
                  </a:lnTo>
                  <a:lnTo>
                    <a:pt x="7702" y="2992"/>
                  </a:lnTo>
                  <a:lnTo>
                    <a:pt x="7692" y="2956"/>
                  </a:lnTo>
                  <a:lnTo>
                    <a:pt x="7683" y="2920"/>
                  </a:lnTo>
                  <a:lnTo>
                    <a:pt x="7675" y="2885"/>
                  </a:lnTo>
                  <a:lnTo>
                    <a:pt x="7667" y="2849"/>
                  </a:lnTo>
                  <a:lnTo>
                    <a:pt x="7660" y="2812"/>
                  </a:lnTo>
                  <a:lnTo>
                    <a:pt x="7655" y="2775"/>
                  </a:lnTo>
                  <a:lnTo>
                    <a:pt x="7649" y="2739"/>
                  </a:lnTo>
                  <a:lnTo>
                    <a:pt x="7645" y="2701"/>
                  </a:lnTo>
                  <a:lnTo>
                    <a:pt x="7642" y="2664"/>
                  </a:lnTo>
                  <a:lnTo>
                    <a:pt x="7640" y="2625"/>
                  </a:lnTo>
                  <a:lnTo>
                    <a:pt x="7639" y="2587"/>
                  </a:lnTo>
                  <a:lnTo>
                    <a:pt x="7638" y="2549"/>
                  </a:lnTo>
                  <a:lnTo>
                    <a:pt x="7638" y="2549"/>
                  </a:lnTo>
                  <a:lnTo>
                    <a:pt x="7639" y="2510"/>
                  </a:lnTo>
                  <a:lnTo>
                    <a:pt x="7640" y="2473"/>
                  </a:lnTo>
                  <a:lnTo>
                    <a:pt x="7642" y="2435"/>
                  </a:lnTo>
                  <a:lnTo>
                    <a:pt x="7645" y="2397"/>
                  </a:lnTo>
                  <a:lnTo>
                    <a:pt x="7649" y="2359"/>
                  </a:lnTo>
                  <a:lnTo>
                    <a:pt x="7655" y="2321"/>
                  </a:lnTo>
                  <a:lnTo>
                    <a:pt x="7660" y="2284"/>
                  </a:lnTo>
                  <a:lnTo>
                    <a:pt x="7667" y="2248"/>
                  </a:lnTo>
                  <a:lnTo>
                    <a:pt x="7675" y="2212"/>
                  </a:lnTo>
                  <a:lnTo>
                    <a:pt x="7683" y="2175"/>
                  </a:lnTo>
                  <a:lnTo>
                    <a:pt x="7692" y="2139"/>
                  </a:lnTo>
                  <a:lnTo>
                    <a:pt x="7702" y="2105"/>
                  </a:lnTo>
                  <a:lnTo>
                    <a:pt x="7712" y="2069"/>
                  </a:lnTo>
                  <a:lnTo>
                    <a:pt x="7725" y="2034"/>
                  </a:lnTo>
                  <a:lnTo>
                    <a:pt x="7737" y="2001"/>
                  </a:lnTo>
                  <a:lnTo>
                    <a:pt x="7750" y="1966"/>
                  </a:lnTo>
                  <a:lnTo>
                    <a:pt x="7764" y="1932"/>
                  </a:lnTo>
                  <a:lnTo>
                    <a:pt x="7779" y="1900"/>
                  </a:lnTo>
                  <a:lnTo>
                    <a:pt x="7795" y="1867"/>
                  </a:lnTo>
                  <a:lnTo>
                    <a:pt x="7811" y="1834"/>
                  </a:lnTo>
                  <a:lnTo>
                    <a:pt x="7828" y="1803"/>
                  </a:lnTo>
                  <a:lnTo>
                    <a:pt x="7846" y="1771"/>
                  </a:lnTo>
                  <a:lnTo>
                    <a:pt x="7864" y="1741"/>
                  </a:lnTo>
                  <a:lnTo>
                    <a:pt x="7883" y="1710"/>
                  </a:lnTo>
                  <a:lnTo>
                    <a:pt x="7903" y="1680"/>
                  </a:lnTo>
                  <a:lnTo>
                    <a:pt x="7924" y="1650"/>
                  </a:lnTo>
                  <a:lnTo>
                    <a:pt x="7945" y="1622"/>
                  </a:lnTo>
                  <a:lnTo>
                    <a:pt x="7967" y="1594"/>
                  </a:lnTo>
                  <a:lnTo>
                    <a:pt x="7990" y="1566"/>
                  </a:lnTo>
                  <a:lnTo>
                    <a:pt x="8013" y="1539"/>
                  </a:lnTo>
                  <a:lnTo>
                    <a:pt x="8036" y="1512"/>
                  </a:lnTo>
                  <a:lnTo>
                    <a:pt x="8062" y="1486"/>
                  </a:lnTo>
                  <a:lnTo>
                    <a:pt x="8087" y="1461"/>
                  </a:lnTo>
                  <a:lnTo>
                    <a:pt x="8112" y="1436"/>
                  </a:lnTo>
                  <a:lnTo>
                    <a:pt x="8138" y="1412"/>
                  </a:lnTo>
                  <a:lnTo>
                    <a:pt x="8166" y="1389"/>
                  </a:lnTo>
                  <a:lnTo>
                    <a:pt x="8193" y="1366"/>
                  </a:lnTo>
                  <a:lnTo>
                    <a:pt x="8222" y="1344"/>
                  </a:lnTo>
                  <a:lnTo>
                    <a:pt x="8251" y="1321"/>
                  </a:lnTo>
                  <a:lnTo>
                    <a:pt x="8280" y="1300"/>
                  </a:lnTo>
                  <a:lnTo>
                    <a:pt x="8310" y="1280"/>
                  </a:lnTo>
                  <a:lnTo>
                    <a:pt x="8340" y="1262"/>
                  </a:lnTo>
                  <a:lnTo>
                    <a:pt x="8371" y="1243"/>
                  </a:lnTo>
                  <a:lnTo>
                    <a:pt x="8402" y="1225"/>
                  </a:lnTo>
                  <a:lnTo>
                    <a:pt x="8435" y="1207"/>
                  </a:lnTo>
                  <a:lnTo>
                    <a:pt x="8468" y="1191"/>
                  </a:lnTo>
                  <a:lnTo>
                    <a:pt x="8500" y="1175"/>
                  </a:lnTo>
                  <a:lnTo>
                    <a:pt x="8534" y="1161"/>
                  </a:lnTo>
                  <a:lnTo>
                    <a:pt x="8569" y="1146"/>
                  </a:lnTo>
                  <a:lnTo>
                    <a:pt x="8602" y="1133"/>
                  </a:lnTo>
                  <a:lnTo>
                    <a:pt x="8638" y="1121"/>
                  </a:lnTo>
                  <a:lnTo>
                    <a:pt x="8673" y="1109"/>
                  </a:lnTo>
                  <a:lnTo>
                    <a:pt x="8708" y="1099"/>
                  </a:lnTo>
                  <a:lnTo>
                    <a:pt x="8745" y="1088"/>
                  </a:lnTo>
                  <a:lnTo>
                    <a:pt x="8782" y="1080"/>
                  </a:lnTo>
                  <a:lnTo>
                    <a:pt x="8819" y="1071"/>
                  </a:lnTo>
                  <a:lnTo>
                    <a:pt x="8857" y="1064"/>
                  </a:lnTo>
                  <a:lnTo>
                    <a:pt x="8895" y="1058"/>
                  </a:lnTo>
                  <a:lnTo>
                    <a:pt x="8932" y="1052"/>
                  </a:lnTo>
                  <a:lnTo>
                    <a:pt x="8971" y="1048"/>
                  </a:lnTo>
                  <a:lnTo>
                    <a:pt x="9010" y="1045"/>
                  </a:lnTo>
                  <a:lnTo>
                    <a:pt x="9050" y="1043"/>
                  </a:lnTo>
                  <a:lnTo>
                    <a:pt x="9090" y="1041"/>
                  </a:lnTo>
                  <a:lnTo>
                    <a:pt x="9130" y="1041"/>
                  </a:lnTo>
                  <a:lnTo>
                    <a:pt x="9130" y="1041"/>
                  </a:lnTo>
                  <a:lnTo>
                    <a:pt x="9181" y="1041"/>
                  </a:lnTo>
                  <a:lnTo>
                    <a:pt x="9230" y="1043"/>
                  </a:lnTo>
                  <a:lnTo>
                    <a:pt x="9279" y="1046"/>
                  </a:lnTo>
                  <a:lnTo>
                    <a:pt x="9325" y="1049"/>
                  </a:lnTo>
                  <a:lnTo>
                    <a:pt x="9371" y="1054"/>
                  </a:lnTo>
                  <a:lnTo>
                    <a:pt x="9416" y="1061"/>
                  </a:lnTo>
                  <a:lnTo>
                    <a:pt x="9459" y="1068"/>
                  </a:lnTo>
                  <a:lnTo>
                    <a:pt x="9503" y="1076"/>
                  </a:lnTo>
                  <a:lnTo>
                    <a:pt x="9544" y="1086"/>
                  </a:lnTo>
                  <a:lnTo>
                    <a:pt x="9585" y="1096"/>
                  </a:lnTo>
                  <a:lnTo>
                    <a:pt x="9625" y="1107"/>
                  </a:lnTo>
                  <a:lnTo>
                    <a:pt x="9663" y="1120"/>
                  </a:lnTo>
                  <a:lnTo>
                    <a:pt x="9701" y="1133"/>
                  </a:lnTo>
                  <a:lnTo>
                    <a:pt x="9738" y="1147"/>
                  </a:lnTo>
                  <a:lnTo>
                    <a:pt x="9774" y="1162"/>
                  </a:lnTo>
                  <a:lnTo>
                    <a:pt x="9810" y="1177"/>
                  </a:lnTo>
                  <a:lnTo>
                    <a:pt x="9843" y="1194"/>
                  </a:lnTo>
                  <a:lnTo>
                    <a:pt x="9877" y="1212"/>
                  </a:lnTo>
                  <a:lnTo>
                    <a:pt x="9911" y="1231"/>
                  </a:lnTo>
                  <a:lnTo>
                    <a:pt x="9942" y="1250"/>
                  </a:lnTo>
                  <a:lnTo>
                    <a:pt x="9974" y="1270"/>
                  </a:lnTo>
                  <a:lnTo>
                    <a:pt x="10004" y="1291"/>
                  </a:lnTo>
                  <a:lnTo>
                    <a:pt x="10035" y="1312"/>
                  </a:lnTo>
                  <a:lnTo>
                    <a:pt x="10064" y="1334"/>
                  </a:lnTo>
                  <a:lnTo>
                    <a:pt x="10093" y="1357"/>
                  </a:lnTo>
                  <a:lnTo>
                    <a:pt x="10121" y="1381"/>
                  </a:lnTo>
                  <a:lnTo>
                    <a:pt x="10148" y="1406"/>
                  </a:lnTo>
                  <a:lnTo>
                    <a:pt x="10176" y="1431"/>
                  </a:lnTo>
                  <a:lnTo>
                    <a:pt x="10202" y="1456"/>
                  </a:lnTo>
                  <a:lnTo>
                    <a:pt x="10228" y="1482"/>
                  </a:lnTo>
                  <a:lnTo>
                    <a:pt x="10255" y="1509"/>
                  </a:lnTo>
                  <a:lnTo>
                    <a:pt x="10280" y="1536"/>
                  </a:lnTo>
                  <a:lnTo>
                    <a:pt x="9871" y="1976"/>
                  </a:lnTo>
                  <a:lnTo>
                    <a:pt x="9871" y="1976"/>
                  </a:lnTo>
                  <a:lnTo>
                    <a:pt x="9833" y="1937"/>
                  </a:lnTo>
                  <a:lnTo>
                    <a:pt x="9795" y="1900"/>
                  </a:lnTo>
                  <a:lnTo>
                    <a:pt x="9756" y="1865"/>
                  </a:lnTo>
                  <a:lnTo>
                    <a:pt x="9716" y="1830"/>
                  </a:lnTo>
                  <a:lnTo>
                    <a:pt x="9675" y="1799"/>
                  </a:lnTo>
                  <a:lnTo>
                    <a:pt x="9634" y="1769"/>
                  </a:lnTo>
                  <a:lnTo>
                    <a:pt x="9613" y="1756"/>
                  </a:lnTo>
                  <a:lnTo>
                    <a:pt x="9591" y="1742"/>
                  </a:lnTo>
                  <a:lnTo>
                    <a:pt x="9569" y="1729"/>
                  </a:lnTo>
                  <a:lnTo>
                    <a:pt x="9547" y="1717"/>
                  </a:lnTo>
                  <a:lnTo>
                    <a:pt x="9525" y="1705"/>
                  </a:lnTo>
                  <a:lnTo>
                    <a:pt x="9501" y="1695"/>
                  </a:lnTo>
                  <a:lnTo>
                    <a:pt x="9477" y="1684"/>
                  </a:lnTo>
                  <a:lnTo>
                    <a:pt x="9454" y="1675"/>
                  </a:lnTo>
                  <a:lnTo>
                    <a:pt x="9429" y="1666"/>
                  </a:lnTo>
                  <a:lnTo>
                    <a:pt x="9405" y="1658"/>
                  </a:lnTo>
                  <a:lnTo>
                    <a:pt x="9379" y="1650"/>
                  </a:lnTo>
                  <a:lnTo>
                    <a:pt x="9353" y="1643"/>
                  </a:lnTo>
                  <a:lnTo>
                    <a:pt x="9327" y="1637"/>
                  </a:lnTo>
                  <a:lnTo>
                    <a:pt x="9300" y="1632"/>
                  </a:lnTo>
                  <a:lnTo>
                    <a:pt x="9272" y="1627"/>
                  </a:lnTo>
                  <a:lnTo>
                    <a:pt x="9244" y="1623"/>
                  </a:lnTo>
                  <a:lnTo>
                    <a:pt x="9215" y="1621"/>
                  </a:lnTo>
                  <a:lnTo>
                    <a:pt x="9186" y="1619"/>
                  </a:lnTo>
                  <a:lnTo>
                    <a:pt x="9155" y="1617"/>
                  </a:lnTo>
                  <a:lnTo>
                    <a:pt x="9125" y="1617"/>
                  </a:lnTo>
                  <a:lnTo>
                    <a:pt x="9125" y="1617"/>
                  </a:lnTo>
                  <a:lnTo>
                    <a:pt x="9081" y="1618"/>
                  </a:lnTo>
                  <a:lnTo>
                    <a:pt x="9037" y="1622"/>
                  </a:lnTo>
                  <a:lnTo>
                    <a:pt x="8993" y="1627"/>
                  </a:lnTo>
                  <a:lnTo>
                    <a:pt x="8951" y="1636"/>
                  </a:lnTo>
                  <a:lnTo>
                    <a:pt x="8910" y="1646"/>
                  </a:lnTo>
                  <a:lnTo>
                    <a:pt x="8870" y="1659"/>
                  </a:lnTo>
                  <a:lnTo>
                    <a:pt x="8832" y="1673"/>
                  </a:lnTo>
                  <a:lnTo>
                    <a:pt x="8794" y="1689"/>
                  </a:lnTo>
                  <a:lnTo>
                    <a:pt x="8756" y="1708"/>
                  </a:lnTo>
                  <a:lnTo>
                    <a:pt x="8720" y="1728"/>
                  </a:lnTo>
                  <a:lnTo>
                    <a:pt x="8685" y="1750"/>
                  </a:lnTo>
                  <a:lnTo>
                    <a:pt x="8653" y="1775"/>
                  </a:lnTo>
                  <a:lnTo>
                    <a:pt x="8620" y="1801"/>
                  </a:lnTo>
                  <a:lnTo>
                    <a:pt x="8589" y="1828"/>
                  </a:lnTo>
                  <a:lnTo>
                    <a:pt x="8559" y="1857"/>
                  </a:lnTo>
                  <a:lnTo>
                    <a:pt x="8531" y="1887"/>
                  </a:lnTo>
                  <a:lnTo>
                    <a:pt x="8504" y="1920"/>
                  </a:lnTo>
                  <a:lnTo>
                    <a:pt x="8479" y="1953"/>
                  </a:lnTo>
                  <a:lnTo>
                    <a:pt x="8455" y="1988"/>
                  </a:lnTo>
                  <a:lnTo>
                    <a:pt x="8433" y="2024"/>
                  </a:lnTo>
                  <a:lnTo>
                    <a:pt x="8412" y="2062"/>
                  </a:lnTo>
                  <a:lnTo>
                    <a:pt x="8392" y="2099"/>
                  </a:lnTo>
                  <a:lnTo>
                    <a:pt x="8375" y="2139"/>
                  </a:lnTo>
                  <a:lnTo>
                    <a:pt x="8359" y="2180"/>
                  </a:lnTo>
                  <a:lnTo>
                    <a:pt x="8345" y="2222"/>
                  </a:lnTo>
                  <a:lnTo>
                    <a:pt x="8332" y="2264"/>
                  </a:lnTo>
                  <a:lnTo>
                    <a:pt x="8321" y="2309"/>
                  </a:lnTo>
                  <a:lnTo>
                    <a:pt x="8313" y="2353"/>
                  </a:lnTo>
                  <a:lnTo>
                    <a:pt x="8306" y="2398"/>
                  </a:lnTo>
                  <a:lnTo>
                    <a:pt x="8300" y="2444"/>
                  </a:lnTo>
                  <a:lnTo>
                    <a:pt x="8298" y="2490"/>
                  </a:lnTo>
                  <a:lnTo>
                    <a:pt x="8297" y="2538"/>
                  </a:lnTo>
                  <a:lnTo>
                    <a:pt x="8297" y="2538"/>
                  </a:lnTo>
                  <a:lnTo>
                    <a:pt x="8298" y="2586"/>
                  </a:lnTo>
                  <a:lnTo>
                    <a:pt x="8301" y="2633"/>
                  </a:lnTo>
                  <a:lnTo>
                    <a:pt x="8306" y="2681"/>
                  </a:lnTo>
                  <a:lnTo>
                    <a:pt x="8313" y="2726"/>
                  </a:lnTo>
                  <a:lnTo>
                    <a:pt x="8322" y="2771"/>
                  </a:lnTo>
                  <a:lnTo>
                    <a:pt x="8333" y="2816"/>
                  </a:lnTo>
                  <a:lnTo>
                    <a:pt x="8346" y="2859"/>
                  </a:lnTo>
                  <a:lnTo>
                    <a:pt x="8360" y="2901"/>
                  </a:lnTo>
                  <a:lnTo>
                    <a:pt x="8376" y="2942"/>
                  </a:lnTo>
                  <a:lnTo>
                    <a:pt x="8394" y="2983"/>
                  </a:lnTo>
                  <a:lnTo>
                    <a:pt x="8414" y="3022"/>
                  </a:lnTo>
                  <a:lnTo>
                    <a:pt x="8435" y="3059"/>
                  </a:lnTo>
                  <a:lnTo>
                    <a:pt x="8458" y="3096"/>
                  </a:lnTo>
                  <a:lnTo>
                    <a:pt x="8483" y="3132"/>
                  </a:lnTo>
                  <a:lnTo>
                    <a:pt x="8510" y="3165"/>
                  </a:lnTo>
                  <a:lnTo>
                    <a:pt x="8537" y="3197"/>
                  </a:lnTo>
                  <a:lnTo>
                    <a:pt x="8566" y="3228"/>
                  </a:lnTo>
                  <a:lnTo>
                    <a:pt x="8597" y="3257"/>
                  </a:lnTo>
                  <a:lnTo>
                    <a:pt x="8629" y="3285"/>
                  </a:lnTo>
                  <a:lnTo>
                    <a:pt x="8662" y="3310"/>
                  </a:lnTo>
                  <a:lnTo>
                    <a:pt x="8697" y="3335"/>
                  </a:lnTo>
                  <a:lnTo>
                    <a:pt x="8734" y="3357"/>
                  </a:lnTo>
                  <a:lnTo>
                    <a:pt x="8771" y="3378"/>
                  </a:lnTo>
                  <a:lnTo>
                    <a:pt x="8809" y="3396"/>
                  </a:lnTo>
                  <a:lnTo>
                    <a:pt x="8849" y="3412"/>
                  </a:lnTo>
                  <a:lnTo>
                    <a:pt x="8889" y="3427"/>
                  </a:lnTo>
                  <a:lnTo>
                    <a:pt x="8931" y="3440"/>
                  </a:lnTo>
                  <a:lnTo>
                    <a:pt x="8975" y="3450"/>
                  </a:lnTo>
                  <a:lnTo>
                    <a:pt x="9019" y="3458"/>
                  </a:lnTo>
                  <a:lnTo>
                    <a:pt x="9064" y="3464"/>
                  </a:lnTo>
                  <a:lnTo>
                    <a:pt x="9110" y="3467"/>
                  </a:lnTo>
                  <a:lnTo>
                    <a:pt x="9158" y="3469"/>
                  </a:lnTo>
                  <a:lnTo>
                    <a:pt x="9158" y="3469"/>
                  </a:lnTo>
                  <a:lnTo>
                    <a:pt x="9186" y="3468"/>
                  </a:lnTo>
                  <a:lnTo>
                    <a:pt x="9214" y="3467"/>
                  </a:lnTo>
                  <a:lnTo>
                    <a:pt x="9243" y="3465"/>
                  </a:lnTo>
                  <a:lnTo>
                    <a:pt x="9270" y="3462"/>
                  </a:lnTo>
                  <a:lnTo>
                    <a:pt x="9297" y="3459"/>
                  </a:lnTo>
                  <a:lnTo>
                    <a:pt x="9324" y="3453"/>
                  </a:lnTo>
                  <a:lnTo>
                    <a:pt x="9350" y="3448"/>
                  </a:lnTo>
                  <a:lnTo>
                    <a:pt x="9376" y="3443"/>
                  </a:lnTo>
                  <a:lnTo>
                    <a:pt x="9402" y="3436"/>
                  </a:lnTo>
                  <a:lnTo>
                    <a:pt x="9427" y="3428"/>
                  </a:lnTo>
                  <a:lnTo>
                    <a:pt x="9451" y="3420"/>
                  </a:lnTo>
                  <a:lnTo>
                    <a:pt x="9475" y="3411"/>
                  </a:lnTo>
                  <a:lnTo>
                    <a:pt x="9499" y="3402"/>
                  </a:lnTo>
                  <a:lnTo>
                    <a:pt x="9524" y="3391"/>
                  </a:lnTo>
                  <a:lnTo>
                    <a:pt x="9547" y="3380"/>
                  </a:lnTo>
                  <a:lnTo>
                    <a:pt x="9570" y="3368"/>
                  </a:lnTo>
                  <a:lnTo>
                    <a:pt x="9592" y="3357"/>
                  </a:lnTo>
                  <a:lnTo>
                    <a:pt x="9615" y="3344"/>
                  </a:lnTo>
                  <a:lnTo>
                    <a:pt x="9637" y="3330"/>
                  </a:lnTo>
                  <a:lnTo>
                    <a:pt x="9658" y="3317"/>
                  </a:lnTo>
                  <a:lnTo>
                    <a:pt x="9701" y="3287"/>
                  </a:lnTo>
                  <a:lnTo>
                    <a:pt x="9743" y="3255"/>
                  </a:lnTo>
                  <a:lnTo>
                    <a:pt x="9784" y="3221"/>
                  </a:lnTo>
                  <a:lnTo>
                    <a:pt x="9825" y="3186"/>
                  </a:lnTo>
                  <a:lnTo>
                    <a:pt x="9865" y="3149"/>
                  </a:lnTo>
                  <a:lnTo>
                    <a:pt x="9904" y="3110"/>
                  </a:lnTo>
                  <a:lnTo>
                    <a:pt x="10302" y="3502"/>
                  </a:lnTo>
                  <a:lnTo>
                    <a:pt x="10302" y="3502"/>
                  </a:lnTo>
                  <a:lnTo>
                    <a:pt x="10275" y="3531"/>
                  </a:lnTo>
                  <a:lnTo>
                    <a:pt x="10248" y="3560"/>
                  </a:lnTo>
                  <a:lnTo>
                    <a:pt x="10221" y="3588"/>
                  </a:lnTo>
                  <a:lnTo>
                    <a:pt x="10192" y="3615"/>
                  </a:lnTo>
                  <a:lnTo>
                    <a:pt x="10164" y="3643"/>
                  </a:lnTo>
                  <a:lnTo>
                    <a:pt x="10136" y="3669"/>
                  </a:lnTo>
                  <a:lnTo>
                    <a:pt x="10106" y="3694"/>
                  </a:lnTo>
                  <a:lnTo>
                    <a:pt x="10077" y="3718"/>
                  </a:lnTo>
                  <a:lnTo>
                    <a:pt x="10047" y="3742"/>
                  </a:lnTo>
                  <a:lnTo>
                    <a:pt x="10016" y="3767"/>
                  </a:lnTo>
                  <a:lnTo>
                    <a:pt x="9985" y="3789"/>
                  </a:lnTo>
                  <a:lnTo>
                    <a:pt x="9953" y="3811"/>
                  </a:lnTo>
                  <a:lnTo>
                    <a:pt x="9920" y="3832"/>
                  </a:lnTo>
                  <a:lnTo>
                    <a:pt x="9886" y="3852"/>
                  </a:lnTo>
                  <a:lnTo>
                    <a:pt x="9853" y="3871"/>
                  </a:lnTo>
                  <a:lnTo>
                    <a:pt x="9817" y="3890"/>
                  </a:lnTo>
                  <a:lnTo>
                    <a:pt x="9781" y="3906"/>
                  </a:lnTo>
                  <a:lnTo>
                    <a:pt x="9745" y="3923"/>
                  </a:lnTo>
                  <a:lnTo>
                    <a:pt x="9708" y="3939"/>
                  </a:lnTo>
                  <a:lnTo>
                    <a:pt x="9669" y="3953"/>
                  </a:lnTo>
                  <a:lnTo>
                    <a:pt x="9630" y="3966"/>
                  </a:lnTo>
                  <a:lnTo>
                    <a:pt x="9590" y="3979"/>
                  </a:lnTo>
                  <a:lnTo>
                    <a:pt x="9548" y="3991"/>
                  </a:lnTo>
                  <a:lnTo>
                    <a:pt x="9506" y="4001"/>
                  </a:lnTo>
                  <a:lnTo>
                    <a:pt x="9463" y="4010"/>
                  </a:lnTo>
                  <a:lnTo>
                    <a:pt x="9417" y="4018"/>
                  </a:lnTo>
                  <a:lnTo>
                    <a:pt x="9372" y="4024"/>
                  </a:lnTo>
                  <a:lnTo>
                    <a:pt x="9325" y="4031"/>
                  </a:lnTo>
                  <a:lnTo>
                    <a:pt x="9277" y="4035"/>
                  </a:lnTo>
                  <a:lnTo>
                    <a:pt x="9228" y="4038"/>
                  </a:lnTo>
                  <a:lnTo>
                    <a:pt x="9176" y="4040"/>
                  </a:lnTo>
                  <a:lnTo>
                    <a:pt x="9125" y="4040"/>
                  </a:lnTo>
                  <a:lnTo>
                    <a:pt x="9125" y="4040"/>
                  </a:lnTo>
                  <a:close/>
                  <a:moveTo>
                    <a:pt x="13325" y="3976"/>
                  </a:moveTo>
                  <a:lnTo>
                    <a:pt x="12562" y="3976"/>
                  </a:lnTo>
                  <a:lnTo>
                    <a:pt x="11696" y="2733"/>
                  </a:lnTo>
                  <a:lnTo>
                    <a:pt x="11294" y="3153"/>
                  </a:lnTo>
                  <a:lnTo>
                    <a:pt x="11294" y="3976"/>
                  </a:lnTo>
                  <a:lnTo>
                    <a:pt x="10634" y="3976"/>
                  </a:lnTo>
                  <a:lnTo>
                    <a:pt x="10634" y="0"/>
                  </a:lnTo>
                  <a:lnTo>
                    <a:pt x="11294" y="0"/>
                  </a:lnTo>
                  <a:lnTo>
                    <a:pt x="11294" y="2375"/>
                  </a:lnTo>
                  <a:lnTo>
                    <a:pt x="12486" y="1101"/>
                  </a:lnTo>
                  <a:lnTo>
                    <a:pt x="13287" y="1101"/>
                  </a:lnTo>
                  <a:lnTo>
                    <a:pt x="12142" y="2271"/>
                  </a:lnTo>
                  <a:lnTo>
                    <a:pt x="13325" y="3976"/>
                  </a:lnTo>
                  <a:close/>
                  <a:moveTo>
                    <a:pt x="15313" y="4035"/>
                  </a:moveTo>
                  <a:lnTo>
                    <a:pt x="15313" y="4035"/>
                  </a:lnTo>
                  <a:lnTo>
                    <a:pt x="15269" y="4035"/>
                  </a:lnTo>
                  <a:lnTo>
                    <a:pt x="15226" y="4033"/>
                  </a:lnTo>
                  <a:lnTo>
                    <a:pt x="15185" y="4029"/>
                  </a:lnTo>
                  <a:lnTo>
                    <a:pt x="15144" y="4024"/>
                  </a:lnTo>
                  <a:lnTo>
                    <a:pt x="15104" y="4019"/>
                  </a:lnTo>
                  <a:lnTo>
                    <a:pt x="15065" y="4012"/>
                  </a:lnTo>
                  <a:lnTo>
                    <a:pt x="15026" y="4003"/>
                  </a:lnTo>
                  <a:lnTo>
                    <a:pt x="14990" y="3994"/>
                  </a:lnTo>
                  <a:lnTo>
                    <a:pt x="14953" y="3983"/>
                  </a:lnTo>
                  <a:lnTo>
                    <a:pt x="14918" y="3972"/>
                  </a:lnTo>
                  <a:lnTo>
                    <a:pt x="14883" y="3959"/>
                  </a:lnTo>
                  <a:lnTo>
                    <a:pt x="14850" y="3945"/>
                  </a:lnTo>
                  <a:lnTo>
                    <a:pt x="14817" y="3931"/>
                  </a:lnTo>
                  <a:lnTo>
                    <a:pt x="14785" y="3915"/>
                  </a:lnTo>
                  <a:lnTo>
                    <a:pt x="14754" y="3899"/>
                  </a:lnTo>
                  <a:lnTo>
                    <a:pt x="14723" y="3882"/>
                  </a:lnTo>
                  <a:lnTo>
                    <a:pt x="14694" y="3864"/>
                  </a:lnTo>
                  <a:lnTo>
                    <a:pt x="14666" y="3846"/>
                  </a:lnTo>
                  <a:lnTo>
                    <a:pt x="14637" y="3827"/>
                  </a:lnTo>
                  <a:lnTo>
                    <a:pt x="14610" y="3807"/>
                  </a:lnTo>
                  <a:lnTo>
                    <a:pt x="14584" y="3786"/>
                  </a:lnTo>
                  <a:lnTo>
                    <a:pt x="14558" y="3765"/>
                  </a:lnTo>
                  <a:lnTo>
                    <a:pt x="14533" y="3742"/>
                  </a:lnTo>
                  <a:lnTo>
                    <a:pt x="14509" y="3720"/>
                  </a:lnTo>
                  <a:lnTo>
                    <a:pt x="14486" y="3697"/>
                  </a:lnTo>
                  <a:lnTo>
                    <a:pt x="14463" y="3674"/>
                  </a:lnTo>
                  <a:lnTo>
                    <a:pt x="14440" y="3651"/>
                  </a:lnTo>
                  <a:lnTo>
                    <a:pt x="14418" y="3627"/>
                  </a:lnTo>
                  <a:lnTo>
                    <a:pt x="14397" y="3603"/>
                  </a:lnTo>
                  <a:lnTo>
                    <a:pt x="14377" y="3578"/>
                  </a:lnTo>
                  <a:lnTo>
                    <a:pt x="14338" y="3529"/>
                  </a:lnTo>
                  <a:lnTo>
                    <a:pt x="14338" y="3976"/>
                  </a:lnTo>
                  <a:lnTo>
                    <a:pt x="13679" y="3976"/>
                  </a:lnTo>
                  <a:lnTo>
                    <a:pt x="13679" y="0"/>
                  </a:lnTo>
                  <a:lnTo>
                    <a:pt x="14338" y="0"/>
                  </a:lnTo>
                  <a:lnTo>
                    <a:pt x="14338" y="1579"/>
                  </a:lnTo>
                  <a:lnTo>
                    <a:pt x="14338" y="1579"/>
                  </a:lnTo>
                  <a:lnTo>
                    <a:pt x="14358" y="1552"/>
                  </a:lnTo>
                  <a:lnTo>
                    <a:pt x="14379" y="1524"/>
                  </a:lnTo>
                  <a:lnTo>
                    <a:pt x="14401" y="1497"/>
                  </a:lnTo>
                  <a:lnTo>
                    <a:pt x="14423" y="1470"/>
                  </a:lnTo>
                  <a:lnTo>
                    <a:pt x="14445" y="1444"/>
                  </a:lnTo>
                  <a:lnTo>
                    <a:pt x="14468" y="1418"/>
                  </a:lnTo>
                  <a:lnTo>
                    <a:pt x="14491" y="1393"/>
                  </a:lnTo>
                  <a:lnTo>
                    <a:pt x="14515" y="1369"/>
                  </a:lnTo>
                  <a:lnTo>
                    <a:pt x="14539" y="1345"/>
                  </a:lnTo>
                  <a:lnTo>
                    <a:pt x="14566" y="1321"/>
                  </a:lnTo>
                  <a:lnTo>
                    <a:pt x="14591" y="1299"/>
                  </a:lnTo>
                  <a:lnTo>
                    <a:pt x="14618" y="1277"/>
                  </a:lnTo>
                  <a:lnTo>
                    <a:pt x="14646" y="1256"/>
                  </a:lnTo>
                  <a:lnTo>
                    <a:pt x="14673" y="1235"/>
                  </a:lnTo>
                  <a:lnTo>
                    <a:pt x="14702" y="1216"/>
                  </a:lnTo>
                  <a:lnTo>
                    <a:pt x="14732" y="1197"/>
                  </a:lnTo>
                  <a:lnTo>
                    <a:pt x="14762" y="1180"/>
                  </a:lnTo>
                  <a:lnTo>
                    <a:pt x="14793" y="1163"/>
                  </a:lnTo>
                  <a:lnTo>
                    <a:pt x="14824" y="1147"/>
                  </a:lnTo>
                  <a:lnTo>
                    <a:pt x="14857" y="1132"/>
                  </a:lnTo>
                  <a:lnTo>
                    <a:pt x="14891" y="1117"/>
                  </a:lnTo>
                  <a:lnTo>
                    <a:pt x="14924" y="1105"/>
                  </a:lnTo>
                  <a:lnTo>
                    <a:pt x="14960" y="1093"/>
                  </a:lnTo>
                  <a:lnTo>
                    <a:pt x="14996" y="1083"/>
                  </a:lnTo>
                  <a:lnTo>
                    <a:pt x="15032" y="1073"/>
                  </a:lnTo>
                  <a:lnTo>
                    <a:pt x="15069" y="1064"/>
                  </a:lnTo>
                  <a:lnTo>
                    <a:pt x="15108" y="1058"/>
                  </a:lnTo>
                  <a:lnTo>
                    <a:pt x="15147" y="1051"/>
                  </a:lnTo>
                  <a:lnTo>
                    <a:pt x="15187" y="1046"/>
                  </a:lnTo>
                  <a:lnTo>
                    <a:pt x="15228" y="1043"/>
                  </a:lnTo>
                  <a:lnTo>
                    <a:pt x="15270" y="1041"/>
                  </a:lnTo>
                  <a:lnTo>
                    <a:pt x="15313" y="1041"/>
                  </a:lnTo>
                  <a:lnTo>
                    <a:pt x="15313" y="1041"/>
                  </a:lnTo>
                  <a:lnTo>
                    <a:pt x="15345" y="1041"/>
                  </a:lnTo>
                  <a:lnTo>
                    <a:pt x="15378" y="1042"/>
                  </a:lnTo>
                  <a:lnTo>
                    <a:pt x="15409" y="1044"/>
                  </a:lnTo>
                  <a:lnTo>
                    <a:pt x="15441" y="1047"/>
                  </a:lnTo>
                  <a:lnTo>
                    <a:pt x="15472" y="1050"/>
                  </a:lnTo>
                  <a:lnTo>
                    <a:pt x="15504" y="1054"/>
                  </a:lnTo>
                  <a:lnTo>
                    <a:pt x="15535" y="1060"/>
                  </a:lnTo>
                  <a:lnTo>
                    <a:pt x="15567" y="1065"/>
                  </a:lnTo>
                  <a:lnTo>
                    <a:pt x="15597" y="1072"/>
                  </a:lnTo>
                  <a:lnTo>
                    <a:pt x="15629" y="1080"/>
                  </a:lnTo>
                  <a:lnTo>
                    <a:pt x="15659" y="1087"/>
                  </a:lnTo>
                  <a:lnTo>
                    <a:pt x="15690" y="1096"/>
                  </a:lnTo>
                  <a:lnTo>
                    <a:pt x="15720" y="1106"/>
                  </a:lnTo>
                  <a:lnTo>
                    <a:pt x="15751" y="1116"/>
                  </a:lnTo>
                  <a:lnTo>
                    <a:pt x="15780" y="1128"/>
                  </a:lnTo>
                  <a:lnTo>
                    <a:pt x="15810" y="1140"/>
                  </a:lnTo>
                  <a:lnTo>
                    <a:pt x="15839" y="1152"/>
                  </a:lnTo>
                  <a:lnTo>
                    <a:pt x="15869" y="1166"/>
                  </a:lnTo>
                  <a:lnTo>
                    <a:pt x="15897" y="1180"/>
                  </a:lnTo>
                  <a:lnTo>
                    <a:pt x="15927" y="1194"/>
                  </a:lnTo>
                  <a:lnTo>
                    <a:pt x="15954" y="1210"/>
                  </a:lnTo>
                  <a:lnTo>
                    <a:pt x="15982" y="1227"/>
                  </a:lnTo>
                  <a:lnTo>
                    <a:pt x="16010" y="1244"/>
                  </a:lnTo>
                  <a:lnTo>
                    <a:pt x="16037" y="1262"/>
                  </a:lnTo>
                  <a:lnTo>
                    <a:pt x="16063" y="1280"/>
                  </a:lnTo>
                  <a:lnTo>
                    <a:pt x="16090" y="1299"/>
                  </a:lnTo>
                  <a:lnTo>
                    <a:pt x="16116" y="1319"/>
                  </a:lnTo>
                  <a:lnTo>
                    <a:pt x="16141" y="1339"/>
                  </a:lnTo>
                  <a:lnTo>
                    <a:pt x="16166" y="1361"/>
                  </a:lnTo>
                  <a:lnTo>
                    <a:pt x="16192" y="1383"/>
                  </a:lnTo>
                  <a:lnTo>
                    <a:pt x="16216" y="1407"/>
                  </a:lnTo>
                  <a:lnTo>
                    <a:pt x="16239" y="1430"/>
                  </a:lnTo>
                  <a:lnTo>
                    <a:pt x="16262" y="1454"/>
                  </a:lnTo>
                  <a:lnTo>
                    <a:pt x="16285" y="1479"/>
                  </a:lnTo>
                  <a:lnTo>
                    <a:pt x="16307" y="1504"/>
                  </a:lnTo>
                  <a:lnTo>
                    <a:pt x="16328" y="1531"/>
                  </a:lnTo>
                  <a:lnTo>
                    <a:pt x="16349" y="1558"/>
                  </a:lnTo>
                  <a:lnTo>
                    <a:pt x="16370" y="1585"/>
                  </a:lnTo>
                  <a:lnTo>
                    <a:pt x="16390" y="1614"/>
                  </a:lnTo>
                  <a:lnTo>
                    <a:pt x="16409" y="1643"/>
                  </a:lnTo>
                  <a:lnTo>
                    <a:pt x="16428" y="1673"/>
                  </a:lnTo>
                  <a:lnTo>
                    <a:pt x="16446" y="1703"/>
                  </a:lnTo>
                  <a:lnTo>
                    <a:pt x="16463" y="1734"/>
                  </a:lnTo>
                  <a:lnTo>
                    <a:pt x="16480" y="1766"/>
                  </a:lnTo>
                  <a:lnTo>
                    <a:pt x="16497" y="1798"/>
                  </a:lnTo>
                  <a:lnTo>
                    <a:pt x="16511" y="1831"/>
                  </a:lnTo>
                  <a:lnTo>
                    <a:pt x="16526" y="1865"/>
                  </a:lnTo>
                  <a:lnTo>
                    <a:pt x="16540" y="1900"/>
                  </a:lnTo>
                  <a:lnTo>
                    <a:pt x="16553" y="1934"/>
                  </a:lnTo>
                  <a:lnTo>
                    <a:pt x="16566" y="1970"/>
                  </a:lnTo>
                  <a:lnTo>
                    <a:pt x="16578" y="2007"/>
                  </a:lnTo>
                  <a:lnTo>
                    <a:pt x="16588" y="2044"/>
                  </a:lnTo>
                  <a:lnTo>
                    <a:pt x="16599" y="2081"/>
                  </a:lnTo>
                  <a:lnTo>
                    <a:pt x="16608" y="2119"/>
                  </a:lnTo>
                  <a:lnTo>
                    <a:pt x="16617" y="2158"/>
                  </a:lnTo>
                  <a:lnTo>
                    <a:pt x="16624" y="2198"/>
                  </a:lnTo>
                  <a:lnTo>
                    <a:pt x="16631" y="2238"/>
                  </a:lnTo>
                  <a:lnTo>
                    <a:pt x="16637" y="2279"/>
                  </a:lnTo>
                  <a:lnTo>
                    <a:pt x="16642" y="2321"/>
                  </a:lnTo>
                  <a:lnTo>
                    <a:pt x="16646" y="2363"/>
                  </a:lnTo>
                  <a:lnTo>
                    <a:pt x="16649" y="2405"/>
                  </a:lnTo>
                  <a:lnTo>
                    <a:pt x="16652" y="2449"/>
                  </a:lnTo>
                  <a:lnTo>
                    <a:pt x="16653" y="2494"/>
                  </a:lnTo>
                  <a:lnTo>
                    <a:pt x="16653" y="2538"/>
                  </a:lnTo>
                  <a:lnTo>
                    <a:pt x="16653" y="2538"/>
                  </a:lnTo>
                  <a:lnTo>
                    <a:pt x="16653" y="2582"/>
                  </a:lnTo>
                  <a:lnTo>
                    <a:pt x="16652" y="2626"/>
                  </a:lnTo>
                  <a:lnTo>
                    <a:pt x="16649" y="2670"/>
                  </a:lnTo>
                  <a:lnTo>
                    <a:pt x="16646" y="2712"/>
                  </a:lnTo>
                  <a:lnTo>
                    <a:pt x="16642" y="2754"/>
                  </a:lnTo>
                  <a:lnTo>
                    <a:pt x="16638" y="2796"/>
                  </a:lnTo>
                  <a:lnTo>
                    <a:pt x="16631" y="2837"/>
                  </a:lnTo>
                  <a:lnTo>
                    <a:pt x="16624" y="2877"/>
                  </a:lnTo>
                  <a:lnTo>
                    <a:pt x="16617" y="2917"/>
                  </a:lnTo>
                  <a:lnTo>
                    <a:pt x="16608" y="2956"/>
                  </a:lnTo>
                  <a:lnTo>
                    <a:pt x="16599" y="2994"/>
                  </a:lnTo>
                  <a:lnTo>
                    <a:pt x="16589" y="3032"/>
                  </a:lnTo>
                  <a:lnTo>
                    <a:pt x="16578" y="3069"/>
                  </a:lnTo>
                  <a:lnTo>
                    <a:pt x="16566" y="3105"/>
                  </a:lnTo>
                  <a:lnTo>
                    <a:pt x="16555" y="3141"/>
                  </a:lnTo>
                  <a:lnTo>
                    <a:pt x="16541" y="3176"/>
                  </a:lnTo>
                  <a:lnTo>
                    <a:pt x="16527" y="3211"/>
                  </a:lnTo>
                  <a:lnTo>
                    <a:pt x="16512" y="3244"/>
                  </a:lnTo>
                  <a:lnTo>
                    <a:pt x="16497" y="3277"/>
                  </a:lnTo>
                  <a:lnTo>
                    <a:pt x="16481" y="3309"/>
                  </a:lnTo>
                  <a:lnTo>
                    <a:pt x="16464" y="3341"/>
                  </a:lnTo>
                  <a:lnTo>
                    <a:pt x="16447" y="3372"/>
                  </a:lnTo>
                  <a:lnTo>
                    <a:pt x="16429" y="3403"/>
                  </a:lnTo>
                  <a:lnTo>
                    <a:pt x="16410" y="3432"/>
                  </a:lnTo>
                  <a:lnTo>
                    <a:pt x="16391" y="3462"/>
                  </a:lnTo>
                  <a:lnTo>
                    <a:pt x="16372" y="3490"/>
                  </a:lnTo>
                  <a:lnTo>
                    <a:pt x="16352" y="3518"/>
                  </a:lnTo>
                  <a:lnTo>
                    <a:pt x="16330" y="3545"/>
                  </a:lnTo>
                  <a:lnTo>
                    <a:pt x="16308" y="3571"/>
                  </a:lnTo>
                  <a:lnTo>
                    <a:pt x="16286" y="3596"/>
                  </a:lnTo>
                  <a:lnTo>
                    <a:pt x="16264" y="3622"/>
                  </a:lnTo>
                  <a:lnTo>
                    <a:pt x="16241" y="3646"/>
                  </a:lnTo>
                  <a:lnTo>
                    <a:pt x="16217" y="3669"/>
                  </a:lnTo>
                  <a:lnTo>
                    <a:pt x="16194" y="3692"/>
                  </a:lnTo>
                  <a:lnTo>
                    <a:pt x="16169" y="3714"/>
                  </a:lnTo>
                  <a:lnTo>
                    <a:pt x="16143" y="3735"/>
                  </a:lnTo>
                  <a:lnTo>
                    <a:pt x="16118" y="3756"/>
                  </a:lnTo>
                  <a:lnTo>
                    <a:pt x="16093" y="3776"/>
                  </a:lnTo>
                  <a:lnTo>
                    <a:pt x="16065" y="3795"/>
                  </a:lnTo>
                  <a:lnTo>
                    <a:pt x="16039" y="3814"/>
                  </a:lnTo>
                  <a:lnTo>
                    <a:pt x="16012" y="3832"/>
                  </a:lnTo>
                  <a:lnTo>
                    <a:pt x="15984" y="3849"/>
                  </a:lnTo>
                  <a:lnTo>
                    <a:pt x="15957" y="3865"/>
                  </a:lnTo>
                  <a:lnTo>
                    <a:pt x="15929" y="3881"/>
                  </a:lnTo>
                  <a:lnTo>
                    <a:pt x="15900" y="3896"/>
                  </a:lnTo>
                  <a:lnTo>
                    <a:pt x="15871" y="3910"/>
                  </a:lnTo>
                  <a:lnTo>
                    <a:pt x="15841" y="3923"/>
                  </a:lnTo>
                  <a:lnTo>
                    <a:pt x="15812" y="3936"/>
                  </a:lnTo>
                  <a:lnTo>
                    <a:pt x="15783" y="3947"/>
                  </a:lnTo>
                  <a:lnTo>
                    <a:pt x="15753" y="3959"/>
                  </a:lnTo>
                  <a:lnTo>
                    <a:pt x="15723" y="3970"/>
                  </a:lnTo>
                  <a:lnTo>
                    <a:pt x="15692" y="3979"/>
                  </a:lnTo>
                  <a:lnTo>
                    <a:pt x="15662" y="3988"/>
                  </a:lnTo>
                  <a:lnTo>
                    <a:pt x="15630" y="3996"/>
                  </a:lnTo>
                  <a:lnTo>
                    <a:pt x="15600" y="4003"/>
                  </a:lnTo>
                  <a:lnTo>
                    <a:pt x="15568" y="4011"/>
                  </a:lnTo>
                  <a:lnTo>
                    <a:pt x="15536" y="4016"/>
                  </a:lnTo>
                  <a:lnTo>
                    <a:pt x="15505" y="4021"/>
                  </a:lnTo>
                  <a:lnTo>
                    <a:pt x="15473" y="4025"/>
                  </a:lnTo>
                  <a:lnTo>
                    <a:pt x="15442" y="4029"/>
                  </a:lnTo>
                  <a:lnTo>
                    <a:pt x="15410" y="4032"/>
                  </a:lnTo>
                  <a:lnTo>
                    <a:pt x="15378" y="4034"/>
                  </a:lnTo>
                  <a:lnTo>
                    <a:pt x="15346" y="4035"/>
                  </a:lnTo>
                  <a:lnTo>
                    <a:pt x="15313" y="4035"/>
                  </a:lnTo>
                  <a:lnTo>
                    <a:pt x="15313" y="4035"/>
                  </a:lnTo>
                  <a:close/>
                  <a:moveTo>
                    <a:pt x="15161" y="1612"/>
                  </a:moveTo>
                  <a:lnTo>
                    <a:pt x="15161" y="1612"/>
                  </a:lnTo>
                  <a:lnTo>
                    <a:pt x="15120" y="1613"/>
                  </a:lnTo>
                  <a:lnTo>
                    <a:pt x="15078" y="1616"/>
                  </a:lnTo>
                  <a:lnTo>
                    <a:pt x="15037" y="1621"/>
                  </a:lnTo>
                  <a:lnTo>
                    <a:pt x="14997" y="1628"/>
                  </a:lnTo>
                  <a:lnTo>
                    <a:pt x="14957" y="1638"/>
                  </a:lnTo>
                  <a:lnTo>
                    <a:pt x="14918" y="1649"/>
                  </a:lnTo>
                  <a:lnTo>
                    <a:pt x="14879" y="1662"/>
                  </a:lnTo>
                  <a:lnTo>
                    <a:pt x="14841" y="1678"/>
                  </a:lnTo>
                  <a:lnTo>
                    <a:pt x="14804" y="1695"/>
                  </a:lnTo>
                  <a:lnTo>
                    <a:pt x="14769" y="1714"/>
                  </a:lnTo>
                  <a:lnTo>
                    <a:pt x="14733" y="1735"/>
                  </a:lnTo>
                  <a:lnTo>
                    <a:pt x="14699" y="1757"/>
                  </a:lnTo>
                  <a:lnTo>
                    <a:pt x="14667" y="1781"/>
                  </a:lnTo>
                  <a:lnTo>
                    <a:pt x="14634" y="1807"/>
                  </a:lnTo>
                  <a:lnTo>
                    <a:pt x="14604" y="1834"/>
                  </a:lnTo>
                  <a:lnTo>
                    <a:pt x="14574" y="1864"/>
                  </a:lnTo>
                  <a:lnTo>
                    <a:pt x="14546" y="1895"/>
                  </a:lnTo>
                  <a:lnTo>
                    <a:pt x="14519" y="1928"/>
                  </a:lnTo>
                  <a:lnTo>
                    <a:pt x="14493" y="1963"/>
                  </a:lnTo>
                  <a:lnTo>
                    <a:pt x="14470" y="1998"/>
                  </a:lnTo>
                  <a:lnTo>
                    <a:pt x="14447" y="2035"/>
                  </a:lnTo>
                  <a:lnTo>
                    <a:pt x="14427" y="2074"/>
                  </a:lnTo>
                  <a:lnTo>
                    <a:pt x="14408" y="2114"/>
                  </a:lnTo>
                  <a:lnTo>
                    <a:pt x="14390" y="2156"/>
                  </a:lnTo>
                  <a:lnTo>
                    <a:pt x="14374" y="2199"/>
                  </a:lnTo>
                  <a:lnTo>
                    <a:pt x="14361" y="2243"/>
                  </a:lnTo>
                  <a:lnTo>
                    <a:pt x="14349" y="2290"/>
                  </a:lnTo>
                  <a:lnTo>
                    <a:pt x="14340" y="2337"/>
                  </a:lnTo>
                  <a:lnTo>
                    <a:pt x="14332" y="2385"/>
                  </a:lnTo>
                  <a:lnTo>
                    <a:pt x="14326" y="2435"/>
                  </a:lnTo>
                  <a:lnTo>
                    <a:pt x="14323" y="2486"/>
                  </a:lnTo>
                  <a:lnTo>
                    <a:pt x="14322" y="2538"/>
                  </a:lnTo>
                  <a:lnTo>
                    <a:pt x="14322" y="2538"/>
                  </a:lnTo>
                  <a:lnTo>
                    <a:pt x="14323" y="2589"/>
                  </a:lnTo>
                  <a:lnTo>
                    <a:pt x="14326" y="2641"/>
                  </a:lnTo>
                  <a:lnTo>
                    <a:pt x="14332" y="2690"/>
                  </a:lnTo>
                  <a:lnTo>
                    <a:pt x="14340" y="2739"/>
                  </a:lnTo>
                  <a:lnTo>
                    <a:pt x="14349" y="2786"/>
                  </a:lnTo>
                  <a:lnTo>
                    <a:pt x="14361" y="2831"/>
                  </a:lnTo>
                  <a:lnTo>
                    <a:pt x="14374" y="2876"/>
                  </a:lnTo>
                  <a:lnTo>
                    <a:pt x="14390" y="2919"/>
                  </a:lnTo>
                  <a:lnTo>
                    <a:pt x="14408" y="2960"/>
                  </a:lnTo>
                  <a:lnTo>
                    <a:pt x="14427" y="3000"/>
                  </a:lnTo>
                  <a:lnTo>
                    <a:pt x="14447" y="3039"/>
                  </a:lnTo>
                  <a:lnTo>
                    <a:pt x="14470" y="3077"/>
                  </a:lnTo>
                  <a:lnTo>
                    <a:pt x="14493" y="3113"/>
                  </a:lnTo>
                  <a:lnTo>
                    <a:pt x="14519" y="3147"/>
                  </a:lnTo>
                  <a:lnTo>
                    <a:pt x="14546" y="3180"/>
                  </a:lnTo>
                  <a:lnTo>
                    <a:pt x="14574" y="3211"/>
                  </a:lnTo>
                  <a:lnTo>
                    <a:pt x="14604" y="3240"/>
                  </a:lnTo>
                  <a:lnTo>
                    <a:pt x="14634" y="3267"/>
                  </a:lnTo>
                  <a:lnTo>
                    <a:pt x="14667" y="3294"/>
                  </a:lnTo>
                  <a:lnTo>
                    <a:pt x="14699" y="3318"/>
                  </a:lnTo>
                  <a:lnTo>
                    <a:pt x="14733" y="3341"/>
                  </a:lnTo>
                  <a:lnTo>
                    <a:pt x="14769" y="3362"/>
                  </a:lnTo>
                  <a:lnTo>
                    <a:pt x="14804" y="3380"/>
                  </a:lnTo>
                  <a:lnTo>
                    <a:pt x="14841" y="3398"/>
                  </a:lnTo>
                  <a:lnTo>
                    <a:pt x="14879" y="3412"/>
                  </a:lnTo>
                  <a:lnTo>
                    <a:pt x="14918" y="3426"/>
                  </a:lnTo>
                  <a:lnTo>
                    <a:pt x="14957" y="3437"/>
                  </a:lnTo>
                  <a:lnTo>
                    <a:pt x="14997" y="3446"/>
                  </a:lnTo>
                  <a:lnTo>
                    <a:pt x="15037" y="3453"/>
                  </a:lnTo>
                  <a:lnTo>
                    <a:pt x="15078" y="3459"/>
                  </a:lnTo>
                  <a:lnTo>
                    <a:pt x="15120" y="3462"/>
                  </a:lnTo>
                  <a:lnTo>
                    <a:pt x="15161" y="3463"/>
                  </a:lnTo>
                  <a:lnTo>
                    <a:pt x="15161" y="3463"/>
                  </a:lnTo>
                  <a:lnTo>
                    <a:pt x="15203" y="3462"/>
                  </a:lnTo>
                  <a:lnTo>
                    <a:pt x="15245" y="3459"/>
                  </a:lnTo>
                  <a:lnTo>
                    <a:pt x="15286" y="3454"/>
                  </a:lnTo>
                  <a:lnTo>
                    <a:pt x="15326" y="3447"/>
                  </a:lnTo>
                  <a:lnTo>
                    <a:pt x="15366" y="3438"/>
                  </a:lnTo>
                  <a:lnTo>
                    <a:pt x="15405" y="3427"/>
                  </a:lnTo>
                  <a:lnTo>
                    <a:pt x="15443" y="3413"/>
                  </a:lnTo>
                  <a:lnTo>
                    <a:pt x="15481" y="3399"/>
                  </a:lnTo>
                  <a:lnTo>
                    <a:pt x="15516" y="3382"/>
                  </a:lnTo>
                  <a:lnTo>
                    <a:pt x="15552" y="3364"/>
                  </a:lnTo>
                  <a:lnTo>
                    <a:pt x="15587" y="3343"/>
                  </a:lnTo>
                  <a:lnTo>
                    <a:pt x="15620" y="3321"/>
                  </a:lnTo>
                  <a:lnTo>
                    <a:pt x="15652" y="3297"/>
                  </a:lnTo>
                  <a:lnTo>
                    <a:pt x="15684" y="3272"/>
                  </a:lnTo>
                  <a:lnTo>
                    <a:pt x="15713" y="3244"/>
                  </a:lnTo>
                  <a:lnTo>
                    <a:pt x="15742" y="3215"/>
                  </a:lnTo>
                  <a:lnTo>
                    <a:pt x="15769" y="3184"/>
                  </a:lnTo>
                  <a:lnTo>
                    <a:pt x="15795" y="3152"/>
                  </a:lnTo>
                  <a:lnTo>
                    <a:pt x="15819" y="3117"/>
                  </a:lnTo>
                  <a:lnTo>
                    <a:pt x="15842" y="3082"/>
                  </a:lnTo>
                  <a:lnTo>
                    <a:pt x="15864" y="3044"/>
                  </a:lnTo>
                  <a:lnTo>
                    <a:pt x="15883" y="3006"/>
                  </a:lnTo>
                  <a:lnTo>
                    <a:pt x="15902" y="2966"/>
                  </a:lnTo>
                  <a:lnTo>
                    <a:pt x="15918" y="2924"/>
                  </a:lnTo>
                  <a:lnTo>
                    <a:pt x="15933" y="2880"/>
                  </a:lnTo>
                  <a:lnTo>
                    <a:pt x="15947" y="2835"/>
                  </a:lnTo>
                  <a:lnTo>
                    <a:pt x="15957" y="2789"/>
                  </a:lnTo>
                  <a:lnTo>
                    <a:pt x="15967" y="2742"/>
                  </a:lnTo>
                  <a:lnTo>
                    <a:pt x="15974" y="2692"/>
                  </a:lnTo>
                  <a:lnTo>
                    <a:pt x="15979" y="2643"/>
                  </a:lnTo>
                  <a:lnTo>
                    <a:pt x="15982" y="2590"/>
                  </a:lnTo>
                  <a:lnTo>
                    <a:pt x="15983" y="2538"/>
                  </a:lnTo>
                  <a:lnTo>
                    <a:pt x="15983" y="2538"/>
                  </a:lnTo>
                  <a:lnTo>
                    <a:pt x="15982" y="2485"/>
                  </a:lnTo>
                  <a:lnTo>
                    <a:pt x="15979" y="2434"/>
                  </a:lnTo>
                  <a:lnTo>
                    <a:pt x="15974" y="2384"/>
                  </a:lnTo>
                  <a:lnTo>
                    <a:pt x="15967" y="2336"/>
                  </a:lnTo>
                  <a:lnTo>
                    <a:pt x="15957" y="2289"/>
                  </a:lnTo>
                  <a:lnTo>
                    <a:pt x="15946" y="2242"/>
                  </a:lnTo>
                  <a:lnTo>
                    <a:pt x="15933" y="2197"/>
                  </a:lnTo>
                  <a:lnTo>
                    <a:pt x="15918" y="2154"/>
                  </a:lnTo>
                  <a:lnTo>
                    <a:pt x="15901" y="2112"/>
                  </a:lnTo>
                  <a:lnTo>
                    <a:pt x="15882" y="2072"/>
                  </a:lnTo>
                  <a:lnTo>
                    <a:pt x="15862" y="2033"/>
                  </a:lnTo>
                  <a:lnTo>
                    <a:pt x="15841" y="1996"/>
                  </a:lnTo>
                  <a:lnTo>
                    <a:pt x="15818" y="1961"/>
                  </a:lnTo>
                  <a:lnTo>
                    <a:pt x="15793" y="1926"/>
                  </a:lnTo>
                  <a:lnTo>
                    <a:pt x="15767" y="1893"/>
                  </a:lnTo>
                  <a:lnTo>
                    <a:pt x="15739" y="1863"/>
                  </a:lnTo>
                  <a:lnTo>
                    <a:pt x="15711" y="1833"/>
                  </a:lnTo>
                  <a:lnTo>
                    <a:pt x="15682" y="1805"/>
                  </a:lnTo>
                  <a:lnTo>
                    <a:pt x="15650" y="1780"/>
                  </a:lnTo>
                  <a:lnTo>
                    <a:pt x="15617" y="1756"/>
                  </a:lnTo>
                  <a:lnTo>
                    <a:pt x="15584" y="1734"/>
                  </a:lnTo>
                  <a:lnTo>
                    <a:pt x="15550" y="1713"/>
                  </a:lnTo>
                  <a:lnTo>
                    <a:pt x="15514" y="1694"/>
                  </a:lnTo>
                  <a:lnTo>
                    <a:pt x="15478" y="1677"/>
                  </a:lnTo>
                  <a:lnTo>
                    <a:pt x="15441" y="1662"/>
                  </a:lnTo>
                  <a:lnTo>
                    <a:pt x="15403" y="1648"/>
                  </a:lnTo>
                  <a:lnTo>
                    <a:pt x="15364" y="1638"/>
                  </a:lnTo>
                  <a:lnTo>
                    <a:pt x="15325" y="1628"/>
                  </a:lnTo>
                  <a:lnTo>
                    <a:pt x="15285" y="1621"/>
                  </a:lnTo>
                  <a:lnTo>
                    <a:pt x="15244" y="1616"/>
                  </a:lnTo>
                  <a:lnTo>
                    <a:pt x="15203" y="1613"/>
                  </a:lnTo>
                  <a:lnTo>
                    <a:pt x="15161" y="1612"/>
                  </a:lnTo>
                  <a:lnTo>
                    <a:pt x="15161" y="1612"/>
                  </a:lnTo>
                  <a:close/>
                  <a:moveTo>
                    <a:pt x="18425" y="4040"/>
                  </a:moveTo>
                  <a:lnTo>
                    <a:pt x="18425" y="4040"/>
                  </a:lnTo>
                  <a:lnTo>
                    <a:pt x="18383" y="4040"/>
                  </a:lnTo>
                  <a:lnTo>
                    <a:pt x="18342" y="4039"/>
                  </a:lnTo>
                  <a:lnTo>
                    <a:pt x="18303" y="4036"/>
                  </a:lnTo>
                  <a:lnTo>
                    <a:pt x="18263" y="4033"/>
                  </a:lnTo>
                  <a:lnTo>
                    <a:pt x="18223" y="4028"/>
                  </a:lnTo>
                  <a:lnTo>
                    <a:pt x="18184" y="4023"/>
                  </a:lnTo>
                  <a:lnTo>
                    <a:pt x="18145" y="4017"/>
                  </a:lnTo>
                  <a:lnTo>
                    <a:pt x="18107" y="4010"/>
                  </a:lnTo>
                  <a:lnTo>
                    <a:pt x="18069" y="4002"/>
                  </a:lnTo>
                  <a:lnTo>
                    <a:pt x="18031" y="3994"/>
                  </a:lnTo>
                  <a:lnTo>
                    <a:pt x="17994" y="3983"/>
                  </a:lnTo>
                  <a:lnTo>
                    <a:pt x="17958" y="3973"/>
                  </a:lnTo>
                  <a:lnTo>
                    <a:pt x="17922" y="3962"/>
                  </a:lnTo>
                  <a:lnTo>
                    <a:pt x="17886" y="3950"/>
                  </a:lnTo>
                  <a:lnTo>
                    <a:pt x="17850" y="3937"/>
                  </a:lnTo>
                  <a:lnTo>
                    <a:pt x="17816" y="3923"/>
                  </a:lnTo>
                  <a:lnTo>
                    <a:pt x="17782" y="3909"/>
                  </a:lnTo>
                  <a:lnTo>
                    <a:pt x="17748" y="3893"/>
                  </a:lnTo>
                  <a:lnTo>
                    <a:pt x="17715" y="3877"/>
                  </a:lnTo>
                  <a:lnTo>
                    <a:pt x="17682" y="3860"/>
                  </a:lnTo>
                  <a:lnTo>
                    <a:pt x="17649" y="3842"/>
                  </a:lnTo>
                  <a:lnTo>
                    <a:pt x="17618" y="3823"/>
                  </a:lnTo>
                  <a:lnTo>
                    <a:pt x="17586" y="3805"/>
                  </a:lnTo>
                  <a:lnTo>
                    <a:pt x="17556" y="3786"/>
                  </a:lnTo>
                  <a:lnTo>
                    <a:pt x="17526" y="3765"/>
                  </a:lnTo>
                  <a:lnTo>
                    <a:pt x="17497" y="3744"/>
                  </a:lnTo>
                  <a:lnTo>
                    <a:pt x="17467" y="3721"/>
                  </a:lnTo>
                  <a:lnTo>
                    <a:pt x="17439" y="3699"/>
                  </a:lnTo>
                  <a:lnTo>
                    <a:pt x="17412" y="3676"/>
                  </a:lnTo>
                  <a:lnTo>
                    <a:pt x="17384" y="3652"/>
                  </a:lnTo>
                  <a:lnTo>
                    <a:pt x="17358" y="3628"/>
                  </a:lnTo>
                  <a:lnTo>
                    <a:pt x="17333" y="3603"/>
                  </a:lnTo>
                  <a:lnTo>
                    <a:pt x="17308" y="3577"/>
                  </a:lnTo>
                  <a:lnTo>
                    <a:pt x="17283" y="3551"/>
                  </a:lnTo>
                  <a:lnTo>
                    <a:pt x="17259" y="3524"/>
                  </a:lnTo>
                  <a:lnTo>
                    <a:pt x="17236" y="3496"/>
                  </a:lnTo>
                  <a:lnTo>
                    <a:pt x="17213" y="3469"/>
                  </a:lnTo>
                  <a:lnTo>
                    <a:pt x="17192" y="3441"/>
                  </a:lnTo>
                  <a:lnTo>
                    <a:pt x="17171" y="3411"/>
                  </a:lnTo>
                  <a:lnTo>
                    <a:pt x="17150" y="3382"/>
                  </a:lnTo>
                  <a:lnTo>
                    <a:pt x="17131" y="3351"/>
                  </a:lnTo>
                  <a:lnTo>
                    <a:pt x="17112" y="3321"/>
                  </a:lnTo>
                  <a:lnTo>
                    <a:pt x="17093" y="3290"/>
                  </a:lnTo>
                  <a:lnTo>
                    <a:pt x="17076" y="3259"/>
                  </a:lnTo>
                  <a:lnTo>
                    <a:pt x="17059" y="3227"/>
                  </a:lnTo>
                  <a:lnTo>
                    <a:pt x="17044" y="3195"/>
                  </a:lnTo>
                  <a:lnTo>
                    <a:pt x="17028" y="3162"/>
                  </a:lnTo>
                  <a:lnTo>
                    <a:pt x="17014" y="3129"/>
                  </a:lnTo>
                  <a:lnTo>
                    <a:pt x="17000" y="3095"/>
                  </a:lnTo>
                  <a:lnTo>
                    <a:pt x="16988" y="3061"/>
                  </a:lnTo>
                  <a:lnTo>
                    <a:pt x="16975" y="3027"/>
                  </a:lnTo>
                  <a:lnTo>
                    <a:pt x="16965" y="2992"/>
                  </a:lnTo>
                  <a:lnTo>
                    <a:pt x="16954" y="2956"/>
                  </a:lnTo>
                  <a:lnTo>
                    <a:pt x="16945" y="2920"/>
                  </a:lnTo>
                  <a:lnTo>
                    <a:pt x="16936" y="2885"/>
                  </a:lnTo>
                  <a:lnTo>
                    <a:pt x="16928" y="2849"/>
                  </a:lnTo>
                  <a:lnTo>
                    <a:pt x="16922" y="2812"/>
                  </a:lnTo>
                  <a:lnTo>
                    <a:pt x="16915" y="2775"/>
                  </a:lnTo>
                  <a:lnTo>
                    <a:pt x="16910" y="2739"/>
                  </a:lnTo>
                  <a:lnTo>
                    <a:pt x="16906" y="2701"/>
                  </a:lnTo>
                  <a:lnTo>
                    <a:pt x="16903" y="2664"/>
                  </a:lnTo>
                  <a:lnTo>
                    <a:pt x="16901" y="2625"/>
                  </a:lnTo>
                  <a:lnTo>
                    <a:pt x="16899" y="2587"/>
                  </a:lnTo>
                  <a:lnTo>
                    <a:pt x="16898" y="2549"/>
                  </a:lnTo>
                  <a:lnTo>
                    <a:pt x="16898" y="2549"/>
                  </a:lnTo>
                  <a:lnTo>
                    <a:pt x="16899" y="2510"/>
                  </a:lnTo>
                  <a:lnTo>
                    <a:pt x="16901" y="2472"/>
                  </a:lnTo>
                  <a:lnTo>
                    <a:pt x="16903" y="2434"/>
                  </a:lnTo>
                  <a:lnTo>
                    <a:pt x="16906" y="2396"/>
                  </a:lnTo>
                  <a:lnTo>
                    <a:pt x="16910" y="2358"/>
                  </a:lnTo>
                  <a:lnTo>
                    <a:pt x="16915" y="2320"/>
                  </a:lnTo>
                  <a:lnTo>
                    <a:pt x="16922" y="2283"/>
                  </a:lnTo>
                  <a:lnTo>
                    <a:pt x="16929" y="2247"/>
                  </a:lnTo>
                  <a:lnTo>
                    <a:pt x="16936" y="2210"/>
                  </a:lnTo>
                  <a:lnTo>
                    <a:pt x="16945" y="2174"/>
                  </a:lnTo>
                  <a:lnTo>
                    <a:pt x="16954" y="2138"/>
                  </a:lnTo>
                  <a:lnTo>
                    <a:pt x="16965" y="2103"/>
                  </a:lnTo>
                  <a:lnTo>
                    <a:pt x="16976" y="2067"/>
                  </a:lnTo>
                  <a:lnTo>
                    <a:pt x="16988" y="2032"/>
                  </a:lnTo>
                  <a:lnTo>
                    <a:pt x="17001" y="1998"/>
                  </a:lnTo>
                  <a:lnTo>
                    <a:pt x="17015" y="1964"/>
                  </a:lnTo>
                  <a:lnTo>
                    <a:pt x="17029" y="1930"/>
                  </a:lnTo>
                  <a:lnTo>
                    <a:pt x="17045" y="1898"/>
                  </a:lnTo>
                  <a:lnTo>
                    <a:pt x="17060" y="1865"/>
                  </a:lnTo>
                  <a:lnTo>
                    <a:pt x="17077" y="1832"/>
                  </a:lnTo>
                  <a:lnTo>
                    <a:pt x="17095" y="1801"/>
                  </a:lnTo>
                  <a:lnTo>
                    <a:pt x="17113" y="1769"/>
                  </a:lnTo>
                  <a:lnTo>
                    <a:pt x="17132" y="1738"/>
                  </a:lnTo>
                  <a:lnTo>
                    <a:pt x="17152" y="1708"/>
                  </a:lnTo>
                  <a:lnTo>
                    <a:pt x="17173" y="1678"/>
                  </a:lnTo>
                  <a:lnTo>
                    <a:pt x="17194" y="1648"/>
                  </a:lnTo>
                  <a:lnTo>
                    <a:pt x="17216" y="1620"/>
                  </a:lnTo>
                  <a:lnTo>
                    <a:pt x="17238" y="1592"/>
                  </a:lnTo>
                  <a:lnTo>
                    <a:pt x="17262" y="1564"/>
                  </a:lnTo>
                  <a:lnTo>
                    <a:pt x="17285" y="1537"/>
                  </a:lnTo>
                  <a:lnTo>
                    <a:pt x="17311" y="1511"/>
                  </a:lnTo>
                  <a:lnTo>
                    <a:pt x="17336" y="1484"/>
                  </a:lnTo>
                  <a:lnTo>
                    <a:pt x="17362" y="1459"/>
                  </a:lnTo>
                  <a:lnTo>
                    <a:pt x="17389" y="1434"/>
                  </a:lnTo>
                  <a:lnTo>
                    <a:pt x="17416" y="1410"/>
                  </a:lnTo>
                  <a:lnTo>
                    <a:pt x="17443" y="1387"/>
                  </a:lnTo>
                  <a:lnTo>
                    <a:pt x="17472" y="1363"/>
                  </a:lnTo>
                  <a:lnTo>
                    <a:pt x="17501" y="1341"/>
                  </a:lnTo>
                  <a:lnTo>
                    <a:pt x="17531" y="1320"/>
                  </a:lnTo>
                  <a:lnTo>
                    <a:pt x="17561" y="1299"/>
                  </a:lnTo>
                  <a:lnTo>
                    <a:pt x="17592" y="1279"/>
                  </a:lnTo>
                  <a:lnTo>
                    <a:pt x="17623" y="1260"/>
                  </a:lnTo>
                  <a:lnTo>
                    <a:pt x="17655" y="1242"/>
                  </a:lnTo>
                  <a:lnTo>
                    <a:pt x="17687" y="1224"/>
                  </a:lnTo>
                  <a:lnTo>
                    <a:pt x="17721" y="1207"/>
                  </a:lnTo>
                  <a:lnTo>
                    <a:pt x="17753" y="1190"/>
                  </a:lnTo>
                  <a:lnTo>
                    <a:pt x="17788" y="1174"/>
                  </a:lnTo>
                  <a:lnTo>
                    <a:pt x="17823" y="1160"/>
                  </a:lnTo>
                  <a:lnTo>
                    <a:pt x="17858" y="1146"/>
                  </a:lnTo>
                  <a:lnTo>
                    <a:pt x="17893" y="1132"/>
                  </a:lnTo>
                  <a:lnTo>
                    <a:pt x="17929" y="1121"/>
                  </a:lnTo>
                  <a:lnTo>
                    <a:pt x="17965" y="1109"/>
                  </a:lnTo>
                  <a:lnTo>
                    <a:pt x="18003" y="1098"/>
                  </a:lnTo>
                  <a:lnTo>
                    <a:pt x="18040" y="1088"/>
                  </a:lnTo>
                  <a:lnTo>
                    <a:pt x="18077" y="1080"/>
                  </a:lnTo>
                  <a:lnTo>
                    <a:pt x="18115" y="1071"/>
                  </a:lnTo>
                  <a:lnTo>
                    <a:pt x="18154" y="1064"/>
                  </a:lnTo>
                  <a:lnTo>
                    <a:pt x="18193" y="1058"/>
                  </a:lnTo>
                  <a:lnTo>
                    <a:pt x="18232" y="1052"/>
                  </a:lnTo>
                  <a:lnTo>
                    <a:pt x="18272" y="1048"/>
                  </a:lnTo>
                  <a:lnTo>
                    <a:pt x="18312" y="1045"/>
                  </a:lnTo>
                  <a:lnTo>
                    <a:pt x="18353" y="1042"/>
                  </a:lnTo>
                  <a:lnTo>
                    <a:pt x="18394" y="1041"/>
                  </a:lnTo>
                  <a:lnTo>
                    <a:pt x="18435" y="1041"/>
                  </a:lnTo>
                  <a:lnTo>
                    <a:pt x="18435" y="1041"/>
                  </a:lnTo>
                  <a:lnTo>
                    <a:pt x="18476" y="1041"/>
                  </a:lnTo>
                  <a:lnTo>
                    <a:pt x="18517" y="1042"/>
                  </a:lnTo>
                  <a:lnTo>
                    <a:pt x="18557" y="1045"/>
                  </a:lnTo>
                  <a:lnTo>
                    <a:pt x="18598" y="1048"/>
                  </a:lnTo>
                  <a:lnTo>
                    <a:pt x="18637" y="1052"/>
                  </a:lnTo>
                  <a:lnTo>
                    <a:pt x="18677" y="1058"/>
                  </a:lnTo>
                  <a:lnTo>
                    <a:pt x="18716" y="1064"/>
                  </a:lnTo>
                  <a:lnTo>
                    <a:pt x="18754" y="1071"/>
                  </a:lnTo>
                  <a:lnTo>
                    <a:pt x="18793" y="1079"/>
                  </a:lnTo>
                  <a:lnTo>
                    <a:pt x="18829" y="1087"/>
                  </a:lnTo>
                  <a:lnTo>
                    <a:pt x="18867" y="1098"/>
                  </a:lnTo>
                  <a:lnTo>
                    <a:pt x="18904" y="1108"/>
                  </a:lnTo>
                  <a:lnTo>
                    <a:pt x="18940" y="1119"/>
                  </a:lnTo>
                  <a:lnTo>
                    <a:pt x="18976" y="1131"/>
                  </a:lnTo>
                  <a:lnTo>
                    <a:pt x="19011" y="1144"/>
                  </a:lnTo>
                  <a:lnTo>
                    <a:pt x="19046" y="1157"/>
                  </a:lnTo>
                  <a:lnTo>
                    <a:pt x="19081" y="1172"/>
                  </a:lnTo>
                  <a:lnTo>
                    <a:pt x="19114" y="1188"/>
                  </a:lnTo>
                  <a:lnTo>
                    <a:pt x="19148" y="1204"/>
                  </a:lnTo>
                  <a:lnTo>
                    <a:pt x="19181" y="1221"/>
                  </a:lnTo>
                  <a:lnTo>
                    <a:pt x="19213" y="1238"/>
                  </a:lnTo>
                  <a:lnTo>
                    <a:pt x="19245" y="1257"/>
                  </a:lnTo>
                  <a:lnTo>
                    <a:pt x="19276" y="1276"/>
                  </a:lnTo>
                  <a:lnTo>
                    <a:pt x="19307" y="1296"/>
                  </a:lnTo>
                  <a:lnTo>
                    <a:pt x="19337" y="1316"/>
                  </a:lnTo>
                  <a:lnTo>
                    <a:pt x="19367" y="1337"/>
                  </a:lnTo>
                  <a:lnTo>
                    <a:pt x="19395" y="1359"/>
                  </a:lnTo>
                  <a:lnTo>
                    <a:pt x="19424" y="1382"/>
                  </a:lnTo>
                  <a:lnTo>
                    <a:pt x="19452" y="1406"/>
                  </a:lnTo>
                  <a:lnTo>
                    <a:pt x="19479" y="1429"/>
                  </a:lnTo>
                  <a:lnTo>
                    <a:pt x="19506" y="1454"/>
                  </a:lnTo>
                  <a:lnTo>
                    <a:pt x="19531" y="1479"/>
                  </a:lnTo>
                  <a:lnTo>
                    <a:pt x="19556" y="1504"/>
                  </a:lnTo>
                  <a:lnTo>
                    <a:pt x="19581" y="1531"/>
                  </a:lnTo>
                  <a:lnTo>
                    <a:pt x="19605" y="1558"/>
                  </a:lnTo>
                  <a:lnTo>
                    <a:pt x="19628" y="1585"/>
                  </a:lnTo>
                  <a:lnTo>
                    <a:pt x="19651" y="1613"/>
                  </a:lnTo>
                  <a:lnTo>
                    <a:pt x="19673" y="1641"/>
                  </a:lnTo>
                  <a:lnTo>
                    <a:pt x="19694" y="1670"/>
                  </a:lnTo>
                  <a:lnTo>
                    <a:pt x="19714" y="1700"/>
                  </a:lnTo>
                  <a:lnTo>
                    <a:pt x="19734" y="1730"/>
                  </a:lnTo>
                  <a:lnTo>
                    <a:pt x="19753" y="1761"/>
                  </a:lnTo>
                  <a:lnTo>
                    <a:pt x="19771" y="1792"/>
                  </a:lnTo>
                  <a:lnTo>
                    <a:pt x="19789" y="1824"/>
                  </a:lnTo>
                  <a:lnTo>
                    <a:pt x="19805" y="1855"/>
                  </a:lnTo>
                  <a:lnTo>
                    <a:pt x="19821" y="1888"/>
                  </a:lnTo>
                  <a:lnTo>
                    <a:pt x="19836" y="1922"/>
                  </a:lnTo>
                  <a:lnTo>
                    <a:pt x="19851" y="1954"/>
                  </a:lnTo>
                  <a:lnTo>
                    <a:pt x="19864" y="1988"/>
                  </a:lnTo>
                  <a:lnTo>
                    <a:pt x="19877" y="2023"/>
                  </a:lnTo>
                  <a:lnTo>
                    <a:pt x="19889" y="2057"/>
                  </a:lnTo>
                  <a:lnTo>
                    <a:pt x="19900" y="2092"/>
                  </a:lnTo>
                  <a:lnTo>
                    <a:pt x="19911" y="2128"/>
                  </a:lnTo>
                  <a:lnTo>
                    <a:pt x="19920" y="2163"/>
                  </a:lnTo>
                  <a:lnTo>
                    <a:pt x="19929" y="2199"/>
                  </a:lnTo>
                  <a:lnTo>
                    <a:pt x="19936" y="2236"/>
                  </a:lnTo>
                  <a:lnTo>
                    <a:pt x="19943" y="2273"/>
                  </a:lnTo>
                  <a:lnTo>
                    <a:pt x="19950" y="2310"/>
                  </a:lnTo>
                  <a:lnTo>
                    <a:pt x="19954" y="2346"/>
                  </a:lnTo>
                  <a:lnTo>
                    <a:pt x="19958" y="2384"/>
                  </a:lnTo>
                  <a:lnTo>
                    <a:pt x="19961" y="2422"/>
                  </a:lnTo>
                  <a:lnTo>
                    <a:pt x="19964" y="2461"/>
                  </a:lnTo>
                  <a:lnTo>
                    <a:pt x="19965" y="2499"/>
                  </a:lnTo>
                  <a:lnTo>
                    <a:pt x="19965" y="2538"/>
                  </a:lnTo>
                  <a:lnTo>
                    <a:pt x="19965" y="2538"/>
                  </a:lnTo>
                  <a:lnTo>
                    <a:pt x="19965" y="2577"/>
                  </a:lnTo>
                  <a:lnTo>
                    <a:pt x="19964" y="2614"/>
                  </a:lnTo>
                  <a:lnTo>
                    <a:pt x="19961" y="2652"/>
                  </a:lnTo>
                  <a:lnTo>
                    <a:pt x="19958" y="2690"/>
                  </a:lnTo>
                  <a:lnTo>
                    <a:pt x="19954" y="2728"/>
                  </a:lnTo>
                  <a:lnTo>
                    <a:pt x="19948" y="2765"/>
                  </a:lnTo>
                  <a:lnTo>
                    <a:pt x="19943" y="2802"/>
                  </a:lnTo>
                  <a:lnTo>
                    <a:pt x="19936" y="2838"/>
                  </a:lnTo>
                  <a:lnTo>
                    <a:pt x="19929" y="2875"/>
                  </a:lnTo>
                  <a:lnTo>
                    <a:pt x="19919" y="2911"/>
                  </a:lnTo>
                  <a:lnTo>
                    <a:pt x="19910" y="2947"/>
                  </a:lnTo>
                  <a:lnTo>
                    <a:pt x="19900" y="2981"/>
                  </a:lnTo>
                  <a:lnTo>
                    <a:pt x="19889" y="3017"/>
                  </a:lnTo>
                  <a:lnTo>
                    <a:pt x="19876" y="3052"/>
                  </a:lnTo>
                  <a:lnTo>
                    <a:pt x="19863" y="3085"/>
                  </a:lnTo>
                  <a:lnTo>
                    <a:pt x="19850" y="3119"/>
                  </a:lnTo>
                  <a:lnTo>
                    <a:pt x="19835" y="3153"/>
                  </a:lnTo>
                  <a:lnTo>
                    <a:pt x="19820" y="3186"/>
                  </a:lnTo>
                  <a:lnTo>
                    <a:pt x="19804" y="3219"/>
                  </a:lnTo>
                  <a:lnTo>
                    <a:pt x="19788" y="3251"/>
                  </a:lnTo>
                  <a:lnTo>
                    <a:pt x="19770" y="3282"/>
                  </a:lnTo>
                  <a:lnTo>
                    <a:pt x="19751" y="3314"/>
                  </a:lnTo>
                  <a:lnTo>
                    <a:pt x="19732" y="3344"/>
                  </a:lnTo>
                  <a:lnTo>
                    <a:pt x="19712" y="3375"/>
                  </a:lnTo>
                  <a:lnTo>
                    <a:pt x="19692" y="3404"/>
                  </a:lnTo>
                  <a:lnTo>
                    <a:pt x="19670" y="3433"/>
                  </a:lnTo>
                  <a:lnTo>
                    <a:pt x="19648" y="3462"/>
                  </a:lnTo>
                  <a:lnTo>
                    <a:pt x="19626" y="3490"/>
                  </a:lnTo>
                  <a:lnTo>
                    <a:pt x="19602" y="3519"/>
                  </a:lnTo>
                  <a:lnTo>
                    <a:pt x="19578" y="3545"/>
                  </a:lnTo>
                  <a:lnTo>
                    <a:pt x="19553" y="3571"/>
                  </a:lnTo>
                  <a:lnTo>
                    <a:pt x="19528" y="3597"/>
                  </a:lnTo>
                  <a:lnTo>
                    <a:pt x="19502" y="3623"/>
                  </a:lnTo>
                  <a:lnTo>
                    <a:pt x="19475" y="3648"/>
                  </a:lnTo>
                  <a:lnTo>
                    <a:pt x="19448" y="3671"/>
                  </a:lnTo>
                  <a:lnTo>
                    <a:pt x="19419" y="3695"/>
                  </a:lnTo>
                  <a:lnTo>
                    <a:pt x="19391" y="3717"/>
                  </a:lnTo>
                  <a:lnTo>
                    <a:pt x="19363" y="3739"/>
                  </a:lnTo>
                  <a:lnTo>
                    <a:pt x="19332" y="3761"/>
                  </a:lnTo>
                  <a:lnTo>
                    <a:pt x="19302" y="3781"/>
                  </a:lnTo>
                  <a:lnTo>
                    <a:pt x="19271" y="3801"/>
                  </a:lnTo>
                  <a:lnTo>
                    <a:pt x="19240" y="3821"/>
                  </a:lnTo>
                  <a:lnTo>
                    <a:pt x="19208" y="3839"/>
                  </a:lnTo>
                  <a:lnTo>
                    <a:pt x="19175" y="3857"/>
                  </a:lnTo>
                  <a:lnTo>
                    <a:pt x="19142" y="3875"/>
                  </a:lnTo>
                  <a:lnTo>
                    <a:pt x="19108" y="3891"/>
                  </a:lnTo>
                  <a:lnTo>
                    <a:pt x="19074" y="3906"/>
                  </a:lnTo>
                  <a:lnTo>
                    <a:pt x="19040" y="3921"/>
                  </a:lnTo>
                  <a:lnTo>
                    <a:pt x="19004" y="3935"/>
                  </a:lnTo>
                  <a:lnTo>
                    <a:pt x="18968" y="3949"/>
                  </a:lnTo>
                  <a:lnTo>
                    <a:pt x="18933" y="3961"/>
                  </a:lnTo>
                  <a:lnTo>
                    <a:pt x="18896" y="3973"/>
                  </a:lnTo>
                  <a:lnTo>
                    <a:pt x="18859" y="3983"/>
                  </a:lnTo>
                  <a:lnTo>
                    <a:pt x="18821" y="3993"/>
                  </a:lnTo>
                  <a:lnTo>
                    <a:pt x="18783" y="4001"/>
                  </a:lnTo>
                  <a:lnTo>
                    <a:pt x="18745" y="4010"/>
                  </a:lnTo>
                  <a:lnTo>
                    <a:pt x="18706" y="4017"/>
                  </a:lnTo>
                  <a:lnTo>
                    <a:pt x="18667" y="4023"/>
                  </a:lnTo>
                  <a:lnTo>
                    <a:pt x="18627" y="4028"/>
                  </a:lnTo>
                  <a:lnTo>
                    <a:pt x="18588" y="4033"/>
                  </a:lnTo>
                  <a:lnTo>
                    <a:pt x="18548" y="4036"/>
                  </a:lnTo>
                  <a:lnTo>
                    <a:pt x="18507" y="4039"/>
                  </a:lnTo>
                  <a:lnTo>
                    <a:pt x="18466" y="4040"/>
                  </a:lnTo>
                  <a:lnTo>
                    <a:pt x="18425" y="4040"/>
                  </a:lnTo>
                  <a:lnTo>
                    <a:pt x="18425" y="4040"/>
                  </a:lnTo>
                  <a:close/>
                  <a:moveTo>
                    <a:pt x="18425" y="1617"/>
                  </a:moveTo>
                  <a:lnTo>
                    <a:pt x="18425" y="1617"/>
                  </a:lnTo>
                  <a:lnTo>
                    <a:pt x="18375" y="1618"/>
                  </a:lnTo>
                  <a:lnTo>
                    <a:pt x="18328" y="1622"/>
                  </a:lnTo>
                  <a:lnTo>
                    <a:pt x="18280" y="1627"/>
                  </a:lnTo>
                  <a:lnTo>
                    <a:pt x="18235" y="1636"/>
                  </a:lnTo>
                  <a:lnTo>
                    <a:pt x="18191" y="1646"/>
                  </a:lnTo>
                  <a:lnTo>
                    <a:pt x="18148" y="1659"/>
                  </a:lnTo>
                  <a:lnTo>
                    <a:pt x="18106" y="1673"/>
                  </a:lnTo>
                  <a:lnTo>
                    <a:pt x="18066" y="1689"/>
                  </a:lnTo>
                  <a:lnTo>
                    <a:pt x="18027" y="1708"/>
                  </a:lnTo>
                  <a:lnTo>
                    <a:pt x="17989" y="1728"/>
                  </a:lnTo>
                  <a:lnTo>
                    <a:pt x="17952" y="1750"/>
                  </a:lnTo>
                  <a:lnTo>
                    <a:pt x="17918" y="1775"/>
                  </a:lnTo>
                  <a:lnTo>
                    <a:pt x="17884" y="1801"/>
                  </a:lnTo>
                  <a:lnTo>
                    <a:pt x="17852" y="1828"/>
                  </a:lnTo>
                  <a:lnTo>
                    <a:pt x="17822" y="1857"/>
                  </a:lnTo>
                  <a:lnTo>
                    <a:pt x="17792" y="1887"/>
                  </a:lnTo>
                  <a:lnTo>
                    <a:pt x="17765" y="1920"/>
                  </a:lnTo>
                  <a:lnTo>
                    <a:pt x="17740" y="1953"/>
                  </a:lnTo>
                  <a:lnTo>
                    <a:pt x="17715" y="1988"/>
                  </a:lnTo>
                  <a:lnTo>
                    <a:pt x="17692" y="2024"/>
                  </a:lnTo>
                  <a:lnTo>
                    <a:pt x="17671" y="2062"/>
                  </a:lnTo>
                  <a:lnTo>
                    <a:pt x="17653" y="2099"/>
                  </a:lnTo>
                  <a:lnTo>
                    <a:pt x="17635" y="2139"/>
                  </a:lnTo>
                  <a:lnTo>
                    <a:pt x="17619" y="2180"/>
                  </a:lnTo>
                  <a:lnTo>
                    <a:pt x="17604" y="2222"/>
                  </a:lnTo>
                  <a:lnTo>
                    <a:pt x="17593" y="2264"/>
                  </a:lnTo>
                  <a:lnTo>
                    <a:pt x="17582" y="2309"/>
                  </a:lnTo>
                  <a:lnTo>
                    <a:pt x="17573" y="2353"/>
                  </a:lnTo>
                  <a:lnTo>
                    <a:pt x="17566" y="2398"/>
                  </a:lnTo>
                  <a:lnTo>
                    <a:pt x="17561" y="2444"/>
                  </a:lnTo>
                  <a:lnTo>
                    <a:pt x="17559" y="2490"/>
                  </a:lnTo>
                  <a:lnTo>
                    <a:pt x="17558" y="2538"/>
                  </a:lnTo>
                  <a:lnTo>
                    <a:pt x="17558" y="2538"/>
                  </a:lnTo>
                  <a:lnTo>
                    <a:pt x="17559" y="2585"/>
                  </a:lnTo>
                  <a:lnTo>
                    <a:pt x="17562" y="2632"/>
                  </a:lnTo>
                  <a:lnTo>
                    <a:pt x="17567" y="2679"/>
                  </a:lnTo>
                  <a:lnTo>
                    <a:pt x="17575" y="2725"/>
                  </a:lnTo>
                  <a:lnTo>
                    <a:pt x="17583" y="2770"/>
                  </a:lnTo>
                  <a:lnTo>
                    <a:pt x="17595" y="2814"/>
                  </a:lnTo>
                  <a:lnTo>
                    <a:pt x="17607" y="2857"/>
                  </a:lnTo>
                  <a:lnTo>
                    <a:pt x="17622" y="2899"/>
                  </a:lnTo>
                  <a:lnTo>
                    <a:pt x="17639" y="2940"/>
                  </a:lnTo>
                  <a:lnTo>
                    <a:pt x="17658" y="2980"/>
                  </a:lnTo>
                  <a:lnTo>
                    <a:pt x="17678" y="3019"/>
                  </a:lnTo>
                  <a:lnTo>
                    <a:pt x="17700" y="3057"/>
                  </a:lnTo>
                  <a:lnTo>
                    <a:pt x="17723" y="3094"/>
                  </a:lnTo>
                  <a:lnTo>
                    <a:pt x="17748" y="3129"/>
                  </a:lnTo>
                  <a:lnTo>
                    <a:pt x="17776" y="3163"/>
                  </a:lnTo>
                  <a:lnTo>
                    <a:pt x="17804" y="3195"/>
                  </a:lnTo>
                  <a:lnTo>
                    <a:pt x="17833" y="3226"/>
                  </a:lnTo>
                  <a:lnTo>
                    <a:pt x="17865" y="3256"/>
                  </a:lnTo>
                  <a:lnTo>
                    <a:pt x="17898" y="3283"/>
                  </a:lnTo>
                  <a:lnTo>
                    <a:pt x="17932" y="3309"/>
                  </a:lnTo>
                  <a:lnTo>
                    <a:pt x="17967" y="3334"/>
                  </a:lnTo>
                  <a:lnTo>
                    <a:pt x="18004" y="3356"/>
                  </a:lnTo>
                  <a:lnTo>
                    <a:pt x="18042" y="3377"/>
                  </a:lnTo>
                  <a:lnTo>
                    <a:pt x="18082" y="3396"/>
                  </a:lnTo>
                  <a:lnTo>
                    <a:pt x="18122" y="3412"/>
                  </a:lnTo>
                  <a:lnTo>
                    <a:pt x="18164" y="3427"/>
                  </a:lnTo>
                  <a:lnTo>
                    <a:pt x="18206" y="3440"/>
                  </a:lnTo>
                  <a:lnTo>
                    <a:pt x="18250" y="3449"/>
                  </a:lnTo>
                  <a:lnTo>
                    <a:pt x="18295" y="3458"/>
                  </a:lnTo>
                  <a:lnTo>
                    <a:pt x="18340" y="3464"/>
                  </a:lnTo>
                  <a:lnTo>
                    <a:pt x="18388" y="3467"/>
                  </a:lnTo>
                  <a:lnTo>
                    <a:pt x="18435" y="3469"/>
                  </a:lnTo>
                  <a:lnTo>
                    <a:pt x="18435" y="3469"/>
                  </a:lnTo>
                  <a:lnTo>
                    <a:pt x="18484" y="3467"/>
                  </a:lnTo>
                  <a:lnTo>
                    <a:pt x="18533" y="3464"/>
                  </a:lnTo>
                  <a:lnTo>
                    <a:pt x="18580" y="3458"/>
                  </a:lnTo>
                  <a:lnTo>
                    <a:pt x="18625" y="3450"/>
                  </a:lnTo>
                  <a:lnTo>
                    <a:pt x="18671" y="3440"/>
                  </a:lnTo>
                  <a:lnTo>
                    <a:pt x="18714" y="3427"/>
                  </a:lnTo>
                  <a:lnTo>
                    <a:pt x="18756" y="3412"/>
                  </a:lnTo>
                  <a:lnTo>
                    <a:pt x="18796" y="3397"/>
                  </a:lnTo>
                  <a:lnTo>
                    <a:pt x="18836" y="3378"/>
                  </a:lnTo>
                  <a:lnTo>
                    <a:pt x="18874" y="3358"/>
                  </a:lnTo>
                  <a:lnTo>
                    <a:pt x="18910" y="3335"/>
                  </a:lnTo>
                  <a:lnTo>
                    <a:pt x="18945" y="3311"/>
                  </a:lnTo>
                  <a:lnTo>
                    <a:pt x="18979" y="3285"/>
                  </a:lnTo>
                  <a:lnTo>
                    <a:pt x="19011" y="3258"/>
                  </a:lnTo>
                  <a:lnTo>
                    <a:pt x="19042" y="3229"/>
                  </a:lnTo>
                  <a:lnTo>
                    <a:pt x="19071" y="3199"/>
                  </a:lnTo>
                  <a:lnTo>
                    <a:pt x="19099" y="3166"/>
                  </a:lnTo>
                  <a:lnTo>
                    <a:pt x="19124" y="3133"/>
                  </a:lnTo>
                  <a:lnTo>
                    <a:pt x="19149" y="3098"/>
                  </a:lnTo>
                  <a:lnTo>
                    <a:pt x="19171" y="3062"/>
                  </a:lnTo>
                  <a:lnTo>
                    <a:pt x="19192" y="3026"/>
                  </a:lnTo>
                  <a:lnTo>
                    <a:pt x="19212" y="2987"/>
                  </a:lnTo>
                  <a:lnTo>
                    <a:pt x="19229" y="2947"/>
                  </a:lnTo>
                  <a:lnTo>
                    <a:pt x="19246" y="2907"/>
                  </a:lnTo>
                  <a:lnTo>
                    <a:pt x="19260" y="2865"/>
                  </a:lnTo>
                  <a:lnTo>
                    <a:pt x="19272" y="2822"/>
                  </a:lnTo>
                  <a:lnTo>
                    <a:pt x="19283" y="2778"/>
                  </a:lnTo>
                  <a:lnTo>
                    <a:pt x="19291" y="2734"/>
                  </a:lnTo>
                  <a:lnTo>
                    <a:pt x="19297" y="2689"/>
                  </a:lnTo>
                  <a:lnTo>
                    <a:pt x="19303" y="2643"/>
                  </a:lnTo>
                  <a:lnTo>
                    <a:pt x="19306" y="2597"/>
                  </a:lnTo>
                  <a:lnTo>
                    <a:pt x="19307" y="2549"/>
                  </a:lnTo>
                  <a:lnTo>
                    <a:pt x="19307" y="2549"/>
                  </a:lnTo>
                  <a:lnTo>
                    <a:pt x="19306" y="2501"/>
                  </a:lnTo>
                  <a:lnTo>
                    <a:pt x="19303" y="2454"/>
                  </a:lnTo>
                  <a:lnTo>
                    <a:pt x="19297" y="2407"/>
                  </a:lnTo>
                  <a:lnTo>
                    <a:pt x="19290" y="2362"/>
                  </a:lnTo>
                  <a:lnTo>
                    <a:pt x="19281" y="2317"/>
                  </a:lnTo>
                  <a:lnTo>
                    <a:pt x="19269" y="2273"/>
                  </a:lnTo>
                  <a:lnTo>
                    <a:pt x="19256" y="2230"/>
                  </a:lnTo>
                  <a:lnTo>
                    <a:pt x="19242" y="2188"/>
                  </a:lnTo>
                  <a:lnTo>
                    <a:pt x="19225" y="2146"/>
                  </a:lnTo>
                  <a:lnTo>
                    <a:pt x="19206" y="2106"/>
                  </a:lnTo>
                  <a:lnTo>
                    <a:pt x="19186" y="2067"/>
                  </a:lnTo>
                  <a:lnTo>
                    <a:pt x="19164" y="2029"/>
                  </a:lnTo>
                  <a:lnTo>
                    <a:pt x="19140" y="1992"/>
                  </a:lnTo>
                  <a:lnTo>
                    <a:pt x="19114" y="1957"/>
                  </a:lnTo>
                  <a:lnTo>
                    <a:pt x="19088" y="1923"/>
                  </a:lnTo>
                  <a:lnTo>
                    <a:pt x="19060" y="1891"/>
                  </a:lnTo>
                  <a:lnTo>
                    <a:pt x="19029" y="1860"/>
                  </a:lnTo>
                  <a:lnTo>
                    <a:pt x="18998" y="1830"/>
                  </a:lnTo>
                  <a:lnTo>
                    <a:pt x="18965" y="1803"/>
                  </a:lnTo>
                  <a:lnTo>
                    <a:pt x="18930" y="1777"/>
                  </a:lnTo>
                  <a:lnTo>
                    <a:pt x="18895" y="1752"/>
                  </a:lnTo>
                  <a:lnTo>
                    <a:pt x="18858" y="1730"/>
                  </a:lnTo>
                  <a:lnTo>
                    <a:pt x="18820" y="1709"/>
                  </a:lnTo>
                  <a:lnTo>
                    <a:pt x="18780" y="1690"/>
                  </a:lnTo>
                  <a:lnTo>
                    <a:pt x="18739" y="1674"/>
                  </a:lnTo>
                  <a:lnTo>
                    <a:pt x="18698" y="1659"/>
                  </a:lnTo>
                  <a:lnTo>
                    <a:pt x="18655" y="1646"/>
                  </a:lnTo>
                  <a:lnTo>
                    <a:pt x="18611" y="1636"/>
                  </a:lnTo>
                  <a:lnTo>
                    <a:pt x="18565" y="1627"/>
                  </a:lnTo>
                  <a:lnTo>
                    <a:pt x="18519" y="1622"/>
                  </a:lnTo>
                  <a:lnTo>
                    <a:pt x="18472" y="1618"/>
                  </a:lnTo>
                  <a:lnTo>
                    <a:pt x="18425" y="1617"/>
                  </a:lnTo>
                  <a:lnTo>
                    <a:pt x="18425" y="1617"/>
                  </a:lnTo>
                  <a:close/>
                  <a:moveTo>
                    <a:pt x="22122" y="3976"/>
                  </a:moveTo>
                  <a:lnTo>
                    <a:pt x="22122" y="3622"/>
                  </a:lnTo>
                  <a:lnTo>
                    <a:pt x="22122" y="3622"/>
                  </a:lnTo>
                  <a:lnTo>
                    <a:pt x="22104" y="3643"/>
                  </a:lnTo>
                  <a:lnTo>
                    <a:pt x="22085" y="3665"/>
                  </a:lnTo>
                  <a:lnTo>
                    <a:pt x="22065" y="3686"/>
                  </a:lnTo>
                  <a:lnTo>
                    <a:pt x="22044" y="3707"/>
                  </a:lnTo>
                  <a:lnTo>
                    <a:pt x="22023" y="3727"/>
                  </a:lnTo>
                  <a:lnTo>
                    <a:pt x="22002" y="3747"/>
                  </a:lnTo>
                  <a:lnTo>
                    <a:pt x="21978" y="3766"/>
                  </a:lnTo>
                  <a:lnTo>
                    <a:pt x="21955" y="3785"/>
                  </a:lnTo>
                  <a:lnTo>
                    <a:pt x="21932" y="3803"/>
                  </a:lnTo>
                  <a:lnTo>
                    <a:pt x="21908" y="3821"/>
                  </a:lnTo>
                  <a:lnTo>
                    <a:pt x="21883" y="3838"/>
                  </a:lnTo>
                  <a:lnTo>
                    <a:pt x="21856" y="3855"/>
                  </a:lnTo>
                  <a:lnTo>
                    <a:pt x="21830" y="3872"/>
                  </a:lnTo>
                  <a:lnTo>
                    <a:pt x="21804" y="3887"/>
                  </a:lnTo>
                  <a:lnTo>
                    <a:pt x="21775" y="3902"/>
                  </a:lnTo>
                  <a:lnTo>
                    <a:pt x="21747" y="3916"/>
                  </a:lnTo>
                  <a:lnTo>
                    <a:pt x="21718" y="3930"/>
                  </a:lnTo>
                  <a:lnTo>
                    <a:pt x="21688" y="3942"/>
                  </a:lnTo>
                  <a:lnTo>
                    <a:pt x="21658" y="3955"/>
                  </a:lnTo>
                  <a:lnTo>
                    <a:pt x="21626" y="3966"/>
                  </a:lnTo>
                  <a:lnTo>
                    <a:pt x="21593" y="3977"/>
                  </a:lnTo>
                  <a:lnTo>
                    <a:pt x="21561" y="3986"/>
                  </a:lnTo>
                  <a:lnTo>
                    <a:pt x="21527" y="3996"/>
                  </a:lnTo>
                  <a:lnTo>
                    <a:pt x="21494" y="4003"/>
                  </a:lnTo>
                  <a:lnTo>
                    <a:pt x="21458" y="4011"/>
                  </a:lnTo>
                  <a:lnTo>
                    <a:pt x="21422" y="4017"/>
                  </a:lnTo>
                  <a:lnTo>
                    <a:pt x="21385" y="4022"/>
                  </a:lnTo>
                  <a:lnTo>
                    <a:pt x="21348" y="4027"/>
                  </a:lnTo>
                  <a:lnTo>
                    <a:pt x="21311" y="4031"/>
                  </a:lnTo>
                  <a:lnTo>
                    <a:pt x="21272" y="4034"/>
                  </a:lnTo>
                  <a:lnTo>
                    <a:pt x="21232" y="4035"/>
                  </a:lnTo>
                  <a:lnTo>
                    <a:pt x="21191" y="4035"/>
                  </a:lnTo>
                  <a:lnTo>
                    <a:pt x="21191" y="4035"/>
                  </a:lnTo>
                  <a:lnTo>
                    <a:pt x="21140" y="4035"/>
                  </a:lnTo>
                  <a:lnTo>
                    <a:pt x="21090" y="4032"/>
                  </a:lnTo>
                  <a:lnTo>
                    <a:pt x="21040" y="4027"/>
                  </a:lnTo>
                  <a:lnTo>
                    <a:pt x="20991" y="4021"/>
                  </a:lnTo>
                  <a:lnTo>
                    <a:pt x="20942" y="4013"/>
                  </a:lnTo>
                  <a:lnTo>
                    <a:pt x="20894" y="4003"/>
                  </a:lnTo>
                  <a:lnTo>
                    <a:pt x="20848" y="3991"/>
                  </a:lnTo>
                  <a:lnTo>
                    <a:pt x="20801" y="3978"/>
                  </a:lnTo>
                  <a:lnTo>
                    <a:pt x="20756" y="3962"/>
                  </a:lnTo>
                  <a:lnTo>
                    <a:pt x="20712" y="3945"/>
                  </a:lnTo>
                  <a:lnTo>
                    <a:pt x="20669" y="3926"/>
                  </a:lnTo>
                  <a:lnTo>
                    <a:pt x="20628" y="3906"/>
                  </a:lnTo>
                  <a:lnTo>
                    <a:pt x="20587" y="3884"/>
                  </a:lnTo>
                  <a:lnTo>
                    <a:pt x="20548" y="3860"/>
                  </a:lnTo>
                  <a:lnTo>
                    <a:pt x="20511" y="3835"/>
                  </a:lnTo>
                  <a:lnTo>
                    <a:pt x="20474" y="3808"/>
                  </a:lnTo>
                  <a:lnTo>
                    <a:pt x="20441" y="3779"/>
                  </a:lnTo>
                  <a:lnTo>
                    <a:pt x="20407" y="3748"/>
                  </a:lnTo>
                  <a:lnTo>
                    <a:pt x="20377" y="3716"/>
                  </a:lnTo>
                  <a:lnTo>
                    <a:pt x="20347" y="3682"/>
                  </a:lnTo>
                  <a:lnTo>
                    <a:pt x="20333" y="3665"/>
                  </a:lnTo>
                  <a:lnTo>
                    <a:pt x="20320" y="3646"/>
                  </a:lnTo>
                  <a:lnTo>
                    <a:pt x="20307" y="3628"/>
                  </a:lnTo>
                  <a:lnTo>
                    <a:pt x="20295" y="3609"/>
                  </a:lnTo>
                  <a:lnTo>
                    <a:pt x="20283" y="3590"/>
                  </a:lnTo>
                  <a:lnTo>
                    <a:pt x="20271" y="3570"/>
                  </a:lnTo>
                  <a:lnTo>
                    <a:pt x="20261" y="3550"/>
                  </a:lnTo>
                  <a:lnTo>
                    <a:pt x="20250" y="3529"/>
                  </a:lnTo>
                  <a:lnTo>
                    <a:pt x="20241" y="3509"/>
                  </a:lnTo>
                  <a:lnTo>
                    <a:pt x="20231" y="3487"/>
                  </a:lnTo>
                  <a:lnTo>
                    <a:pt x="20223" y="3466"/>
                  </a:lnTo>
                  <a:lnTo>
                    <a:pt x="20215" y="3444"/>
                  </a:lnTo>
                  <a:lnTo>
                    <a:pt x="20207" y="3421"/>
                  </a:lnTo>
                  <a:lnTo>
                    <a:pt x="20201" y="3399"/>
                  </a:lnTo>
                  <a:lnTo>
                    <a:pt x="20195" y="3375"/>
                  </a:lnTo>
                  <a:lnTo>
                    <a:pt x="20188" y="3351"/>
                  </a:lnTo>
                  <a:lnTo>
                    <a:pt x="20183" y="3327"/>
                  </a:lnTo>
                  <a:lnTo>
                    <a:pt x="20179" y="3303"/>
                  </a:lnTo>
                  <a:lnTo>
                    <a:pt x="20176" y="3278"/>
                  </a:lnTo>
                  <a:lnTo>
                    <a:pt x="20173" y="3253"/>
                  </a:lnTo>
                  <a:lnTo>
                    <a:pt x="20170" y="3227"/>
                  </a:lnTo>
                  <a:lnTo>
                    <a:pt x="20168" y="3201"/>
                  </a:lnTo>
                  <a:lnTo>
                    <a:pt x="20167" y="3175"/>
                  </a:lnTo>
                  <a:lnTo>
                    <a:pt x="20167" y="3147"/>
                  </a:lnTo>
                  <a:lnTo>
                    <a:pt x="20167" y="3136"/>
                  </a:lnTo>
                  <a:lnTo>
                    <a:pt x="20167" y="3136"/>
                  </a:lnTo>
                  <a:lnTo>
                    <a:pt x="20167" y="3108"/>
                  </a:lnTo>
                  <a:lnTo>
                    <a:pt x="20168" y="3079"/>
                  </a:lnTo>
                  <a:lnTo>
                    <a:pt x="20170" y="3051"/>
                  </a:lnTo>
                  <a:lnTo>
                    <a:pt x="20173" y="3023"/>
                  </a:lnTo>
                  <a:lnTo>
                    <a:pt x="20176" y="2997"/>
                  </a:lnTo>
                  <a:lnTo>
                    <a:pt x="20180" y="2970"/>
                  </a:lnTo>
                  <a:lnTo>
                    <a:pt x="20184" y="2945"/>
                  </a:lnTo>
                  <a:lnTo>
                    <a:pt x="20189" y="2918"/>
                  </a:lnTo>
                  <a:lnTo>
                    <a:pt x="20196" y="2893"/>
                  </a:lnTo>
                  <a:lnTo>
                    <a:pt x="20202" y="2869"/>
                  </a:lnTo>
                  <a:lnTo>
                    <a:pt x="20209" y="2845"/>
                  </a:lnTo>
                  <a:lnTo>
                    <a:pt x="20217" y="2821"/>
                  </a:lnTo>
                  <a:lnTo>
                    <a:pt x="20225" y="2797"/>
                  </a:lnTo>
                  <a:lnTo>
                    <a:pt x="20235" y="2774"/>
                  </a:lnTo>
                  <a:lnTo>
                    <a:pt x="20244" y="2752"/>
                  </a:lnTo>
                  <a:lnTo>
                    <a:pt x="20255" y="2730"/>
                  </a:lnTo>
                  <a:lnTo>
                    <a:pt x="20266" y="2709"/>
                  </a:lnTo>
                  <a:lnTo>
                    <a:pt x="20278" y="2688"/>
                  </a:lnTo>
                  <a:lnTo>
                    <a:pt x="20289" y="2667"/>
                  </a:lnTo>
                  <a:lnTo>
                    <a:pt x="20303" y="2647"/>
                  </a:lnTo>
                  <a:lnTo>
                    <a:pt x="20316" y="2627"/>
                  </a:lnTo>
                  <a:lnTo>
                    <a:pt x="20329" y="2608"/>
                  </a:lnTo>
                  <a:lnTo>
                    <a:pt x="20344" y="2589"/>
                  </a:lnTo>
                  <a:lnTo>
                    <a:pt x="20360" y="2571"/>
                  </a:lnTo>
                  <a:lnTo>
                    <a:pt x="20374" y="2554"/>
                  </a:lnTo>
                  <a:lnTo>
                    <a:pt x="20391" y="2536"/>
                  </a:lnTo>
                  <a:lnTo>
                    <a:pt x="20408" y="2519"/>
                  </a:lnTo>
                  <a:lnTo>
                    <a:pt x="20425" y="2503"/>
                  </a:lnTo>
                  <a:lnTo>
                    <a:pt x="20443" y="2487"/>
                  </a:lnTo>
                  <a:lnTo>
                    <a:pt x="20461" y="2472"/>
                  </a:lnTo>
                  <a:lnTo>
                    <a:pt x="20480" y="2456"/>
                  </a:lnTo>
                  <a:lnTo>
                    <a:pt x="20499" y="2441"/>
                  </a:lnTo>
                  <a:lnTo>
                    <a:pt x="20519" y="2427"/>
                  </a:lnTo>
                  <a:lnTo>
                    <a:pt x="20539" y="2414"/>
                  </a:lnTo>
                  <a:lnTo>
                    <a:pt x="20560" y="2400"/>
                  </a:lnTo>
                  <a:lnTo>
                    <a:pt x="20581" y="2387"/>
                  </a:lnTo>
                  <a:lnTo>
                    <a:pt x="20625" y="2363"/>
                  </a:lnTo>
                  <a:lnTo>
                    <a:pt x="20670" y="2341"/>
                  </a:lnTo>
                  <a:lnTo>
                    <a:pt x="20717" y="2320"/>
                  </a:lnTo>
                  <a:lnTo>
                    <a:pt x="20766" y="2301"/>
                  </a:lnTo>
                  <a:lnTo>
                    <a:pt x="20816" y="2284"/>
                  </a:lnTo>
                  <a:lnTo>
                    <a:pt x="20868" y="2269"/>
                  </a:lnTo>
                  <a:lnTo>
                    <a:pt x="20921" y="2255"/>
                  </a:lnTo>
                  <a:lnTo>
                    <a:pt x="20977" y="2243"/>
                  </a:lnTo>
                  <a:lnTo>
                    <a:pt x="21033" y="2234"/>
                  </a:lnTo>
                  <a:lnTo>
                    <a:pt x="21091" y="2226"/>
                  </a:lnTo>
                  <a:lnTo>
                    <a:pt x="21150" y="2219"/>
                  </a:lnTo>
                  <a:lnTo>
                    <a:pt x="21210" y="2215"/>
                  </a:lnTo>
                  <a:lnTo>
                    <a:pt x="21271" y="2212"/>
                  </a:lnTo>
                  <a:lnTo>
                    <a:pt x="21333" y="2212"/>
                  </a:lnTo>
                  <a:lnTo>
                    <a:pt x="21333" y="2212"/>
                  </a:lnTo>
                  <a:lnTo>
                    <a:pt x="21397" y="2212"/>
                  </a:lnTo>
                  <a:lnTo>
                    <a:pt x="21458" y="2214"/>
                  </a:lnTo>
                  <a:lnTo>
                    <a:pt x="21517" y="2216"/>
                  </a:lnTo>
                  <a:lnTo>
                    <a:pt x="21572" y="2220"/>
                  </a:lnTo>
                  <a:lnTo>
                    <a:pt x="21627" y="2224"/>
                  </a:lnTo>
                  <a:lnTo>
                    <a:pt x="21679" y="2231"/>
                  </a:lnTo>
                  <a:lnTo>
                    <a:pt x="21729" y="2237"/>
                  </a:lnTo>
                  <a:lnTo>
                    <a:pt x="21777" y="2244"/>
                  </a:lnTo>
                  <a:lnTo>
                    <a:pt x="21825" y="2253"/>
                  </a:lnTo>
                  <a:lnTo>
                    <a:pt x="21871" y="2262"/>
                  </a:lnTo>
                  <a:lnTo>
                    <a:pt x="21915" y="2272"/>
                  </a:lnTo>
                  <a:lnTo>
                    <a:pt x="21959" y="2282"/>
                  </a:lnTo>
                  <a:lnTo>
                    <a:pt x="22003" y="2293"/>
                  </a:lnTo>
                  <a:lnTo>
                    <a:pt x="22045" y="2305"/>
                  </a:lnTo>
                  <a:lnTo>
                    <a:pt x="22129" y="2331"/>
                  </a:lnTo>
                  <a:lnTo>
                    <a:pt x="22129" y="2260"/>
                  </a:lnTo>
                  <a:lnTo>
                    <a:pt x="22129" y="2260"/>
                  </a:lnTo>
                  <a:lnTo>
                    <a:pt x="22128" y="2223"/>
                  </a:lnTo>
                  <a:lnTo>
                    <a:pt x="22126" y="2188"/>
                  </a:lnTo>
                  <a:lnTo>
                    <a:pt x="22122" y="2153"/>
                  </a:lnTo>
                  <a:lnTo>
                    <a:pt x="22117" y="2119"/>
                  </a:lnTo>
                  <a:lnTo>
                    <a:pt x="22111" y="2087"/>
                  </a:lnTo>
                  <a:lnTo>
                    <a:pt x="22102" y="2055"/>
                  </a:lnTo>
                  <a:lnTo>
                    <a:pt x="22093" y="2026"/>
                  </a:lnTo>
                  <a:lnTo>
                    <a:pt x="22082" y="1996"/>
                  </a:lnTo>
                  <a:lnTo>
                    <a:pt x="22070" y="1968"/>
                  </a:lnTo>
                  <a:lnTo>
                    <a:pt x="22056" y="1941"/>
                  </a:lnTo>
                  <a:lnTo>
                    <a:pt x="22041" y="1915"/>
                  </a:lnTo>
                  <a:lnTo>
                    <a:pt x="22026" y="1890"/>
                  </a:lnTo>
                  <a:lnTo>
                    <a:pt x="22008" y="1867"/>
                  </a:lnTo>
                  <a:lnTo>
                    <a:pt x="21989" y="1845"/>
                  </a:lnTo>
                  <a:lnTo>
                    <a:pt x="21968" y="1824"/>
                  </a:lnTo>
                  <a:lnTo>
                    <a:pt x="21946" y="1803"/>
                  </a:lnTo>
                  <a:lnTo>
                    <a:pt x="21923" y="1784"/>
                  </a:lnTo>
                  <a:lnTo>
                    <a:pt x="21898" y="1767"/>
                  </a:lnTo>
                  <a:lnTo>
                    <a:pt x="21873" y="1750"/>
                  </a:lnTo>
                  <a:lnTo>
                    <a:pt x="21846" y="1735"/>
                  </a:lnTo>
                  <a:lnTo>
                    <a:pt x="21817" y="1721"/>
                  </a:lnTo>
                  <a:lnTo>
                    <a:pt x="21787" y="1707"/>
                  </a:lnTo>
                  <a:lnTo>
                    <a:pt x="21756" y="1696"/>
                  </a:lnTo>
                  <a:lnTo>
                    <a:pt x="21724" y="1685"/>
                  </a:lnTo>
                  <a:lnTo>
                    <a:pt x="21690" y="1676"/>
                  </a:lnTo>
                  <a:lnTo>
                    <a:pt x="21655" y="1668"/>
                  </a:lnTo>
                  <a:lnTo>
                    <a:pt x="21620" y="1661"/>
                  </a:lnTo>
                  <a:lnTo>
                    <a:pt x="21582" y="1656"/>
                  </a:lnTo>
                  <a:lnTo>
                    <a:pt x="21543" y="1650"/>
                  </a:lnTo>
                  <a:lnTo>
                    <a:pt x="21503" y="1647"/>
                  </a:lnTo>
                  <a:lnTo>
                    <a:pt x="21462" y="1646"/>
                  </a:lnTo>
                  <a:lnTo>
                    <a:pt x="21420" y="1645"/>
                  </a:lnTo>
                  <a:lnTo>
                    <a:pt x="21420" y="1645"/>
                  </a:lnTo>
                  <a:lnTo>
                    <a:pt x="21361" y="1646"/>
                  </a:lnTo>
                  <a:lnTo>
                    <a:pt x="21303" y="1648"/>
                  </a:lnTo>
                  <a:lnTo>
                    <a:pt x="21247" y="1653"/>
                  </a:lnTo>
                  <a:lnTo>
                    <a:pt x="21193" y="1658"/>
                  </a:lnTo>
                  <a:lnTo>
                    <a:pt x="21140" y="1664"/>
                  </a:lnTo>
                  <a:lnTo>
                    <a:pt x="21088" y="1673"/>
                  </a:lnTo>
                  <a:lnTo>
                    <a:pt x="21037" y="1683"/>
                  </a:lnTo>
                  <a:lnTo>
                    <a:pt x="20987" y="1694"/>
                  </a:lnTo>
                  <a:lnTo>
                    <a:pt x="20937" y="1706"/>
                  </a:lnTo>
                  <a:lnTo>
                    <a:pt x="20888" y="1720"/>
                  </a:lnTo>
                  <a:lnTo>
                    <a:pt x="20839" y="1734"/>
                  </a:lnTo>
                  <a:lnTo>
                    <a:pt x="20791" y="1750"/>
                  </a:lnTo>
                  <a:lnTo>
                    <a:pt x="20743" y="1767"/>
                  </a:lnTo>
                  <a:lnTo>
                    <a:pt x="20694" y="1785"/>
                  </a:lnTo>
                  <a:lnTo>
                    <a:pt x="20646" y="1804"/>
                  </a:lnTo>
                  <a:lnTo>
                    <a:pt x="20597" y="1824"/>
                  </a:lnTo>
                  <a:lnTo>
                    <a:pt x="20418" y="1296"/>
                  </a:lnTo>
                  <a:lnTo>
                    <a:pt x="20418" y="1296"/>
                  </a:lnTo>
                  <a:lnTo>
                    <a:pt x="20476" y="1270"/>
                  </a:lnTo>
                  <a:lnTo>
                    <a:pt x="20536" y="1245"/>
                  </a:lnTo>
                  <a:lnTo>
                    <a:pt x="20596" y="1222"/>
                  </a:lnTo>
                  <a:lnTo>
                    <a:pt x="20656" y="1198"/>
                  </a:lnTo>
                  <a:lnTo>
                    <a:pt x="20717" y="1177"/>
                  </a:lnTo>
                  <a:lnTo>
                    <a:pt x="20779" y="1158"/>
                  </a:lnTo>
                  <a:lnTo>
                    <a:pt x="20842" y="1140"/>
                  </a:lnTo>
                  <a:lnTo>
                    <a:pt x="20908" y="1123"/>
                  </a:lnTo>
                  <a:lnTo>
                    <a:pt x="20975" y="1108"/>
                  </a:lnTo>
                  <a:lnTo>
                    <a:pt x="21043" y="1095"/>
                  </a:lnTo>
                  <a:lnTo>
                    <a:pt x="21115" y="1084"/>
                  </a:lnTo>
                  <a:lnTo>
                    <a:pt x="21189" y="1074"/>
                  </a:lnTo>
                  <a:lnTo>
                    <a:pt x="21265" y="1067"/>
                  </a:lnTo>
                  <a:lnTo>
                    <a:pt x="21344" y="1061"/>
                  </a:lnTo>
                  <a:lnTo>
                    <a:pt x="21427" y="1058"/>
                  </a:lnTo>
                  <a:lnTo>
                    <a:pt x="21512" y="1057"/>
                  </a:lnTo>
                  <a:lnTo>
                    <a:pt x="21512" y="1057"/>
                  </a:lnTo>
                  <a:lnTo>
                    <a:pt x="21552" y="1058"/>
                  </a:lnTo>
                  <a:lnTo>
                    <a:pt x="21591" y="1058"/>
                  </a:lnTo>
                  <a:lnTo>
                    <a:pt x="21629" y="1060"/>
                  </a:lnTo>
                  <a:lnTo>
                    <a:pt x="21667" y="1062"/>
                  </a:lnTo>
                  <a:lnTo>
                    <a:pt x="21704" y="1065"/>
                  </a:lnTo>
                  <a:lnTo>
                    <a:pt x="21741" y="1068"/>
                  </a:lnTo>
                  <a:lnTo>
                    <a:pt x="21776" y="1072"/>
                  </a:lnTo>
                  <a:lnTo>
                    <a:pt x="21811" y="1078"/>
                  </a:lnTo>
                  <a:lnTo>
                    <a:pt x="21846" y="1083"/>
                  </a:lnTo>
                  <a:lnTo>
                    <a:pt x="21880" y="1089"/>
                  </a:lnTo>
                  <a:lnTo>
                    <a:pt x="21912" y="1095"/>
                  </a:lnTo>
                  <a:lnTo>
                    <a:pt x="21945" y="1103"/>
                  </a:lnTo>
                  <a:lnTo>
                    <a:pt x="21977" y="1111"/>
                  </a:lnTo>
                  <a:lnTo>
                    <a:pt x="22009" y="1120"/>
                  </a:lnTo>
                  <a:lnTo>
                    <a:pt x="22039" y="1129"/>
                  </a:lnTo>
                  <a:lnTo>
                    <a:pt x="22069" y="1139"/>
                  </a:lnTo>
                  <a:lnTo>
                    <a:pt x="22098" y="1149"/>
                  </a:lnTo>
                  <a:lnTo>
                    <a:pt x="22127" y="1160"/>
                  </a:lnTo>
                  <a:lnTo>
                    <a:pt x="22155" y="1171"/>
                  </a:lnTo>
                  <a:lnTo>
                    <a:pt x="22182" y="1184"/>
                  </a:lnTo>
                  <a:lnTo>
                    <a:pt x="22210" y="1196"/>
                  </a:lnTo>
                  <a:lnTo>
                    <a:pt x="22236" y="1210"/>
                  </a:lnTo>
                  <a:lnTo>
                    <a:pt x="22261" y="1224"/>
                  </a:lnTo>
                  <a:lnTo>
                    <a:pt x="22287" y="1238"/>
                  </a:lnTo>
                  <a:lnTo>
                    <a:pt x="22311" y="1253"/>
                  </a:lnTo>
                  <a:lnTo>
                    <a:pt x="22335" y="1269"/>
                  </a:lnTo>
                  <a:lnTo>
                    <a:pt x="22358" y="1286"/>
                  </a:lnTo>
                  <a:lnTo>
                    <a:pt x="22380" y="1303"/>
                  </a:lnTo>
                  <a:lnTo>
                    <a:pt x="22402" y="1320"/>
                  </a:lnTo>
                  <a:lnTo>
                    <a:pt x="22423" y="1338"/>
                  </a:lnTo>
                  <a:lnTo>
                    <a:pt x="22444" y="1357"/>
                  </a:lnTo>
                  <a:lnTo>
                    <a:pt x="22464" y="1376"/>
                  </a:lnTo>
                  <a:lnTo>
                    <a:pt x="22483" y="1396"/>
                  </a:lnTo>
                  <a:lnTo>
                    <a:pt x="22502" y="1416"/>
                  </a:lnTo>
                  <a:lnTo>
                    <a:pt x="22520" y="1437"/>
                  </a:lnTo>
                  <a:lnTo>
                    <a:pt x="22538" y="1458"/>
                  </a:lnTo>
                  <a:lnTo>
                    <a:pt x="22555" y="1480"/>
                  </a:lnTo>
                  <a:lnTo>
                    <a:pt x="22570" y="1502"/>
                  </a:lnTo>
                  <a:lnTo>
                    <a:pt x="22586" y="1525"/>
                  </a:lnTo>
                  <a:lnTo>
                    <a:pt x="22601" y="1550"/>
                  </a:lnTo>
                  <a:lnTo>
                    <a:pt x="22616" y="1574"/>
                  </a:lnTo>
                  <a:lnTo>
                    <a:pt x="22629" y="1598"/>
                  </a:lnTo>
                  <a:lnTo>
                    <a:pt x="22643" y="1623"/>
                  </a:lnTo>
                  <a:lnTo>
                    <a:pt x="22655" y="1649"/>
                  </a:lnTo>
                  <a:lnTo>
                    <a:pt x="22667" y="1676"/>
                  </a:lnTo>
                  <a:lnTo>
                    <a:pt x="22679" y="1702"/>
                  </a:lnTo>
                  <a:lnTo>
                    <a:pt x="22689" y="1729"/>
                  </a:lnTo>
                  <a:lnTo>
                    <a:pt x="22699" y="1758"/>
                  </a:lnTo>
                  <a:lnTo>
                    <a:pt x="22708" y="1786"/>
                  </a:lnTo>
                  <a:lnTo>
                    <a:pt x="22718" y="1814"/>
                  </a:lnTo>
                  <a:lnTo>
                    <a:pt x="22725" y="1844"/>
                  </a:lnTo>
                  <a:lnTo>
                    <a:pt x="22734" y="1873"/>
                  </a:lnTo>
                  <a:lnTo>
                    <a:pt x="22740" y="1904"/>
                  </a:lnTo>
                  <a:lnTo>
                    <a:pt x="22746" y="1935"/>
                  </a:lnTo>
                  <a:lnTo>
                    <a:pt x="22752" y="1966"/>
                  </a:lnTo>
                  <a:lnTo>
                    <a:pt x="22758" y="1998"/>
                  </a:lnTo>
                  <a:lnTo>
                    <a:pt x="22762" y="2031"/>
                  </a:lnTo>
                  <a:lnTo>
                    <a:pt x="22766" y="2064"/>
                  </a:lnTo>
                  <a:lnTo>
                    <a:pt x="22769" y="2097"/>
                  </a:lnTo>
                  <a:lnTo>
                    <a:pt x="22772" y="2131"/>
                  </a:lnTo>
                  <a:lnTo>
                    <a:pt x="22775" y="2165"/>
                  </a:lnTo>
                  <a:lnTo>
                    <a:pt x="22776" y="2200"/>
                  </a:lnTo>
                  <a:lnTo>
                    <a:pt x="22777" y="2271"/>
                  </a:lnTo>
                  <a:lnTo>
                    <a:pt x="22777" y="3976"/>
                  </a:lnTo>
                  <a:lnTo>
                    <a:pt x="22122" y="3976"/>
                  </a:lnTo>
                  <a:close/>
                  <a:moveTo>
                    <a:pt x="22139" y="2755"/>
                  </a:moveTo>
                  <a:lnTo>
                    <a:pt x="22139" y="2755"/>
                  </a:lnTo>
                  <a:lnTo>
                    <a:pt x="22107" y="2743"/>
                  </a:lnTo>
                  <a:lnTo>
                    <a:pt x="22073" y="2731"/>
                  </a:lnTo>
                  <a:lnTo>
                    <a:pt x="22037" y="2721"/>
                  </a:lnTo>
                  <a:lnTo>
                    <a:pt x="22002" y="2710"/>
                  </a:lnTo>
                  <a:lnTo>
                    <a:pt x="21963" y="2700"/>
                  </a:lnTo>
                  <a:lnTo>
                    <a:pt x="21924" y="2690"/>
                  </a:lnTo>
                  <a:lnTo>
                    <a:pt x="21884" y="2682"/>
                  </a:lnTo>
                  <a:lnTo>
                    <a:pt x="21843" y="2674"/>
                  </a:lnTo>
                  <a:lnTo>
                    <a:pt x="21800" y="2667"/>
                  </a:lnTo>
                  <a:lnTo>
                    <a:pt x="21756" y="2660"/>
                  </a:lnTo>
                  <a:lnTo>
                    <a:pt x="21712" y="2654"/>
                  </a:lnTo>
                  <a:lnTo>
                    <a:pt x="21667" y="2650"/>
                  </a:lnTo>
                  <a:lnTo>
                    <a:pt x="21622" y="2646"/>
                  </a:lnTo>
                  <a:lnTo>
                    <a:pt x="21574" y="2644"/>
                  </a:lnTo>
                  <a:lnTo>
                    <a:pt x="21528" y="2642"/>
                  </a:lnTo>
                  <a:lnTo>
                    <a:pt x="21480" y="2641"/>
                  </a:lnTo>
                  <a:lnTo>
                    <a:pt x="21480" y="2641"/>
                  </a:lnTo>
                  <a:lnTo>
                    <a:pt x="21442" y="2642"/>
                  </a:lnTo>
                  <a:lnTo>
                    <a:pt x="21404" y="2643"/>
                  </a:lnTo>
                  <a:lnTo>
                    <a:pt x="21368" y="2646"/>
                  </a:lnTo>
                  <a:lnTo>
                    <a:pt x="21333" y="2649"/>
                  </a:lnTo>
                  <a:lnTo>
                    <a:pt x="21299" y="2653"/>
                  </a:lnTo>
                  <a:lnTo>
                    <a:pt x="21265" y="2659"/>
                  </a:lnTo>
                  <a:lnTo>
                    <a:pt x="21234" y="2665"/>
                  </a:lnTo>
                  <a:lnTo>
                    <a:pt x="21202" y="2672"/>
                  </a:lnTo>
                  <a:lnTo>
                    <a:pt x="21173" y="2681"/>
                  </a:lnTo>
                  <a:lnTo>
                    <a:pt x="21143" y="2689"/>
                  </a:lnTo>
                  <a:lnTo>
                    <a:pt x="21116" y="2700"/>
                  </a:lnTo>
                  <a:lnTo>
                    <a:pt x="21090" y="2710"/>
                  </a:lnTo>
                  <a:lnTo>
                    <a:pt x="21064" y="2722"/>
                  </a:lnTo>
                  <a:lnTo>
                    <a:pt x="21040" y="2734"/>
                  </a:lnTo>
                  <a:lnTo>
                    <a:pt x="21017" y="2748"/>
                  </a:lnTo>
                  <a:lnTo>
                    <a:pt x="20995" y="2763"/>
                  </a:lnTo>
                  <a:lnTo>
                    <a:pt x="20975" y="2777"/>
                  </a:lnTo>
                  <a:lnTo>
                    <a:pt x="20955" y="2794"/>
                  </a:lnTo>
                  <a:lnTo>
                    <a:pt x="20937" y="2811"/>
                  </a:lnTo>
                  <a:lnTo>
                    <a:pt x="20920" y="2829"/>
                  </a:lnTo>
                  <a:lnTo>
                    <a:pt x="20905" y="2847"/>
                  </a:lnTo>
                  <a:lnTo>
                    <a:pt x="20891" y="2867"/>
                  </a:lnTo>
                  <a:lnTo>
                    <a:pt x="20877" y="2887"/>
                  </a:lnTo>
                  <a:lnTo>
                    <a:pt x="20866" y="2908"/>
                  </a:lnTo>
                  <a:lnTo>
                    <a:pt x="20855" y="2930"/>
                  </a:lnTo>
                  <a:lnTo>
                    <a:pt x="20847" y="2952"/>
                  </a:lnTo>
                  <a:lnTo>
                    <a:pt x="20839" y="2976"/>
                  </a:lnTo>
                  <a:lnTo>
                    <a:pt x="20833" y="3000"/>
                  </a:lnTo>
                  <a:lnTo>
                    <a:pt x="20828" y="3024"/>
                  </a:lnTo>
                  <a:lnTo>
                    <a:pt x="20824" y="3051"/>
                  </a:lnTo>
                  <a:lnTo>
                    <a:pt x="20821" y="3077"/>
                  </a:lnTo>
                  <a:lnTo>
                    <a:pt x="20821" y="3104"/>
                  </a:lnTo>
                  <a:lnTo>
                    <a:pt x="20821" y="3115"/>
                  </a:lnTo>
                  <a:lnTo>
                    <a:pt x="20821" y="3115"/>
                  </a:lnTo>
                  <a:lnTo>
                    <a:pt x="20821" y="3140"/>
                  </a:lnTo>
                  <a:lnTo>
                    <a:pt x="20824" y="3164"/>
                  </a:lnTo>
                  <a:lnTo>
                    <a:pt x="20828" y="3188"/>
                  </a:lnTo>
                  <a:lnTo>
                    <a:pt x="20832" y="3212"/>
                  </a:lnTo>
                  <a:lnTo>
                    <a:pt x="20838" y="3234"/>
                  </a:lnTo>
                  <a:lnTo>
                    <a:pt x="20846" y="3255"/>
                  </a:lnTo>
                  <a:lnTo>
                    <a:pt x="20854" y="3276"/>
                  </a:lnTo>
                  <a:lnTo>
                    <a:pt x="20865" y="3296"/>
                  </a:lnTo>
                  <a:lnTo>
                    <a:pt x="20875" y="3316"/>
                  </a:lnTo>
                  <a:lnTo>
                    <a:pt x="20888" y="3334"/>
                  </a:lnTo>
                  <a:lnTo>
                    <a:pt x="20900" y="3351"/>
                  </a:lnTo>
                  <a:lnTo>
                    <a:pt x="20915" y="3368"/>
                  </a:lnTo>
                  <a:lnTo>
                    <a:pt x="20931" y="3385"/>
                  </a:lnTo>
                  <a:lnTo>
                    <a:pt x="20947" y="3401"/>
                  </a:lnTo>
                  <a:lnTo>
                    <a:pt x="20964" y="3416"/>
                  </a:lnTo>
                  <a:lnTo>
                    <a:pt x="20982" y="3429"/>
                  </a:lnTo>
                  <a:lnTo>
                    <a:pt x="21001" y="3442"/>
                  </a:lnTo>
                  <a:lnTo>
                    <a:pt x="21021" y="3454"/>
                  </a:lnTo>
                  <a:lnTo>
                    <a:pt x="21042" y="3466"/>
                  </a:lnTo>
                  <a:lnTo>
                    <a:pt x="21064" y="3477"/>
                  </a:lnTo>
                  <a:lnTo>
                    <a:pt x="21086" y="3487"/>
                  </a:lnTo>
                  <a:lnTo>
                    <a:pt x="21110" y="3495"/>
                  </a:lnTo>
                  <a:lnTo>
                    <a:pt x="21134" y="3504"/>
                  </a:lnTo>
                  <a:lnTo>
                    <a:pt x="21158" y="3511"/>
                  </a:lnTo>
                  <a:lnTo>
                    <a:pt x="21183" y="3518"/>
                  </a:lnTo>
                  <a:lnTo>
                    <a:pt x="21210" y="3524"/>
                  </a:lnTo>
                  <a:lnTo>
                    <a:pt x="21236" y="3528"/>
                  </a:lnTo>
                  <a:lnTo>
                    <a:pt x="21263" y="3532"/>
                  </a:lnTo>
                  <a:lnTo>
                    <a:pt x="21291" y="3535"/>
                  </a:lnTo>
                  <a:lnTo>
                    <a:pt x="21319" y="3537"/>
                  </a:lnTo>
                  <a:lnTo>
                    <a:pt x="21347" y="3539"/>
                  </a:lnTo>
                  <a:lnTo>
                    <a:pt x="21376" y="3540"/>
                  </a:lnTo>
                  <a:lnTo>
                    <a:pt x="21376" y="3540"/>
                  </a:lnTo>
                  <a:lnTo>
                    <a:pt x="21417" y="3539"/>
                  </a:lnTo>
                  <a:lnTo>
                    <a:pt x="21457" y="3536"/>
                  </a:lnTo>
                  <a:lnTo>
                    <a:pt x="21496" y="3533"/>
                  </a:lnTo>
                  <a:lnTo>
                    <a:pt x="21533" y="3528"/>
                  </a:lnTo>
                  <a:lnTo>
                    <a:pt x="21571" y="3522"/>
                  </a:lnTo>
                  <a:lnTo>
                    <a:pt x="21608" y="3514"/>
                  </a:lnTo>
                  <a:lnTo>
                    <a:pt x="21644" y="3506"/>
                  </a:lnTo>
                  <a:lnTo>
                    <a:pt x="21680" y="3495"/>
                  </a:lnTo>
                  <a:lnTo>
                    <a:pt x="21713" y="3484"/>
                  </a:lnTo>
                  <a:lnTo>
                    <a:pt x="21746" y="3471"/>
                  </a:lnTo>
                  <a:lnTo>
                    <a:pt x="21779" y="3458"/>
                  </a:lnTo>
                  <a:lnTo>
                    <a:pt x="21809" y="3443"/>
                  </a:lnTo>
                  <a:lnTo>
                    <a:pt x="21838" y="3427"/>
                  </a:lnTo>
                  <a:lnTo>
                    <a:pt x="21868" y="3409"/>
                  </a:lnTo>
                  <a:lnTo>
                    <a:pt x="21895" y="3391"/>
                  </a:lnTo>
                  <a:lnTo>
                    <a:pt x="21922" y="3372"/>
                  </a:lnTo>
                  <a:lnTo>
                    <a:pt x="21946" y="3351"/>
                  </a:lnTo>
                  <a:lnTo>
                    <a:pt x="21970" y="3330"/>
                  </a:lnTo>
                  <a:lnTo>
                    <a:pt x="21992" y="3307"/>
                  </a:lnTo>
                  <a:lnTo>
                    <a:pt x="22013" y="3284"/>
                  </a:lnTo>
                  <a:lnTo>
                    <a:pt x="22032" y="3260"/>
                  </a:lnTo>
                  <a:lnTo>
                    <a:pt x="22050" y="3235"/>
                  </a:lnTo>
                  <a:lnTo>
                    <a:pt x="22067" y="3208"/>
                  </a:lnTo>
                  <a:lnTo>
                    <a:pt x="22081" y="3181"/>
                  </a:lnTo>
                  <a:lnTo>
                    <a:pt x="22094" y="3153"/>
                  </a:lnTo>
                  <a:lnTo>
                    <a:pt x="22106" y="3124"/>
                  </a:lnTo>
                  <a:lnTo>
                    <a:pt x="22116" y="3094"/>
                  </a:lnTo>
                  <a:lnTo>
                    <a:pt x="22125" y="3063"/>
                  </a:lnTo>
                  <a:lnTo>
                    <a:pt x="22131" y="3033"/>
                  </a:lnTo>
                  <a:lnTo>
                    <a:pt x="22135" y="3000"/>
                  </a:lnTo>
                  <a:lnTo>
                    <a:pt x="22138" y="2968"/>
                  </a:lnTo>
                  <a:lnTo>
                    <a:pt x="22139" y="2934"/>
                  </a:lnTo>
                  <a:lnTo>
                    <a:pt x="22139" y="2755"/>
                  </a:lnTo>
                  <a:close/>
                  <a:moveTo>
                    <a:pt x="23947" y="3976"/>
                  </a:moveTo>
                  <a:lnTo>
                    <a:pt x="23289" y="3976"/>
                  </a:lnTo>
                  <a:lnTo>
                    <a:pt x="23289" y="1101"/>
                  </a:lnTo>
                  <a:lnTo>
                    <a:pt x="23947" y="1101"/>
                  </a:lnTo>
                  <a:lnTo>
                    <a:pt x="23947" y="1748"/>
                  </a:lnTo>
                  <a:lnTo>
                    <a:pt x="23947" y="1748"/>
                  </a:lnTo>
                  <a:lnTo>
                    <a:pt x="23965" y="1708"/>
                  </a:lnTo>
                  <a:lnTo>
                    <a:pt x="23983" y="1669"/>
                  </a:lnTo>
                  <a:lnTo>
                    <a:pt x="24002" y="1632"/>
                  </a:lnTo>
                  <a:lnTo>
                    <a:pt x="24022" y="1594"/>
                  </a:lnTo>
                  <a:lnTo>
                    <a:pt x="24043" y="1557"/>
                  </a:lnTo>
                  <a:lnTo>
                    <a:pt x="24065" y="1522"/>
                  </a:lnTo>
                  <a:lnTo>
                    <a:pt x="24087" y="1488"/>
                  </a:lnTo>
                  <a:lnTo>
                    <a:pt x="24111" y="1454"/>
                  </a:lnTo>
                  <a:lnTo>
                    <a:pt x="24136" y="1421"/>
                  </a:lnTo>
                  <a:lnTo>
                    <a:pt x="24162" y="1391"/>
                  </a:lnTo>
                  <a:lnTo>
                    <a:pt x="24188" y="1360"/>
                  </a:lnTo>
                  <a:lnTo>
                    <a:pt x="24215" y="1331"/>
                  </a:lnTo>
                  <a:lnTo>
                    <a:pt x="24244" y="1304"/>
                  </a:lnTo>
                  <a:lnTo>
                    <a:pt x="24273" y="1277"/>
                  </a:lnTo>
                  <a:lnTo>
                    <a:pt x="24304" y="1252"/>
                  </a:lnTo>
                  <a:lnTo>
                    <a:pt x="24334" y="1228"/>
                  </a:lnTo>
                  <a:lnTo>
                    <a:pt x="24367" y="1205"/>
                  </a:lnTo>
                  <a:lnTo>
                    <a:pt x="24399" y="1184"/>
                  </a:lnTo>
                  <a:lnTo>
                    <a:pt x="24434" y="1164"/>
                  </a:lnTo>
                  <a:lnTo>
                    <a:pt x="24469" y="1145"/>
                  </a:lnTo>
                  <a:lnTo>
                    <a:pt x="24505" y="1128"/>
                  </a:lnTo>
                  <a:lnTo>
                    <a:pt x="24541" y="1112"/>
                  </a:lnTo>
                  <a:lnTo>
                    <a:pt x="24580" y="1099"/>
                  </a:lnTo>
                  <a:lnTo>
                    <a:pt x="24619" y="1086"/>
                  </a:lnTo>
                  <a:lnTo>
                    <a:pt x="24659" y="1075"/>
                  </a:lnTo>
                  <a:lnTo>
                    <a:pt x="24700" y="1066"/>
                  </a:lnTo>
                  <a:lnTo>
                    <a:pt x="24741" y="1059"/>
                  </a:lnTo>
                  <a:lnTo>
                    <a:pt x="24784" y="1052"/>
                  </a:lnTo>
                  <a:lnTo>
                    <a:pt x="24829" y="1048"/>
                  </a:lnTo>
                  <a:lnTo>
                    <a:pt x="24874" y="1046"/>
                  </a:lnTo>
                  <a:lnTo>
                    <a:pt x="24920" y="1045"/>
                  </a:lnTo>
                  <a:lnTo>
                    <a:pt x="24966" y="1046"/>
                  </a:lnTo>
                  <a:lnTo>
                    <a:pt x="24966" y="1743"/>
                  </a:lnTo>
                  <a:lnTo>
                    <a:pt x="24929" y="1743"/>
                  </a:lnTo>
                  <a:lnTo>
                    <a:pt x="24929" y="1743"/>
                  </a:lnTo>
                  <a:lnTo>
                    <a:pt x="24875" y="1744"/>
                  </a:lnTo>
                  <a:lnTo>
                    <a:pt x="24822" y="1747"/>
                  </a:lnTo>
                  <a:lnTo>
                    <a:pt x="24771" y="1752"/>
                  </a:lnTo>
                  <a:lnTo>
                    <a:pt x="24720" y="1760"/>
                  </a:lnTo>
                  <a:lnTo>
                    <a:pt x="24672" y="1770"/>
                  </a:lnTo>
                  <a:lnTo>
                    <a:pt x="24624" y="1782"/>
                  </a:lnTo>
                  <a:lnTo>
                    <a:pt x="24577" y="1797"/>
                  </a:lnTo>
                  <a:lnTo>
                    <a:pt x="24554" y="1805"/>
                  </a:lnTo>
                  <a:lnTo>
                    <a:pt x="24532" y="1813"/>
                  </a:lnTo>
                  <a:lnTo>
                    <a:pt x="24510" y="1823"/>
                  </a:lnTo>
                  <a:lnTo>
                    <a:pt x="24488" y="1832"/>
                  </a:lnTo>
                  <a:lnTo>
                    <a:pt x="24467" y="1842"/>
                  </a:lnTo>
                  <a:lnTo>
                    <a:pt x="24446" y="1853"/>
                  </a:lnTo>
                  <a:lnTo>
                    <a:pt x="24425" y="1864"/>
                  </a:lnTo>
                  <a:lnTo>
                    <a:pt x="24404" y="1877"/>
                  </a:lnTo>
                  <a:lnTo>
                    <a:pt x="24384" y="1889"/>
                  </a:lnTo>
                  <a:lnTo>
                    <a:pt x="24365" y="1902"/>
                  </a:lnTo>
                  <a:lnTo>
                    <a:pt x="24345" y="1915"/>
                  </a:lnTo>
                  <a:lnTo>
                    <a:pt x="24326" y="1929"/>
                  </a:lnTo>
                  <a:lnTo>
                    <a:pt x="24308" y="1944"/>
                  </a:lnTo>
                  <a:lnTo>
                    <a:pt x="24290" y="1960"/>
                  </a:lnTo>
                  <a:lnTo>
                    <a:pt x="24272" y="1975"/>
                  </a:lnTo>
                  <a:lnTo>
                    <a:pt x="24255" y="1991"/>
                  </a:lnTo>
                  <a:lnTo>
                    <a:pt x="24238" y="2008"/>
                  </a:lnTo>
                  <a:lnTo>
                    <a:pt x="24222" y="2026"/>
                  </a:lnTo>
                  <a:lnTo>
                    <a:pt x="24206" y="2044"/>
                  </a:lnTo>
                  <a:lnTo>
                    <a:pt x="24190" y="2063"/>
                  </a:lnTo>
                  <a:lnTo>
                    <a:pt x="24174" y="2081"/>
                  </a:lnTo>
                  <a:lnTo>
                    <a:pt x="24160" y="2101"/>
                  </a:lnTo>
                  <a:lnTo>
                    <a:pt x="24146" y="2121"/>
                  </a:lnTo>
                  <a:lnTo>
                    <a:pt x="24132" y="2142"/>
                  </a:lnTo>
                  <a:lnTo>
                    <a:pt x="24119" y="2163"/>
                  </a:lnTo>
                  <a:lnTo>
                    <a:pt x="24106" y="2186"/>
                  </a:lnTo>
                  <a:lnTo>
                    <a:pt x="24093" y="2208"/>
                  </a:lnTo>
                  <a:lnTo>
                    <a:pt x="24081" y="2231"/>
                  </a:lnTo>
                  <a:lnTo>
                    <a:pt x="24070" y="2255"/>
                  </a:lnTo>
                  <a:lnTo>
                    <a:pt x="24059" y="2279"/>
                  </a:lnTo>
                  <a:lnTo>
                    <a:pt x="24048" y="2303"/>
                  </a:lnTo>
                  <a:lnTo>
                    <a:pt x="24038" y="2329"/>
                  </a:lnTo>
                  <a:lnTo>
                    <a:pt x="24028" y="2355"/>
                  </a:lnTo>
                  <a:lnTo>
                    <a:pt x="24020" y="2381"/>
                  </a:lnTo>
                  <a:lnTo>
                    <a:pt x="24011" y="2408"/>
                  </a:lnTo>
                  <a:lnTo>
                    <a:pt x="24003" y="2436"/>
                  </a:lnTo>
                  <a:lnTo>
                    <a:pt x="23996" y="2464"/>
                  </a:lnTo>
                  <a:lnTo>
                    <a:pt x="23988" y="2493"/>
                  </a:lnTo>
                  <a:lnTo>
                    <a:pt x="23982" y="2522"/>
                  </a:lnTo>
                  <a:lnTo>
                    <a:pt x="23976" y="2551"/>
                  </a:lnTo>
                  <a:lnTo>
                    <a:pt x="23966" y="2612"/>
                  </a:lnTo>
                  <a:lnTo>
                    <a:pt x="23958" y="2677"/>
                  </a:lnTo>
                  <a:lnTo>
                    <a:pt x="23952" y="2742"/>
                  </a:lnTo>
                  <a:lnTo>
                    <a:pt x="23948" y="2810"/>
                  </a:lnTo>
                  <a:lnTo>
                    <a:pt x="23947" y="2880"/>
                  </a:lnTo>
                  <a:lnTo>
                    <a:pt x="23947" y="3976"/>
                  </a:lnTo>
                  <a:close/>
                  <a:moveTo>
                    <a:pt x="27353" y="3976"/>
                  </a:moveTo>
                  <a:lnTo>
                    <a:pt x="27353" y="3495"/>
                  </a:lnTo>
                  <a:lnTo>
                    <a:pt x="27353" y="3495"/>
                  </a:lnTo>
                  <a:lnTo>
                    <a:pt x="27333" y="3524"/>
                  </a:lnTo>
                  <a:lnTo>
                    <a:pt x="27312" y="3551"/>
                  </a:lnTo>
                  <a:lnTo>
                    <a:pt x="27291" y="3578"/>
                  </a:lnTo>
                  <a:lnTo>
                    <a:pt x="27270" y="3605"/>
                  </a:lnTo>
                  <a:lnTo>
                    <a:pt x="27247" y="3631"/>
                  </a:lnTo>
                  <a:lnTo>
                    <a:pt x="27223" y="3657"/>
                  </a:lnTo>
                  <a:lnTo>
                    <a:pt x="27200" y="3682"/>
                  </a:lnTo>
                  <a:lnTo>
                    <a:pt x="27176" y="3707"/>
                  </a:lnTo>
                  <a:lnTo>
                    <a:pt x="27152" y="3731"/>
                  </a:lnTo>
                  <a:lnTo>
                    <a:pt x="27126" y="3754"/>
                  </a:lnTo>
                  <a:lnTo>
                    <a:pt x="27100" y="3776"/>
                  </a:lnTo>
                  <a:lnTo>
                    <a:pt x="27073" y="3798"/>
                  </a:lnTo>
                  <a:lnTo>
                    <a:pt x="27046" y="3819"/>
                  </a:lnTo>
                  <a:lnTo>
                    <a:pt x="27017" y="3839"/>
                  </a:lnTo>
                  <a:lnTo>
                    <a:pt x="26989" y="3859"/>
                  </a:lnTo>
                  <a:lnTo>
                    <a:pt x="26958" y="3878"/>
                  </a:lnTo>
                  <a:lnTo>
                    <a:pt x="26929" y="3896"/>
                  </a:lnTo>
                  <a:lnTo>
                    <a:pt x="26897" y="3913"/>
                  </a:lnTo>
                  <a:lnTo>
                    <a:pt x="26866" y="3929"/>
                  </a:lnTo>
                  <a:lnTo>
                    <a:pt x="26832" y="3943"/>
                  </a:lnTo>
                  <a:lnTo>
                    <a:pt x="26800" y="3958"/>
                  </a:lnTo>
                  <a:lnTo>
                    <a:pt x="26765" y="3971"/>
                  </a:lnTo>
                  <a:lnTo>
                    <a:pt x="26729" y="3982"/>
                  </a:lnTo>
                  <a:lnTo>
                    <a:pt x="26693" y="3993"/>
                  </a:lnTo>
                  <a:lnTo>
                    <a:pt x="26657" y="4003"/>
                  </a:lnTo>
                  <a:lnTo>
                    <a:pt x="26619" y="4012"/>
                  </a:lnTo>
                  <a:lnTo>
                    <a:pt x="26580" y="4018"/>
                  </a:lnTo>
                  <a:lnTo>
                    <a:pt x="26541" y="4024"/>
                  </a:lnTo>
                  <a:lnTo>
                    <a:pt x="26500" y="4029"/>
                  </a:lnTo>
                  <a:lnTo>
                    <a:pt x="26459" y="4033"/>
                  </a:lnTo>
                  <a:lnTo>
                    <a:pt x="26416" y="4035"/>
                  </a:lnTo>
                  <a:lnTo>
                    <a:pt x="26373" y="4035"/>
                  </a:lnTo>
                  <a:lnTo>
                    <a:pt x="26373" y="4035"/>
                  </a:lnTo>
                  <a:lnTo>
                    <a:pt x="26341" y="4035"/>
                  </a:lnTo>
                  <a:lnTo>
                    <a:pt x="26309" y="4034"/>
                  </a:lnTo>
                  <a:lnTo>
                    <a:pt x="26278" y="4032"/>
                  </a:lnTo>
                  <a:lnTo>
                    <a:pt x="26246" y="4029"/>
                  </a:lnTo>
                  <a:lnTo>
                    <a:pt x="26215" y="4025"/>
                  </a:lnTo>
                  <a:lnTo>
                    <a:pt x="26183" y="4021"/>
                  </a:lnTo>
                  <a:lnTo>
                    <a:pt x="26152" y="4016"/>
                  </a:lnTo>
                  <a:lnTo>
                    <a:pt x="26121" y="4011"/>
                  </a:lnTo>
                  <a:lnTo>
                    <a:pt x="26091" y="4003"/>
                  </a:lnTo>
                  <a:lnTo>
                    <a:pt x="26059" y="3996"/>
                  </a:lnTo>
                  <a:lnTo>
                    <a:pt x="26029" y="3988"/>
                  </a:lnTo>
                  <a:lnTo>
                    <a:pt x="25998" y="3979"/>
                  </a:lnTo>
                  <a:lnTo>
                    <a:pt x="25968" y="3970"/>
                  </a:lnTo>
                  <a:lnTo>
                    <a:pt x="25938" y="3959"/>
                  </a:lnTo>
                  <a:lnTo>
                    <a:pt x="25909" y="3947"/>
                  </a:lnTo>
                  <a:lnTo>
                    <a:pt x="25879" y="3936"/>
                  </a:lnTo>
                  <a:lnTo>
                    <a:pt x="25850" y="3923"/>
                  </a:lnTo>
                  <a:lnTo>
                    <a:pt x="25820" y="3910"/>
                  </a:lnTo>
                  <a:lnTo>
                    <a:pt x="25792" y="3896"/>
                  </a:lnTo>
                  <a:lnTo>
                    <a:pt x="25764" y="3881"/>
                  </a:lnTo>
                  <a:lnTo>
                    <a:pt x="25735" y="3865"/>
                  </a:lnTo>
                  <a:lnTo>
                    <a:pt x="25708" y="3849"/>
                  </a:lnTo>
                  <a:lnTo>
                    <a:pt x="25681" y="3832"/>
                  </a:lnTo>
                  <a:lnTo>
                    <a:pt x="25653" y="3814"/>
                  </a:lnTo>
                  <a:lnTo>
                    <a:pt x="25627" y="3795"/>
                  </a:lnTo>
                  <a:lnTo>
                    <a:pt x="25601" y="3776"/>
                  </a:lnTo>
                  <a:lnTo>
                    <a:pt x="25574" y="3756"/>
                  </a:lnTo>
                  <a:lnTo>
                    <a:pt x="25549" y="3735"/>
                  </a:lnTo>
                  <a:lnTo>
                    <a:pt x="25524" y="3714"/>
                  </a:lnTo>
                  <a:lnTo>
                    <a:pt x="25500" y="3692"/>
                  </a:lnTo>
                  <a:lnTo>
                    <a:pt x="25475" y="3669"/>
                  </a:lnTo>
                  <a:lnTo>
                    <a:pt x="25451" y="3646"/>
                  </a:lnTo>
                  <a:lnTo>
                    <a:pt x="25429" y="3622"/>
                  </a:lnTo>
                  <a:lnTo>
                    <a:pt x="25406" y="3596"/>
                  </a:lnTo>
                  <a:lnTo>
                    <a:pt x="25384" y="3571"/>
                  </a:lnTo>
                  <a:lnTo>
                    <a:pt x="25363" y="3545"/>
                  </a:lnTo>
                  <a:lnTo>
                    <a:pt x="25342" y="3518"/>
                  </a:lnTo>
                  <a:lnTo>
                    <a:pt x="25321" y="3490"/>
                  </a:lnTo>
                  <a:lnTo>
                    <a:pt x="25301" y="3462"/>
                  </a:lnTo>
                  <a:lnTo>
                    <a:pt x="25282" y="3432"/>
                  </a:lnTo>
                  <a:lnTo>
                    <a:pt x="25263" y="3403"/>
                  </a:lnTo>
                  <a:lnTo>
                    <a:pt x="25245" y="3372"/>
                  </a:lnTo>
                  <a:lnTo>
                    <a:pt x="25228" y="3341"/>
                  </a:lnTo>
                  <a:lnTo>
                    <a:pt x="25211" y="3309"/>
                  </a:lnTo>
                  <a:lnTo>
                    <a:pt x="25196" y="3277"/>
                  </a:lnTo>
                  <a:lnTo>
                    <a:pt x="25180" y="3244"/>
                  </a:lnTo>
                  <a:lnTo>
                    <a:pt x="25165" y="3211"/>
                  </a:lnTo>
                  <a:lnTo>
                    <a:pt x="25151" y="3176"/>
                  </a:lnTo>
                  <a:lnTo>
                    <a:pt x="25138" y="3141"/>
                  </a:lnTo>
                  <a:lnTo>
                    <a:pt x="25126" y="3105"/>
                  </a:lnTo>
                  <a:lnTo>
                    <a:pt x="25114" y="3069"/>
                  </a:lnTo>
                  <a:lnTo>
                    <a:pt x="25103" y="3032"/>
                  </a:lnTo>
                  <a:lnTo>
                    <a:pt x="25093" y="2994"/>
                  </a:lnTo>
                  <a:lnTo>
                    <a:pt x="25084" y="2956"/>
                  </a:lnTo>
                  <a:lnTo>
                    <a:pt x="25075" y="2917"/>
                  </a:lnTo>
                  <a:lnTo>
                    <a:pt x="25067" y="2877"/>
                  </a:lnTo>
                  <a:lnTo>
                    <a:pt x="25061" y="2837"/>
                  </a:lnTo>
                  <a:lnTo>
                    <a:pt x="25055" y="2796"/>
                  </a:lnTo>
                  <a:lnTo>
                    <a:pt x="25049" y="2754"/>
                  </a:lnTo>
                  <a:lnTo>
                    <a:pt x="25045" y="2712"/>
                  </a:lnTo>
                  <a:lnTo>
                    <a:pt x="25042" y="2670"/>
                  </a:lnTo>
                  <a:lnTo>
                    <a:pt x="25040" y="2626"/>
                  </a:lnTo>
                  <a:lnTo>
                    <a:pt x="25038" y="2582"/>
                  </a:lnTo>
                  <a:lnTo>
                    <a:pt x="25038" y="2538"/>
                  </a:lnTo>
                  <a:lnTo>
                    <a:pt x="25038" y="2538"/>
                  </a:lnTo>
                  <a:lnTo>
                    <a:pt x="25038" y="2494"/>
                  </a:lnTo>
                  <a:lnTo>
                    <a:pt x="25040" y="2449"/>
                  </a:lnTo>
                  <a:lnTo>
                    <a:pt x="25042" y="2405"/>
                  </a:lnTo>
                  <a:lnTo>
                    <a:pt x="25045" y="2363"/>
                  </a:lnTo>
                  <a:lnTo>
                    <a:pt x="25049" y="2321"/>
                  </a:lnTo>
                  <a:lnTo>
                    <a:pt x="25055" y="2279"/>
                  </a:lnTo>
                  <a:lnTo>
                    <a:pt x="25060" y="2238"/>
                  </a:lnTo>
                  <a:lnTo>
                    <a:pt x="25067" y="2198"/>
                  </a:lnTo>
                  <a:lnTo>
                    <a:pt x="25075" y="2158"/>
                  </a:lnTo>
                  <a:lnTo>
                    <a:pt x="25083" y="2119"/>
                  </a:lnTo>
                  <a:lnTo>
                    <a:pt x="25093" y="2081"/>
                  </a:lnTo>
                  <a:lnTo>
                    <a:pt x="25102" y="2044"/>
                  </a:lnTo>
                  <a:lnTo>
                    <a:pt x="25113" y="2007"/>
                  </a:lnTo>
                  <a:lnTo>
                    <a:pt x="25124" y="1970"/>
                  </a:lnTo>
                  <a:lnTo>
                    <a:pt x="25137" y="1934"/>
                  </a:lnTo>
                  <a:lnTo>
                    <a:pt x="25149" y="1900"/>
                  </a:lnTo>
                  <a:lnTo>
                    <a:pt x="25164" y="1865"/>
                  </a:lnTo>
                  <a:lnTo>
                    <a:pt x="25178" y="1831"/>
                  </a:lnTo>
                  <a:lnTo>
                    <a:pt x="25194" y="1798"/>
                  </a:lnTo>
                  <a:lnTo>
                    <a:pt x="25209" y="1766"/>
                  </a:lnTo>
                  <a:lnTo>
                    <a:pt x="25226" y="1734"/>
                  </a:lnTo>
                  <a:lnTo>
                    <a:pt x="25243" y="1703"/>
                  </a:lnTo>
                  <a:lnTo>
                    <a:pt x="25261" y="1673"/>
                  </a:lnTo>
                  <a:lnTo>
                    <a:pt x="25279" y="1643"/>
                  </a:lnTo>
                  <a:lnTo>
                    <a:pt x="25298" y="1614"/>
                  </a:lnTo>
                  <a:lnTo>
                    <a:pt x="25318" y="1585"/>
                  </a:lnTo>
                  <a:lnTo>
                    <a:pt x="25338" y="1558"/>
                  </a:lnTo>
                  <a:lnTo>
                    <a:pt x="25359" y="1531"/>
                  </a:lnTo>
                  <a:lnTo>
                    <a:pt x="25381" y="1504"/>
                  </a:lnTo>
                  <a:lnTo>
                    <a:pt x="25402" y="1479"/>
                  </a:lnTo>
                  <a:lnTo>
                    <a:pt x="25425" y="1454"/>
                  </a:lnTo>
                  <a:lnTo>
                    <a:pt x="25448" y="1430"/>
                  </a:lnTo>
                  <a:lnTo>
                    <a:pt x="25471" y="1407"/>
                  </a:lnTo>
                  <a:lnTo>
                    <a:pt x="25495" y="1383"/>
                  </a:lnTo>
                  <a:lnTo>
                    <a:pt x="25520" y="1361"/>
                  </a:lnTo>
                  <a:lnTo>
                    <a:pt x="25545" y="1339"/>
                  </a:lnTo>
                  <a:lnTo>
                    <a:pt x="25570" y="1319"/>
                  </a:lnTo>
                  <a:lnTo>
                    <a:pt x="25595" y="1299"/>
                  </a:lnTo>
                  <a:lnTo>
                    <a:pt x="25622" y="1280"/>
                  </a:lnTo>
                  <a:lnTo>
                    <a:pt x="25648" y="1262"/>
                  </a:lnTo>
                  <a:lnTo>
                    <a:pt x="25675" y="1244"/>
                  </a:lnTo>
                  <a:lnTo>
                    <a:pt x="25703" y="1227"/>
                  </a:lnTo>
                  <a:lnTo>
                    <a:pt x="25731" y="1210"/>
                  </a:lnTo>
                  <a:lnTo>
                    <a:pt x="25758" y="1194"/>
                  </a:lnTo>
                  <a:lnTo>
                    <a:pt x="25787" y="1180"/>
                  </a:lnTo>
                  <a:lnTo>
                    <a:pt x="25816" y="1166"/>
                  </a:lnTo>
                  <a:lnTo>
                    <a:pt x="25845" y="1152"/>
                  </a:lnTo>
                  <a:lnTo>
                    <a:pt x="25874" y="1140"/>
                  </a:lnTo>
                  <a:lnTo>
                    <a:pt x="25903" y="1128"/>
                  </a:lnTo>
                  <a:lnTo>
                    <a:pt x="25934" y="1116"/>
                  </a:lnTo>
                  <a:lnTo>
                    <a:pt x="25963" y="1106"/>
                  </a:lnTo>
                  <a:lnTo>
                    <a:pt x="25994" y="1096"/>
                  </a:lnTo>
                  <a:lnTo>
                    <a:pt x="26024" y="1087"/>
                  </a:lnTo>
                  <a:lnTo>
                    <a:pt x="26056" y="1080"/>
                  </a:lnTo>
                  <a:lnTo>
                    <a:pt x="26086" y="1072"/>
                  </a:lnTo>
                  <a:lnTo>
                    <a:pt x="26118" y="1065"/>
                  </a:lnTo>
                  <a:lnTo>
                    <a:pt x="26150" y="1060"/>
                  </a:lnTo>
                  <a:lnTo>
                    <a:pt x="26181" y="1054"/>
                  </a:lnTo>
                  <a:lnTo>
                    <a:pt x="26213" y="1050"/>
                  </a:lnTo>
                  <a:lnTo>
                    <a:pt x="26244" y="1047"/>
                  </a:lnTo>
                  <a:lnTo>
                    <a:pt x="26276" y="1044"/>
                  </a:lnTo>
                  <a:lnTo>
                    <a:pt x="26308" y="1042"/>
                  </a:lnTo>
                  <a:lnTo>
                    <a:pt x="26340" y="1041"/>
                  </a:lnTo>
                  <a:lnTo>
                    <a:pt x="26373" y="1041"/>
                  </a:lnTo>
                  <a:lnTo>
                    <a:pt x="26373" y="1041"/>
                  </a:lnTo>
                  <a:lnTo>
                    <a:pt x="26417" y="1041"/>
                  </a:lnTo>
                  <a:lnTo>
                    <a:pt x="26459" y="1043"/>
                  </a:lnTo>
                  <a:lnTo>
                    <a:pt x="26501" y="1046"/>
                  </a:lnTo>
                  <a:lnTo>
                    <a:pt x="26542" y="1051"/>
                  </a:lnTo>
                  <a:lnTo>
                    <a:pt x="26582" y="1058"/>
                  </a:lnTo>
                  <a:lnTo>
                    <a:pt x="26621" y="1064"/>
                  </a:lnTo>
                  <a:lnTo>
                    <a:pt x="26659" y="1072"/>
                  </a:lnTo>
                  <a:lnTo>
                    <a:pt x="26697" y="1082"/>
                  </a:lnTo>
                  <a:lnTo>
                    <a:pt x="26732" y="1092"/>
                  </a:lnTo>
                  <a:lnTo>
                    <a:pt x="26768" y="1104"/>
                  </a:lnTo>
                  <a:lnTo>
                    <a:pt x="26803" y="1116"/>
                  </a:lnTo>
                  <a:lnTo>
                    <a:pt x="26836" y="1130"/>
                  </a:lnTo>
                  <a:lnTo>
                    <a:pt x="26869" y="1145"/>
                  </a:lnTo>
                  <a:lnTo>
                    <a:pt x="26901" y="1160"/>
                  </a:lnTo>
                  <a:lnTo>
                    <a:pt x="26932" y="1176"/>
                  </a:lnTo>
                  <a:lnTo>
                    <a:pt x="26963" y="1193"/>
                  </a:lnTo>
                  <a:lnTo>
                    <a:pt x="26992" y="1211"/>
                  </a:lnTo>
                  <a:lnTo>
                    <a:pt x="27021" y="1230"/>
                  </a:lnTo>
                  <a:lnTo>
                    <a:pt x="27049" y="1249"/>
                  </a:lnTo>
                  <a:lnTo>
                    <a:pt x="27076" y="1269"/>
                  </a:lnTo>
                  <a:lnTo>
                    <a:pt x="27104" y="1290"/>
                  </a:lnTo>
                  <a:lnTo>
                    <a:pt x="27129" y="1311"/>
                  </a:lnTo>
                  <a:lnTo>
                    <a:pt x="27154" y="1332"/>
                  </a:lnTo>
                  <a:lnTo>
                    <a:pt x="27179" y="1355"/>
                  </a:lnTo>
                  <a:lnTo>
                    <a:pt x="27203" y="1377"/>
                  </a:lnTo>
                  <a:lnTo>
                    <a:pt x="27227" y="1400"/>
                  </a:lnTo>
                  <a:lnTo>
                    <a:pt x="27249" y="1424"/>
                  </a:lnTo>
                  <a:lnTo>
                    <a:pt x="27271" y="1448"/>
                  </a:lnTo>
                  <a:lnTo>
                    <a:pt x="27292" y="1472"/>
                  </a:lnTo>
                  <a:lnTo>
                    <a:pt x="27313" y="1497"/>
                  </a:lnTo>
                  <a:lnTo>
                    <a:pt x="27353" y="1546"/>
                  </a:lnTo>
                  <a:lnTo>
                    <a:pt x="27353" y="0"/>
                  </a:lnTo>
                  <a:lnTo>
                    <a:pt x="28012" y="0"/>
                  </a:lnTo>
                  <a:lnTo>
                    <a:pt x="28012" y="3976"/>
                  </a:lnTo>
                  <a:lnTo>
                    <a:pt x="27353" y="3976"/>
                  </a:lnTo>
                  <a:close/>
                  <a:moveTo>
                    <a:pt x="26530" y="1612"/>
                  </a:moveTo>
                  <a:lnTo>
                    <a:pt x="26530" y="1612"/>
                  </a:lnTo>
                  <a:lnTo>
                    <a:pt x="26488" y="1613"/>
                  </a:lnTo>
                  <a:lnTo>
                    <a:pt x="26446" y="1616"/>
                  </a:lnTo>
                  <a:lnTo>
                    <a:pt x="26405" y="1621"/>
                  </a:lnTo>
                  <a:lnTo>
                    <a:pt x="26365" y="1627"/>
                  </a:lnTo>
                  <a:lnTo>
                    <a:pt x="26325" y="1637"/>
                  </a:lnTo>
                  <a:lnTo>
                    <a:pt x="26286" y="1647"/>
                  </a:lnTo>
                  <a:lnTo>
                    <a:pt x="26247" y="1661"/>
                  </a:lnTo>
                  <a:lnTo>
                    <a:pt x="26211" y="1676"/>
                  </a:lnTo>
                  <a:lnTo>
                    <a:pt x="26174" y="1691"/>
                  </a:lnTo>
                  <a:lnTo>
                    <a:pt x="26138" y="1710"/>
                  </a:lnTo>
                  <a:lnTo>
                    <a:pt x="26103" y="1730"/>
                  </a:lnTo>
                  <a:lnTo>
                    <a:pt x="26070" y="1752"/>
                  </a:lnTo>
                  <a:lnTo>
                    <a:pt x="26037" y="1777"/>
                  </a:lnTo>
                  <a:lnTo>
                    <a:pt x="26006" y="1802"/>
                  </a:lnTo>
                  <a:lnTo>
                    <a:pt x="25975" y="1829"/>
                  </a:lnTo>
                  <a:lnTo>
                    <a:pt x="25947" y="1859"/>
                  </a:lnTo>
                  <a:lnTo>
                    <a:pt x="25919" y="1889"/>
                  </a:lnTo>
                  <a:lnTo>
                    <a:pt x="25893" y="1922"/>
                  </a:lnTo>
                  <a:lnTo>
                    <a:pt x="25868" y="1955"/>
                  </a:lnTo>
                  <a:lnTo>
                    <a:pt x="25845" y="1991"/>
                  </a:lnTo>
                  <a:lnTo>
                    <a:pt x="25824" y="2028"/>
                  </a:lnTo>
                  <a:lnTo>
                    <a:pt x="25804" y="2067"/>
                  </a:lnTo>
                  <a:lnTo>
                    <a:pt x="25785" y="2108"/>
                  </a:lnTo>
                  <a:lnTo>
                    <a:pt x="25768" y="2150"/>
                  </a:lnTo>
                  <a:lnTo>
                    <a:pt x="25753" y="2193"/>
                  </a:lnTo>
                  <a:lnTo>
                    <a:pt x="25739" y="2238"/>
                  </a:lnTo>
                  <a:lnTo>
                    <a:pt x="25729" y="2284"/>
                  </a:lnTo>
                  <a:lnTo>
                    <a:pt x="25719" y="2333"/>
                  </a:lnTo>
                  <a:lnTo>
                    <a:pt x="25712" y="2381"/>
                  </a:lnTo>
                  <a:lnTo>
                    <a:pt x="25707" y="2433"/>
                  </a:lnTo>
                  <a:lnTo>
                    <a:pt x="25704" y="2484"/>
                  </a:lnTo>
                  <a:lnTo>
                    <a:pt x="25703" y="2538"/>
                  </a:lnTo>
                  <a:lnTo>
                    <a:pt x="25703" y="2538"/>
                  </a:lnTo>
                  <a:lnTo>
                    <a:pt x="25704" y="2590"/>
                  </a:lnTo>
                  <a:lnTo>
                    <a:pt x="25707" y="2642"/>
                  </a:lnTo>
                  <a:lnTo>
                    <a:pt x="25712" y="2691"/>
                  </a:lnTo>
                  <a:lnTo>
                    <a:pt x="25719" y="2741"/>
                  </a:lnTo>
                  <a:lnTo>
                    <a:pt x="25729" y="2788"/>
                  </a:lnTo>
                  <a:lnTo>
                    <a:pt x="25740" y="2833"/>
                  </a:lnTo>
                  <a:lnTo>
                    <a:pt x="25754" y="2878"/>
                  </a:lnTo>
                  <a:lnTo>
                    <a:pt x="25769" y="2921"/>
                  </a:lnTo>
                  <a:lnTo>
                    <a:pt x="25786" y="2964"/>
                  </a:lnTo>
                  <a:lnTo>
                    <a:pt x="25805" y="3003"/>
                  </a:lnTo>
                  <a:lnTo>
                    <a:pt x="25825" y="3042"/>
                  </a:lnTo>
                  <a:lnTo>
                    <a:pt x="25847" y="3079"/>
                  </a:lnTo>
                  <a:lnTo>
                    <a:pt x="25870" y="3115"/>
                  </a:lnTo>
                  <a:lnTo>
                    <a:pt x="25895" y="3150"/>
                  </a:lnTo>
                  <a:lnTo>
                    <a:pt x="25921" y="3182"/>
                  </a:lnTo>
                  <a:lnTo>
                    <a:pt x="25949" y="3213"/>
                  </a:lnTo>
                  <a:lnTo>
                    <a:pt x="25978" y="3242"/>
                  </a:lnTo>
                  <a:lnTo>
                    <a:pt x="26009" y="3269"/>
                  </a:lnTo>
                  <a:lnTo>
                    <a:pt x="26039" y="3296"/>
                  </a:lnTo>
                  <a:lnTo>
                    <a:pt x="26072" y="3320"/>
                  </a:lnTo>
                  <a:lnTo>
                    <a:pt x="26105" y="3342"/>
                  </a:lnTo>
                  <a:lnTo>
                    <a:pt x="26140" y="3363"/>
                  </a:lnTo>
                  <a:lnTo>
                    <a:pt x="26176" y="3381"/>
                  </a:lnTo>
                  <a:lnTo>
                    <a:pt x="26213" y="3399"/>
                  </a:lnTo>
                  <a:lnTo>
                    <a:pt x="26251" y="3413"/>
                  </a:lnTo>
                  <a:lnTo>
                    <a:pt x="26288" y="3426"/>
                  </a:lnTo>
                  <a:lnTo>
                    <a:pt x="26327" y="3438"/>
                  </a:lnTo>
                  <a:lnTo>
                    <a:pt x="26366" y="3447"/>
                  </a:lnTo>
                  <a:lnTo>
                    <a:pt x="26407" y="3453"/>
                  </a:lnTo>
                  <a:lnTo>
                    <a:pt x="26447" y="3459"/>
                  </a:lnTo>
                  <a:lnTo>
                    <a:pt x="26488" y="3462"/>
                  </a:lnTo>
                  <a:lnTo>
                    <a:pt x="26530" y="3463"/>
                  </a:lnTo>
                  <a:lnTo>
                    <a:pt x="26530" y="3463"/>
                  </a:lnTo>
                  <a:lnTo>
                    <a:pt x="26571" y="3462"/>
                  </a:lnTo>
                  <a:lnTo>
                    <a:pt x="26612" y="3459"/>
                  </a:lnTo>
                  <a:lnTo>
                    <a:pt x="26652" y="3453"/>
                  </a:lnTo>
                  <a:lnTo>
                    <a:pt x="26692" y="3446"/>
                  </a:lnTo>
                  <a:lnTo>
                    <a:pt x="26732" y="3437"/>
                  </a:lnTo>
                  <a:lnTo>
                    <a:pt x="26771" y="3426"/>
                  </a:lnTo>
                  <a:lnTo>
                    <a:pt x="26809" y="3412"/>
                  </a:lnTo>
                  <a:lnTo>
                    <a:pt x="26847" y="3398"/>
                  </a:lnTo>
                  <a:lnTo>
                    <a:pt x="26883" y="3380"/>
                  </a:lnTo>
                  <a:lnTo>
                    <a:pt x="26918" y="3362"/>
                  </a:lnTo>
                  <a:lnTo>
                    <a:pt x="26954" y="3341"/>
                  </a:lnTo>
                  <a:lnTo>
                    <a:pt x="26988" y="3318"/>
                  </a:lnTo>
                  <a:lnTo>
                    <a:pt x="27020" y="3294"/>
                  </a:lnTo>
                  <a:lnTo>
                    <a:pt x="27052" y="3267"/>
                  </a:lnTo>
                  <a:lnTo>
                    <a:pt x="27082" y="3240"/>
                  </a:lnTo>
                  <a:lnTo>
                    <a:pt x="27112" y="3211"/>
                  </a:lnTo>
                  <a:lnTo>
                    <a:pt x="27140" y="3180"/>
                  </a:lnTo>
                  <a:lnTo>
                    <a:pt x="27167" y="3147"/>
                  </a:lnTo>
                  <a:lnTo>
                    <a:pt x="27193" y="3113"/>
                  </a:lnTo>
                  <a:lnTo>
                    <a:pt x="27216" y="3077"/>
                  </a:lnTo>
                  <a:lnTo>
                    <a:pt x="27238" y="3039"/>
                  </a:lnTo>
                  <a:lnTo>
                    <a:pt x="27259" y="3000"/>
                  </a:lnTo>
                  <a:lnTo>
                    <a:pt x="27278" y="2960"/>
                  </a:lnTo>
                  <a:lnTo>
                    <a:pt x="27296" y="2919"/>
                  </a:lnTo>
                  <a:lnTo>
                    <a:pt x="27311" y="2876"/>
                  </a:lnTo>
                  <a:lnTo>
                    <a:pt x="27324" y="2831"/>
                  </a:lnTo>
                  <a:lnTo>
                    <a:pt x="27336" y="2786"/>
                  </a:lnTo>
                  <a:lnTo>
                    <a:pt x="27346" y="2739"/>
                  </a:lnTo>
                  <a:lnTo>
                    <a:pt x="27354" y="2690"/>
                  </a:lnTo>
                  <a:lnTo>
                    <a:pt x="27359" y="2641"/>
                  </a:lnTo>
                  <a:lnTo>
                    <a:pt x="27362" y="2589"/>
                  </a:lnTo>
                  <a:lnTo>
                    <a:pt x="27363" y="2538"/>
                  </a:lnTo>
                  <a:lnTo>
                    <a:pt x="27363" y="2538"/>
                  </a:lnTo>
                  <a:lnTo>
                    <a:pt x="27362" y="2486"/>
                  </a:lnTo>
                  <a:lnTo>
                    <a:pt x="27359" y="2435"/>
                  </a:lnTo>
                  <a:lnTo>
                    <a:pt x="27354" y="2385"/>
                  </a:lnTo>
                  <a:lnTo>
                    <a:pt x="27346" y="2337"/>
                  </a:lnTo>
                  <a:lnTo>
                    <a:pt x="27336" y="2290"/>
                  </a:lnTo>
                  <a:lnTo>
                    <a:pt x="27324" y="2243"/>
                  </a:lnTo>
                  <a:lnTo>
                    <a:pt x="27311" y="2199"/>
                  </a:lnTo>
                  <a:lnTo>
                    <a:pt x="27296" y="2156"/>
                  </a:lnTo>
                  <a:lnTo>
                    <a:pt x="27278" y="2114"/>
                  </a:lnTo>
                  <a:lnTo>
                    <a:pt x="27259" y="2074"/>
                  </a:lnTo>
                  <a:lnTo>
                    <a:pt x="27238" y="2035"/>
                  </a:lnTo>
                  <a:lnTo>
                    <a:pt x="27216" y="1998"/>
                  </a:lnTo>
                  <a:lnTo>
                    <a:pt x="27193" y="1963"/>
                  </a:lnTo>
                  <a:lnTo>
                    <a:pt x="27167" y="1928"/>
                  </a:lnTo>
                  <a:lnTo>
                    <a:pt x="27140" y="1895"/>
                  </a:lnTo>
                  <a:lnTo>
                    <a:pt x="27112" y="1864"/>
                  </a:lnTo>
                  <a:lnTo>
                    <a:pt x="27082" y="1834"/>
                  </a:lnTo>
                  <a:lnTo>
                    <a:pt x="27052" y="1807"/>
                  </a:lnTo>
                  <a:lnTo>
                    <a:pt x="27020" y="1781"/>
                  </a:lnTo>
                  <a:lnTo>
                    <a:pt x="26988" y="1757"/>
                  </a:lnTo>
                  <a:lnTo>
                    <a:pt x="26954" y="1735"/>
                  </a:lnTo>
                  <a:lnTo>
                    <a:pt x="26918" y="1714"/>
                  </a:lnTo>
                  <a:lnTo>
                    <a:pt x="26883" y="1695"/>
                  </a:lnTo>
                  <a:lnTo>
                    <a:pt x="26847" y="1678"/>
                  </a:lnTo>
                  <a:lnTo>
                    <a:pt x="26809" y="1662"/>
                  </a:lnTo>
                  <a:lnTo>
                    <a:pt x="26771" y="1649"/>
                  </a:lnTo>
                  <a:lnTo>
                    <a:pt x="26732" y="1638"/>
                  </a:lnTo>
                  <a:lnTo>
                    <a:pt x="26692" y="1628"/>
                  </a:lnTo>
                  <a:lnTo>
                    <a:pt x="26652" y="1621"/>
                  </a:lnTo>
                  <a:lnTo>
                    <a:pt x="26612" y="1616"/>
                  </a:lnTo>
                  <a:lnTo>
                    <a:pt x="26571" y="1613"/>
                  </a:lnTo>
                  <a:lnTo>
                    <a:pt x="26530" y="1612"/>
                  </a:lnTo>
                  <a:lnTo>
                    <a:pt x="26530" y="1612"/>
                  </a:lnTo>
                  <a:close/>
                  <a:moveTo>
                    <a:pt x="28800" y="232"/>
                  </a:moveTo>
                  <a:lnTo>
                    <a:pt x="28800" y="232"/>
                  </a:lnTo>
                  <a:lnTo>
                    <a:pt x="28799" y="257"/>
                  </a:lnTo>
                  <a:lnTo>
                    <a:pt x="28796" y="280"/>
                  </a:lnTo>
                  <a:lnTo>
                    <a:pt x="28791" y="302"/>
                  </a:lnTo>
                  <a:lnTo>
                    <a:pt x="28782" y="323"/>
                  </a:lnTo>
                  <a:lnTo>
                    <a:pt x="28773" y="344"/>
                  </a:lnTo>
                  <a:lnTo>
                    <a:pt x="28761" y="363"/>
                  </a:lnTo>
                  <a:lnTo>
                    <a:pt x="28747" y="381"/>
                  </a:lnTo>
                  <a:lnTo>
                    <a:pt x="28733" y="397"/>
                  </a:lnTo>
                  <a:lnTo>
                    <a:pt x="28716" y="412"/>
                  </a:lnTo>
                  <a:lnTo>
                    <a:pt x="28698" y="426"/>
                  </a:lnTo>
                  <a:lnTo>
                    <a:pt x="28679" y="437"/>
                  </a:lnTo>
                  <a:lnTo>
                    <a:pt x="28659" y="447"/>
                  </a:lnTo>
                  <a:lnTo>
                    <a:pt x="28637" y="455"/>
                  </a:lnTo>
                  <a:lnTo>
                    <a:pt x="28615" y="460"/>
                  </a:lnTo>
                  <a:lnTo>
                    <a:pt x="28592" y="464"/>
                  </a:lnTo>
                  <a:lnTo>
                    <a:pt x="28569" y="466"/>
                  </a:lnTo>
                  <a:lnTo>
                    <a:pt x="28569" y="466"/>
                  </a:lnTo>
                  <a:lnTo>
                    <a:pt x="28544" y="464"/>
                  </a:lnTo>
                  <a:lnTo>
                    <a:pt x="28521" y="460"/>
                  </a:lnTo>
                  <a:lnTo>
                    <a:pt x="28499" y="455"/>
                  </a:lnTo>
                  <a:lnTo>
                    <a:pt x="28478" y="447"/>
                  </a:lnTo>
                  <a:lnTo>
                    <a:pt x="28457" y="437"/>
                  </a:lnTo>
                  <a:lnTo>
                    <a:pt x="28438" y="426"/>
                  </a:lnTo>
                  <a:lnTo>
                    <a:pt x="28420" y="412"/>
                  </a:lnTo>
                  <a:lnTo>
                    <a:pt x="28403" y="397"/>
                  </a:lnTo>
                  <a:lnTo>
                    <a:pt x="28389" y="381"/>
                  </a:lnTo>
                  <a:lnTo>
                    <a:pt x="28376" y="363"/>
                  </a:lnTo>
                  <a:lnTo>
                    <a:pt x="28364" y="344"/>
                  </a:lnTo>
                  <a:lnTo>
                    <a:pt x="28354" y="323"/>
                  </a:lnTo>
                  <a:lnTo>
                    <a:pt x="28347" y="302"/>
                  </a:lnTo>
                  <a:lnTo>
                    <a:pt x="28340" y="280"/>
                  </a:lnTo>
                  <a:lnTo>
                    <a:pt x="28337" y="257"/>
                  </a:lnTo>
                  <a:lnTo>
                    <a:pt x="28336" y="232"/>
                  </a:lnTo>
                  <a:lnTo>
                    <a:pt x="28336" y="232"/>
                  </a:lnTo>
                  <a:lnTo>
                    <a:pt x="28337" y="209"/>
                  </a:lnTo>
                  <a:lnTo>
                    <a:pt x="28340" y="186"/>
                  </a:lnTo>
                  <a:lnTo>
                    <a:pt x="28347" y="163"/>
                  </a:lnTo>
                  <a:lnTo>
                    <a:pt x="28354" y="142"/>
                  </a:lnTo>
                  <a:lnTo>
                    <a:pt x="28364" y="122"/>
                  </a:lnTo>
                  <a:lnTo>
                    <a:pt x="28376" y="103"/>
                  </a:lnTo>
                  <a:lnTo>
                    <a:pt x="28389" y="85"/>
                  </a:lnTo>
                  <a:lnTo>
                    <a:pt x="28403" y="68"/>
                  </a:lnTo>
                  <a:lnTo>
                    <a:pt x="28420" y="54"/>
                  </a:lnTo>
                  <a:lnTo>
                    <a:pt x="28438" y="40"/>
                  </a:lnTo>
                  <a:lnTo>
                    <a:pt x="28457" y="28"/>
                  </a:lnTo>
                  <a:lnTo>
                    <a:pt x="28478" y="19"/>
                  </a:lnTo>
                  <a:lnTo>
                    <a:pt x="28499" y="11"/>
                  </a:lnTo>
                  <a:lnTo>
                    <a:pt x="28521" y="5"/>
                  </a:lnTo>
                  <a:lnTo>
                    <a:pt x="28544" y="1"/>
                  </a:lnTo>
                  <a:lnTo>
                    <a:pt x="28569" y="0"/>
                  </a:lnTo>
                  <a:lnTo>
                    <a:pt x="28569" y="0"/>
                  </a:lnTo>
                  <a:lnTo>
                    <a:pt x="28592" y="1"/>
                  </a:lnTo>
                  <a:lnTo>
                    <a:pt x="28615" y="5"/>
                  </a:lnTo>
                  <a:lnTo>
                    <a:pt x="28637" y="11"/>
                  </a:lnTo>
                  <a:lnTo>
                    <a:pt x="28659" y="19"/>
                  </a:lnTo>
                  <a:lnTo>
                    <a:pt x="28679" y="28"/>
                  </a:lnTo>
                  <a:lnTo>
                    <a:pt x="28698" y="40"/>
                  </a:lnTo>
                  <a:lnTo>
                    <a:pt x="28716" y="54"/>
                  </a:lnTo>
                  <a:lnTo>
                    <a:pt x="28733" y="68"/>
                  </a:lnTo>
                  <a:lnTo>
                    <a:pt x="28747" y="85"/>
                  </a:lnTo>
                  <a:lnTo>
                    <a:pt x="28761" y="103"/>
                  </a:lnTo>
                  <a:lnTo>
                    <a:pt x="28773" y="122"/>
                  </a:lnTo>
                  <a:lnTo>
                    <a:pt x="28782" y="142"/>
                  </a:lnTo>
                  <a:lnTo>
                    <a:pt x="28791" y="163"/>
                  </a:lnTo>
                  <a:lnTo>
                    <a:pt x="28796" y="186"/>
                  </a:lnTo>
                  <a:lnTo>
                    <a:pt x="28799" y="209"/>
                  </a:lnTo>
                  <a:lnTo>
                    <a:pt x="28800" y="232"/>
                  </a:lnTo>
                  <a:lnTo>
                    <a:pt x="28800" y="232"/>
                  </a:lnTo>
                  <a:close/>
                  <a:moveTo>
                    <a:pt x="28382" y="232"/>
                  </a:moveTo>
                  <a:lnTo>
                    <a:pt x="28382" y="232"/>
                  </a:lnTo>
                  <a:lnTo>
                    <a:pt x="28382" y="251"/>
                  </a:lnTo>
                  <a:lnTo>
                    <a:pt x="28386" y="270"/>
                  </a:lnTo>
                  <a:lnTo>
                    <a:pt x="28391" y="288"/>
                  </a:lnTo>
                  <a:lnTo>
                    <a:pt x="28397" y="306"/>
                  </a:lnTo>
                  <a:lnTo>
                    <a:pt x="28405" y="323"/>
                  </a:lnTo>
                  <a:lnTo>
                    <a:pt x="28414" y="337"/>
                  </a:lnTo>
                  <a:lnTo>
                    <a:pt x="28425" y="352"/>
                  </a:lnTo>
                  <a:lnTo>
                    <a:pt x="28437" y="366"/>
                  </a:lnTo>
                  <a:lnTo>
                    <a:pt x="28450" y="378"/>
                  </a:lnTo>
                  <a:lnTo>
                    <a:pt x="28464" y="389"/>
                  </a:lnTo>
                  <a:lnTo>
                    <a:pt x="28479" y="398"/>
                  </a:lnTo>
                  <a:lnTo>
                    <a:pt x="28496" y="407"/>
                  </a:lnTo>
                  <a:lnTo>
                    <a:pt x="28513" y="413"/>
                  </a:lnTo>
                  <a:lnTo>
                    <a:pt x="28531" y="417"/>
                  </a:lnTo>
                  <a:lnTo>
                    <a:pt x="28550" y="421"/>
                  </a:lnTo>
                  <a:lnTo>
                    <a:pt x="28569" y="422"/>
                  </a:lnTo>
                  <a:lnTo>
                    <a:pt x="28569" y="422"/>
                  </a:lnTo>
                  <a:lnTo>
                    <a:pt x="28588" y="421"/>
                  </a:lnTo>
                  <a:lnTo>
                    <a:pt x="28605" y="417"/>
                  </a:lnTo>
                  <a:lnTo>
                    <a:pt x="28623" y="413"/>
                  </a:lnTo>
                  <a:lnTo>
                    <a:pt x="28640" y="407"/>
                  </a:lnTo>
                  <a:lnTo>
                    <a:pt x="28657" y="398"/>
                  </a:lnTo>
                  <a:lnTo>
                    <a:pt x="28673" y="389"/>
                  </a:lnTo>
                  <a:lnTo>
                    <a:pt x="28686" y="378"/>
                  </a:lnTo>
                  <a:lnTo>
                    <a:pt x="28700" y="366"/>
                  </a:lnTo>
                  <a:lnTo>
                    <a:pt x="28712" y="352"/>
                  </a:lnTo>
                  <a:lnTo>
                    <a:pt x="28722" y="337"/>
                  </a:lnTo>
                  <a:lnTo>
                    <a:pt x="28732" y="323"/>
                  </a:lnTo>
                  <a:lnTo>
                    <a:pt x="28740" y="306"/>
                  </a:lnTo>
                  <a:lnTo>
                    <a:pt x="28746" y="288"/>
                  </a:lnTo>
                  <a:lnTo>
                    <a:pt x="28751" y="270"/>
                  </a:lnTo>
                  <a:lnTo>
                    <a:pt x="28754" y="251"/>
                  </a:lnTo>
                  <a:lnTo>
                    <a:pt x="28755" y="232"/>
                  </a:lnTo>
                  <a:lnTo>
                    <a:pt x="28755" y="232"/>
                  </a:lnTo>
                  <a:lnTo>
                    <a:pt x="28754" y="213"/>
                  </a:lnTo>
                  <a:lnTo>
                    <a:pt x="28751" y="194"/>
                  </a:lnTo>
                  <a:lnTo>
                    <a:pt x="28746" y="177"/>
                  </a:lnTo>
                  <a:lnTo>
                    <a:pt x="28740" y="159"/>
                  </a:lnTo>
                  <a:lnTo>
                    <a:pt x="28733" y="143"/>
                  </a:lnTo>
                  <a:lnTo>
                    <a:pt x="28723" y="127"/>
                  </a:lnTo>
                  <a:lnTo>
                    <a:pt x="28713" y="112"/>
                  </a:lnTo>
                  <a:lnTo>
                    <a:pt x="28700" y="99"/>
                  </a:lnTo>
                  <a:lnTo>
                    <a:pt x="28687" y="87"/>
                  </a:lnTo>
                  <a:lnTo>
                    <a:pt x="28673" y="77"/>
                  </a:lnTo>
                  <a:lnTo>
                    <a:pt x="28657" y="67"/>
                  </a:lnTo>
                  <a:lnTo>
                    <a:pt x="28641" y="59"/>
                  </a:lnTo>
                  <a:lnTo>
                    <a:pt x="28624" y="53"/>
                  </a:lnTo>
                  <a:lnTo>
                    <a:pt x="28606" y="48"/>
                  </a:lnTo>
                  <a:lnTo>
                    <a:pt x="28588" y="45"/>
                  </a:lnTo>
                  <a:lnTo>
                    <a:pt x="28569" y="44"/>
                  </a:lnTo>
                  <a:lnTo>
                    <a:pt x="28569" y="44"/>
                  </a:lnTo>
                  <a:lnTo>
                    <a:pt x="28549" y="45"/>
                  </a:lnTo>
                  <a:lnTo>
                    <a:pt x="28531" y="48"/>
                  </a:lnTo>
                  <a:lnTo>
                    <a:pt x="28513" y="53"/>
                  </a:lnTo>
                  <a:lnTo>
                    <a:pt x="28495" y="59"/>
                  </a:lnTo>
                  <a:lnTo>
                    <a:pt x="28479" y="67"/>
                  </a:lnTo>
                  <a:lnTo>
                    <a:pt x="28463" y="77"/>
                  </a:lnTo>
                  <a:lnTo>
                    <a:pt x="28450" y="87"/>
                  </a:lnTo>
                  <a:lnTo>
                    <a:pt x="28436" y="99"/>
                  </a:lnTo>
                  <a:lnTo>
                    <a:pt x="28425" y="112"/>
                  </a:lnTo>
                  <a:lnTo>
                    <a:pt x="28414" y="127"/>
                  </a:lnTo>
                  <a:lnTo>
                    <a:pt x="28405" y="143"/>
                  </a:lnTo>
                  <a:lnTo>
                    <a:pt x="28396" y="159"/>
                  </a:lnTo>
                  <a:lnTo>
                    <a:pt x="28390" y="177"/>
                  </a:lnTo>
                  <a:lnTo>
                    <a:pt x="28386" y="194"/>
                  </a:lnTo>
                  <a:lnTo>
                    <a:pt x="28382" y="213"/>
                  </a:lnTo>
                  <a:lnTo>
                    <a:pt x="28382" y="232"/>
                  </a:lnTo>
                  <a:lnTo>
                    <a:pt x="28382" y="232"/>
                  </a:lnTo>
                  <a:close/>
                  <a:moveTo>
                    <a:pt x="28583" y="110"/>
                  </a:moveTo>
                  <a:lnTo>
                    <a:pt x="28583" y="110"/>
                  </a:lnTo>
                  <a:lnTo>
                    <a:pt x="28605" y="111"/>
                  </a:lnTo>
                  <a:lnTo>
                    <a:pt x="28615" y="112"/>
                  </a:lnTo>
                  <a:lnTo>
                    <a:pt x="28623" y="115"/>
                  </a:lnTo>
                  <a:lnTo>
                    <a:pt x="28632" y="117"/>
                  </a:lnTo>
                  <a:lnTo>
                    <a:pt x="28638" y="120"/>
                  </a:lnTo>
                  <a:lnTo>
                    <a:pt x="28645" y="124"/>
                  </a:lnTo>
                  <a:lnTo>
                    <a:pt x="28651" y="128"/>
                  </a:lnTo>
                  <a:lnTo>
                    <a:pt x="28656" y="132"/>
                  </a:lnTo>
                  <a:lnTo>
                    <a:pt x="28660" y="138"/>
                  </a:lnTo>
                  <a:lnTo>
                    <a:pt x="28664" y="144"/>
                  </a:lnTo>
                  <a:lnTo>
                    <a:pt x="28666" y="151"/>
                  </a:lnTo>
                  <a:lnTo>
                    <a:pt x="28670" y="159"/>
                  </a:lnTo>
                  <a:lnTo>
                    <a:pt x="28671" y="166"/>
                  </a:lnTo>
                  <a:lnTo>
                    <a:pt x="28672" y="176"/>
                  </a:lnTo>
                  <a:lnTo>
                    <a:pt x="28672" y="185"/>
                  </a:lnTo>
                  <a:lnTo>
                    <a:pt x="28672" y="185"/>
                  </a:lnTo>
                  <a:lnTo>
                    <a:pt x="28672" y="193"/>
                  </a:lnTo>
                  <a:lnTo>
                    <a:pt x="28671" y="201"/>
                  </a:lnTo>
                  <a:lnTo>
                    <a:pt x="28669" y="208"/>
                  </a:lnTo>
                  <a:lnTo>
                    <a:pt x="28665" y="216"/>
                  </a:lnTo>
                  <a:lnTo>
                    <a:pt x="28662" y="222"/>
                  </a:lnTo>
                  <a:lnTo>
                    <a:pt x="28657" y="227"/>
                  </a:lnTo>
                  <a:lnTo>
                    <a:pt x="28652" y="233"/>
                  </a:lnTo>
                  <a:lnTo>
                    <a:pt x="28644" y="239"/>
                  </a:lnTo>
                  <a:lnTo>
                    <a:pt x="28644" y="239"/>
                  </a:lnTo>
                  <a:lnTo>
                    <a:pt x="28651" y="243"/>
                  </a:lnTo>
                  <a:lnTo>
                    <a:pt x="28656" y="247"/>
                  </a:lnTo>
                  <a:lnTo>
                    <a:pt x="28660" y="251"/>
                  </a:lnTo>
                  <a:lnTo>
                    <a:pt x="28662" y="258"/>
                  </a:lnTo>
                  <a:lnTo>
                    <a:pt x="28664" y="265"/>
                  </a:lnTo>
                  <a:lnTo>
                    <a:pt x="28665" y="274"/>
                  </a:lnTo>
                  <a:lnTo>
                    <a:pt x="28667" y="302"/>
                  </a:lnTo>
                  <a:lnTo>
                    <a:pt x="28667" y="302"/>
                  </a:lnTo>
                  <a:lnTo>
                    <a:pt x="28669" y="328"/>
                  </a:lnTo>
                  <a:lnTo>
                    <a:pt x="28670" y="336"/>
                  </a:lnTo>
                  <a:lnTo>
                    <a:pt x="28672" y="343"/>
                  </a:lnTo>
                  <a:lnTo>
                    <a:pt x="28674" y="347"/>
                  </a:lnTo>
                  <a:lnTo>
                    <a:pt x="28676" y="350"/>
                  </a:lnTo>
                  <a:lnTo>
                    <a:pt x="28685" y="357"/>
                  </a:lnTo>
                  <a:lnTo>
                    <a:pt x="28617" y="357"/>
                  </a:lnTo>
                  <a:lnTo>
                    <a:pt x="28617" y="357"/>
                  </a:lnTo>
                  <a:lnTo>
                    <a:pt x="28613" y="348"/>
                  </a:lnTo>
                  <a:lnTo>
                    <a:pt x="28611" y="340"/>
                  </a:lnTo>
                  <a:lnTo>
                    <a:pt x="28610" y="329"/>
                  </a:lnTo>
                  <a:lnTo>
                    <a:pt x="28609" y="315"/>
                  </a:lnTo>
                  <a:lnTo>
                    <a:pt x="28609" y="315"/>
                  </a:lnTo>
                  <a:lnTo>
                    <a:pt x="28609" y="299"/>
                  </a:lnTo>
                  <a:lnTo>
                    <a:pt x="28608" y="286"/>
                  </a:lnTo>
                  <a:lnTo>
                    <a:pt x="28605" y="278"/>
                  </a:lnTo>
                  <a:lnTo>
                    <a:pt x="28603" y="270"/>
                  </a:lnTo>
                  <a:lnTo>
                    <a:pt x="28601" y="268"/>
                  </a:lnTo>
                  <a:lnTo>
                    <a:pt x="28598" y="267"/>
                  </a:lnTo>
                  <a:lnTo>
                    <a:pt x="28593" y="264"/>
                  </a:lnTo>
                  <a:lnTo>
                    <a:pt x="28584" y="263"/>
                  </a:lnTo>
                  <a:lnTo>
                    <a:pt x="28573" y="263"/>
                  </a:lnTo>
                  <a:lnTo>
                    <a:pt x="28532" y="263"/>
                  </a:lnTo>
                  <a:lnTo>
                    <a:pt x="28532" y="357"/>
                  </a:lnTo>
                  <a:lnTo>
                    <a:pt x="28474" y="357"/>
                  </a:lnTo>
                  <a:lnTo>
                    <a:pt x="28474" y="110"/>
                  </a:lnTo>
                  <a:lnTo>
                    <a:pt x="28583" y="110"/>
                  </a:lnTo>
                  <a:close/>
                  <a:moveTo>
                    <a:pt x="28532" y="214"/>
                  </a:moveTo>
                  <a:lnTo>
                    <a:pt x="28574" y="214"/>
                  </a:lnTo>
                  <a:lnTo>
                    <a:pt x="28574" y="214"/>
                  </a:lnTo>
                  <a:lnTo>
                    <a:pt x="28585" y="214"/>
                  </a:lnTo>
                  <a:lnTo>
                    <a:pt x="28594" y="213"/>
                  </a:lnTo>
                  <a:lnTo>
                    <a:pt x="28600" y="211"/>
                  </a:lnTo>
                  <a:lnTo>
                    <a:pt x="28605" y="209"/>
                  </a:lnTo>
                  <a:lnTo>
                    <a:pt x="28610" y="205"/>
                  </a:lnTo>
                  <a:lnTo>
                    <a:pt x="28613" y="201"/>
                  </a:lnTo>
                  <a:lnTo>
                    <a:pt x="28614" y="194"/>
                  </a:lnTo>
                  <a:lnTo>
                    <a:pt x="28614" y="188"/>
                  </a:lnTo>
                  <a:lnTo>
                    <a:pt x="28614" y="188"/>
                  </a:lnTo>
                  <a:lnTo>
                    <a:pt x="28614" y="181"/>
                  </a:lnTo>
                  <a:lnTo>
                    <a:pt x="28613" y="175"/>
                  </a:lnTo>
                  <a:lnTo>
                    <a:pt x="28610" y="170"/>
                  </a:lnTo>
                  <a:lnTo>
                    <a:pt x="28606" y="166"/>
                  </a:lnTo>
                  <a:lnTo>
                    <a:pt x="28601" y="164"/>
                  </a:lnTo>
                  <a:lnTo>
                    <a:pt x="28594" y="163"/>
                  </a:lnTo>
                  <a:lnTo>
                    <a:pt x="28585" y="162"/>
                  </a:lnTo>
                  <a:lnTo>
                    <a:pt x="28574" y="161"/>
                  </a:lnTo>
                  <a:lnTo>
                    <a:pt x="28532" y="161"/>
                  </a:lnTo>
                  <a:lnTo>
                    <a:pt x="2853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" name="CustomShape 4"/>
          <p:cNvSpPr/>
          <p:nvPr/>
        </p:nvSpPr>
        <p:spPr>
          <a:xfrm>
            <a:off x="4072680" y="4794120"/>
            <a:ext cx="997920" cy="228240"/>
          </a:xfrm>
          <a:custGeom>
            <a:avLst/>
            <a:gdLst/>
            <a:ahLst/>
            <a:rect l="l" t="t" r="r" b="b"/>
            <a:pathLst>
              <a:path w="23040" h="5276">
                <a:moveTo>
                  <a:pt x="20162" y="0"/>
                </a:moveTo>
                <a:lnTo>
                  <a:pt x="20162" y="0"/>
                </a:lnTo>
                <a:lnTo>
                  <a:pt x="20099" y="6"/>
                </a:lnTo>
                <a:lnTo>
                  <a:pt x="20036" y="14"/>
                </a:lnTo>
                <a:lnTo>
                  <a:pt x="19974" y="23"/>
                </a:lnTo>
                <a:lnTo>
                  <a:pt x="19912" y="34"/>
                </a:lnTo>
                <a:lnTo>
                  <a:pt x="19851" y="45"/>
                </a:lnTo>
                <a:lnTo>
                  <a:pt x="19790" y="59"/>
                </a:lnTo>
                <a:lnTo>
                  <a:pt x="19730" y="74"/>
                </a:lnTo>
                <a:lnTo>
                  <a:pt x="19669" y="90"/>
                </a:lnTo>
                <a:lnTo>
                  <a:pt x="19610" y="107"/>
                </a:lnTo>
                <a:lnTo>
                  <a:pt x="19553" y="126"/>
                </a:lnTo>
                <a:lnTo>
                  <a:pt x="19495" y="147"/>
                </a:lnTo>
                <a:lnTo>
                  <a:pt x="19437" y="168"/>
                </a:lnTo>
                <a:lnTo>
                  <a:pt x="19380" y="191"/>
                </a:lnTo>
                <a:lnTo>
                  <a:pt x="19325" y="215"/>
                </a:lnTo>
                <a:lnTo>
                  <a:pt x="19269" y="240"/>
                </a:lnTo>
                <a:lnTo>
                  <a:pt x="19213" y="267"/>
                </a:lnTo>
                <a:lnTo>
                  <a:pt x="19160" y="293"/>
                </a:lnTo>
                <a:lnTo>
                  <a:pt x="19107" y="324"/>
                </a:lnTo>
                <a:lnTo>
                  <a:pt x="19054" y="354"/>
                </a:lnTo>
                <a:lnTo>
                  <a:pt x="19003" y="385"/>
                </a:lnTo>
                <a:lnTo>
                  <a:pt x="18951" y="417"/>
                </a:lnTo>
                <a:lnTo>
                  <a:pt x="18901" y="451"/>
                </a:lnTo>
                <a:lnTo>
                  <a:pt x="18851" y="484"/>
                </a:lnTo>
                <a:lnTo>
                  <a:pt x="18803" y="520"/>
                </a:lnTo>
                <a:lnTo>
                  <a:pt x="18755" y="557"/>
                </a:lnTo>
                <a:lnTo>
                  <a:pt x="18709" y="595"/>
                </a:lnTo>
                <a:lnTo>
                  <a:pt x="18663" y="633"/>
                </a:lnTo>
                <a:lnTo>
                  <a:pt x="18618" y="674"/>
                </a:lnTo>
                <a:lnTo>
                  <a:pt x="18574" y="714"/>
                </a:lnTo>
                <a:lnTo>
                  <a:pt x="18530" y="756"/>
                </a:lnTo>
                <a:lnTo>
                  <a:pt x="18488" y="798"/>
                </a:lnTo>
                <a:lnTo>
                  <a:pt x="18446" y="842"/>
                </a:lnTo>
                <a:lnTo>
                  <a:pt x="18406" y="887"/>
                </a:lnTo>
                <a:lnTo>
                  <a:pt x="18367" y="932"/>
                </a:lnTo>
                <a:lnTo>
                  <a:pt x="18328" y="980"/>
                </a:lnTo>
                <a:lnTo>
                  <a:pt x="18291" y="1027"/>
                </a:lnTo>
                <a:lnTo>
                  <a:pt x="18255" y="1075"/>
                </a:lnTo>
                <a:lnTo>
                  <a:pt x="18221" y="1124"/>
                </a:lnTo>
                <a:lnTo>
                  <a:pt x="18186" y="1174"/>
                </a:lnTo>
                <a:lnTo>
                  <a:pt x="18154" y="1225"/>
                </a:lnTo>
                <a:lnTo>
                  <a:pt x="18122" y="1276"/>
                </a:lnTo>
                <a:lnTo>
                  <a:pt x="18091" y="1328"/>
                </a:lnTo>
                <a:lnTo>
                  <a:pt x="18062" y="1381"/>
                </a:lnTo>
                <a:lnTo>
                  <a:pt x="18033" y="1434"/>
                </a:lnTo>
                <a:lnTo>
                  <a:pt x="18007" y="1488"/>
                </a:lnTo>
                <a:lnTo>
                  <a:pt x="17981" y="1544"/>
                </a:lnTo>
                <a:lnTo>
                  <a:pt x="17956" y="1599"/>
                </a:lnTo>
                <a:lnTo>
                  <a:pt x="17933" y="1656"/>
                </a:lnTo>
                <a:lnTo>
                  <a:pt x="17911" y="1712"/>
                </a:lnTo>
                <a:lnTo>
                  <a:pt x="17890" y="1770"/>
                </a:lnTo>
                <a:lnTo>
                  <a:pt x="17871" y="1829"/>
                </a:lnTo>
                <a:lnTo>
                  <a:pt x="17853" y="1888"/>
                </a:lnTo>
                <a:lnTo>
                  <a:pt x="17835" y="1947"/>
                </a:lnTo>
                <a:lnTo>
                  <a:pt x="17820" y="2007"/>
                </a:lnTo>
                <a:lnTo>
                  <a:pt x="17806" y="2067"/>
                </a:lnTo>
                <a:lnTo>
                  <a:pt x="17794" y="2128"/>
                </a:lnTo>
                <a:lnTo>
                  <a:pt x="17782" y="2190"/>
                </a:lnTo>
                <a:lnTo>
                  <a:pt x="17773" y="2252"/>
                </a:lnTo>
                <a:lnTo>
                  <a:pt x="17765" y="2314"/>
                </a:lnTo>
                <a:lnTo>
                  <a:pt x="17758" y="2377"/>
                </a:lnTo>
                <a:lnTo>
                  <a:pt x="17752" y="2440"/>
                </a:lnTo>
                <a:lnTo>
                  <a:pt x="17749" y="2504"/>
                </a:lnTo>
                <a:lnTo>
                  <a:pt x="17746" y="2569"/>
                </a:lnTo>
                <a:lnTo>
                  <a:pt x="17745" y="2633"/>
                </a:lnTo>
                <a:lnTo>
                  <a:pt x="17745" y="2633"/>
                </a:lnTo>
                <a:lnTo>
                  <a:pt x="17746" y="2702"/>
                </a:lnTo>
                <a:lnTo>
                  <a:pt x="17749" y="2769"/>
                </a:lnTo>
                <a:lnTo>
                  <a:pt x="17753" y="2837"/>
                </a:lnTo>
                <a:lnTo>
                  <a:pt x="17759" y="2903"/>
                </a:lnTo>
                <a:lnTo>
                  <a:pt x="17767" y="2970"/>
                </a:lnTo>
                <a:lnTo>
                  <a:pt x="17776" y="3035"/>
                </a:lnTo>
                <a:lnTo>
                  <a:pt x="17787" y="3100"/>
                </a:lnTo>
                <a:lnTo>
                  <a:pt x="17800" y="3165"/>
                </a:lnTo>
                <a:lnTo>
                  <a:pt x="17813" y="3230"/>
                </a:lnTo>
                <a:lnTo>
                  <a:pt x="17828" y="3293"/>
                </a:lnTo>
                <a:lnTo>
                  <a:pt x="17846" y="3356"/>
                </a:lnTo>
                <a:lnTo>
                  <a:pt x="17864" y="3418"/>
                </a:lnTo>
                <a:lnTo>
                  <a:pt x="17885" y="3480"/>
                </a:lnTo>
                <a:lnTo>
                  <a:pt x="17906" y="3542"/>
                </a:lnTo>
                <a:lnTo>
                  <a:pt x="17929" y="3602"/>
                </a:lnTo>
                <a:lnTo>
                  <a:pt x="17953" y="3661"/>
                </a:lnTo>
                <a:lnTo>
                  <a:pt x="17980" y="3720"/>
                </a:lnTo>
                <a:lnTo>
                  <a:pt x="18007" y="3778"/>
                </a:lnTo>
                <a:lnTo>
                  <a:pt x="18036" y="3835"/>
                </a:lnTo>
                <a:lnTo>
                  <a:pt x="18066" y="3892"/>
                </a:lnTo>
                <a:lnTo>
                  <a:pt x="18097" y="3948"/>
                </a:lnTo>
                <a:lnTo>
                  <a:pt x="18129" y="4003"/>
                </a:lnTo>
                <a:lnTo>
                  <a:pt x="18163" y="4057"/>
                </a:lnTo>
                <a:lnTo>
                  <a:pt x="18199" y="4110"/>
                </a:lnTo>
                <a:lnTo>
                  <a:pt x="18235" y="4162"/>
                </a:lnTo>
                <a:lnTo>
                  <a:pt x="18272" y="4214"/>
                </a:lnTo>
                <a:lnTo>
                  <a:pt x="18311" y="4264"/>
                </a:lnTo>
                <a:lnTo>
                  <a:pt x="18350" y="4313"/>
                </a:lnTo>
                <a:lnTo>
                  <a:pt x="18392" y="4362"/>
                </a:lnTo>
                <a:lnTo>
                  <a:pt x="18434" y="4409"/>
                </a:lnTo>
                <a:lnTo>
                  <a:pt x="18478" y="4456"/>
                </a:lnTo>
                <a:lnTo>
                  <a:pt x="18522" y="4502"/>
                </a:lnTo>
                <a:lnTo>
                  <a:pt x="18567" y="4546"/>
                </a:lnTo>
                <a:lnTo>
                  <a:pt x="18614" y="4588"/>
                </a:lnTo>
                <a:lnTo>
                  <a:pt x="18662" y="4631"/>
                </a:lnTo>
                <a:lnTo>
                  <a:pt x="18710" y="4672"/>
                </a:lnTo>
                <a:lnTo>
                  <a:pt x="18759" y="4712"/>
                </a:lnTo>
                <a:lnTo>
                  <a:pt x="18810" y="4750"/>
                </a:lnTo>
                <a:lnTo>
                  <a:pt x="18862" y="4788"/>
                </a:lnTo>
                <a:lnTo>
                  <a:pt x="18914" y="4824"/>
                </a:lnTo>
                <a:lnTo>
                  <a:pt x="18967" y="4860"/>
                </a:lnTo>
                <a:lnTo>
                  <a:pt x="19021" y="4894"/>
                </a:lnTo>
                <a:lnTo>
                  <a:pt x="19076" y="4926"/>
                </a:lnTo>
                <a:lnTo>
                  <a:pt x="19131" y="4957"/>
                </a:lnTo>
                <a:lnTo>
                  <a:pt x="19188" y="4987"/>
                </a:lnTo>
                <a:lnTo>
                  <a:pt x="19246" y="5016"/>
                </a:lnTo>
                <a:lnTo>
                  <a:pt x="19304" y="5043"/>
                </a:lnTo>
                <a:lnTo>
                  <a:pt x="19363" y="5068"/>
                </a:lnTo>
                <a:lnTo>
                  <a:pt x="19423" y="5093"/>
                </a:lnTo>
                <a:lnTo>
                  <a:pt x="19483" y="5115"/>
                </a:lnTo>
                <a:lnTo>
                  <a:pt x="19544" y="5137"/>
                </a:lnTo>
                <a:lnTo>
                  <a:pt x="19607" y="5157"/>
                </a:lnTo>
                <a:lnTo>
                  <a:pt x="19668" y="5177"/>
                </a:lnTo>
                <a:lnTo>
                  <a:pt x="19732" y="5193"/>
                </a:lnTo>
                <a:lnTo>
                  <a:pt x="19796" y="5209"/>
                </a:lnTo>
                <a:lnTo>
                  <a:pt x="19860" y="5223"/>
                </a:lnTo>
                <a:lnTo>
                  <a:pt x="19925" y="5236"/>
                </a:lnTo>
                <a:lnTo>
                  <a:pt x="19990" y="5246"/>
                </a:lnTo>
                <a:lnTo>
                  <a:pt x="20056" y="5255"/>
                </a:lnTo>
                <a:lnTo>
                  <a:pt x="20123" y="5263"/>
                </a:lnTo>
                <a:lnTo>
                  <a:pt x="20189" y="5269"/>
                </a:lnTo>
                <a:lnTo>
                  <a:pt x="20257" y="5273"/>
                </a:lnTo>
                <a:lnTo>
                  <a:pt x="20324" y="5276"/>
                </a:lnTo>
                <a:lnTo>
                  <a:pt x="20393" y="5276"/>
                </a:lnTo>
                <a:lnTo>
                  <a:pt x="20393" y="5276"/>
                </a:lnTo>
                <a:lnTo>
                  <a:pt x="20461" y="5276"/>
                </a:lnTo>
                <a:lnTo>
                  <a:pt x="20529" y="5273"/>
                </a:lnTo>
                <a:lnTo>
                  <a:pt x="20596" y="5269"/>
                </a:lnTo>
                <a:lnTo>
                  <a:pt x="20663" y="5263"/>
                </a:lnTo>
                <a:lnTo>
                  <a:pt x="20729" y="5255"/>
                </a:lnTo>
                <a:lnTo>
                  <a:pt x="20795" y="5246"/>
                </a:lnTo>
                <a:lnTo>
                  <a:pt x="20861" y="5236"/>
                </a:lnTo>
                <a:lnTo>
                  <a:pt x="20926" y="5223"/>
                </a:lnTo>
                <a:lnTo>
                  <a:pt x="20990" y="5209"/>
                </a:lnTo>
                <a:lnTo>
                  <a:pt x="21053" y="5193"/>
                </a:lnTo>
                <a:lnTo>
                  <a:pt x="21117" y="5177"/>
                </a:lnTo>
                <a:lnTo>
                  <a:pt x="21179" y="5157"/>
                </a:lnTo>
                <a:lnTo>
                  <a:pt x="21241" y="5137"/>
                </a:lnTo>
                <a:lnTo>
                  <a:pt x="21302" y="5115"/>
                </a:lnTo>
                <a:lnTo>
                  <a:pt x="21362" y="5093"/>
                </a:lnTo>
                <a:lnTo>
                  <a:pt x="21422" y="5068"/>
                </a:lnTo>
                <a:lnTo>
                  <a:pt x="21481" y="5043"/>
                </a:lnTo>
                <a:lnTo>
                  <a:pt x="21539" y="5016"/>
                </a:lnTo>
                <a:lnTo>
                  <a:pt x="21597" y="4987"/>
                </a:lnTo>
                <a:lnTo>
                  <a:pt x="21654" y="4957"/>
                </a:lnTo>
                <a:lnTo>
                  <a:pt x="21709" y="4926"/>
                </a:lnTo>
                <a:lnTo>
                  <a:pt x="21764" y="4894"/>
                </a:lnTo>
                <a:lnTo>
                  <a:pt x="21818" y="4860"/>
                </a:lnTo>
                <a:lnTo>
                  <a:pt x="21871" y="4824"/>
                </a:lnTo>
                <a:lnTo>
                  <a:pt x="21925" y="4788"/>
                </a:lnTo>
                <a:lnTo>
                  <a:pt x="21975" y="4750"/>
                </a:lnTo>
                <a:lnTo>
                  <a:pt x="22026" y="4712"/>
                </a:lnTo>
                <a:lnTo>
                  <a:pt x="22075" y="4672"/>
                </a:lnTo>
                <a:lnTo>
                  <a:pt x="22124" y="4631"/>
                </a:lnTo>
                <a:lnTo>
                  <a:pt x="22171" y="4588"/>
                </a:lnTo>
                <a:lnTo>
                  <a:pt x="22218" y="4546"/>
                </a:lnTo>
                <a:lnTo>
                  <a:pt x="22264" y="4502"/>
                </a:lnTo>
                <a:lnTo>
                  <a:pt x="22308" y="4456"/>
                </a:lnTo>
                <a:lnTo>
                  <a:pt x="22352" y="4409"/>
                </a:lnTo>
                <a:lnTo>
                  <a:pt x="22393" y="4362"/>
                </a:lnTo>
                <a:lnTo>
                  <a:pt x="22435" y="4313"/>
                </a:lnTo>
                <a:lnTo>
                  <a:pt x="22474" y="4264"/>
                </a:lnTo>
                <a:lnTo>
                  <a:pt x="22514" y="4214"/>
                </a:lnTo>
                <a:lnTo>
                  <a:pt x="22551" y="4162"/>
                </a:lnTo>
                <a:lnTo>
                  <a:pt x="22586" y="4110"/>
                </a:lnTo>
                <a:lnTo>
                  <a:pt x="22622" y="4057"/>
                </a:lnTo>
                <a:lnTo>
                  <a:pt x="22656" y="4003"/>
                </a:lnTo>
                <a:lnTo>
                  <a:pt x="22688" y="3948"/>
                </a:lnTo>
                <a:lnTo>
                  <a:pt x="22719" y="3892"/>
                </a:lnTo>
                <a:lnTo>
                  <a:pt x="22750" y="3835"/>
                </a:lnTo>
                <a:lnTo>
                  <a:pt x="22778" y="3778"/>
                </a:lnTo>
                <a:lnTo>
                  <a:pt x="22805" y="3720"/>
                </a:lnTo>
                <a:lnTo>
                  <a:pt x="22832" y="3661"/>
                </a:lnTo>
                <a:lnTo>
                  <a:pt x="22856" y="3602"/>
                </a:lnTo>
                <a:lnTo>
                  <a:pt x="22879" y="3542"/>
                </a:lnTo>
                <a:lnTo>
                  <a:pt x="22900" y="3480"/>
                </a:lnTo>
                <a:lnTo>
                  <a:pt x="22921" y="3418"/>
                </a:lnTo>
                <a:lnTo>
                  <a:pt x="22939" y="3356"/>
                </a:lnTo>
                <a:lnTo>
                  <a:pt x="22957" y="3293"/>
                </a:lnTo>
                <a:lnTo>
                  <a:pt x="22972" y="3230"/>
                </a:lnTo>
                <a:lnTo>
                  <a:pt x="22986" y="3165"/>
                </a:lnTo>
                <a:lnTo>
                  <a:pt x="22998" y="3100"/>
                </a:lnTo>
                <a:lnTo>
                  <a:pt x="23009" y="3035"/>
                </a:lnTo>
                <a:lnTo>
                  <a:pt x="23018" y="2970"/>
                </a:lnTo>
                <a:lnTo>
                  <a:pt x="23026" y="2903"/>
                </a:lnTo>
                <a:lnTo>
                  <a:pt x="23032" y="2837"/>
                </a:lnTo>
                <a:lnTo>
                  <a:pt x="23037" y="2769"/>
                </a:lnTo>
                <a:lnTo>
                  <a:pt x="23039" y="2702"/>
                </a:lnTo>
                <a:lnTo>
                  <a:pt x="23040" y="2633"/>
                </a:lnTo>
                <a:lnTo>
                  <a:pt x="23040" y="2633"/>
                </a:lnTo>
                <a:lnTo>
                  <a:pt x="23039" y="2569"/>
                </a:lnTo>
                <a:lnTo>
                  <a:pt x="23037" y="2504"/>
                </a:lnTo>
                <a:lnTo>
                  <a:pt x="23033" y="2440"/>
                </a:lnTo>
                <a:lnTo>
                  <a:pt x="23027" y="2377"/>
                </a:lnTo>
                <a:lnTo>
                  <a:pt x="23020" y="2314"/>
                </a:lnTo>
                <a:lnTo>
                  <a:pt x="23012" y="2252"/>
                </a:lnTo>
                <a:lnTo>
                  <a:pt x="23003" y="2190"/>
                </a:lnTo>
                <a:lnTo>
                  <a:pt x="22991" y="2128"/>
                </a:lnTo>
                <a:lnTo>
                  <a:pt x="22979" y="2067"/>
                </a:lnTo>
                <a:lnTo>
                  <a:pt x="22965" y="2007"/>
                </a:lnTo>
                <a:lnTo>
                  <a:pt x="22950" y="1947"/>
                </a:lnTo>
                <a:lnTo>
                  <a:pt x="22932" y="1888"/>
                </a:lnTo>
                <a:lnTo>
                  <a:pt x="22914" y="1829"/>
                </a:lnTo>
                <a:lnTo>
                  <a:pt x="22895" y="1770"/>
                </a:lnTo>
                <a:lnTo>
                  <a:pt x="22875" y="1712"/>
                </a:lnTo>
                <a:lnTo>
                  <a:pt x="22853" y="1656"/>
                </a:lnTo>
                <a:lnTo>
                  <a:pt x="22829" y="1599"/>
                </a:lnTo>
                <a:lnTo>
                  <a:pt x="22804" y="1544"/>
                </a:lnTo>
                <a:lnTo>
                  <a:pt x="22778" y="1488"/>
                </a:lnTo>
                <a:lnTo>
                  <a:pt x="22752" y="1434"/>
                </a:lnTo>
                <a:lnTo>
                  <a:pt x="22723" y="1381"/>
                </a:lnTo>
                <a:lnTo>
                  <a:pt x="22694" y="1328"/>
                </a:lnTo>
                <a:lnTo>
                  <a:pt x="22663" y="1276"/>
                </a:lnTo>
                <a:lnTo>
                  <a:pt x="22632" y="1225"/>
                </a:lnTo>
                <a:lnTo>
                  <a:pt x="22599" y="1174"/>
                </a:lnTo>
                <a:lnTo>
                  <a:pt x="22564" y="1124"/>
                </a:lnTo>
                <a:lnTo>
                  <a:pt x="22530" y="1075"/>
                </a:lnTo>
                <a:lnTo>
                  <a:pt x="22494" y="1027"/>
                </a:lnTo>
                <a:lnTo>
                  <a:pt x="22457" y="980"/>
                </a:lnTo>
                <a:lnTo>
                  <a:pt x="22419" y="932"/>
                </a:lnTo>
                <a:lnTo>
                  <a:pt x="22379" y="887"/>
                </a:lnTo>
                <a:lnTo>
                  <a:pt x="22339" y="842"/>
                </a:lnTo>
                <a:lnTo>
                  <a:pt x="22297" y="798"/>
                </a:lnTo>
                <a:lnTo>
                  <a:pt x="22255" y="756"/>
                </a:lnTo>
                <a:lnTo>
                  <a:pt x="22212" y="714"/>
                </a:lnTo>
                <a:lnTo>
                  <a:pt x="22168" y="674"/>
                </a:lnTo>
                <a:lnTo>
                  <a:pt x="22122" y="633"/>
                </a:lnTo>
                <a:lnTo>
                  <a:pt x="22076" y="595"/>
                </a:lnTo>
                <a:lnTo>
                  <a:pt x="22030" y="557"/>
                </a:lnTo>
                <a:lnTo>
                  <a:pt x="21982" y="520"/>
                </a:lnTo>
                <a:lnTo>
                  <a:pt x="21934" y="484"/>
                </a:lnTo>
                <a:lnTo>
                  <a:pt x="21884" y="451"/>
                </a:lnTo>
                <a:lnTo>
                  <a:pt x="21834" y="417"/>
                </a:lnTo>
                <a:lnTo>
                  <a:pt x="21783" y="385"/>
                </a:lnTo>
                <a:lnTo>
                  <a:pt x="21731" y="354"/>
                </a:lnTo>
                <a:lnTo>
                  <a:pt x="21678" y="324"/>
                </a:lnTo>
                <a:lnTo>
                  <a:pt x="21625" y="293"/>
                </a:lnTo>
                <a:lnTo>
                  <a:pt x="21572" y="267"/>
                </a:lnTo>
                <a:lnTo>
                  <a:pt x="21516" y="240"/>
                </a:lnTo>
                <a:lnTo>
                  <a:pt x="21462" y="215"/>
                </a:lnTo>
                <a:lnTo>
                  <a:pt x="21405" y="191"/>
                </a:lnTo>
                <a:lnTo>
                  <a:pt x="21348" y="168"/>
                </a:lnTo>
                <a:lnTo>
                  <a:pt x="21292" y="147"/>
                </a:lnTo>
                <a:lnTo>
                  <a:pt x="21233" y="126"/>
                </a:lnTo>
                <a:lnTo>
                  <a:pt x="21175" y="107"/>
                </a:lnTo>
                <a:lnTo>
                  <a:pt x="21116" y="90"/>
                </a:lnTo>
                <a:lnTo>
                  <a:pt x="21056" y="74"/>
                </a:lnTo>
                <a:lnTo>
                  <a:pt x="20995" y="59"/>
                </a:lnTo>
                <a:lnTo>
                  <a:pt x="20934" y="45"/>
                </a:lnTo>
                <a:lnTo>
                  <a:pt x="20873" y="34"/>
                </a:lnTo>
                <a:lnTo>
                  <a:pt x="20811" y="23"/>
                </a:lnTo>
                <a:lnTo>
                  <a:pt x="20749" y="14"/>
                </a:lnTo>
                <a:lnTo>
                  <a:pt x="20686" y="6"/>
                </a:lnTo>
                <a:lnTo>
                  <a:pt x="20623" y="0"/>
                </a:lnTo>
                <a:lnTo>
                  <a:pt x="20162" y="0"/>
                </a:lnTo>
                <a:close/>
                <a:moveTo>
                  <a:pt x="17918" y="2633"/>
                </a:moveTo>
                <a:lnTo>
                  <a:pt x="17918" y="2633"/>
                </a:lnTo>
                <a:lnTo>
                  <a:pt x="17919" y="2570"/>
                </a:lnTo>
                <a:lnTo>
                  <a:pt x="17921" y="2506"/>
                </a:lnTo>
                <a:lnTo>
                  <a:pt x="17924" y="2443"/>
                </a:lnTo>
                <a:lnTo>
                  <a:pt x="17930" y="2380"/>
                </a:lnTo>
                <a:lnTo>
                  <a:pt x="17937" y="2319"/>
                </a:lnTo>
                <a:lnTo>
                  <a:pt x="17946" y="2257"/>
                </a:lnTo>
                <a:lnTo>
                  <a:pt x="17957" y="2197"/>
                </a:lnTo>
                <a:lnTo>
                  <a:pt x="17968" y="2135"/>
                </a:lnTo>
                <a:lnTo>
                  <a:pt x="17981" y="2075"/>
                </a:lnTo>
                <a:lnTo>
                  <a:pt x="17996" y="2016"/>
                </a:lnTo>
                <a:lnTo>
                  <a:pt x="18011" y="1957"/>
                </a:lnTo>
                <a:lnTo>
                  <a:pt x="18029" y="1898"/>
                </a:lnTo>
                <a:lnTo>
                  <a:pt x="18048" y="1841"/>
                </a:lnTo>
                <a:lnTo>
                  <a:pt x="18068" y="1784"/>
                </a:lnTo>
                <a:lnTo>
                  <a:pt x="18090" y="1727"/>
                </a:lnTo>
                <a:lnTo>
                  <a:pt x="18112" y="1672"/>
                </a:lnTo>
                <a:lnTo>
                  <a:pt x="18136" y="1617"/>
                </a:lnTo>
                <a:lnTo>
                  <a:pt x="18162" y="1562"/>
                </a:lnTo>
                <a:lnTo>
                  <a:pt x="18188" y="1509"/>
                </a:lnTo>
                <a:lnTo>
                  <a:pt x="18217" y="1456"/>
                </a:lnTo>
                <a:lnTo>
                  <a:pt x="18246" y="1404"/>
                </a:lnTo>
                <a:lnTo>
                  <a:pt x="18276" y="1352"/>
                </a:lnTo>
                <a:lnTo>
                  <a:pt x="18309" y="1302"/>
                </a:lnTo>
                <a:lnTo>
                  <a:pt x="18341" y="1253"/>
                </a:lnTo>
                <a:lnTo>
                  <a:pt x="18375" y="1203"/>
                </a:lnTo>
                <a:lnTo>
                  <a:pt x="18410" y="1155"/>
                </a:lnTo>
                <a:lnTo>
                  <a:pt x="18446" y="1108"/>
                </a:lnTo>
                <a:lnTo>
                  <a:pt x="18483" y="1062"/>
                </a:lnTo>
                <a:lnTo>
                  <a:pt x="18522" y="1017"/>
                </a:lnTo>
                <a:lnTo>
                  <a:pt x="18561" y="972"/>
                </a:lnTo>
                <a:lnTo>
                  <a:pt x="18601" y="929"/>
                </a:lnTo>
                <a:lnTo>
                  <a:pt x="18643" y="886"/>
                </a:lnTo>
                <a:lnTo>
                  <a:pt x="18686" y="845"/>
                </a:lnTo>
                <a:lnTo>
                  <a:pt x="18730" y="804"/>
                </a:lnTo>
                <a:lnTo>
                  <a:pt x="18774" y="765"/>
                </a:lnTo>
                <a:lnTo>
                  <a:pt x="18819" y="727"/>
                </a:lnTo>
                <a:lnTo>
                  <a:pt x="18865" y="690"/>
                </a:lnTo>
                <a:lnTo>
                  <a:pt x="18913" y="653"/>
                </a:lnTo>
                <a:lnTo>
                  <a:pt x="18961" y="618"/>
                </a:lnTo>
                <a:lnTo>
                  <a:pt x="19010" y="585"/>
                </a:lnTo>
                <a:lnTo>
                  <a:pt x="19060" y="551"/>
                </a:lnTo>
                <a:lnTo>
                  <a:pt x="19111" y="520"/>
                </a:lnTo>
                <a:lnTo>
                  <a:pt x="19161" y="490"/>
                </a:lnTo>
                <a:lnTo>
                  <a:pt x="19213" y="460"/>
                </a:lnTo>
                <a:lnTo>
                  <a:pt x="19267" y="432"/>
                </a:lnTo>
                <a:lnTo>
                  <a:pt x="19321" y="406"/>
                </a:lnTo>
                <a:lnTo>
                  <a:pt x="19375" y="380"/>
                </a:lnTo>
                <a:lnTo>
                  <a:pt x="19430" y="356"/>
                </a:lnTo>
                <a:lnTo>
                  <a:pt x="19487" y="333"/>
                </a:lnTo>
                <a:lnTo>
                  <a:pt x="19542" y="312"/>
                </a:lnTo>
                <a:lnTo>
                  <a:pt x="19600" y="291"/>
                </a:lnTo>
                <a:lnTo>
                  <a:pt x="19658" y="273"/>
                </a:lnTo>
                <a:lnTo>
                  <a:pt x="19716" y="255"/>
                </a:lnTo>
                <a:lnTo>
                  <a:pt x="19775" y="239"/>
                </a:lnTo>
                <a:lnTo>
                  <a:pt x="19835" y="225"/>
                </a:lnTo>
                <a:lnTo>
                  <a:pt x="19895" y="211"/>
                </a:lnTo>
                <a:lnTo>
                  <a:pt x="19955" y="200"/>
                </a:lnTo>
                <a:lnTo>
                  <a:pt x="20017" y="190"/>
                </a:lnTo>
                <a:lnTo>
                  <a:pt x="20078" y="181"/>
                </a:lnTo>
                <a:lnTo>
                  <a:pt x="20140" y="174"/>
                </a:lnTo>
                <a:lnTo>
                  <a:pt x="20203" y="169"/>
                </a:lnTo>
                <a:lnTo>
                  <a:pt x="20265" y="165"/>
                </a:lnTo>
                <a:lnTo>
                  <a:pt x="20329" y="162"/>
                </a:lnTo>
                <a:lnTo>
                  <a:pt x="20393" y="162"/>
                </a:lnTo>
                <a:lnTo>
                  <a:pt x="20393" y="162"/>
                </a:lnTo>
                <a:lnTo>
                  <a:pt x="20456" y="162"/>
                </a:lnTo>
                <a:lnTo>
                  <a:pt x="20520" y="165"/>
                </a:lnTo>
                <a:lnTo>
                  <a:pt x="20582" y="169"/>
                </a:lnTo>
                <a:lnTo>
                  <a:pt x="20645" y="174"/>
                </a:lnTo>
                <a:lnTo>
                  <a:pt x="20707" y="181"/>
                </a:lnTo>
                <a:lnTo>
                  <a:pt x="20769" y="190"/>
                </a:lnTo>
                <a:lnTo>
                  <a:pt x="20830" y="200"/>
                </a:lnTo>
                <a:lnTo>
                  <a:pt x="20891" y="211"/>
                </a:lnTo>
                <a:lnTo>
                  <a:pt x="20951" y="225"/>
                </a:lnTo>
                <a:lnTo>
                  <a:pt x="21010" y="239"/>
                </a:lnTo>
                <a:lnTo>
                  <a:pt x="21069" y="255"/>
                </a:lnTo>
                <a:lnTo>
                  <a:pt x="21127" y="273"/>
                </a:lnTo>
                <a:lnTo>
                  <a:pt x="21185" y="291"/>
                </a:lnTo>
                <a:lnTo>
                  <a:pt x="21243" y="312"/>
                </a:lnTo>
                <a:lnTo>
                  <a:pt x="21300" y="333"/>
                </a:lnTo>
                <a:lnTo>
                  <a:pt x="21355" y="356"/>
                </a:lnTo>
                <a:lnTo>
                  <a:pt x="21410" y="380"/>
                </a:lnTo>
                <a:lnTo>
                  <a:pt x="21465" y="406"/>
                </a:lnTo>
                <a:lnTo>
                  <a:pt x="21518" y="432"/>
                </a:lnTo>
                <a:lnTo>
                  <a:pt x="21572" y="460"/>
                </a:lnTo>
                <a:lnTo>
                  <a:pt x="21624" y="490"/>
                </a:lnTo>
                <a:lnTo>
                  <a:pt x="21675" y="520"/>
                </a:lnTo>
                <a:lnTo>
                  <a:pt x="21726" y="551"/>
                </a:lnTo>
                <a:lnTo>
                  <a:pt x="21775" y="585"/>
                </a:lnTo>
                <a:lnTo>
                  <a:pt x="21824" y="618"/>
                </a:lnTo>
                <a:lnTo>
                  <a:pt x="21872" y="653"/>
                </a:lnTo>
                <a:lnTo>
                  <a:pt x="21920" y="690"/>
                </a:lnTo>
                <a:lnTo>
                  <a:pt x="21966" y="727"/>
                </a:lnTo>
                <a:lnTo>
                  <a:pt x="22011" y="765"/>
                </a:lnTo>
                <a:lnTo>
                  <a:pt x="22055" y="804"/>
                </a:lnTo>
                <a:lnTo>
                  <a:pt x="22099" y="845"/>
                </a:lnTo>
                <a:lnTo>
                  <a:pt x="22142" y="886"/>
                </a:lnTo>
                <a:lnTo>
                  <a:pt x="22184" y="929"/>
                </a:lnTo>
                <a:lnTo>
                  <a:pt x="22224" y="972"/>
                </a:lnTo>
                <a:lnTo>
                  <a:pt x="22264" y="1017"/>
                </a:lnTo>
                <a:lnTo>
                  <a:pt x="22302" y="1062"/>
                </a:lnTo>
                <a:lnTo>
                  <a:pt x="22339" y="1108"/>
                </a:lnTo>
                <a:lnTo>
                  <a:pt x="22375" y="1155"/>
                </a:lnTo>
                <a:lnTo>
                  <a:pt x="22411" y="1203"/>
                </a:lnTo>
                <a:lnTo>
                  <a:pt x="22444" y="1253"/>
                </a:lnTo>
                <a:lnTo>
                  <a:pt x="22478" y="1302"/>
                </a:lnTo>
                <a:lnTo>
                  <a:pt x="22509" y="1352"/>
                </a:lnTo>
                <a:lnTo>
                  <a:pt x="22539" y="1404"/>
                </a:lnTo>
                <a:lnTo>
                  <a:pt x="22568" y="1456"/>
                </a:lnTo>
                <a:lnTo>
                  <a:pt x="22597" y="1509"/>
                </a:lnTo>
                <a:lnTo>
                  <a:pt x="22623" y="1562"/>
                </a:lnTo>
                <a:lnTo>
                  <a:pt x="22649" y="1617"/>
                </a:lnTo>
                <a:lnTo>
                  <a:pt x="22673" y="1672"/>
                </a:lnTo>
                <a:lnTo>
                  <a:pt x="22695" y="1727"/>
                </a:lnTo>
                <a:lnTo>
                  <a:pt x="22717" y="1784"/>
                </a:lnTo>
                <a:lnTo>
                  <a:pt x="22737" y="1841"/>
                </a:lnTo>
                <a:lnTo>
                  <a:pt x="22757" y="1898"/>
                </a:lnTo>
                <a:lnTo>
                  <a:pt x="22774" y="1957"/>
                </a:lnTo>
                <a:lnTo>
                  <a:pt x="22790" y="2016"/>
                </a:lnTo>
                <a:lnTo>
                  <a:pt x="22804" y="2075"/>
                </a:lnTo>
                <a:lnTo>
                  <a:pt x="22817" y="2135"/>
                </a:lnTo>
                <a:lnTo>
                  <a:pt x="22829" y="2197"/>
                </a:lnTo>
                <a:lnTo>
                  <a:pt x="22839" y="2257"/>
                </a:lnTo>
                <a:lnTo>
                  <a:pt x="22848" y="2319"/>
                </a:lnTo>
                <a:lnTo>
                  <a:pt x="22855" y="2380"/>
                </a:lnTo>
                <a:lnTo>
                  <a:pt x="22861" y="2443"/>
                </a:lnTo>
                <a:lnTo>
                  <a:pt x="22864" y="2506"/>
                </a:lnTo>
                <a:lnTo>
                  <a:pt x="22866" y="2570"/>
                </a:lnTo>
                <a:lnTo>
                  <a:pt x="22868" y="2633"/>
                </a:lnTo>
                <a:lnTo>
                  <a:pt x="22868" y="2633"/>
                </a:lnTo>
                <a:lnTo>
                  <a:pt x="22866" y="2697"/>
                </a:lnTo>
                <a:lnTo>
                  <a:pt x="22864" y="2760"/>
                </a:lnTo>
                <a:lnTo>
                  <a:pt x="22861" y="2823"/>
                </a:lnTo>
                <a:lnTo>
                  <a:pt x="22855" y="2885"/>
                </a:lnTo>
                <a:lnTo>
                  <a:pt x="22848" y="2948"/>
                </a:lnTo>
                <a:lnTo>
                  <a:pt x="22839" y="3009"/>
                </a:lnTo>
                <a:lnTo>
                  <a:pt x="22829" y="3070"/>
                </a:lnTo>
                <a:lnTo>
                  <a:pt x="22817" y="3130"/>
                </a:lnTo>
                <a:lnTo>
                  <a:pt x="22804" y="3190"/>
                </a:lnTo>
                <a:lnTo>
                  <a:pt x="22790" y="3250"/>
                </a:lnTo>
                <a:lnTo>
                  <a:pt x="22774" y="3309"/>
                </a:lnTo>
                <a:lnTo>
                  <a:pt x="22757" y="3367"/>
                </a:lnTo>
                <a:lnTo>
                  <a:pt x="22737" y="3425"/>
                </a:lnTo>
                <a:lnTo>
                  <a:pt x="22717" y="3482"/>
                </a:lnTo>
                <a:lnTo>
                  <a:pt x="22695" y="3538"/>
                </a:lnTo>
                <a:lnTo>
                  <a:pt x="22673" y="3595"/>
                </a:lnTo>
                <a:lnTo>
                  <a:pt x="22649" y="3649"/>
                </a:lnTo>
                <a:lnTo>
                  <a:pt x="22623" y="3703"/>
                </a:lnTo>
                <a:lnTo>
                  <a:pt x="22597" y="3758"/>
                </a:lnTo>
                <a:lnTo>
                  <a:pt x="22568" y="3810"/>
                </a:lnTo>
                <a:lnTo>
                  <a:pt x="22539" y="3863"/>
                </a:lnTo>
                <a:lnTo>
                  <a:pt x="22509" y="3914"/>
                </a:lnTo>
                <a:lnTo>
                  <a:pt x="22478" y="3965"/>
                </a:lnTo>
                <a:lnTo>
                  <a:pt x="22444" y="4014"/>
                </a:lnTo>
                <a:lnTo>
                  <a:pt x="22411" y="4063"/>
                </a:lnTo>
                <a:lnTo>
                  <a:pt x="22375" y="4111"/>
                </a:lnTo>
                <a:lnTo>
                  <a:pt x="22339" y="4159"/>
                </a:lnTo>
                <a:lnTo>
                  <a:pt x="22302" y="4205"/>
                </a:lnTo>
                <a:lnTo>
                  <a:pt x="22264" y="4250"/>
                </a:lnTo>
                <a:lnTo>
                  <a:pt x="22224" y="4294"/>
                </a:lnTo>
                <a:lnTo>
                  <a:pt x="22184" y="4338"/>
                </a:lnTo>
                <a:lnTo>
                  <a:pt x="22142" y="4379"/>
                </a:lnTo>
                <a:lnTo>
                  <a:pt x="22099" y="4421"/>
                </a:lnTo>
                <a:lnTo>
                  <a:pt x="22055" y="4461"/>
                </a:lnTo>
                <a:lnTo>
                  <a:pt x="22011" y="4501"/>
                </a:lnTo>
                <a:lnTo>
                  <a:pt x="21966" y="4540"/>
                </a:lnTo>
                <a:lnTo>
                  <a:pt x="21920" y="4577"/>
                </a:lnTo>
                <a:lnTo>
                  <a:pt x="21872" y="4613"/>
                </a:lnTo>
                <a:lnTo>
                  <a:pt x="21824" y="4649"/>
                </a:lnTo>
                <a:lnTo>
                  <a:pt x="21775" y="4682"/>
                </a:lnTo>
                <a:lnTo>
                  <a:pt x="21726" y="4714"/>
                </a:lnTo>
                <a:lnTo>
                  <a:pt x="21675" y="4747"/>
                </a:lnTo>
                <a:lnTo>
                  <a:pt x="21624" y="4777"/>
                </a:lnTo>
                <a:lnTo>
                  <a:pt x="21572" y="4806"/>
                </a:lnTo>
                <a:lnTo>
                  <a:pt x="21518" y="4833"/>
                </a:lnTo>
                <a:lnTo>
                  <a:pt x="21465" y="4860"/>
                </a:lnTo>
                <a:lnTo>
                  <a:pt x="21410" y="4885"/>
                </a:lnTo>
                <a:lnTo>
                  <a:pt x="21355" y="4910"/>
                </a:lnTo>
                <a:lnTo>
                  <a:pt x="21300" y="4933"/>
                </a:lnTo>
                <a:lnTo>
                  <a:pt x="21243" y="4955"/>
                </a:lnTo>
                <a:lnTo>
                  <a:pt x="21185" y="4974"/>
                </a:lnTo>
                <a:lnTo>
                  <a:pt x="21127" y="4993"/>
                </a:lnTo>
                <a:lnTo>
                  <a:pt x="21069" y="5010"/>
                </a:lnTo>
                <a:lnTo>
                  <a:pt x="21010" y="5026"/>
                </a:lnTo>
                <a:lnTo>
                  <a:pt x="20951" y="5041"/>
                </a:lnTo>
                <a:lnTo>
                  <a:pt x="20891" y="5054"/>
                </a:lnTo>
                <a:lnTo>
                  <a:pt x="20830" y="5066"/>
                </a:lnTo>
                <a:lnTo>
                  <a:pt x="20769" y="5076"/>
                </a:lnTo>
                <a:lnTo>
                  <a:pt x="20707" y="5084"/>
                </a:lnTo>
                <a:lnTo>
                  <a:pt x="20645" y="5092"/>
                </a:lnTo>
                <a:lnTo>
                  <a:pt x="20582" y="5097"/>
                </a:lnTo>
                <a:lnTo>
                  <a:pt x="20520" y="5102"/>
                </a:lnTo>
                <a:lnTo>
                  <a:pt x="20456" y="5104"/>
                </a:lnTo>
                <a:lnTo>
                  <a:pt x="20393" y="5105"/>
                </a:lnTo>
                <a:lnTo>
                  <a:pt x="20393" y="5105"/>
                </a:lnTo>
                <a:lnTo>
                  <a:pt x="20329" y="5104"/>
                </a:lnTo>
                <a:lnTo>
                  <a:pt x="20265" y="5102"/>
                </a:lnTo>
                <a:lnTo>
                  <a:pt x="20203" y="5097"/>
                </a:lnTo>
                <a:lnTo>
                  <a:pt x="20140" y="5092"/>
                </a:lnTo>
                <a:lnTo>
                  <a:pt x="20078" y="5084"/>
                </a:lnTo>
                <a:lnTo>
                  <a:pt x="20017" y="5076"/>
                </a:lnTo>
                <a:lnTo>
                  <a:pt x="19955" y="5066"/>
                </a:lnTo>
                <a:lnTo>
                  <a:pt x="19895" y="5054"/>
                </a:lnTo>
                <a:lnTo>
                  <a:pt x="19835" y="5041"/>
                </a:lnTo>
                <a:lnTo>
                  <a:pt x="19775" y="5026"/>
                </a:lnTo>
                <a:lnTo>
                  <a:pt x="19716" y="5010"/>
                </a:lnTo>
                <a:lnTo>
                  <a:pt x="19658" y="4993"/>
                </a:lnTo>
                <a:lnTo>
                  <a:pt x="19600" y="4974"/>
                </a:lnTo>
                <a:lnTo>
                  <a:pt x="19542" y="4955"/>
                </a:lnTo>
                <a:lnTo>
                  <a:pt x="19487" y="4933"/>
                </a:lnTo>
                <a:lnTo>
                  <a:pt x="19430" y="4910"/>
                </a:lnTo>
                <a:lnTo>
                  <a:pt x="19375" y="4885"/>
                </a:lnTo>
                <a:lnTo>
                  <a:pt x="19321" y="4860"/>
                </a:lnTo>
                <a:lnTo>
                  <a:pt x="19267" y="4833"/>
                </a:lnTo>
                <a:lnTo>
                  <a:pt x="19213" y="4806"/>
                </a:lnTo>
                <a:lnTo>
                  <a:pt x="19161" y="4777"/>
                </a:lnTo>
                <a:lnTo>
                  <a:pt x="19111" y="4747"/>
                </a:lnTo>
                <a:lnTo>
                  <a:pt x="19060" y="4714"/>
                </a:lnTo>
                <a:lnTo>
                  <a:pt x="19010" y="4682"/>
                </a:lnTo>
                <a:lnTo>
                  <a:pt x="18961" y="4649"/>
                </a:lnTo>
                <a:lnTo>
                  <a:pt x="18913" y="4613"/>
                </a:lnTo>
                <a:lnTo>
                  <a:pt x="18865" y="4577"/>
                </a:lnTo>
                <a:lnTo>
                  <a:pt x="18819" y="4540"/>
                </a:lnTo>
                <a:lnTo>
                  <a:pt x="18774" y="4501"/>
                </a:lnTo>
                <a:lnTo>
                  <a:pt x="18730" y="4461"/>
                </a:lnTo>
                <a:lnTo>
                  <a:pt x="18686" y="4421"/>
                </a:lnTo>
                <a:lnTo>
                  <a:pt x="18643" y="4379"/>
                </a:lnTo>
                <a:lnTo>
                  <a:pt x="18601" y="4338"/>
                </a:lnTo>
                <a:lnTo>
                  <a:pt x="18561" y="4294"/>
                </a:lnTo>
                <a:lnTo>
                  <a:pt x="18522" y="4250"/>
                </a:lnTo>
                <a:lnTo>
                  <a:pt x="18483" y="4205"/>
                </a:lnTo>
                <a:lnTo>
                  <a:pt x="18446" y="4159"/>
                </a:lnTo>
                <a:lnTo>
                  <a:pt x="18410" y="4111"/>
                </a:lnTo>
                <a:lnTo>
                  <a:pt x="18375" y="4063"/>
                </a:lnTo>
                <a:lnTo>
                  <a:pt x="18341" y="4014"/>
                </a:lnTo>
                <a:lnTo>
                  <a:pt x="18309" y="3965"/>
                </a:lnTo>
                <a:lnTo>
                  <a:pt x="18276" y="3914"/>
                </a:lnTo>
                <a:lnTo>
                  <a:pt x="18246" y="3863"/>
                </a:lnTo>
                <a:lnTo>
                  <a:pt x="18217" y="3810"/>
                </a:lnTo>
                <a:lnTo>
                  <a:pt x="18188" y="3758"/>
                </a:lnTo>
                <a:lnTo>
                  <a:pt x="18162" y="3703"/>
                </a:lnTo>
                <a:lnTo>
                  <a:pt x="18136" y="3649"/>
                </a:lnTo>
                <a:lnTo>
                  <a:pt x="18112" y="3595"/>
                </a:lnTo>
                <a:lnTo>
                  <a:pt x="18090" y="3538"/>
                </a:lnTo>
                <a:lnTo>
                  <a:pt x="18068" y="3482"/>
                </a:lnTo>
                <a:lnTo>
                  <a:pt x="18048" y="3425"/>
                </a:lnTo>
                <a:lnTo>
                  <a:pt x="18029" y="3367"/>
                </a:lnTo>
                <a:lnTo>
                  <a:pt x="18011" y="3309"/>
                </a:lnTo>
                <a:lnTo>
                  <a:pt x="17996" y="3250"/>
                </a:lnTo>
                <a:lnTo>
                  <a:pt x="17981" y="3190"/>
                </a:lnTo>
                <a:lnTo>
                  <a:pt x="17968" y="3130"/>
                </a:lnTo>
                <a:lnTo>
                  <a:pt x="17957" y="3070"/>
                </a:lnTo>
                <a:lnTo>
                  <a:pt x="17946" y="3009"/>
                </a:lnTo>
                <a:lnTo>
                  <a:pt x="17937" y="2948"/>
                </a:lnTo>
                <a:lnTo>
                  <a:pt x="17930" y="2885"/>
                </a:lnTo>
                <a:lnTo>
                  <a:pt x="17924" y="2823"/>
                </a:lnTo>
                <a:lnTo>
                  <a:pt x="17921" y="2760"/>
                </a:lnTo>
                <a:lnTo>
                  <a:pt x="17919" y="2697"/>
                </a:lnTo>
                <a:lnTo>
                  <a:pt x="17918" y="2633"/>
                </a:lnTo>
                <a:close/>
                <a:moveTo>
                  <a:pt x="0" y="1440"/>
                </a:moveTo>
                <a:lnTo>
                  <a:pt x="1110" y="1440"/>
                </a:lnTo>
                <a:lnTo>
                  <a:pt x="1110" y="1440"/>
                </a:lnTo>
                <a:lnTo>
                  <a:pt x="1161" y="1441"/>
                </a:lnTo>
                <a:lnTo>
                  <a:pt x="1209" y="1443"/>
                </a:lnTo>
                <a:lnTo>
                  <a:pt x="1257" y="1448"/>
                </a:lnTo>
                <a:lnTo>
                  <a:pt x="1303" y="1454"/>
                </a:lnTo>
                <a:lnTo>
                  <a:pt x="1348" y="1462"/>
                </a:lnTo>
                <a:lnTo>
                  <a:pt x="1391" y="1471"/>
                </a:lnTo>
                <a:lnTo>
                  <a:pt x="1434" y="1481"/>
                </a:lnTo>
                <a:lnTo>
                  <a:pt x="1473" y="1494"/>
                </a:lnTo>
                <a:lnTo>
                  <a:pt x="1512" y="1508"/>
                </a:lnTo>
                <a:lnTo>
                  <a:pt x="1549" y="1524"/>
                </a:lnTo>
                <a:lnTo>
                  <a:pt x="1584" y="1541"/>
                </a:lnTo>
                <a:lnTo>
                  <a:pt x="1618" y="1560"/>
                </a:lnTo>
                <a:lnTo>
                  <a:pt x="1650" y="1581"/>
                </a:lnTo>
                <a:lnTo>
                  <a:pt x="1680" y="1603"/>
                </a:lnTo>
                <a:lnTo>
                  <a:pt x="1708" y="1626"/>
                </a:lnTo>
                <a:lnTo>
                  <a:pt x="1734" y="1651"/>
                </a:lnTo>
                <a:lnTo>
                  <a:pt x="1734" y="1651"/>
                </a:lnTo>
                <a:lnTo>
                  <a:pt x="1754" y="1672"/>
                </a:lnTo>
                <a:lnTo>
                  <a:pt x="1773" y="1693"/>
                </a:lnTo>
                <a:lnTo>
                  <a:pt x="1790" y="1715"/>
                </a:lnTo>
                <a:lnTo>
                  <a:pt x="1806" y="1738"/>
                </a:lnTo>
                <a:lnTo>
                  <a:pt x="1821" y="1761"/>
                </a:lnTo>
                <a:lnTo>
                  <a:pt x="1834" y="1784"/>
                </a:lnTo>
                <a:lnTo>
                  <a:pt x="1847" y="1808"/>
                </a:lnTo>
                <a:lnTo>
                  <a:pt x="1857" y="1834"/>
                </a:lnTo>
                <a:lnTo>
                  <a:pt x="1868" y="1859"/>
                </a:lnTo>
                <a:lnTo>
                  <a:pt x="1876" y="1886"/>
                </a:lnTo>
                <a:lnTo>
                  <a:pt x="1883" y="1912"/>
                </a:lnTo>
                <a:lnTo>
                  <a:pt x="1888" y="1940"/>
                </a:lnTo>
                <a:lnTo>
                  <a:pt x="1893" y="1968"/>
                </a:lnTo>
                <a:lnTo>
                  <a:pt x="1895" y="1997"/>
                </a:lnTo>
                <a:lnTo>
                  <a:pt x="1898" y="2027"/>
                </a:lnTo>
                <a:lnTo>
                  <a:pt x="1899" y="2057"/>
                </a:lnTo>
                <a:lnTo>
                  <a:pt x="1899" y="2064"/>
                </a:lnTo>
                <a:lnTo>
                  <a:pt x="1899" y="2064"/>
                </a:lnTo>
                <a:lnTo>
                  <a:pt x="1898" y="2088"/>
                </a:lnTo>
                <a:lnTo>
                  <a:pt x="1896" y="2112"/>
                </a:lnTo>
                <a:lnTo>
                  <a:pt x="1895" y="2137"/>
                </a:lnTo>
                <a:lnTo>
                  <a:pt x="1892" y="2160"/>
                </a:lnTo>
                <a:lnTo>
                  <a:pt x="1888" y="2182"/>
                </a:lnTo>
                <a:lnTo>
                  <a:pt x="1884" y="2204"/>
                </a:lnTo>
                <a:lnTo>
                  <a:pt x="1879" y="2224"/>
                </a:lnTo>
                <a:lnTo>
                  <a:pt x="1873" y="2244"/>
                </a:lnTo>
                <a:lnTo>
                  <a:pt x="1868" y="2264"/>
                </a:lnTo>
                <a:lnTo>
                  <a:pt x="1859" y="2283"/>
                </a:lnTo>
                <a:lnTo>
                  <a:pt x="1853" y="2302"/>
                </a:lnTo>
                <a:lnTo>
                  <a:pt x="1844" y="2320"/>
                </a:lnTo>
                <a:lnTo>
                  <a:pt x="1835" y="2338"/>
                </a:lnTo>
                <a:lnTo>
                  <a:pt x="1826" y="2354"/>
                </a:lnTo>
                <a:lnTo>
                  <a:pt x="1815" y="2370"/>
                </a:lnTo>
                <a:lnTo>
                  <a:pt x="1805" y="2386"/>
                </a:lnTo>
                <a:lnTo>
                  <a:pt x="1783" y="2416"/>
                </a:lnTo>
                <a:lnTo>
                  <a:pt x="1759" y="2445"/>
                </a:lnTo>
                <a:lnTo>
                  <a:pt x="1733" y="2470"/>
                </a:lnTo>
                <a:lnTo>
                  <a:pt x="1706" y="2496"/>
                </a:lnTo>
                <a:lnTo>
                  <a:pt x="1677" y="2519"/>
                </a:lnTo>
                <a:lnTo>
                  <a:pt x="1647" y="2540"/>
                </a:lnTo>
                <a:lnTo>
                  <a:pt x="1616" y="2559"/>
                </a:lnTo>
                <a:lnTo>
                  <a:pt x="1584" y="2578"/>
                </a:lnTo>
                <a:lnTo>
                  <a:pt x="1584" y="2578"/>
                </a:lnTo>
                <a:lnTo>
                  <a:pt x="1635" y="2599"/>
                </a:lnTo>
                <a:lnTo>
                  <a:pt x="1682" y="2621"/>
                </a:lnTo>
                <a:lnTo>
                  <a:pt x="1729" y="2645"/>
                </a:lnTo>
                <a:lnTo>
                  <a:pt x="1750" y="2656"/>
                </a:lnTo>
                <a:lnTo>
                  <a:pt x="1770" y="2669"/>
                </a:lnTo>
                <a:lnTo>
                  <a:pt x="1791" y="2683"/>
                </a:lnTo>
                <a:lnTo>
                  <a:pt x="1811" y="2697"/>
                </a:lnTo>
                <a:lnTo>
                  <a:pt x="1829" y="2711"/>
                </a:lnTo>
                <a:lnTo>
                  <a:pt x="1848" y="2726"/>
                </a:lnTo>
                <a:lnTo>
                  <a:pt x="1864" y="2742"/>
                </a:lnTo>
                <a:lnTo>
                  <a:pt x="1881" y="2757"/>
                </a:lnTo>
                <a:lnTo>
                  <a:pt x="1896" y="2774"/>
                </a:lnTo>
                <a:lnTo>
                  <a:pt x="1912" y="2792"/>
                </a:lnTo>
                <a:lnTo>
                  <a:pt x="1925" y="2809"/>
                </a:lnTo>
                <a:lnTo>
                  <a:pt x="1939" y="2828"/>
                </a:lnTo>
                <a:lnTo>
                  <a:pt x="1951" y="2847"/>
                </a:lnTo>
                <a:lnTo>
                  <a:pt x="1962" y="2867"/>
                </a:lnTo>
                <a:lnTo>
                  <a:pt x="1974" y="2888"/>
                </a:lnTo>
                <a:lnTo>
                  <a:pt x="1983" y="2908"/>
                </a:lnTo>
                <a:lnTo>
                  <a:pt x="1993" y="2930"/>
                </a:lnTo>
                <a:lnTo>
                  <a:pt x="2001" y="2953"/>
                </a:lnTo>
                <a:lnTo>
                  <a:pt x="2008" y="2977"/>
                </a:lnTo>
                <a:lnTo>
                  <a:pt x="2014" y="3001"/>
                </a:lnTo>
                <a:lnTo>
                  <a:pt x="2019" y="3026"/>
                </a:lnTo>
                <a:lnTo>
                  <a:pt x="2024" y="3052"/>
                </a:lnTo>
                <a:lnTo>
                  <a:pt x="2027" y="3079"/>
                </a:lnTo>
                <a:lnTo>
                  <a:pt x="2030" y="3107"/>
                </a:lnTo>
                <a:lnTo>
                  <a:pt x="2031" y="3136"/>
                </a:lnTo>
                <a:lnTo>
                  <a:pt x="2032" y="3165"/>
                </a:lnTo>
                <a:lnTo>
                  <a:pt x="2032" y="3172"/>
                </a:lnTo>
                <a:lnTo>
                  <a:pt x="2032" y="3172"/>
                </a:lnTo>
                <a:lnTo>
                  <a:pt x="2031" y="3212"/>
                </a:lnTo>
                <a:lnTo>
                  <a:pt x="2027" y="3252"/>
                </a:lnTo>
                <a:lnTo>
                  <a:pt x="2023" y="3289"/>
                </a:lnTo>
                <a:lnTo>
                  <a:pt x="2016" y="3326"/>
                </a:lnTo>
                <a:lnTo>
                  <a:pt x="2006" y="3360"/>
                </a:lnTo>
                <a:lnTo>
                  <a:pt x="1995" y="3395"/>
                </a:lnTo>
                <a:lnTo>
                  <a:pt x="1982" y="3427"/>
                </a:lnTo>
                <a:lnTo>
                  <a:pt x="1967" y="3458"/>
                </a:lnTo>
                <a:lnTo>
                  <a:pt x="1951" y="3488"/>
                </a:lnTo>
                <a:lnTo>
                  <a:pt x="1932" y="3517"/>
                </a:lnTo>
                <a:lnTo>
                  <a:pt x="1913" y="3545"/>
                </a:lnTo>
                <a:lnTo>
                  <a:pt x="1891" y="3570"/>
                </a:lnTo>
                <a:lnTo>
                  <a:pt x="1868" y="3596"/>
                </a:lnTo>
                <a:lnTo>
                  <a:pt x="1842" y="3619"/>
                </a:lnTo>
                <a:lnTo>
                  <a:pt x="1815" y="3642"/>
                </a:lnTo>
                <a:lnTo>
                  <a:pt x="1787" y="3663"/>
                </a:lnTo>
                <a:lnTo>
                  <a:pt x="1756" y="3683"/>
                </a:lnTo>
                <a:lnTo>
                  <a:pt x="1725" y="3701"/>
                </a:lnTo>
                <a:lnTo>
                  <a:pt x="1692" y="3718"/>
                </a:lnTo>
                <a:lnTo>
                  <a:pt x="1657" y="3735"/>
                </a:lnTo>
                <a:lnTo>
                  <a:pt x="1621" y="3750"/>
                </a:lnTo>
                <a:lnTo>
                  <a:pt x="1583" y="3762"/>
                </a:lnTo>
                <a:lnTo>
                  <a:pt x="1545" y="3775"/>
                </a:lnTo>
                <a:lnTo>
                  <a:pt x="1504" y="3785"/>
                </a:lnTo>
                <a:lnTo>
                  <a:pt x="1463" y="3796"/>
                </a:lnTo>
                <a:lnTo>
                  <a:pt x="1420" y="3804"/>
                </a:lnTo>
                <a:lnTo>
                  <a:pt x="1376" y="3811"/>
                </a:lnTo>
                <a:lnTo>
                  <a:pt x="1331" y="3817"/>
                </a:lnTo>
                <a:lnTo>
                  <a:pt x="1283" y="3821"/>
                </a:lnTo>
                <a:lnTo>
                  <a:pt x="1236" y="3824"/>
                </a:lnTo>
                <a:lnTo>
                  <a:pt x="1187" y="3826"/>
                </a:lnTo>
                <a:lnTo>
                  <a:pt x="1137" y="3827"/>
                </a:lnTo>
                <a:lnTo>
                  <a:pt x="0" y="3827"/>
                </a:lnTo>
                <a:lnTo>
                  <a:pt x="0" y="1440"/>
                </a:lnTo>
                <a:close/>
                <a:moveTo>
                  <a:pt x="1376" y="2146"/>
                </a:moveTo>
                <a:lnTo>
                  <a:pt x="1376" y="2146"/>
                </a:lnTo>
                <a:lnTo>
                  <a:pt x="1376" y="2131"/>
                </a:lnTo>
                <a:lnTo>
                  <a:pt x="1375" y="2117"/>
                </a:lnTo>
                <a:lnTo>
                  <a:pt x="1372" y="2103"/>
                </a:lnTo>
                <a:lnTo>
                  <a:pt x="1370" y="2090"/>
                </a:lnTo>
                <a:lnTo>
                  <a:pt x="1367" y="2078"/>
                </a:lnTo>
                <a:lnTo>
                  <a:pt x="1363" y="2065"/>
                </a:lnTo>
                <a:lnTo>
                  <a:pt x="1358" y="2052"/>
                </a:lnTo>
                <a:lnTo>
                  <a:pt x="1354" y="2041"/>
                </a:lnTo>
                <a:lnTo>
                  <a:pt x="1347" y="2030"/>
                </a:lnTo>
                <a:lnTo>
                  <a:pt x="1341" y="2019"/>
                </a:lnTo>
                <a:lnTo>
                  <a:pt x="1333" y="2008"/>
                </a:lnTo>
                <a:lnTo>
                  <a:pt x="1325" y="1999"/>
                </a:lnTo>
                <a:lnTo>
                  <a:pt x="1317" y="1990"/>
                </a:lnTo>
                <a:lnTo>
                  <a:pt x="1308" y="1981"/>
                </a:lnTo>
                <a:lnTo>
                  <a:pt x="1297" y="1972"/>
                </a:lnTo>
                <a:lnTo>
                  <a:pt x="1287" y="1964"/>
                </a:lnTo>
                <a:lnTo>
                  <a:pt x="1275" y="1956"/>
                </a:lnTo>
                <a:lnTo>
                  <a:pt x="1264" y="1949"/>
                </a:lnTo>
                <a:lnTo>
                  <a:pt x="1251" y="1942"/>
                </a:lnTo>
                <a:lnTo>
                  <a:pt x="1238" y="1937"/>
                </a:lnTo>
                <a:lnTo>
                  <a:pt x="1209" y="1925"/>
                </a:lnTo>
                <a:lnTo>
                  <a:pt x="1179" y="1916"/>
                </a:lnTo>
                <a:lnTo>
                  <a:pt x="1146" y="1909"/>
                </a:lnTo>
                <a:lnTo>
                  <a:pt x="1110" y="1904"/>
                </a:lnTo>
                <a:lnTo>
                  <a:pt x="1071" y="1901"/>
                </a:lnTo>
                <a:lnTo>
                  <a:pt x="1031" y="1900"/>
                </a:lnTo>
                <a:lnTo>
                  <a:pt x="513" y="1900"/>
                </a:lnTo>
                <a:lnTo>
                  <a:pt x="513" y="2405"/>
                </a:lnTo>
                <a:lnTo>
                  <a:pt x="997" y="2405"/>
                </a:lnTo>
                <a:lnTo>
                  <a:pt x="997" y="2405"/>
                </a:lnTo>
                <a:lnTo>
                  <a:pt x="1039" y="2403"/>
                </a:lnTo>
                <a:lnTo>
                  <a:pt x="1080" y="2401"/>
                </a:lnTo>
                <a:lnTo>
                  <a:pt x="1118" y="2397"/>
                </a:lnTo>
                <a:lnTo>
                  <a:pt x="1154" y="2390"/>
                </a:lnTo>
                <a:lnTo>
                  <a:pt x="1187" y="2381"/>
                </a:lnTo>
                <a:lnTo>
                  <a:pt x="1218" y="2371"/>
                </a:lnTo>
                <a:lnTo>
                  <a:pt x="1233" y="2365"/>
                </a:lnTo>
                <a:lnTo>
                  <a:pt x="1247" y="2360"/>
                </a:lnTo>
                <a:lnTo>
                  <a:pt x="1261" y="2353"/>
                </a:lnTo>
                <a:lnTo>
                  <a:pt x="1274" y="2345"/>
                </a:lnTo>
                <a:lnTo>
                  <a:pt x="1286" y="2336"/>
                </a:lnTo>
                <a:lnTo>
                  <a:pt x="1297" y="2328"/>
                </a:lnTo>
                <a:lnTo>
                  <a:pt x="1308" y="2319"/>
                </a:lnTo>
                <a:lnTo>
                  <a:pt x="1317" y="2310"/>
                </a:lnTo>
                <a:lnTo>
                  <a:pt x="1326" y="2299"/>
                </a:lnTo>
                <a:lnTo>
                  <a:pt x="1335" y="2289"/>
                </a:lnTo>
                <a:lnTo>
                  <a:pt x="1342" y="2279"/>
                </a:lnTo>
                <a:lnTo>
                  <a:pt x="1349" y="2266"/>
                </a:lnTo>
                <a:lnTo>
                  <a:pt x="1355" y="2254"/>
                </a:lnTo>
                <a:lnTo>
                  <a:pt x="1361" y="2242"/>
                </a:lnTo>
                <a:lnTo>
                  <a:pt x="1365" y="2228"/>
                </a:lnTo>
                <a:lnTo>
                  <a:pt x="1369" y="2214"/>
                </a:lnTo>
                <a:lnTo>
                  <a:pt x="1372" y="2199"/>
                </a:lnTo>
                <a:lnTo>
                  <a:pt x="1375" y="2184"/>
                </a:lnTo>
                <a:lnTo>
                  <a:pt x="1376" y="2169"/>
                </a:lnTo>
                <a:lnTo>
                  <a:pt x="1376" y="2153"/>
                </a:lnTo>
                <a:lnTo>
                  <a:pt x="1376" y="2146"/>
                </a:lnTo>
                <a:close/>
                <a:moveTo>
                  <a:pt x="1120" y="2841"/>
                </a:moveTo>
                <a:lnTo>
                  <a:pt x="513" y="2841"/>
                </a:lnTo>
                <a:lnTo>
                  <a:pt x="513" y="3366"/>
                </a:lnTo>
                <a:lnTo>
                  <a:pt x="1137" y="3366"/>
                </a:lnTo>
                <a:lnTo>
                  <a:pt x="1137" y="3366"/>
                </a:lnTo>
                <a:lnTo>
                  <a:pt x="1179" y="3365"/>
                </a:lnTo>
                <a:lnTo>
                  <a:pt x="1220" y="3362"/>
                </a:lnTo>
                <a:lnTo>
                  <a:pt x="1258" y="3358"/>
                </a:lnTo>
                <a:lnTo>
                  <a:pt x="1292" y="3351"/>
                </a:lnTo>
                <a:lnTo>
                  <a:pt x="1326" y="3342"/>
                </a:lnTo>
                <a:lnTo>
                  <a:pt x="1357" y="3331"/>
                </a:lnTo>
                <a:lnTo>
                  <a:pt x="1371" y="3324"/>
                </a:lnTo>
                <a:lnTo>
                  <a:pt x="1385" y="3319"/>
                </a:lnTo>
                <a:lnTo>
                  <a:pt x="1398" y="3310"/>
                </a:lnTo>
                <a:lnTo>
                  <a:pt x="1410" y="3304"/>
                </a:lnTo>
                <a:lnTo>
                  <a:pt x="1422" y="3294"/>
                </a:lnTo>
                <a:lnTo>
                  <a:pt x="1432" y="3286"/>
                </a:lnTo>
                <a:lnTo>
                  <a:pt x="1443" y="3277"/>
                </a:lnTo>
                <a:lnTo>
                  <a:pt x="1452" y="3267"/>
                </a:lnTo>
                <a:lnTo>
                  <a:pt x="1461" y="3256"/>
                </a:lnTo>
                <a:lnTo>
                  <a:pt x="1470" y="3246"/>
                </a:lnTo>
                <a:lnTo>
                  <a:pt x="1476" y="3234"/>
                </a:lnTo>
                <a:lnTo>
                  <a:pt x="1483" y="3223"/>
                </a:lnTo>
                <a:lnTo>
                  <a:pt x="1489" y="3210"/>
                </a:lnTo>
                <a:lnTo>
                  <a:pt x="1495" y="3197"/>
                </a:lnTo>
                <a:lnTo>
                  <a:pt x="1500" y="3183"/>
                </a:lnTo>
                <a:lnTo>
                  <a:pt x="1503" y="3170"/>
                </a:lnTo>
                <a:lnTo>
                  <a:pt x="1505" y="3155"/>
                </a:lnTo>
                <a:lnTo>
                  <a:pt x="1508" y="3139"/>
                </a:lnTo>
                <a:lnTo>
                  <a:pt x="1509" y="3123"/>
                </a:lnTo>
                <a:lnTo>
                  <a:pt x="1509" y="3107"/>
                </a:lnTo>
                <a:lnTo>
                  <a:pt x="1509" y="3100"/>
                </a:lnTo>
                <a:lnTo>
                  <a:pt x="1509" y="3100"/>
                </a:lnTo>
                <a:lnTo>
                  <a:pt x="1509" y="3085"/>
                </a:lnTo>
                <a:lnTo>
                  <a:pt x="1508" y="3071"/>
                </a:lnTo>
                <a:lnTo>
                  <a:pt x="1505" y="3056"/>
                </a:lnTo>
                <a:lnTo>
                  <a:pt x="1503" y="3044"/>
                </a:lnTo>
                <a:lnTo>
                  <a:pt x="1501" y="3030"/>
                </a:lnTo>
                <a:lnTo>
                  <a:pt x="1496" y="3017"/>
                </a:lnTo>
                <a:lnTo>
                  <a:pt x="1491" y="3004"/>
                </a:lnTo>
                <a:lnTo>
                  <a:pt x="1486" y="2992"/>
                </a:lnTo>
                <a:lnTo>
                  <a:pt x="1480" y="2980"/>
                </a:lnTo>
                <a:lnTo>
                  <a:pt x="1473" y="2970"/>
                </a:lnTo>
                <a:lnTo>
                  <a:pt x="1466" y="2958"/>
                </a:lnTo>
                <a:lnTo>
                  <a:pt x="1457" y="2948"/>
                </a:lnTo>
                <a:lnTo>
                  <a:pt x="1448" y="2937"/>
                </a:lnTo>
                <a:lnTo>
                  <a:pt x="1438" y="2928"/>
                </a:lnTo>
                <a:lnTo>
                  <a:pt x="1427" y="2919"/>
                </a:lnTo>
                <a:lnTo>
                  <a:pt x="1415" y="2911"/>
                </a:lnTo>
                <a:lnTo>
                  <a:pt x="1404" y="2903"/>
                </a:lnTo>
                <a:lnTo>
                  <a:pt x="1390" y="2895"/>
                </a:lnTo>
                <a:lnTo>
                  <a:pt x="1376" y="2888"/>
                </a:lnTo>
                <a:lnTo>
                  <a:pt x="1362" y="2881"/>
                </a:lnTo>
                <a:lnTo>
                  <a:pt x="1346" y="2875"/>
                </a:lnTo>
                <a:lnTo>
                  <a:pt x="1329" y="2869"/>
                </a:lnTo>
                <a:lnTo>
                  <a:pt x="1312" y="2863"/>
                </a:lnTo>
                <a:lnTo>
                  <a:pt x="1295" y="2859"/>
                </a:lnTo>
                <a:lnTo>
                  <a:pt x="1255" y="2852"/>
                </a:lnTo>
                <a:lnTo>
                  <a:pt x="1214" y="2846"/>
                </a:lnTo>
                <a:lnTo>
                  <a:pt x="1169" y="2843"/>
                </a:lnTo>
                <a:lnTo>
                  <a:pt x="1120" y="2841"/>
                </a:lnTo>
                <a:close/>
                <a:moveTo>
                  <a:pt x="2794" y="3588"/>
                </a:moveTo>
                <a:lnTo>
                  <a:pt x="2794" y="3827"/>
                </a:lnTo>
                <a:lnTo>
                  <a:pt x="2275" y="3827"/>
                </a:lnTo>
                <a:lnTo>
                  <a:pt x="2275" y="1337"/>
                </a:lnTo>
                <a:lnTo>
                  <a:pt x="2794" y="1337"/>
                </a:lnTo>
                <a:lnTo>
                  <a:pt x="2794" y="2261"/>
                </a:lnTo>
                <a:lnTo>
                  <a:pt x="2794" y="2261"/>
                </a:lnTo>
                <a:lnTo>
                  <a:pt x="2819" y="2230"/>
                </a:lnTo>
                <a:lnTo>
                  <a:pt x="2844" y="2200"/>
                </a:lnTo>
                <a:lnTo>
                  <a:pt x="2871" y="2171"/>
                </a:lnTo>
                <a:lnTo>
                  <a:pt x="2899" y="2143"/>
                </a:lnTo>
                <a:lnTo>
                  <a:pt x="2929" y="2117"/>
                </a:lnTo>
                <a:lnTo>
                  <a:pt x="2959" y="2093"/>
                </a:lnTo>
                <a:lnTo>
                  <a:pt x="2992" y="2069"/>
                </a:lnTo>
                <a:lnTo>
                  <a:pt x="3026" y="2049"/>
                </a:lnTo>
                <a:lnTo>
                  <a:pt x="3062" y="2030"/>
                </a:lnTo>
                <a:lnTo>
                  <a:pt x="3099" y="2014"/>
                </a:lnTo>
                <a:lnTo>
                  <a:pt x="3118" y="2006"/>
                </a:lnTo>
                <a:lnTo>
                  <a:pt x="3138" y="1999"/>
                </a:lnTo>
                <a:lnTo>
                  <a:pt x="3159" y="1993"/>
                </a:lnTo>
                <a:lnTo>
                  <a:pt x="3180" y="1987"/>
                </a:lnTo>
                <a:lnTo>
                  <a:pt x="3201" y="1982"/>
                </a:lnTo>
                <a:lnTo>
                  <a:pt x="3222" y="1977"/>
                </a:lnTo>
                <a:lnTo>
                  <a:pt x="3246" y="1974"/>
                </a:lnTo>
                <a:lnTo>
                  <a:pt x="3268" y="1970"/>
                </a:lnTo>
                <a:lnTo>
                  <a:pt x="3291" y="1968"/>
                </a:lnTo>
                <a:lnTo>
                  <a:pt x="3315" y="1967"/>
                </a:lnTo>
                <a:lnTo>
                  <a:pt x="3339" y="1966"/>
                </a:lnTo>
                <a:lnTo>
                  <a:pt x="3365" y="1964"/>
                </a:lnTo>
                <a:lnTo>
                  <a:pt x="3365" y="1964"/>
                </a:lnTo>
                <a:lnTo>
                  <a:pt x="3404" y="1966"/>
                </a:lnTo>
                <a:lnTo>
                  <a:pt x="3445" y="1969"/>
                </a:lnTo>
                <a:lnTo>
                  <a:pt x="3484" y="1974"/>
                </a:lnTo>
                <a:lnTo>
                  <a:pt x="3523" y="1981"/>
                </a:lnTo>
                <a:lnTo>
                  <a:pt x="3562" y="1989"/>
                </a:lnTo>
                <a:lnTo>
                  <a:pt x="3600" y="1999"/>
                </a:lnTo>
                <a:lnTo>
                  <a:pt x="3638" y="2012"/>
                </a:lnTo>
                <a:lnTo>
                  <a:pt x="3675" y="2027"/>
                </a:lnTo>
                <a:lnTo>
                  <a:pt x="3712" y="2043"/>
                </a:lnTo>
                <a:lnTo>
                  <a:pt x="3747" y="2060"/>
                </a:lnTo>
                <a:lnTo>
                  <a:pt x="3781" y="2081"/>
                </a:lnTo>
                <a:lnTo>
                  <a:pt x="3816" y="2103"/>
                </a:lnTo>
                <a:lnTo>
                  <a:pt x="3848" y="2126"/>
                </a:lnTo>
                <a:lnTo>
                  <a:pt x="3881" y="2152"/>
                </a:lnTo>
                <a:lnTo>
                  <a:pt x="3912" y="2179"/>
                </a:lnTo>
                <a:lnTo>
                  <a:pt x="3941" y="2208"/>
                </a:lnTo>
                <a:lnTo>
                  <a:pt x="3970" y="2239"/>
                </a:lnTo>
                <a:lnTo>
                  <a:pt x="3997" y="2272"/>
                </a:lnTo>
                <a:lnTo>
                  <a:pt x="4022" y="2306"/>
                </a:lnTo>
                <a:lnTo>
                  <a:pt x="4046" y="2342"/>
                </a:lnTo>
                <a:lnTo>
                  <a:pt x="4069" y="2380"/>
                </a:lnTo>
                <a:lnTo>
                  <a:pt x="4090" y="2420"/>
                </a:lnTo>
                <a:lnTo>
                  <a:pt x="4110" y="2461"/>
                </a:lnTo>
                <a:lnTo>
                  <a:pt x="4127" y="2504"/>
                </a:lnTo>
                <a:lnTo>
                  <a:pt x="4144" y="2549"/>
                </a:lnTo>
                <a:lnTo>
                  <a:pt x="4157" y="2595"/>
                </a:lnTo>
                <a:lnTo>
                  <a:pt x="4170" y="2644"/>
                </a:lnTo>
                <a:lnTo>
                  <a:pt x="4179" y="2693"/>
                </a:lnTo>
                <a:lnTo>
                  <a:pt x="4188" y="2745"/>
                </a:lnTo>
                <a:lnTo>
                  <a:pt x="4193" y="2799"/>
                </a:lnTo>
                <a:lnTo>
                  <a:pt x="4197" y="2853"/>
                </a:lnTo>
                <a:lnTo>
                  <a:pt x="4198" y="2910"/>
                </a:lnTo>
                <a:lnTo>
                  <a:pt x="4198" y="2916"/>
                </a:lnTo>
                <a:lnTo>
                  <a:pt x="4198" y="2916"/>
                </a:lnTo>
                <a:lnTo>
                  <a:pt x="4197" y="2973"/>
                </a:lnTo>
                <a:lnTo>
                  <a:pt x="4193" y="3027"/>
                </a:lnTo>
                <a:lnTo>
                  <a:pt x="4188" y="3081"/>
                </a:lnTo>
                <a:lnTo>
                  <a:pt x="4179" y="3131"/>
                </a:lnTo>
                <a:lnTo>
                  <a:pt x="4170" y="3182"/>
                </a:lnTo>
                <a:lnTo>
                  <a:pt x="4159" y="3230"/>
                </a:lnTo>
                <a:lnTo>
                  <a:pt x="4145" y="3277"/>
                </a:lnTo>
                <a:lnTo>
                  <a:pt x="4129" y="3321"/>
                </a:lnTo>
                <a:lnTo>
                  <a:pt x="4111" y="3365"/>
                </a:lnTo>
                <a:lnTo>
                  <a:pt x="4091" y="3405"/>
                </a:lnTo>
                <a:lnTo>
                  <a:pt x="4071" y="3446"/>
                </a:lnTo>
                <a:lnTo>
                  <a:pt x="4049" y="3483"/>
                </a:lnTo>
                <a:lnTo>
                  <a:pt x="4024" y="3520"/>
                </a:lnTo>
                <a:lnTo>
                  <a:pt x="3999" y="3554"/>
                </a:lnTo>
                <a:lnTo>
                  <a:pt x="3972" y="3587"/>
                </a:lnTo>
                <a:lnTo>
                  <a:pt x="3943" y="3618"/>
                </a:lnTo>
                <a:lnTo>
                  <a:pt x="3914" y="3647"/>
                </a:lnTo>
                <a:lnTo>
                  <a:pt x="3883" y="3673"/>
                </a:lnTo>
                <a:lnTo>
                  <a:pt x="3852" y="3699"/>
                </a:lnTo>
                <a:lnTo>
                  <a:pt x="3818" y="3723"/>
                </a:lnTo>
                <a:lnTo>
                  <a:pt x="3785" y="3745"/>
                </a:lnTo>
                <a:lnTo>
                  <a:pt x="3750" y="3765"/>
                </a:lnTo>
                <a:lnTo>
                  <a:pt x="3714" y="3783"/>
                </a:lnTo>
                <a:lnTo>
                  <a:pt x="3678" y="3799"/>
                </a:lnTo>
                <a:lnTo>
                  <a:pt x="3640" y="3813"/>
                </a:lnTo>
                <a:lnTo>
                  <a:pt x="3603" y="3826"/>
                </a:lnTo>
                <a:lnTo>
                  <a:pt x="3564" y="3836"/>
                </a:lnTo>
                <a:lnTo>
                  <a:pt x="3524" y="3845"/>
                </a:lnTo>
                <a:lnTo>
                  <a:pt x="3485" y="3852"/>
                </a:lnTo>
                <a:lnTo>
                  <a:pt x="3446" y="3857"/>
                </a:lnTo>
                <a:lnTo>
                  <a:pt x="3405" y="3859"/>
                </a:lnTo>
                <a:lnTo>
                  <a:pt x="3365" y="3861"/>
                </a:lnTo>
                <a:lnTo>
                  <a:pt x="3365" y="3861"/>
                </a:lnTo>
                <a:lnTo>
                  <a:pt x="3339" y="3861"/>
                </a:lnTo>
                <a:lnTo>
                  <a:pt x="3314" y="3859"/>
                </a:lnTo>
                <a:lnTo>
                  <a:pt x="3290" y="3857"/>
                </a:lnTo>
                <a:lnTo>
                  <a:pt x="3265" y="3855"/>
                </a:lnTo>
                <a:lnTo>
                  <a:pt x="3242" y="3851"/>
                </a:lnTo>
                <a:lnTo>
                  <a:pt x="3220" y="3848"/>
                </a:lnTo>
                <a:lnTo>
                  <a:pt x="3198" y="3843"/>
                </a:lnTo>
                <a:lnTo>
                  <a:pt x="3176" y="3839"/>
                </a:lnTo>
                <a:lnTo>
                  <a:pt x="3155" y="3833"/>
                </a:lnTo>
                <a:lnTo>
                  <a:pt x="3135" y="3827"/>
                </a:lnTo>
                <a:lnTo>
                  <a:pt x="3095" y="3813"/>
                </a:lnTo>
                <a:lnTo>
                  <a:pt x="3057" y="3797"/>
                </a:lnTo>
                <a:lnTo>
                  <a:pt x="3022" y="3780"/>
                </a:lnTo>
                <a:lnTo>
                  <a:pt x="2988" y="3760"/>
                </a:lnTo>
                <a:lnTo>
                  <a:pt x="2956" y="3739"/>
                </a:lnTo>
                <a:lnTo>
                  <a:pt x="2925" y="3716"/>
                </a:lnTo>
                <a:lnTo>
                  <a:pt x="2896" y="3692"/>
                </a:lnTo>
                <a:lnTo>
                  <a:pt x="2868" y="3668"/>
                </a:lnTo>
                <a:lnTo>
                  <a:pt x="2843" y="3642"/>
                </a:lnTo>
                <a:lnTo>
                  <a:pt x="2818" y="3616"/>
                </a:lnTo>
                <a:lnTo>
                  <a:pt x="2794" y="3588"/>
                </a:lnTo>
                <a:close/>
                <a:moveTo>
                  <a:pt x="3678" y="2916"/>
                </a:moveTo>
                <a:lnTo>
                  <a:pt x="3678" y="2910"/>
                </a:lnTo>
                <a:lnTo>
                  <a:pt x="3678" y="2910"/>
                </a:lnTo>
                <a:lnTo>
                  <a:pt x="3678" y="2881"/>
                </a:lnTo>
                <a:lnTo>
                  <a:pt x="3676" y="2854"/>
                </a:lnTo>
                <a:lnTo>
                  <a:pt x="3674" y="2826"/>
                </a:lnTo>
                <a:lnTo>
                  <a:pt x="3669" y="2801"/>
                </a:lnTo>
                <a:lnTo>
                  <a:pt x="3665" y="2774"/>
                </a:lnTo>
                <a:lnTo>
                  <a:pt x="3659" y="2750"/>
                </a:lnTo>
                <a:lnTo>
                  <a:pt x="3652" y="2726"/>
                </a:lnTo>
                <a:lnTo>
                  <a:pt x="3643" y="2703"/>
                </a:lnTo>
                <a:lnTo>
                  <a:pt x="3634" y="2680"/>
                </a:lnTo>
                <a:lnTo>
                  <a:pt x="3624" y="2658"/>
                </a:lnTo>
                <a:lnTo>
                  <a:pt x="3614" y="2637"/>
                </a:lnTo>
                <a:lnTo>
                  <a:pt x="3601" y="2616"/>
                </a:lnTo>
                <a:lnTo>
                  <a:pt x="3588" y="2596"/>
                </a:lnTo>
                <a:lnTo>
                  <a:pt x="3575" y="2578"/>
                </a:lnTo>
                <a:lnTo>
                  <a:pt x="3562" y="2561"/>
                </a:lnTo>
                <a:lnTo>
                  <a:pt x="3546" y="2543"/>
                </a:lnTo>
                <a:lnTo>
                  <a:pt x="3530" y="2527"/>
                </a:lnTo>
                <a:lnTo>
                  <a:pt x="3514" y="2512"/>
                </a:lnTo>
                <a:lnTo>
                  <a:pt x="3497" y="2497"/>
                </a:lnTo>
                <a:lnTo>
                  <a:pt x="3479" y="2484"/>
                </a:lnTo>
                <a:lnTo>
                  <a:pt x="3461" y="2472"/>
                </a:lnTo>
                <a:lnTo>
                  <a:pt x="3442" y="2460"/>
                </a:lnTo>
                <a:lnTo>
                  <a:pt x="3424" y="2450"/>
                </a:lnTo>
                <a:lnTo>
                  <a:pt x="3404" y="2440"/>
                </a:lnTo>
                <a:lnTo>
                  <a:pt x="3383" y="2432"/>
                </a:lnTo>
                <a:lnTo>
                  <a:pt x="3363" y="2425"/>
                </a:lnTo>
                <a:lnTo>
                  <a:pt x="3342" y="2418"/>
                </a:lnTo>
                <a:lnTo>
                  <a:pt x="3321" y="2414"/>
                </a:lnTo>
                <a:lnTo>
                  <a:pt x="3299" y="2409"/>
                </a:lnTo>
                <a:lnTo>
                  <a:pt x="3277" y="2407"/>
                </a:lnTo>
                <a:lnTo>
                  <a:pt x="3254" y="2405"/>
                </a:lnTo>
                <a:lnTo>
                  <a:pt x="3232" y="2405"/>
                </a:lnTo>
                <a:lnTo>
                  <a:pt x="3232" y="2405"/>
                </a:lnTo>
                <a:lnTo>
                  <a:pt x="3209" y="2405"/>
                </a:lnTo>
                <a:lnTo>
                  <a:pt x="3187" y="2407"/>
                </a:lnTo>
                <a:lnTo>
                  <a:pt x="3165" y="2409"/>
                </a:lnTo>
                <a:lnTo>
                  <a:pt x="3143" y="2414"/>
                </a:lnTo>
                <a:lnTo>
                  <a:pt x="3122" y="2418"/>
                </a:lnTo>
                <a:lnTo>
                  <a:pt x="3101" y="2425"/>
                </a:lnTo>
                <a:lnTo>
                  <a:pt x="3080" y="2432"/>
                </a:lnTo>
                <a:lnTo>
                  <a:pt x="3059" y="2440"/>
                </a:lnTo>
                <a:lnTo>
                  <a:pt x="3040" y="2450"/>
                </a:lnTo>
                <a:lnTo>
                  <a:pt x="3021" y="2460"/>
                </a:lnTo>
                <a:lnTo>
                  <a:pt x="3003" y="2472"/>
                </a:lnTo>
                <a:lnTo>
                  <a:pt x="2984" y="2484"/>
                </a:lnTo>
                <a:lnTo>
                  <a:pt x="2967" y="2497"/>
                </a:lnTo>
                <a:lnTo>
                  <a:pt x="2951" y="2512"/>
                </a:lnTo>
                <a:lnTo>
                  <a:pt x="2934" y="2527"/>
                </a:lnTo>
                <a:lnTo>
                  <a:pt x="2918" y="2543"/>
                </a:lnTo>
                <a:lnTo>
                  <a:pt x="2904" y="2561"/>
                </a:lnTo>
                <a:lnTo>
                  <a:pt x="2890" y="2578"/>
                </a:lnTo>
                <a:lnTo>
                  <a:pt x="2877" y="2596"/>
                </a:lnTo>
                <a:lnTo>
                  <a:pt x="2864" y="2616"/>
                </a:lnTo>
                <a:lnTo>
                  <a:pt x="2852" y="2637"/>
                </a:lnTo>
                <a:lnTo>
                  <a:pt x="2842" y="2658"/>
                </a:lnTo>
                <a:lnTo>
                  <a:pt x="2831" y="2680"/>
                </a:lnTo>
                <a:lnTo>
                  <a:pt x="2823" y="2703"/>
                </a:lnTo>
                <a:lnTo>
                  <a:pt x="2815" y="2726"/>
                </a:lnTo>
                <a:lnTo>
                  <a:pt x="2808" y="2750"/>
                </a:lnTo>
                <a:lnTo>
                  <a:pt x="2801" y="2774"/>
                </a:lnTo>
                <a:lnTo>
                  <a:pt x="2797" y="2801"/>
                </a:lnTo>
                <a:lnTo>
                  <a:pt x="2793" y="2826"/>
                </a:lnTo>
                <a:lnTo>
                  <a:pt x="2790" y="2854"/>
                </a:lnTo>
                <a:lnTo>
                  <a:pt x="2789" y="2881"/>
                </a:lnTo>
                <a:lnTo>
                  <a:pt x="2787" y="2910"/>
                </a:lnTo>
                <a:lnTo>
                  <a:pt x="2787" y="2916"/>
                </a:lnTo>
                <a:lnTo>
                  <a:pt x="2787" y="2916"/>
                </a:lnTo>
                <a:lnTo>
                  <a:pt x="2789" y="2944"/>
                </a:lnTo>
                <a:lnTo>
                  <a:pt x="2790" y="2972"/>
                </a:lnTo>
                <a:lnTo>
                  <a:pt x="2793" y="2999"/>
                </a:lnTo>
                <a:lnTo>
                  <a:pt x="2797" y="3025"/>
                </a:lnTo>
                <a:lnTo>
                  <a:pt x="2801" y="3051"/>
                </a:lnTo>
                <a:lnTo>
                  <a:pt x="2808" y="3076"/>
                </a:lnTo>
                <a:lnTo>
                  <a:pt x="2815" y="3099"/>
                </a:lnTo>
                <a:lnTo>
                  <a:pt x="2823" y="3123"/>
                </a:lnTo>
                <a:lnTo>
                  <a:pt x="2831" y="3145"/>
                </a:lnTo>
                <a:lnTo>
                  <a:pt x="2842" y="3167"/>
                </a:lnTo>
                <a:lnTo>
                  <a:pt x="2852" y="3189"/>
                </a:lnTo>
                <a:lnTo>
                  <a:pt x="2864" y="3209"/>
                </a:lnTo>
                <a:lnTo>
                  <a:pt x="2877" y="3228"/>
                </a:lnTo>
                <a:lnTo>
                  <a:pt x="2890" y="3247"/>
                </a:lnTo>
                <a:lnTo>
                  <a:pt x="2904" y="3265"/>
                </a:lnTo>
                <a:lnTo>
                  <a:pt x="2918" y="3283"/>
                </a:lnTo>
                <a:lnTo>
                  <a:pt x="2934" y="3298"/>
                </a:lnTo>
                <a:lnTo>
                  <a:pt x="2951" y="3314"/>
                </a:lnTo>
                <a:lnTo>
                  <a:pt x="2967" y="3328"/>
                </a:lnTo>
                <a:lnTo>
                  <a:pt x="2984" y="3341"/>
                </a:lnTo>
                <a:lnTo>
                  <a:pt x="3003" y="3353"/>
                </a:lnTo>
                <a:lnTo>
                  <a:pt x="3021" y="3365"/>
                </a:lnTo>
                <a:lnTo>
                  <a:pt x="3040" y="3375"/>
                </a:lnTo>
                <a:lnTo>
                  <a:pt x="3059" y="3384"/>
                </a:lnTo>
                <a:lnTo>
                  <a:pt x="3080" y="3393"/>
                </a:lnTo>
                <a:lnTo>
                  <a:pt x="3101" y="3401"/>
                </a:lnTo>
                <a:lnTo>
                  <a:pt x="3122" y="3406"/>
                </a:lnTo>
                <a:lnTo>
                  <a:pt x="3143" y="3411"/>
                </a:lnTo>
                <a:lnTo>
                  <a:pt x="3165" y="3416"/>
                </a:lnTo>
                <a:lnTo>
                  <a:pt x="3187" y="3418"/>
                </a:lnTo>
                <a:lnTo>
                  <a:pt x="3209" y="3420"/>
                </a:lnTo>
                <a:lnTo>
                  <a:pt x="3232" y="3420"/>
                </a:lnTo>
                <a:lnTo>
                  <a:pt x="3232" y="3420"/>
                </a:lnTo>
                <a:lnTo>
                  <a:pt x="3254" y="3420"/>
                </a:lnTo>
                <a:lnTo>
                  <a:pt x="3277" y="3418"/>
                </a:lnTo>
                <a:lnTo>
                  <a:pt x="3299" y="3416"/>
                </a:lnTo>
                <a:lnTo>
                  <a:pt x="3321" y="3412"/>
                </a:lnTo>
                <a:lnTo>
                  <a:pt x="3342" y="3406"/>
                </a:lnTo>
                <a:lnTo>
                  <a:pt x="3363" y="3401"/>
                </a:lnTo>
                <a:lnTo>
                  <a:pt x="3383" y="3394"/>
                </a:lnTo>
                <a:lnTo>
                  <a:pt x="3404" y="3386"/>
                </a:lnTo>
                <a:lnTo>
                  <a:pt x="3424" y="3376"/>
                </a:lnTo>
                <a:lnTo>
                  <a:pt x="3442" y="3366"/>
                </a:lnTo>
                <a:lnTo>
                  <a:pt x="3461" y="3354"/>
                </a:lnTo>
                <a:lnTo>
                  <a:pt x="3479" y="3342"/>
                </a:lnTo>
                <a:lnTo>
                  <a:pt x="3497" y="3329"/>
                </a:lnTo>
                <a:lnTo>
                  <a:pt x="3514" y="3315"/>
                </a:lnTo>
                <a:lnTo>
                  <a:pt x="3530" y="3300"/>
                </a:lnTo>
                <a:lnTo>
                  <a:pt x="3546" y="3284"/>
                </a:lnTo>
                <a:lnTo>
                  <a:pt x="3562" y="3267"/>
                </a:lnTo>
                <a:lnTo>
                  <a:pt x="3575" y="3249"/>
                </a:lnTo>
                <a:lnTo>
                  <a:pt x="3588" y="3230"/>
                </a:lnTo>
                <a:lnTo>
                  <a:pt x="3601" y="3211"/>
                </a:lnTo>
                <a:lnTo>
                  <a:pt x="3614" y="3190"/>
                </a:lnTo>
                <a:lnTo>
                  <a:pt x="3624" y="3170"/>
                </a:lnTo>
                <a:lnTo>
                  <a:pt x="3634" y="3148"/>
                </a:lnTo>
                <a:lnTo>
                  <a:pt x="3643" y="3124"/>
                </a:lnTo>
                <a:lnTo>
                  <a:pt x="3652" y="3101"/>
                </a:lnTo>
                <a:lnTo>
                  <a:pt x="3659" y="3077"/>
                </a:lnTo>
                <a:lnTo>
                  <a:pt x="3665" y="3052"/>
                </a:lnTo>
                <a:lnTo>
                  <a:pt x="3669" y="3026"/>
                </a:lnTo>
                <a:lnTo>
                  <a:pt x="3674" y="3000"/>
                </a:lnTo>
                <a:lnTo>
                  <a:pt x="3676" y="2972"/>
                </a:lnTo>
                <a:lnTo>
                  <a:pt x="3678" y="2944"/>
                </a:lnTo>
                <a:lnTo>
                  <a:pt x="3678" y="2916"/>
                </a:lnTo>
                <a:close/>
                <a:moveTo>
                  <a:pt x="4120" y="1440"/>
                </a:moveTo>
                <a:lnTo>
                  <a:pt x="4684" y="1440"/>
                </a:lnTo>
                <a:lnTo>
                  <a:pt x="5179" y="3056"/>
                </a:lnTo>
                <a:lnTo>
                  <a:pt x="5716" y="1433"/>
                </a:lnTo>
                <a:lnTo>
                  <a:pt x="6166" y="1433"/>
                </a:lnTo>
                <a:lnTo>
                  <a:pt x="6703" y="3056"/>
                </a:lnTo>
                <a:lnTo>
                  <a:pt x="7197" y="1440"/>
                </a:lnTo>
                <a:lnTo>
                  <a:pt x="7748" y="1440"/>
                </a:lnTo>
                <a:lnTo>
                  <a:pt x="6931" y="3843"/>
                </a:lnTo>
                <a:lnTo>
                  <a:pt x="6474" y="3843"/>
                </a:lnTo>
                <a:lnTo>
                  <a:pt x="5935" y="2282"/>
                </a:lnTo>
                <a:lnTo>
                  <a:pt x="5394" y="3843"/>
                </a:lnTo>
                <a:lnTo>
                  <a:pt x="4937" y="3843"/>
                </a:lnTo>
                <a:lnTo>
                  <a:pt x="4120" y="1440"/>
                </a:lnTo>
                <a:close/>
                <a:moveTo>
                  <a:pt x="7737" y="2640"/>
                </a:moveTo>
                <a:lnTo>
                  <a:pt x="7737" y="2633"/>
                </a:lnTo>
                <a:lnTo>
                  <a:pt x="7737" y="2633"/>
                </a:lnTo>
                <a:lnTo>
                  <a:pt x="7737" y="2601"/>
                </a:lnTo>
                <a:lnTo>
                  <a:pt x="7739" y="2570"/>
                </a:lnTo>
                <a:lnTo>
                  <a:pt x="7741" y="2539"/>
                </a:lnTo>
                <a:lnTo>
                  <a:pt x="7743" y="2507"/>
                </a:lnTo>
                <a:lnTo>
                  <a:pt x="7747" y="2476"/>
                </a:lnTo>
                <a:lnTo>
                  <a:pt x="7751" y="2446"/>
                </a:lnTo>
                <a:lnTo>
                  <a:pt x="7756" y="2415"/>
                </a:lnTo>
                <a:lnTo>
                  <a:pt x="7762" y="2385"/>
                </a:lnTo>
                <a:lnTo>
                  <a:pt x="7769" y="2355"/>
                </a:lnTo>
                <a:lnTo>
                  <a:pt x="7776" y="2326"/>
                </a:lnTo>
                <a:lnTo>
                  <a:pt x="7784" y="2296"/>
                </a:lnTo>
                <a:lnTo>
                  <a:pt x="7792" y="2267"/>
                </a:lnTo>
                <a:lnTo>
                  <a:pt x="7801" y="2238"/>
                </a:lnTo>
                <a:lnTo>
                  <a:pt x="7812" y="2210"/>
                </a:lnTo>
                <a:lnTo>
                  <a:pt x="7822" y="2182"/>
                </a:lnTo>
                <a:lnTo>
                  <a:pt x="7832" y="2154"/>
                </a:lnTo>
                <a:lnTo>
                  <a:pt x="7845" y="2126"/>
                </a:lnTo>
                <a:lnTo>
                  <a:pt x="7858" y="2100"/>
                </a:lnTo>
                <a:lnTo>
                  <a:pt x="7871" y="2073"/>
                </a:lnTo>
                <a:lnTo>
                  <a:pt x="7884" y="2046"/>
                </a:lnTo>
                <a:lnTo>
                  <a:pt x="7898" y="2020"/>
                </a:lnTo>
                <a:lnTo>
                  <a:pt x="7915" y="1994"/>
                </a:lnTo>
                <a:lnTo>
                  <a:pt x="7930" y="1969"/>
                </a:lnTo>
                <a:lnTo>
                  <a:pt x="7946" y="1945"/>
                </a:lnTo>
                <a:lnTo>
                  <a:pt x="7963" y="1920"/>
                </a:lnTo>
                <a:lnTo>
                  <a:pt x="7980" y="1896"/>
                </a:lnTo>
                <a:lnTo>
                  <a:pt x="7999" y="1872"/>
                </a:lnTo>
                <a:lnTo>
                  <a:pt x="8017" y="1849"/>
                </a:lnTo>
                <a:lnTo>
                  <a:pt x="8037" y="1827"/>
                </a:lnTo>
                <a:lnTo>
                  <a:pt x="8057" y="1805"/>
                </a:lnTo>
                <a:lnTo>
                  <a:pt x="8076" y="1783"/>
                </a:lnTo>
                <a:lnTo>
                  <a:pt x="8097" y="1761"/>
                </a:lnTo>
                <a:lnTo>
                  <a:pt x="8119" y="1740"/>
                </a:lnTo>
                <a:lnTo>
                  <a:pt x="8141" y="1721"/>
                </a:lnTo>
                <a:lnTo>
                  <a:pt x="8163" y="1701"/>
                </a:lnTo>
                <a:lnTo>
                  <a:pt x="8186" y="1681"/>
                </a:lnTo>
                <a:lnTo>
                  <a:pt x="8211" y="1663"/>
                </a:lnTo>
                <a:lnTo>
                  <a:pt x="8235" y="1645"/>
                </a:lnTo>
                <a:lnTo>
                  <a:pt x="8259" y="1627"/>
                </a:lnTo>
                <a:lnTo>
                  <a:pt x="8284" y="1611"/>
                </a:lnTo>
                <a:lnTo>
                  <a:pt x="8309" y="1593"/>
                </a:lnTo>
                <a:lnTo>
                  <a:pt x="8336" y="1578"/>
                </a:lnTo>
                <a:lnTo>
                  <a:pt x="8362" y="1563"/>
                </a:lnTo>
                <a:lnTo>
                  <a:pt x="8389" y="1548"/>
                </a:lnTo>
                <a:lnTo>
                  <a:pt x="8417" y="1535"/>
                </a:lnTo>
                <a:lnTo>
                  <a:pt x="8444" y="1521"/>
                </a:lnTo>
                <a:lnTo>
                  <a:pt x="8472" y="1508"/>
                </a:lnTo>
                <a:lnTo>
                  <a:pt x="8501" y="1496"/>
                </a:lnTo>
                <a:lnTo>
                  <a:pt x="8530" y="1485"/>
                </a:lnTo>
                <a:lnTo>
                  <a:pt x="8560" y="1474"/>
                </a:lnTo>
                <a:lnTo>
                  <a:pt x="8589" y="1464"/>
                </a:lnTo>
                <a:lnTo>
                  <a:pt x="8620" y="1455"/>
                </a:lnTo>
                <a:lnTo>
                  <a:pt x="8650" y="1446"/>
                </a:lnTo>
                <a:lnTo>
                  <a:pt x="8682" y="1437"/>
                </a:lnTo>
                <a:lnTo>
                  <a:pt x="8713" y="1431"/>
                </a:lnTo>
                <a:lnTo>
                  <a:pt x="8745" y="1424"/>
                </a:lnTo>
                <a:lnTo>
                  <a:pt x="8777" y="1418"/>
                </a:lnTo>
                <a:lnTo>
                  <a:pt x="8809" y="1413"/>
                </a:lnTo>
                <a:lnTo>
                  <a:pt x="8842" y="1409"/>
                </a:lnTo>
                <a:lnTo>
                  <a:pt x="8875" y="1405"/>
                </a:lnTo>
                <a:lnTo>
                  <a:pt x="8908" y="1403"/>
                </a:lnTo>
                <a:lnTo>
                  <a:pt x="8943" y="1400"/>
                </a:lnTo>
                <a:lnTo>
                  <a:pt x="8977" y="1399"/>
                </a:lnTo>
                <a:lnTo>
                  <a:pt x="9011" y="1398"/>
                </a:lnTo>
                <a:lnTo>
                  <a:pt x="9011" y="1398"/>
                </a:lnTo>
                <a:lnTo>
                  <a:pt x="9046" y="1399"/>
                </a:lnTo>
                <a:lnTo>
                  <a:pt x="9080" y="1400"/>
                </a:lnTo>
                <a:lnTo>
                  <a:pt x="9113" y="1403"/>
                </a:lnTo>
                <a:lnTo>
                  <a:pt x="9147" y="1405"/>
                </a:lnTo>
                <a:lnTo>
                  <a:pt x="9180" y="1409"/>
                </a:lnTo>
                <a:lnTo>
                  <a:pt x="9213" y="1413"/>
                </a:lnTo>
                <a:lnTo>
                  <a:pt x="9245" y="1418"/>
                </a:lnTo>
                <a:lnTo>
                  <a:pt x="9278" y="1424"/>
                </a:lnTo>
                <a:lnTo>
                  <a:pt x="9309" y="1431"/>
                </a:lnTo>
                <a:lnTo>
                  <a:pt x="9340" y="1437"/>
                </a:lnTo>
                <a:lnTo>
                  <a:pt x="9371" y="1446"/>
                </a:lnTo>
                <a:lnTo>
                  <a:pt x="9403" y="1454"/>
                </a:lnTo>
                <a:lnTo>
                  <a:pt x="9433" y="1463"/>
                </a:lnTo>
                <a:lnTo>
                  <a:pt x="9462" y="1473"/>
                </a:lnTo>
                <a:lnTo>
                  <a:pt x="9492" y="1484"/>
                </a:lnTo>
                <a:lnTo>
                  <a:pt x="9521" y="1495"/>
                </a:lnTo>
                <a:lnTo>
                  <a:pt x="9549" y="1507"/>
                </a:lnTo>
                <a:lnTo>
                  <a:pt x="9577" y="1519"/>
                </a:lnTo>
                <a:lnTo>
                  <a:pt x="9605" y="1533"/>
                </a:lnTo>
                <a:lnTo>
                  <a:pt x="9632" y="1547"/>
                </a:lnTo>
                <a:lnTo>
                  <a:pt x="9658" y="1561"/>
                </a:lnTo>
                <a:lnTo>
                  <a:pt x="9685" y="1576"/>
                </a:lnTo>
                <a:lnTo>
                  <a:pt x="9711" y="1592"/>
                </a:lnTo>
                <a:lnTo>
                  <a:pt x="9736" y="1608"/>
                </a:lnTo>
                <a:lnTo>
                  <a:pt x="9761" y="1625"/>
                </a:lnTo>
                <a:lnTo>
                  <a:pt x="9786" y="1642"/>
                </a:lnTo>
                <a:lnTo>
                  <a:pt x="9810" y="1660"/>
                </a:lnTo>
                <a:lnTo>
                  <a:pt x="9833" y="1679"/>
                </a:lnTo>
                <a:lnTo>
                  <a:pt x="9856" y="1697"/>
                </a:lnTo>
                <a:lnTo>
                  <a:pt x="9878" y="1717"/>
                </a:lnTo>
                <a:lnTo>
                  <a:pt x="9900" y="1738"/>
                </a:lnTo>
                <a:lnTo>
                  <a:pt x="9921" y="1758"/>
                </a:lnTo>
                <a:lnTo>
                  <a:pt x="9942" y="1779"/>
                </a:lnTo>
                <a:lnTo>
                  <a:pt x="9963" y="1800"/>
                </a:lnTo>
                <a:lnTo>
                  <a:pt x="9982" y="1822"/>
                </a:lnTo>
                <a:lnTo>
                  <a:pt x="10001" y="1845"/>
                </a:lnTo>
                <a:lnTo>
                  <a:pt x="10019" y="1868"/>
                </a:lnTo>
                <a:lnTo>
                  <a:pt x="10038" y="1892"/>
                </a:lnTo>
                <a:lnTo>
                  <a:pt x="10055" y="1916"/>
                </a:lnTo>
                <a:lnTo>
                  <a:pt x="10071" y="1940"/>
                </a:lnTo>
                <a:lnTo>
                  <a:pt x="10088" y="1964"/>
                </a:lnTo>
                <a:lnTo>
                  <a:pt x="10104" y="1990"/>
                </a:lnTo>
                <a:lnTo>
                  <a:pt x="10119" y="2015"/>
                </a:lnTo>
                <a:lnTo>
                  <a:pt x="10133" y="2041"/>
                </a:lnTo>
                <a:lnTo>
                  <a:pt x="10147" y="2067"/>
                </a:lnTo>
                <a:lnTo>
                  <a:pt x="10159" y="2094"/>
                </a:lnTo>
                <a:lnTo>
                  <a:pt x="10172" y="2120"/>
                </a:lnTo>
                <a:lnTo>
                  <a:pt x="10184" y="2148"/>
                </a:lnTo>
                <a:lnTo>
                  <a:pt x="10195" y="2176"/>
                </a:lnTo>
                <a:lnTo>
                  <a:pt x="10206" y="2204"/>
                </a:lnTo>
                <a:lnTo>
                  <a:pt x="10215" y="2232"/>
                </a:lnTo>
                <a:lnTo>
                  <a:pt x="10224" y="2261"/>
                </a:lnTo>
                <a:lnTo>
                  <a:pt x="10233" y="2290"/>
                </a:lnTo>
                <a:lnTo>
                  <a:pt x="10240" y="2319"/>
                </a:lnTo>
                <a:lnTo>
                  <a:pt x="10247" y="2349"/>
                </a:lnTo>
                <a:lnTo>
                  <a:pt x="10254" y="2379"/>
                </a:lnTo>
                <a:lnTo>
                  <a:pt x="10260" y="2409"/>
                </a:lnTo>
                <a:lnTo>
                  <a:pt x="10265" y="2439"/>
                </a:lnTo>
                <a:lnTo>
                  <a:pt x="10269" y="2469"/>
                </a:lnTo>
                <a:lnTo>
                  <a:pt x="10271" y="2500"/>
                </a:lnTo>
                <a:lnTo>
                  <a:pt x="10275" y="2532"/>
                </a:lnTo>
                <a:lnTo>
                  <a:pt x="10276" y="2563"/>
                </a:lnTo>
                <a:lnTo>
                  <a:pt x="10277" y="2594"/>
                </a:lnTo>
                <a:lnTo>
                  <a:pt x="10278" y="2626"/>
                </a:lnTo>
                <a:lnTo>
                  <a:pt x="10278" y="2633"/>
                </a:lnTo>
                <a:lnTo>
                  <a:pt x="10278" y="2633"/>
                </a:lnTo>
                <a:lnTo>
                  <a:pt x="10277" y="2665"/>
                </a:lnTo>
                <a:lnTo>
                  <a:pt x="10276" y="2697"/>
                </a:lnTo>
                <a:lnTo>
                  <a:pt x="10275" y="2728"/>
                </a:lnTo>
                <a:lnTo>
                  <a:pt x="10271" y="2759"/>
                </a:lnTo>
                <a:lnTo>
                  <a:pt x="10268" y="2789"/>
                </a:lnTo>
                <a:lnTo>
                  <a:pt x="10265" y="2821"/>
                </a:lnTo>
                <a:lnTo>
                  <a:pt x="10259" y="2851"/>
                </a:lnTo>
                <a:lnTo>
                  <a:pt x="10254" y="2881"/>
                </a:lnTo>
                <a:lnTo>
                  <a:pt x="10247" y="2911"/>
                </a:lnTo>
                <a:lnTo>
                  <a:pt x="10240" y="2941"/>
                </a:lnTo>
                <a:lnTo>
                  <a:pt x="10232" y="2970"/>
                </a:lnTo>
                <a:lnTo>
                  <a:pt x="10224" y="2999"/>
                </a:lnTo>
                <a:lnTo>
                  <a:pt x="10215" y="3027"/>
                </a:lnTo>
                <a:lnTo>
                  <a:pt x="10204" y="3056"/>
                </a:lnTo>
                <a:lnTo>
                  <a:pt x="10194" y="3084"/>
                </a:lnTo>
                <a:lnTo>
                  <a:pt x="10182" y="3112"/>
                </a:lnTo>
                <a:lnTo>
                  <a:pt x="10171" y="3139"/>
                </a:lnTo>
                <a:lnTo>
                  <a:pt x="10158" y="3167"/>
                </a:lnTo>
                <a:lnTo>
                  <a:pt x="10145" y="3194"/>
                </a:lnTo>
                <a:lnTo>
                  <a:pt x="10131" y="3220"/>
                </a:lnTo>
                <a:lnTo>
                  <a:pt x="10116" y="3246"/>
                </a:lnTo>
                <a:lnTo>
                  <a:pt x="10101" y="3272"/>
                </a:lnTo>
                <a:lnTo>
                  <a:pt x="10086" y="3297"/>
                </a:lnTo>
                <a:lnTo>
                  <a:pt x="10070" y="3322"/>
                </a:lnTo>
                <a:lnTo>
                  <a:pt x="10053" y="3346"/>
                </a:lnTo>
                <a:lnTo>
                  <a:pt x="10035" y="3371"/>
                </a:lnTo>
                <a:lnTo>
                  <a:pt x="10017" y="3394"/>
                </a:lnTo>
                <a:lnTo>
                  <a:pt x="9998" y="3417"/>
                </a:lnTo>
                <a:lnTo>
                  <a:pt x="9979" y="3440"/>
                </a:lnTo>
                <a:lnTo>
                  <a:pt x="9959" y="3462"/>
                </a:lnTo>
                <a:lnTo>
                  <a:pt x="9938" y="3484"/>
                </a:lnTo>
                <a:lnTo>
                  <a:pt x="9917" y="3505"/>
                </a:lnTo>
                <a:lnTo>
                  <a:pt x="9897" y="3525"/>
                </a:lnTo>
                <a:lnTo>
                  <a:pt x="9875" y="3546"/>
                </a:lnTo>
                <a:lnTo>
                  <a:pt x="9851" y="3566"/>
                </a:lnTo>
                <a:lnTo>
                  <a:pt x="9828" y="3584"/>
                </a:lnTo>
                <a:lnTo>
                  <a:pt x="9805" y="3603"/>
                </a:lnTo>
                <a:lnTo>
                  <a:pt x="9781" y="3621"/>
                </a:lnTo>
                <a:lnTo>
                  <a:pt x="9757" y="3639"/>
                </a:lnTo>
                <a:lnTo>
                  <a:pt x="9731" y="3656"/>
                </a:lnTo>
                <a:lnTo>
                  <a:pt x="9706" y="3672"/>
                </a:lnTo>
                <a:lnTo>
                  <a:pt x="9680" y="3688"/>
                </a:lnTo>
                <a:lnTo>
                  <a:pt x="9654" y="3703"/>
                </a:lnTo>
                <a:lnTo>
                  <a:pt x="9627" y="3718"/>
                </a:lnTo>
                <a:lnTo>
                  <a:pt x="9599" y="3732"/>
                </a:lnTo>
                <a:lnTo>
                  <a:pt x="9571" y="3745"/>
                </a:lnTo>
                <a:lnTo>
                  <a:pt x="9544" y="3758"/>
                </a:lnTo>
                <a:lnTo>
                  <a:pt x="9515" y="3770"/>
                </a:lnTo>
                <a:lnTo>
                  <a:pt x="9486" y="3782"/>
                </a:lnTo>
                <a:lnTo>
                  <a:pt x="9456" y="3792"/>
                </a:lnTo>
                <a:lnTo>
                  <a:pt x="9426" y="3803"/>
                </a:lnTo>
                <a:lnTo>
                  <a:pt x="9396" y="3812"/>
                </a:lnTo>
                <a:lnTo>
                  <a:pt x="9365" y="3820"/>
                </a:lnTo>
                <a:lnTo>
                  <a:pt x="9334" y="3828"/>
                </a:lnTo>
                <a:lnTo>
                  <a:pt x="9303" y="3836"/>
                </a:lnTo>
                <a:lnTo>
                  <a:pt x="9271" y="3842"/>
                </a:lnTo>
                <a:lnTo>
                  <a:pt x="9239" y="3848"/>
                </a:lnTo>
                <a:lnTo>
                  <a:pt x="9206" y="3854"/>
                </a:lnTo>
                <a:lnTo>
                  <a:pt x="9173" y="3857"/>
                </a:lnTo>
                <a:lnTo>
                  <a:pt x="9140" y="3861"/>
                </a:lnTo>
                <a:lnTo>
                  <a:pt x="9106" y="3864"/>
                </a:lnTo>
                <a:lnTo>
                  <a:pt x="9073" y="3866"/>
                </a:lnTo>
                <a:lnTo>
                  <a:pt x="9039" y="3867"/>
                </a:lnTo>
                <a:lnTo>
                  <a:pt x="9004" y="3867"/>
                </a:lnTo>
                <a:lnTo>
                  <a:pt x="9004" y="3867"/>
                </a:lnTo>
                <a:lnTo>
                  <a:pt x="8970" y="3867"/>
                </a:lnTo>
                <a:lnTo>
                  <a:pt x="8936" y="3866"/>
                </a:lnTo>
                <a:lnTo>
                  <a:pt x="8903" y="3864"/>
                </a:lnTo>
                <a:lnTo>
                  <a:pt x="8869" y="3862"/>
                </a:lnTo>
                <a:lnTo>
                  <a:pt x="8836" y="3857"/>
                </a:lnTo>
                <a:lnTo>
                  <a:pt x="8803" y="3854"/>
                </a:lnTo>
                <a:lnTo>
                  <a:pt x="8771" y="3848"/>
                </a:lnTo>
                <a:lnTo>
                  <a:pt x="8738" y="3842"/>
                </a:lnTo>
                <a:lnTo>
                  <a:pt x="8707" y="3836"/>
                </a:lnTo>
                <a:lnTo>
                  <a:pt x="8675" y="3829"/>
                </a:lnTo>
                <a:lnTo>
                  <a:pt x="8645" y="3821"/>
                </a:lnTo>
                <a:lnTo>
                  <a:pt x="8613" y="3812"/>
                </a:lnTo>
                <a:lnTo>
                  <a:pt x="8583" y="3803"/>
                </a:lnTo>
                <a:lnTo>
                  <a:pt x="8553" y="3793"/>
                </a:lnTo>
                <a:lnTo>
                  <a:pt x="8524" y="3782"/>
                </a:lnTo>
                <a:lnTo>
                  <a:pt x="8495" y="3772"/>
                </a:lnTo>
                <a:lnTo>
                  <a:pt x="8466" y="3759"/>
                </a:lnTo>
                <a:lnTo>
                  <a:pt x="8439" y="3746"/>
                </a:lnTo>
                <a:lnTo>
                  <a:pt x="8411" y="3733"/>
                </a:lnTo>
                <a:lnTo>
                  <a:pt x="8384" y="3720"/>
                </a:lnTo>
                <a:lnTo>
                  <a:pt x="8357" y="3705"/>
                </a:lnTo>
                <a:lnTo>
                  <a:pt x="8331" y="3690"/>
                </a:lnTo>
                <a:lnTo>
                  <a:pt x="8304" y="3674"/>
                </a:lnTo>
                <a:lnTo>
                  <a:pt x="8279" y="3658"/>
                </a:lnTo>
                <a:lnTo>
                  <a:pt x="8255" y="3641"/>
                </a:lnTo>
                <a:lnTo>
                  <a:pt x="8230" y="3624"/>
                </a:lnTo>
                <a:lnTo>
                  <a:pt x="8206" y="3606"/>
                </a:lnTo>
                <a:lnTo>
                  <a:pt x="8183" y="3588"/>
                </a:lnTo>
                <a:lnTo>
                  <a:pt x="8160" y="3568"/>
                </a:lnTo>
                <a:lnTo>
                  <a:pt x="8138" y="3549"/>
                </a:lnTo>
                <a:lnTo>
                  <a:pt x="8116" y="3529"/>
                </a:lnTo>
                <a:lnTo>
                  <a:pt x="8094" y="3508"/>
                </a:lnTo>
                <a:lnTo>
                  <a:pt x="8074" y="3487"/>
                </a:lnTo>
                <a:lnTo>
                  <a:pt x="8053" y="3465"/>
                </a:lnTo>
                <a:lnTo>
                  <a:pt x="8034" y="3443"/>
                </a:lnTo>
                <a:lnTo>
                  <a:pt x="8015" y="3421"/>
                </a:lnTo>
                <a:lnTo>
                  <a:pt x="7996" y="3398"/>
                </a:lnTo>
                <a:lnTo>
                  <a:pt x="7978" y="3375"/>
                </a:lnTo>
                <a:lnTo>
                  <a:pt x="7961" y="3351"/>
                </a:lnTo>
                <a:lnTo>
                  <a:pt x="7943" y="3327"/>
                </a:lnTo>
                <a:lnTo>
                  <a:pt x="7927" y="3301"/>
                </a:lnTo>
                <a:lnTo>
                  <a:pt x="7912" y="3277"/>
                </a:lnTo>
                <a:lnTo>
                  <a:pt x="7897" y="3252"/>
                </a:lnTo>
                <a:lnTo>
                  <a:pt x="7883" y="3225"/>
                </a:lnTo>
                <a:lnTo>
                  <a:pt x="7869" y="3200"/>
                </a:lnTo>
                <a:lnTo>
                  <a:pt x="7855" y="3172"/>
                </a:lnTo>
                <a:lnTo>
                  <a:pt x="7844" y="3145"/>
                </a:lnTo>
                <a:lnTo>
                  <a:pt x="7831" y="3118"/>
                </a:lnTo>
                <a:lnTo>
                  <a:pt x="7821" y="3090"/>
                </a:lnTo>
                <a:lnTo>
                  <a:pt x="7810" y="3062"/>
                </a:lnTo>
                <a:lnTo>
                  <a:pt x="7800" y="3034"/>
                </a:lnTo>
                <a:lnTo>
                  <a:pt x="7791" y="3005"/>
                </a:lnTo>
                <a:lnTo>
                  <a:pt x="7783" y="2977"/>
                </a:lnTo>
                <a:lnTo>
                  <a:pt x="7776" y="2947"/>
                </a:lnTo>
                <a:lnTo>
                  <a:pt x="7768" y="2918"/>
                </a:lnTo>
                <a:lnTo>
                  <a:pt x="7762" y="2888"/>
                </a:lnTo>
                <a:lnTo>
                  <a:pt x="7756" y="2858"/>
                </a:lnTo>
                <a:lnTo>
                  <a:pt x="7751" y="2828"/>
                </a:lnTo>
                <a:lnTo>
                  <a:pt x="7747" y="2796"/>
                </a:lnTo>
                <a:lnTo>
                  <a:pt x="7743" y="2765"/>
                </a:lnTo>
                <a:lnTo>
                  <a:pt x="7741" y="2734"/>
                </a:lnTo>
                <a:lnTo>
                  <a:pt x="7739" y="2703"/>
                </a:lnTo>
                <a:lnTo>
                  <a:pt x="7737" y="2672"/>
                </a:lnTo>
                <a:lnTo>
                  <a:pt x="7737" y="2640"/>
                </a:lnTo>
                <a:close/>
                <a:moveTo>
                  <a:pt x="9729" y="2640"/>
                </a:moveTo>
                <a:lnTo>
                  <a:pt x="9729" y="2633"/>
                </a:lnTo>
                <a:lnTo>
                  <a:pt x="9729" y="2633"/>
                </a:lnTo>
                <a:lnTo>
                  <a:pt x="9728" y="2595"/>
                </a:lnTo>
                <a:lnTo>
                  <a:pt x="9725" y="2557"/>
                </a:lnTo>
                <a:lnTo>
                  <a:pt x="9721" y="2520"/>
                </a:lnTo>
                <a:lnTo>
                  <a:pt x="9715" y="2483"/>
                </a:lnTo>
                <a:lnTo>
                  <a:pt x="9707" y="2447"/>
                </a:lnTo>
                <a:lnTo>
                  <a:pt x="9698" y="2412"/>
                </a:lnTo>
                <a:lnTo>
                  <a:pt x="9687" y="2377"/>
                </a:lnTo>
                <a:lnTo>
                  <a:pt x="9674" y="2343"/>
                </a:lnTo>
                <a:lnTo>
                  <a:pt x="9661" y="2310"/>
                </a:lnTo>
                <a:lnTo>
                  <a:pt x="9646" y="2277"/>
                </a:lnTo>
                <a:lnTo>
                  <a:pt x="9629" y="2246"/>
                </a:lnTo>
                <a:lnTo>
                  <a:pt x="9611" y="2216"/>
                </a:lnTo>
                <a:lnTo>
                  <a:pt x="9591" y="2186"/>
                </a:lnTo>
                <a:lnTo>
                  <a:pt x="9570" y="2158"/>
                </a:lnTo>
                <a:lnTo>
                  <a:pt x="9548" y="2131"/>
                </a:lnTo>
                <a:lnTo>
                  <a:pt x="9525" y="2104"/>
                </a:lnTo>
                <a:lnTo>
                  <a:pt x="9501" y="2080"/>
                </a:lnTo>
                <a:lnTo>
                  <a:pt x="9474" y="2056"/>
                </a:lnTo>
                <a:lnTo>
                  <a:pt x="9448" y="2034"/>
                </a:lnTo>
                <a:lnTo>
                  <a:pt x="9420" y="2013"/>
                </a:lnTo>
                <a:lnTo>
                  <a:pt x="9390" y="1993"/>
                </a:lnTo>
                <a:lnTo>
                  <a:pt x="9360" y="1975"/>
                </a:lnTo>
                <a:lnTo>
                  <a:pt x="9328" y="1957"/>
                </a:lnTo>
                <a:lnTo>
                  <a:pt x="9296" y="1942"/>
                </a:lnTo>
                <a:lnTo>
                  <a:pt x="9263" y="1929"/>
                </a:lnTo>
                <a:lnTo>
                  <a:pt x="9229" y="1917"/>
                </a:lnTo>
                <a:lnTo>
                  <a:pt x="9193" y="1907"/>
                </a:lnTo>
                <a:lnTo>
                  <a:pt x="9157" y="1898"/>
                </a:lnTo>
                <a:lnTo>
                  <a:pt x="9120" y="1892"/>
                </a:lnTo>
                <a:lnTo>
                  <a:pt x="9082" y="1887"/>
                </a:lnTo>
                <a:lnTo>
                  <a:pt x="9044" y="1883"/>
                </a:lnTo>
                <a:lnTo>
                  <a:pt x="9004" y="1883"/>
                </a:lnTo>
                <a:lnTo>
                  <a:pt x="9004" y="1883"/>
                </a:lnTo>
                <a:lnTo>
                  <a:pt x="8965" y="1883"/>
                </a:lnTo>
                <a:lnTo>
                  <a:pt x="8927" y="1887"/>
                </a:lnTo>
                <a:lnTo>
                  <a:pt x="8889" y="1892"/>
                </a:lnTo>
                <a:lnTo>
                  <a:pt x="8852" y="1898"/>
                </a:lnTo>
                <a:lnTo>
                  <a:pt x="8816" y="1907"/>
                </a:lnTo>
                <a:lnTo>
                  <a:pt x="8781" y="1917"/>
                </a:lnTo>
                <a:lnTo>
                  <a:pt x="8746" y="1929"/>
                </a:lnTo>
                <a:lnTo>
                  <a:pt x="8714" y="1941"/>
                </a:lnTo>
                <a:lnTo>
                  <a:pt x="8682" y="1956"/>
                </a:lnTo>
                <a:lnTo>
                  <a:pt x="8650" y="1972"/>
                </a:lnTo>
                <a:lnTo>
                  <a:pt x="8620" y="1991"/>
                </a:lnTo>
                <a:lnTo>
                  <a:pt x="8591" y="2011"/>
                </a:lnTo>
                <a:lnTo>
                  <a:pt x="8564" y="2031"/>
                </a:lnTo>
                <a:lnTo>
                  <a:pt x="8537" y="2053"/>
                </a:lnTo>
                <a:lnTo>
                  <a:pt x="8512" y="2076"/>
                </a:lnTo>
                <a:lnTo>
                  <a:pt x="8487" y="2101"/>
                </a:lnTo>
                <a:lnTo>
                  <a:pt x="8464" y="2127"/>
                </a:lnTo>
                <a:lnTo>
                  <a:pt x="8442" y="2154"/>
                </a:lnTo>
                <a:lnTo>
                  <a:pt x="8421" y="2182"/>
                </a:lnTo>
                <a:lnTo>
                  <a:pt x="8403" y="2212"/>
                </a:lnTo>
                <a:lnTo>
                  <a:pt x="8384" y="2242"/>
                </a:lnTo>
                <a:lnTo>
                  <a:pt x="8368" y="2273"/>
                </a:lnTo>
                <a:lnTo>
                  <a:pt x="8353" y="2304"/>
                </a:lnTo>
                <a:lnTo>
                  <a:pt x="8340" y="2338"/>
                </a:lnTo>
                <a:lnTo>
                  <a:pt x="8328" y="2371"/>
                </a:lnTo>
                <a:lnTo>
                  <a:pt x="8317" y="2406"/>
                </a:lnTo>
                <a:lnTo>
                  <a:pt x="8308" y="2440"/>
                </a:lnTo>
                <a:lnTo>
                  <a:pt x="8301" y="2476"/>
                </a:lnTo>
                <a:lnTo>
                  <a:pt x="8295" y="2513"/>
                </a:lnTo>
                <a:lnTo>
                  <a:pt x="8291" y="2550"/>
                </a:lnTo>
                <a:lnTo>
                  <a:pt x="8288" y="2588"/>
                </a:lnTo>
                <a:lnTo>
                  <a:pt x="8287" y="2626"/>
                </a:lnTo>
                <a:lnTo>
                  <a:pt x="8287" y="2633"/>
                </a:lnTo>
                <a:lnTo>
                  <a:pt x="8287" y="2633"/>
                </a:lnTo>
                <a:lnTo>
                  <a:pt x="8288" y="2672"/>
                </a:lnTo>
                <a:lnTo>
                  <a:pt x="8291" y="2708"/>
                </a:lnTo>
                <a:lnTo>
                  <a:pt x="8295" y="2747"/>
                </a:lnTo>
                <a:lnTo>
                  <a:pt x="8301" y="2782"/>
                </a:lnTo>
                <a:lnTo>
                  <a:pt x="8309" y="2819"/>
                </a:lnTo>
                <a:lnTo>
                  <a:pt x="8318" y="2854"/>
                </a:lnTo>
                <a:lnTo>
                  <a:pt x="8329" y="2889"/>
                </a:lnTo>
                <a:lnTo>
                  <a:pt x="8341" y="2923"/>
                </a:lnTo>
                <a:lnTo>
                  <a:pt x="8354" y="2956"/>
                </a:lnTo>
                <a:lnTo>
                  <a:pt x="8370" y="2988"/>
                </a:lnTo>
                <a:lnTo>
                  <a:pt x="8387" y="3019"/>
                </a:lnTo>
                <a:lnTo>
                  <a:pt x="8405" y="3051"/>
                </a:lnTo>
                <a:lnTo>
                  <a:pt x="8425" y="3079"/>
                </a:lnTo>
                <a:lnTo>
                  <a:pt x="8446" y="3108"/>
                </a:lnTo>
                <a:lnTo>
                  <a:pt x="8468" y="3136"/>
                </a:lnTo>
                <a:lnTo>
                  <a:pt x="8491" y="3161"/>
                </a:lnTo>
                <a:lnTo>
                  <a:pt x="8515" y="3187"/>
                </a:lnTo>
                <a:lnTo>
                  <a:pt x="8540" y="3210"/>
                </a:lnTo>
                <a:lnTo>
                  <a:pt x="8568" y="3233"/>
                </a:lnTo>
                <a:lnTo>
                  <a:pt x="8596" y="3254"/>
                </a:lnTo>
                <a:lnTo>
                  <a:pt x="8625" y="3274"/>
                </a:lnTo>
                <a:lnTo>
                  <a:pt x="8656" y="3292"/>
                </a:lnTo>
                <a:lnTo>
                  <a:pt x="8687" y="3308"/>
                </a:lnTo>
                <a:lnTo>
                  <a:pt x="8720" y="3323"/>
                </a:lnTo>
                <a:lnTo>
                  <a:pt x="8753" y="3337"/>
                </a:lnTo>
                <a:lnTo>
                  <a:pt x="8787" y="3349"/>
                </a:lnTo>
                <a:lnTo>
                  <a:pt x="8823" y="3359"/>
                </a:lnTo>
                <a:lnTo>
                  <a:pt x="8859" y="3368"/>
                </a:lnTo>
                <a:lnTo>
                  <a:pt x="8896" y="3374"/>
                </a:lnTo>
                <a:lnTo>
                  <a:pt x="8934" y="3380"/>
                </a:lnTo>
                <a:lnTo>
                  <a:pt x="8972" y="3382"/>
                </a:lnTo>
                <a:lnTo>
                  <a:pt x="9011" y="3383"/>
                </a:lnTo>
                <a:lnTo>
                  <a:pt x="9011" y="3383"/>
                </a:lnTo>
                <a:lnTo>
                  <a:pt x="9051" y="3382"/>
                </a:lnTo>
                <a:lnTo>
                  <a:pt x="9089" y="3380"/>
                </a:lnTo>
                <a:lnTo>
                  <a:pt x="9127" y="3375"/>
                </a:lnTo>
                <a:lnTo>
                  <a:pt x="9164" y="3368"/>
                </a:lnTo>
                <a:lnTo>
                  <a:pt x="9200" y="3360"/>
                </a:lnTo>
                <a:lnTo>
                  <a:pt x="9235" y="3350"/>
                </a:lnTo>
                <a:lnTo>
                  <a:pt x="9268" y="3338"/>
                </a:lnTo>
                <a:lnTo>
                  <a:pt x="9302" y="3324"/>
                </a:lnTo>
                <a:lnTo>
                  <a:pt x="9334" y="3309"/>
                </a:lnTo>
                <a:lnTo>
                  <a:pt x="9365" y="3293"/>
                </a:lnTo>
                <a:lnTo>
                  <a:pt x="9396" y="3276"/>
                </a:lnTo>
                <a:lnTo>
                  <a:pt x="9425" y="3256"/>
                </a:lnTo>
                <a:lnTo>
                  <a:pt x="9452" y="3235"/>
                </a:lnTo>
                <a:lnTo>
                  <a:pt x="9479" y="3213"/>
                </a:lnTo>
                <a:lnTo>
                  <a:pt x="9504" y="3189"/>
                </a:lnTo>
                <a:lnTo>
                  <a:pt x="9529" y="3165"/>
                </a:lnTo>
                <a:lnTo>
                  <a:pt x="9552" y="3139"/>
                </a:lnTo>
                <a:lnTo>
                  <a:pt x="9574" y="3112"/>
                </a:lnTo>
                <a:lnTo>
                  <a:pt x="9593" y="3084"/>
                </a:lnTo>
                <a:lnTo>
                  <a:pt x="9613" y="3055"/>
                </a:lnTo>
                <a:lnTo>
                  <a:pt x="9630" y="3025"/>
                </a:lnTo>
                <a:lnTo>
                  <a:pt x="9648" y="2994"/>
                </a:lnTo>
                <a:lnTo>
                  <a:pt x="9663" y="2962"/>
                </a:lnTo>
                <a:lnTo>
                  <a:pt x="9676" y="2929"/>
                </a:lnTo>
                <a:lnTo>
                  <a:pt x="9688" y="2895"/>
                </a:lnTo>
                <a:lnTo>
                  <a:pt x="9699" y="2861"/>
                </a:lnTo>
                <a:lnTo>
                  <a:pt x="9708" y="2825"/>
                </a:lnTo>
                <a:lnTo>
                  <a:pt x="9715" y="2789"/>
                </a:lnTo>
                <a:lnTo>
                  <a:pt x="9721" y="2752"/>
                </a:lnTo>
                <a:lnTo>
                  <a:pt x="9725" y="2715"/>
                </a:lnTo>
                <a:lnTo>
                  <a:pt x="9728" y="2678"/>
                </a:lnTo>
                <a:lnTo>
                  <a:pt x="9729" y="2640"/>
                </a:lnTo>
                <a:close/>
                <a:moveTo>
                  <a:pt x="10572" y="1440"/>
                </a:moveTo>
                <a:lnTo>
                  <a:pt x="11665" y="1440"/>
                </a:lnTo>
                <a:lnTo>
                  <a:pt x="11665" y="1440"/>
                </a:lnTo>
                <a:lnTo>
                  <a:pt x="11720" y="1441"/>
                </a:lnTo>
                <a:lnTo>
                  <a:pt x="11776" y="1443"/>
                </a:lnTo>
                <a:lnTo>
                  <a:pt x="11828" y="1449"/>
                </a:lnTo>
                <a:lnTo>
                  <a:pt x="11880" y="1456"/>
                </a:lnTo>
                <a:lnTo>
                  <a:pt x="11930" y="1464"/>
                </a:lnTo>
                <a:lnTo>
                  <a:pt x="11977" y="1474"/>
                </a:lnTo>
                <a:lnTo>
                  <a:pt x="12023" y="1487"/>
                </a:lnTo>
                <a:lnTo>
                  <a:pt x="12067" y="1502"/>
                </a:lnTo>
                <a:lnTo>
                  <a:pt x="12110" y="1518"/>
                </a:lnTo>
                <a:lnTo>
                  <a:pt x="12152" y="1536"/>
                </a:lnTo>
                <a:lnTo>
                  <a:pt x="12191" y="1556"/>
                </a:lnTo>
                <a:lnTo>
                  <a:pt x="12228" y="1577"/>
                </a:lnTo>
                <a:lnTo>
                  <a:pt x="12264" y="1602"/>
                </a:lnTo>
                <a:lnTo>
                  <a:pt x="12299" y="1626"/>
                </a:lnTo>
                <a:lnTo>
                  <a:pt x="12331" y="1654"/>
                </a:lnTo>
                <a:lnTo>
                  <a:pt x="12361" y="1681"/>
                </a:lnTo>
                <a:lnTo>
                  <a:pt x="12361" y="1681"/>
                </a:lnTo>
                <a:lnTo>
                  <a:pt x="12386" y="1708"/>
                </a:lnTo>
                <a:lnTo>
                  <a:pt x="12409" y="1734"/>
                </a:lnTo>
                <a:lnTo>
                  <a:pt x="12429" y="1762"/>
                </a:lnTo>
                <a:lnTo>
                  <a:pt x="12449" y="1791"/>
                </a:lnTo>
                <a:lnTo>
                  <a:pt x="12468" y="1822"/>
                </a:lnTo>
                <a:lnTo>
                  <a:pt x="12484" y="1853"/>
                </a:lnTo>
                <a:lnTo>
                  <a:pt x="12500" y="1886"/>
                </a:lnTo>
                <a:lnTo>
                  <a:pt x="12514" y="1920"/>
                </a:lnTo>
                <a:lnTo>
                  <a:pt x="12526" y="1955"/>
                </a:lnTo>
                <a:lnTo>
                  <a:pt x="12536" y="1991"/>
                </a:lnTo>
                <a:lnTo>
                  <a:pt x="12545" y="2028"/>
                </a:lnTo>
                <a:lnTo>
                  <a:pt x="12553" y="2066"/>
                </a:lnTo>
                <a:lnTo>
                  <a:pt x="12559" y="2105"/>
                </a:lnTo>
                <a:lnTo>
                  <a:pt x="12563" y="2145"/>
                </a:lnTo>
                <a:lnTo>
                  <a:pt x="12565" y="2185"/>
                </a:lnTo>
                <a:lnTo>
                  <a:pt x="12566" y="2228"/>
                </a:lnTo>
                <a:lnTo>
                  <a:pt x="12566" y="2234"/>
                </a:lnTo>
                <a:lnTo>
                  <a:pt x="12566" y="2234"/>
                </a:lnTo>
                <a:lnTo>
                  <a:pt x="12565" y="2269"/>
                </a:lnTo>
                <a:lnTo>
                  <a:pt x="12564" y="2305"/>
                </a:lnTo>
                <a:lnTo>
                  <a:pt x="12560" y="2339"/>
                </a:lnTo>
                <a:lnTo>
                  <a:pt x="12557" y="2372"/>
                </a:lnTo>
                <a:lnTo>
                  <a:pt x="12551" y="2405"/>
                </a:lnTo>
                <a:lnTo>
                  <a:pt x="12545" y="2436"/>
                </a:lnTo>
                <a:lnTo>
                  <a:pt x="12537" y="2467"/>
                </a:lnTo>
                <a:lnTo>
                  <a:pt x="12529" y="2496"/>
                </a:lnTo>
                <a:lnTo>
                  <a:pt x="12519" y="2526"/>
                </a:lnTo>
                <a:lnTo>
                  <a:pt x="12508" y="2554"/>
                </a:lnTo>
                <a:lnTo>
                  <a:pt x="12497" y="2581"/>
                </a:lnTo>
                <a:lnTo>
                  <a:pt x="12484" y="2608"/>
                </a:lnTo>
                <a:lnTo>
                  <a:pt x="12470" y="2633"/>
                </a:lnTo>
                <a:lnTo>
                  <a:pt x="12456" y="2659"/>
                </a:lnTo>
                <a:lnTo>
                  <a:pt x="12440" y="2683"/>
                </a:lnTo>
                <a:lnTo>
                  <a:pt x="12424" y="2706"/>
                </a:lnTo>
                <a:lnTo>
                  <a:pt x="12406" y="2729"/>
                </a:lnTo>
                <a:lnTo>
                  <a:pt x="12388" y="2751"/>
                </a:lnTo>
                <a:lnTo>
                  <a:pt x="12369" y="2772"/>
                </a:lnTo>
                <a:lnTo>
                  <a:pt x="12350" y="2792"/>
                </a:lnTo>
                <a:lnTo>
                  <a:pt x="12329" y="2811"/>
                </a:lnTo>
                <a:lnTo>
                  <a:pt x="12307" y="2830"/>
                </a:lnTo>
                <a:lnTo>
                  <a:pt x="12285" y="2848"/>
                </a:lnTo>
                <a:lnTo>
                  <a:pt x="12262" y="2866"/>
                </a:lnTo>
                <a:lnTo>
                  <a:pt x="12239" y="2882"/>
                </a:lnTo>
                <a:lnTo>
                  <a:pt x="12214" y="2897"/>
                </a:lnTo>
                <a:lnTo>
                  <a:pt x="12189" y="2912"/>
                </a:lnTo>
                <a:lnTo>
                  <a:pt x="12163" y="2926"/>
                </a:lnTo>
                <a:lnTo>
                  <a:pt x="12137" y="2940"/>
                </a:lnTo>
                <a:lnTo>
                  <a:pt x="12110" y="2951"/>
                </a:lnTo>
                <a:lnTo>
                  <a:pt x="12082" y="2963"/>
                </a:lnTo>
                <a:lnTo>
                  <a:pt x="12053" y="2974"/>
                </a:lnTo>
                <a:lnTo>
                  <a:pt x="12638" y="3827"/>
                </a:lnTo>
                <a:lnTo>
                  <a:pt x="12023" y="3827"/>
                </a:lnTo>
                <a:lnTo>
                  <a:pt x="11511" y="3063"/>
                </a:lnTo>
                <a:lnTo>
                  <a:pt x="11098" y="3063"/>
                </a:lnTo>
                <a:lnTo>
                  <a:pt x="11098" y="3827"/>
                </a:lnTo>
                <a:lnTo>
                  <a:pt x="10572" y="3827"/>
                </a:lnTo>
                <a:lnTo>
                  <a:pt x="10572" y="1440"/>
                </a:lnTo>
                <a:close/>
                <a:moveTo>
                  <a:pt x="11630" y="2599"/>
                </a:moveTo>
                <a:lnTo>
                  <a:pt x="11630" y="2599"/>
                </a:lnTo>
                <a:lnTo>
                  <a:pt x="11654" y="2599"/>
                </a:lnTo>
                <a:lnTo>
                  <a:pt x="11677" y="2598"/>
                </a:lnTo>
                <a:lnTo>
                  <a:pt x="11699" y="2595"/>
                </a:lnTo>
                <a:lnTo>
                  <a:pt x="11721" y="2593"/>
                </a:lnTo>
                <a:lnTo>
                  <a:pt x="11742" y="2589"/>
                </a:lnTo>
                <a:lnTo>
                  <a:pt x="11763" y="2585"/>
                </a:lnTo>
                <a:lnTo>
                  <a:pt x="11783" y="2580"/>
                </a:lnTo>
                <a:lnTo>
                  <a:pt x="11801" y="2574"/>
                </a:lnTo>
                <a:lnTo>
                  <a:pt x="11820" y="2569"/>
                </a:lnTo>
                <a:lnTo>
                  <a:pt x="11837" y="2562"/>
                </a:lnTo>
                <a:lnTo>
                  <a:pt x="11854" y="2554"/>
                </a:lnTo>
                <a:lnTo>
                  <a:pt x="11871" y="2546"/>
                </a:lnTo>
                <a:lnTo>
                  <a:pt x="11886" y="2536"/>
                </a:lnTo>
                <a:lnTo>
                  <a:pt x="11901" y="2527"/>
                </a:lnTo>
                <a:lnTo>
                  <a:pt x="11915" y="2517"/>
                </a:lnTo>
                <a:lnTo>
                  <a:pt x="11927" y="2505"/>
                </a:lnTo>
                <a:lnTo>
                  <a:pt x="11940" y="2495"/>
                </a:lnTo>
                <a:lnTo>
                  <a:pt x="11952" y="2482"/>
                </a:lnTo>
                <a:lnTo>
                  <a:pt x="11963" y="2469"/>
                </a:lnTo>
                <a:lnTo>
                  <a:pt x="11974" y="2457"/>
                </a:lnTo>
                <a:lnTo>
                  <a:pt x="11983" y="2443"/>
                </a:lnTo>
                <a:lnTo>
                  <a:pt x="11991" y="2429"/>
                </a:lnTo>
                <a:lnTo>
                  <a:pt x="11999" y="2414"/>
                </a:lnTo>
                <a:lnTo>
                  <a:pt x="12006" y="2399"/>
                </a:lnTo>
                <a:lnTo>
                  <a:pt x="12013" y="2384"/>
                </a:lnTo>
                <a:lnTo>
                  <a:pt x="12018" y="2368"/>
                </a:lnTo>
                <a:lnTo>
                  <a:pt x="12022" y="2350"/>
                </a:lnTo>
                <a:lnTo>
                  <a:pt x="12027" y="2334"/>
                </a:lnTo>
                <a:lnTo>
                  <a:pt x="12029" y="2317"/>
                </a:lnTo>
                <a:lnTo>
                  <a:pt x="12031" y="2298"/>
                </a:lnTo>
                <a:lnTo>
                  <a:pt x="12033" y="2280"/>
                </a:lnTo>
                <a:lnTo>
                  <a:pt x="12034" y="2261"/>
                </a:lnTo>
                <a:lnTo>
                  <a:pt x="12034" y="2254"/>
                </a:lnTo>
                <a:lnTo>
                  <a:pt x="12034" y="2254"/>
                </a:lnTo>
                <a:lnTo>
                  <a:pt x="12033" y="2234"/>
                </a:lnTo>
                <a:lnTo>
                  <a:pt x="12031" y="2214"/>
                </a:lnTo>
                <a:lnTo>
                  <a:pt x="12029" y="2194"/>
                </a:lnTo>
                <a:lnTo>
                  <a:pt x="12026" y="2176"/>
                </a:lnTo>
                <a:lnTo>
                  <a:pt x="12022" y="2157"/>
                </a:lnTo>
                <a:lnTo>
                  <a:pt x="12018" y="2140"/>
                </a:lnTo>
                <a:lnTo>
                  <a:pt x="12012" y="2123"/>
                </a:lnTo>
                <a:lnTo>
                  <a:pt x="12005" y="2106"/>
                </a:lnTo>
                <a:lnTo>
                  <a:pt x="11997" y="2090"/>
                </a:lnTo>
                <a:lnTo>
                  <a:pt x="11989" y="2075"/>
                </a:lnTo>
                <a:lnTo>
                  <a:pt x="11981" y="2061"/>
                </a:lnTo>
                <a:lnTo>
                  <a:pt x="11970" y="2048"/>
                </a:lnTo>
                <a:lnTo>
                  <a:pt x="11960" y="2035"/>
                </a:lnTo>
                <a:lnTo>
                  <a:pt x="11948" y="2022"/>
                </a:lnTo>
                <a:lnTo>
                  <a:pt x="11935" y="2011"/>
                </a:lnTo>
                <a:lnTo>
                  <a:pt x="11923" y="2000"/>
                </a:lnTo>
                <a:lnTo>
                  <a:pt x="11909" y="1990"/>
                </a:lnTo>
                <a:lnTo>
                  <a:pt x="11895" y="1979"/>
                </a:lnTo>
                <a:lnTo>
                  <a:pt x="11880" y="1970"/>
                </a:lnTo>
                <a:lnTo>
                  <a:pt x="11864" y="1962"/>
                </a:lnTo>
                <a:lnTo>
                  <a:pt x="11846" y="1954"/>
                </a:lnTo>
                <a:lnTo>
                  <a:pt x="11829" y="1947"/>
                </a:lnTo>
                <a:lnTo>
                  <a:pt x="11812" y="1941"/>
                </a:lnTo>
                <a:lnTo>
                  <a:pt x="11793" y="1935"/>
                </a:lnTo>
                <a:lnTo>
                  <a:pt x="11773" y="1930"/>
                </a:lnTo>
                <a:lnTo>
                  <a:pt x="11754" y="1926"/>
                </a:lnTo>
                <a:lnTo>
                  <a:pt x="11733" y="1922"/>
                </a:lnTo>
                <a:lnTo>
                  <a:pt x="11711" y="1919"/>
                </a:lnTo>
                <a:lnTo>
                  <a:pt x="11689" y="1917"/>
                </a:lnTo>
                <a:lnTo>
                  <a:pt x="11667" y="1915"/>
                </a:lnTo>
                <a:lnTo>
                  <a:pt x="11644" y="1914"/>
                </a:lnTo>
                <a:lnTo>
                  <a:pt x="11620" y="1914"/>
                </a:lnTo>
                <a:lnTo>
                  <a:pt x="11098" y="1914"/>
                </a:lnTo>
                <a:lnTo>
                  <a:pt x="11098" y="2599"/>
                </a:lnTo>
                <a:lnTo>
                  <a:pt x="11630" y="2599"/>
                </a:lnTo>
                <a:close/>
                <a:moveTo>
                  <a:pt x="12883" y="1440"/>
                </a:moveTo>
                <a:lnTo>
                  <a:pt x="13408" y="1440"/>
                </a:lnTo>
                <a:lnTo>
                  <a:pt x="13408" y="3349"/>
                </a:lnTo>
                <a:lnTo>
                  <a:pt x="14600" y="3349"/>
                </a:lnTo>
                <a:lnTo>
                  <a:pt x="14600" y="3827"/>
                </a:lnTo>
                <a:lnTo>
                  <a:pt x="12883" y="3827"/>
                </a:lnTo>
                <a:lnTo>
                  <a:pt x="12883" y="1440"/>
                </a:lnTo>
                <a:close/>
                <a:moveTo>
                  <a:pt x="14889" y="1440"/>
                </a:moveTo>
                <a:lnTo>
                  <a:pt x="15822" y="1440"/>
                </a:lnTo>
                <a:lnTo>
                  <a:pt x="15822" y="1440"/>
                </a:lnTo>
                <a:lnTo>
                  <a:pt x="15857" y="1440"/>
                </a:lnTo>
                <a:lnTo>
                  <a:pt x="15891" y="1441"/>
                </a:lnTo>
                <a:lnTo>
                  <a:pt x="15926" y="1443"/>
                </a:lnTo>
                <a:lnTo>
                  <a:pt x="15960" y="1446"/>
                </a:lnTo>
                <a:lnTo>
                  <a:pt x="15994" y="1449"/>
                </a:lnTo>
                <a:lnTo>
                  <a:pt x="16027" y="1452"/>
                </a:lnTo>
                <a:lnTo>
                  <a:pt x="16060" y="1457"/>
                </a:lnTo>
                <a:lnTo>
                  <a:pt x="16093" y="1463"/>
                </a:lnTo>
                <a:lnTo>
                  <a:pt x="16124" y="1469"/>
                </a:lnTo>
                <a:lnTo>
                  <a:pt x="16156" y="1476"/>
                </a:lnTo>
                <a:lnTo>
                  <a:pt x="16188" y="1484"/>
                </a:lnTo>
                <a:lnTo>
                  <a:pt x="16219" y="1492"/>
                </a:lnTo>
                <a:lnTo>
                  <a:pt x="16249" y="1500"/>
                </a:lnTo>
                <a:lnTo>
                  <a:pt x="16279" y="1510"/>
                </a:lnTo>
                <a:lnTo>
                  <a:pt x="16308" y="1519"/>
                </a:lnTo>
                <a:lnTo>
                  <a:pt x="16338" y="1531"/>
                </a:lnTo>
                <a:lnTo>
                  <a:pt x="16366" y="1541"/>
                </a:lnTo>
                <a:lnTo>
                  <a:pt x="16395" y="1554"/>
                </a:lnTo>
                <a:lnTo>
                  <a:pt x="16423" y="1567"/>
                </a:lnTo>
                <a:lnTo>
                  <a:pt x="16449" y="1580"/>
                </a:lnTo>
                <a:lnTo>
                  <a:pt x="16477" y="1593"/>
                </a:lnTo>
                <a:lnTo>
                  <a:pt x="16502" y="1607"/>
                </a:lnTo>
                <a:lnTo>
                  <a:pt x="16529" y="1622"/>
                </a:lnTo>
                <a:lnTo>
                  <a:pt x="16555" y="1637"/>
                </a:lnTo>
                <a:lnTo>
                  <a:pt x="16579" y="1654"/>
                </a:lnTo>
                <a:lnTo>
                  <a:pt x="16603" y="1671"/>
                </a:lnTo>
                <a:lnTo>
                  <a:pt x="16627" y="1687"/>
                </a:lnTo>
                <a:lnTo>
                  <a:pt x="16651" y="1706"/>
                </a:lnTo>
                <a:lnTo>
                  <a:pt x="16674" y="1723"/>
                </a:lnTo>
                <a:lnTo>
                  <a:pt x="16696" y="1742"/>
                </a:lnTo>
                <a:lnTo>
                  <a:pt x="16718" y="1761"/>
                </a:lnTo>
                <a:lnTo>
                  <a:pt x="16738" y="1781"/>
                </a:lnTo>
                <a:lnTo>
                  <a:pt x="16759" y="1801"/>
                </a:lnTo>
                <a:lnTo>
                  <a:pt x="16780" y="1822"/>
                </a:lnTo>
                <a:lnTo>
                  <a:pt x="16800" y="1843"/>
                </a:lnTo>
                <a:lnTo>
                  <a:pt x="16818" y="1865"/>
                </a:lnTo>
                <a:lnTo>
                  <a:pt x="16837" y="1887"/>
                </a:lnTo>
                <a:lnTo>
                  <a:pt x="16854" y="1909"/>
                </a:lnTo>
                <a:lnTo>
                  <a:pt x="16872" y="1932"/>
                </a:lnTo>
                <a:lnTo>
                  <a:pt x="16889" y="1955"/>
                </a:lnTo>
                <a:lnTo>
                  <a:pt x="16905" y="1979"/>
                </a:lnTo>
                <a:lnTo>
                  <a:pt x="16920" y="2004"/>
                </a:lnTo>
                <a:lnTo>
                  <a:pt x="16935" y="2028"/>
                </a:lnTo>
                <a:lnTo>
                  <a:pt x="16949" y="2053"/>
                </a:lnTo>
                <a:lnTo>
                  <a:pt x="16963" y="2079"/>
                </a:lnTo>
                <a:lnTo>
                  <a:pt x="16976" y="2104"/>
                </a:lnTo>
                <a:lnTo>
                  <a:pt x="16988" y="2131"/>
                </a:lnTo>
                <a:lnTo>
                  <a:pt x="17000" y="2157"/>
                </a:lnTo>
                <a:lnTo>
                  <a:pt x="17010" y="2184"/>
                </a:lnTo>
                <a:lnTo>
                  <a:pt x="17021" y="2212"/>
                </a:lnTo>
                <a:lnTo>
                  <a:pt x="17030" y="2239"/>
                </a:lnTo>
                <a:lnTo>
                  <a:pt x="17039" y="2267"/>
                </a:lnTo>
                <a:lnTo>
                  <a:pt x="17047" y="2296"/>
                </a:lnTo>
                <a:lnTo>
                  <a:pt x="17056" y="2324"/>
                </a:lnTo>
                <a:lnTo>
                  <a:pt x="17062" y="2353"/>
                </a:lnTo>
                <a:lnTo>
                  <a:pt x="17068" y="2383"/>
                </a:lnTo>
                <a:lnTo>
                  <a:pt x="17074" y="2412"/>
                </a:lnTo>
                <a:lnTo>
                  <a:pt x="17079" y="2442"/>
                </a:lnTo>
                <a:lnTo>
                  <a:pt x="17083" y="2472"/>
                </a:lnTo>
                <a:lnTo>
                  <a:pt x="17087" y="2502"/>
                </a:lnTo>
                <a:lnTo>
                  <a:pt x="17089" y="2533"/>
                </a:lnTo>
                <a:lnTo>
                  <a:pt x="17091" y="2564"/>
                </a:lnTo>
                <a:lnTo>
                  <a:pt x="17093" y="2595"/>
                </a:lnTo>
                <a:lnTo>
                  <a:pt x="17093" y="2626"/>
                </a:lnTo>
                <a:lnTo>
                  <a:pt x="17093" y="2633"/>
                </a:lnTo>
                <a:lnTo>
                  <a:pt x="17093" y="2633"/>
                </a:lnTo>
                <a:lnTo>
                  <a:pt x="17093" y="2665"/>
                </a:lnTo>
                <a:lnTo>
                  <a:pt x="17091" y="2696"/>
                </a:lnTo>
                <a:lnTo>
                  <a:pt x="17089" y="2727"/>
                </a:lnTo>
                <a:lnTo>
                  <a:pt x="17087" y="2757"/>
                </a:lnTo>
                <a:lnTo>
                  <a:pt x="17083" y="2788"/>
                </a:lnTo>
                <a:lnTo>
                  <a:pt x="17079" y="2818"/>
                </a:lnTo>
                <a:lnTo>
                  <a:pt x="17074" y="2847"/>
                </a:lnTo>
                <a:lnTo>
                  <a:pt x="17068" y="2877"/>
                </a:lnTo>
                <a:lnTo>
                  <a:pt x="17062" y="2906"/>
                </a:lnTo>
                <a:lnTo>
                  <a:pt x="17056" y="2936"/>
                </a:lnTo>
                <a:lnTo>
                  <a:pt x="17047" y="2964"/>
                </a:lnTo>
                <a:lnTo>
                  <a:pt x="17039" y="2993"/>
                </a:lnTo>
                <a:lnTo>
                  <a:pt x="17030" y="3020"/>
                </a:lnTo>
                <a:lnTo>
                  <a:pt x="17021" y="3048"/>
                </a:lnTo>
                <a:lnTo>
                  <a:pt x="17010" y="3076"/>
                </a:lnTo>
                <a:lnTo>
                  <a:pt x="17000" y="3103"/>
                </a:lnTo>
                <a:lnTo>
                  <a:pt x="16988" y="3130"/>
                </a:lnTo>
                <a:lnTo>
                  <a:pt x="16976" y="3156"/>
                </a:lnTo>
                <a:lnTo>
                  <a:pt x="16963" y="3182"/>
                </a:lnTo>
                <a:lnTo>
                  <a:pt x="16949" y="3208"/>
                </a:lnTo>
                <a:lnTo>
                  <a:pt x="16935" y="3233"/>
                </a:lnTo>
                <a:lnTo>
                  <a:pt x="16920" y="3257"/>
                </a:lnTo>
                <a:lnTo>
                  <a:pt x="16905" y="3282"/>
                </a:lnTo>
                <a:lnTo>
                  <a:pt x="16889" y="3306"/>
                </a:lnTo>
                <a:lnTo>
                  <a:pt x="16872" y="3329"/>
                </a:lnTo>
                <a:lnTo>
                  <a:pt x="16854" y="3352"/>
                </a:lnTo>
                <a:lnTo>
                  <a:pt x="16837" y="3375"/>
                </a:lnTo>
                <a:lnTo>
                  <a:pt x="16818" y="3397"/>
                </a:lnTo>
                <a:lnTo>
                  <a:pt x="16800" y="3419"/>
                </a:lnTo>
                <a:lnTo>
                  <a:pt x="16780" y="3441"/>
                </a:lnTo>
                <a:lnTo>
                  <a:pt x="16759" y="3462"/>
                </a:lnTo>
                <a:lnTo>
                  <a:pt x="16738" y="3482"/>
                </a:lnTo>
                <a:lnTo>
                  <a:pt x="16718" y="3501"/>
                </a:lnTo>
                <a:lnTo>
                  <a:pt x="16696" y="3521"/>
                </a:lnTo>
                <a:lnTo>
                  <a:pt x="16674" y="3539"/>
                </a:lnTo>
                <a:lnTo>
                  <a:pt x="16651" y="3558"/>
                </a:lnTo>
                <a:lnTo>
                  <a:pt x="16627" y="3576"/>
                </a:lnTo>
                <a:lnTo>
                  <a:pt x="16603" y="3594"/>
                </a:lnTo>
                <a:lnTo>
                  <a:pt x="16579" y="3610"/>
                </a:lnTo>
                <a:lnTo>
                  <a:pt x="16555" y="3626"/>
                </a:lnTo>
                <a:lnTo>
                  <a:pt x="16529" y="3642"/>
                </a:lnTo>
                <a:lnTo>
                  <a:pt x="16502" y="3657"/>
                </a:lnTo>
                <a:lnTo>
                  <a:pt x="16477" y="3671"/>
                </a:lnTo>
                <a:lnTo>
                  <a:pt x="16449" y="3685"/>
                </a:lnTo>
                <a:lnTo>
                  <a:pt x="16423" y="3699"/>
                </a:lnTo>
                <a:lnTo>
                  <a:pt x="16395" y="3711"/>
                </a:lnTo>
                <a:lnTo>
                  <a:pt x="16366" y="3723"/>
                </a:lnTo>
                <a:lnTo>
                  <a:pt x="16338" y="3735"/>
                </a:lnTo>
                <a:lnTo>
                  <a:pt x="16308" y="3745"/>
                </a:lnTo>
                <a:lnTo>
                  <a:pt x="16279" y="3755"/>
                </a:lnTo>
                <a:lnTo>
                  <a:pt x="16249" y="3765"/>
                </a:lnTo>
                <a:lnTo>
                  <a:pt x="16219" y="3774"/>
                </a:lnTo>
                <a:lnTo>
                  <a:pt x="16188" y="3782"/>
                </a:lnTo>
                <a:lnTo>
                  <a:pt x="16156" y="3790"/>
                </a:lnTo>
                <a:lnTo>
                  <a:pt x="16124" y="3797"/>
                </a:lnTo>
                <a:lnTo>
                  <a:pt x="16093" y="3803"/>
                </a:lnTo>
                <a:lnTo>
                  <a:pt x="16060" y="3809"/>
                </a:lnTo>
                <a:lnTo>
                  <a:pt x="16027" y="3813"/>
                </a:lnTo>
                <a:lnTo>
                  <a:pt x="15994" y="3818"/>
                </a:lnTo>
                <a:lnTo>
                  <a:pt x="15960" y="3820"/>
                </a:lnTo>
                <a:lnTo>
                  <a:pt x="15926" y="3824"/>
                </a:lnTo>
                <a:lnTo>
                  <a:pt x="15891" y="3825"/>
                </a:lnTo>
                <a:lnTo>
                  <a:pt x="15857" y="3826"/>
                </a:lnTo>
                <a:lnTo>
                  <a:pt x="15822" y="3827"/>
                </a:lnTo>
                <a:lnTo>
                  <a:pt x="14889" y="3827"/>
                </a:lnTo>
                <a:lnTo>
                  <a:pt x="14889" y="1440"/>
                </a:lnTo>
                <a:close/>
                <a:moveTo>
                  <a:pt x="15416" y="1914"/>
                </a:moveTo>
                <a:lnTo>
                  <a:pt x="15416" y="3352"/>
                </a:lnTo>
                <a:lnTo>
                  <a:pt x="15822" y="3352"/>
                </a:lnTo>
                <a:lnTo>
                  <a:pt x="15822" y="3352"/>
                </a:lnTo>
                <a:lnTo>
                  <a:pt x="15863" y="3352"/>
                </a:lnTo>
                <a:lnTo>
                  <a:pt x="15901" y="3350"/>
                </a:lnTo>
                <a:lnTo>
                  <a:pt x="15939" y="3345"/>
                </a:lnTo>
                <a:lnTo>
                  <a:pt x="15977" y="3339"/>
                </a:lnTo>
                <a:lnTo>
                  <a:pt x="16013" y="3332"/>
                </a:lnTo>
                <a:lnTo>
                  <a:pt x="16049" y="3323"/>
                </a:lnTo>
                <a:lnTo>
                  <a:pt x="16082" y="3313"/>
                </a:lnTo>
                <a:lnTo>
                  <a:pt x="16116" y="3301"/>
                </a:lnTo>
                <a:lnTo>
                  <a:pt x="16148" y="3287"/>
                </a:lnTo>
                <a:lnTo>
                  <a:pt x="16180" y="3272"/>
                </a:lnTo>
                <a:lnTo>
                  <a:pt x="16210" y="3256"/>
                </a:lnTo>
                <a:lnTo>
                  <a:pt x="16240" y="3239"/>
                </a:lnTo>
                <a:lnTo>
                  <a:pt x="16268" y="3219"/>
                </a:lnTo>
                <a:lnTo>
                  <a:pt x="16294" y="3200"/>
                </a:lnTo>
                <a:lnTo>
                  <a:pt x="16320" y="3178"/>
                </a:lnTo>
                <a:lnTo>
                  <a:pt x="16344" y="3155"/>
                </a:lnTo>
                <a:lnTo>
                  <a:pt x="16367" y="3130"/>
                </a:lnTo>
                <a:lnTo>
                  <a:pt x="16389" y="3105"/>
                </a:lnTo>
                <a:lnTo>
                  <a:pt x="16409" y="3079"/>
                </a:lnTo>
                <a:lnTo>
                  <a:pt x="16428" y="3052"/>
                </a:lnTo>
                <a:lnTo>
                  <a:pt x="16446" y="3023"/>
                </a:lnTo>
                <a:lnTo>
                  <a:pt x="16462" y="2993"/>
                </a:lnTo>
                <a:lnTo>
                  <a:pt x="16477" y="2962"/>
                </a:lnTo>
                <a:lnTo>
                  <a:pt x="16491" y="2929"/>
                </a:lnTo>
                <a:lnTo>
                  <a:pt x="16502" y="2897"/>
                </a:lnTo>
                <a:lnTo>
                  <a:pt x="16513" y="2862"/>
                </a:lnTo>
                <a:lnTo>
                  <a:pt x="16522" y="2828"/>
                </a:lnTo>
                <a:lnTo>
                  <a:pt x="16529" y="2792"/>
                </a:lnTo>
                <a:lnTo>
                  <a:pt x="16535" y="2755"/>
                </a:lnTo>
                <a:lnTo>
                  <a:pt x="16539" y="2718"/>
                </a:lnTo>
                <a:lnTo>
                  <a:pt x="16542" y="2680"/>
                </a:lnTo>
                <a:lnTo>
                  <a:pt x="16543" y="2640"/>
                </a:lnTo>
                <a:lnTo>
                  <a:pt x="16543" y="2633"/>
                </a:lnTo>
                <a:lnTo>
                  <a:pt x="16543" y="2633"/>
                </a:lnTo>
                <a:lnTo>
                  <a:pt x="16542" y="2594"/>
                </a:lnTo>
                <a:lnTo>
                  <a:pt x="16539" y="2555"/>
                </a:lnTo>
                <a:lnTo>
                  <a:pt x="16535" y="2518"/>
                </a:lnTo>
                <a:lnTo>
                  <a:pt x="16529" y="2481"/>
                </a:lnTo>
                <a:lnTo>
                  <a:pt x="16522" y="2445"/>
                </a:lnTo>
                <a:lnTo>
                  <a:pt x="16513" y="2409"/>
                </a:lnTo>
                <a:lnTo>
                  <a:pt x="16502" y="2376"/>
                </a:lnTo>
                <a:lnTo>
                  <a:pt x="16491" y="2342"/>
                </a:lnTo>
                <a:lnTo>
                  <a:pt x="16477" y="2310"/>
                </a:lnTo>
                <a:lnTo>
                  <a:pt x="16462" y="2279"/>
                </a:lnTo>
                <a:lnTo>
                  <a:pt x="16446" y="2249"/>
                </a:lnTo>
                <a:lnTo>
                  <a:pt x="16428" y="2220"/>
                </a:lnTo>
                <a:lnTo>
                  <a:pt x="16409" y="2192"/>
                </a:lnTo>
                <a:lnTo>
                  <a:pt x="16389" y="2165"/>
                </a:lnTo>
                <a:lnTo>
                  <a:pt x="16367" y="2139"/>
                </a:lnTo>
                <a:lnTo>
                  <a:pt x="16344" y="2115"/>
                </a:lnTo>
                <a:lnTo>
                  <a:pt x="16320" y="2091"/>
                </a:lnTo>
                <a:lnTo>
                  <a:pt x="16294" y="2069"/>
                </a:lnTo>
                <a:lnTo>
                  <a:pt x="16268" y="2049"/>
                </a:lnTo>
                <a:lnTo>
                  <a:pt x="16240" y="2030"/>
                </a:lnTo>
                <a:lnTo>
                  <a:pt x="16210" y="2012"/>
                </a:lnTo>
                <a:lnTo>
                  <a:pt x="16180" y="1996"/>
                </a:lnTo>
                <a:lnTo>
                  <a:pt x="16148" y="1981"/>
                </a:lnTo>
                <a:lnTo>
                  <a:pt x="16116" y="1967"/>
                </a:lnTo>
                <a:lnTo>
                  <a:pt x="16082" y="1954"/>
                </a:lnTo>
                <a:lnTo>
                  <a:pt x="16049" y="1944"/>
                </a:lnTo>
                <a:lnTo>
                  <a:pt x="16013" y="1934"/>
                </a:lnTo>
                <a:lnTo>
                  <a:pt x="15977" y="1927"/>
                </a:lnTo>
                <a:lnTo>
                  <a:pt x="15939" y="1922"/>
                </a:lnTo>
                <a:lnTo>
                  <a:pt x="15901" y="1917"/>
                </a:lnTo>
                <a:lnTo>
                  <a:pt x="15863" y="1915"/>
                </a:lnTo>
                <a:lnTo>
                  <a:pt x="15822" y="1914"/>
                </a:lnTo>
                <a:lnTo>
                  <a:pt x="15416" y="1914"/>
                </a:lnTo>
                <a:close/>
                <a:moveTo>
                  <a:pt x="17059" y="1666"/>
                </a:moveTo>
                <a:lnTo>
                  <a:pt x="17059" y="1665"/>
                </a:lnTo>
                <a:lnTo>
                  <a:pt x="17059" y="1665"/>
                </a:lnTo>
                <a:lnTo>
                  <a:pt x="17060" y="1641"/>
                </a:lnTo>
                <a:lnTo>
                  <a:pt x="17064" y="1618"/>
                </a:lnTo>
                <a:lnTo>
                  <a:pt x="17069" y="1595"/>
                </a:lnTo>
                <a:lnTo>
                  <a:pt x="17078" y="1573"/>
                </a:lnTo>
                <a:lnTo>
                  <a:pt x="17087" y="1552"/>
                </a:lnTo>
                <a:lnTo>
                  <a:pt x="17098" y="1532"/>
                </a:lnTo>
                <a:lnTo>
                  <a:pt x="17112" y="1514"/>
                </a:lnTo>
                <a:lnTo>
                  <a:pt x="17127" y="1496"/>
                </a:lnTo>
                <a:lnTo>
                  <a:pt x="17145" y="1481"/>
                </a:lnTo>
                <a:lnTo>
                  <a:pt x="17163" y="1467"/>
                </a:lnTo>
                <a:lnTo>
                  <a:pt x="17183" y="1455"/>
                </a:lnTo>
                <a:lnTo>
                  <a:pt x="17204" y="1446"/>
                </a:lnTo>
                <a:lnTo>
                  <a:pt x="17226" y="1437"/>
                </a:lnTo>
                <a:lnTo>
                  <a:pt x="17248" y="1431"/>
                </a:lnTo>
                <a:lnTo>
                  <a:pt x="17272" y="1427"/>
                </a:lnTo>
                <a:lnTo>
                  <a:pt x="17296" y="1426"/>
                </a:lnTo>
                <a:lnTo>
                  <a:pt x="17296" y="1426"/>
                </a:lnTo>
                <a:lnTo>
                  <a:pt x="17320" y="1427"/>
                </a:lnTo>
                <a:lnTo>
                  <a:pt x="17345" y="1431"/>
                </a:lnTo>
                <a:lnTo>
                  <a:pt x="17368" y="1436"/>
                </a:lnTo>
                <a:lnTo>
                  <a:pt x="17390" y="1444"/>
                </a:lnTo>
                <a:lnTo>
                  <a:pt x="17411" y="1455"/>
                </a:lnTo>
                <a:lnTo>
                  <a:pt x="17430" y="1466"/>
                </a:lnTo>
                <a:lnTo>
                  <a:pt x="17449" y="1480"/>
                </a:lnTo>
                <a:lnTo>
                  <a:pt x="17465" y="1496"/>
                </a:lnTo>
                <a:lnTo>
                  <a:pt x="17480" y="1513"/>
                </a:lnTo>
                <a:lnTo>
                  <a:pt x="17494" y="1531"/>
                </a:lnTo>
                <a:lnTo>
                  <a:pt x="17506" y="1551"/>
                </a:lnTo>
                <a:lnTo>
                  <a:pt x="17516" y="1571"/>
                </a:lnTo>
                <a:lnTo>
                  <a:pt x="17523" y="1593"/>
                </a:lnTo>
                <a:lnTo>
                  <a:pt x="17529" y="1615"/>
                </a:lnTo>
                <a:lnTo>
                  <a:pt x="17532" y="1640"/>
                </a:lnTo>
                <a:lnTo>
                  <a:pt x="17533" y="1663"/>
                </a:lnTo>
                <a:lnTo>
                  <a:pt x="17533" y="1665"/>
                </a:lnTo>
                <a:lnTo>
                  <a:pt x="17533" y="1665"/>
                </a:lnTo>
                <a:lnTo>
                  <a:pt x="17532" y="1688"/>
                </a:lnTo>
                <a:lnTo>
                  <a:pt x="17529" y="1712"/>
                </a:lnTo>
                <a:lnTo>
                  <a:pt x="17523" y="1734"/>
                </a:lnTo>
                <a:lnTo>
                  <a:pt x="17515" y="1756"/>
                </a:lnTo>
                <a:lnTo>
                  <a:pt x="17506" y="1777"/>
                </a:lnTo>
                <a:lnTo>
                  <a:pt x="17494" y="1797"/>
                </a:lnTo>
                <a:lnTo>
                  <a:pt x="17480" y="1815"/>
                </a:lnTo>
                <a:lnTo>
                  <a:pt x="17465" y="1833"/>
                </a:lnTo>
                <a:lnTo>
                  <a:pt x="17448" y="1848"/>
                </a:lnTo>
                <a:lnTo>
                  <a:pt x="17429" y="1862"/>
                </a:lnTo>
                <a:lnTo>
                  <a:pt x="17410" y="1874"/>
                </a:lnTo>
                <a:lnTo>
                  <a:pt x="17389" y="1885"/>
                </a:lnTo>
                <a:lnTo>
                  <a:pt x="17368" y="1893"/>
                </a:lnTo>
                <a:lnTo>
                  <a:pt x="17345" y="1898"/>
                </a:lnTo>
                <a:lnTo>
                  <a:pt x="17320" y="1902"/>
                </a:lnTo>
                <a:lnTo>
                  <a:pt x="17296" y="1903"/>
                </a:lnTo>
                <a:lnTo>
                  <a:pt x="17296" y="1903"/>
                </a:lnTo>
                <a:lnTo>
                  <a:pt x="17272" y="1902"/>
                </a:lnTo>
                <a:lnTo>
                  <a:pt x="17248" y="1898"/>
                </a:lnTo>
                <a:lnTo>
                  <a:pt x="17224" y="1893"/>
                </a:lnTo>
                <a:lnTo>
                  <a:pt x="17202" y="1885"/>
                </a:lnTo>
                <a:lnTo>
                  <a:pt x="17182" y="1874"/>
                </a:lnTo>
                <a:lnTo>
                  <a:pt x="17162" y="1863"/>
                </a:lnTo>
                <a:lnTo>
                  <a:pt x="17143" y="1849"/>
                </a:lnTo>
                <a:lnTo>
                  <a:pt x="17127" y="1834"/>
                </a:lnTo>
                <a:lnTo>
                  <a:pt x="17112" y="1816"/>
                </a:lnTo>
                <a:lnTo>
                  <a:pt x="17098" y="1798"/>
                </a:lnTo>
                <a:lnTo>
                  <a:pt x="17087" y="1778"/>
                </a:lnTo>
                <a:lnTo>
                  <a:pt x="17078" y="1758"/>
                </a:lnTo>
                <a:lnTo>
                  <a:pt x="17069" y="1736"/>
                </a:lnTo>
                <a:lnTo>
                  <a:pt x="17064" y="1714"/>
                </a:lnTo>
                <a:lnTo>
                  <a:pt x="17060" y="1690"/>
                </a:lnTo>
                <a:lnTo>
                  <a:pt x="17059" y="1666"/>
                </a:lnTo>
                <a:close/>
                <a:moveTo>
                  <a:pt x="17507" y="1665"/>
                </a:moveTo>
                <a:lnTo>
                  <a:pt x="17507" y="1663"/>
                </a:lnTo>
                <a:lnTo>
                  <a:pt x="17507" y="1663"/>
                </a:lnTo>
                <a:lnTo>
                  <a:pt x="17506" y="1642"/>
                </a:lnTo>
                <a:lnTo>
                  <a:pt x="17502" y="1621"/>
                </a:lnTo>
                <a:lnTo>
                  <a:pt x="17498" y="1600"/>
                </a:lnTo>
                <a:lnTo>
                  <a:pt x="17491" y="1582"/>
                </a:lnTo>
                <a:lnTo>
                  <a:pt x="17482" y="1563"/>
                </a:lnTo>
                <a:lnTo>
                  <a:pt x="17472" y="1545"/>
                </a:lnTo>
                <a:lnTo>
                  <a:pt x="17459" y="1529"/>
                </a:lnTo>
                <a:lnTo>
                  <a:pt x="17447" y="1514"/>
                </a:lnTo>
                <a:lnTo>
                  <a:pt x="17432" y="1500"/>
                </a:lnTo>
                <a:lnTo>
                  <a:pt x="17415" y="1488"/>
                </a:lnTo>
                <a:lnTo>
                  <a:pt x="17398" y="1478"/>
                </a:lnTo>
                <a:lnTo>
                  <a:pt x="17380" y="1469"/>
                </a:lnTo>
                <a:lnTo>
                  <a:pt x="17360" y="1462"/>
                </a:lnTo>
                <a:lnTo>
                  <a:pt x="17340" y="1456"/>
                </a:lnTo>
                <a:lnTo>
                  <a:pt x="17318" y="1452"/>
                </a:lnTo>
                <a:lnTo>
                  <a:pt x="17296" y="1451"/>
                </a:lnTo>
                <a:lnTo>
                  <a:pt x="17296" y="1451"/>
                </a:lnTo>
                <a:lnTo>
                  <a:pt x="17274" y="1452"/>
                </a:lnTo>
                <a:lnTo>
                  <a:pt x="17253" y="1456"/>
                </a:lnTo>
                <a:lnTo>
                  <a:pt x="17233" y="1462"/>
                </a:lnTo>
                <a:lnTo>
                  <a:pt x="17213" y="1469"/>
                </a:lnTo>
                <a:lnTo>
                  <a:pt x="17194" y="1478"/>
                </a:lnTo>
                <a:lnTo>
                  <a:pt x="17177" y="1488"/>
                </a:lnTo>
                <a:lnTo>
                  <a:pt x="17161" y="1501"/>
                </a:lnTo>
                <a:lnTo>
                  <a:pt x="17147" y="1515"/>
                </a:lnTo>
                <a:lnTo>
                  <a:pt x="17133" y="1530"/>
                </a:lnTo>
                <a:lnTo>
                  <a:pt x="17121" y="1546"/>
                </a:lnTo>
                <a:lnTo>
                  <a:pt x="17111" y="1563"/>
                </a:lnTo>
                <a:lnTo>
                  <a:pt x="17102" y="1582"/>
                </a:lnTo>
                <a:lnTo>
                  <a:pt x="17095" y="1602"/>
                </a:lnTo>
                <a:lnTo>
                  <a:pt x="17090" y="1622"/>
                </a:lnTo>
                <a:lnTo>
                  <a:pt x="17087" y="1643"/>
                </a:lnTo>
                <a:lnTo>
                  <a:pt x="17086" y="1665"/>
                </a:lnTo>
                <a:lnTo>
                  <a:pt x="17086" y="1666"/>
                </a:lnTo>
                <a:lnTo>
                  <a:pt x="17086" y="1666"/>
                </a:lnTo>
                <a:lnTo>
                  <a:pt x="17087" y="1687"/>
                </a:lnTo>
                <a:lnTo>
                  <a:pt x="17090" y="1709"/>
                </a:lnTo>
                <a:lnTo>
                  <a:pt x="17095" y="1729"/>
                </a:lnTo>
                <a:lnTo>
                  <a:pt x="17102" y="1748"/>
                </a:lnTo>
                <a:lnTo>
                  <a:pt x="17111" y="1767"/>
                </a:lnTo>
                <a:lnTo>
                  <a:pt x="17120" y="1784"/>
                </a:lnTo>
                <a:lnTo>
                  <a:pt x="17133" y="1800"/>
                </a:lnTo>
                <a:lnTo>
                  <a:pt x="17146" y="1815"/>
                </a:lnTo>
                <a:lnTo>
                  <a:pt x="17161" y="1829"/>
                </a:lnTo>
                <a:lnTo>
                  <a:pt x="17177" y="1841"/>
                </a:lnTo>
                <a:lnTo>
                  <a:pt x="17194" y="1852"/>
                </a:lnTo>
                <a:lnTo>
                  <a:pt x="17213" y="1860"/>
                </a:lnTo>
                <a:lnTo>
                  <a:pt x="17233" y="1867"/>
                </a:lnTo>
                <a:lnTo>
                  <a:pt x="17252" y="1873"/>
                </a:lnTo>
                <a:lnTo>
                  <a:pt x="17274" y="1877"/>
                </a:lnTo>
                <a:lnTo>
                  <a:pt x="17296" y="1878"/>
                </a:lnTo>
                <a:lnTo>
                  <a:pt x="17296" y="1878"/>
                </a:lnTo>
                <a:lnTo>
                  <a:pt x="17318" y="1877"/>
                </a:lnTo>
                <a:lnTo>
                  <a:pt x="17339" y="1873"/>
                </a:lnTo>
                <a:lnTo>
                  <a:pt x="17360" y="1867"/>
                </a:lnTo>
                <a:lnTo>
                  <a:pt x="17380" y="1860"/>
                </a:lnTo>
                <a:lnTo>
                  <a:pt x="17398" y="1851"/>
                </a:lnTo>
                <a:lnTo>
                  <a:pt x="17415" y="1841"/>
                </a:lnTo>
                <a:lnTo>
                  <a:pt x="17432" y="1828"/>
                </a:lnTo>
                <a:lnTo>
                  <a:pt x="17445" y="1814"/>
                </a:lnTo>
                <a:lnTo>
                  <a:pt x="17459" y="1799"/>
                </a:lnTo>
                <a:lnTo>
                  <a:pt x="17471" y="1783"/>
                </a:lnTo>
                <a:lnTo>
                  <a:pt x="17481" y="1766"/>
                </a:lnTo>
                <a:lnTo>
                  <a:pt x="17491" y="1747"/>
                </a:lnTo>
                <a:lnTo>
                  <a:pt x="17498" y="1727"/>
                </a:lnTo>
                <a:lnTo>
                  <a:pt x="17502" y="1707"/>
                </a:lnTo>
                <a:lnTo>
                  <a:pt x="17506" y="1686"/>
                </a:lnTo>
                <a:lnTo>
                  <a:pt x="17507" y="1665"/>
                </a:lnTo>
                <a:close/>
                <a:moveTo>
                  <a:pt x="17207" y="1540"/>
                </a:moveTo>
                <a:lnTo>
                  <a:pt x="17314" y="1540"/>
                </a:lnTo>
                <a:lnTo>
                  <a:pt x="17314" y="1540"/>
                </a:lnTo>
                <a:lnTo>
                  <a:pt x="17332" y="1541"/>
                </a:lnTo>
                <a:lnTo>
                  <a:pt x="17348" y="1545"/>
                </a:lnTo>
                <a:lnTo>
                  <a:pt x="17356" y="1548"/>
                </a:lnTo>
                <a:lnTo>
                  <a:pt x="17363" y="1551"/>
                </a:lnTo>
                <a:lnTo>
                  <a:pt x="17370" y="1555"/>
                </a:lnTo>
                <a:lnTo>
                  <a:pt x="17377" y="1560"/>
                </a:lnTo>
                <a:lnTo>
                  <a:pt x="17383" y="1565"/>
                </a:lnTo>
                <a:lnTo>
                  <a:pt x="17388" y="1570"/>
                </a:lnTo>
                <a:lnTo>
                  <a:pt x="17392" y="1576"/>
                </a:lnTo>
                <a:lnTo>
                  <a:pt x="17396" y="1583"/>
                </a:lnTo>
                <a:lnTo>
                  <a:pt x="17399" y="1590"/>
                </a:lnTo>
                <a:lnTo>
                  <a:pt x="17401" y="1597"/>
                </a:lnTo>
                <a:lnTo>
                  <a:pt x="17403" y="1605"/>
                </a:lnTo>
                <a:lnTo>
                  <a:pt x="17403" y="1614"/>
                </a:lnTo>
                <a:lnTo>
                  <a:pt x="17403" y="1614"/>
                </a:lnTo>
                <a:lnTo>
                  <a:pt x="17401" y="1628"/>
                </a:lnTo>
                <a:lnTo>
                  <a:pt x="17398" y="1641"/>
                </a:lnTo>
                <a:lnTo>
                  <a:pt x="17392" y="1652"/>
                </a:lnTo>
                <a:lnTo>
                  <a:pt x="17385" y="1662"/>
                </a:lnTo>
                <a:lnTo>
                  <a:pt x="17377" y="1670"/>
                </a:lnTo>
                <a:lnTo>
                  <a:pt x="17367" y="1677"/>
                </a:lnTo>
                <a:lnTo>
                  <a:pt x="17356" y="1682"/>
                </a:lnTo>
                <a:lnTo>
                  <a:pt x="17344" y="1687"/>
                </a:lnTo>
                <a:lnTo>
                  <a:pt x="17411" y="1779"/>
                </a:lnTo>
                <a:lnTo>
                  <a:pt x="17363" y="1779"/>
                </a:lnTo>
                <a:lnTo>
                  <a:pt x="17303" y="1692"/>
                </a:lnTo>
                <a:lnTo>
                  <a:pt x="17245" y="1692"/>
                </a:lnTo>
                <a:lnTo>
                  <a:pt x="17245" y="1779"/>
                </a:lnTo>
                <a:lnTo>
                  <a:pt x="17207" y="1779"/>
                </a:lnTo>
                <a:lnTo>
                  <a:pt x="17207" y="1540"/>
                </a:lnTo>
                <a:close/>
                <a:moveTo>
                  <a:pt x="17310" y="1660"/>
                </a:moveTo>
                <a:lnTo>
                  <a:pt x="17310" y="1660"/>
                </a:lnTo>
                <a:lnTo>
                  <a:pt x="17322" y="1659"/>
                </a:lnTo>
                <a:lnTo>
                  <a:pt x="17332" y="1657"/>
                </a:lnTo>
                <a:lnTo>
                  <a:pt x="17341" y="1654"/>
                </a:lnTo>
                <a:lnTo>
                  <a:pt x="17349" y="1649"/>
                </a:lnTo>
                <a:lnTo>
                  <a:pt x="17355" y="1642"/>
                </a:lnTo>
                <a:lnTo>
                  <a:pt x="17360" y="1635"/>
                </a:lnTo>
                <a:lnTo>
                  <a:pt x="17362" y="1626"/>
                </a:lnTo>
                <a:lnTo>
                  <a:pt x="17363" y="1617"/>
                </a:lnTo>
                <a:lnTo>
                  <a:pt x="17363" y="1617"/>
                </a:lnTo>
                <a:lnTo>
                  <a:pt x="17362" y="1607"/>
                </a:lnTo>
                <a:lnTo>
                  <a:pt x="17360" y="1598"/>
                </a:lnTo>
                <a:lnTo>
                  <a:pt x="17355" y="1591"/>
                </a:lnTo>
                <a:lnTo>
                  <a:pt x="17348" y="1585"/>
                </a:lnTo>
                <a:lnTo>
                  <a:pt x="17341" y="1581"/>
                </a:lnTo>
                <a:lnTo>
                  <a:pt x="17332" y="1577"/>
                </a:lnTo>
                <a:lnTo>
                  <a:pt x="17322" y="1575"/>
                </a:lnTo>
                <a:lnTo>
                  <a:pt x="17310" y="1575"/>
                </a:lnTo>
                <a:lnTo>
                  <a:pt x="17245" y="1575"/>
                </a:lnTo>
                <a:lnTo>
                  <a:pt x="17245" y="1660"/>
                </a:lnTo>
                <a:lnTo>
                  <a:pt x="17310" y="1660"/>
                </a:lnTo>
                <a:close/>
                <a:moveTo>
                  <a:pt x="18775" y="3433"/>
                </a:moveTo>
                <a:lnTo>
                  <a:pt x="18775" y="3433"/>
                </a:lnTo>
                <a:lnTo>
                  <a:pt x="18776" y="3396"/>
                </a:lnTo>
                <a:lnTo>
                  <a:pt x="18778" y="3361"/>
                </a:lnTo>
                <a:lnTo>
                  <a:pt x="18782" y="3327"/>
                </a:lnTo>
                <a:lnTo>
                  <a:pt x="18787" y="3293"/>
                </a:lnTo>
                <a:lnTo>
                  <a:pt x="18793" y="3261"/>
                </a:lnTo>
                <a:lnTo>
                  <a:pt x="18802" y="3230"/>
                </a:lnTo>
                <a:lnTo>
                  <a:pt x="18811" y="3198"/>
                </a:lnTo>
                <a:lnTo>
                  <a:pt x="18821" y="3168"/>
                </a:lnTo>
                <a:lnTo>
                  <a:pt x="18834" y="3139"/>
                </a:lnTo>
                <a:lnTo>
                  <a:pt x="18847" y="3112"/>
                </a:lnTo>
                <a:lnTo>
                  <a:pt x="18861" y="3084"/>
                </a:lnTo>
                <a:lnTo>
                  <a:pt x="18876" y="3056"/>
                </a:lnTo>
                <a:lnTo>
                  <a:pt x="18892" y="3031"/>
                </a:lnTo>
                <a:lnTo>
                  <a:pt x="18909" y="3005"/>
                </a:lnTo>
                <a:lnTo>
                  <a:pt x="18927" y="2980"/>
                </a:lnTo>
                <a:lnTo>
                  <a:pt x="18945" y="2956"/>
                </a:lnTo>
                <a:lnTo>
                  <a:pt x="18965" y="2933"/>
                </a:lnTo>
                <a:lnTo>
                  <a:pt x="18986" y="2910"/>
                </a:lnTo>
                <a:lnTo>
                  <a:pt x="19006" y="2886"/>
                </a:lnTo>
                <a:lnTo>
                  <a:pt x="19028" y="2864"/>
                </a:lnTo>
                <a:lnTo>
                  <a:pt x="19050" y="2844"/>
                </a:lnTo>
                <a:lnTo>
                  <a:pt x="19073" y="2822"/>
                </a:lnTo>
                <a:lnTo>
                  <a:pt x="19121" y="2781"/>
                </a:lnTo>
                <a:lnTo>
                  <a:pt x="19170" y="2742"/>
                </a:lnTo>
                <a:lnTo>
                  <a:pt x="19219" y="2704"/>
                </a:lnTo>
                <a:lnTo>
                  <a:pt x="19270" y="2667"/>
                </a:lnTo>
                <a:lnTo>
                  <a:pt x="19321" y="2631"/>
                </a:lnTo>
                <a:lnTo>
                  <a:pt x="19423" y="2561"/>
                </a:lnTo>
                <a:lnTo>
                  <a:pt x="19474" y="2526"/>
                </a:lnTo>
                <a:lnTo>
                  <a:pt x="19522" y="2492"/>
                </a:lnTo>
                <a:lnTo>
                  <a:pt x="19570" y="2458"/>
                </a:lnTo>
                <a:lnTo>
                  <a:pt x="19615" y="2423"/>
                </a:lnTo>
                <a:lnTo>
                  <a:pt x="19658" y="2387"/>
                </a:lnTo>
                <a:lnTo>
                  <a:pt x="19697" y="2351"/>
                </a:lnTo>
                <a:lnTo>
                  <a:pt x="19716" y="2333"/>
                </a:lnTo>
                <a:lnTo>
                  <a:pt x="19734" y="2314"/>
                </a:lnTo>
                <a:lnTo>
                  <a:pt x="19752" y="2295"/>
                </a:lnTo>
                <a:lnTo>
                  <a:pt x="19768" y="2276"/>
                </a:lnTo>
                <a:lnTo>
                  <a:pt x="19783" y="2257"/>
                </a:lnTo>
                <a:lnTo>
                  <a:pt x="19797" y="2237"/>
                </a:lnTo>
                <a:lnTo>
                  <a:pt x="19809" y="2216"/>
                </a:lnTo>
                <a:lnTo>
                  <a:pt x="19821" y="2195"/>
                </a:lnTo>
                <a:lnTo>
                  <a:pt x="19831" y="2175"/>
                </a:lnTo>
                <a:lnTo>
                  <a:pt x="19841" y="2153"/>
                </a:lnTo>
                <a:lnTo>
                  <a:pt x="19849" y="2131"/>
                </a:lnTo>
                <a:lnTo>
                  <a:pt x="19856" y="2108"/>
                </a:lnTo>
                <a:lnTo>
                  <a:pt x="19861" y="2085"/>
                </a:lnTo>
                <a:lnTo>
                  <a:pt x="19865" y="2060"/>
                </a:lnTo>
                <a:lnTo>
                  <a:pt x="19867" y="2036"/>
                </a:lnTo>
                <a:lnTo>
                  <a:pt x="19868" y="2011"/>
                </a:lnTo>
                <a:lnTo>
                  <a:pt x="19868" y="2011"/>
                </a:lnTo>
                <a:lnTo>
                  <a:pt x="19867" y="1990"/>
                </a:lnTo>
                <a:lnTo>
                  <a:pt x="19866" y="1969"/>
                </a:lnTo>
                <a:lnTo>
                  <a:pt x="19864" y="1949"/>
                </a:lnTo>
                <a:lnTo>
                  <a:pt x="19860" y="1930"/>
                </a:lnTo>
                <a:lnTo>
                  <a:pt x="19857" y="1911"/>
                </a:lnTo>
                <a:lnTo>
                  <a:pt x="19852" y="1893"/>
                </a:lnTo>
                <a:lnTo>
                  <a:pt x="19846" y="1874"/>
                </a:lnTo>
                <a:lnTo>
                  <a:pt x="19839" y="1858"/>
                </a:lnTo>
                <a:lnTo>
                  <a:pt x="19831" y="1841"/>
                </a:lnTo>
                <a:lnTo>
                  <a:pt x="19823" y="1825"/>
                </a:lnTo>
                <a:lnTo>
                  <a:pt x="19814" y="1810"/>
                </a:lnTo>
                <a:lnTo>
                  <a:pt x="19805" y="1794"/>
                </a:lnTo>
                <a:lnTo>
                  <a:pt x="19794" y="1779"/>
                </a:lnTo>
                <a:lnTo>
                  <a:pt x="19783" y="1767"/>
                </a:lnTo>
                <a:lnTo>
                  <a:pt x="19771" y="1753"/>
                </a:lnTo>
                <a:lnTo>
                  <a:pt x="19758" y="1741"/>
                </a:lnTo>
                <a:lnTo>
                  <a:pt x="19745" y="1729"/>
                </a:lnTo>
                <a:lnTo>
                  <a:pt x="19731" y="1718"/>
                </a:lnTo>
                <a:lnTo>
                  <a:pt x="19716" y="1708"/>
                </a:lnTo>
                <a:lnTo>
                  <a:pt x="19701" y="1699"/>
                </a:lnTo>
                <a:lnTo>
                  <a:pt x="19684" y="1689"/>
                </a:lnTo>
                <a:lnTo>
                  <a:pt x="19668" y="1681"/>
                </a:lnTo>
                <a:lnTo>
                  <a:pt x="19651" y="1673"/>
                </a:lnTo>
                <a:lnTo>
                  <a:pt x="19632" y="1667"/>
                </a:lnTo>
                <a:lnTo>
                  <a:pt x="19615" y="1660"/>
                </a:lnTo>
                <a:lnTo>
                  <a:pt x="19595" y="1656"/>
                </a:lnTo>
                <a:lnTo>
                  <a:pt x="19577" y="1651"/>
                </a:lnTo>
                <a:lnTo>
                  <a:pt x="19557" y="1648"/>
                </a:lnTo>
                <a:lnTo>
                  <a:pt x="19536" y="1644"/>
                </a:lnTo>
                <a:lnTo>
                  <a:pt x="19516" y="1643"/>
                </a:lnTo>
                <a:lnTo>
                  <a:pt x="19495" y="1641"/>
                </a:lnTo>
                <a:lnTo>
                  <a:pt x="19473" y="1641"/>
                </a:lnTo>
                <a:lnTo>
                  <a:pt x="19473" y="1641"/>
                </a:lnTo>
                <a:lnTo>
                  <a:pt x="19446" y="1642"/>
                </a:lnTo>
                <a:lnTo>
                  <a:pt x="19419" y="1644"/>
                </a:lnTo>
                <a:lnTo>
                  <a:pt x="19394" y="1648"/>
                </a:lnTo>
                <a:lnTo>
                  <a:pt x="19370" y="1654"/>
                </a:lnTo>
                <a:lnTo>
                  <a:pt x="19347" y="1660"/>
                </a:lnTo>
                <a:lnTo>
                  <a:pt x="19323" y="1667"/>
                </a:lnTo>
                <a:lnTo>
                  <a:pt x="19300" y="1677"/>
                </a:lnTo>
                <a:lnTo>
                  <a:pt x="19279" y="1687"/>
                </a:lnTo>
                <a:lnTo>
                  <a:pt x="19259" y="1697"/>
                </a:lnTo>
                <a:lnTo>
                  <a:pt x="19239" y="1709"/>
                </a:lnTo>
                <a:lnTo>
                  <a:pt x="19219" y="1721"/>
                </a:lnTo>
                <a:lnTo>
                  <a:pt x="19201" y="1733"/>
                </a:lnTo>
                <a:lnTo>
                  <a:pt x="19183" y="1746"/>
                </a:lnTo>
                <a:lnTo>
                  <a:pt x="19167" y="1760"/>
                </a:lnTo>
                <a:lnTo>
                  <a:pt x="19136" y="1788"/>
                </a:lnTo>
                <a:lnTo>
                  <a:pt x="19109" y="1814"/>
                </a:lnTo>
                <a:lnTo>
                  <a:pt x="19085" y="1841"/>
                </a:lnTo>
                <a:lnTo>
                  <a:pt x="19065" y="1866"/>
                </a:lnTo>
                <a:lnTo>
                  <a:pt x="19048" y="1888"/>
                </a:lnTo>
                <a:lnTo>
                  <a:pt x="19035" y="1907"/>
                </a:lnTo>
                <a:lnTo>
                  <a:pt x="19025" y="1920"/>
                </a:lnTo>
                <a:lnTo>
                  <a:pt x="19018" y="1933"/>
                </a:lnTo>
                <a:lnTo>
                  <a:pt x="18799" y="1784"/>
                </a:lnTo>
                <a:lnTo>
                  <a:pt x="18799" y="1784"/>
                </a:lnTo>
                <a:lnTo>
                  <a:pt x="18810" y="1766"/>
                </a:lnTo>
                <a:lnTo>
                  <a:pt x="18821" y="1746"/>
                </a:lnTo>
                <a:lnTo>
                  <a:pt x="18839" y="1719"/>
                </a:lnTo>
                <a:lnTo>
                  <a:pt x="18861" y="1687"/>
                </a:lnTo>
                <a:lnTo>
                  <a:pt x="18890" y="1652"/>
                </a:lnTo>
                <a:lnTo>
                  <a:pt x="18905" y="1634"/>
                </a:lnTo>
                <a:lnTo>
                  <a:pt x="18922" y="1614"/>
                </a:lnTo>
                <a:lnTo>
                  <a:pt x="18942" y="1595"/>
                </a:lnTo>
                <a:lnTo>
                  <a:pt x="18961" y="1576"/>
                </a:lnTo>
                <a:lnTo>
                  <a:pt x="18983" y="1556"/>
                </a:lnTo>
                <a:lnTo>
                  <a:pt x="19006" y="1537"/>
                </a:lnTo>
                <a:lnTo>
                  <a:pt x="19032" y="1517"/>
                </a:lnTo>
                <a:lnTo>
                  <a:pt x="19057" y="1499"/>
                </a:lnTo>
                <a:lnTo>
                  <a:pt x="19085" y="1481"/>
                </a:lnTo>
                <a:lnTo>
                  <a:pt x="19115" y="1464"/>
                </a:lnTo>
                <a:lnTo>
                  <a:pt x="19145" y="1448"/>
                </a:lnTo>
                <a:lnTo>
                  <a:pt x="19178" y="1433"/>
                </a:lnTo>
                <a:lnTo>
                  <a:pt x="19212" y="1418"/>
                </a:lnTo>
                <a:lnTo>
                  <a:pt x="19248" y="1405"/>
                </a:lnTo>
                <a:lnTo>
                  <a:pt x="19285" y="1395"/>
                </a:lnTo>
                <a:lnTo>
                  <a:pt x="19325" y="1385"/>
                </a:lnTo>
                <a:lnTo>
                  <a:pt x="19365" y="1377"/>
                </a:lnTo>
                <a:lnTo>
                  <a:pt x="19408" y="1372"/>
                </a:lnTo>
                <a:lnTo>
                  <a:pt x="19452" y="1368"/>
                </a:lnTo>
                <a:lnTo>
                  <a:pt x="19497" y="1367"/>
                </a:lnTo>
                <a:lnTo>
                  <a:pt x="19497" y="1367"/>
                </a:lnTo>
                <a:lnTo>
                  <a:pt x="19535" y="1368"/>
                </a:lnTo>
                <a:lnTo>
                  <a:pt x="19571" y="1370"/>
                </a:lnTo>
                <a:lnTo>
                  <a:pt x="19607" y="1374"/>
                </a:lnTo>
                <a:lnTo>
                  <a:pt x="19643" y="1379"/>
                </a:lnTo>
                <a:lnTo>
                  <a:pt x="19677" y="1385"/>
                </a:lnTo>
                <a:lnTo>
                  <a:pt x="19711" y="1392"/>
                </a:lnTo>
                <a:lnTo>
                  <a:pt x="19743" y="1402"/>
                </a:lnTo>
                <a:lnTo>
                  <a:pt x="19776" y="1412"/>
                </a:lnTo>
                <a:lnTo>
                  <a:pt x="19807" y="1425"/>
                </a:lnTo>
                <a:lnTo>
                  <a:pt x="19837" y="1437"/>
                </a:lnTo>
                <a:lnTo>
                  <a:pt x="19866" y="1451"/>
                </a:lnTo>
                <a:lnTo>
                  <a:pt x="19894" y="1467"/>
                </a:lnTo>
                <a:lnTo>
                  <a:pt x="19920" y="1484"/>
                </a:lnTo>
                <a:lnTo>
                  <a:pt x="19947" y="1501"/>
                </a:lnTo>
                <a:lnTo>
                  <a:pt x="19971" y="1521"/>
                </a:lnTo>
                <a:lnTo>
                  <a:pt x="19996" y="1540"/>
                </a:lnTo>
                <a:lnTo>
                  <a:pt x="20018" y="1562"/>
                </a:lnTo>
                <a:lnTo>
                  <a:pt x="20040" y="1584"/>
                </a:lnTo>
                <a:lnTo>
                  <a:pt x="20059" y="1607"/>
                </a:lnTo>
                <a:lnTo>
                  <a:pt x="20078" y="1632"/>
                </a:lnTo>
                <a:lnTo>
                  <a:pt x="20096" y="1658"/>
                </a:lnTo>
                <a:lnTo>
                  <a:pt x="20111" y="1684"/>
                </a:lnTo>
                <a:lnTo>
                  <a:pt x="20126" y="1711"/>
                </a:lnTo>
                <a:lnTo>
                  <a:pt x="20140" y="1740"/>
                </a:lnTo>
                <a:lnTo>
                  <a:pt x="20152" y="1769"/>
                </a:lnTo>
                <a:lnTo>
                  <a:pt x="20162" y="1799"/>
                </a:lnTo>
                <a:lnTo>
                  <a:pt x="20172" y="1830"/>
                </a:lnTo>
                <a:lnTo>
                  <a:pt x="20179" y="1863"/>
                </a:lnTo>
                <a:lnTo>
                  <a:pt x="20184" y="1895"/>
                </a:lnTo>
                <a:lnTo>
                  <a:pt x="20189" y="1929"/>
                </a:lnTo>
                <a:lnTo>
                  <a:pt x="20191" y="1963"/>
                </a:lnTo>
                <a:lnTo>
                  <a:pt x="20192" y="1999"/>
                </a:lnTo>
                <a:lnTo>
                  <a:pt x="20192" y="1999"/>
                </a:lnTo>
                <a:lnTo>
                  <a:pt x="20191" y="2031"/>
                </a:lnTo>
                <a:lnTo>
                  <a:pt x="20189" y="2064"/>
                </a:lnTo>
                <a:lnTo>
                  <a:pt x="20185" y="2094"/>
                </a:lnTo>
                <a:lnTo>
                  <a:pt x="20180" y="2125"/>
                </a:lnTo>
                <a:lnTo>
                  <a:pt x="20174" y="2154"/>
                </a:lnTo>
                <a:lnTo>
                  <a:pt x="20166" y="2183"/>
                </a:lnTo>
                <a:lnTo>
                  <a:pt x="20157" y="2210"/>
                </a:lnTo>
                <a:lnTo>
                  <a:pt x="20146" y="2238"/>
                </a:lnTo>
                <a:lnTo>
                  <a:pt x="20135" y="2265"/>
                </a:lnTo>
                <a:lnTo>
                  <a:pt x="20122" y="2290"/>
                </a:lnTo>
                <a:lnTo>
                  <a:pt x="20108" y="2316"/>
                </a:lnTo>
                <a:lnTo>
                  <a:pt x="20093" y="2340"/>
                </a:lnTo>
                <a:lnTo>
                  <a:pt x="20077" y="2364"/>
                </a:lnTo>
                <a:lnTo>
                  <a:pt x="20060" y="2387"/>
                </a:lnTo>
                <a:lnTo>
                  <a:pt x="20043" y="2410"/>
                </a:lnTo>
                <a:lnTo>
                  <a:pt x="20025" y="2433"/>
                </a:lnTo>
                <a:lnTo>
                  <a:pt x="20005" y="2455"/>
                </a:lnTo>
                <a:lnTo>
                  <a:pt x="19985" y="2476"/>
                </a:lnTo>
                <a:lnTo>
                  <a:pt x="19964" y="2497"/>
                </a:lnTo>
                <a:lnTo>
                  <a:pt x="19942" y="2518"/>
                </a:lnTo>
                <a:lnTo>
                  <a:pt x="19898" y="2558"/>
                </a:lnTo>
                <a:lnTo>
                  <a:pt x="19852" y="2596"/>
                </a:lnTo>
                <a:lnTo>
                  <a:pt x="19804" y="2633"/>
                </a:lnTo>
                <a:lnTo>
                  <a:pt x="19755" y="2670"/>
                </a:lnTo>
                <a:lnTo>
                  <a:pt x="19704" y="2705"/>
                </a:lnTo>
                <a:lnTo>
                  <a:pt x="19654" y="2740"/>
                </a:lnTo>
                <a:lnTo>
                  <a:pt x="19554" y="2808"/>
                </a:lnTo>
                <a:lnTo>
                  <a:pt x="19504" y="2841"/>
                </a:lnTo>
                <a:lnTo>
                  <a:pt x="19455" y="2875"/>
                </a:lnTo>
                <a:lnTo>
                  <a:pt x="19409" y="2908"/>
                </a:lnTo>
                <a:lnTo>
                  <a:pt x="19365" y="2943"/>
                </a:lnTo>
                <a:lnTo>
                  <a:pt x="19322" y="2978"/>
                </a:lnTo>
                <a:lnTo>
                  <a:pt x="19283" y="3012"/>
                </a:lnTo>
                <a:lnTo>
                  <a:pt x="19264" y="3031"/>
                </a:lnTo>
                <a:lnTo>
                  <a:pt x="19246" y="3049"/>
                </a:lnTo>
                <a:lnTo>
                  <a:pt x="19230" y="3068"/>
                </a:lnTo>
                <a:lnTo>
                  <a:pt x="19213" y="3086"/>
                </a:lnTo>
                <a:lnTo>
                  <a:pt x="19198" y="3106"/>
                </a:lnTo>
                <a:lnTo>
                  <a:pt x="19185" y="3126"/>
                </a:lnTo>
                <a:lnTo>
                  <a:pt x="19171" y="3145"/>
                </a:lnTo>
                <a:lnTo>
                  <a:pt x="19159" y="3166"/>
                </a:lnTo>
                <a:lnTo>
                  <a:pt x="19149" y="3187"/>
                </a:lnTo>
                <a:lnTo>
                  <a:pt x="19139" y="3208"/>
                </a:lnTo>
                <a:lnTo>
                  <a:pt x="19131" y="3230"/>
                </a:lnTo>
                <a:lnTo>
                  <a:pt x="19124" y="3252"/>
                </a:lnTo>
                <a:lnTo>
                  <a:pt x="19119" y="3275"/>
                </a:lnTo>
                <a:lnTo>
                  <a:pt x="19115" y="3298"/>
                </a:lnTo>
                <a:lnTo>
                  <a:pt x="19112" y="3321"/>
                </a:lnTo>
                <a:lnTo>
                  <a:pt x="19112" y="3345"/>
                </a:lnTo>
                <a:lnTo>
                  <a:pt x="20008" y="3345"/>
                </a:lnTo>
                <a:lnTo>
                  <a:pt x="20008" y="3053"/>
                </a:lnTo>
                <a:lnTo>
                  <a:pt x="20279" y="3053"/>
                </a:lnTo>
                <a:lnTo>
                  <a:pt x="20279" y="3601"/>
                </a:lnTo>
                <a:lnTo>
                  <a:pt x="18790" y="3601"/>
                </a:lnTo>
                <a:lnTo>
                  <a:pt x="18790" y="3601"/>
                </a:lnTo>
                <a:lnTo>
                  <a:pt x="18784" y="3557"/>
                </a:lnTo>
                <a:lnTo>
                  <a:pt x="18780" y="3514"/>
                </a:lnTo>
                <a:lnTo>
                  <a:pt x="18776" y="3473"/>
                </a:lnTo>
                <a:lnTo>
                  <a:pt x="18775" y="3433"/>
                </a:lnTo>
                <a:lnTo>
                  <a:pt x="18775" y="3433"/>
                </a:lnTo>
                <a:close/>
                <a:moveTo>
                  <a:pt x="20509" y="2499"/>
                </a:moveTo>
                <a:lnTo>
                  <a:pt x="20509" y="2499"/>
                </a:lnTo>
                <a:lnTo>
                  <a:pt x="20511" y="2440"/>
                </a:lnTo>
                <a:lnTo>
                  <a:pt x="20512" y="2383"/>
                </a:lnTo>
                <a:lnTo>
                  <a:pt x="20515" y="2326"/>
                </a:lnTo>
                <a:lnTo>
                  <a:pt x="20519" y="2269"/>
                </a:lnTo>
                <a:lnTo>
                  <a:pt x="20524" y="2214"/>
                </a:lnTo>
                <a:lnTo>
                  <a:pt x="20531" y="2161"/>
                </a:lnTo>
                <a:lnTo>
                  <a:pt x="20540" y="2108"/>
                </a:lnTo>
                <a:lnTo>
                  <a:pt x="20549" y="2056"/>
                </a:lnTo>
                <a:lnTo>
                  <a:pt x="20559" y="2006"/>
                </a:lnTo>
                <a:lnTo>
                  <a:pt x="20572" y="1957"/>
                </a:lnTo>
                <a:lnTo>
                  <a:pt x="20586" y="1910"/>
                </a:lnTo>
                <a:lnTo>
                  <a:pt x="20601" y="1864"/>
                </a:lnTo>
                <a:lnTo>
                  <a:pt x="20618" y="1820"/>
                </a:lnTo>
                <a:lnTo>
                  <a:pt x="20637" y="1777"/>
                </a:lnTo>
                <a:lnTo>
                  <a:pt x="20656" y="1736"/>
                </a:lnTo>
                <a:lnTo>
                  <a:pt x="20678" y="1696"/>
                </a:lnTo>
                <a:lnTo>
                  <a:pt x="20702" y="1659"/>
                </a:lnTo>
                <a:lnTo>
                  <a:pt x="20727" y="1623"/>
                </a:lnTo>
                <a:lnTo>
                  <a:pt x="20755" y="1590"/>
                </a:lnTo>
                <a:lnTo>
                  <a:pt x="20769" y="1575"/>
                </a:lnTo>
                <a:lnTo>
                  <a:pt x="20784" y="1559"/>
                </a:lnTo>
                <a:lnTo>
                  <a:pt x="20799" y="1544"/>
                </a:lnTo>
                <a:lnTo>
                  <a:pt x="20814" y="1530"/>
                </a:lnTo>
                <a:lnTo>
                  <a:pt x="20830" y="1516"/>
                </a:lnTo>
                <a:lnTo>
                  <a:pt x="20847" y="1502"/>
                </a:lnTo>
                <a:lnTo>
                  <a:pt x="20864" y="1489"/>
                </a:lnTo>
                <a:lnTo>
                  <a:pt x="20882" y="1478"/>
                </a:lnTo>
                <a:lnTo>
                  <a:pt x="20899" y="1466"/>
                </a:lnTo>
                <a:lnTo>
                  <a:pt x="20918" y="1455"/>
                </a:lnTo>
                <a:lnTo>
                  <a:pt x="20938" y="1444"/>
                </a:lnTo>
                <a:lnTo>
                  <a:pt x="20957" y="1435"/>
                </a:lnTo>
                <a:lnTo>
                  <a:pt x="20977" y="1426"/>
                </a:lnTo>
                <a:lnTo>
                  <a:pt x="20998" y="1418"/>
                </a:lnTo>
                <a:lnTo>
                  <a:pt x="21019" y="1410"/>
                </a:lnTo>
                <a:lnTo>
                  <a:pt x="21041" y="1403"/>
                </a:lnTo>
                <a:lnTo>
                  <a:pt x="21063" y="1396"/>
                </a:lnTo>
                <a:lnTo>
                  <a:pt x="21086" y="1390"/>
                </a:lnTo>
                <a:lnTo>
                  <a:pt x="21109" y="1384"/>
                </a:lnTo>
                <a:lnTo>
                  <a:pt x="21133" y="1380"/>
                </a:lnTo>
                <a:lnTo>
                  <a:pt x="21157" y="1376"/>
                </a:lnTo>
                <a:lnTo>
                  <a:pt x="21183" y="1373"/>
                </a:lnTo>
                <a:lnTo>
                  <a:pt x="21208" y="1370"/>
                </a:lnTo>
                <a:lnTo>
                  <a:pt x="21234" y="1368"/>
                </a:lnTo>
                <a:lnTo>
                  <a:pt x="21262" y="1368"/>
                </a:lnTo>
                <a:lnTo>
                  <a:pt x="21288" y="1367"/>
                </a:lnTo>
                <a:lnTo>
                  <a:pt x="21288" y="1367"/>
                </a:lnTo>
                <a:lnTo>
                  <a:pt x="21316" y="1368"/>
                </a:lnTo>
                <a:lnTo>
                  <a:pt x="21343" y="1368"/>
                </a:lnTo>
                <a:lnTo>
                  <a:pt x="21368" y="1370"/>
                </a:lnTo>
                <a:lnTo>
                  <a:pt x="21393" y="1373"/>
                </a:lnTo>
                <a:lnTo>
                  <a:pt x="21419" y="1376"/>
                </a:lnTo>
                <a:lnTo>
                  <a:pt x="21443" y="1380"/>
                </a:lnTo>
                <a:lnTo>
                  <a:pt x="21466" y="1384"/>
                </a:lnTo>
                <a:lnTo>
                  <a:pt x="21489" y="1390"/>
                </a:lnTo>
                <a:lnTo>
                  <a:pt x="21513" y="1396"/>
                </a:lnTo>
                <a:lnTo>
                  <a:pt x="21535" y="1403"/>
                </a:lnTo>
                <a:lnTo>
                  <a:pt x="21557" y="1410"/>
                </a:lnTo>
                <a:lnTo>
                  <a:pt x="21577" y="1418"/>
                </a:lnTo>
                <a:lnTo>
                  <a:pt x="21598" y="1426"/>
                </a:lnTo>
                <a:lnTo>
                  <a:pt x="21618" y="1435"/>
                </a:lnTo>
                <a:lnTo>
                  <a:pt x="21638" y="1444"/>
                </a:lnTo>
                <a:lnTo>
                  <a:pt x="21657" y="1455"/>
                </a:lnTo>
                <a:lnTo>
                  <a:pt x="21676" y="1466"/>
                </a:lnTo>
                <a:lnTo>
                  <a:pt x="21694" y="1478"/>
                </a:lnTo>
                <a:lnTo>
                  <a:pt x="21712" y="1489"/>
                </a:lnTo>
                <a:lnTo>
                  <a:pt x="21729" y="1502"/>
                </a:lnTo>
                <a:lnTo>
                  <a:pt x="21745" y="1516"/>
                </a:lnTo>
                <a:lnTo>
                  <a:pt x="21761" y="1530"/>
                </a:lnTo>
                <a:lnTo>
                  <a:pt x="21776" y="1544"/>
                </a:lnTo>
                <a:lnTo>
                  <a:pt x="21793" y="1559"/>
                </a:lnTo>
                <a:lnTo>
                  <a:pt x="21807" y="1575"/>
                </a:lnTo>
                <a:lnTo>
                  <a:pt x="21822" y="1590"/>
                </a:lnTo>
                <a:lnTo>
                  <a:pt x="21848" y="1623"/>
                </a:lnTo>
                <a:lnTo>
                  <a:pt x="21874" y="1659"/>
                </a:lnTo>
                <a:lnTo>
                  <a:pt x="21897" y="1696"/>
                </a:lnTo>
                <a:lnTo>
                  <a:pt x="21919" y="1736"/>
                </a:lnTo>
                <a:lnTo>
                  <a:pt x="21940" y="1777"/>
                </a:lnTo>
                <a:lnTo>
                  <a:pt x="21958" y="1820"/>
                </a:lnTo>
                <a:lnTo>
                  <a:pt x="21975" y="1864"/>
                </a:lnTo>
                <a:lnTo>
                  <a:pt x="21991" y="1910"/>
                </a:lnTo>
                <a:lnTo>
                  <a:pt x="22004" y="1957"/>
                </a:lnTo>
                <a:lnTo>
                  <a:pt x="22017" y="2006"/>
                </a:lnTo>
                <a:lnTo>
                  <a:pt x="22028" y="2056"/>
                </a:lnTo>
                <a:lnTo>
                  <a:pt x="22037" y="2108"/>
                </a:lnTo>
                <a:lnTo>
                  <a:pt x="22045" y="2161"/>
                </a:lnTo>
                <a:lnTo>
                  <a:pt x="22052" y="2214"/>
                </a:lnTo>
                <a:lnTo>
                  <a:pt x="22058" y="2269"/>
                </a:lnTo>
                <a:lnTo>
                  <a:pt x="22062" y="2326"/>
                </a:lnTo>
                <a:lnTo>
                  <a:pt x="22065" y="2383"/>
                </a:lnTo>
                <a:lnTo>
                  <a:pt x="22067" y="2440"/>
                </a:lnTo>
                <a:lnTo>
                  <a:pt x="22067" y="2499"/>
                </a:lnTo>
                <a:lnTo>
                  <a:pt x="22067" y="2499"/>
                </a:lnTo>
                <a:lnTo>
                  <a:pt x="22067" y="2558"/>
                </a:lnTo>
                <a:lnTo>
                  <a:pt x="22065" y="2617"/>
                </a:lnTo>
                <a:lnTo>
                  <a:pt x="22062" y="2674"/>
                </a:lnTo>
                <a:lnTo>
                  <a:pt x="22058" y="2730"/>
                </a:lnTo>
                <a:lnTo>
                  <a:pt x="22052" y="2786"/>
                </a:lnTo>
                <a:lnTo>
                  <a:pt x="22045" y="2840"/>
                </a:lnTo>
                <a:lnTo>
                  <a:pt x="22037" y="2893"/>
                </a:lnTo>
                <a:lnTo>
                  <a:pt x="22028" y="2945"/>
                </a:lnTo>
                <a:lnTo>
                  <a:pt x="22017" y="2996"/>
                </a:lnTo>
                <a:lnTo>
                  <a:pt x="22004" y="3045"/>
                </a:lnTo>
                <a:lnTo>
                  <a:pt x="21991" y="3092"/>
                </a:lnTo>
                <a:lnTo>
                  <a:pt x="21975" y="3138"/>
                </a:lnTo>
                <a:lnTo>
                  <a:pt x="21958" y="3183"/>
                </a:lnTo>
                <a:lnTo>
                  <a:pt x="21940" y="3226"/>
                </a:lnTo>
                <a:lnTo>
                  <a:pt x="21919" y="3268"/>
                </a:lnTo>
                <a:lnTo>
                  <a:pt x="21897" y="3307"/>
                </a:lnTo>
                <a:lnTo>
                  <a:pt x="21874" y="3344"/>
                </a:lnTo>
                <a:lnTo>
                  <a:pt x="21848" y="3380"/>
                </a:lnTo>
                <a:lnTo>
                  <a:pt x="21822" y="3413"/>
                </a:lnTo>
                <a:lnTo>
                  <a:pt x="21807" y="3430"/>
                </a:lnTo>
                <a:lnTo>
                  <a:pt x="21793" y="3446"/>
                </a:lnTo>
                <a:lnTo>
                  <a:pt x="21776" y="3461"/>
                </a:lnTo>
                <a:lnTo>
                  <a:pt x="21761" y="3475"/>
                </a:lnTo>
                <a:lnTo>
                  <a:pt x="21745" y="3488"/>
                </a:lnTo>
                <a:lnTo>
                  <a:pt x="21729" y="3502"/>
                </a:lnTo>
                <a:lnTo>
                  <a:pt x="21712" y="3515"/>
                </a:lnTo>
                <a:lnTo>
                  <a:pt x="21694" y="3527"/>
                </a:lnTo>
                <a:lnTo>
                  <a:pt x="21676" y="3538"/>
                </a:lnTo>
                <a:lnTo>
                  <a:pt x="21657" y="3550"/>
                </a:lnTo>
                <a:lnTo>
                  <a:pt x="21638" y="3560"/>
                </a:lnTo>
                <a:lnTo>
                  <a:pt x="21618" y="3569"/>
                </a:lnTo>
                <a:lnTo>
                  <a:pt x="21598" y="3579"/>
                </a:lnTo>
                <a:lnTo>
                  <a:pt x="21577" y="3588"/>
                </a:lnTo>
                <a:lnTo>
                  <a:pt x="21557" y="3595"/>
                </a:lnTo>
                <a:lnTo>
                  <a:pt x="21535" y="3603"/>
                </a:lnTo>
                <a:lnTo>
                  <a:pt x="21513" y="3610"/>
                </a:lnTo>
                <a:lnTo>
                  <a:pt x="21489" y="3616"/>
                </a:lnTo>
                <a:lnTo>
                  <a:pt x="21466" y="3620"/>
                </a:lnTo>
                <a:lnTo>
                  <a:pt x="21443" y="3625"/>
                </a:lnTo>
                <a:lnTo>
                  <a:pt x="21419" y="3629"/>
                </a:lnTo>
                <a:lnTo>
                  <a:pt x="21393" y="3632"/>
                </a:lnTo>
                <a:lnTo>
                  <a:pt x="21368" y="3635"/>
                </a:lnTo>
                <a:lnTo>
                  <a:pt x="21343" y="3636"/>
                </a:lnTo>
                <a:lnTo>
                  <a:pt x="21316" y="3638"/>
                </a:lnTo>
                <a:lnTo>
                  <a:pt x="21288" y="3639"/>
                </a:lnTo>
                <a:lnTo>
                  <a:pt x="21288" y="3639"/>
                </a:lnTo>
                <a:lnTo>
                  <a:pt x="21262" y="3638"/>
                </a:lnTo>
                <a:lnTo>
                  <a:pt x="21234" y="3636"/>
                </a:lnTo>
                <a:lnTo>
                  <a:pt x="21208" y="3635"/>
                </a:lnTo>
                <a:lnTo>
                  <a:pt x="21183" y="3632"/>
                </a:lnTo>
                <a:lnTo>
                  <a:pt x="21157" y="3629"/>
                </a:lnTo>
                <a:lnTo>
                  <a:pt x="21133" y="3625"/>
                </a:lnTo>
                <a:lnTo>
                  <a:pt x="21109" y="3620"/>
                </a:lnTo>
                <a:lnTo>
                  <a:pt x="21086" y="3616"/>
                </a:lnTo>
                <a:lnTo>
                  <a:pt x="21063" y="3610"/>
                </a:lnTo>
                <a:lnTo>
                  <a:pt x="21041" y="3603"/>
                </a:lnTo>
                <a:lnTo>
                  <a:pt x="21019" y="3595"/>
                </a:lnTo>
                <a:lnTo>
                  <a:pt x="20998" y="3588"/>
                </a:lnTo>
                <a:lnTo>
                  <a:pt x="20977" y="3579"/>
                </a:lnTo>
                <a:lnTo>
                  <a:pt x="20957" y="3569"/>
                </a:lnTo>
                <a:lnTo>
                  <a:pt x="20938" y="3560"/>
                </a:lnTo>
                <a:lnTo>
                  <a:pt x="20918" y="3550"/>
                </a:lnTo>
                <a:lnTo>
                  <a:pt x="20899" y="3538"/>
                </a:lnTo>
                <a:lnTo>
                  <a:pt x="20882" y="3527"/>
                </a:lnTo>
                <a:lnTo>
                  <a:pt x="20864" y="3515"/>
                </a:lnTo>
                <a:lnTo>
                  <a:pt x="20847" y="3502"/>
                </a:lnTo>
                <a:lnTo>
                  <a:pt x="20830" y="3488"/>
                </a:lnTo>
                <a:lnTo>
                  <a:pt x="20814" y="3475"/>
                </a:lnTo>
                <a:lnTo>
                  <a:pt x="20799" y="3461"/>
                </a:lnTo>
                <a:lnTo>
                  <a:pt x="20784" y="3446"/>
                </a:lnTo>
                <a:lnTo>
                  <a:pt x="20769" y="3430"/>
                </a:lnTo>
                <a:lnTo>
                  <a:pt x="20755" y="3413"/>
                </a:lnTo>
                <a:lnTo>
                  <a:pt x="20727" y="3380"/>
                </a:lnTo>
                <a:lnTo>
                  <a:pt x="20702" y="3344"/>
                </a:lnTo>
                <a:lnTo>
                  <a:pt x="20678" y="3307"/>
                </a:lnTo>
                <a:lnTo>
                  <a:pt x="20656" y="3268"/>
                </a:lnTo>
                <a:lnTo>
                  <a:pt x="20637" y="3226"/>
                </a:lnTo>
                <a:lnTo>
                  <a:pt x="20618" y="3183"/>
                </a:lnTo>
                <a:lnTo>
                  <a:pt x="20601" y="3138"/>
                </a:lnTo>
                <a:lnTo>
                  <a:pt x="20586" y="3092"/>
                </a:lnTo>
                <a:lnTo>
                  <a:pt x="20572" y="3045"/>
                </a:lnTo>
                <a:lnTo>
                  <a:pt x="20559" y="2996"/>
                </a:lnTo>
                <a:lnTo>
                  <a:pt x="20549" y="2945"/>
                </a:lnTo>
                <a:lnTo>
                  <a:pt x="20540" y="2893"/>
                </a:lnTo>
                <a:lnTo>
                  <a:pt x="20531" y="2840"/>
                </a:lnTo>
                <a:lnTo>
                  <a:pt x="20524" y="2786"/>
                </a:lnTo>
                <a:lnTo>
                  <a:pt x="20519" y="2730"/>
                </a:lnTo>
                <a:lnTo>
                  <a:pt x="20515" y="2674"/>
                </a:lnTo>
                <a:lnTo>
                  <a:pt x="20512" y="2617"/>
                </a:lnTo>
                <a:lnTo>
                  <a:pt x="20511" y="2558"/>
                </a:lnTo>
                <a:lnTo>
                  <a:pt x="20509" y="2499"/>
                </a:lnTo>
                <a:lnTo>
                  <a:pt x="20509" y="2499"/>
                </a:lnTo>
                <a:close/>
                <a:moveTo>
                  <a:pt x="21750" y="2499"/>
                </a:moveTo>
                <a:lnTo>
                  <a:pt x="21750" y="2499"/>
                </a:lnTo>
                <a:lnTo>
                  <a:pt x="21748" y="2410"/>
                </a:lnTo>
                <a:lnTo>
                  <a:pt x="21746" y="2368"/>
                </a:lnTo>
                <a:lnTo>
                  <a:pt x="21744" y="2325"/>
                </a:lnTo>
                <a:lnTo>
                  <a:pt x="21742" y="2283"/>
                </a:lnTo>
                <a:lnTo>
                  <a:pt x="21737" y="2243"/>
                </a:lnTo>
                <a:lnTo>
                  <a:pt x="21732" y="2202"/>
                </a:lnTo>
                <a:lnTo>
                  <a:pt x="21728" y="2163"/>
                </a:lnTo>
                <a:lnTo>
                  <a:pt x="21722" y="2125"/>
                </a:lnTo>
                <a:lnTo>
                  <a:pt x="21715" y="2088"/>
                </a:lnTo>
                <a:lnTo>
                  <a:pt x="21707" y="2052"/>
                </a:lnTo>
                <a:lnTo>
                  <a:pt x="21698" y="2017"/>
                </a:lnTo>
                <a:lnTo>
                  <a:pt x="21689" y="1984"/>
                </a:lnTo>
                <a:lnTo>
                  <a:pt x="21678" y="1952"/>
                </a:lnTo>
                <a:lnTo>
                  <a:pt x="21665" y="1920"/>
                </a:lnTo>
                <a:lnTo>
                  <a:pt x="21653" y="1890"/>
                </a:lnTo>
                <a:lnTo>
                  <a:pt x="21640" y="1863"/>
                </a:lnTo>
                <a:lnTo>
                  <a:pt x="21625" y="1835"/>
                </a:lnTo>
                <a:lnTo>
                  <a:pt x="21609" y="1810"/>
                </a:lnTo>
                <a:lnTo>
                  <a:pt x="21591" y="1786"/>
                </a:lnTo>
                <a:lnTo>
                  <a:pt x="21574" y="1764"/>
                </a:lnTo>
                <a:lnTo>
                  <a:pt x="21554" y="1744"/>
                </a:lnTo>
                <a:lnTo>
                  <a:pt x="21533" y="1725"/>
                </a:lnTo>
                <a:lnTo>
                  <a:pt x="21511" y="1708"/>
                </a:lnTo>
                <a:lnTo>
                  <a:pt x="21488" y="1693"/>
                </a:lnTo>
                <a:lnTo>
                  <a:pt x="21464" y="1679"/>
                </a:lnTo>
                <a:lnTo>
                  <a:pt x="21439" y="1667"/>
                </a:lnTo>
                <a:lnTo>
                  <a:pt x="21411" y="1658"/>
                </a:lnTo>
                <a:lnTo>
                  <a:pt x="21383" y="1651"/>
                </a:lnTo>
                <a:lnTo>
                  <a:pt x="21353" y="1645"/>
                </a:lnTo>
                <a:lnTo>
                  <a:pt x="21322" y="1642"/>
                </a:lnTo>
                <a:lnTo>
                  <a:pt x="21288" y="1641"/>
                </a:lnTo>
                <a:lnTo>
                  <a:pt x="21288" y="1641"/>
                </a:lnTo>
                <a:lnTo>
                  <a:pt x="21256" y="1642"/>
                </a:lnTo>
                <a:lnTo>
                  <a:pt x="21223" y="1645"/>
                </a:lnTo>
                <a:lnTo>
                  <a:pt x="21193" y="1651"/>
                </a:lnTo>
                <a:lnTo>
                  <a:pt x="21164" y="1658"/>
                </a:lnTo>
                <a:lnTo>
                  <a:pt x="21138" y="1667"/>
                </a:lnTo>
                <a:lnTo>
                  <a:pt x="21111" y="1679"/>
                </a:lnTo>
                <a:lnTo>
                  <a:pt x="21087" y="1693"/>
                </a:lnTo>
                <a:lnTo>
                  <a:pt x="21064" y="1708"/>
                </a:lnTo>
                <a:lnTo>
                  <a:pt x="21042" y="1725"/>
                </a:lnTo>
                <a:lnTo>
                  <a:pt x="21021" y="1744"/>
                </a:lnTo>
                <a:lnTo>
                  <a:pt x="21002" y="1764"/>
                </a:lnTo>
                <a:lnTo>
                  <a:pt x="20984" y="1786"/>
                </a:lnTo>
                <a:lnTo>
                  <a:pt x="20966" y="1810"/>
                </a:lnTo>
                <a:lnTo>
                  <a:pt x="20950" y="1835"/>
                </a:lnTo>
                <a:lnTo>
                  <a:pt x="20936" y="1863"/>
                </a:lnTo>
                <a:lnTo>
                  <a:pt x="20923" y="1890"/>
                </a:lnTo>
                <a:lnTo>
                  <a:pt x="20910" y="1920"/>
                </a:lnTo>
                <a:lnTo>
                  <a:pt x="20898" y="1952"/>
                </a:lnTo>
                <a:lnTo>
                  <a:pt x="20888" y="1984"/>
                </a:lnTo>
                <a:lnTo>
                  <a:pt x="20877" y="2017"/>
                </a:lnTo>
                <a:lnTo>
                  <a:pt x="20869" y="2052"/>
                </a:lnTo>
                <a:lnTo>
                  <a:pt x="20861" y="2088"/>
                </a:lnTo>
                <a:lnTo>
                  <a:pt x="20854" y="2125"/>
                </a:lnTo>
                <a:lnTo>
                  <a:pt x="20848" y="2163"/>
                </a:lnTo>
                <a:lnTo>
                  <a:pt x="20844" y="2202"/>
                </a:lnTo>
                <a:lnTo>
                  <a:pt x="20839" y="2243"/>
                </a:lnTo>
                <a:lnTo>
                  <a:pt x="20836" y="2283"/>
                </a:lnTo>
                <a:lnTo>
                  <a:pt x="20832" y="2325"/>
                </a:lnTo>
                <a:lnTo>
                  <a:pt x="20830" y="2368"/>
                </a:lnTo>
                <a:lnTo>
                  <a:pt x="20829" y="2410"/>
                </a:lnTo>
                <a:lnTo>
                  <a:pt x="20828" y="2499"/>
                </a:lnTo>
                <a:lnTo>
                  <a:pt x="20828" y="2499"/>
                </a:lnTo>
                <a:lnTo>
                  <a:pt x="20829" y="2589"/>
                </a:lnTo>
                <a:lnTo>
                  <a:pt x="20830" y="2633"/>
                </a:lnTo>
                <a:lnTo>
                  <a:pt x="20832" y="2676"/>
                </a:lnTo>
                <a:lnTo>
                  <a:pt x="20836" y="2718"/>
                </a:lnTo>
                <a:lnTo>
                  <a:pt x="20839" y="2759"/>
                </a:lnTo>
                <a:lnTo>
                  <a:pt x="20844" y="2800"/>
                </a:lnTo>
                <a:lnTo>
                  <a:pt x="20848" y="2839"/>
                </a:lnTo>
                <a:lnTo>
                  <a:pt x="20854" y="2877"/>
                </a:lnTo>
                <a:lnTo>
                  <a:pt x="20861" y="2914"/>
                </a:lnTo>
                <a:lnTo>
                  <a:pt x="20869" y="2950"/>
                </a:lnTo>
                <a:lnTo>
                  <a:pt x="20877" y="2986"/>
                </a:lnTo>
                <a:lnTo>
                  <a:pt x="20888" y="3019"/>
                </a:lnTo>
                <a:lnTo>
                  <a:pt x="20898" y="3052"/>
                </a:lnTo>
                <a:lnTo>
                  <a:pt x="20910" y="3083"/>
                </a:lnTo>
                <a:lnTo>
                  <a:pt x="20923" y="3113"/>
                </a:lnTo>
                <a:lnTo>
                  <a:pt x="20936" y="3141"/>
                </a:lnTo>
                <a:lnTo>
                  <a:pt x="20950" y="3167"/>
                </a:lnTo>
                <a:lnTo>
                  <a:pt x="20966" y="3193"/>
                </a:lnTo>
                <a:lnTo>
                  <a:pt x="20984" y="3217"/>
                </a:lnTo>
                <a:lnTo>
                  <a:pt x="21002" y="3239"/>
                </a:lnTo>
                <a:lnTo>
                  <a:pt x="21021" y="3260"/>
                </a:lnTo>
                <a:lnTo>
                  <a:pt x="21042" y="3278"/>
                </a:lnTo>
                <a:lnTo>
                  <a:pt x="21064" y="3294"/>
                </a:lnTo>
                <a:lnTo>
                  <a:pt x="21087" y="3310"/>
                </a:lnTo>
                <a:lnTo>
                  <a:pt x="21111" y="3323"/>
                </a:lnTo>
                <a:lnTo>
                  <a:pt x="21138" y="3335"/>
                </a:lnTo>
                <a:lnTo>
                  <a:pt x="21164" y="3344"/>
                </a:lnTo>
                <a:lnTo>
                  <a:pt x="21193" y="3351"/>
                </a:lnTo>
                <a:lnTo>
                  <a:pt x="21223" y="3357"/>
                </a:lnTo>
                <a:lnTo>
                  <a:pt x="21256" y="3360"/>
                </a:lnTo>
                <a:lnTo>
                  <a:pt x="21288" y="3361"/>
                </a:lnTo>
                <a:lnTo>
                  <a:pt x="21288" y="3361"/>
                </a:lnTo>
                <a:lnTo>
                  <a:pt x="21322" y="3360"/>
                </a:lnTo>
                <a:lnTo>
                  <a:pt x="21353" y="3357"/>
                </a:lnTo>
                <a:lnTo>
                  <a:pt x="21383" y="3351"/>
                </a:lnTo>
                <a:lnTo>
                  <a:pt x="21411" y="3344"/>
                </a:lnTo>
                <a:lnTo>
                  <a:pt x="21439" y="3335"/>
                </a:lnTo>
                <a:lnTo>
                  <a:pt x="21464" y="3323"/>
                </a:lnTo>
                <a:lnTo>
                  <a:pt x="21488" y="3310"/>
                </a:lnTo>
                <a:lnTo>
                  <a:pt x="21511" y="3294"/>
                </a:lnTo>
                <a:lnTo>
                  <a:pt x="21533" y="3278"/>
                </a:lnTo>
                <a:lnTo>
                  <a:pt x="21554" y="3260"/>
                </a:lnTo>
                <a:lnTo>
                  <a:pt x="21574" y="3239"/>
                </a:lnTo>
                <a:lnTo>
                  <a:pt x="21591" y="3217"/>
                </a:lnTo>
                <a:lnTo>
                  <a:pt x="21609" y="3193"/>
                </a:lnTo>
                <a:lnTo>
                  <a:pt x="21625" y="3167"/>
                </a:lnTo>
                <a:lnTo>
                  <a:pt x="21640" y="3141"/>
                </a:lnTo>
                <a:lnTo>
                  <a:pt x="21653" y="3113"/>
                </a:lnTo>
                <a:lnTo>
                  <a:pt x="21665" y="3083"/>
                </a:lnTo>
                <a:lnTo>
                  <a:pt x="21678" y="3052"/>
                </a:lnTo>
                <a:lnTo>
                  <a:pt x="21689" y="3019"/>
                </a:lnTo>
                <a:lnTo>
                  <a:pt x="21698" y="2986"/>
                </a:lnTo>
                <a:lnTo>
                  <a:pt x="21707" y="2950"/>
                </a:lnTo>
                <a:lnTo>
                  <a:pt x="21715" y="2914"/>
                </a:lnTo>
                <a:lnTo>
                  <a:pt x="21722" y="2877"/>
                </a:lnTo>
                <a:lnTo>
                  <a:pt x="21728" y="2839"/>
                </a:lnTo>
                <a:lnTo>
                  <a:pt x="21732" y="2800"/>
                </a:lnTo>
                <a:lnTo>
                  <a:pt x="21737" y="2759"/>
                </a:lnTo>
                <a:lnTo>
                  <a:pt x="21742" y="2718"/>
                </a:lnTo>
                <a:lnTo>
                  <a:pt x="21744" y="2676"/>
                </a:lnTo>
                <a:lnTo>
                  <a:pt x="21746" y="2633"/>
                </a:lnTo>
                <a:lnTo>
                  <a:pt x="21748" y="2589"/>
                </a:lnTo>
                <a:lnTo>
                  <a:pt x="21750" y="2499"/>
                </a:lnTo>
                <a:lnTo>
                  <a:pt x="21750" y="2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Picture 4" descr=""/>
          <p:cNvPicPr/>
          <p:nvPr/>
        </p:nvPicPr>
        <p:blipFill>
          <a:blip r:embed="rId3"/>
          <a:stretch/>
        </p:blipFill>
        <p:spPr>
          <a:xfrm>
            <a:off x="0" y="-1440"/>
            <a:ext cx="9143640" cy="5150880"/>
          </a:xfrm>
          <a:prstGeom prst="rect">
            <a:avLst/>
          </a:prstGeom>
          <a:ln>
            <a:noFill/>
          </a:ln>
        </p:spPr>
      </p:pic>
      <p:sp>
        <p:nvSpPr>
          <p:cNvPr id="54" name="PlaceHolder 5"/>
          <p:cNvSpPr>
            <a:spLocks noGrp="1"/>
          </p:cNvSpPr>
          <p:nvPr>
            <p:ph type="title"/>
          </p:nvPr>
        </p:nvSpPr>
        <p:spPr>
          <a:xfrm>
            <a:off x="312840" y="479520"/>
            <a:ext cx="8519760" cy="418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25000"/>
              </a:lnSpc>
              <a:spcAft>
                <a:spcPts val="1199"/>
              </a:spcAft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5" name="Group 6"/>
          <p:cNvGrpSpPr/>
          <p:nvPr/>
        </p:nvGrpSpPr>
        <p:grpSpPr>
          <a:xfrm>
            <a:off x="312840" y="4829760"/>
            <a:ext cx="8518320" cy="136800"/>
            <a:chOff x="312840" y="4829760"/>
            <a:chExt cx="8518320" cy="136800"/>
          </a:xfrm>
        </p:grpSpPr>
        <p:sp>
          <p:nvSpPr>
            <p:cNvPr id="56" name="CustomShape 7"/>
            <p:cNvSpPr/>
            <p:nvPr/>
          </p:nvSpPr>
          <p:spPr>
            <a:xfrm>
              <a:off x="7880760" y="4829760"/>
              <a:ext cx="950400" cy="136800"/>
            </a:xfrm>
            <a:custGeom>
              <a:avLst/>
              <a:gdLst/>
              <a:ahLst/>
              <a:rect l="l" t="t" r="r" b="b"/>
              <a:pathLst>
                <a:path w="34560" h="4986">
                  <a:moveTo>
                    <a:pt x="536" y="3549"/>
                  </a:moveTo>
                  <a:lnTo>
                    <a:pt x="0" y="3549"/>
                  </a:lnTo>
                  <a:lnTo>
                    <a:pt x="0" y="3021"/>
                  </a:lnTo>
                  <a:lnTo>
                    <a:pt x="591" y="3021"/>
                  </a:lnTo>
                  <a:lnTo>
                    <a:pt x="702" y="2124"/>
                  </a:lnTo>
                  <a:lnTo>
                    <a:pt x="139" y="2124"/>
                  </a:lnTo>
                  <a:lnTo>
                    <a:pt x="139" y="1597"/>
                  </a:lnTo>
                  <a:lnTo>
                    <a:pt x="772" y="1597"/>
                  </a:lnTo>
                  <a:lnTo>
                    <a:pt x="925" y="389"/>
                  </a:lnTo>
                  <a:lnTo>
                    <a:pt x="1404" y="389"/>
                  </a:lnTo>
                  <a:lnTo>
                    <a:pt x="1259" y="1597"/>
                  </a:lnTo>
                  <a:lnTo>
                    <a:pt x="2072" y="1597"/>
                  </a:lnTo>
                  <a:lnTo>
                    <a:pt x="2233" y="389"/>
                  </a:lnTo>
                  <a:lnTo>
                    <a:pt x="2705" y="389"/>
                  </a:lnTo>
                  <a:lnTo>
                    <a:pt x="2559" y="1597"/>
                  </a:lnTo>
                  <a:lnTo>
                    <a:pt x="3115" y="1597"/>
                  </a:lnTo>
                  <a:lnTo>
                    <a:pt x="3115" y="2124"/>
                  </a:lnTo>
                  <a:lnTo>
                    <a:pt x="2497" y="2124"/>
                  </a:lnTo>
                  <a:lnTo>
                    <a:pt x="2385" y="3021"/>
                  </a:lnTo>
                  <a:lnTo>
                    <a:pt x="2976" y="3021"/>
                  </a:lnTo>
                  <a:lnTo>
                    <a:pt x="2976" y="3549"/>
                  </a:lnTo>
                  <a:lnTo>
                    <a:pt x="2323" y="3549"/>
                  </a:lnTo>
                  <a:lnTo>
                    <a:pt x="2163" y="4902"/>
                  </a:lnTo>
                  <a:lnTo>
                    <a:pt x="1676" y="4902"/>
                  </a:lnTo>
                  <a:lnTo>
                    <a:pt x="1836" y="3549"/>
                  </a:lnTo>
                  <a:lnTo>
                    <a:pt x="1022" y="3549"/>
                  </a:lnTo>
                  <a:lnTo>
                    <a:pt x="855" y="4902"/>
                  </a:lnTo>
                  <a:lnTo>
                    <a:pt x="368" y="4902"/>
                  </a:lnTo>
                  <a:lnTo>
                    <a:pt x="536" y="3549"/>
                  </a:lnTo>
                  <a:close/>
                  <a:moveTo>
                    <a:pt x="1898" y="3021"/>
                  </a:moveTo>
                  <a:lnTo>
                    <a:pt x="2010" y="2124"/>
                  </a:lnTo>
                  <a:lnTo>
                    <a:pt x="1189" y="2124"/>
                  </a:lnTo>
                  <a:lnTo>
                    <a:pt x="1078" y="3021"/>
                  </a:lnTo>
                  <a:lnTo>
                    <a:pt x="1898" y="3021"/>
                  </a:lnTo>
                  <a:close/>
                  <a:moveTo>
                    <a:pt x="3772" y="361"/>
                  </a:moveTo>
                  <a:lnTo>
                    <a:pt x="5225" y="361"/>
                  </a:lnTo>
                  <a:lnTo>
                    <a:pt x="5225" y="361"/>
                  </a:lnTo>
                  <a:lnTo>
                    <a:pt x="5312" y="361"/>
                  </a:lnTo>
                  <a:lnTo>
                    <a:pt x="5398" y="365"/>
                  </a:lnTo>
                  <a:lnTo>
                    <a:pt x="5482" y="369"/>
                  </a:lnTo>
                  <a:lnTo>
                    <a:pt x="5564" y="376"/>
                  </a:lnTo>
                  <a:lnTo>
                    <a:pt x="5644" y="384"/>
                  </a:lnTo>
                  <a:lnTo>
                    <a:pt x="5723" y="394"/>
                  </a:lnTo>
                  <a:lnTo>
                    <a:pt x="5800" y="406"/>
                  </a:lnTo>
                  <a:lnTo>
                    <a:pt x="5875" y="420"/>
                  </a:lnTo>
                  <a:lnTo>
                    <a:pt x="5875" y="420"/>
                  </a:lnTo>
                  <a:lnTo>
                    <a:pt x="5912" y="428"/>
                  </a:lnTo>
                  <a:lnTo>
                    <a:pt x="5948" y="436"/>
                  </a:lnTo>
                  <a:lnTo>
                    <a:pt x="5982" y="445"/>
                  </a:lnTo>
                  <a:lnTo>
                    <a:pt x="6017" y="454"/>
                  </a:lnTo>
                  <a:lnTo>
                    <a:pt x="6052" y="464"/>
                  </a:lnTo>
                  <a:lnTo>
                    <a:pt x="6086" y="474"/>
                  </a:lnTo>
                  <a:lnTo>
                    <a:pt x="6118" y="485"/>
                  </a:lnTo>
                  <a:lnTo>
                    <a:pt x="6151" y="496"/>
                  </a:lnTo>
                  <a:lnTo>
                    <a:pt x="6182" y="508"/>
                  </a:lnTo>
                  <a:lnTo>
                    <a:pt x="6214" y="521"/>
                  </a:lnTo>
                  <a:lnTo>
                    <a:pt x="6244" y="534"/>
                  </a:lnTo>
                  <a:lnTo>
                    <a:pt x="6275" y="547"/>
                  </a:lnTo>
                  <a:lnTo>
                    <a:pt x="6304" y="562"/>
                  </a:lnTo>
                  <a:lnTo>
                    <a:pt x="6334" y="576"/>
                  </a:lnTo>
                  <a:lnTo>
                    <a:pt x="6362" y="592"/>
                  </a:lnTo>
                  <a:lnTo>
                    <a:pt x="6389" y="608"/>
                  </a:lnTo>
                  <a:lnTo>
                    <a:pt x="6389" y="608"/>
                  </a:lnTo>
                  <a:lnTo>
                    <a:pt x="6416" y="624"/>
                  </a:lnTo>
                  <a:lnTo>
                    <a:pt x="6442" y="640"/>
                  </a:lnTo>
                  <a:lnTo>
                    <a:pt x="6468" y="659"/>
                  </a:lnTo>
                  <a:lnTo>
                    <a:pt x="6492" y="677"/>
                  </a:lnTo>
                  <a:lnTo>
                    <a:pt x="6516" y="696"/>
                  </a:lnTo>
                  <a:lnTo>
                    <a:pt x="6540" y="716"/>
                  </a:lnTo>
                  <a:lnTo>
                    <a:pt x="6562" y="737"/>
                  </a:lnTo>
                  <a:lnTo>
                    <a:pt x="6584" y="758"/>
                  </a:lnTo>
                  <a:lnTo>
                    <a:pt x="6605" y="779"/>
                  </a:lnTo>
                  <a:lnTo>
                    <a:pt x="6625" y="802"/>
                  </a:lnTo>
                  <a:lnTo>
                    <a:pt x="6644" y="825"/>
                  </a:lnTo>
                  <a:lnTo>
                    <a:pt x="6663" y="849"/>
                  </a:lnTo>
                  <a:lnTo>
                    <a:pt x="6680" y="874"/>
                  </a:lnTo>
                  <a:lnTo>
                    <a:pt x="6698" y="899"/>
                  </a:lnTo>
                  <a:lnTo>
                    <a:pt x="6714" y="925"/>
                  </a:lnTo>
                  <a:lnTo>
                    <a:pt x="6730" y="951"/>
                  </a:lnTo>
                  <a:lnTo>
                    <a:pt x="6730" y="951"/>
                  </a:lnTo>
                  <a:lnTo>
                    <a:pt x="6744" y="978"/>
                  </a:lnTo>
                  <a:lnTo>
                    <a:pt x="6759" y="1006"/>
                  </a:lnTo>
                  <a:lnTo>
                    <a:pt x="6772" y="1036"/>
                  </a:lnTo>
                  <a:lnTo>
                    <a:pt x="6784" y="1065"/>
                  </a:lnTo>
                  <a:lnTo>
                    <a:pt x="6794" y="1095"/>
                  </a:lnTo>
                  <a:lnTo>
                    <a:pt x="6804" y="1127"/>
                  </a:lnTo>
                  <a:lnTo>
                    <a:pt x="6813" y="1158"/>
                  </a:lnTo>
                  <a:lnTo>
                    <a:pt x="6822" y="1191"/>
                  </a:lnTo>
                  <a:lnTo>
                    <a:pt x="6828" y="1225"/>
                  </a:lnTo>
                  <a:lnTo>
                    <a:pt x="6835" y="1258"/>
                  </a:lnTo>
                  <a:lnTo>
                    <a:pt x="6840" y="1293"/>
                  </a:lnTo>
                  <a:lnTo>
                    <a:pt x="6844" y="1329"/>
                  </a:lnTo>
                  <a:lnTo>
                    <a:pt x="6848" y="1366"/>
                  </a:lnTo>
                  <a:lnTo>
                    <a:pt x="6850" y="1403"/>
                  </a:lnTo>
                  <a:lnTo>
                    <a:pt x="6851" y="1441"/>
                  </a:lnTo>
                  <a:lnTo>
                    <a:pt x="6852" y="1479"/>
                  </a:lnTo>
                  <a:lnTo>
                    <a:pt x="6852" y="1479"/>
                  </a:lnTo>
                  <a:lnTo>
                    <a:pt x="6851" y="1520"/>
                  </a:lnTo>
                  <a:lnTo>
                    <a:pt x="6849" y="1560"/>
                  </a:lnTo>
                  <a:lnTo>
                    <a:pt x="6844" y="1600"/>
                  </a:lnTo>
                  <a:lnTo>
                    <a:pt x="6840" y="1639"/>
                  </a:lnTo>
                  <a:lnTo>
                    <a:pt x="6832" y="1678"/>
                  </a:lnTo>
                  <a:lnTo>
                    <a:pt x="6825" y="1717"/>
                  </a:lnTo>
                  <a:lnTo>
                    <a:pt x="6815" y="1755"/>
                  </a:lnTo>
                  <a:lnTo>
                    <a:pt x="6804" y="1793"/>
                  </a:lnTo>
                  <a:lnTo>
                    <a:pt x="6791" y="1831"/>
                  </a:lnTo>
                  <a:lnTo>
                    <a:pt x="6777" y="1868"/>
                  </a:lnTo>
                  <a:lnTo>
                    <a:pt x="6761" y="1905"/>
                  </a:lnTo>
                  <a:lnTo>
                    <a:pt x="6744" y="1941"/>
                  </a:lnTo>
                  <a:lnTo>
                    <a:pt x="6725" y="1977"/>
                  </a:lnTo>
                  <a:lnTo>
                    <a:pt x="6705" y="2013"/>
                  </a:lnTo>
                  <a:lnTo>
                    <a:pt x="6684" y="2048"/>
                  </a:lnTo>
                  <a:lnTo>
                    <a:pt x="6661" y="2083"/>
                  </a:lnTo>
                  <a:lnTo>
                    <a:pt x="6661" y="2083"/>
                  </a:lnTo>
                  <a:lnTo>
                    <a:pt x="6636" y="2117"/>
                  </a:lnTo>
                  <a:lnTo>
                    <a:pt x="6610" y="2149"/>
                  </a:lnTo>
                  <a:lnTo>
                    <a:pt x="6581" y="2181"/>
                  </a:lnTo>
                  <a:lnTo>
                    <a:pt x="6552" y="2211"/>
                  </a:lnTo>
                  <a:lnTo>
                    <a:pt x="6520" y="2240"/>
                  </a:lnTo>
                  <a:lnTo>
                    <a:pt x="6488" y="2267"/>
                  </a:lnTo>
                  <a:lnTo>
                    <a:pt x="6454" y="2293"/>
                  </a:lnTo>
                  <a:lnTo>
                    <a:pt x="6418" y="2318"/>
                  </a:lnTo>
                  <a:lnTo>
                    <a:pt x="6380" y="2340"/>
                  </a:lnTo>
                  <a:lnTo>
                    <a:pt x="6341" y="2362"/>
                  </a:lnTo>
                  <a:lnTo>
                    <a:pt x="6301" y="2383"/>
                  </a:lnTo>
                  <a:lnTo>
                    <a:pt x="6259" y="2402"/>
                  </a:lnTo>
                  <a:lnTo>
                    <a:pt x="6214" y="2420"/>
                  </a:lnTo>
                  <a:lnTo>
                    <a:pt x="6168" y="2436"/>
                  </a:lnTo>
                  <a:lnTo>
                    <a:pt x="6122" y="2451"/>
                  </a:lnTo>
                  <a:lnTo>
                    <a:pt x="6073" y="2465"/>
                  </a:lnTo>
                  <a:lnTo>
                    <a:pt x="6073" y="2492"/>
                  </a:lnTo>
                  <a:lnTo>
                    <a:pt x="6073" y="2492"/>
                  </a:lnTo>
                  <a:lnTo>
                    <a:pt x="6134" y="2504"/>
                  </a:lnTo>
                  <a:lnTo>
                    <a:pt x="6192" y="2516"/>
                  </a:lnTo>
                  <a:lnTo>
                    <a:pt x="6250" y="2530"/>
                  </a:lnTo>
                  <a:lnTo>
                    <a:pt x="6305" y="2546"/>
                  </a:lnTo>
                  <a:lnTo>
                    <a:pt x="6359" y="2563"/>
                  </a:lnTo>
                  <a:lnTo>
                    <a:pt x="6411" y="2581"/>
                  </a:lnTo>
                  <a:lnTo>
                    <a:pt x="6460" y="2601"/>
                  </a:lnTo>
                  <a:lnTo>
                    <a:pt x="6509" y="2623"/>
                  </a:lnTo>
                  <a:lnTo>
                    <a:pt x="6554" y="2644"/>
                  </a:lnTo>
                  <a:lnTo>
                    <a:pt x="6599" y="2669"/>
                  </a:lnTo>
                  <a:lnTo>
                    <a:pt x="6641" y="2694"/>
                  </a:lnTo>
                  <a:lnTo>
                    <a:pt x="6682" y="2722"/>
                  </a:lnTo>
                  <a:lnTo>
                    <a:pt x="6722" y="2750"/>
                  </a:lnTo>
                  <a:lnTo>
                    <a:pt x="6759" y="2780"/>
                  </a:lnTo>
                  <a:lnTo>
                    <a:pt x="6793" y="2811"/>
                  </a:lnTo>
                  <a:lnTo>
                    <a:pt x="6827" y="2843"/>
                  </a:lnTo>
                  <a:lnTo>
                    <a:pt x="6827" y="2843"/>
                  </a:lnTo>
                  <a:lnTo>
                    <a:pt x="6859" y="2878"/>
                  </a:lnTo>
                  <a:lnTo>
                    <a:pt x="6888" y="2914"/>
                  </a:lnTo>
                  <a:lnTo>
                    <a:pt x="6916" y="2951"/>
                  </a:lnTo>
                  <a:lnTo>
                    <a:pt x="6941" y="2990"/>
                  </a:lnTo>
                  <a:lnTo>
                    <a:pt x="6965" y="3030"/>
                  </a:lnTo>
                  <a:lnTo>
                    <a:pt x="6986" y="3071"/>
                  </a:lnTo>
                  <a:lnTo>
                    <a:pt x="7005" y="3114"/>
                  </a:lnTo>
                  <a:lnTo>
                    <a:pt x="7023" y="3159"/>
                  </a:lnTo>
                  <a:lnTo>
                    <a:pt x="7038" y="3205"/>
                  </a:lnTo>
                  <a:lnTo>
                    <a:pt x="7051" y="3252"/>
                  </a:lnTo>
                  <a:lnTo>
                    <a:pt x="7063" y="3301"/>
                  </a:lnTo>
                  <a:lnTo>
                    <a:pt x="7072" y="3352"/>
                  </a:lnTo>
                  <a:lnTo>
                    <a:pt x="7079" y="3404"/>
                  </a:lnTo>
                  <a:lnTo>
                    <a:pt x="7084" y="3458"/>
                  </a:lnTo>
                  <a:lnTo>
                    <a:pt x="7087" y="3513"/>
                  </a:lnTo>
                  <a:lnTo>
                    <a:pt x="7088" y="3569"/>
                  </a:lnTo>
                  <a:lnTo>
                    <a:pt x="7088" y="3569"/>
                  </a:lnTo>
                  <a:lnTo>
                    <a:pt x="7088" y="3612"/>
                  </a:lnTo>
                  <a:lnTo>
                    <a:pt x="7086" y="3653"/>
                  </a:lnTo>
                  <a:lnTo>
                    <a:pt x="7084" y="3694"/>
                  </a:lnTo>
                  <a:lnTo>
                    <a:pt x="7079" y="3733"/>
                  </a:lnTo>
                  <a:lnTo>
                    <a:pt x="7075" y="3773"/>
                  </a:lnTo>
                  <a:lnTo>
                    <a:pt x="7069" y="3811"/>
                  </a:lnTo>
                  <a:lnTo>
                    <a:pt x="7063" y="3849"/>
                  </a:lnTo>
                  <a:lnTo>
                    <a:pt x="7055" y="3887"/>
                  </a:lnTo>
                  <a:lnTo>
                    <a:pt x="7047" y="3923"/>
                  </a:lnTo>
                  <a:lnTo>
                    <a:pt x="7037" y="3959"/>
                  </a:lnTo>
                  <a:lnTo>
                    <a:pt x="7026" y="3995"/>
                  </a:lnTo>
                  <a:lnTo>
                    <a:pt x="7014" y="4029"/>
                  </a:lnTo>
                  <a:lnTo>
                    <a:pt x="7001" y="4062"/>
                  </a:lnTo>
                  <a:lnTo>
                    <a:pt x="6987" y="4096"/>
                  </a:lnTo>
                  <a:lnTo>
                    <a:pt x="6972" y="4128"/>
                  </a:lnTo>
                  <a:lnTo>
                    <a:pt x="6956" y="4160"/>
                  </a:lnTo>
                  <a:lnTo>
                    <a:pt x="6956" y="4160"/>
                  </a:lnTo>
                  <a:lnTo>
                    <a:pt x="6939" y="4190"/>
                  </a:lnTo>
                  <a:lnTo>
                    <a:pt x="6922" y="4221"/>
                  </a:lnTo>
                  <a:lnTo>
                    <a:pt x="6903" y="4250"/>
                  </a:lnTo>
                  <a:lnTo>
                    <a:pt x="6884" y="4279"/>
                  </a:lnTo>
                  <a:lnTo>
                    <a:pt x="6863" y="4308"/>
                  </a:lnTo>
                  <a:lnTo>
                    <a:pt x="6842" y="4336"/>
                  </a:lnTo>
                  <a:lnTo>
                    <a:pt x="6820" y="4362"/>
                  </a:lnTo>
                  <a:lnTo>
                    <a:pt x="6799" y="4389"/>
                  </a:lnTo>
                  <a:lnTo>
                    <a:pt x="6775" y="4414"/>
                  </a:lnTo>
                  <a:lnTo>
                    <a:pt x="6751" y="4440"/>
                  </a:lnTo>
                  <a:lnTo>
                    <a:pt x="6727" y="4464"/>
                  </a:lnTo>
                  <a:lnTo>
                    <a:pt x="6701" y="4488"/>
                  </a:lnTo>
                  <a:lnTo>
                    <a:pt x="6675" y="4511"/>
                  </a:lnTo>
                  <a:lnTo>
                    <a:pt x="6648" y="4533"/>
                  </a:lnTo>
                  <a:lnTo>
                    <a:pt x="6619" y="4555"/>
                  </a:lnTo>
                  <a:lnTo>
                    <a:pt x="6591" y="4577"/>
                  </a:lnTo>
                  <a:lnTo>
                    <a:pt x="6591" y="4577"/>
                  </a:lnTo>
                  <a:lnTo>
                    <a:pt x="6562" y="4596"/>
                  </a:lnTo>
                  <a:lnTo>
                    <a:pt x="6531" y="4617"/>
                  </a:lnTo>
                  <a:lnTo>
                    <a:pt x="6500" y="4635"/>
                  </a:lnTo>
                  <a:lnTo>
                    <a:pt x="6469" y="4654"/>
                  </a:lnTo>
                  <a:lnTo>
                    <a:pt x="6437" y="4672"/>
                  </a:lnTo>
                  <a:lnTo>
                    <a:pt x="6404" y="4689"/>
                  </a:lnTo>
                  <a:lnTo>
                    <a:pt x="6370" y="4706"/>
                  </a:lnTo>
                  <a:lnTo>
                    <a:pt x="6336" y="4721"/>
                  </a:lnTo>
                  <a:lnTo>
                    <a:pt x="6301" y="4736"/>
                  </a:lnTo>
                  <a:lnTo>
                    <a:pt x="6266" y="4750"/>
                  </a:lnTo>
                  <a:lnTo>
                    <a:pt x="6229" y="4765"/>
                  </a:lnTo>
                  <a:lnTo>
                    <a:pt x="6192" y="4778"/>
                  </a:lnTo>
                  <a:lnTo>
                    <a:pt x="6155" y="4790"/>
                  </a:lnTo>
                  <a:lnTo>
                    <a:pt x="6116" y="4801"/>
                  </a:lnTo>
                  <a:lnTo>
                    <a:pt x="6078" y="4812"/>
                  </a:lnTo>
                  <a:lnTo>
                    <a:pt x="6038" y="4823"/>
                  </a:lnTo>
                  <a:lnTo>
                    <a:pt x="6038" y="4823"/>
                  </a:lnTo>
                  <a:lnTo>
                    <a:pt x="5998" y="4833"/>
                  </a:lnTo>
                  <a:lnTo>
                    <a:pt x="5957" y="4842"/>
                  </a:lnTo>
                  <a:lnTo>
                    <a:pt x="5916" y="4850"/>
                  </a:lnTo>
                  <a:lnTo>
                    <a:pt x="5875" y="4858"/>
                  </a:lnTo>
                  <a:lnTo>
                    <a:pt x="5832" y="4864"/>
                  </a:lnTo>
                  <a:lnTo>
                    <a:pt x="5790" y="4871"/>
                  </a:lnTo>
                  <a:lnTo>
                    <a:pt x="5748" y="4877"/>
                  </a:lnTo>
                  <a:lnTo>
                    <a:pt x="5704" y="4883"/>
                  </a:lnTo>
                  <a:lnTo>
                    <a:pt x="5661" y="4887"/>
                  </a:lnTo>
                  <a:lnTo>
                    <a:pt x="5616" y="4892"/>
                  </a:lnTo>
                  <a:lnTo>
                    <a:pt x="5572" y="4895"/>
                  </a:lnTo>
                  <a:lnTo>
                    <a:pt x="5527" y="4898"/>
                  </a:lnTo>
                  <a:lnTo>
                    <a:pt x="5436" y="4901"/>
                  </a:lnTo>
                  <a:lnTo>
                    <a:pt x="5342" y="4902"/>
                  </a:lnTo>
                  <a:lnTo>
                    <a:pt x="3772" y="4902"/>
                  </a:lnTo>
                  <a:lnTo>
                    <a:pt x="3772" y="361"/>
                  </a:lnTo>
                  <a:close/>
                  <a:moveTo>
                    <a:pt x="5155" y="2243"/>
                  </a:moveTo>
                  <a:lnTo>
                    <a:pt x="5155" y="2243"/>
                  </a:lnTo>
                  <a:lnTo>
                    <a:pt x="5214" y="2242"/>
                  </a:lnTo>
                  <a:lnTo>
                    <a:pt x="5271" y="2241"/>
                  </a:lnTo>
                  <a:lnTo>
                    <a:pt x="5326" y="2236"/>
                  </a:lnTo>
                  <a:lnTo>
                    <a:pt x="5378" y="2232"/>
                  </a:lnTo>
                  <a:lnTo>
                    <a:pt x="5429" y="2226"/>
                  </a:lnTo>
                  <a:lnTo>
                    <a:pt x="5477" y="2219"/>
                  </a:lnTo>
                  <a:lnTo>
                    <a:pt x="5524" y="2210"/>
                  </a:lnTo>
                  <a:lnTo>
                    <a:pt x="5568" y="2199"/>
                  </a:lnTo>
                  <a:lnTo>
                    <a:pt x="5610" y="2188"/>
                  </a:lnTo>
                  <a:lnTo>
                    <a:pt x="5650" y="2175"/>
                  </a:lnTo>
                  <a:lnTo>
                    <a:pt x="5688" y="2161"/>
                  </a:lnTo>
                  <a:lnTo>
                    <a:pt x="5724" y="2145"/>
                  </a:lnTo>
                  <a:lnTo>
                    <a:pt x="5757" y="2129"/>
                  </a:lnTo>
                  <a:lnTo>
                    <a:pt x="5790" y="2110"/>
                  </a:lnTo>
                  <a:lnTo>
                    <a:pt x="5819" y="2091"/>
                  </a:lnTo>
                  <a:lnTo>
                    <a:pt x="5847" y="2069"/>
                  </a:lnTo>
                  <a:lnTo>
                    <a:pt x="5847" y="2069"/>
                  </a:lnTo>
                  <a:lnTo>
                    <a:pt x="5873" y="2047"/>
                  </a:lnTo>
                  <a:lnTo>
                    <a:pt x="5897" y="2023"/>
                  </a:lnTo>
                  <a:lnTo>
                    <a:pt x="5919" y="2000"/>
                  </a:lnTo>
                  <a:lnTo>
                    <a:pt x="5940" y="1974"/>
                  </a:lnTo>
                  <a:lnTo>
                    <a:pt x="5959" y="1946"/>
                  </a:lnTo>
                  <a:lnTo>
                    <a:pt x="5976" y="1918"/>
                  </a:lnTo>
                  <a:lnTo>
                    <a:pt x="5992" y="1890"/>
                  </a:lnTo>
                  <a:lnTo>
                    <a:pt x="6006" y="1860"/>
                  </a:lnTo>
                  <a:lnTo>
                    <a:pt x="6018" y="1828"/>
                  </a:lnTo>
                  <a:lnTo>
                    <a:pt x="6029" y="1796"/>
                  </a:lnTo>
                  <a:lnTo>
                    <a:pt x="6038" y="1762"/>
                  </a:lnTo>
                  <a:lnTo>
                    <a:pt x="6046" y="1727"/>
                  </a:lnTo>
                  <a:lnTo>
                    <a:pt x="6051" y="1691"/>
                  </a:lnTo>
                  <a:lnTo>
                    <a:pt x="6055" y="1653"/>
                  </a:lnTo>
                  <a:lnTo>
                    <a:pt x="6059" y="1615"/>
                  </a:lnTo>
                  <a:lnTo>
                    <a:pt x="6059" y="1576"/>
                  </a:lnTo>
                  <a:lnTo>
                    <a:pt x="6059" y="1576"/>
                  </a:lnTo>
                  <a:lnTo>
                    <a:pt x="6059" y="1538"/>
                  </a:lnTo>
                  <a:lnTo>
                    <a:pt x="6055" y="1501"/>
                  </a:lnTo>
                  <a:lnTo>
                    <a:pt x="6051" y="1466"/>
                  </a:lnTo>
                  <a:lnTo>
                    <a:pt x="6046" y="1431"/>
                  </a:lnTo>
                  <a:lnTo>
                    <a:pt x="6037" y="1398"/>
                  </a:lnTo>
                  <a:lnTo>
                    <a:pt x="6028" y="1367"/>
                  </a:lnTo>
                  <a:lnTo>
                    <a:pt x="6016" y="1336"/>
                  </a:lnTo>
                  <a:lnTo>
                    <a:pt x="6003" y="1307"/>
                  </a:lnTo>
                  <a:lnTo>
                    <a:pt x="5989" y="1280"/>
                  </a:lnTo>
                  <a:lnTo>
                    <a:pt x="5972" y="1254"/>
                  </a:lnTo>
                  <a:lnTo>
                    <a:pt x="5954" y="1229"/>
                  </a:lnTo>
                  <a:lnTo>
                    <a:pt x="5934" y="1205"/>
                  </a:lnTo>
                  <a:lnTo>
                    <a:pt x="5912" y="1183"/>
                  </a:lnTo>
                  <a:lnTo>
                    <a:pt x="5889" y="1163"/>
                  </a:lnTo>
                  <a:lnTo>
                    <a:pt x="5863" y="1143"/>
                  </a:lnTo>
                  <a:lnTo>
                    <a:pt x="5837" y="1125"/>
                  </a:lnTo>
                  <a:lnTo>
                    <a:pt x="5837" y="1125"/>
                  </a:lnTo>
                  <a:lnTo>
                    <a:pt x="5807" y="1108"/>
                  </a:lnTo>
                  <a:lnTo>
                    <a:pt x="5777" y="1092"/>
                  </a:lnTo>
                  <a:lnTo>
                    <a:pt x="5746" y="1078"/>
                  </a:lnTo>
                  <a:lnTo>
                    <a:pt x="5711" y="1064"/>
                  </a:lnTo>
                  <a:lnTo>
                    <a:pt x="5676" y="1052"/>
                  </a:lnTo>
                  <a:lnTo>
                    <a:pt x="5638" y="1040"/>
                  </a:lnTo>
                  <a:lnTo>
                    <a:pt x="5599" y="1030"/>
                  </a:lnTo>
                  <a:lnTo>
                    <a:pt x="5559" y="1020"/>
                  </a:lnTo>
                  <a:lnTo>
                    <a:pt x="5516" y="1013"/>
                  </a:lnTo>
                  <a:lnTo>
                    <a:pt x="5472" y="1005"/>
                  </a:lnTo>
                  <a:lnTo>
                    <a:pt x="5425" y="1000"/>
                  </a:lnTo>
                  <a:lnTo>
                    <a:pt x="5377" y="994"/>
                  </a:lnTo>
                  <a:lnTo>
                    <a:pt x="5328" y="991"/>
                  </a:lnTo>
                  <a:lnTo>
                    <a:pt x="5277" y="988"/>
                  </a:lnTo>
                  <a:lnTo>
                    <a:pt x="5224" y="987"/>
                  </a:lnTo>
                  <a:lnTo>
                    <a:pt x="5169" y="986"/>
                  </a:lnTo>
                  <a:lnTo>
                    <a:pt x="4578" y="986"/>
                  </a:lnTo>
                  <a:lnTo>
                    <a:pt x="4578" y="2243"/>
                  </a:lnTo>
                  <a:lnTo>
                    <a:pt x="5155" y="2243"/>
                  </a:lnTo>
                  <a:close/>
                  <a:moveTo>
                    <a:pt x="5260" y="4277"/>
                  </a:moveTo>
                  <a:lnTo>
                    <a:pt x="5260" y="4277"/>
                  </a:lnTo>
                  <a:lnTo>
                    <a:pt x="5321" y="4277"/>
                  </a:lnTo>
                  <a:lnTo>
                    <a:pt x="5381" y="4275"/>
                  </a:lnTo>
                  <a:lnTo>
                    <a:pt x="5439" y="4271"/>
                  </a:lnTo>
                  <a:lnTo>
                    <a:pt x="5496" y="4266"/>
                  </a:lnTo>
                  <a:lnTo>
                    <a:pt x="5550" y="4260"/>
                  </a:lnTo>
                  <a:lnTo>
                    <a:pt x="5602" y="4251"/>
                  </a:lnTo>
                  <a:lnTo>
                    <a:pt x="5653" y="4241"/>
                  </a:lnTo>
                  <a:lnTo>
                    <a:pt x="5702" y="4230"/>
                  </a:lnTo>
                  <a:lnTo>
                    <a:pt x="5750" y="4219"/>
                  </a:lnTo>
                  <a:lnTo>
                    <a:pt x="5796" y="4204"/>
                  </a:lnTo>
                  <a:lnTo>
                    <a:pt x="5839" y="4189"/>
                  </a:lnTo>
                  <a:lnTo>
                    <a:pt x="5881" y="4172"/>
                  </a:lnTo>
                  <a:lnTo>
                    <a:pt x="5922" y="4153"/>
                  </a:lnTo>
                  <a:lnTo>
                    <a:pt x="5960" y="4134"/>
                  </a:lnTo>
                  <a:lnTo>
                    <a:pt x="5997" y="4113"/>
                  </a:lnTo>
                  <a:lnTo>
                    <a:pt x="6031" y="4090"/>
                  </a:lnTo>
                  <a:lnTo>
                    <a:pt x="6031" y="4090"/>
                  </a:lnTo>
                  <a:lnTo>
                    <a:pt x="6064" y="4065"/>
                  </a:lnTo>
                  <a:lnTo>
                    <a:pt x="6094" y="4040"/>
                  </a:lnTo>
                  <a:lnTo>
                    <a:pt x="6124" y="4012"/>
                  </a:lnTo>
                  <a:lnTo>
                    <a:pt x="6137" y="3998"/>
                  </a:lnTo>
                  <a:lnTo>
                    <a:pt x="6150" y="3984"/>
                  </a:lnTo>
                  <a:lnTo>
                    <a:pt x="6162" y="3969"/>
                  </a:lnTo>
                  <a:lnTo>
                    <a:pt x="6174" y="3954"/>
                  </a:lnTo>
                  <a:lnTo>
                    <a:pt x="6186" y="3937"/>
                  </a:lnTo>
                  <a:lnTo>
                    <a:pt x="6197" y="3921"/>
                  </a:lnTo>
                  <a:lnTo>
                    <a:pt x="6206" y="3905"/>
                  </a:lnTo>
                  <a:lnTo>
                    <a:pt x="6216" y="3887"/>
                  </a:lnTo>
                  <a:lnTo>
                    <a:pt x="6235" y="3853"/>
                  </a:lnTo>
                  <a:lnTo>
                    <a:pt x="6250" y="3816"/>
                  </a:lnTo>
                  <a:lnTo>
                    <a:pt x="6264" y="3777"/>
                  </a:lnTo>
                  <a:lnTo>
                    <a:pt x="6276" y="3738"/>
                  </a:lnTo>
                  <a:lnTo>
                    <a:pt x="6286" y="3695"/>
                  </a:lnTo>
                  <a:lnTo>
                    <a:pt x="6292" y="3653"/>
                  </a:lnTo>
                  <a:lnTo>
                    <a:pt x="6298" y="3607"/>
                  </a:lnTo>
                  <a:lnTo>
                    <a:pt x="6301" y="3562"/>
                  </a:lnTo>
                  <a:lnTo>
                    <a:pt x="6302" y="3514"/>
                  </a:lnTo>
                  <a:lnTo>
                    <a:pt x="6302" y="3514"/>
                  </a:lnTo>
                  <a:lnTo>
                    <a:pt x="6301" y="3471"/>
                  </a:lnTo>
                  <a:lnTo>
                    <a:pt x="6298" y="3428"/>
                  </a:lnTo>
                  <a:lnTo>
                    <a:pt x="6293" y="3387"/>
                  </a:lnTo>
                  <a:lnTo>
                    <a:pt x="6286" y="3348"/>
                  </a:lnTo>
                  <a:lnTo>
                    <a:pt x="6276" y="3310"/>
                  </a:lnTo>
                  <a:lnTo>
                    <a:pt x="6265" y="3274"/>
                  </a:lnTo>
                  <a:lnTo>
                    <a:pt x="6252" y="3239"/>
                  </a:lnTo>
                  <a:lnTo>
                    <a:pt x="6236" y="3206"/>
                  </a:lnTo>
                  <a:lnTo>
                    <a:pt x="6218" y="3173"/>
                  </a:lnTo>
                  <a:lnTo>
                    <a:pt x="6199" y="3143"/>
                  </a:lnTo>
                  <a:lnTo>
                    <a:pt x="6177" y="3113"/>
                  </a:lnTo>
                  <a:lnTo>
                    <a:pt x="6153" y="3086"/>
                  </a:lnTo>
                  <a:lnTo>
                    <a:pt x="6128" y="3060"/>
                  </a:lnTo>
                  <a:lnTo>
                    <a:pt x="6100" y="3035"/>
                  </a:lnTo>
                  <a:lnTo>
                    <a:pt x="6070" y="3011"/>
                  </a:lnTo>
                  <a:lnTo>
                    <a:pt x="6038" y="2990"/>
                  </a:lnTo>
                  <a:lnTo>
                    <a:pt x="6038" y="2990"/>
                  </a:lnTo>
                  <a:lnTo>
                    <a:pt x="6004" y="2969"/>
                  </a:lnTo>
                  <a:lnTo>
                    <a:pt x="5968" y="2949"/>
                  </a:lnTo>
                  <a:lnTo>
                    <a:pt x="5930" y="2932"/>
                  </a:lnTo>
                  <a:lnTo>
                    <a:pt x="5890" y="2915"/>
                  </a:lnTo>
                  <a:lnTo>
                    <a:pt x="5849" y="2900"/>
                  </a:lnTo>
                  <a:lnTo>
                    <a:pt x="5804" y="2885"/>
                  </a:lnTo>
                  <a:lnTo>
                    <a:pt x="5759" y="2873"/>
                  </a:lnTo>
                  <a:lnTo>
                    <a:pt x="5711" y="2862"/>
                  </a:lnTo>
                  <a:lnTo>
                    <a:pt x="5662" y="2852"/>
                  </a:lnTo>
                  <a:lnTo>
                    <a:pt x="5610" y="2843"/>
                  </a:lnTo>
                  <a:lnTo>
                    <a:pt x="5556" y="2835"/>
                  </a:lnTo>
                  <a:lnTo>
                    <a:pt x="5501" y="2830"/>
                  </a:lnTo>
                  <a:lnTo>
                    <a:pt x="5443" y="2826"/>
                  </a:lnTo>
                  <a:lnTo>
                    <a:pt x="5384" y="2822"/>
                  </a:lnTo>
                  <a:lnTo>
                    <a:pt x="5323" y="2820"/>
                  </a:lnTo>
                  <a:lnTo>
                    <a:pt x="5260" y="2819"/>
                  </a:lnTo>
                  <a:lnTo>
                    <a:pt x="4578" y="2819"/>
                  </a:lnTo>
                  <a:lnTo>
                    <a:pt x="4578" y="4277"/>
                  </a:lnTo>
                  <a:lnTo>
                    <a:pt x="5260" y="4277"/>
                  </a:lnTo>
                  <a:close/>
                  <a:moveTo>
                    <a:pt x="7737" y="0"/>
                  </a:moveTo>
                  <a:lnTo>
                    <a:pt x="8536" y="0"/>
                  </a:lnTo>
                  <a:lnTo>
                    <a:pt x="8536" y="1264"/>
                  </a:lnTo>
                  <a:lnTo>
                    <a:pt x="8515" y="1834"/>
                  </a:lnTo>
                  <a:lnTo>
                    <a:pt x="8515" y="1834"/>
                  </a:lnTo>
                  <a:lnTo>
                    <a:pt x="8569" y="1788"/>
                  </a:lnTo>
                  <a:lnTo>
                    <a:pt x="8626" y="1743"/>
                  </a:lnTo>
                  <a:lnTo>
                    <a:pt x="8682" y="1702"/>
                  </a:lnTo>
                  <a:lnTo>
                    <a:pt x="8740" y="1663"/>
                  </a:lnTo>
                  <a:lnTo>
                    <a:pt x="8800" y="1626"/>
                  </a:lnTo>
                  <a:lnTo>
                    <a:pt x="8860" y="1591"/>
                  </a:lnTo>
                  <a:lnTo>
                    <a:pt x="8922" y="1558"/>
                  </a:lnTo>
                  <a:lnTo>
                    <a:pt x="8985" y="1527"/>
                  </a:lnTo>
                  <a:lnTo>
                    <a:pt x="8985" y="1527"/>
                  </a:lnTo>
                  <a:lnTo>
                    <a:pt x="9016" y="1513"/>
                  </a:lnTo>
                  <a:lnTo>
                    <a:pt x="9049" y="1500"/>
                  </a:lnTo>
                  <a:lnTo>
                    <a:pt x="9080" y="1487"/>
                  </a:lnTo>
                  <a:lnTo>
                    <a:pt x="9112" y="1476"/>
                  </a:lnTo>
                  <a:lnTo>
                    <a:pt x="9144" y="1466"/>
                  </a:lnTo>
                  <a:lnTo>
                    <a:pt x="9177" y="1456"/>
                  </a:lnTo>
                  <a:lnTo>
                    <a:pt x="9208" y="1447"/>
                  </a:lnTo>
                  <a:lnTo>
                    <a:pt x="9241" y="1439"/>
                  </a:lnTo>
                  <a:lnTo>
                    <a:pt x="9274" y="1432"/>
                  </a:lnTo>
                  <a:lnTo>
                    <a:pt x="9306" y="1426"/>
                  </a:lnTo>
                  <a:lnTo>
                    <a:pt x="9339" y="1421"/>
                  </a:lnTo>
                  <a:lnTo>
                    <a:pt x="9372" y="1417"/>
                  </a:lnTo>
                  <a:lnTo>
                    <a:pt x="9404" y="1413"/>
                  </a:lnTo>
                  <a:lnTo>
                    <a:pt x="9437" y="1411"/>
                  </a:lnTo>
                  <a:lnTo>
                    <a:pt x="9469" y="1410"/>
                  </a:lnTo>
                  <a:lnTo>
                    <a:pt x="9503" y="1409"/>
                  </a:lnTo>
                  <a:lnTo>
                    <a:pt x="9503" y="1409"/>
                  </a:lnTo>
                  <a:lnTo>
                    <a:pt x="9542" y="1410"/>
                  </a:lnTo>
                  <a:lnTo>
                    <a:pt x="9581" y="1411"/>
                  </a:lnTo>
                  <a:lnTo>
                    <a:pt x="9620" y="1413"/>
                  </a:lnTo>
                  <a:lnTo>
                    <a:pt x="9658" y="1417"/>
                  </a:lnTo>
                  <a:lnTo>
                    <a:pt x="9695" y="1421"/>
                  </a:lnTo>
                  <a:lnTo>
                    <a:pt x="9732" y="1426"/>
                  </a:lnTo>
                  <a:lnTo>
                    <a:pt x="9769" y="1433"/>
                  </a:lnTo>
                  <a:lnTo>
                    <a:pt x="9805" y="1439"/>
                  </a:lnTo>
                  <a:lnTo>
                    <a:pt x="9840" y="1448"/>
                  </a:lnTo>
                  <a:lnTo>
                    <a:pt x="9875" y="1457"/>
                  </a:lnTo>
                  <a:lnTo>
                    <a:pt x="9910" y="1467"/>
                  </a:lnTo>
                  <a:lnTo>
                    <a:pt x="9943" y="1477"/>
                  </a:lnTo>
                  <a:lnTo>
                    <a:pt x="9977" y="1489"/>
                  </a:lnTo>
                  <a:lnTo>
                    <a:pt x="10010" y="1502"/>
                  </a:lnTo>
                  <a:lnTo>
                    <a:pt x="10041" y="1517"/>
                  </a:lnTo>
                  <a:lnTo>
                    <a:pt x="10073" y="1531"/>
                  </a:lnTo>
                  <a:lnTo>
                    <a:pt x="10073" y="1531"/>
                  </a:lnTo>
                  <a:lnTo>
                    <a:pt x="10104" y="1547"/>
                  </a:lnTo>
                  <a:lnTo>
                    <a:pt x="10135" y="1563"/>
                  </a:lnTo>
                  <a:lnTo>
                    <a:pt x="10164" y="1581"/>
                  </a:lnTo>
                  <a:lnTo>
                    <a:pt x="10193" y="1598"/>
                  </a:lnTo>
                  <a:lnTo>
                    <a:pt x="10221" y="1617"/>
                  </a:lnTo>
                  <a:lnTo>
                    <a:pt x="10250" y="1637"/>
                  </a:lnTo>
                  <a:lnTo>
                    <a:pt x="10277" y="1658"/>
                  </a:lnTo>
                  <a:lnTo>
                    <a:pt x="10304" y="1678"/>
                  </a:lnTo>
                  <a:lnTo>
                    <a:pt x="10330" y="1701"/>
                  </a:lnTo>
                  <a:lnTo>
                    <a:pt x="10356" y="1724"/>
                  </a:lnTo>
                  <a:lnTo>
                    <a:pt x="10381" y="1748"/>
                  </a:lnTo>
                  <a:lnTo>
                    <a:pt x="10405" y="1772"/>
                  </a:lnTo>
                  <a:lnTo>
                    <a:pt x="10429" y="1798"/>
                  </a:lnTo>
                  <a:lnTo>
                    <a:pt x="10452" y="1824"/>
                  </a:lnTo>
                  <a:lnTo>
                    <a:pt x="10475" y="1851"/>
                  </a:lnTo>
                  <a:lnTo>
                    <a:pt x="10496" y="1878"/>
                  </a:lnTo>
                  <a:lnTo>
                    <a:pt x="10496" y="1878"/>
                  </a:lnTo>
                  <a:lnTo>
                    <a:pt x="10518" y="1907"/>
                  </a:lnTo>
                  <a:lnTo>
                    <a:pt x="10539" y="1937"/>
                  </a:lnTo>
                  <a:lnTo>
                    <a:pt x="10560" y="1966"/>
                  </a:lnTo>
                  <a:lnTo>
                    <a:pt x="10579" y="1997"/>
                  </a:lnTo>
                  <a:lnTo>
                    <a:pt x="10598" y="2029"/>
                  </a:lnTo>
                  <a:lnTo>
                    <a:pt x="10616" y="2060"/>
                  </a:lnTo>
                  <a:lnTo>
                    <a:pt x="10633" y="2094"/>
                  </a:lnTo>
                  <a:lnTo>
                    <a:pt x="10650" y="2128"/>
                  </a:lnTo>
                  <a:lnTo>
                    <a:pt x="10666" y="2162"/>
                  </a:lnTo>
                  <a:lnTo>
                    <a:pt x="10681" y="2197"/>
                  </a:lnTo>
                  <a:lnTo>
                    <a:pt x="10696" y="2233"/>
                  </a:lnTo>
                  <a:lnTo>
                    <a:pt x="10711" y="2270"/>
                  </a:lnTo>
                  <a:lnTo>
                    <a:pt x="10725" y="2307"/>
                  </a:lnTo>
                  <a:lnTo>
                    <a:pt x="10738" y="2345"/>
                  </a:lnTo>
                  <a:lnTo>
                    <a:pt x="10750" y="2384"/>
                  </a:lnTo>
                  <a:lnTo>
                    <a:pt x="10762" y="2423"/>
                  </a:lnTo>
                  <a:lnTo>
                    <a:pt x="10762" y="2423"/>
                  </a:lnTo>
                  <a:lnTo>
                    <a:pt x="10773" y="2464"/>
                  </a:lnTo>
                  <a:lnTo>
                    <a:pt x="10782" y="2504"/>
                  </a:lnTo>
                  <a:lnTo>
                    <a:pt x="10792" y="2546"/>
                  </a:lnTo>
                  <a:lnTo>
                    <a:pt x="10801" y="2588"/>
                  </a:lnTo>
                  <a:lnTo>
                    <a:pt x="10808" y="2630"/>
                  </a:lnTo>
                  <a:lnTo>
                    <a:pt x="10816" y="2674"/>
                  </a:lnTo>
                  <a:lnTo>
                    <a:pt x="10823" y="2717"/>
                  </a:lnTo>
                  <a:lnTo>
                    <a:pt x="10829" y="2762"/>
                  </a:lnTo>
                  <a:lnTo>
                    <a:pt x="10835" y="2807"/>
                  </a:lnTo>
                  <a:lnTo>
                    <a:pt x="10839" y="2853"/>
                  </a:lnTo>
                  <a:lnTo>
                    <a:pt x="10843" y="2898"/>
                  </a:lnTo>
                  <a:lnTo>
                    <a:pt x="10845" y="2945"/>
                  </a:lnTo>
                  <a:lnTo>
                    <a:pt x="10849" y="2993"/>
                  </a:lnTo>
                  <a:lnTo>
                    <a:pt x="10850" y="3041"/>
                  </a:lnTo>
                  <a:lnTo>
                    <a:pt x="10851" y="3090"/>
                  </a:lnTo>
                  <a:lnTo>
                    <a:pt x="10852" y="3138"/>
                  </a:lnTo>
                  <a:lnTo>
                    <a:pt x="10852" y="3138"/>
                  </a:lnTo>
                  <a:lnTo>
                    <a:pt x="10851" y="3193"/>
                  </a:lnTo>
                  <a:lnTo>
                    <a:pt x="10850" y="3247"/>
                  </a:lnTo>
                  <a:lnTo>
                    <a:pt x="10848" y="3299"/>
                  </a:lnTo>
                  <a:lnTo>
                    <a:pt x="10844" y="3351"/>
                  </a:lnTo>
                  <a:lnTo>
                    <a:pt x="10840" y="3403"/>
                  </a:lnTo>
                  <a:lnTo>
                    <a:pt x="10835" y="3453"/>
                  </a:lnTo>
                  <a:lnTo>
                    <a:pt x="10828" y="3503"/>
                  </a:lnTo>
                  <a:lnTo>
                    <a:pt x="10821" y="3553"/>
                  </a:lnTo>
                  <a:lnTo>
                    <a:pt x="10813" y="3601"/>
                  </a:lnTo>
                  <a:lnTo>
                    <a:pt x="10804" y="3649"/>
                  </a:lnTo>
                  <a:lnTo>
                    <a:pt x="10794" y="3696"/>
                  </a:lnTo>
                  <a:lnTo>
                    <a:pt x="10783" y="3742"/>
                  </a:lnTo>
                  <a:lnTo>
                    <a:pt x="10771" y="3788"/>
                  </a:lnTo>
                  <a:lnTo>
                    <a:pt x="10758" y="3832"/>
                  </a:lnTo>
                  <a:lnTo>
                    <a:pt x="10744" y="3877"/>
                  </a:lnTo>
                  <a:lnTo>
                    <a:pt x="10730" y="3920"/>
                  </a:lnTo>
                  <a:lnTo>
                    <a:pt x="10730" y="3920"/>
                  </a:lnTo>
                  <a:lnTo>
                    <a:pt x="10714" y="3962"/>
                  </a:lnTo>
                  <a:lnTo>
                    <a:pt x="10699" y="4005"/>
                  </a:lnTo>
                  <a:lnTo>
                    <a:pt x="10681" y="4045"/>
                  </a:lnTo>
                  <a:lnTo>
                    <a:pt x="10664" y="4085"/>
                  </a:lnTo>
                  <a:lnTo>
                    <a:pt x="10646" y="4124"/>
                  </a:lnTo>
                  <a:lnTo>
                    <a:pt x="10627" y="4163"/>
                  </a:lnTo>
                  <a:lnTo>
                    <a:pt x="10608" y="4200"/>
                  </a:lnTo>
                  <a:lnTo>
                    <a:pt x="10588" y="4237"/>
                  </a:lnTo>
                  <a:lnTo>
                    <a:pt x="10567" y="4273"/>
                  </a:lnTo>
                  <a:lnTo>
                    <a:pt x="10546" y="4308"/>
                  </a:lnTo>
                  <a:lnTo>
                    <a:pt x="10525" y="4342"/>
                  </a:lnTo>
                  <a:lnTo>
                    <a:pt x="10502" y="4375"/>
                  </a:lnTo>
                  <a:lnTo>
                    <a:pt x="10479" y="4407"/>
                  </a:lnTo>
                  <a:lnTo>
                    <a:pt x="10455" y="4439"/>
                  </a:lnTo>
                  <a:lnTo>
                    <a:pt x="10431" y="4470"/>
                  </a:lnTo>
                  <a:lnTo>
                    <a:pt x="10406" y="4500"/>
                  </a:lnTo>
                  <a:lnTo>
                    <a:pt x="10406" y="4500"/>
                  </a:lnTo>
                  <a:lnTo>
                    <a:pt x="10381" y="4529"/>
                  </a:lnTo>
                  <a:lnTo>
                    <a:pt x="10355" y="4557"/>
                  </a:lnTo>
                  <a:lnTo>
                    <a:pt x="10329" y="4584"/>
                  </a:lnTo>
                  <a:lnTo>
                    <a:pt x="10302" y="4611"/>
                  </a:lnTo>
                  <a:lnTo>
                    <a:pt x="10275" y="4636"/>
                  </a:lnTo>
                  <a:lnTo>
                    <a:pt x="10246" y="4661"/>
                  </a:lnTo>
                  <a:lnTo>
                    <a:pt x="10218" y="4685"/>
                  </a:lnTo>
                  <a:lnTo>
                    <a:pt x="10189" y="4708"/>
                  </a:lnTo>
                  <a:lnTo>
                    <a:pt x="10160" y="4730"/>
                  </a:lnTo>
                  <a:lnTo>
                    <a:pt x="10130" y="4752"/>
                  </a:lnTo>
                  <a:lnTo>
                    <a:pt x="10100" y="4772"/>
                  </a:lnTo>
                  <a:lnTo>
                    <a:pt x="10069" y="4792"/>
                  </a:lnTo>
                  <a:lnTo>
                    <a:pt x="10038" y="4810"/>
                  </a:lnTo>
                  <a:lnTo>
                    <a:pt x="10006" y="4828"/>
                  </a:lnTo>
                  <a:lnTo>
                    <a:pt x="9974" y="4845"/>
                  </a:lnTo>
                  <a:lnTo>
                    <a:pt x="9941" y="4861"/>
                  </a:lnTo>
                  <a:lnTo>
                    <a:pt x="9941" y="4861"/>
                  </a:lnTo>
                  <a:lnTo>
                    <a:pt x="9907" y="4876"/>
                  </a:lnTo>
                  <a:lnTo>
                    <a:pt x="9875" y="4890"/>
                  </a:lnTo>
                  <a:lnTo>
                    <a:pt x="9841" y="4903"/>
                  </a:lnTo>
                  <a:lnTo>
                    <a:pt x="9807" y="4915"/>
                  </a:lnTo>
                  <a:lnTo>
                    <a:pt x="9774" y="4926"/>
                  </a:lnTo>
                  <a:lnTo>
                    <a:pt x="9740" y="4937"/>
                  </a:lnTo>
                  <a:lnTo>
                    <a:pt x="9705" y="4946"/>
                  </a:lnTo>
                  <a:lnTo>
                    <a:pt x="9671" y="4955"/>
                  </a:lnTo>
                  <a:lnTo>
                    <a:pt x="9637" y="4962"/>
                  </a:lnTo>
                  <a:lnTo>
                    <a:pt x="9602" y="4969"/>
                  </a:lnTo>
                  <a:lnTo>
                    <a:pt x="9567" y="4974"/>
                  </a:lnTo>
                  <a:lnTo>
                    <a:pt x="9532" y="4978"/>
                  </a:lnTo>
                  <a:lnTo>
                    <a:pt x="9498" y="4982"/>
                  </a:lnTo>
                  <a:lnTo>
                    <a:pt x="9463" y="4984"/>
                  </a:lnTo>
                  <a:lnTo>
                    <a:pt x="9427" y="4985"/>
                  </a:lnTo>
                  <a:lnTo>
                    <a:pt x="9391" y="4986"/>
                  </a:lnTo>
                  <a:lnTo>
                    <a:pt x="9391" y="4986"/>
                  </a:lnTo>
                  <a:lnTo>
                    <a:pt x="9362" y="4986"/>
                  </a:lnTo>
                  <a:lnTo>
                    <a:pt x="9332" y="4984"/>
                  </a:lnTo>
                  <a:lnTo>
                    <a:pt x="9303" y="4982"/>
                  </a:lnTo>
                  <a:lnTo>
                    <a:pt x="9273" y="4979"/>
                  </a:lnTo>
                  <a:lnTo>
                    <a:pt x="9243" y="4975"/>
                  </a:lnTo>
                  <a:lnTo>
                    <a:pt x="9214" y="4971"/>
                  </a:lnTo>
                  <a:lnTo>
                    <a:pt x="9183" y="4964"/>
                  </a:lnTo>
                  <a:lnTo>
                    <a:pt x="9154" y="4958"/>
                  </a:lnTo>
                  <a:lnTo>
                    <a:pt x="9125" y="4951"/>
                  </a:lnTo>
                  <a:lnTo>
                    <a:pt x="9094" y="4943"/>
                  </a:lnTo>
                  <a:lnTo>
                    <a:pt x="9065" y="4934"/>
                  </a:lnTo>
                  <a:lnTo>
                    <a:pt x="9035" y="4923"/>
                  </a:lnTo>
                  <a:lnTo>
                    <a:pt x="9005" y="4912"/>
                  </a:lnTo>
                  <a:lnTo>
                    <a:pt x="8975" y="4901"/>
                  </a:lnTo>
                  <a:lnTo>
                    <a:pt x="8945" y="4888"/>
                  </a:lnTo>
                  <a:lnTo>
                    <a:pt x="8915" y="4875"/>
                  </a:lnTo>
                  <a:lnTo>
                    <a:pt x="8915" y="4875"/>
                  </a:lnTo>
                  <a:lnTo>
                    <a:pt x="8886" y="4860"/>
                  </a:lnTo>
                  <a:lnTo>
                    <a:pt x="8855" y="4846"/>
                  </a:lnTo>
                  <a:lnTo>
                    <a:pt x="8826" y="4830"/>
                  </a:lnTo>
                  <a:lnTo>
                    <a:pt x="8797" y="4813"/>
                  </a:lnTo>
                  <a:lnTo>
                    <a:pt x="8767" y="4796"/>
                  </a:lnTo>
                  <a:lnTo>
                    <a:pt x="8739" y="4778"/>
                  </a:lnTo>
                  <a:lnTo>
                    <a:pt x="8710" y="4759"/>
                  </a:lnTo>
                  <a:lnTo>
                    <a:pt x="8681" y="4740"/>
                  </a:lnTo>
                  <a:lnTo>
                    <a:pt x="8653" y="4719"/>
                  </a:lnTo>
                  <a:lnTo>
                    <a:pt x="8625" y="4698"/>
                  </a:lnTo>
                  <a:lnTo>
                    <a:pt x="8597" y="4677"/>
                  </a:lnTo>
                  <a:lnTo>
                    <a:pt x="8569" y="4654"/>
                  </a:lnTo>
                  <a:lnTo>
                    <a:pt x="8541" y="4630"/>
                  </a:lnTo>
                  <a:lnTo>
                    <a:pt x="8514" y="4606"/>
                  </a:lnTo>
                  <a:lnTo>
                    <a:pt x="8487" y="4581"/>
                  </a:lnTo>
                  <a:lnTo>
                    <a:pt x="8460" y="4555"/>
                  </a:lnTo>
                  <a:lnTo>
                    <a:pt x="8439" y="4555"/>
                  </a:lnTo>
                  <a:lnTo>
                    <a:pt x="8369" y="4902"/>
                  </a:lnTo>
                  <a:lnTo>
                    <a:pt x="7737" y="4902"/>
                  </a:lnTo>
                  <a:lnTo>
                    <a:pt x="7737" y="0"/>
                  </a:lnTo>
                  <a:close/>
                  <a:moveTo>
                    <a:pt x="8536" y="4042"/>
                  </a:moveTo>
                  <a:lnTo>
                    <a:pt x="8536" y="4042"/>
                  </a:lnTo>
                  <a:lnTo>
                    <a:pt x="8581" y="4080"/>
                  </a:lnTo>
                  <a:lnTo>
                    <a:pt x="8626" y="4115"/>
                  </a:lnTo>
                  <a:lnTo>
                    <a:pt x="8672" y="4148"/>
                  </a:lnTo>
                  <a:lnTo>
                    <a:pt x="8716" y="4177"/>
                  </a:lnTo>
                  <a:lnTo>
                    <a:pt x="8761" y="4203"/>
                  </a:lnTo>
                  <a:lnTo>
                    <a:pt x="8783" y="4215"/>
                  </a:lnTo>
                  <a:lnTo>
                    <a:pt x="8805" y="4226"/>
                  </a:lnTo>
                  <a:lnTo>
                    <a:pt x="8828" y="4237"/>
                  </a:lnTo>
                  <a:lnTo>
                    <a:pt x="8850" y="4247"/>
                  </a:lnTo>
                  <a:lnTo>
                    <a:pt x="8873" y="4255"/>
                  </a:lnTo>
                  <a:lnTo>
                    <a:pt x="8894" y="4264"/>
                  </a:lnTo>
                  <a:lnTo>
                    <a:pt x="8894" y="4264"/>
                  </a:lnTo>
                  <a:lnTo>
                    <a:pt x="8938" y="4278"/>
                  </a:lnTo>
                  <a:lnTo>
                    <a:pt x="8981" y="4291"/>
                  </a:lnTo>
                  <a:lnTo>
                    <a:pt x="9024" y="4302"/>
                  </a:lnTo>
                  <a:lnTo>
                    <a:pt x="9065" y="4311"/>
                  </a:lnTo>
                  <a:lnTo>
                    <a:pt x="9106" y="4317"/>
                  </a:lnTo>
                  <a:lnTo>
                    <a:pt x="9147" y="4323"/>
                  </a:lnTo>
                  <a:lnTo>
                    <a:pt x="9186" y="4325"/>
                  </a:lnTo>
                  <a:lnTo>
                    <a:pt x="9225" y="4326"/>
                  </a:lnTo>
                  <a:lnTo>
                    <a:pt x="9225" y="4326"/>
                  </a:lnTo>
                  <a:lnTo>
                    <a:pt x="9267" y="4325"/>
                  </a:lnTo>
                  <a:lnTo>
                    <a:pt x="9308" y="4322"/>
                  </a:lnTo>
                  <a:lnTo>
                    <a:pt x="9349" y="4316"/>
                  </a:lnTo>
                  <a:lnTo>
                    <a:pt x="9388" y="4308"/>
                  </a:lnTo>
                  <a:lnTo>
                    <a:pt x="9427" y="4298"/>
                  </a:lnTo>
                  <a:lnTo>
                    <a:pt x="9464" y="4285"/>
                  </a:lnTo>
                  <a:lnTo>
                    <a:pt x="9501" y="4270"/>
                  </a:lnTo>
                  <a:lnTo>
                    <a:pt x="9538" y="4252"/>
                  </a:lnTo>
                  <a:lnTo>
                    <a:pt x="9573" y="4233"/>
                  </a:lnTo>
                  <a:lnTo>
                    <a:pt x="9607" y="4211"/>
                  </a:lnTo>
                  <a:lnTo>
                    <a:pt x="9640" y="4187"/>
                  </a:lnTo>
                  <a:lnTo>
                    <a:pt x="9673" y="4160"/>
                  </a:lnTo>
                  <a:lnTo>
                    <a:pt x="9705" y="4132"/>
                  </a:lnTo>
                  <a:lnTo>
                    <a:pt x="9736" y="4100"/>
                  </a:lnTo>
                  <a:lnTo>
                    <a:pt x="9766" y="4067"/>
                  </a:lnTo>
                  <a:lnTo>
                    <a:pt x="9794" y="4031"/>
                  </a:lnTo>
                  <a:lnTo>
                    <a:pt x="9794" y="4031"/>
                  </a:lnTo>
                  <a:lnTo>
                    <a:pt x="9808" y="4012"/>
                  </a:lnTo>
                  <a:lnTo>
                    <a:pt x="9823" y="3993"/>
                  </a:lnTo>
                  <a:lnTo>
                    <a:pt x="9836" y="3973"/>
                  </a:lnTo>
                  <a:lnTo>
                    <a:pt x="9849" y="3953"/>
                  </a:lnTo>
                  <a:lnTo>
                    <a:pt x="9861" y="3932"/>
                  </a:lnTo>
                  <a:lnTo>
                    <a:pt x="9873" y="3910"/>
                  </a:lnTo>
                  <a:lnTo>
                    <a:pt x="9885" y="3888"/>
                  </a:lnTo>
                  <a:lnTo>
                    <a:pt x="9895" y="3866"/>
                  </a:lnTo>
                  <a:lnTo>
                    <a:pt x="9916" y="3819"/>
                  </a:lnTo>
                  <a:lnTo>
                    <a:pt x="9935" y="3769"/>
                  </a:lnTo>
                  <a:lnTo>
                    <a:pt x="9952" y="3718"/>
                  </a:lnTo>
                  <a:lnTo>
                    <a:pt x="9967" y="3664"/>
                  </a:lnTo>
                  <a:lnTo>
                    <a:pt x="9980" y="3607"/>
                  </a:lnTo>
                  <a:lnTo>
                    <a:pt x="9992" y="3550"/>
                  </a:lnTo>
                  <a:lnTo>
                    <a:pt x="10002" y="3489"/>
                  </a:lnTo>
                  <a:lnTo>
                    <a:pt x="10010" y="3426"/>
                  </a:lnTo>
                  <a:lnTo>
                    <a:pt x="10016" y="3361"/>
                  </a:lnTo>
                  <a:lnTo>
                    <a:pt x="10020" y="3294"/>
                  </a:lnTo>
                  <a:lnTo>
                    <a:pt x="10024" y="3224"/>
                  </a:lnTo>
                  <a:lnTo>
                    <a:pt x="10024" y="3152"/>
                  </a:lnTo>
                  <a:lnTo>
                    <a:pt x="10024" y="3152"/>
                  </a:lnTo>
                  <a:lnTo>
                    <a:pt x="10024" y="3090"/>
                  </a:lnTo>
                  <a:lnTo>
                    <a:pt x="10021" y="3028"/>
                  </a:lnTo>
                  <a:lnTo>
                    <a:pt x="10018" y="2968"/>
                  </a:lnTo>
                  <a:lnTo>
                    <a:pt x="10013" y="2910"/>
                  </a:lnTo>
                  <a:lnTo>
                    <a:pt x="10007" y="2854"/>
                  </a:lnTo>
                  <a:lnTo>
                    <a:pt x="10000" y="2800"/>
                  </a:lnTo>
                  <a:lnTo>
                    <a:pt x="9991" y="2746"/>
                  </a:lnTo>
                  <a:lnTo>
                    <a:pt x="9980" y="2697"/>
                  </a:lnTo>
                  <a:lnTo>
                    <a:pt x="9969" y="2647"/>
                  </a:lnTo>
                  <a:lnTo>
                    <a:pt x="9956" y="2600"/>
                  </a:lnTo>
                  <a:lnTo>
                    <a:pt x="9942" y="2554"/>
                  </a:lnTo>
                  <a:lnTo>
                    <a:pt x="9926" y="2511"/>
                  </a:lnTo>
                  <a:lnTo>
                    <a:pt x="9910" y="2469"/>
                  </a:lnTo>
                  <a:lnTo>
                    <a:pt x="9891" y="2428"/>
                  </a:lnTo>
                  <a:lnTo>
                    <a:pt x="9871" y="2390"/>
                  </a:lnTo>
                  <a:lnTo>
                    <a:pt x="9850" y="2354"/>
                  </a:lnTo>
                  <a:lnTo>
                    <a:pt x="9850" y="2354"/>
                  </a:lnTo>
                  <a:lnTo>
                    <a:pt x="9839" y="2336"/>
                  </a:lnTo>
                  <a:lnTo>
                    <a:pt x="9828" y="2320"/>
                  </a:lnTo>
                  <a:lnTo>
                    <a:pt x="9816" y="2304"/>
                  </a:lnTo>
                  <a:lnTo>
                    <a:pt x="9803" y="2287"/>
                  </a:lnTo>
                  <a:lnTo>
                    <a:pt x="9791" y="2272"/>
                  </a:lnTo>
                  <a:lnTo>
                    <a:pt x="9778" y="2257"/>
                  </a:lnTo>
                  <a:lnTo>
                    <a:pt x="9764" y="2243"/>
                  </a:lnTo>
                  <a:lnTo>
                    <a:pt x="9750" y="2230"/>
                  </a:lnTo>
                  <a:lnTo>
                    <a:pt x="9736" y="2217"/>
                  </a:lnTo>
                  <a:lnTo>
                    <a:pt x="9720" y="2204"/>
                  </a:lnTo>
                  <a:lnTo>
                    <a:pt x="9705" y="2192"/>
                  </a:lnTo>
                  <a:lnTo>
                    <a:pt x="9690" y="2181"/>
                  </a:lnTo>
                  <a:lnTo>
                    <a:pt x="9674" y="2170"/>
                  </a:lnTo>
                  <a:lnTo>
                    <a:pt x="9657" y="2159"/>
                  </a:lnTo>
                  <a:lnTo>
                    <a:pt x="9640" y="2149"/>
                  </a:lnTo>
                  <a:lnTo>
                    <a:pt x="9623" y="2141"/>
                  </a:lnTo>
                  <a:lnTo>
                    <a:pt x="9605" y="2132"/>
                  </a:lnTo>
                  <a:lnTo>
                    <a:pt x="9587" y="2123"/>
                  </a:lnTo>
                  <a:lnTo>
                    <a:pt x="9568" y="2116"/>
                  </a:lnTo>
                  <a:lnTo>
                    <a:pt x="9549" y="2109"/>
                  </a:lnTo>
                  <a:lnTo>
                    <a:pt x="9529" y="2103"/>
                  </a:lnTo>
                  <a:lnTo>
                    <a:pt x="9510" y="2097"/>
                  </a:lnTo>
                  <a:lnTo>
                    <a:pt x="9468" y="2088"/>
                  </a:lnTo>
                  <a:lnTo>
                    <a:pt x="9426" y="2079"/>
                  </a:lnTo>
                  <a:lnTo>
                    <a:pt x="9381" y="2073"/>
                  </a:lnTo>
                  <a:lnTo>
                    <a:pt x="9335" y="2070"/>
                  </a:lnTo>
                  <a:lnTo>
                    <a:pt x="9287" y="2069"/>
                  </a:lnTo>
                  <a:lnTo>
                    <a:pt x="9287" y="2069"/>
                  </a:lnTo>
                  <a:lnTo>
                    <a:pt x="9265" y="2070"/>
                  </a:lnTo>
                  <a:lnTo>
                    <a:pt x="9242" y="2071"/>
                  </a:lnTo>
                  <a:lnTo>
                    <a:pt x="9219" y="2072"/>
                  </a:lnTo>
                  <a:lnTo>
                    <a:pt x="9197" y="2076"/>
                  </a:lnTo>
                  <a:lnTo>
                    <a:pt x="9174" y="2079"/>
                  </a:lnTo>
                  <a:lnTo>
                    <a:pt x="9151" y="2083"/>
                  </a:lnTo>
                  <a:lnTo>
                    <a:pt x="9128" y="2088"/>
                  </a:lnTo>
                  <a:lnTo>
                    <a:pt x="9104" y="2093"/>
                  </a:lnTo>
                  <a:lnTo>
                    <a:pt x="9081" y="2099"/>
                  </a:lnTo>
                  <a:lnTo>
                    <a:pt x="9058" y="2107"/>
                  </a:lnTo>
                  <a:lnTo>
                    <a:pt x="9036" y="2115"/>
                  </a:lnTo>
                  <a:lnTo>
                    <a:pt x="9012" y="2123"/>
                  </a:lnTo>
                  <a:lnTo>
                    <a:pt x="8989" y="2132"/>
                  </a:lnTo>
                  <a:lnTo>
                    <a:pt x="8965" y="2143"/>
                  </a:lnTo>
                  <a:lnTo>
                    <a:pt x="8918" y="2165"/>
                  </a:lnTo>
                  <a:lnTo>
                    <a:pt x="8872" y="2191"/>
                  </a:lnTo>
                  <a:lnTo>
                    <a:pt x="8825" y="2219"/>
                  </a:lnTo>
                  <a:lnTo>
                    <a:pt x="8777" y="2250"/>
                  </a:lnTo>
                  <a:lnTo>
                    <a:pt x="8729" y="2284"/>
                  </a:lnTo>
                  <a:lnTo>
                    <a:pt x="8681" y="2321"/>
                  </a:lnTo>
                  <a:lnTo>
                    <a:pt x="8633" y="2362"/>
                  </a:lnTo>
                  <a:lnTo>
                    <a:pt x="8585" y="2405"/>
                  </a:lnTo>
                  <a:lnTo>
                    <a:pt x="8536" y="2451"/>
                  </a:lnTo>
                  <a:lnTo>
                    <a:pt x="8536" y="4042"/>
                  </a:lnTo>
                  <a:close/>
                  <a:moveTo>
                    <a:pt x="11066" y="361"/>
                  </a:moveTo>
                  <a:lnTo>
                    <a:pt x="11893" y="361"/>
                  </a:lnTo>
                  <a:lnTo>
                    <a:pt x="12290" y="2653"/>
                  </a:lnTo>
                  <a:lnTo>
                    <a:pt x="12290" y="2653"/>
                  </a:lnTo>
                  <a:lnTo>
                    <a:pt x="12401" y="3382"/>
                  </a:lnTo>
                  <a:lnTo>
                    <a:pt x="12401" y="3382"/>
                  </a:lnTo>
                  <a:lnTo>
                    <a:pt x="12512" y="4105"/>
                  </a:lnTo>
                  <a:lnTo>
                    <a:pt x="12540" y="4105"/>
                  </a:lnTo>
                  <a:lnTo>
                    <a:pt x="12540" y="4105"/>
                  </a:lnTo>
                  <a:lnTo>
                    <a:pt x="12615" y="3742"/>
                  </a:lnTo>
                  <a:lnTo>
                    <a:pt x="12689" y="3378"/>
                  </a:lnTo>
                  <a:lnTo>
                    <a:pt x="12689" y="3378"/>
                  </a:lnTo>
                  <a:lnTo>
                    <a:pt x="12763" y="3015"/>
                  </a:lnTo>
                  <a:lnTo>
                    <a:pt x="12839" y="2653"/>
                  </a:lnTo>
                  <a:lnTo>
                    <a:pt x="13395" y="361"/>
                  </a:lnTo>
                  <a:lnTo>
                    <a:pt x="14097" y="361"/>
                  </a:lnTo>
                  <a:lnTo>
                    <a:pt x="14653" y="2653"/>
                  </a:lnTo>
                  <a:lnTo>
                    <a:pt x="14653" y="2653"/>
                  </a:lnTo>
                  <a:lnTo>
                    <a:pt x="14730" y="3009"/>
                  </a:lnTo>
                  <a:lnTo>
                    <a:pt x="14806" y="3372"/>
                  </a:lnTo>
                  <a:lnTo>
                    <a:pt x="14806" y="3372"/>
                  </a:lnTo>
                  <a:lnTo>
                    <a:pt x="14959" y="4105"/>
                  </a:lnTo>
                  <a:lnTo>
                    <a:pt x="14988" y="4105"/>
                  </a:lnTo>
                  <a:lnTo>
                    <a:pt x="14988" y="4105"/>
                  </a:lnTo>
                  <a:lnTo>
                    <a:pt x="15042" y="3738"/>
                  </a:lnTo>
                  <a:lnTo>
                    <a:pt x="15095" y="3375"/>
                  </a:lnTo>
                  <a:lnTo>
                    <a:pt x="15095" y="3375"/>
                  </a:lnTo>
                  <a:lnTo>
                    <a:pt x="15147" y="3014"/>
                  </a:lnTo>
                  <a:lnTo>
                    <a:pt x="15203" y="2653"/>
                  </a:lnTo>
                  <a:lnTo>
                    <a:pt x="15599" y="361"/>
                  </a:lnTo>
                  <a:lnTo>
                    <a:pt x="16371" y="361"/>
                  </a:lnTo>
                  <a:lnTo>
                    <a:pt x="15502" y="4902"/>
                  </a:lnTo>
                  <a:lnTo>
                    <a:pt x="14501" y="4902"/>
                  </a:lnTo>
                  <a:lnTo>
                    <a:pt x="13938" y="2514"/>
                  </a:lnTo>
                  <a:lnTo>
                    <a:pt x="13938" y="2514"/>
                  </a:lnTo>
                  <a:lnTo>
                    <a:pt x="13882" y="2250"/>
                  </a:lnTo>
                  <a:lnTo>
                    <a:pt x="13829" y="1990"/>
                  </a:lnTo>
                  <a:lnTo>
                    <a:pt x="13829" y="1990"/>
                  </a:lnTo>
                  <a:lnTo>
                    <a:pt x="13804" y="1858"/>
                  </a:lnTo>
                  <a:lnTo>
                    <a:pt x="13780" y="1728"/>
                  </a:lnTo>
                  <a:lnTo>
                    <a:pt x="13757" y="1597"/>
                  </a:lnTo>
                  <a:lnTo>
                    <a:pt x="13736" y="1466"/>
                  </a:lnTo>
                  <a:lnTo>
                    <a:pt x="13708" y="1466"/>
                  </a:lnTo>
                  <a:lnTo>
                    <a:pt x="13708" y="1466"/>
                  </a:lnTo>
                  <a:lnTo>
                    <a:pt x="13658" y="1728"/>
                  </a:lnTo>
                  <a:lnTo>
                    <a:pt x="13607" y="1990"/>
                  </a:lnTo>
                  <a:lnTo>
                    <a:pt x="13607" y="1990"/>
                  </a:lnTo>
                  <a:lnTo>
                    <a:pt x="13554" y="2250"/>
                  </a:lnTo>
                  <a:lnTo>
                    <a:pt x="13500" y="2514"/>
                  </a:lnTo>
                  <a:lnTo>
                    <a:pt x="12950" y="4902"/>
                  </a:lnTo>
                  <a:lnTo>
                    <a:pt x="11969" y="4902"/>
                  </a:lnTo>
                  <a:lnTo>
                    <a:pt x="11066" y="361"/>
                  </a:lnTo>
                  <a:close/>
                  <a:moveTo>
                    <a:pt x="16556" y="3201"/>
                  </a:moveTo>
                  <a:lnTo>
                    <a:pt x="16556" y="3201"/>
                  </a:lnTo>
                  <a:lnTo>
                    <a:pt x="16557" y="3148"/>
                  </a:lnTo>
                  <a:lnTo>
                    <a:pt x="16558" y="3097"/>
                  </a:lnTo>
                  <a:lnTo>
                    <a:pt x="16562" y="3046"/>
                  </a:lnTo>
                  <a:lnTo>
                    <a:pt x="16565" y="2995"/>
                  </a:lnTo>
                  <a:lnTo>
                    <a:pt x="16569" y="2945"/>
                  </a:lnTo>
                  <a:lnTo>
                    <a:pt x="16575" y="2896"/>
                  </a:lnTo>
                  <a:lnTo>
                    <a:pt x="16582" y="2847"/>
                  </a:lnTo>
                  <a:lnTo>
                    <a:pt x="16590" y="2800"/>
                  </a:lnTo>
                  <a:lnTo>
                    <a:pt x="16598" y="2753"/>
                  </a:lnTo>
                  <a:lnTo>
                    <a:pt x="16608" y="2707"/>
                  </a:lnTo>
                  <a:lnTo>
                    <a:pt x="16619" y="2662"/>
                  </a:lnTo>
                  <a:lnTo>
                    <a:pt x="16631" y="2616"/>
                  </a:lnTo>
                  <a:lnTo>
                    <a:pt x="16643" y="2573"/>
                  </a:lnTo>
                  <a:lnTo>
                    <a:pt x="16657" y="2529"/>
                  </a:lnTo>
                  <a:lnTo>
                    <a:pt x="16672" y="2486"/>
                  </a:lnTo>
                  <a:lnTo>
                    <a:pt x="16689" y="2445"/>
                  </a:lnTo>
                  <a:lnTo>
                    <a:pt x="16689" y="2445"/>
                  </a:lnTo>
                  <a:lnTo>
                    <a:pt x="16705" y="2403"/>
                  </a:lnTo>
                  <a:lnTo>
                    <a:pt x="16723" y="2362"/>
                  </a:lnTo>
                  <a:lnTo>
                    <a:pt x="16741" y="2323"/>
                  </a:lnTo>
                  <a:lnTo>
                    <a:pt x="16760" y="2284"/>
                  </a:lnTo>
                  <a:lnTo>
                    <a:pt x="16780" y="2246"/>
                  </a:lnTo>
                  <a:lnTo>
                    <a:pt x="16801" y="2209"/>
                  </a:lnTo>
                  <a:lnTo>
                    <a:pt x="16822" y="2172"/>
                  </a:lnTo>
                  <a:lnTo>
                    <a:pt x="16844" y="2137"/>
                  </a:lnTo>
                  <a:lnTo>
                    <a:pt x="16867" y="2103"/>
                  </a:lnTo>
                  <a:lnTo>
                    <a:pt x="16890" y="2068"/>
                  </a:lnTo>
                  <a:lnTo>
                    <a:pt x="16915" y="2035"/>
                  </a:lnTo>
                  <a:lnTo>
                    <a:pt x="16940" y="2003"/>
                  </a:lnTo>
                  <a:lnTo>
                    <a:pt x="16965" y="1971"/>
                  </a:lnTo>
                  <a:lnTo>
                    <a:pt x="16992" y="1941"/>
                  </a:lnTo>
                  <a:lnTo>
                    <a:pt x="17019" y="1911"/>
                  </a:lnTo>
                  <a:lnTo>
                    <a:pt x="17046" y="1881"/>
                  </a:lnTo>
                  <a:lnTo>
                    <a:pt x="17046" y="1881"/>
                  </a:lnTo>
                  <a:lnTo>
                    <a:pt x="17075" y="1853"/>
                  </a:lnTo>
                  <a:lnTo>
                    <a:pt x="17104" y="1826"/>
                  </a:lnTo>
                  <a:lnTo>
                    <a:pt x="17133" y="1800"/>
                  </a:lnTo>
                  <a:lnTo>
                    <a:pt x="17164" y="1774"/>
                  </a:lnTo>
                  <a:lnTo>
                    <a:pt x="17194" y="1749"/>
                  </a:lnTo>
                  <a:lnTo>
                    <a:pt x="17226" y="1725"/>
                  </a:lnTo>
                  <a:lnTo>
                    <a:pt x="17257" y="1702"/>
                  </a:lnTo>
                  <a:lnTo>
                    <a:pt x="17289" y="1679"/>
                  </a:lnTo>
                  <a:lnTo>
                    <a:pt x="17321" y="1658"/>
                  </a:lnTo>
                  <a:lnTo>
                    <a:pt x="17355" y="1637"/>
                  </a:lnTo>
                  <a:lnTo>
                    <a:pt x="17389" y="1617"/>
                  </a:lnTo>
                  <a:lnTo>
                    <a:pt x="17422" y="1599"/>
                  </a:lnTo>
                  <a:lnTo>
                    <a:pt x="17457" y="1581"/>
                  </a:lnTo>
                  <a:lnTo>
                    <a:pt x="17493" y="1563"/>
                  </a:lnTo>
                  <a:lnTo>
                    <a:pt x="17528" y="1547"/>
                  </a:lnTo>
                  <a:lnTo>
                    <a:pt x="17565" y="1531"/>
                  </a:lnTo>
                  <a:lnTo>
                    <a:pt x="17565" y="1531"/>
                  </a:lnTo>
                  <a:lnTo>
                    <a:pt x="17602" y="1517"/>
                  </a:lnTo>
                  <a:lnTo>
                    <a:pt x="17638" y="1502"/>
                  </a:lnTo>
                  <a:lnTo>
                    <a:pt x="17675" y="1489"/>
                  </a:lnTo>
                  <a:lnTo>
                    <a:pt x="17713" y="1477"/>
                  </a:lnTo>
                  <a:lnTo>
                    <a:pt x="17750" y="1467"/>
                  </a:lnTo>
                  <a:lnTo>
                    <a:pt x="17788" y="1457"/>
                  </a:lnTo>
                  <a:lnTo>
                    <a:pt x="17826" y="1448"/>
                  </a:lnTo>
                  <a:lnTo>
                    <a:pt x="17864" y="1439"/>
                  </a:lnTo>
                  <a:lnTo>
                    <a:pt x="17902" y="1433"/>
                  </a:lnTo>
                  <a:lnTo>
                    <a:pt x="17941" y="1426"/>
                  </a:lnTo>
                  <a:lnTo>
                    <a:pt x="17979" y="1421"/>
                  </a:lnTo>
                  <a:lnTo>
                    <a:pt x="18018" y="1417"/>
                  </a:lnTo>
                  <a:lnTo>
                    <a:pt x="18057" y="1413"/>
                  </a:lnTo>
                  <a:lnTo>
                    <a:pt x="18097" y="1411"/>
                  </a:lnTo>
                  <a:lnTo>
                    <a:pt x="18137" y="1410"/>
                  </a:lnTo>
                  <a:lnTo>
                    <a:pt x="18177" y="1409"/>
                  </a:lnTo>
                  <a:lnTo>
                    <a:pt x="18177" y="1409"/>
                  </a:lnTo>
                  <a:lnTo>
                    <a:pt x="18216" y="1410"/>
                  </a:lnTo>
                  <a:lnTo>
                    <a:pt x="18256" y="1411"/>
                  </a:lnTo>
                  <a:lnTo>
                    <a:pt x="18295" y="1413"/>
                  </a:lnTo>
                  <a:lnTo>
                    <a:pt x="18334" y="1417"/>
                  </a:lnTo>
                  <a:lnTo>
                    <a:pt x="18373" y="1421"/>
                  </a:lnTo>
                  <a:lnTo>
                    <a:pt x="18413" y="1426"/>
                  </a:lnTo>
                  <a:lnTo>
                    <a:pt x="18452" y="1433"/>
                  </a:lnTo>
                  <a:lnTo>
                    <a:pt x="18490" y="1439"/>
                  </a:lnTo>
                  <a:lnTo>
                    <a:pt x="18529" y="1448"/>
                  </a:lnTo>
                  <a:lnTo>
                    <a:pt x="18567" y="1457"/>
                  </a:lnTo>
                  <a:lnTo>
                    <a:pt x="18605" y="1467"/>
                  </a:lnTo>
                  <a:lnTo>
                    <a:pt x="18643" y="1477"/>
                  </a:lnTo>
                  <a:lnTo>
                    <a:pt x="18680" y="1489"/>
                  </a:lnTo>
                  <a:lnTo>
                    <a:pt x="18718" y="1502"/>
                  </a:lnTo>
                  <a:lnTo>
                    <a:pt x="18755" y="1517"/>
                  </a:lnTo>
                  <a:lnTo>
                    <a:pt x="18792" y="1531"/>
                  </a:lnTo>
                  <a:lnTo>
                    <a:pt x="18792" y="1531"/>
                  </a:lnTo>
                  <a:lnTo>
                    <a:pt x="18829" y="1547"/>
                  </a:lnTo>
                  <a:lnTo>
                    <a:pt x="18865" y="1563"/>
                  </a:lnTo>
                  <a:lnTo>
                    <a:pt x="18900" y="1581"/>
                  </a:lnTo>
                  <a:lnTo>
                    <a:pt x="18935" y="1599"/>
                  </a:lnTo>
                  <a:lnTo>
                    <a:pt x="18969" y="1617"/>
                  </a:lnTo>
                  <a:lnTo>
                    <a:pt x="19003" y="1637"/>
                  </a:lnTo>
                  <a:lnTo>
                    <a:pt x="19036" y="1658"/>
                  </a:lnTo>
                  <a:lnTo>
                    <a:pt x="19069" y="1679"/>
                  </a:lnTo>
                  <a:lnTo>
                    <a:pt x="19101" y="1702"/>
                  </a:lnTo>
                  <a:lnTo>
                    <a:pt x="19132" y="1725"/>
                  </a:lnTo>
                  <a:lnTo>
                    <a:pt x="19164" y="1749"/>
                  </a:lnTo>
                  <a:lnTo>
                    <a:pt x="19194" y="1774"/>
                  </a:lnTo>
                  <a:lnTo>
                    <a:pt x="19223" y="1800"/>
                  </a:lnTo>
                  <a:lnTo>
                    <a:pt x="19253" y="1826"/>
                  </a:lnTo>
                  <a:lnTo>
                    <a:pt x="19282" y="1853"/>
                  </a:lnTo>
                  <a:lnTo>
                    <a:pt x="19309" y="1881"/>
                  </a:lnTo>
                  <a:lnTo>
                    <a:pt x="19309" y="1881"/>
                  </a:lnTo>
                  <a:lnTo>
                    <a:pt x="19338" y="1911"/>
                  </a:lnTo>
                  <a:lnTo>
                    <a:pt x="19364" y="1941"/>
                  </a:lnTo>
                  <a:lnTo>
                    <a:pt x="19390" y="1971"/>
                  </a:lnTo>
                  <a:lnTo>
                    <a:pt x="19416" y="2003"/>
                  </a:lnTo>
                  <a:lnTo>
                    <a:pt x="19441" y="2035"/>
                  </a:lnTo>
                  <a:lnTo>
                    <a:pt x="19465" y="2068"/>
                  </a:lnTo>
                  <a:lnTo>
                    <a:pt x="19488" y="2103"/>
                  </a:lnTo>
                  <a:lnTo>
                    <a:pt x="19510" y="2137"/>
                  </a:lnTo>
                  <a:lnTo>
                    <a:pt x="19532" y="2172"/>
                  </a:lnTo>
                  <a:lnTo>
                    <a:pt x="19554" y="2209"/>
                  </a:lnTo>
                  <a:lnTo>
                    <a:pt x="19575" y="2246"/>
                  </a:lnTo>
                  <a:lnTo>
                    <a:pt x="19595" y="2284"/>
                  </a:lnTo>
                  <a:lnTo>
                    <a:pt x="19614" y="2323"/>
                  </a:lnTo>
                  <a:lnTo>
                    <a:pt x="19632" y="2362"/>
                  </a:lnTo>
                  <a:lnTo>
                    <a:pt x="19651" y="2403"/>
                  </a:lnTo>
                  <a:lnTo>
                    <a:pt x="19668" y="2445"/>
                  </a:lnTo>
                  <a:lnTo>
                    <a:pt x="19668" y="2445"/>
                  </a:lnTo>
                  <a:lnTo>
                    <a:pt x="19684" y="2486"/>
                  </a:lnTo>
                  <a:lnTo>
                    <a:pt x="19700" y="2529"/>
                  </a:lnTo>
                  <a:lnTo>
                    <a:pt x="19714" y="2573"/>
                  </a:lnTo>
                  <a:lnTo>
                    <a:pt x="19727" y="2616"/>
                  </a:lnTo>
                  <a:lnTo>
                    <a:pt x="19740" y="2662"/>
                  </a:lnTo>
                  <a:lnTo>
                    <a:pt x="19751" y="2707"/>
                  </a:lnTo>
                  <a:lnTo>
                    <a:pt x="19760" y="2753"/>
                  </a:lnTo>
                  <a:lnTo>
                    <a:pt x="19769" y="2800"/>
                  </a:lnTo>
                  <a:lnTo>
                    <a:pt x="19778" y="2847"/>
                  </a:lnTo>
                  <a:lnTo>
                    <a:pt x="19784" y="2896"/>
                  </a:lnTo>
                  <a:lnTo>
                    <a:pt x="19790" y="2945"/>
                  </a:lnTo>
                  <a:lnTo>
                    <a:pt x="19795" y="2995"/>
                  </a:lnTo>
                  <a:lnTo>
                    <a:pt x="19798" y="3046"/>
                  </a:lnTo>
                  <a:lnTo>
                    <a:pt x="19802" y="3097"/>
                  </a:lnTo>
                  <a:lnTo>
                    <a:pt x="19803" y="3148"/>
                  </a:lnTo>
                  <a:lnTo>
                    <a:pt x="19804" y="3201"/>
                  </a:lnTo>
                  <a:lnTo>
                    <a:pt x="19804" y="3201"/>
                  </a:lnTo>
                  <a:lnTo>
                    <a:pt x="19803" y="3253"/>
                  </a:lnTo>
                  <a:lnTo>
                    <a:pt x="19802" y="3306"/>
                  </a:lnTo>
                  <a:lnTo>
                    <a:pt x="19798" y="3357"/>
                  </a:lnTo>
                  <a:lnTo>
                    <a:pt x="19795" y="3408"/>
                  </a:lnTo>
                  <a:lnTo>
                    <a:pt x="19790" y="3458"/>
                  </a:lnTo>
                  <a:lnTo>
                    <a:pt x="19784" y="3506"/>
                  </a:lnTo>
                  <a:lnTo>
                    <a:pt x="19778" y="3554"/>
                  </a:lnTo>
                  <a:lnTo>
                    <a:pt x="19769" y="3602"/>
                  </a:lnTo>
                  <a:lnTo>
                    <a:pt x="19760" y="3650"/>
                  </a:lnTo>
                  <a:lnTo>
                    <a:pt x="19751" y="3695"/>
                  </a:lnTo>
                  <a:lnTo>
                    <a:pt x="19740" y="3741"/>
                  </a:lnTo>
                  <a:lnTo>
                    <a:pt x="19727" y="3785"/>
                  </a:lnTo>
                  <a:lnTo>
                    <a:pt x="19714" y="3830"/>
                  </a:lnTo>
                  <a:lnTo>
                    <a:pt x="19700" y="3873"/>
                  </a:lnTo>
                  <a:lnTo>
                    <a:pt x="19684" y="3916"/>
                  </a:lnTo>
                  <a:lnTo>
                    <a:pt x="19668" y="3958"/>
                  </a:lnTo>
                  <a:lnTo>
                    <a:pt x="19668" y="3958"/>
                  </a:lnTo>
                  <a:lnTo>
                    <a:pt x="19651" y="3999"/>
                  </a:lnTo>
                  <a:lnTo>
                    <a:pt x="19632" y="4039"/>
                  </a:lnTo>
                  <a:lnTo>
                    <a:pt x="19614" y="4080"/>
                  </a:lnTo>
                  <a:lnTo>
                    <a:pt x="19595" y="4119"/>
                  </a:lnTo>
                  <a:lnTo>
                    <a:pt x="19575" y="4157"/>
                  </a:lnTo>
                  <a:lnTo>
                    <a:pt x="19554" y="4194"/>
                  </a:lnTo>
                  <a:lnTo>
                    <a:pt x="19532" y="4229"/>
                  </a:lnTo>
                  <a:lnTo>
                    <a:pt x="19510" y="4265"/>
                  </a:lnTo>
                  <a:lnTo>
                    <a:pt x="19488" y="4300"/>
                  </a:lnTo>
                  <a:lnTo>
                    <a:pt x="19465" y="4335"/>
                  </a:lnTo>
                  <a:lnTo>
                    <a:pt x="19441" y="4367"/>
                  </a:lnTo>
                  <a:lnTo>
                    <a:pt x="19416" y="4400"/>
                  </a:lnTo>
                  <a:lnTo>
                    <a:pt x="19390" y="4431"/>
                  </a:lnTo>
                  <a:lnTo>
                    <a:pt x="19364" y="4462"/>
                  </a:lnTo>
                  <a:lnTo>
                    <a:pt x="19338" y="4492"/>
                  </a:lnTo>
                  <a:lnTo>
                    <a:pt x="19309" y="4520"/>
                  </a:lnTo>
                  <a:lnTo>
                    <a:pt x="19309" y="4520"/>
                  </a:lnTo>
                  <a:lnTo>
                    <a:pt x="19282" y="4549"/>
                  </a:lnTo>
                  <a:lnTo>
                    <a:pt x="19253" y="4577"/>
                  </a:lnTo>
                  <a:lnTo>
                    <a:pt x="19223" y="4603"/>
                  </a:lnTo>
                  <a:lnTo>
                    <a:pt x="19194" y="4628"/>
                  </a:lnTo>
                  <a:lnTo>
                    <a:pt x="19164" y="4653"/>
                  </a:lnTo>
                  <a:lnTo>
                    <a:pt x="19132" y="4677"/>
                  </a:lnTo>
                  <a:lnTo>
                    <a:pt x="19101" y="4699"/>
                  </a:lnTo>
                  <a:lnTo>
                    <a:pt x="19069" y="4722"/>
                  </a:lnTo>
                  <a:lnTo>
                    <a:pt x="19036" y="4743"/>
                  </a:lnTo>
                  <a:lnTo>
                    <a:pt x="19003" y="4763"/>
                  </a:lnTo>
                  <a:lnTo>
                    <a:pt x="18969" y="4783"/>
                  </a:lnTo>
                  <a:lnTo>
                    <a:pt x="18935" y="4801"/>
                  </a:lnTo>
                  <a:lnTo>
                    <a:pt x="18900" y="4820"/>
                  </a:lnTo>
                  <a:lnTo>
                    <a:pt x="18865" y="4836"/>
                  </a:lnTo>
                  <a:lnTo>
                    <a:pt x="18829" y="4852"/>
                  </a:lnTo>
                  <a:lnTo>
                    <a:pt x="18792" y="4868"/>
                  </a:lnTo>
                  <a:lnTo>
                    <a:pt x="18792" y="4868"/>
                  </a:lnTo>
                  <a:lnTo>
                    <a:pt x="18755" y="4882"/>
                  </a:lnTo>
                  <a:lnTo>
                    <a:pt x="18718" y="4896"/>
                  </a:lnTo>
                  <a:lnTo>
                    <a:pt x="18680" y="4908"/>
                  </a:lnTo>
                  <a:lnTo>
                    <a:pt x="18643" y="4920"/>
                  </a:lnTo>
                  <a:lnTo>
                    <a:pt x="18605" y="4931"/>
                  </a:lnTo>
                  <a:lnTo>
                    <a:pt x="18567" y="4939"/>
                  </a:lnTo>
                  <a:lnTo>
                    <a:pt x="18529" y="4948"/>
                  </a:lnTo>
                  <a:lnTo>
                    <a:pt x="18490" y="4957"/>
                  </a:lnTo>
                  <a:lnTo>
                    <a:pt x="18452" y="4963"/>
                  </a:lnTo>
                  <a:lnTo>
                    <a:pt x="18413" y="4970"/>
                  </a:lnTo>
                  <a:lnTo>
                    <a:pt x="18373" y="4974"/>
                  </a:lnTo>
                  <a:lnTo>
                    <a:pt x="18334" y="4978"/>
                  </a:lnTo>
                  <a:lnTo>
                    <a:pt x="18295" y="4982"/>
                  </a:lnTo>
                  <a:lnTo>
                    <a:pt x="18256" y="4984"/>
                  </a:lnTo>
                  <a:lnTo>
                    <a:pt x="18216" y="4985"/>
                  </a:lnTo>
                  <a:lnTo>
                    <a:pt x="18177" y="4986"/>
                  </a:lnTo>
                  <a:lnTo>
                    <a:pt x="18177" y="4986"/>
                  </a:lnTo>
                  <a:lnTo>
                    <a:pt x="18137" y="4985"/>
                  </a:lnTo>
                  <a:lnTo>
                    <a:pt x="18097" y="4984"/>
                  </a:lnTo>
                  <a:lnTo>
                    <a:pt x="18057" y="4982"/>
                  </a:lnTo>
                  <a:lnTo>
                    <a:pt x="18018" y="4978"/>
                  </a:lnTo>
                  <a:lnTo>
                    <a:pt x="17979" y="4974"/>
                  </a:lnTo>
                  <a:lnTo>
                    <a:pt x="17941" y="4970"/>
                  </a:lnTo>
                  <a:lnTo>
                    <a:pt x="17902" y="4963"/>
                  </a:lnTo>
                  <a:lnTo>
                    <a:pt x="17864" y="4957"/>
                  </a:lnTo>
                  <a:lnTo>
                    <a:pt x="17826" y="4948"/>
                  </a:lnTo>
                  <a:lnTo>
                    <a:pt x="17788" y="4939"/>
                  </a:lnTo>
                  <a:lnTo>
                    <a:pt x="17750" y="4931"/>
                  </a:lnTo>
                  <a:lnTo>
                    <a:pt x="17713" y="4920"/>
                  </a:lnTo>
                  <a:lnTo>
                    <a:pt x="17675" y="4908"/>
                  </a:lnTo>
                  <a:lnTo>
                    <a:pt x="17638" y="4896"/>
                  </a:lnTo>
                  <a:lnTo>
                    <a:pt x="17602" y="4882"/>
                  </a:lnTo>
                  <a:lnTo>
                    <a:pt x="17565" y="4868"/>
                  </a:lnTo>
                  <a:lnTo>
                    <a:pt x="17565" y="4868"/>
                  </a:lnTo>
                  <a:lnTo>
                    <a:pt x="17528" y="4852"/>
                  </a:lnTo>
                  <a:lnTo>
                    <a:pt x="17493" y="4836"/>
                  </a:lnTo>
                  <a:lnTo>
                    <a:pt x="17457" y="4820"/>
                  </a:lnTo>
                  <a:lnTo>
                    <a:pt x="17422" y="4801"/>
                  </a:lnTo>
                  <a:lnTo>
                    <a:pt x="17389" y="4783"/>
                  </a:lnTo>
                  <a:lnTo>
                    <a:pt x="17355" y="4763"/>
                  </a:lnTo>
                  <a:lnTo>
                    <a:pt x="17321" y="4743"/>
                  </a:lnTo>
                  <a:lnTo>
                    <a:pt x="17289" y="4722"/>
                  </a:lnTo>
                  <a:lnTo>
                    <a:pt x="17257" y="4699"/>
                  </a:lnTo>
                  <a:lnTo>
                    <a:pt x="17226" y="4677"/>
                  </a:lnTo>
                  <a:lnTo>
                    <a:pt x="17194" y="4653"/>
                  </a:lnTo>
                  <a:lnTo>
                    <a:pt x="17164" y="4628"/>
                  </a:lnTo>
                  <a:lnTo>
                    <a:pt x="17133" y="4603"/>
                  </a:lnTo>
                  <a:lnTo>
                    <a:pt x="17104" y="4577"/>
                  </a:lnTo>
                  <a:lnTo>
                    <a:pt x="17075" y="4549"/>
                  </a:lnTo>
                  <a:lnTo>
                    <a:pt x="17046" y="4520"/>
                  </a:lnTo>
                  <a:lnTo>
                    <a:pt x="17046" y="4520"/>
                  </a:lnTo>
                  <a:lnTo>
                    <a:pt x="17019" y="4492"/>
                  </a:lnTo>
                  <a:lnTo>
                    <a:pt x="16992" y="4462"/>
                  </a:lnTo>
                  <a:lnTo>
                    <a:pt x="16965" y="4431"/>
                  </a:lnTo>
                  <a:lnTo>
                    <a:pt x="16940" y="4400"/>
                  </a:lnTo>
                  <a:lnTo>
                    <a:pt x="16915" y="4367"/>
                  </a:lnTo>
                  <a:lnTo>
                    <a:pt x="16890" y="4335"/>
                  </a:lnTo>
                  <a:lnTo>
                    <a:pt x="16867" y="4300"/>
                  </a:lnTo>
                  <a:lnTo>
                    <a:pt x="16844" y="4265"/>
                  </a:lnTo>
                  <a:lnTo>
                    <a:pt x="16822" y="4229"/>
                  </a:lnTo>
                  <a:lnTo>
                    <a:pt x="16801" y="4194"/>
                  </a:lnTo>
                  <a:lnTo>
                    <a:pt x="16780" y="4157"/>
                  </a:lnTo>
                  <a:lnTo>
                    <a:pt x="16760" y="4119"/>
                  </a:lnTo>
                  <a:lnTo>
                    <a:pt x="16741" y="4080"/>
                  </a:lnTo>
                  <a:lnTo>
                    <a:pt x="16723" y="4039"/>
                  </a:lnTo>
                  <a:lnTo>
                    <a:pt x="16705" y="3999"/>
                  </a:lnTo>
                  <a:lnTo>
                    <a:pt x="16689" y="3958"/>
                  </a:lnTo>
                  <a:lnTo>
                    <a:pt x="16689" y="3958"/>
                  </a:lnTo>
                  <a:lnTo>
                    <a:pt x="16672" y="3916"/>
                  </a:lnTo>
                  <a:lnTo>
                    <a:pt x="16657" y="3873"/>
                  </a:lnTo>
                  <a:lnTo>
                    <a:pt x="16643" y="3830"/>
                  </a:lnTo>
                  <a:lnTo>
                    <a:pt x="16631" y="3785"/>
                  </a:lnTo>
                  <a:lnTo>
                    <a:pt x="16619" y="3741"/>
                  </a:lnTo>
                  <a:lnTo>
                    <a:pt x="16608" y="3695"/>
                  </a:lnTo>
                  <a:lnTo>
                    <a:pt x="16598" y="3650"/>
                  </a:lnTo>
                  <a:lnTo>
                    <a:pt x="16590" y="3602"/>
                  </a:lnTo>
                  <a:lnTo>
                    <a:pt x="16582" y="3554"/>
                  </a:lnTo>
                  <a:lnTo>
                    <a:pt x="16575" y="3506"/>
                  </a:lnTo>
                  <a:lnTo>
                    <a:pt x="16569" y="3458"/>
                  </a:lnTo>
                  <a:lnTo>
                    <a:pt x="16565" y="3408"/>
                  </a:lnTo>
                  <a:lnTo>
                    <a:pt x="16562" y="3357"/>
                  </a:lnTo>
                  <a:lnTo>
                    <a:pt x="16558" y="3306"/>
                  </a:lnTo>
                  <a:lnTo>
                    <a:pt x="16557" y="3253"/>
                  </a:lnTo>
                  <a:lnTo>
                    <a:pt x="16556" y="3201"/>
                  </a:lnTo>
                  <a:lnTo>
                    <a:pt x="16556" y="3201"/>
                  </a:lnTo>
                  <a:close/>
                  <a:moveTo>
                    <a:pt x="17377" y="3201"/>
                  </a:moveTo>
                  <a:lnTo>
                    <a:pt x="17377" y="3201"/>
                  </a:lnTo>
                  <a:lnTo>
                    <a:pt x="17378" y="3264"/>
                  </a:lnTo>
                  <a:lnTo>
                    <a:pt x="17380" y="3326"/>
                  </a:lnTo>
                  <a:lnTo>
                    <a:pt x="17384" y="3387"/>
                  </a:lnTo>
                  <a:lnTo>
                    <a:pt x="17390" y="3446"/>
                  </a:lnTo>
                  <a:lnTo>
                    <a:pt x="17397" y="3502"/>
                  </a:lnTo>
                  <a:lnTo>
                    <a:pt x="17407" y="3557"/>
                  </a:lnTo>
                  <a:lnTo>
                    <a:pt x="17417" y="3612"/>
                  </a:lnTo>
                  <a:lnTo>
                    <a:pt x="17430" y="3664"/>
                  </a:lnTo>
                  <a:lnTo>
                    <a:pt x="17444" y="3715"/>
                  </a:lnTo>
                  <a:lnTo>
                    <a:pt x="17459" y="3764"/>
                  </a:lnTo>
                  <a:lnTo>
                    <a:pt x="17477" y="3811"/>
                  </a:lnTo>
                  <a:lnTo>
                    <a:pt x="17496" y="3857"/>
                  </a:lnTo>
                  <a:lnTo>
                    <a:pt x="17517" y="3902"/>
                  </a:lnTo>
                  <a:lnTo>
                    <a:pt x="17539" y="3944"/>
                  </a:lnTo>
                  <a:lnTo>
                    <a:pt x="17564" y="3985"/>
                  </a:lnTo>
                  <a:lnTo>
                    <a:pt x="17589" y="4024"/>
                  </a:lnTo>
                  <a:lnTo>
                    <a:pt x="17589" y="4024"/>
                  </a:lnTo>
                  <a:lnTo>
                    <a:pt x="17616" y="4061"/>
                  </a:lnTo>
                  <a:lnTo>
                    <a:pt x="17644" y="4097"/>
                  </a:lnTo>
                  <a:lnTo>
                    <a:pt x="17675" y="4129"/>
                  </a:lnTo>
                  <a:lnTo>
                    <a:pt x="17690" y="4145"/>
                  </a:lnTo>
                  <a:lnTo>
                    <a:pt x="17705" y="4159"/>
                  </a:lnTo>
                  <a:lnTo>
                    <a:pt x="17721" y="4174"/>
                  </a:lnTo>
                  <a:lnTo>
                    <a:pt x="17738" y="4187"/>
                  </a:lnTo>
                  <a:lnTo>
                    <a:pt x="17754" y="4200"/>
                  </a:lnTo>
                  <a:lnTo>
                    <a:pt x="17771" y="4212"/>
                  </a:lnTo>
                  <a:lnTo>
                    <a:pt x="17789" y="4224"/>
                  </a:lnTo>
                  <a:lnTo>
                    <a:pt x="17806" y="4236"/>
                  </a:lnTo>
                  <a:lnTo>
                    <a:pt x="17823" y="4246"/>
                  </a:lnTo>
                  <a:lnTo>
                    <a:pt x="17842" y="4255"/>
                  </a:lnTo>
                  <a:lnTo>
                    <a:pt x="17860" y="4265"/>
                  </a:lnTo>
                  <a:lnTo>
                    <a:pt x="17879" y="4274"/>
                  </a:lnTo>
                  <a:lnTo>
                    <a:pt x="17898" y="4283"/>
                  </a:lnTo>
                  <a:lnTo>
                    <a:pt x="17918" y="4290"/>
                  </a:lnTo>
                  <a:lnTo>
                    <a:pt x="17938" y="4297"/>
                  </a:lnTo>
                  <a:lnTo>
                    <a:pt x="17958" y="4303"/>
                  </a:lnTo>
                  <a:lnTo>
                    <a:pt x="17978" y="4309"/>
                  </a:lnTo>
                  <a:lnTo>
                    <a:pt x="17998" y="4314"/>
                  </a:lnTo>
                  <a:lnTo>
                    <a:pt x="18020" y="4318"/>
                  </a:lnTo>
                  <a:lnTo>
                    <a:pt x="18042" y="4323"/>
                  </a:lnTo>
                  <a:lnTo>
                    <a:pt x="18085" y="4328"/>
                  </a:lnTo>
                  <a:lnTo>
                    <a:pt x="18130" y="4331"/>
                  </a:lnTo>
                  <a:lnTo>
                    <a:pt x="18177" y="4334"/>
                  </a:lnTo>
                  <a:lnTo>
                    <a:pt x="18177" y="4334"/>
                  </a:lnTo>
                  <a:lnTo>
                    <a:pt x="18222" y="4331"/>
                  </a:lnTo>
                  <a:lnTo>
                    <a:pt x="18268" y="4328"/>
                  </a:lnTo>
                  <a:lnTo>
                    <a:pt x="18311" y="4323"/>
                  </a:lnTo>
                  <a:lnTo>
                    <a:pt x="18333" y="4318"/>
                  </a:lnTo>
                  <a:lnTo>
                    <a:pt x="18354" y="4314"/>
                  </a:lnTo>
                  <a:lnTo>
                    <a:pt x="18375" y="4309"/>
                  </a:lnTo>
                  <a:lnTo>
                    <a:pt x="18395" y="4303"/>
                  </a:lnTo>
                  <a:lnTo>
                    <a:pt x="18416" y="4297"/>
                  </a:lnTo>
                  <a:lnTo>
                    <a:pt x="18435" y="4290"/>
                  </a:lnTo>
                  <a:lnTo>
                    <a:pt x="18455" y="4283"/>
                  </a:lnTo>
                  <a:lnTo>
                    <a:pt x="18475" y="4274"/>
                  </a:lnTo>
                  <a:lnTo>
                    <a:pt x="18493" y="4265"/>
                  </a:lnTo>
                  <a:lnTo>
                    <a:pt x="18511" y="4255"/>
                  </a:lnTo>
                  <a:lnTo>
                    <a:pt x="18530" y="4246"/>
                  </a:lnTo>
                  <a:lnTo>
                    <a:pt x="18548" y="4236"/>
                  </a:lnTo>
                  <a:lnTo>
                    <a:pt x="18566" y="4224"/>
                  </a:lnTo>
                  <a:lnTo>
                    <a:pt x="18583" y="4212"/>
                  </a:lnTo>
                  <a:lnTo>
                    <a:pt x="18601" y="4200"/>
                  </a:lnTo>
                  <a:lnTo>
                    <a:pt x="18617" y="4187"/>
                  </a:lnTo>
                  <a:lnTo>
                    <a:pt x="18633" y="4174"/>
                  </a:lnTo>
                  <a:lnTo>
                    <a:pt x="18650" y="4159"/>
                  </a:lnTo>
                  <a:lnTo>
                    <a:pt x="18681" y="4129"/>
                  </a:lnTo>
                  <a:lnTo>
                    <a:pt x="18711" y="4097"/>
                  </a:lnTo>
                  <a:lnTo>
                    <a:pt x="18740" y="4061"/>
                  </a:lnTo>
                  <a:lnTo>
                    <a:pt x="18768" y="4024"/>
                  </a:lnTo>
                  <a:lnTo>
                    <a:pt x="18768" y="4024"/>
                  </a:lnTo>
                  <a:lnTo>
                    <a:pt x="18794" y="3985"/>
                  </a:lnTo>
                  <a:lnTo>
                    <a:pt x="18818" y="3944"/>
                  </a:lnTo>
                  <a:lnTo>
                    <a:pt x="18841" y="3902"/>
                  </a:lnTo>
                  <a:lnTo>
                    <a:pt x="18861" y="3857"/>
                  </a:lnTo>
                  <a:lnTo>
                    <a:pt x="18881" y="3811"/>
                  </a:lnTo>
                  <a:lnTo>
                    <a:pt x="18898" y="3764"/>
                  </a:lnTo>
                  <a:lnTo>
                    <a:pt x="18915" y="3715"/>
                  </a:lnTo>
                  <a:lnTo>
                    <a:pt x="18929" y="3664"/>
                  </a:lnTo>
                  <a:lnTo>
                    <a:pt x="18942" y="3612"/>
                  </a:lnTo>
                  <a:lnTo>
                    <a:pt x="18953" y="3557"/>
                  </a:lnTo>
                  <a:lnTo>
                    <a:pt x="18961" y="3502"/>
                  </a:lnTo>
                  <a:lnTo>
                    <a:pt x="18969" y="3446"/>
                  </a:lnTo>
                  <a:lnTo>
                    <a:pt x="18976" y="3387"/>
                  </a:lnTo>
                  <a:lnTo>
                    <a:pt x="18980" y="3326"/>
                  </a:lnTo>
                  <a:lnTo>
                    <a:pt x="18982" y="3264"/>
                  </a:lnTo>
                  <a:lnTo>
                    <a:pt x="18983" y="3201"/>
                  </a:lnTo>
                  <a:lnTo>
                    <a:pt x="18983" y="3201"/>
                  </a:lnTo>
                  <a:lnTo>
                    <a:pt x="18982" y="3137"/>
                  </a:lnTo>
                  <a:lnTo>
                    <a:pt x="18980" y="3074"/>
                  </a:lnTo>
                  <a:lnTo>
                    <a:pt x="18976" y="3014"/>
                  </a:lnTo>
                  <a:lnTo>
                    <a:pt x="18969" y="2954"/>
                  </a:lnTo>
                  <a:lnTo>
                    <a:pt x="18961" y="2896"/>
                  </a:lnTo>
                  <a:lnTo>
                    <a:pt x="18953" y="2841"/>
                  </a:lnTo>
                  <a:lnTo>
                    <a:pt x="18942" y="2786"/>
                  </a:lnTo>
                  <a:lnTo>
                    <a:pt x="18929" y="2733"/>
                  </a:lnTo>
                  <a:lnTo>
                    <a:pt x="18915" y="2682"/>
                  </a:lnTo>
                  <a:lnTo>
                    <a:pt x="18898" y="2632"/>
                  </a:lnTo>
                  <a:lnTo>
                    <a:pt x="18881" y="2585"/>
                  </a:lnTo>
                  <a:lnTo>
                    <a:pt x="18861" y="2539"/>
                  </a:lnTo>
                  <a:lnTo>
                    <a:pt x="18841" y="2495"/>
                  </a:lnTo>
                  <a:lnTo>
                    <a:pt x="18818" y="2452"/>
                  </a:lnTo>
                  <a:lnTo>
                    <a:pt x="18794" y="2411"/>
                  </a:lnTo>
                  <a:lnTo>
                    <a:pt x="18768" y="2371"/>
                  </a:lnTo>
                  <a:lnTo>
                    <a:pt x="18768" y="2371"/>
                  </a:lnTo>
                  <a:lnTo>
                    <a:pt x="18740" y="2334"/>
                  </a:lnTo>
                  <a:lnTo>
                    <a:pt x="18711" y="2299"/>
                  </a:lnTo>
                  <a:lnTo>
                    <a:pt x="18681" y="2267"/>
                  </a:lnTo>
                  <a:lnTo>
                    <a:pt x="18650" y="2236"/>
                  </a:lnTo>
                  <a:lnTo>
                    <a:pt x="18633" y="2222"/>
                  </a:lnTo>
                  <a:lnTo>
                    <a:pt x="18617" y="2208"/>
                  </a:lnTo>
                  <a:lnTo>
                    <a:pt x="18601" y="2195"/>
                  </a:lnTo>
                  <a:lnTo>
                    <a:pt x="18583" y="2183"/>
                  </a:lnTo>
                  <a:lnTo>
                    <a:pt x="18566" y="2171"/>
                  </a:lnTo>
                  <a:lnTo>
                    <a:pt x="18548" y="2160"/>
                  </a:lnTo>
                  <a:lnTo>
                    <a:pt x="18530" y="2149"/>
                  </a:lnTo>
                  <a:lnTo>
                    <a:pt x="18511" y="2140"/>
                  </a:lnTo>
                  <a:lnTo>
                    <a:pt x="18493" y="2130"/>
                  </a:lnTo>
                  <a:lnTo>
                    <a:pt x="18475" y="2121"/>
                  </a:lnTo>
                  <a:lnTo>
                    <a:pt x="18455" y="2114"/>
                  </a:lnTo>
                  <a:lnTo>
                    <a:pt x="18435" y="2106"/>
                  </a:lnTo>
                  <a:lnTo>
                    <a:pt x="18416" y="2098"/>
                  </a:lnTo>
                  <a:lnTo>
                    <a:pt x="18395" y="2093"/>
                  </a:lnTo>
                  <a:lnTo>
                    <a:pt x="18375" y="2086"/>
                  </a:lnTo>
                  <a:lnTo>
                    <a:pt x="18354" y="2082"/>
                  </a:lnTo>
                  <a:lnTo>
                    <a:pt x="18333" y="2077"/>
                  </a:lnTo>
                  <a:lnTo>
                    <a:pt x="18311" y="2073"/>
                  </a:lnTo>
                  <a:lnTo>
                    <a:pt x="18268" y="2067"/>
                  </a:lnTo>
                  <a:lnTo>
                    <a:pt x="18222" y="2064"/>
                  </a:lnTo>
                  <a:lnTo>
                    <a:pt x="18177" y="2063"/>
                  </a:lnTo>
                  <a:lnTo>
                    <a:pt x="18177" y="2063"/>
                  </a:lnTo>
                  <a:lnTo>
                    <a:pt x="18130" y="2064"/>
                  </a:lnTo>
                  <a:lnTo>
                    <a:pt x="18085" y="2067"/>
                  </a:lnTo>
                  <a:lnTo>
                    <a:pt x="18042" y="2073"/>
                  </a:lnTo>
                  <a:lnTo>
                    <a:pt x="18020" y="2077"/>
                  </a:lnTo>
                  <a:lnTo>
                    <a:pt x="17998" y="2082"/>
                  </a:lnTo>
                  <a:lnTo>
                    <a:pt x="17978" y="2086"/>
                  </a:lnTo>
                  <a:lnTo>
                    <a:pt x="17958" y="2093"/>
                  </a:lnTo>
                  <a:lnTo>
                    <a:pt x="17938" y="2098"/>
                  </a:lnTo>
                  <a:lnTo>
                    <a:pt x="17918" y="2106"/>
                  </a:lnTo>
                  <a:lnTo>
                    <a:pt x="17898" y="2114"/>
                  </a:lnTo>
                  <a:lnTo>
                    <a:pt x="17879" y="2121"/>
                  </a:lnTo>
                  <a:lnTo>
                    <a:pt x="17860" y="2130"/>
                  </a:lnTo>
                  <a:lnTo>
                    <a:pt x="17842" y="2140"/>
                  </a:lnTo>
                  <a:lnTo>
                    <a:pt x="17823" y="2149"/>
                  </a:lnTo>
                  <a:lnTo>
                    <a:pt x="17806" y="2160"/>
                  </a:lnTo>
                  <a:lnTo>
                    <a:pt x="17789" y="2171"/>
                  </a:lnTo>
                  <a:lnTo>
                    <a:pt x="17771" y="2183"/>
                  </a:lnTo>
                  <a:lnTo>
                    <a:pt x="17754" y="2195"/>
                  </a:lnTo>
                  <a:lnTo>
                    <a:pt x="17738" y="2208"/>
                  </a:lnTo>
                  <a:lnTo>
                    <a:pt x="17721" y="2222"/>
                  </a:lnTo>
                  <a:lnTo>
                    <a:pt x="17705" y="2236"/>
                  </a:lnTo>
                  <a:lnTo>
                    <a:pt x="17690" y="2251"/>
                  </a:lnTo>
                  <a:lnTo>
                    <a:pt x="17675" y="2267"/>
                  </a:lnTo>
                  <a:lnTo>
                    <a:pt x="17644" y="2299"/>
                  </a:lnTo>
                  <a:lnTo>
                    <a:pt x="17616" y="2334"/>
                  </a:lnTo>
                  <a:lnTo>
                    <a:pt x="17589" y="2371"/>
                  </a:lnTo>
                  <a:lnTo>
                    <a:pt x="17589" y="2371"/>
                  </a:lnTo>
                  <a:lnTo>
                    <a:pt x="17564" y="2411"/>
                  </a:lnTo>
                  <a:lnTo>
                    <a:pt x="17539" y="2452"/>
                  </a:lnTo>
                  <a:lnTo>
                    <a:pt x="17517" y="2495"/>
                  </a:lnTo>
                  <a:lnTo>
                    <a:pt x="17496" y="2539"/>
                  </a:lnTo>
                  <a:lnTo>
                    <a:pt x="17477" y="2585"/>
                  </a:lnTo>
                  <a:lnTo>
                    <a:pt x="17459" y="2632"/>
                  </a:lnTo>
                  <a:lnTo>
                    <a:pt x="17444" y="2682"/>
                  </a:lnTo>
                  <a:lnTo>
                    <a:pt x="17430" y="2733"/>
                  </a:lnTo>
                  <a:lnTo>
                    <a:pt x="17417" y="2786"/>
                  </a:lnTo>
                  <a:lnTo>
                    <a:pt x="17407" y="2841"/>
                  </a:lnTo>
                  <a:lnTo>
                    <a:pt x="17397" y="2896"/>
                  </a:lnTo>
                  <a:lnTo>
                    <a:pt x="17390" y="2954"/>
                  </a:lnTo>
                  <a:lnTo>
                    <a:pt x="17384" y="3014"/>
                  </a:lnTo>
                  <a:lnTo>
                    <a:pt x="17380" y="3074"/>
                  </a:lnTo>
                  <a:lnTo>
                    <a:pt x="17378" y="3137"/>
                  </a:lnTo>
                  <a:lnTo>
                    <a:pt x="17377" y="3201"/>
                  </a:lnTo>
                  <a:lnTo>
                    <a:pt x="17377" y="3201"/>
                  </a:lnTo>
                  <a:close/>
                  <a:moveTo>
                    <a:pt x="20441" y="1493"/>
                  </a:moveTo>
                  <a:lnTo>
                    <a:pt x="21101" y="1493"/>
                  </a:lnTo>
                  <a:lnTo>
                    <a:pt x="21156" y="2097"/>
                  </a:lnTo>
                  <a:lnTo>
                    <a:pt x="21184" y="2097"/>
                  </a:lnTo>
                  <a:lnTo>
                    <a:pt x="21184" y="2097"/>
                  </a:lnTo>
                  <a:lnTo>
                    <a:pt x="21207" y="2056"/>
                  </a:lnTo>
                  <a:lnTo>
                    <a:pt x="21231" y="2016"/>
                  </a:lnTo>
                  <a:lnTo>
                    <a:pt x="21255" y="1978"/>
                  </a:lnTo>
                  <a:lnTo>
                    <a:pt x="21280" y="1940"/>
                  </a:lnTo>
                  <a:lnTo>
                    <a:pt x="21305" y="1904"/>
                  </a:lnTo>
                  <a:lnTo>
                    <a:pt x="21331" y="1869"/>
                  </a:lnTo>
                  <a:lnTo>
                    <a:pt x="21357" y="1836"/>
                  </a:lnTo>
                  <a:lnTo>
                    <a:pt x="21384" y="1803"/>
                  </a:lnTo>
                  <a:lnTo>
                    <a:pt x="21411" y="1772"/>
                  </a:lnTo>
                  <a:lnTo>
                    <a:pt x="21440" y="1741"/>
                  </a:lnTo>
                  <a:lnTo>
                    <a:pt x="21469" y="1713"/>
                  </a:lnTo>
                  <a:lnTo>
                    <a:pt x="21498" y="1685"/>
                  </a:lnTo>
                  <a:lnTo>
                    <a:pt x="21529" y="1659"/>
                  </a:lnTo>
                  <a:lnTo>
                    <a:pt x="21559" y="1634"/>
                  </a:lnTo>
                  <a:lnTo>
                    <a:pt x="21591" y="1610"/>
                  </a:lnTo>
                  <a:lnTo>
                    <a:pt x="21622" y="1587"/>
                  </a:lnTo>
                  <a:lnTo>
                    <a:pt x="21622" y="1587"/>
                  </a:lnTo>
                  <a:lnTo>
                    <a:pt x="21655" y="1565"/>
                  </a:lnTo>
                  <a:lnTo>
                    <a:pt x="21686" y="1545"/>
                  </a:lnTo>
                  <a:lnTo>
                    <a:pt x="21719" y="1526"/>
                  </a:lnTo>
                  <a:lnTo>
                    <a:pt x="21752" y="1509"/>
                  </a:lnTo>
                  <a:lnTo>
                    <a:pt x="21784" y="1494"/>
                  </a:lnTo>
                  <a:lnTo>
                    <a:pt x="21817" y="1479"/>
                  </a:lnTo>
                  <a:lnTo>
                    <a:pt x="21851" y="1466"/>
                  </a:lnTo>
                  <a:lnTo>
                    <a:pt x="21883" y="1454"/>
                  </a:lnTo>
                  <a:lnTo>
                    <a:pt x="21916" y="1444"/>
                  </a:lnTo>
                  <a:lnTo>
                    <a:pt x="21949" y="1434"/>
                  </a:lnTo>
                  <a:lnTo>
                    <a:pt x="21983" y="1426"/>
                  </a:lnTo>
                  <a:lnTo>
                    <a:pt x="22016" y="1421"/>
                  </a:lnTo>
                  <a:lnTo>
                    <a:pt x="22049" y="1416"/>
                  </a:lnTo>
                  <a:lnTo>
                    <a:pt x="22083" y="1412"/>
                  </a:lnTo>
                  <a:lnTo>
                    <a:pt x="22117" y="1410"/>
                  </a:lnTo>
                  <a:lnTo>
                    <a:pt x="22151" y="1409"/>
                  </a:lnTo>
                  <a:lnTo>
                    <a:pt x="22151" y="1409"/>
                  </a:lnTo>
                  <a:lnTo>
                    <a:pt x="22210" y="1410"/>
                  </a:lnTo>
                  <a:lnTo>
                    <a:pt x="22267" y="1413"/>
                  </a:lnTo>
                  <a:lnTo>
                    <a:pt x="22320" y="1419"/>
                  </a:lnTo>
                  <a:lnTo>
                    <a:pt x="22370" y="1426"/>
                  </a:lnTo>
                  <a:lnTo>
                    <a:pt x="22394" y="1432"/>
                  </a:lnTo>
                  <a:lnTo>
                    <a:pt x="22417" y="1436"/>
                  </a:lnTo>
                  <a:lnTo>
                    <a:pt x="22440" y="1443"/>
                  </a:lnTo>
                  <a:lnTo>
                    <a:pt x="22461" y="1448"/>
                  </a:lnTo>
                  <a:lnTo>
                    <a:pt x="22482" y="1456"/>
                  </a:lnTo>
                  <a:lnTo>
                    <a:pt x="22503" y="1462"/>
                  </a:lnTo>
                  <a:lnTo>
                    <a:pt x="22521" y="1471"/>
                  </a:lnTo>
                  <a:lnTo>
                    <a:pt x="22540" y="1479"/>
                  </a:lnTo>
                  <a:lnTo>
                    <a:pt x="22402" y="2173"/>
                  </a:lnTo>
                  <a:lnTo>
                    <a:pt x="22402" y="2173"/>
                  </a:lnTo>
                  <a:lnTo>
                    <a:pt x="22357" y="2160"/>
                  </a:lnTo>
                  <a:lnTo>
                    <a:pt x="22315" y="2149"/>
                  </a:lnTo>
                  <a:lnTo>
                    <a:pt x="22273" y="2140"/>
                  </a:lnTo>
                  <a:lnTo>
                    <a:pt x="22234" y="2132"/>
                  </a:lnTo>
                  <a:lnTo>
                    <a:pt x="22234" y="2132"/>
                  </a:lnTo>
                  <a:lnTo>
                    <a:pt x="22194" y="2126"/>
                  </a:lnTo>
                  <a:lnTo>
                    <a:pt x="22149" y="2121"/>
                  </a:lnTo>
                  <a:lnTo>
                    <a:pt x="22099" y="2119"/>
                  </a:lnTo>
                  <a:lnTo>
                    <a:pt x="22046" y="2118"/>
                  </a:lnTo>
                  <a:lnTo>
                    <a:pt x="22046" y="2118"/>
                  </a:lnTo>
                  <a:lnTo>
                    <a:pt x="22021" y="2119"/>
                  </a:lnTo>
                  <a:lnTo>
                    <a:pt x="21996" y="2120"/>
                  </a:lnTo>
                  <a:lnTo>
                    <a:pt x="21970" y="2123"/>
                  </a:lnTo>
                  <a:lnTo>
                    <a:pt x="21944" y="2128"/>
                  </a:lnTo>
                  <a:lnTo>
                    <a:pt x="21918" y="2133"/>
                  </a:lnTo>
                  <a:lnTo>
                    <a:pt x="21892" y="2140"/>
                  </a:lnTo>
                  <a:lnTo>
                    <a:pt x="21866" y="2148"/>
                  </a:lnTo>
                  <a:lnTo>
                    <a:pt x="21840" y="2157"/>
                  </a:lnTo>
                  <a:lnTo>
                    <a:pt x="21812" y="2168"/>
                  </a:lnTo>
                  <a:lnTo>
                    <a:pt x="21786" y="2179"/>
                  </a:lnTo>
                  <a:lnTo>
                    <a:pt x="21759" y="2192"/>
                  </a:lnTo>
                  <a:lnTo>
                    <a:pt x="21732" y="2206"/>
                  </a:lnTo>
                  <a:lnTo>
                    <a:pt x="21705" y="2221"/>
                  </a:lnTo>
                  <a:lnTo>
                    <a:pt x="21678" y="2237"/>
                  </a:lnTo>
                  <a:lnTo>
                    <a:pt x="21651" y="2255"/>
                  </a:lnTo>
                  <a:lnTo>
                    <a:pt x="21622" y="2274"/>
                  </a:lnTo>
                  <a:lnTo>
                    <a:pt x="21622" y="2274"/>
                  </a:lnTo>
                  <a:lnTo>
                    <a:pt x="21595" y="2295"/>
                  </a:lnTo>
                  <a:lnTo>
                    <a:pt x="21568" y="2317"/>
                  </a:lnTo>
                  <a:lnTo>
                    <a:pt x="21541" y="2340"/>
                  </a:lnTo>
                  <a:lnTo>
                    <a:pt x="21515" y="2367"/>
                  </a:lnTo>
                  <a:lnTo>
                    <a:pt x="21490" y="2395"/>
                  </a:lnTo>
                  <a:lnTo>
                    <a:pt x="21465" y="2424"/>
                  </a:lnTo>
                  <a:lnTo>
                    <a:pt x="21440" y="2456"/>
                  </a:lnTo>
                  <a:lnTo>
                    <a:pt x="21416" y="2488"/>
                  </a:lnTo>
                  <a:lnTo>
                    <a:pt x="21392" y="2524"/>
                  </a:lnTo>
                  <a:lnTo>
                    <a:pt x="21369" y="2561"/>
                  </a:lnTo>
                  <a:lnTo>
                    <a:pt x="21346" y="2599"/>
                  </a:lnTo>
                  <a:lnTo>
                    <a:pt x="21323" y="2639"/>
                  </a:lnTo>
                  <a:lnTo>
                    <a:pt x="21302" y="2681"/>
                  </a:lnTo>
                  <a:lnTo>
                    <a:pt x="21281" y="2726"/>
                  </a:lnTo>
                  <a:lnTo>
                    <a:pt x="21260" y="2771"/>
                  </a:lnTo>
                  <a:lnTo>
                    <a:pt x="21240" y="2819"/>
                  </a:lnTo>
                  <a:lnTo>
                    <a:pt x="21240" y="4902"/>
                  </a:lnTo>
                  <a:lnTo>
                    <a:pt x="20441" y="4902"/>
                  </a:lnTo>
                  <a:lnTo>
                    <a:pt x="20441" y="1493"/>
                  </a:lnTo>
                  <a:close/>
                  <a:moveTo>
                    <a:pt x="22955" y="0"/>
                  </a:moveTo>
                  <a:lnTo>
                    <a:pt x="23755" y="0"/>
                  </a:lnTo>
                  <a:lnTo>
                    <a:pt x="23755" y="4070"/>
                  </a:lnTo>
                  <a:lnTo>
                    <a:pt x="23755" y="4070"/>
                  </a:lnTo>
                  <a:lnTo>
                    <a:pt x="23756" y="4105"/>
                  </a:lnTo>
                  <a:lnTo>
                    <a:pt x="23758" y="4137"/>
                  </a:lnTo>
                  <a:lnTo>
                    <a:pt x="23762" y="4166"/>
                  </a:lnTo>
                  <a:lnTo>
                    <a:pt x="23769" y="4194"/>
                  </a:lnTo>
                  <a:lnTo>
                    <a:pt x="23777" y="4217"/>
                  </a:lnTo>
                  <a:lnTo>
                    <a:pt x="23781" y="4228"/>
                  </a:lnTo>
                  <a:lnTo>
                    <a:pt x="23786" y="4239"/>
                  </a:lnTo>
                  <a:lnTo>
                    <a:pt x="23792" y="4249"/>
                  </a:lnTo>
                  <a:lnTo>
                    <a:pt x="23797" y="4258"/>
                  </a:lnTo>
                  <a:lnTo>
                    <a:pt x="23804" y="4266"/>
                  </a:lnTo>
                  <a:lnTo>
                    <a:pt x="23810" y="4274"/>
                  </a:lnTo>
                  <a:lnTo>
                    <a:pt x="23810" y="4274"/>
                  </a:lnTo>
                  <a:lnTo>
                    <a:pt x="23824" y="4288"/>
                  </a:lnTo>
                  <a:lnTo>
                    <a:pt x="23839" y="4300"/>
                  </a:lnTo>
                  <a:lnTo>
                    <a:pt x="23853" y="4310"/>
                  </a:lnTo>
                  <a:lnTo>
                    <a:pt x="23868" y="4318"/>
                  </a:lnTo>
                  <a:lnTo>
                    <a:pt x="23883" y="4325"/>
                  </a:lnTo>
                  <a:lnTo>
                    <a:pt x="23897" y="4329"/>
                  </a:lnTo>
                  <a:lnTo>
                    <a:pt x="23914" y="4332"/>
                  </a:lnTo>
                  <a:lnTo>
                    <a:pt x="23929" y="4334"/>
                  </a:lnTo>
                  <a:lnTo>
                    <a:pt x="23929" y="4334"/>
                  </a:lnTo>
                  <a:lnTo>
                    <a:pt x="23981" y="4334"/>
                  </a:lnTo>
                  <a:lnTo>
                    <a:pt x="23981" y="4334"/>
                  </a:lnTo>
                  <a:lnTo>
                    <a:pt x="23994" y="4332"/>
                  </a:lnTo>
                  <a:lnTo>
                    <a:pt x="24011" y="4329"/>
                  </a:lnTo>
                  <a:lnTo>
                    <a:pt x="24031" y="4325"/>
                  </a:lnTo>
                  <a:lnTo>
                    <a:pt x="24054" y="4319"/>
                  </a:lnTo>
                  <a:lnTo>
                    <a:pt x="24158" y="4917"/>
                  </a:lnTo>
                  <a:lnTo>
                    <a:pt x="24158" y="4917"/>
                  </a:lnTo>
                  <a:lnTo>
                    <a:pt x="24137" y="4925"/>
                  </a:lnTo>
                  <a:lnTo>
                    <a:pt x="24117" y="4933"/>
                  </a:lnTo>
                  <a:lnTo>
                    <a:pt x="24094" y="4940"/>
                  </a:lnTo>
                  <a:lnTo>
                    <a:pt x="24071" y="4947"/>
                  </a:lnTo>
                  <a:lnTo>
                    <a:pt x="24048" y="4953"/>
                  </a:lnTo>
                  <a:lnTo>
                    <a:pt x="24023" y="4959"/>
                  </a:lnTo>
                  <a:lnTo>
                    <a:pt x="23998" y="4964"/>
                  </a:lnTo>
                  <a:lnTo>
                    <a:pt x="23972" y="4969"/>
                  </a:lnTo>
                  <a:lnTo>
                    <a:pt x="23918" y="4976"/>
                  </a:lnTo>
                  <a:lnTo>
                    <a:pt x="23859" y="4982"/>
                  </a:lnTo>
                  <a:lnTo>
                    <a:pt x="23798" y="4985"/>
                  </a:lnTo>
                  <a:lnTo>
                    <a:pt x="23734" y="4986"/>
                  </a:lnTo>
                  <a:lnTo>
                    <a:pt x="23734" y="4986"/>
                  </a:lnTo>
                  <a:lnTo>
                    <a:pt x="23681" y="4985"/>
                  </a:lnTo>
                  <a:lnTo>
                    <a:pt x="23630" y="4982"/>
                  </a:lnTo>
                  <a:lnTo>
                    <a:pt x="23581" y="4977"/>
                  </a:lnTo>
                  <a:lnTo>
                    <a:pt x="23534" y="4970"/>
                  </a:lnTo>
                  <a:lnTo>
                    <a:pt x="23490" y="4961"/>
                  </a:lnTo>
                  <a:lnTo>
                    <a:pt x="23447" y="4950"/>
                  </a:lnTo>
                  <a:lnTo>
                    <a:pt x="23406" y="4937"/>
                  </a:lnTo>
                  <a:lnTo>
                    <a:pt x="23367" y="4922"/>
                  </a:lnTo>
                  <a:lnTo>
                    <a:pt x="23348" y="4913"/>
                  </a:lnTo>
                  <a:lnTo>
                    <a:pt x="23330" y="4905"/>
                  </a:lnTo>
                  <a:lnTo>
                    <a:pt x="23312" y="4895"/>
                  </a:lnTo>
                  <a:lnTo>
                    <a:pt x="23295" y="4885"/>
                  </a:lnTo>
                  <a:lnTo>
                    <a:pt x="23279" y="4875"/>
                  </a:lnTo>
                  <a:lnTo>
                    <a:pt x="23262" y="4864"/>
                  </a:lnTo>
                  <a:lnTo>
                    <a:pt x="23247" y="4854"/>
                  </a:lnTo>
                  <a:lnTo>
                    <a:pt x="23232" y="4842"/>
                  </a:lnTo>
                  <a:lnTo>
                    <a:pt x="23217" y="4829"/>
                  </a:lnTo>
                  <a:lnTo>
                    <a:pt x="23203" y="4817"/>
                  </a:lnTo>
                  <a:lnTo>
                    <a:pt x="23190" y="4803"/>
                  </a:lnTo>
                  <a:lnTo>
                    <a:pt x="23177" y="4790"/>
                  </a:lnTo>
                  <a:lnTo>
                    <a:pt x="23164" y="4775"/>
                  </a:lnTo>
                  <a:lnTo>
                    <a:pt x="23152" y="4760"/>
                  </a:lnTo>
                  <a:lnTo>
                    <a:pt x="23140" y="4745"/>
                  </a:lnTo>
                  <a:lnTo>
                    <a:pt x="23129" y="4729"/>
                  </a:lnTo>
                  <a:lnTo>
                    <a:pt x="23129" y="4729"/>
                  </a:lnTo>
                  <a:lnTo>
                    <a:pt x="23108" y="4696"/>
                  </a:lnTo>
                  <a:lnTo>
                    <a:pt x="23089" y="4661"/>
                  </a:lnTo>
                  <a:lnTo>
                    <a:pt x="23070" y="4626"/>
                  </a:lnTo>
                  <a:lnTo>
                    <a:pt x="23053" y="4589"/>
                  </a:lnTo>
                  <a:lnTo>
                    <a:pt x="23037" y="4550"/>
                  </a:lnTo>
                  <a:lnTo>
                    <a:pt x="23023" y="4509"/>
                  </a:lnTo>
                  <a:lnTo>
                    <a:pt x="23010" y="4468"/>
                  </a:lnTo>
                  <a:lnTo>
                    <a:pt x="22998" y="4425"/>
                  </a:lnTo>
                  <a:lnTo>
                    <a:pt x="22989" y="4380"/>
                  </a:lnTo>
                  <a:lnTo>
                    <a:pt x="22980" y="4335"/>
                  </a:lnTo>
                  <a:lnTo>
                    <a:pt x="22972" y="4287"/>
                  </a:lnTo>
                  <a:lnTo>
                    <a:pt x="22966" y="4238"/>
                  </a:lnTo>
                  <a:lnTo>
                    <a:pt x="22961" y="4188"/>
                  </a:lnTo>
                  <a:lnTo>
                    <a:pt x="22958" y="4136"/>
                  </a:lnTo>
                  <a:lnTo>
                    <a:pt x="22956" y="4083"/>
                  </a:lnTo>
                  <a:lnTo>
                    <a:pt x="22955" y="4027"/>
                  </a:lnTo>
                  <a:lnTo>
                    <a:pt x="22955" y="0"/>
                  </a:lnTo>
                  <a:close/>
                  <a:moveTo>
                    <a:pt x="24466" y="3201"/>
                  </a:moveTo>
                  <a:lnTo>
                    <a:pt x="24466" y="3201"/>
                  </a:lnTo>
                  <a:lnTo>
                    <a:pt x="24467" y="3149"/>
                  </a:lnTo>
                  <a:lnTo>
                    <a:pt x="24468" y="3098"/>
                  </a:lnTo>
                  <a:lnTo>
                    <a:pt x="24470" y="3048"/>
                  </a:lnTo>
                  <a:lnTo>
                    <a:pt x="24473" y="2998"/>
                  </a:lnTo>
                  <a:lnTo>
                    <a:pt x="24478" y="2949"/>
                  </a:lnTo>
                  <a:lnTo>
                    <a:pt x="24483" y="2901"/>
                  </a:lnTo>
                  <a:lnTo>
                    <a:pt x="24490" y="2853"/>
                  </a:lnTo>
                  <a:lnTo>
                    <a:pt x="24496" y="2805"/>
                  </a:lnTo>
                  <a:lnTo>
                    <a:pt x="24505" y="2758"/>
                  </a:lnTo>
                  <a:lnTo>
                    <a:pt x="24514" y="2713"/>
                  </a:lnTo>
                  <a:lnTo>
                    <a:pt x="24523" y="2667"/>
                  </a:lnTo>
                  <a:lnTo>
                    <a:pt x="24534" y="2623"/>
                  </a:lnTo>
                  <a:lnTo>
                    <a:pt x="24546" y="2579"/>
                  </a:lnTo>
                  <a:lnTo>
                    <a:pt x="24559" y="2536"/>
                  </a:lnTo>
                  <a:lnTo>
                    <a:pt x="24573" y="2494"/>
                  </a:lnTo>
                  <a:lnTo>
                    <a:pt x="24587" y="2451"/>
                  </a:lnTo>
                  <a:lnTo>
                    <a:pt x="24587" y="2451"/>
                  </a:lnTo>
                  <a:lnTo>
                    <a:pt x="24604" y="2410"/>
                  </a:lnTo>
                  <a:lnTo>
                    <a:pt x="24619" y="2370"/>
                  </a:lnTo>
                  <a:lnTo>
                    <a:pt x="24636" y="2330"/>
                  </a:lnTo>
                  <a:lnTo>
                    <a:pt x="24654" y="2291"/>
                  </a:lnTo>
                  <a:lnTo>
                    <a:pt x="24671" y="2253"/>
                  </a:lnTo>
                  <a:lnTo>
                    <a:pt x="24691" y="2216"/>
                  </a:lnTo>
                  <a:lnTo>
                    <a:pt x="24709" y="2180"/>
                  </a:lnTo>
                  <a:lnTo>
                    <a:pt x="24730" y="2144"/>
                  </a:lnTo>
                  <a:lnTo>
                    <a:pt x="24749" y="2109"/>
                  </a:lnTo>
                  <a:lnTo>
                    <a:pt x="24771" y="2076"/>
                  </a:lnTo>
                  <a:lnTo>
                    <a:pt x="24793" y="2042"/>
                  </a:lnTo>
                  <a:lnTo>
                    <a:pt x="24816" y="2009"/>
                  </a:lnTo>
                  <a:lnTo>
                    <a:pt x="24839" y="1978"/>
                  </a:lnTo>
                  <a:lnTo>
                    <a:pt x="24861" y="1948"/>
                  </a:lnTo>
                  <a:lnTo>
                    <a:pt x="24886" y="1918"/>
                  </a:lnTo>
                  <a:lnTo>
                    <a:pt x="24911" y="1889"/>
                  </a:lnTo>
                  <a:lnTo>
                    <a:pt x="24911" y="1889"/>
                  </a:lnTo>
                  <a:lnTo>
                    <a:pt x="24936" y="1861"/>
                  </a:lnTo>
                  <a:lnTo>
                    <a:pt x="24962" y="1834"/>
                  </a:lnTo>
                  <a:lnTo>
                    <a:pt x="24989" y="1806"/>
                  </a:lnTo>
                  <a:lnTo>
                    <a:pt x="25016" y="1780"/>
                  </a:lnTo>
                  <a:lnTo>
                    <a:pt x="25043" y="1755"/>
                  </a:lnTo>
                  <a:lnTo>
                    <a:pt x="25071" y="1731"/>
                  </a:lnTo>
                  <a:lnTo>
                    <a:pt x="25098" y="1709"/>
                  </a:lnTo>
                  <a:lnTo>
                    <a:pt x="25128" y="1686"/>
                  </a:lnTo>
                  <a:lnTo>
                    <a:pt x="25157" y="1664"/>
                  </a:lnTo>
                  <a:lnTo>
                    <a:pt x="25186" y="1642"/>
                  </a:lnTo>
                  <a:lnTo>
                    <a:pt x="25217" y="1623"/>
                  </a:lnTo>
                  <a:lnTo>
                    <a:pt x="25247" y="1603"/>
                  </a:lnTo>
                  <a:lnTo>
                    <a:pt x="25278" y="1585"/>
                  </a:lnTo>
                  <a:lnTo>
                    <a:pt x="25309" y="1568"/>
                  </a:lnTo>
                  <a:lnTo>
                    <a:pt x="25341" y="1550"/>
                  </a:lnTo>
                  <a:lnTo>
                    <a:pt x="25373" y="1535"/>
                  </a:lnTo>
                  <a:lnTo>
                    <a:pt x="25373" y="1535"/>
                  </a:lnTo>
                  <a:lnTo>
                    <a:pt x="25406" y="1520"/>
                  </a:lnTo>
                  <a:lnTo>
                    <a:pt x="25438" y="1506"/>
                  </a:lnTo>
                  <a:lnTo>
                    <a:pt x="25472" y="1492"/>
                  </a:lnTo>
                  <a:lnTo>
                    <a:pt x="25505" y="1480"/>
                  </a:lnTo>
                  <a:lnTo>
                    <a:pt x="25538" y="1469"/>
                  </a:lnTo>
                  <a:lnTo>
                    <a:pt x="25571" y="1458"/>
                  </a:lnTo>
                  <a:lnTo>
                    <a:pt x="25605" y="1449"/>
                  </a:lnTo>
                  <a:lnTo>
                    <a:pt x="25638" y="1441"/>
                  </a:lnTo>
                  <a:lnTo>
                    <a:pt x="25672" y="1434"/>
                  </a:lnTo>
                  <a:lnTo>
                    <a:pt x="25706" y="1428"/>
                  </a:lnTo>
                  <a:lnTo>
                    <a:pt x="25741" y="1422"/>
                  </a:lnTo>
                  <a:lnTo>
                    <a:pt x="25774" y="1418"/>
                  </a:lnTo>
                  <a:lnTo>
                    <a:pt x="25809" y="1414"/>
                  </a:lnTo>
                  <a:lnTo>
                    <a:pt x="25843" y="1411"/>
                  </a:lnTo>
                  <a:lnTo>
                    <a:pt x="25878" y="1410"/>
                  </a:lnTo>
                  <a:lnTo>
                    <a:pt x="25912" y="1409"/>
                  </a:lnTo>
                  <a:lnTo>
                    <a:pt x="25912" y="1409"/>
                  </a:lnTo>
                  <a:lnTo>
                    <a:pt x="25948" y="1410"/>
                  </a:lnTo>
                  <a:lnTo>
                    <a:pt x="25984" y="1411"/>
                  </a:lnTo>
                  <a:lnTo>
                    <a:pt x="26019" y="1413"/>
                  </a:lnTo>
                  <a:lnTo>
                    <a:pt x="26053" y="1416"/>
                  </a:lnTo>
                  <a:lnTo>
                    <a:pt x="26086" y="1420"/>
                  </a:lnTo>
                  <a:lnTo>
                    <a:pt x="26119" y="1424"/>
                  </a:lnTo>
                  <a:lnTo>
                    <a:pt x="26150" y="1429"/>
                  </a:lnTo>
                  <a:lnTo>
                    <a:pt x="26182" y="1435"/>
                  </a:lnTo>
                  <a:lnTo>
                    <a:pt x="26212" y="1442"/>
                  </a:lnTo>
                  <a:lnTo>
                    <a:pt x="26242" y="1449"/>
                  </a:lnTo>
                  <a:lnTo>
                    <a:pt x="26271" y="1457"/>
                  </a:lnTo>
                  <a:lnTo>
                    <a:pt x="26299" y="1467"/>
                  </a:lnTo>
                  <a:lnTo>
                    <a:pt x="26328" y="1476"/>
                  </a:lnTo>
                  <a:lnTo>
                    <a:pt x="26354" y="1487"/>
                  </a:lnTo>
                  <a:lnTo>
                    <a:pt x="26381" y="1498"/>
                  </a:lnTo>
                  <a:lnTo>
                    <a:pt x="26406" y="1510"/>
                  </a:lnTo>
                  <a:lnTo>
                    <a:pt x="26406" y="1510"/>
                  </a:lnTo>
                  <a:lnTo>
                    <a:pt x="26456" y="1536"/>
                  </a:lnTo>
                  <a:lnTo>
                    <a:pt x="26507" y="1565"/>
                  </a:lnTo>
                  <a:lnTo>
                    <a:pt x="26557" y="1596"/>
                  </a:lnTo>
                  <a:lnTo>
                    <a:pt x="26608" y="1629"/>
                  </a:lnTo>
                  <a:lnTo>
                    <a:pt x="26658" y="1664"/>
                  </a:lnTo>
                  <a:lnTo>
                    <a:pt x="26708" y="1702"/>
                  </a:lnTo>
                  <a:lnTo>
                    <a:pt x="26759" y="1742"/>
                  </a:lnTo>
                  <a:lnTo>
                    <a:pt x="26809" y="1785"/>
                  </a:lnTo>
                  <a:lnTo>
                    <a:pt x="26782" y="1236"/>
                  </a:lnTo>
                  <a:lnTo>
                    <a:pt x="26782" y="0"/>
                  </a:lnTo>
                  <a:lnTo>
                    <a:pt x="27581" y="0"/>
                  </a:lnTo>
                  <a:lnTo>
                    <a:pt x="27581" y="4902"/>
                  </a:lnTo>
                  <a:lnTo>
                    <a:pt x="26920" y="4902"/>
                  </a:lnTo>
                  <a:lnTo>
                    <a:pt x="26865" y="4534"/>
                  </a:lnTo>
                  <a:lnTo>
                    <a:pt x="26837" y="4534"/>
                  </a:lnTo>
                  <a:lnTo>
                    <a:pt x="26837" y="4534"/>
                  </a:lnTo>
                  <a:lnTo>
                    <a:pt x="26790" y="4580"/>
                  </a:lnTo>
                  <a:lnTo>
                    <a:pt x="26740" y="4625"/>
                  </a:lnTo>
                  <a:lnTo>
                    <a:pt x="26687" y="4667"/>
                  </a:lnTo>
                  <a:lnTo>
                    <a:pt x="26634" y="4708"/>
                  </a:lnTo>
                  <a:lnTo>
                    <a:pt x="26578" y="4747"/>
                  </a:lnTo>
                  <a:lnTo>
                    <a:pt x="26520" y="4784"/>
                  </a:lnTo>
                  <a:lnTo>
                    <a:pt x="26460" y="4820"/>
                  </a:lnTo>
                  <a:lnTo>
                    <a:pt x="26399" y="4854"/>
                  </a:lnTo>
                  <a:lnTo>
                    <a:pt x="26399" y="4854"/>
                  </a:lnTo>
                  <a:lnTo>
                    <a:pt x="26368" y="4870"/>
                  </a:lnTo>
                  <a:lnTo>
                    <a:pt x="26336" y="4885"/>
                  </a:lnTo>
                  <a:lnTo>
                    <a:pt x="26304" y="4899"/>
                  </a:lnTo>
                  <a:lnTo>
                    <a:pt x="26272" y="4912"/>
                  </a:lnTo>
                  <a:lnTo>
                    <a:pt x="26240" y="4923"/>
                  </a:lnTo>
                  <a:lnTo>
                    <a:pt x="26207" y="4934"/>
                  </a:lnTo>
                  <a:lnTo>
                    <a:pt x="26174" y="4944"/>
                  </a:lnTo>
                  <a:lnTo>
                    <a:pt x="26142" y="4953"/>
                  </a:lnTo>
                  <a:lnTo>
                    <a:pt x="26108" y="4961"/>
                  </a:lnTo>
                  <a:lnTo>
                    <a:pt x="26075" y="4968"/>
                  </a:lnTo>
                  <a:lnTo>
                    <a:pt x="26042" y="4973"/>
                  </a:lnTo>
                  <a:lnTo>
                    <a:pt x="26008" y="4977"/>
                  </a:lnTo>
                  <a:lnTo>
                    <a:pt x="25974" y="4982"/>
                  </a:lnTo>
                  <a:lnTo>
                    <a:pt x="25940" y="4984"/>
                  </a:lnTo>
                  <a:lnTo>
                    <a:pt x="25905" y="4985"/>
                  </a:lnTo>
                  <a:lnTo>
                    <a:pt x="25871" y="4986"/>
                  </a:lnTo>
                  <a:lnTo>
                    <a:pt x="25871" y="4986"/>
                  </a:lnTo>
                  <a:lnTo>
                    <a:pt x="25831" y="4985"/>
                  </a:lnTo>
                  <a:lnTo>
                    <a:pt x="25791" y="4984"/>
                  </a:lnTo>
                  <a:lnTo>
                    <a:pt x="25752" y="4982"/>
                  </a:lnTo>
                  <a:lnTo>
                    <a:pt x="25713" y="4978"/>
                  </a:lnTo>
                  <a:lnTo>
                    <a:pt x="25675" y="4974"/>
                  </a:lnTo>
                  <a:lnTo>
                    <a:pt x="25637" y="4970"/>
                  </a:lnTo>
                  <a:lnTo>
                    <a:pt x="25600" y="4963"/>
                  </a:lnTo>
                  <a:lnTo>
                    <a:pt x="25563" y="4957"/>
                  </a:lnTo>
                  <a:lnTo>
                    <a:pt x="25528" y="4949"/>
                  </a:lnTo>
                  <a:lnTo>
                    <a:pt x="25493" y="4940"/>
                  </a:lnTo>
                  <a:lnTo>
                    <a:pt x="25458" y="4931"/>
                  </a:lnTo>
                  <a:lnTo>
                    <a:pt x="25423" y="4920"/>
                  </a:lnTo>
                  <a:lnTo>
                    <a:pt x="25390" y="4909"/>
                  </a:lnTo>
                  <a:lnTo>
                    <a:pt x="25356" y="4896"/>
                  </a:lnTo>
                  <a:lnTo>
                    <a:pt x="25323" y="4883"/>
                  </a:lnTo>
                  <a:lnTo>
                    <a:pt x="25291" y="4869"/>
                  </a:lnTo>
                  <a:lnTo>
                    <a:pt x="25259" y="4854"/>
                  </a:lnTo>
                  <a:lnTo>
                    <a:pt x="25228" y="4837"/>
                  </a:lnTo>
                  <a:lnTo>
                    <a:pt x="25197" y="4821"/>
                  </a:lnTo>
                  <a:lnTo>
                    <a:pt x="25167" y="4803"/>
                  </a:lnTo>
                  <a:lnTo>
                    <a:pt x="25137" y="4784"/>
                  </a:lnTo>
                  <a:lnTo>
                    <a:pt x="25108" y="4765"/>
                  </a:lnTo>
                  <a:lnTo>
                    <a:pt x="25080" y="4744"/>
                  </a:lnTo>
                  <a:lnTo>
                    <a:pt x="25052" y="4722"/>
                  </a:lnTo>
                  <a:lnTo>
                    <a:pt x="25023" y="4699"/>
                  </a:lnTo>
                  <a:lnTo>
                    <a:pt x="24996" y="4677"/>
                  </a:lnTo>
                  <a:lnTo>
                    <a:pt x="24970" y="4653"/>
                  </a:lnTo>
                  <a:lnTo>
                    <a:pt x="24944" y="4627"/>
                  </a:lnTo>
                  <a:lnTo>
                    <a:pt x="24918" y="4601"/>
                  </a:lnTo>
                  <a:lnTo>
                    <a:pt x="24893" y="4573"/>
                  </a:lnTo>
                  <a:lnTo>
                    <a:pt x="24869" y="4546"/>
                  </a:lnTo>
                  <a:lnTo>
                    <a:pt x="24845" y="4517"/>
                  </a:lnTo>
                  <a:lnTo>
                    <a:pt x="24845" y="4517"/>
                  </a:lnTo>
                  <a:lnTo>
                    <a:pt x="24822" y="4488"/>
                  </a:lnTo>
                  <a:lnTo>
                    <a:pt x="24799" y="4457"/>
                  </a:lnTo>
                  <a:lnTo>
                    <a:pt x="24778" y="4426"/>
                  </a:lnTo>
                  <a:lnTo>
                    <a:pt x="24756" y="4394"/>
                  </a:lnTo>
                  <a:lnTo>
                    <a:pt x="24736" y="4362"/>
                  </a:lnTo>
                  <a:lnTo>
                    <a:pt x="24716" y="4328"/>
                  </a:lnTo>
                  <a:lnTo>
                    <a:pt x="24697" y="4294"/>
                  </a:lnTo>
                  <a:lnTo>
                    <a:pt x="24679" y="4259"/>
                  </a:lnTo>
                  <a:lnTo>
                    <a:pt x="24661" y="4224"/>
                  </a:lnTo>
                  <a:lnTo>
                    <a:pt x="24645" y="4187"/>
                  </a:lnTo>
                  <a:lnTo>
                    <a:pt x="24629" y="4150"/>
                  </a:lnTo>
                  <a:lnTo>
                    <a:pt x="24614" y="4112"/>
                  </a:lnTo>
                  <a:lnTo>
                    <a:pt x="24599" y="4074"/>
                  </a:lnTo>
                  <a:lnTo>
                    <a:pt x="24586" y="4035"/>
                  </a:lnTo>
                  <a:lnTo>
                    <a:pt x="24573" y="3995"/>
                  </a:lnTo>
                  <a:lnTo>
                    <a:pt x="24560" y="3954"/>
                  </a:lnTo>
                  <a:lnTo>
                    <a:pt x="24549" y="3912"/>
                  </a:lnTo>
                  <a:lnTo>
                    <a:pt x="24539" y="3870"/>
                  </a:lnTo>
                  <a:lnTo>
                    <a:pt x="24529" y="3827"/>
                  </a:lnTo>
                  <a:lnTo>
                    <a:pt x="24519" y="3783"/>
                  </a:lnTo>
                  <a:lnTo>
                    <a:pt x="24511" y="3739"/>
                  </a:lnTo>
                  <a:lnTo>
                    <a:pt x="24503" y="3694"/>
                  </a:lnTo>
                  <a:lnTo>
                    <a:pt x="24496" y="3647"/>
                  </a:lnTo>
                  <a:lnTo>
                    <a:pt x="24490" y="3601"/>
                  </a:lnTo>
                  <a:lnTo>
                    <a:pt x="24484" y="3554"/>
                  </a:lnTo>
                  <a:lnTo>
                    <a:pt x="24480" y="3505"/>
                  </a:lnTo>
                  <a:lnTo>
                    <a:pt x="24475" y="3456"/>
                  </a:lnTo>
                  <a:lnTo>
                    <a:pt x="24472" y="3408"/>
                  </a:lnTo>
                  <a:lnTo>
                    <a:pt x="24469" y="3357"/>
                  </a:lnTo>
                  <a:lnTo>
                    <a:pt x="24468" y="3306"/>
                  </a:lnTo>
                  <a:lnTo>
                    <a:pt x="24467" y="3253"/>
                  </a:lnTo>
                  <a:lnTo>
                    <a:pt x="24466" y="3201"/>
                  </a:lnTo>
                  <a:lnTo>
                    <a:pt x="24466" y="3201"/>
                  </a:lnTo>
                  <a:close/>
                  <a:moveTo>
                    <a:pt x="25294" y="3194"/>
                  </a:moveTo>
                  <a:lnTo>
                    <a:pt x="25294" y="3194"/>
                  </a:lnTo>
                  <a:lnTo>
                    <a:pt x="25294" y="3263"/>
                  </a:lnTo>
                  <a:lnTo>
                    <a:pt x="25296" y="3329"/>
                  </a:lnTo>
                  <a:lnTo>
                    <a:pt x="25300" y="3393"/>
                  </a:lnTo>
                  <a:lnTo>
                    <a:pt x="25306" y="3455"/>
                  </a:lnTo>
                  <a:lnTo>
                    <a:pt x="25312" y="3515"/>
                  </a:lnTo>
                  <a:lnTo>
                    <a:pt x="25321" y="3574"/>
                  </a:lnTo>
                  <a:lnTo>
                    <a:pt x="25331" y="3629"/>
                  </a:lnTo>
                  <a:lnTo>
                    <a:pt x="25343" y="3683"/>
                  </a:lnTo>
                  <a:lnTo>
                    <a:pt x="25356" y="3734"/>
                  </a:lnTo>
                  <a:lnTo>
                    <a:pt x="25371" y="3784"/>
                  </a:lnTo>
                  <a:lnTo>
                    <a:pt x="25387" y="3832"/>
                  </a:lnTo>
                  <a:lnTo>
                    <a:pt x="25405" y="3878"/>
                  </a:lnTo>
                  <a:lnTo>
                    <a:pt x="25424" y="3921"/>
                  </a:lnTo>
                  <a:lnTo>
                    <a:pt x="25445" y="3962"/>
                  </a:lnTo>
                  <a:lnTo>
                    <a:pt x="25468" y="4001"/>
                  </a:lnTo>
                  <a:lnTo>
                    <a:pt x="25492" y="4038"/>
                  </a:lnTo>
                  <a:lnTo>
                    <a:pt x="25492" y="4038"/>
                  </a:lnTo>
                  <a:lnTo>
                    <a:pt x="25517" y="4073"/>
                  </a:lnTo>
                  <a:lnTo>
                    <a:pt x="25544" y="4106"/>
                  </a:lnTo>
                  <a:lnTo>
                    <a:pt x="25572" y="4136"/>
                  </a:lnTo>
                  <a:lnTo>
                    <a:pt x="25602" y="4164"/>
                  </a:lnTo>
                  <a:lnTo>
                    <a:pt x="25617" y="4177"/>
                  </a:lnTo>
                  <a:lnTo>
                    <a:pt x="25633" y="4190"/>
                  </a:lnTo>
                  <a:lnTo>
                    <a:pt x="25648" y="4202"/>
                  </a:lnTo>
                  <a:lnTo>
                    <a:pt x="25666" y="4214"/>
                  </a:lnTo>
                  <a:lnTo>
                    <a:pt x="25682" y="4225"/>
                  </a:lnTo>
                  <a:lnTo>
                    <a:pt x="25699" y="4235"/>
                  </a:lnTo>
                  <a:lnTo>
                    <a:pt x="25717" y="4245"/>
                  </a:lnTo>
                  <a:lnTo>
                    <a:pt x="25734" y="4254"/>
                  </a:lnTo>
                  <a:lnTo>
                    <a:pt x="25753" y="4263"/>
                  </a:lnTo>
                  <a:lnTo>
                    <a:pt x="25771" y="4271"/>
                  </a:lnTo>
                  <a:lnTo>
                    <a:pt x="25808" y="4286"/>
                  </a:lnTo>
                  <a:lnTo>
                    <a:pt x="25848" y="4298"/>
                  </a:lnTo>
                  <a:lnTo>
                    <a:pt x="25888" y="4309"/>
                  </a:lnTo>
                  <a:lnTo>
                    <a:pt x="25931" y="4316"/>
                  </a:lnTo>
                  <a:lnTo>
                    <a:pt x="25974" y="4322"/>
                  </a:lnTo>
                  <a:lnTo>
                    <a:pt x="26019" y="4325"/>
                  </a:lnTo>
                  <a:lnTo>
                    <a:pt x="26066" y="4326"/>
                  </a:lnTo>
                  <a:lnTo>
                    <a:pt x="26066" y="4326"/>
                  </a:lnTo>
                  <a:lnTo>
                    <a:pt x="26090" y="4326"/>
                  </a:lnTo>
                  <a:lnTo>
                    <a:pt x="26112" y="4325"/>
                  </a:lnTo>
                  <a:lnTo>
                    <a:pt x="26136" y="4323"/>
                  </a:lnTo>
                  <a:lnTo>
                    <a:pt x="26160" y="4321"/>
                  </a:lnTo>
                  <a:lnTo>
                    <a:pt x="26183" y="4317"/>
                  </a:lnTo>
                  <a:lnTo>
                    <a:pt x="26207" y="4313"/>
                  </a:lnTo>
                  <a:lnTo>
                    <a:pt x="26230" y="4308"/>
                  </a:lnTo>
                  <a:lnTo>
                    <a:pt x="26254" y="4302"/>
                  </a:lnTo>
                  <a:lnTo>
                    <a:pt x="26277" y="4296"/>
                  </a:lnTo>
                  <a:lnTo>
                    <a:pt x="26299" y="4289"/>
                  </a:lnTo>
                  <a:lnTo>
                    <a:pt x="26322" y="4281"/>
                  </a:lnTo>
                  <a:lnTo>
                    <a:pt x="26345" y="4273"/>
                  </a:lnTo>
                  <a:lnTo>
                    <a:pt x="26368" y="4263"/>
                  </a:lnTo>
                  <a:lnTo>
                    <a:pt x="26391" y="4253"/>
                  </a:lnTo>
                  <a:lnTo>
                    <a:pt x="26413" y="4242"/>
                  </a:lnTo>
                  <a:lnTo>
                    <a:pt x="26435" y="4230"/>
                  </a:lnTo>
                  <a:lnTo>
                    <a:pt x="26458" y="4219"/>
                  </a:lnTo>
                  <a:lnTo>
                    <a:pt x="26480" y="4205"/>
                  </a:lnTo>
                  <a:lnTo>
                    <a:pt x="26503" y="4191"/>
                  </a:lnTo>
                  <a:lnTo>
                    <a:pt x="26524" y="4177"/>
                  </a:lnTo>
                  <a:lnTo>
                    <a:pt x="26546" y="4162"/>
                  </a:lnTo>
                  <a:lnTo>
                    <a:pt x="26568" y="4146"/>
                  </a:lnTo>
                  <a:lnTo>
                    <a:pt x="26611" y="4111"/>
                  </a:lnTo>
                  <a:lnTo>
                    <a:pt x="26655" y="4074"/>
                  </a:lnTo>
                  <a:lnTo>
                    <a:pt x="26697" y="4034"/>
                  </a:lnTo>
                  <a:lnTo>
                    <a:pt x="26740" y="3991"/>
                  </a:lnTo>
                  <a:lnTo>
                    <a:pt x="26782" y="3944"/>
                  </a:lnTo>
                  <a:lnTo>
                    <a:pt x="26782" y="2354"/>
                  </a:lnTo>
                  <a:lnTo>
                    <a:pt x="26782" y="2354"/>
                  </a:lnTo>
                  <a:lnTo>
                    <a:pt x="26736" y="2316"/>
                  </a:lnTo>
                  <a:lnTo>
                    <a:pt x="26692" y="2281"/>
                  </a:lnTo>
                  <a:lnTo>
                    <a:pt x="26647" y="2248"/>
                  </a:lnTo>
                  <a:lnTo>
                    <a:pt x="26604" y="2219"/>
                  </a:lnTo>
                  <a:lnTo>
                    <a:pt x="26559" y="2193"/>
                  </a:lnTo>
                  <a:lnTo>
                    <a:pt x="26516" y="2169"/>
                  </a:lnTo>
                  <a:lnTo>
                    <a:pt x="26495" y="2159"/>
                  </a:lnTo>
                  <a:lnTo>
                    <a:pt x="26473" y="2149"/>
                  </a:lnTo>
                  <a:lnTo>
                    <a:pt x="26452" y="2140"/>
                  </a:lnTo>
                  <a:lnTo>
                    <a:pt x="26430" y="2132"/>
                  </a:lnTo>
                  <a:lnTo>
                    <a:pt x="26430" y="2132"/>
                  </a:lnTo>
                  <a:lnTo>
                    <a:pt x="26387" y="2117"/>
                  </a:lnTo>
                  <a:lnTo>
                    <a:pt x="26345" y="2105"/>
                  </a:lnTo>
                  <a:lnTo>
                    <a:pt x="26302" y="2094"/>
                  </a:lnTo>
                  <a:lnTo>
                    <a:pt x="26259" y="2085"/>
                  </a:lnTo>
                  <a:lnTo>
                    <a:pt x="26216" y="2078"/>
                  </a:lnTo>
                  <a:lnTo>
                    <a:pt x="26173" y="2073"/>
                  </a:lnTo>
                  <a:lnTo>
                    <a:pt x="26130" y="2070"/>
                  </a:lnTo>
                  <a:lnTo>
                    <a:pt x="26086" y="2069"/>
                  </a:lnTo>
                  <a:lnTo>
                    <a:pt x="26086" y="2069"/>
                  </a:lnTo>
                  <a:lnTo>
                    <a:pt x="26045" y="2070"/>
                  </a:lnTo>
                  <a:lnTo>
                    <a:pt x="26005" y="2073"/>
                  </a:lnTo>
                  <a:lnTo>
                    <a:pt x="25965" y="2080"/>
                  </a:lnTo>
                  <a:lnTo>
                    <a:pt x="25925" y="2088"/>
                  </a:lnTo>
                  <a:lnTo>
                    <a:pt x="25887" y="2097"/>
                  </a:lnTo>
                  <a:lnTo>
                    <a:pt x="25850" y="2110"/>
                  </a:lnTo>
                  <a:lnTo>
                    <a:pt x="25815" y="2126"/>
                  </a:lnTo>
                  <a:lnTo>
                    <a:pt x="25779" y="2142"/>
                  </a:lnTo>
                  <a:lnTo>
                    <a:pt x="25744" y="2161"/>
                  </a:lnTo>
                  <a:lnTo>
                    <a:pt x="25709" y="2183"/>
                  </a:lnTo>
                  <a:lnTo>
                    <a:pt x="25677" y="2207"/>
                  </a:lnTo>
                  <a:lnTo>
                    <a:pt x="25644" y="2233"/>
                  </a:lnTo>
                  <a:lnTo>
                    <a:pt x="25612" y="2262"/>
                  </a:lnTo>
                  <a:lnTo>
                    <a:pt x="25582" y="2293"/>
                  </a:lnTo>
                  <a:lnTo>
                    <a:pt x="25552" y="2325"/>
                  </a:lnTo>
                  <a:lnTo>
                    <a:pt x="25523" y="2361"/>
                  </a:lnTo>
                  <a:lnTo>
                    <a:pt x="25523" y="2361"/>
                  </a:lnTo>
                  <a:lnTo>
                    <a:pt x="25495" y="2398"/>
                  </a:lnTo>
                  <a:lnTo>
                    <a:pt x="25469" y="2438"/>
                  </a:lnTo>
                  <a:lnTo>
                    <a:pt x="25445" y="2479"/>
                  </a:lnTo>
                  <a:lnTo>
                    <a:pt x="25422" y="2523"/>
                  </a:lnTo>
                  <a:lnTo>
                    <a:pt x="25402" y="2567"/>
                  </a:lnTo>
                  <a:lnTo>
                    <a:pt x="25383" y="2615"/>
                  </a:lnTo>
                  <a:lnTo>
                    <a:pt x="25366" y="2664"/>
                  </a:lnTo>
                  <a:lnTo>
                    <a:pt x="25350" y="2715"/>
                  </a:lnTo>
                  <a:lnTo>
                    <a:pt x="25337" y="2768"/>
                  </a:lnTo>
                  <a:lnTo>
                    <a:pt x="25325" y="2824"/>
                  </a:lnTo>
                  <a:lnTo>
                    <a:pt x="25316" y="2880"/>
                  </a:lnTo>
                  <a:lnTo>
                    <a:pt x="25308" y="2939"/>
                  </a:lnTo>
                  <a:lnTo>
                    <a:pt x="25302" y="2999"/>
                  </a:lnTo>
                  <a:lnTo>
                    <a:pt x="25297" y="3062"/>
                  </a:lnTo>
                  <a:lnTo>
                    <a:pt x="25294" y="3128"/>
                  </a:lnTo>
                  <a:lnTo>
                    <a:pt x="25294" y="3194"/>
                  </a:lnTo>
                  <a:lnTo>
                    <a:pt x="25294" y="3194"/>
                  </a:lnTo>
                  <a:close/>
                  <a:moveTo>
                    <a:pt x="28163" y="4438"/>
                  </a:moveTo>
                  <a:lnTo>
                    <a:pt x="28163" y="4438"/>
                  </a:lnTo>
                  <a:lnTo>
                    <a:pt x="28387" y="4220"/>
                  </a:lnTo>
                  <a:lnTo>
                    <a:pt x="28600" y="4010"/>
                  </a:lnTo>
                  <a:lnTo>
                    <a:pt x="28804" y="3809"/>
                  </a:lnTo>
                  <a:lnTo>
                    <a:pt x="28995" y="3618"/>
                  </a:lnTo>
                  <a:lnTo>
                    <a:pt x="28995" y="3618"/>
                  </a:lnTo>
                  <a:lnTo>
                    <a:pt x="29086" y="3525"/>
                  </a:lnTo>
                  <a:lnTo>
                    <a:pt x="29173" y="3434"/>
                  </a:lnTo>
                  <a:lnTo>
                    <a:pt x="29258" y="3345"/>
                  </a:lnTo>
                  <a:lnTo>
                    <a:pt x="29338" y="3257"/>
                  </a:lnTo>
                  <a:lnTo>
                    <a:pt x="29416" y="3171"/>
                  </a:lnTo>
                  <a:lnTo>
                    <a:pt x="29489" y="3086"/>
                  </a:lnTo>
                  <a:lnTo>
                    <a:pt x="29560" y="3004"/>
                  </a:lnTo>
                  <a:lnTo>
                    <a:pt x="29628" y="2923"/>
                  </a:lnTo>
                  <a:lnTo>
                    <a:pt x="29628" y="2923"/>
                  </a:lnTo>
                  <a:lnTo>
                    <a:pt x="29691" y="2844"/>
                  </a:lnTo>
                  <a:lnTo>
                    <a:pt x="29750" y="2766"/>
                  </a:lnTo>
                  <a:lnTo>
                    <a:pt x="29806" y="2690"/>
                  </a:lnTo>
                  <a:lnTo>
                    <a:pt x="29858" y="2614"/>
                  </a:lnTo>
                  <a:lnTo>
                    <a:pt x="29906" y="2540"/>
                  </a:lnTo>
                  <a:lnTo>
                    <a:pt x="29950" y="2467"/>
                  </a:lnTo>
                  <a:lnTo>
                    <a:pt x="29971" y="2432"/>
                  </a:lnTo>
                  <a:lnTo>
                    <a:pt x="29991" y="2396"/>
                  </a:lnTo>
                  <a:lnTo>
                    <a:pt x="30009" y="2361"/>
                  </a:lnTo>
                  <a:lnTo>
                    <a:pt x="30028" y="2326"/>
                  </a:lnTo>
                  <a:lnTo>
                    <a:pt x="30028" y="2326"/>
                  </a:lnTo>
                  <a:lnTo>
                    <a:pt x="30044" y="2292"/>
                  </a:lnTo>
                  <a:lnTo>
                    <a:pt x="30060" y="2257"/>
                  </a:lnTo>
                  <a:lnTo>
                    <a:pt x="30074" y="2223"/>
                  </a:lnTo>
                  <a:lnTo>
                    <a:pt x="30088" y="2190"/>
                  </a:lnTo>
                  <a:lnTo>
                    <a:pt x="30100" y="2155"/>
                  </a:lnTo>
                  <a:lnTo>
                    <a:pt x="30112" y="2122"/>
                  </a:lnTo>
                  <a:lnTo>
                    <a:pt x="30122" y="2089"/>
                  </a:lnTo>
                  <a:lnTo>
                    <a:pt x="30132" y="2055"/>
                  </a:lnTo>
                  <a:lnTo>
                    <a:pt x="30139" y="2022"/>
                  </a:lnTo>
                  <a:lnTo>
                    <a:pt x="30147" y="1990"/>
                  </a:lnTo>
                  <a:lnTo>
                    <a:pt x="30153" y="1957"/>
                  </a:lnTo>
                  <a:lnTo>
                    <a:pt x="30158" y="1925"/>
                  </a:lnTo>
                  <a:lnTo>
                    <a:pt x="30161" y="1893"/>
                  </a:lnTo>
                  <a:lnTo>
                    <a:pt x="30164" y="1862"/>
                  </a:lnTo>
                  <a:lnTo>
                    <a:pt x="30166" y="1830"/>
                  </a:lnTo>
                  <a:lnTo>
                    <a:pt x="30167" y="1799"/>
                  </a:lnTo>
                  <a:lnTo>
                    <a:pt x="30167" y="1799"/>
                  </a:lnTo>
                  <a:lnTo>
                    <a:pt x="30166" y="1754"/>
                  </a:lnTo>
                  <a:lnTo>
                    <a:pt x="30163" y="1712"/>
                  </a:lnTo>
                  <a:lnTo>
                    <a:pt x="30159" y="1671"/>
                  </a:lnTo>
                  <a:lnTo>
                    <a:pt x="30155" y="1631"/>
                  </a:lnTo>
                  <a:lnTo>
                    <a:pt x="30148" y="1591"/>
                  </a:lnTo>
                  <a:lnTo>
                    <a:pt x="30139" y="1553"/>
                  </a:lnTo>
                  <a:lnTo>
                    <a:pt x="30130" y="1518"/>
                  </a:lnTo>
                  <a:lnTo>
                    <a:pt x="30119" y="1482"/>
                  </a:lnTo>
                  <a:lnTo>
                    <a:pt x="30107" y="1447"/>
                  </a:lnTo>
                  <a:lnTo>
                    <a:pt x="30093" y="1414"/>
                  </a:lnTo>
                  <a:lnTo>
                    <a:pt x="30078" y="1382"/>
                  </a:lnTo>
                  <a:lnTo>
                    <a:pt x="30060" y="1352"/>
                  </a:lnTo>
                  <a:lnTo>
                    <a:pt x="30043" y="1321"/>
                  </a:lnTo>
                  <a:lnTo>
                    <a:pt x="30022" y="1293"/>
                  </a:lnTo>
                  <a:lnTo>
                    <a:pt x="30001" y="1266"/>
                  </a:lnTo>
                  <a:lnTo>
                    <a:pt x="29979" y="1240"/>
                  </a:lnTo>
                  <a:lnTo>
                    <a:pt x="29979" y="1240"/>
                  </a:lnTo>
                  <a:lnTo>
                    <a:pt x="29955" y="1215"/>
                  </a:lnTo>
                  <a:lnTo>
                    <a:pt x="29929" y="1192"/>
                  </a:lnTo>
                  <a:lnTo>
                    <a:pt x="29903" y="1170"/>
                  </a:lnTo>
                  <a:lnTo>
                    <a:pt x="29874" y="1150"/>
                  </a:lnTo>
                  <a:lnTo>
                    <a:pt x="29845" y="1131"/>
                  </a:lnTo>
                  <a:lnTo>
                    <a:pt x="29814" y="1115"/>
                  </a:lnTo>
                  <a:lnTo>
                    <a:pt x="29782" y="1100"/>
                  </a:lnTo>
                  <a:lnTo>
                    <a:pt x="29749" y="1086"/>
                  </a:lnTo>
                  <a:lnTo>
                    <a:pt x="29714" y="1074"/>
                  </a:lnTo>
                  <a:lnTo>
                    <a:pt x="29679" y="1064"/>
                  </a:lnTo>
                  <a:lnTo>
                    <a:pt x="29642" y="1054"/>
                  </a:lnTo>
                  <a:lnTo>
                    <a:pt x="29603" y="1048"/>
                  </a:lnTo>
                  <a:lnTo>
                    <a:pt x="29563" y="1042"/>
                  </a:lnTo>
                  <a:lnTo>
                    <a:pt x="29522" y="1038"/>
                  </a:lnTo>
                  <a:lnTo>
                    <a:pt x="29480" y="1036"/>
                  </a:lnTo>
                  <a:lnTo>
                    <a:pt x="29436" y="1035"/>
                  </a:lnTo>
                  <a:lnTo>
                    <a:pt x="29436" y="1035"/>
                  </a:lnTo>
                  <a:lnTo>
                    <a:pt x="29404" y="1036"/>
                  </a:lnTo>
                  <a:lnTo>
                    <a:pt x="29372" y="1037"/>
                  </a:lnTo>
                  <a:lnTo>
                    <a:pt x="29342" y="1040"/>
                  </a:lnTo>
                  <a:lnTo>
                    <a:pt x="29310" y="1043"/>
                  </a:lnTo>
                  <a:lnTo>
                    <a:pt x="29280" y="1049"/>
                  </a:lnTo>
                  <a:lnTo>
                    <a:pt x="29249" y="1055"/>
                  </a:lnTo>
                  <a:lnTo>
                    <a:pt x="29220" y="1063"/>
                  </a:lnTo>
                  <a:lnTo>
                    <a:pt x="29191" y="1071"/>
                  </a:lnTo>
                  <a:lnTo>
                    <a:pt x="29161" y="1081"/>
                  </a:lnTo>
                  <a:lnTo>
                    <a:pt x="29132" y="1092"/>
                  </a:lnTo>
                  <a:lnTo>
                    <a:pt x="29104" y="1104"/>
                  </a:lnTo>
                  <a:lnTo>
                    <a:pt x="29075" y="1117"/>
                  </a:lnTo>
                  <a:lnTo>
                    <a:pt x="29048" y="1131"/>
                  </a:lnTo>
                  <a:lnTo>
                    <a:pt x="29020" y="1146"/>
                  </a:lnTo>
                  <a:lnTo>
                    <a:pt x="28994" y="1163"/>
                  </a:lnTo>
                  <a:lnTo>
                    <a:pt x="28967" y="1180"/>
                  </a:lnTo>
                  <a:lnTo>
                    <a:pt x="28967" y="1180"/>
                  </a:lnTo>
                  <a:lnTo>
                    <a:pt x="28914" y="1218"/>
                  </a:lnTo>
                  <a:lnTo>
                    <a:pt x="28862" y="1257"/>
                  </a:lnTo>
                  <a:lnTo>
                    <a:pt x="28812" y="1297"/>
                  </a:lnTo>
                  <a:lnTo>
                    <a:pt x="28762" y="1341"/>
                  </a:lnTo>
                  <a:lnTo>
                    <a:pt x="28713" y="1384"/>
                  </a:lnTo>
                  <a:lnTo>
                    <a:pt x="28667" y="1431"/>
                  </a:lnTo>
                  <a:lnTo>
                    <a:pt x="28620" y="1479"/>
                  </a:lnTo>
                  <a:lnTo>
                    <a:pt x="28574" y="1527"/>
                  </a:lnTo>
                  <a:lnTo>
                    <a:pt x="28129" y="1083"/>
                  </a:lnTo>
                  <a:lnTo>
                    <a:pt x="28129" y="1083"/>
                  </a:lnTo>
                  <a:lnTo>
                    <a:pt x="28167" y="1043"/>
                  </a:lnTo>
                  <a:lnTo>
                    <a:pt x="28206" y="1004"/>
                  </a:lnTo>
                  <a:lnTo>
                    <a:pt x="28244" y="966"/>
                  </a:lnTo>
                  <a:lnTo>
                    <a:pt x="28283" y="929"/>
                  </a:lnTo>
                  <a:lnTo>
                    <a:pt x="28322" y="893"/>
                  </a:lnTo>
                  <a:lnTo>
                    <a:pt x="28361" y="860"/>
                  </a:lnTo>
                  <a:lnTo>
                    <a:pt x="28400" y="826"/>
                  </a:lnTo>
                  <a:lnTo>
                    <a:pt x="28440" y="795"/>
                  </a:lnTo>
                  <a:lnTo>
                    <a:pt x="28479" y="763"/>
                  </a:lnTo>
                  <a:lnTo>
                    <a:pt x="28518" y="734"/>
                  </a:lnTo>
                  <a:lnTo>
                    <a:pt x="28558" y="705"/>
                  </a:lnTo>
                  <a:lnTo>
                    <a:pt x="28597" y="677"/>
                  </a:lnTo>
                  <a:lnTo>
                    <a:pt x="28637" y="651"/>
                  </a:lnTo>
                  <a:lnTo>
                    <a:pt x="28678" y="626"/>
                  </a:lnTo>
                  <a:lnTo>
                    <a:pt x="28718" y="602"/>
                  </a:lnTo>
                  <a:lnTo>
                    <a:pt x="28758" y="580"/>
                  </a:lnTo>
                  <a:lnTo>
                    <a:pt x="28758" y="580"/>
                  </a:lnTo>
                  <a:lnTo>
                    <a:pt x="28799" y="558"/>
                  </a:lnTo>
                  <a:lnTo>
                    <a:pt x="28841" y="538"/>
                  </a:lnTo>
                  <a:lnTo>
                    <a:pt x="28884" y="520"/>
                  </a:lnTo>
                  <a:lnTo>
                    <a:pt x="28929" y="503"/>
                  </a:lnTo>
                  <a:lnTo>
                    <a:pt x="28973" y="486"/>
                  </a:lnTo>
                  <a:lnTo>
                    <a:pt x="29020" y="472"/>
                  </a:lnTo>
                  <a:lnTo>
                    <a:pt x="29067" y="459"/>
                  </a:lnTo>
                  <a:lnTo>
                    <a:pt x="29116" y="447"/>
                  </a:lnTo>
                  <a:lnTo>
                    <a:pt x="29164" y="436"/>
                  </a:lnTo>
                  <a:lnTo>
                    <a:pt x="29216" y="428"/>
                  </a:lnTo>
                  <a:lnTo>
                    <a:pt x="29267" y="420"/>
                  </a:lnTo>
                  <a:lnTo>
                    <a:pt x="29320" y="414"/>
                  </a:lnTo>
                  <a:lnTo>
                    <a:pt x="29373" y="409"/>
                  </a:lnTo>
                  <a:lnTo>
                    <a:pt x="29428" y="405"/>
                  </a:lnTo>
                  <a:lnTo>
                    <a:pt x="29484" y="404"/>
                  </a:lnTo>
                  <a:lnTo>
                    <a:pt x="29541" y="403"/>
                  </a:lnTo>
                  <a:lnTo>
                    <a:pt x="29541" y="403"/>
                  </a:lnTo>
                  <a:lnTo>
                    <a:pt x="29580" y="403"/>
                  </a:lnTo>
                  <a:lnTo>
                    <a:pt x="29619" y="404"/>
                  </a:lnTo>
                  <a:lnTo>
                    <a:pt x="29658" y="406"/>
                  </a:lnTo>
                  <a:lnTo>
                    <a:pt x="29696" y="409"/>
                  </a:lnTo>
                  <a:lnTo>
                    <a:pt x="29734" y="413"/>
                  </a:lnTo>
                  <a:lnTo>
                    <a:pt x="29771" y="417"/>
                  </a:lnTo>
                  <a:lnTo>
                    <a:pt x="29808" y="421"/>
                  </a:lnTo>
                  <a:lnTo>
                    <a:pt x="29845" y="427"/>
                  </a:lnTo>
                  <a:lnTo>
                    <a:pt x="29881" y="433"/>
                  </a:lnTo>
                  <a:lnTo>
                    <a:pt x="29916" y="441"/>
                  </a:lnTo>
                  <a:lnTo>
                    <a:pt x="29950" y="448"/>
                  </a:lnTo>
                  <a:lnTo>
                    <a:pt x="29985" y="457"/>
                  </a:lnTo>
                  <a:lnTo>
                    <a:pt x="30019" y="467"/>
                  </a:lnTo>
                  <a:lnTo>
                    <a:pt x="30053" y="477"/>
                  </a:lnTo>
                  <a:lnTo>
                    <a:pt x="30085" y="489"/>
                  </a:lnTo>
                  <a:lnTo>
                    <a:pt x="30118" y="499"/>
                  </a:lnTo>
                  <a:lnTo>
                    <a:pt x="30118" y="499"/>
                  </a:lnTo>
                  <a:lnTo>
                    <a:pt x="30149" y="512"/>
                  </a:lnTo>
                  <a:lnTo>
                    <a:pt x="30181" y="525"/>
                  </a:lnTo>
                  <a:lnTo>
                    <a:pt x="30211" y="540"/>
                  </a:lnTo>
                  <a:lnTo>
                    <a:pt x="30242" y="554"/>
                  </a:lnTo>
                  <a:lnTo>
                    <a:pt x="30271" y="569"/>
                  </a:lnTo>
                  <a:lnTo>
                    <a:pt x="30299" y="584"/>
                  </a:lnTo>
                  <a:lnTo>
                    <a:pt x="30327" y="600"/>
                  </a:lnTo>
                  <a:lnTo>
                    <a:pt x="30356" y="617"/>
                  </a:lnTo>
                  <a:lnTo>
                    <a:pt x="30383" y="635"/>
                  </a:lnTo>
                  <a:lnTo>
                    <a:pt x="30409" y="652"/>
                  </a:lnTo>
                  <a:lnTo>
                    <a:pt x="30435" y="671"/>
                  </a:lnTo>
                  <a:lnTo>
                    <a:pt x="30460" y="690"/>
                  </a:lnTo>
                  <a:lnTo>
                    <a:pt x="30485" y="711"/>
                  </a:lnTo>
                  <a:lnTo>
                    <a:pt x="30509" y="732"/>
                  </a:lnTo>
                  <a:lnTo>
                    <a:pt x="30533" y="752"/>
                  </a:lnTo>
                  <a:lnTo>
                    <a:pt x="30556" y="774"/>
                  </a:lnTo>
                  <a:lnTo>
                    <a:pt x="30556" y="774"/>
                  </a:lnTo>
                  <a:lnTo>
                    <a:pt x="30577" y="797"/>
                  </a:lnTo>
                  <a:lnTo>
                    <a:pt x="30599" y="820"/>
                  </a:lnTo>
                  <a:lnTo>
                    <a:pt x="30621" y="843"/>
                  </a:lnTo>
                  <a:lnTo>
                    <a:pt x="30641" y="867"/>
                  </a:lnTo>
                  <a:lnTo>
                    <a:pt x="30661" y="892"/>
                  </a:lnTo>
                  <a:lnTo>
                    <a:pt x="30680" y="917"/>
                  </a:lnTo>
                  <a:lnTo>
                    <a:pt x="30698" y="943"/>
                  </a:lnTo>
                  <a:lnTo>
                    <a:pt x="30717" y="969"/>
                  </a:lnTo>
                  <a:lnTo>
                    <a:pt x="30734" y="997"/>
                  </a:lnTo>
                  <a:lnTo>
                    <a:pt x="30750" y="1024"/>
                  </a:lnTo>
                  <a:lnTo>
                    <a:pt x="30767" y="1052"/>
                  </a:lnTo>
                  <a:lnTo>
                    <a:pt x="30782" y="1081"/>
                  </a:lnTo>
                  <a:lnTo>
                    <a:pt x="30796" y="1111"/>
                  </a:lnTo>
                  <a:lnTo>
                    <a:pt x="30810" y="1140"/>
                  </a:lnTo>
                  <a:lnTo>
                    <a:pt x="30824" y="1170"/>
                  </a:lnTo>
                  <a:lnTo>
                    <a:pt x="30837" y="1202"/>
                  </a:lnTo>
                  <a:lnTo>
                    <a:pt x="30837" y="1202"/>
                  </a:lnTo>
                  <a:lnTo>
                    <a:pt x="30849" y="1233"/>
                  </a:lnTo>
                  <a:lnTo>
                    <a:pt x="30861" y="1265"/>
                  </a:lnTo>
                  <a:lnTo>
                    <a:pt x="30871" y="1297"/>
                  </a:lnTo>
                  <a:lnTo>
                    <a:pt x="30881" y="1330"/>
                  </a:lnTo>
                  <a:lnTo>
                    <a:pt x="30891" y="1363"/>
                  </a:lnTo>
                  <a:lnTo>
                    <a:pt x="30898" y="1396"/>
                  </a:lnTo>
                  <a:lnTo>
                    <a:pt x="30906" y="1431"/>
                  </a:lnTo>
                  <a:lnTo>
                    <a:pt x="30912" y="1466"/>
                  </a:lnTo>
                  <a:lnTo>
                    <a:pt x="30919" y="1500"/>
                  </a:lnTo>
                  <a:lnTo>
                    <a:pt x="30924" y="1535"/>
                  </a:lnTo>
                  <a:lnTo>
                    <a:pt x="30929" y="1571"/>
                  </a:lnTo>
                  <a:lnTo>
                    <a:pt x="30932" y="1608"/>
                  </a:lnTo>
                  <a:lnTo>
                    <a:pt x="30934" y="1645"/>
                  </a:lnTo>
                  <a:lnTo>
                    <a:pt x="30936" y="1682"/>
                  </a:lnTo>
                  <a:lnTo>
                    <a:pt x="30937" y="1718"/>
                  </a:lnTo>
                  <a:lnTo>
                    <a:pt x="30938" y="1756"/>
                  </a:lnTo>
                  <a:lnTo>
                    <a:pt x="30938" y="1756"/>
                  </a:lnTo>
                  <a:lnTo>
                    <a:pt x="30937" y="1793"/>
                  </a:lnTo>
                  <a:lnTo>
                    <a:pt x="30936" y="1830"/>
                  </a:lnTo>
                  <a:lnTo>
                    <a:pt x="30933" y="1866"/>
                  </a:lnTo>
                  <a:lnTo>
                    <a:pt x="30930" y="1903"/>
                  </a:lnTo>
                  <a:lnTo>
                    <a:pt x="30925" y="1940"/>
                  </a:lnTo>
                  <a:lnTo>
                    <a:pt x="30920" y="1977"/>
                  </a:lnTo>
                  <a:lnTo>
                    <a:pt x="30913" y="2014"/>
                  </a:lnTo>
                  <a:lnTo>
                    <a:pt x="30906" y="2051"/>
                  </a:lnTo>
                  <a:lnTo>
                    <a:pt x="30897" y="2089"/>
                  </a:lnTo>
                  <a:lnTo>
                    <a:pt x="30887" y="2126"/>
                  </a:lnTo>
                  <a:lnTo>
                    <a:pt x="30877" y="2162"/>
                  </a:lnTo>
                  <a:lnTo>
                    <a:pt x="30866" y="2200"/>
                  </a:lnTo>
                  <a:lnTo>
                    <a:pt x="30852" y="2237"/>
                  </a:lnTo>
                  <a:lnTo>
                    <a:pt x="30839" y="2275"/>
                  </a:lnTo>
                  <a:lnTo>
                    <a:pt x="30825" y="2313"/>
                  </a:lnTo>
                  <a:lnTo>
                    <a:pt x="30809" y="2350"/>
                  </a:lnTo>
                  <a:lnTo>
                    <a:pt x="30809" y="2350"/>
                  </a:lnTo>
                  <a:lnTo>
                    <a:pt x="30775" y="2426"/>
                  </a:lnTo>
                  <a:lnTo>
                    <a:pt x="30739" y="2502"/>
                  </a:lnTo>
                  <a:lnTo>
                    <a:pt x="30700" y="2578"/>
                  </a:lnTo>
                  <a:lnTo>
                    <a:pt x="30658" y="2654"/>
                  </a:lnTo>
                  <a:lnTo>
                    <a:pt x="30613" y="2731"/>
                  </a:lnTo>
                  <a:lnTo>
                    <a:pt x="30566" y="2807"/>
                  </a:lnTo>
                  <a:lnTo>
                    <a:pt x="30514" y="2884"/>
                  </a:lnTo>
                  <a:lnTo>
                    <a:pt x="30461" y="2961"/>
                  </a:lnTo>
                  <a:lnTo>
                    <a:pt x="30461" y="2961"/>
                  </a:lnTo>
                  <a:lnTo>
                    <a:pt x="30406" y="3040"/>
                  </a:lnTo>
                  <a:lnTo>
                    <a:pt x="30347" y="3118"/>
                  </a:lnTo>
                  <a:lnTo>
                    <a:pt x="30287" y="3196"/>
                  </a:lnTo>
                  <a:lnTo>
                    <a:pt x="30224" y="3275"/>
                  </a:lnTo>
                  <a:lnTo>
                    <a:pt x="30159" y="3354"/>
                  </a:lnTo>
                  <a:lnTo>
                    <a:pt x="30092" y="3435"/>
                  </a:lnTo>
                  <a:lnTo>
                    <a:pt x="30022" y="3516"/>
                  </a:lnTo>
                  <a:lnTo>
                    <a:pt x="29950" y="3598"/>
                  </a:lnTo>
                  <a:lnTo>
                    <a:pt x="29950" y="3598"/>
                  </a:lnTo>
                  <a:lnTo>
                    <a:pt x="29803" y="3761"/>
                  </a:lnTo>
                  <a:lnTo>
                    <a:pt x="29650" y="3929"/>
                  </a:lnTo>
                  <a:lnTo>
                    <a:pt x="29493" y="4098"/>
                  </a:lnTo>
                  <a:lnTo>
                    <a:pt x="29332" y="4271"/>
                  </a:lnTo>
                  <a:lnTo>
                    <a:pt x="29332" y="4271"/>
                  </a:lnTo>
                  <a:lnTo>
                    <a:pt x="29707" y="4239"/>
                  </a:lnTo>
                  <a:lnTo>
                    <a:pt x="29707" y="4239"/>
                  </a:lnTo>
                  <a:lnTo>
                    <a:pt x="29806" y="4232"/>
                  </a:lnTo>
                  <a:lnTo>
                    <a:pt x="29898" y="4226"/>
                  </a:lnTo>
                  <a:lnTo>
                    <a:pt x="29986" y="4223"/>
                  </a:lnTo>
                  <a:lnTo>
                    <a:pt x="30069" y="4222"/>
                  </a:lnTo>
                  <a:lnTo>
                    <a:pt x="31154" y="4222"/>
                  </a:lnTo>
                  <a:lnTo>
                    <a:pt x="31154" y="4902"/>
                  </a:lnTo>
                  <a:lnTo>
                    <a:pt x="28163" y="4902"/>
                  </a:lnTo>
                  <a:lnTo>
                    <a:pt x="28163" y="4438"/>
                  </a:lnTo>
                  <a:close/>
                  <a:moveTo>
                    <a:pt x="33059" y="4986"/>
                  </a:moveTo>
                  <a:lnTo>
                    <a:pt x="33059" y="4986"/>
                  </a:lnTo>
                  <a:lnTo>
                    <a:pt x="33015" y="4985"/>
                  </a:lnTo>
                  <a:lnTo>
                    <a:pt x="32973" y="4984"/>
                  </a:lnTo>
                  <a:lnTo>
                    <a:pt x="32931" y="4981"/>
                  </a:lnTo>
                  <a:lnTo>
                    <a:pt x="32889" y="4976"/>
                  </a:lnTo>
                  <a:lnTo>
                    <a:pt x="32848" y="4972"/>
                  </a:lnTo>
                  <a:lnTo>
                    <a:pt x="32808" y="4965"/>
                  </a:lnTo>
                  <a:lnTo>
                    <a:pt x="32769" y="4958"/>
                  </a:lnTo>
                  <a:lnTo>
                    <a:pt x="32730" y="4949"/>
                  </a:lnTo>
                  <a:lnTo>
                    <a:pt x="32690" y="4939"/>
                  </a:lnTo>
                  <a:lnTo>
                    <a:pt x="32652" y="4928"/>
                  </a:lnTo>
                  <a:lnTo>
                    <a:pt x="32615" y="4915"/>
                  </a:lnTo>
                  <a:lnTo>
                    <a:pt x="32579" y="4902"/>
                  </a:lnTo>
                  <a:lnTo>
                    <a:pt x="32542" y="4888"/>
                  </a:lnTo>
                  <a:lnTo>
                    <a:pt x="32506" y="4872"/>
                  </a:lnTo>
                  <a:lnTo>
                    <a:pt x="32471" y="4856"/>
                  </a:lnTo>
                  <a:lnTo>
                    <a:pt x="32436" y="4837"/>
                  </a:lnTo>
                  <a:lnTo>
                    <a:pt x="32402" y="4819"/>
                  </a:lnTo>
                  <a:lnTo>
                    <a:pt x="32369" y="4798"/>
                  </a:lnTo>
                  <a:lnTo>
                    <a:pt x="32336" y="4776"/>
                  </a:lnTo>
                  <a:lnTo>
                    <a:pt x="32304" y="4754"/>
                  </a:lnTo>
                  <a:lnTo>
                    <a:pt x="32272" y="4730"/>
                  </a:lnTo>
                  <a:lnTo>
                    <a:pt x="32240" y="4705"/>
                  </a:lnTo>
                  <a:lnTo>
                    <a:pt x="32210" y="4679"/>
                  </a:lnTo>
                  <a:lnTo>
                    <a:pt x="32180" y="4652"/>
                  </a:lnTo>
                  <a:lnTo>
                    <a:pt x="32150" y="4623"/>
                  </a:lnTo>
                  <a:lnTo>
                    <a:pt x="32121" y="4594"/>
                  </a:lnTo>
                  <a:lnTo>
                    <a:pt x="32093" y="4564"/>
                  </a:lnTo>
                  <a:lnTo>
                    <a:pt x="32065" y="4531"/>
                  </a:lnTo>
                  <a:lnTo>
                    <a:pt x="32038" y="4499"/>
                  </a:lnTo>
                  <a:lnTo>
                    <a:pt x="32011" y="4464"/>
                  </a:lnTo>
                  <a:lnTo>
                    <a:pt x="31985" y="4429"/>
                  </a:lnTo>
                  <a:lnTo>
                    <a:pt x="31960" y="4392"/>
                  </a:lnTo>
                  <a:lnTo>
                    <a:pt x="31960" y="4392"/>
                  </a:lnTo>
                  <a:lnTo>
                    <a:pt x="31935" y="4354"/>
                  </a:lnTo>
                  <a:lnTo>
                    <a:pt x="31911" y="4316"/>
                  </a:lnTo>
                  <a:lnTo>
                    <a:pt x="31888" y="4276"/>
                  </a:lnTo>
                  <a:lnTo>
                    <a:pt x="31866" y="4236"/>
                  </a:lnTo>
                  <a:lnTo>
                    <a:pt x="31844" y="4194"/>
                  </a:lnTo>
                  <a:lnTo>
                    <a:pt x="31823" y="4151"/>
                  </a:lnTo>
                  <a:lnTo>
                    <a:pt x="31802" y="4107"/>
                  </a:lnTo>
                  <a:lnTo>
                    <a:pt x="31784" y="4062"/>
                  </a:lnTo>
                  <a:lnTo>
                    <a:pt x="31764" y="4017"/>
                  </a:lnTo>
                  <a:lnTo>
                    <a:pt x="31747" y="3969"/>
                  </a:lnTo>
                  <a:lnTo>
                    <a:pt x="31731" y="3921"/>
                  </a:lnTo>
                  <a:lnTo>
                    <a:pt x="31714" y="3872"/>
                  </a:lnTo>
                  <a:lnTo>
                    <a:pt x="31699" y="3822"/>
                  </a:lnTo>
                  <a:lnTo>
                    <a:pt x="31684" y="3771"/>
                  </a:lnTo>
                  <a:lnTo>
                    <a:pt x="31671" y="3719"/>
                  </a:lnTo>
                  <a:lnTo>
                    <a:pt x="31658" y="3666"/>
                  </a:lnTo>
                  <a:lnTo>
                    <a:pt x="31645" y="3612"/>
                  </a:lnTo>
                  <a:lnTo>
                    <a:pt x="31634" y="3556"/>
                  </a:lnTo>
                  <a:lnTo>
                    <a:pt x="31623" y="3500"/>
                  </a:lnTo>
                  <a:lnTo>
                    <a:pt x="31613" y="3442"/>
                  </a:lnTo>
                  <a:lnTo>
                    <a:pt x="31605" y="3384"/>
                  </a:lnTo>
                  <a:lnTo>
                    <a:pt x="31596" y="3325"/>
                  </a:lnTo>
                  <a:lnTo>
                    <a:pt x="31588" y="3264"/>
                  </a:lnTo>
                  <a:lnTo>
                    <a:pt x="31582" y="3202"/>
                  </a:lnTo>
                  <a:lnTo>
                    <a:pt x="31576" y="3141"/>
                  </a:lnTo>
                  <a:lnTo>
                    <a:pt x="31571" y="3076"/>
                  </a:lnTo>
                  <a:lnTo>
                    <a:pt x="31567" y="3012"/>
                  </a:lnTo>
                  <a:lnTo>
                    <a:pt x="31563" y="2946"/>
                  </a:lnTo>
                  <a:lnTo>
                    <a:pt x="31560" y="2880"/>
                  </a:lnTo>
                  <a:lnTo>
                    <a:pt x="31558" y="2812"/>
                  </a:lnTo>
                  <a:lnTo>
                    <a:pt x="31557" y="2743"/>
                  </a:lnTo>
                  <a:lnTo>
                    <a:pt x="31557" y="2674"/>
                  </a:lnTo>
                  <a:lnTo>
                    <a:pt x="31557" y="2674"/>
                  </a:lnTo>
                  <a:lnTo>
                    <a:pt x="31557" y="2603"/>
                  </a:lnTo>
                  <a:lnTo>
                    <a:pt x="31558" y="2535"/>
                  </a:lnTo>
                  <a:lnTo>
                    <a:pt x="31560" y="2467"/>
                  </a:lnTo>
                  <a:lnTo>
                    <a:pt x="31563" y="2401"/>
                  </a:lnTo>
                  <a:lnTo>
                    <a:pt x="31567" y="2335"/>
                  </a:lnTo>
                  <a:lnTo>
                    <a:pt x="31571" y="2271"/>
                  </a:lnTo>
                  <a:lnTo>
                    <a:pt x="31576" y="2208"/>
                  </a:lnTo>
                  <a:lnTo>
                    <a:pt x="31582" y="2145"/>
                  </a:lnTo>
                  <a:lnTo>
                    <a:pt x="31588" y="2084"/>
                  </a:lnTo>
                  <a:lnTo>
                    <a:pt x="31596" y="2025"/>
                  </a:lnTo>
                  <a:lnTo>
                    <a:pt x="31605" y="1965"/>
                  </a:lnTo>
                  <a:lnTo>
                    <a:pt x="31613" y="1907"/>
                  </a:lnTo>
                  <a:lnTo>
                    <a:pt x="31623" y="1851"/>
                  </a:lnTo>
                  <a:lnTo>
                    <a:pt x="31634" y="1794"/>
                  </a:lnTo>
                  <a:lnTo>
                    <a:pt x="31645" y="1740"/>
                  </a:lnTo>
                  <a:lnTo>
                    <a:pt x="31658" y="1687"/>
                  </a:lnTo>
                  <a:lnTo>
                    <a:pt x="31671" y="1634"/>
                  </a:lnTo>
                  <a:lnTo>
                    <a:pt x="31684" y="1583"/>
                  </a:lnTo>
                  <a:lnTo>
                    <a:pt x="31699" y="1532"/>
                  </a:lnTo>
                  <a:lnTo>
                    <a:pt x="31714" y="1483"/>
                  </a:lnTo>
                  <a:lnTo>
                    <a:pt x="31731" y="1435"/>
                  </a:lnTo>
                  <a:lnTo>
                    <a:pt x="31747" y="1387"/>
                  </a:lnTo>
                  <a:lnTo>
                    <a:pt x="31764" y="1342"/>
                  </a:lnTo>
                  <a:lnTo>
                    <a:pt x="31784" y="1296"/>
                  </a:lnTo>
                  <a:lnTo>
                    <a:pt x="31802" y="1253"/>
                  </a:lnTo>
                  <a:lnTo>
                    <a:pt x="31823" y="1209"/>
                  </a:lnTo>
                  <a:lnTo>
                    <a:pt x="31844" y="1168"/>
                  </a:lnTo>
                  <a:lnTo>
                    <a:pt x="31866" y="1128"/>
                  </a:lnTo>
                  <a:lnTo>
                    <a:pt x="31888" y="1088"/>
                  </a:lnTo>
                  <a:lnTo>
                    <a:pt x="31911" y="1050"/>
                  </a:lnTo>
                  <a:lnTo>
                    <a:pt x="31935" y="1012"/>
                  </a:lnTo>
                  <a:lnTo>
                    <a:pt x="31960" y="976"/>
                  </a:lnTo>
                  <a:lnTo>
                    <a:pt x="31960" y="976"/>
                  </a:lnTo>
                  <a:lnTo>
                    <a:pt x="31985" y="940"/>
                  </a:lnTo>
                  <a:lnTo>
                    <a:pt x="32011" y="906"/>
                  </a:lnTo>
                  <a:lnTo>
                    <a:pt x="32038" y="873"/>
                  </a:lnTo>
                  <a:lnTo>
                    <a:pt x="32065" y="841"/>
                  </a:lnTo>
                  <a:lnTo>
                    <a:pt x="32093" y="811"/>
                  </a:lnTo>
                  <a:lnTo>
                    <a:pt x="32121" y="781"/>
                  </a:lnTo>
                  <a:lnTo>
                    <a:pt x="32150" y="752"/>
                  </a:lnTo>
                  <a:lnTo>
                    <a:pt x="32180" y="725"/>
                  </a:lnTo>
                  <a:lnTo>
                    <a:pt x="32210" y="699"/>
                  </a:lnTo>
                  <a:lnTo>
                    <a:pt x="32240" y="673"/>
                  </a:lnTo>
                  <a:lnTo>
                    <a:pt x="32272" y="649"/>
                  </a:lnTo>
                  <a:lnTo>
                    <a:pt x="32304" y="626"/>
                  </a:lnTo>
                  <a:lnTo>
                    <a:pt x="32336" y="605"/>
                  </a:lnTo>
                  <a:lnTo>
                    <a:pt x="32369" y="584"/>
                  </a:lnTo>
                  <a:lnTo>
                    <a:pt x="32402" y="564"/>
                  </a:lnTo>
                  <a:lnTo>
                    <a:pt x="32436" y="546"/>
                  </a:lnTo>
                  <a:lnTo>
                    <a:pt x="32471" y="529"/>
                  </a:lnTo>
                  <a:lnTo>
                    <a:pt x="32506" y="512"/>
                  </a:lnTo>
                  <a:lnTo>
                    <a:pt x="32542" y="497"/>
                  </a:lnTo>
                  <a:lnTo>
                    <a:pt x="32579" y="483"/>
                  </a:lnTo>
                  <a:lnTo>
                    <a:pt x="32615" y="470"/>
                  </a:lnTo>
                  <a:lnTo>
                    <a:pt x="32652" y="458"/>
                  </a:lnTo>
                  <a:lnTo>
                    <a:pt x="32690" y="448"/>
                  </a:lnTo>
                  <a:lnTo>
                    <a:pt x="32730" y="439"/>
                  </a:lnTo>
                  <a:lnTo>
                    <a:pt x="32769" y="430"/>
                  </a:lnTo>
                  <a:lnTo>
                    <a:pt x="32808" y="422"/>
                  </a:lnTo>
                  <a:lnTo>
                    <a:pt x="32848" y="417"/>
                  </a:lnTo>
                  <a:lnTo>
                    <a:pt x="32889" y="411"/>
                  </a:lnTo>
                  <a:lnTo>
                    <a:pt x="32931" y="408"/>
                  </a:lnTo>
                  <a:lnTo>
                    <a:pt x="32973" y="405"/>
                  </a:lnTo>
                  <a:lnTo>
                    <a:pt x="33015" y="403"/>
                  </a:lnTo>
                  <a:lnTo>
                    <a:pt x="33059" y="403"/>
                  </a:lnTo>
                  <a:lnTo>
                    <a:pt x="33059" y="403"/>
                  </a:lnTo>
                  <a:lnTo>
                    <a:pt x="33101" y="403"/>
                  </a:lnTo>
                  <a:lnTo>
                    <a:pt x="33144" y="405"/>
                  </a:lnTo>
                  <a:lnTo>
                    <a:pt x="33186" y="408"/>
                  </a:lnTo>
                  <a:lnTo>
                    <a:pt x="33227" y="411"/>
                  </a:lnTo>
                  <a:lnTo>
                    <a:pt x="33269" y="417"/>
                  </a:lnTo>
                  <a:lnTo>
                    <a:pt x="33309" y="423"/>
                  </a:lnTo>
                  <a:lnTo>
                    <a:pt x="33349" y="430"/>
                  </a:lnTo>
                  <a:lnTo>
                    <a:pt x="33388" y="439"/>
                  </a:lnTo>
                  <a:lnTo>
                    <a:pt x="33426" y="448"/>
                  </a:lnTo>
                  <a:lnTo>
                    <a:pt x="33464" y="459"/>
                  </a:lnTo>
                  <a:lnTo>
                    <a:pt x="33502" y="471"/>
                  </a:lnTo>
                  <a:lnTo>
                    <a:pt x="33539" y="484"/>
                  </a:lnTo>
                  <a:lnTo>
                    <a:pt x="33575" y="498"/>
                  </a:lnTo>
                  <a:lnTo>
                    <a:pt x="33611" y="513"/>
                  </a:lnTo>
                  <a:lnTo>
                    <a:pt x="33646" y="530"/>
                  </a:lnTo>
                  <a:lnTo>
                    <a:pt x="33681" y="547"/>
                  </a:lnTo>
                  <a:lnTo>
                    <a:pt x="33714" y="566"/>
                  </a:lnTo>
                  <a:lnTo>
                    <a:pt x="33748" y="585"/>
                  </a:lnTo>
                  <a:lnTo>
                    <a:pt x="33781" y="606"/>
                  </a:lnTo>
                  <a:lnTo>
                    <a:pt x="33813" y="627"/>
                  </a:lnTo>
                  <a:lnTo>
                    <a:pt x="33845" y="651"/>
                  </a:lnTo>
                  <a:lnTo>
                    <a:pt x="33876" y="675"/>
                  </a:lnTo>
                  <a:lnTo>
                    <a:pt x="33907" y="700"/>
                  </a:lnTo>
                  <a:lnTo>
                    <a:pt x="33937" y="727"/>
                  </a:lnTo>
                  <a:lnTo>
                    <a:pt x="33967" y="754"/>
                  </a:lnTo>
                  <a:lnTo>
                    <a:pt x="33996" y="783"/>
                  </a:lnTo>
                  <a:lnTo>
                    <a:pt x="34024" y="813"/>
                  </a:lnTo>
                  <a:lnTo>
                    <a:pt x="34051" y="843"/>
                  </a:lnTo>
                  <a:lnTo>
                    <a:pt x="34078" y="876"/>
                  </a:lnTo>
                  <a:lnTo>
                    <a:pt x="34106" y="910"/>
                  </a:lnTo>
                  <a:lnTo>
                    <a:pt x="34132" y="943"/>
                  </a:lnTo>
                  <a:lnTo>
                    <a:pt x="34157" y="979"/>
                  </a:lnTo>
                  <a:lnTo>
                    <a:pt x="34157" y="979"/>
                  </a:lnTo>
                  <a:lnTo>
                    <a:pt x="34182" y="1016"/>
                  </a:lnTo>
                  <a:lnTo>
                    <a:pt x="34206" y="1053"/>
                  </a:lnTo>
                  <a:lnTo>
                    <a:pt x="34230" y="1092"/>
                  </a:lnTo>
                  <a:lnTo>
                    <a:pt x="34251" y="1131"/>
                  </a:lnTo>
                  <a:lnTo>
                    <a:pt x="34273" y="1172"/>
                  </a:lnTo>
                  <a:lnTo>
                    <a:pt x="34294" y="1215"/>
                  </a:lnTo>
                  <a:lnTo>
                    <a:pt x="34314" y="1257"/>
                  </a:lnTo>
                  <a:lnTo>
                    <a:pt x="34334" y="1302"/>
                  </a:lnTo>
                  <a:lnTo>
                    <a:pt x="34352" y="1346"/>
                  </a:lnTo>
                  <a:lnTo>
                    <a:pt x="34370" y="1392"/>
                  </a:lnTo>
                  <a:lnTo>
                    <a:pt x="34387" y="1439"/>
                  </a:lnTo>
                  <a:lnTo>
                    <a:pt x="34402" y="1487"/>
                  </a:lnTo>
                  <a:lnTo>
                    <a:pt x="34418" y="1537"/>
                  </a:lnTo>
                  <a:lnTo>
                    <a:pt x="34433" y="1587"/>
                  </a:lnTo>
                  <a:lnTo>
                    <a:pt x="34447" y="1638"/>
                  </a:lnTo>
                  <a:lnTo>
                    <a:pt x="34460" y="1691"/>
                  </a:lnTo>
                  <a:lnTo>
                    <a:pt x="34472" y="1745"/>
                  </a:lnTo>
                  <a:lnTo>
                    <a:pt x="34483" y="1799"/>
                  </a:lnTo>
                  <a:lnTo>
                    <a:pt x="34494" y="1854"/>
                  </a:lnTo>
                  <a:lnTo>
                    <a:pt x="34503" y="1911"/>
                  </a:lnTo>
                  <a:lnTo>
                    <a:pt x="34512" y="1969"/>
                  </a:lnTo>
                  <a:lnTo>
                    <a:pt x="34521" y="2028"/>
                  </a:lnTo>
                  <a:lnTo>
                    <a:pt x="34528" y="2088"/>
                  </a:lnTo>
                  <a:lnTo>
                    <a:pt x="34535" y="2148"/>
                  </a:lnTo>
                  <a:lnTo>
                    <a:pt x="34542" y="2210"/>
                  </a:lnTo>
                  <a:lnTo>
                    <a:pt x="34546" y="2273"/>
                  </a:lnTo>
                  <a:lnTo>
                    <a:pt x="34550" y="2337"/>
                  </a:lnTo>
                  <a:lnTo>
                    <a:pt x="34555" y="2402"/>
                  </a:lnTo>
                  <a:lnTo>
                    <a:pt x="34557" y="2469"/>
                  </a:lnTo>
                  <a:lnTo>
                    <a:pt x="34559" y="2536"/>
                  </a:lnTo>
                  <a:lnTo>
                    <a:pt x="34560" y="2604"/>
                  </a:lnTo>
                  <a:lnTo>
                    <a:pt x="34560" y="2674"/>
                  </a:lnTo>
                  <a:lnTo>
                    <a:pt x="34560" y="2674"/>
                  </a:lnTo>
                  <a:lnTo>
                    <a:pt x="34560" y="2743"/>
                  </a:lnTo>
                  <a:lnTo>
                    <a:pt x="34559" y="2812"/>
                  </a:lnTo>
                  <a:lnTo>
                    <a:pt x="34557" y="2880"/>
                  </a:lnTo>
                  <a:lnTo>
                    <a:pt x="34555" y="2946"/>
                  </a:lnTo>
                  <a:lnTo>
                    <a:pt x="34550" y="3012"/>
                  </a:lnTo>
                  <a:lnTo>
                    <a:pt x="34546" y="3076"/>
                  </a:lnTo>
                  <a:lnTo>
                    <a:pt x="34542" y="3141"/>
                  </a:lnTo>
                  <a:lnTo>
                    <a:pt x="34535" y="3202"/>
                  </a:lnTo>
                  <a:lnTo>
                    <a:pt x="34528" y="3264"/>
                  </a:lnTo>
                  <a:lnTo>
                    <a:pt x="34521" y="3325"/>
                  </a:lnTo>
                  <a:lnTo>
                    <a:pt x="34512" y="3384"/>
                  </a:lnTo>
                  <a:lnTo>
                    <a:pt x="34503" y="3442"/>
                  </a:lnTo>
                  <a:lnTo>
                    <a:pt x="34494" y="3500"/>
                  </a:lnTo>
                  <a:lnTo>
                    <a:pt x="34483" y="3556"/>
                  </a:lnTo>
                  <a:lnTo>
                    <a:pt x="34472" y="3612"/>
                  </a:lnTo>
                  <a:lnTo>
                    <a:pt x="34460" y="3666"/>
                  </a:lnTo>
                  <a:lnTo>
                    <a:pt x="34447" y="3719"/>
                  </a:lnTo>
                  <a:lnTo>
                    <a:pt x="34433" y="3771"/>
                  </a:lnTo>
                  <a:lnTo>
                    <a:pt x="34418" y="3822"/>
                  </a:lnTo>
                  <a:lnTo>
                    <a:pt x="34402" y="3872"/>
                  </a:lnTo>
                  <a:lnTo>
                    <a:pt x="34387" y="3921"/>
                  </a:lnTo>
                  <a:lnTo>
                    <a:pt x="34370" y="3969"/>
                  </a:lnTo>
                  <a:lnTo>
                    <a:pt x="34352" y="4017"/>
                  </a:lnTo>
                  <a:lnTo>
                    <a:pt x="34334" y="4062"/>
                  </a:lnTo>
                  <a:lnTo>
                    <a:pt x="34314" y="4107"/>
                  </a:lnTo>
                  <a:lnTo>
                    <a:pt x="34294" y="4151"/>
                  </a:lnTo>
                  <a:lnTo>
                    <a:pt x="34273" y="4194"/>
                  </a:lnTo>
                  <a:lnTo>
                    <a:pt x="34251" y="4236"/>
                  </a:lnTo>
                  <a:lnTo>
                    <a:pt x="34230" y="4276"/>
                  </a:lnTo>
                  <a:lnTo>
                    <a:pt x="34206" y="4316"/>
                  </a:lnTo>
                  <a:lnTo>
                    <a:pt x="34182" y="4354"/>
                  </a:lnTo>
                  <a:lnTo>
                    <a:pt x="34157" y="4392"/>
                  </a:lnTo>
                  <a:lnTo>
                    <a:pt x="34157" y="4392"/>
                  </a:lnTo>
                  <a:lnTo>
                    <a:pt x="34132" y="4429"/>
                  </a:lnTo>
                  <a:lnTo>
                    <a:pt x="34106" y="4464"/>
                  </a:lnTo>
                  <a:lnTo>
                    <a:pt x="34078" y="4499"/>
                  </a:lnTo>
                  <a:lnTo>
                    <a:pt x="34051" y="4531"/>
                  </a:lnTo>
                  <a:lnTo>
                    <a:pt x="34024" y="4564"/>
                  </a:lnTo>
                  <a:lnTo>
                    <a:pt x="33996" y="4594"/>
                  </a:lnTo>
                  <a:lnTo>
                    <a:pt x="33967" y="4623"/>
                  </a:lnTo>
                  <a:lnTo>
                    <a:pt x="33937" y="4652"/>
                  </a:lnTo>
                  <a:lnTo>
                    <a:pt x="33907" y="4679"/>
                  </a:lnTo>
                  <a:lnTo>
                    <a:pt x="33876" y="4705"/>
                  </a:lnTo>
                  <a:lnTo>
                    <a:pt x="33845" y="4730"/>
                  </a:lnTo>
                  <a:lnTo>
                    <a:pt x="33813" y="4754"/>
                  </a:lnTo>
                  <a:lnTo>
                    <a:pt x="33781" y="4776"/>
                  </a:lnTo>
                  <a:lnTo>
                    <a:pt x="33748" y="4798"/>
                  </a:lnTo>
                  <a:lnTo>
                    <a:pt x="33714" y="4819"/>
                  </a:lnTo>
                  <a:lnTo>
                    <a:pt x="33681" y="4837"/>
                  </a:lnTo>
                  <a:lnTo>
                    <a:pt x="33646" y="4856"/>
                  </a:lnTo>
                  <a:lnTo>
                    <a:pt x="33611" y="4872"/>
                  </a:lnTo>
                  <a:lnTo>
                    <a:pt x="33575" y="4888"/>
                  </a:lnTo>
                  <a:lnTo>
                    <a:pt x="33539" y="4902"/>
                  </a:lnTo>
                  <a:lnTo>
                    <a:pt x="33502" y="4915"/>
                  </a:lnTo>
                  <a:lnTo>
                    <a:pt x="33464" y="4928"/>
                  </a:lnTo>
                  <a:lnTo>
                    <a:pt x="33426" y="4939"/>
                  </a:lnTo>
                  <a:lnTo>
                    <a:pt x="33388" y="4949"/>
                  </a:lnTo>
                  <a:lnTo>
                    <a:pt x="33349" y="4958"/>
                  </a:lnTo>
                  <a:lnTo>
                    <a:pt x="33309" y="4965"/>
                  </a:lnTo>
                  <a:lnTo>
                    <a:pt x="33269" y="4972"/>
                  </a:lnTo>
                  <a:lnTo>
                    <a:pt x="33227" y="4976"/>
                  </a:lnTo>
                  <a:lnTo>
                    <a:pt x="33186" y="4981"/>
                  </a:lnTo>
                  <a:lnTo>
                    <a:pt x="33144" y="4984"/>
                  </a:lnTo>
                  <a:lnTo>
                    <a:pt x="33101" y="4985"/>
                  </a:lnTo>
                  <a:lnTo>
                    <a:pt x="33059" y="4986"/>
                  </a:lnTo>
                  <a:lnTo>
                    <a:pt x="33059" y="4986"/>
                  </a:lnTo>
                  <a:close/>
                  <a:moveTo>
                    <a:pt x="33059" y="4361"/>
                  </a:moveTo>
                  <a:lnTo>
                    <a:pt x="33059" y="4361"/>
                  </a:lnTo>
                  <a:lnTo>
                    <a:pt x="33079" y="4361"/>
                  </a:lnTo>
                  <a:lnTo>
                    <a:pt x="33098" y="4360"/>
                  </a:lnTo>
                  <a:lnTo>
                    <a:pt x="33118" y="4357"/>
                  </a:lnTo>
                  <a:lnTo>
                    <a:pt x="33137" y="4355"/>
                  </a:lnTo>
                  <a:lnTo>
                    <a:pt x="33156" y="4352"/>
                  </a:lnTo>
                  <a:lnTo>
                    <a:pt x="33175" y="4349"/>
                  </a:lnTo>
                  <a:lnTo>
                    <a:pt x="33194" y="4344"/>
                  </a:lnTo>
                  <a:lnTo>
                    <a:pt x="33212" y="4339"/>
                  </a:lnTo>
                  <a:lnTo>
                    <a:pt x="33231" y="4334"/>
                  </a:lnTo>
                  <a:lnTo>
                    <a:pt x="33249" y="4327"/>
                  </a:lnTo>
                  <a:lnTo>
                    <a:pt x="33267" y="4319"/>
                  </a:lnTo>
                  <a:lnTo>
                    <a:pt x="33285" y="4312"/>
                  </a:lnTo>
                  <a:lnTo>
                    <a:pt x="33302" y="4303"/>
                  </a:lnTo>
                  <a:lnTo>
                    <a:pt x="33320" y="4294"/>
                  </a:lnTo>
                  <a:lnTo>
                    <a:pt x="33337" y="4285"/>
                  </a:lnTo>
                  <a:lnTo>
                    <a:pt x="33354" y="4274"/>
                  </a:lnTo>
                  <a:lnTo>
                    <a:pt x="33354" y="4274"/>
                  </a:lnTo>
                  <a:lnTo>
                    <a:pt x="33371" y="4263"/>
                  </a:lnTo>
                  <a:lnTo>
                    <a:pt x="33387" y="4251"/>
                  </a:lnTo>
                  <a:lnTo>
                    <a:pt x="33404" y="4238"/>
                  </a:lnTo>
                  <a:lnTo>
                    <a:pt x="33420" y="4224"/>
                  </a:lnTo>
                  <a:lnTo>
                    <a:pt x="33435" y="4209"/>
                  </a:lnTo>
                  <a:lnTo>
                    <a:pt x="33450" y="4192"/>
                  </a:lnTo>
                  <a:lnTo>
                    <a:pt x="33465" y="4176"/>
                  </a:lnTo>
                  <a:lnTo>
                    <a:pt x="33480" y="4159"/>
                  </a:lnTo>
                  <a:lnTo>
                    <a:pt x="33495" y="4140"/>
                  </a:lnTo>
                  <a:lnTo>
                    <a:pt x="33509" y="4121"/>
                  </a:lnTo>
                  <a:lnTo>
                    <a:pt x="33522" y="4100"/>
                  </a:lnTo>
                  <a:lnTo>
                    <a:pt x="33536" y="4080"/>
                  </a:lnTo>
                  <a:lnTo>
                    <a:pt x="33549" y="4058"/>
                  </a:lnTo>
                  <a:lnTo>
                    <a:pt x="33562" y="4035"/>
                  </a:lnTo>
                  <a:lnTo>
                    <a:pt x="33574" y="4011"/>
                  </a:lnTo>
                  <a:lnTo>
                    <a:pt x="33587" y="3986"/>
                  </a:lnTo>
                  <a:lnTo>
                    <a:pt x="33587" y="3986"/>
                  </a:lnTo>
                  <a:lnTo>
                    <a:pt x="33599" y="3960"/>
                  </a:lnTo>
                  <a:lnTo>
                    <a:pt x="33611" y="3934"/>
                  </a:lnTo>
                  <a:lnTo>
                    <a:pt x="33633" y="3878"/>
                  </a:lnTo>
                  <a:lnTo>
                    <a:pt x="33654" y="3818"/>
                  </a:lnTo>
                  <a:lnTo>
                    <a:pt x="33674" y="3755"/>
                  </a:lnTo>
                  <a:lnTo>
                    <a:pt x="33693" y="3688"/>
                  </a:lnTo>
                  <a:lnTo>
                    <a:pt x="33709" y="3617"/>
                  </a:lnTo>
                  <a:lnTo>
                    <a:pt x="33725" y="3543"/>
                  </a:lnTo>
                  <a:lnTo>
                    <a:pt x="33739" y="3465"/>
                  </a:lnTo>
                  <a:lnTo>
                    <a:pt x="33739" y="3465"/>
                  </a:lnTo>
                  <a:lnTo>
                    <a:pt x="33752" y="3383"/>
                  </a:lnTo>
                  <a:lnTo>
                    <a:pt x="33764" y="3296"/>
                  </a:lnTo>
                  <a:lnTo>
                    <a:pt x="33774" y="3205"/>
                  </a:lnTo>
                  <a:lnTo>
                    <a:pt x="33782" y="3108"/>
                  </a:lnTo>
                  <a:lnTo>
                    <a:pt x="33787" y="3006"/>
                  </a:lnTo>
                  <a:lnTo>
                    <a:pt x="33792" y="2900"/>
                  </a:lnTo>
                  <a:lnTo>
                    <a:pt x="33795" y="2789"/>
                  </a:lnTo>
                  <a:lnTo>
                    <a:pt x="33796" y="2674"/>
                  </a:lnTo>
                  <a:lnTo>
                    <a:pt x="33796" y="2674"/>
                  </a:lnTo>
                  <a:lnTo>
                    <a:pt x="33795" y="2560"/>
                  </a:lnTo>
                  <a:lnTo>
                    <a:pt x="33792" y="2450"/>
                  </a:lnTo>
                  <a:lnTo>
                    <a:pt x="33787" y="2346"/>
                  </a:lnTo>
                  <a:lnTo>
                    <a:pt x="33782" y="2246"/>
                  </a:lnTo>
                  <a:lnTo>
                    <a:pt x="33774" y="2151"/>
                  </a:lnTo>
                  <a:lnTo>
                    <a:pt x="33764" y="2059"/>
                  </a:lnTo>
                  <a:lnTo>
                    <a:pt x="33752" y="1974"/>
                  </a:lnTo>
                  <a:lnTo>
                    <a:pt x="33739" y="1892"/>
                  </a:lnTo>
                  <a:lnTo>
                    <a:pt x="33739" y="1892"/>
                  </a:lnTo>
                  <a:lnTo>
                    <a:pt x="33725" y="1815"/>
                  </a:lnTo>
                  <a:lnTo>
                    <a:pt x="33709" y="1742"/>
                  </a:lnTo>
                  <a:lnTo>
                    <a:pt x="33693" y="1673"/>
                  </a:lnTo>
                  <a:lnTo>
                    <a:pt x="33674" y="1607"/>
                  </a:lnTo>
                  <a:lnTo>
                    <a:pt x="33654" y="1545"/>
                  </a:lnTo>
                  <a:lnTo>
                    <a:pt x="33633" y="1486"/>
                  </a:lnTo>
                  <a:lnTo>
                    <a:pt x="33622" y="1459"/>
                  </a:lnTo>
                  <a:lnTo>
                    <a:pt x="33611" y="1432"/>
                  </a:lnTo>
                  <a:lnTo>
                    <a:pt x="33599" y="1407"/>
                  </a:lnTo>
                  <a:lnTo>
                    <a:pt x="33587" y="1382"/>
                  </a:lnTo>
                  <a:lnTo>
                    <a:pt x="33587" y="1382"/>
                  </a:lnTo>
                  <a:lnTo>
                    <a:pt x="33574" y="1358"/>
                  </a:lnTo>
                  <a:lnTo>
                    <a:pt x="33562" y="1335"/>
                  </a:lnTo>
                  <a:lnTo>
                    <a:pt x="33549" y="1312"/>
                  </a:lnTo>
                  <a:lnTo>
                    <a:pt x="33536" y="1292"/>
                  </a:lnTo>
                  <a:lnTo>
                    <a:pt x="33522" y="1271"/>
                  </a:lnTo>
                  <a:lnTo>
                    <a:pt x="33509" y="1252"/>
                  </a:lnTo>
                  <a:lnTo>
                    <a:pt x="33495" y="1233"/>
                  </a:lnTo>
                  <a:lnTo>
                    <a:pt x="33480" y="1216"/>
                  </a:lnTo>
                  <a:lnTo>
                    <a:pt x="33465" y="1200"/>
                  </a:lnTo>
                  <a:lnTo>
                    <a:pt x="33450" y="1183"/>
                  </a:lnTo>
                  <a:lnTo>
                    <a:pt x="33435" y="1169"/>
                  </a:lnTo>
                  <a:lnTo>
                    <a:pt x="33420" y="1155"/>
                  </a:lnTo>
                  <a:lnTo>
                    <a:pt x="33404" y="1142"/>
                  </a:lnTo>
                  <a:lnTo>
                    <a:pt x="33387" y="1129"/>
                  </a:lnTo>
                  <a:lnTo>
                    <a:pt x="33371" y="1118"/>
                  </a:lnTo>
                  <a:lnTo>
                    <a:pt x="33354" y="1107"/>
                  </a:lnTo>
                  <a:lnTo>
                    <a:pt x="33354" y="1107"/>
                  </a:lnTo>
                  <a:lnTo>
                    <a:pt x="33320" y="1089"/>
                  </a:lnTo>
                  <a:lnTo>
                    <a:pt x="33285" y="1073"/>
                  </a:lnTo>
                  <a:lnTo>
                    <a:pt x="33249" y="1058"/>
                  </a:lnTo>
                  <a:lnTo>
                    <a:pt x="33212" y="1048"/>
                  </a:lnTo>
                  <a:lnTo>
                    <a:pt x="33175" y="1039"/>
                  </a:lnTo>
                  <a:lnTo>
                    <a:pt x="33137" y="1032"/>
                  </a:lnTo>
                  <a:lnTo>
                    <a:pt x="33098" y="1029"/>
                  </a:lnTo>
                  <a:lnTo>
                    <a:pt x="33059" y="1028"/>
                  </a:lnTo>
                  <a:lnTo>
                    <a:pt x="33059" y="1028"/>
                  </a:lnTo>
                  <a:lnTo>
                    <a:pt x="33019" y="1029"/>
                  </a:lnTo>
                  <a:lnTo>
                    <a:pt x="32980" y="1032"/>
                  </a:lnTo>
                  <a:lnTo>
                    <a:pt x="32942" y="1039"/>
                  </a:lnTo>
                  <a:lnTo>
                    <a:pt x="32905" y="1048"/>
                  </a:lnTo>
                  <a:lnTo>
                    <a:pt x="32886" y="1053"/>
                  </a:lnTo>
                  <a:lnTo>
                    <a:pt x="32868" y="1058"/>
                  </a:lnTo>
                  <a:lnTo>
                    <a:pt x="32832" y="1073"/>
                  </a:lnTo>
                  <a:lnTo>
                    <a:pt x="32797" y="1089"/>
                  </a:lnTo>
                  <a:lnTo>
                    <a:pt x="32763" y="1107"/>
                  </a:lnTo>
                  <a:lnTo>
                    <a:pt x="32763" y="1107"/>
                  </a:lnTo>
                  <a:lnTo>
                    <a:pt x="32746" y="1118"/>
                  </a:lnTo>
                  <a:lnTo>
                    <a:pt x="32730" y="1129"/>
                  </a:lnTo>
                  <a:lnTo>
                    <a:pt x="32713" y="1142"/>
                  </a:lnTo>
                  <a:lnTo>
                    <a:pt x="32698" y="1155"/>
                  </a:lnTo>
                  <a:lnTo>
                    <a:pt x="32682" y="1169"/>
                  </a:lnTo>
                  <a:lnTo>
                    <a:pt x="32667" y="1183"/>
                  </a:lnTo>
                  <a:lnTo>
                    <a:pt x="32651" y="1200"/>
                  </a:lnTo>
                  <a:lnTo>
                    <a:pt x="32637" y="1216"/>
                  </a:lnTo>
                  <a:lnTo>
                    <a:pt x="32622" y="1233"/>
                  </a:lnTo>
                  <a:lnTo>
                    <a:pt x="32609" y="1252"/>
                  </a:lnTo>
                  <a:lnTo>
                    <a:pt x="32595" y="1271"/>
                  </a:lnTo>
                  <a:lnTo>
                    <a:pt x="32581" y="1292"/>
                  </a:lnTo>
                  <a:lnTo>
                    <a:pt x="32568" y="1312"/>
                  </a:lnTo>
                  <a:lnTo>
                    <a:pt x="32555" y="1335"/>
                  </a:lnTo>
                  <a:lnTo>
                    <a:pt x="32543" y="1358"/>
                  </a:lnTo>
                  <a:lnTo>
                    <a:pt x="32530" y="1382"/>
                  </a:lnTo>
                  <a:lnTo>
                    <a:pt x="32530" y="1382"/>
                  </a:lnTo>
                  <a:lnTo>
                    <a:pt x="32518" y="1407"/>
                  </a:lnTo>
                  <a:lnTo>
                    <a:pt x="32507" y="1432"/>
                  </a:lnTo>
                  <a:lnTo>
                    <a:pt x="32495" y="1459"/>
                  </a:lnTo>
                  <a:lnTo>
                    <a:pt x="32484" y="1486"/>
                  </a:lnTo>
                  <a:lnTo>
                    <a:pt x="32463" y="1545"/>
                  </a:lnTo>
                  <a:lnTo>
                    <a:pt x="32443" y="1607"/>
                  </a:lnTo>
                  <a:lnTo>
                    <a:pt x="32424" y="1673"/>
                  </a:lnTo>
                  <a:lnTo>
                    <a:pt x="32408" y="1742"/>
                  </a:lnTo>
                  <a:lnTo>
                    <a:pt x="32392" y="1815"/>
                  </a:lnTo>
                  <a:lnTo>
                    <a:pt x="32377" y="1892"/>
                  </a:lnTo>
                  <a:lnTo>
                    <a:pt x="32377" y="1892"/>
                  </a:lnTo>
                  <a:lnTo>
                    <a:pt x="32364" y="1974"/>
                  </a:lnTo>
                  <a:lnTo>
                    <a:pt x="32352" y="2059"/>
                  </a:lnTo>
                  <a:lnTo>
                    <a:pt x="32343" y="2151"/>
                  </a:lnTo>
                  <a:lnTo>
                    <a:pt x="32335" y="2246"/>
                  </a:lnTo>
                  <a:lnTo>
                    <a:pt x="32330" y="2346"/>
                  </a:lnTo>
                  <a:lnTo>
                    <a:pt x="32325" y="2450"/>
                  </a:lnTo>
                  <a:lnTo>
                    <a:pt x="32322" y="2560"/>
                  </a:lnTo>
                  <a:lnTo>
                    <a:pt x="32322" y="2674"/>
                  </a:lnTo>
                  <a:lnTo>
                    <a:pt x="32322" y="2674"/>
                  </a:lnTo>
                  <a:lnTo>
                    <a:pt x="32322" y="2789"/>
                  </a:lnTo>
                  <a:lnTo>
                    <a:pt x="32325" y="2900"/>
                  </a:lnTo>
                  <a:lnTo>
                    <a:pt x="32330" y="3006"/>
                  </a:lnTo>
                  <a:lnTo>
                    <a:pt x="32335" y="3108"/>
                  </a:lnTo>
                  <a:lnTo>
                    <a:pt x="32343" y="3205"/>
                  </a:lnTo>
                  <a:lnTo>
                    <a:pt x="32352" y="3296"/>
                  </a:lnTo>
                  <a:lnTo>
                    <a:pt x="32364" y="3383"/>
                  </a:lnTo>
                  <a:lnTo>
                    <a:pt x="32377" y="3465"/>
                  </a:lnTo>
                  <a:lnTo>
                    <a:pt x="32377" y="3465"/>
                  </a:lnTo>
                  <a:lnTo>
                    <a:pt x="32392" y="3543"/>
                  </a:lnTo>
                  <a:lnTo>
                    <a:pt x="32408" y="3617"/>
                  </a:lnTo>
                  <a:lnTo>
                    <a:pt x="32424" y="3688"/>
                  </a:lnTo>
                  <a:lnTo>
                    <a:pt x="32443" y="3755"/>
                  </a:lnTo>
                  <a:lnTo>
                    <a:pt x="32463" y="3818"/>
                  </a:lnTo>
                  <a:lnTo>
                    <a:pt x="32484" y="3878"/>
                  </a:lnTo>
                  <a:lnTo>
                    <a:pt x="32507" y="3934"/>
                  </a:lnTo>
                  <a:lnTo>
                    <a:pt x="32518" y="3960"/>
                  </a:lnTo>
                  <a:lnTo>
                    <a:pt x="32530" y="3986"/>
                  </a:lnTo>
                  <a:lnTo>
                    <a:pt x="32530" y="3986"/>
                  </a:lnTo>
                  <a:lnTo>
                    <a:pt x="32543" y="4011"/>
                  </a:lnTo>
                  <a:lnTo>
                    <a:pt x="32555" y="4035"/>
                  </a:lnTo>
                  <a:lnTo>
                    <a:pt x="32568" y="4058"/>
                  </a:lnTo>
                  <a:lnTo>
                    <a:pt x="32581" y="4080"/>
                  </a:lnTo>
                  <a:lnTo>
                    <a:pt x="32595" y="4100"/>
                  </a:lnTo>
                  <a:lnTo>
                    <a:pt x="32609" y="4121"/>
                  </a:lnTo>
                  <a:lnTo>
                    <a:pt x="32622" y="4140"/>
                  </a:lnTo>
                  <a:lnTo>
                    <a:pt x="32637" y="4159"/>
                  </a:lnTo>
                  <a:lnTo>
                    <a:pt x="32651" y="4176"/>
                  </a:lnTo>
                  <a:lnTo>
                    <a:pt x="32667" y="4192"/>
                  </a:lnTo>
                  <a:lnTo>
                    <a:pt x="32682" y="4209"/>
                  </a:lnTo>
                  <a:lnTo>
                    <a:pt x="32698" y="4224"/>
                  </a:lnTo>
                  <a:lnTo>
                    <a:pt x="32713" y="4238"/>
                  </a:lnTo>
                  <a:lnTo>
                    <a:pt x="32730" y="4251"/>
                  </a:lnTo>
                  <a:lnTo>
                    <a:pt x="32746" y="4263"/>
                  </a:lnTo>
                  <a:lnTo>
                    <a:pt x="32763" y="4274"/>
                  </a:lnTo>
                  <a:lnTo>
                    <a:pt x="32763" y="4274"/>
                  </a:lnTo>
                  <a:lnTo>
                    <a:pt x="32780" y="4285"/>
                  </a:lnTo>
                  <a:lnTo>
                    <a:pt x="32797" y="4294"/>
                  </a:lnTo>
                  <a:lnTo>
                    <a:pt x="32814" y="4303"/>
                  </a:lnTo>
                  <a:lnTo>
                    <a:pt x="32832" y="4312"/>
                  </a:lnTo>
                  <a:lnTo>
                    <a:pt x="32850" y="4319"/>
                  </a:lnTo>
                  <a:lnTo>
                    <a:pt x="32868" y="4327"/>
                  </a:lnTo>
                  <a:lnTo>
                    <a:pt x="32886" y="4334"/>
                  </a:lnTo>
                  <a:lnTo>
                    <a:pt x="32905" y="4339"/>
                  </a:lnTo>
                  <a:lnTo>
                    <a:pt x="32923" y="4344"/>
                  </a:lnTo>
                  <a:lnTo>
                    <a:pt x="32942" y="4349"/>
                  </a:lnTo>
                  <a:lnTo>
                    <a:pt x="32961" y="4352"/>
                  </a:lnTo>
                  <a:lnTo>
                    <a:pt x="32980" y="4355"/>
                  </a:lnTo>
                  <a:lnTo>
                    <a:pt x="32999" y="4357"/>
                  </a:lnTo>
                  <a:lnTo>
                    <a:pt x="33019" y="4360"/>
                  </a:lnTo>
                  <a:lnTo>
                    <a:pt x="33038" y="4361"/>
                  </a:lnTo>
                  <a:lnTo>
                    <a:pt x="33059" y="4361"/>
                  </a:lnTo>
                  <a:lnTo>
                    <a:pt x="33059" y="4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8"/>
            <p:cNvSpPr/>
            <p:nvPr/>
          </p:nvSpPr>
          <p:spPr>
            <a:xfrm>
              <a:off x="312840" y="4838760"/>
              <a:ext cx="912240" cy="127800"/>
            </a:xfrm>
            <a:custGeom>
              <a:avLst/>
              <a:gdLst/>
              <a:ahLst/>
              <a:rect l="l" t="t" r="r" b="b"/>
              <a:pathLst>
                <a:path w="28800" h="4040">
                  <a:moveTo>
                    <a:pt x="2964" y="1139"/>
                  </a:moveTo>
                  <a:lnTo>
                    <a:pt x="2964" y="1139"/>
                  </a:lnTo>
                  <a:lnTo>
                    <a:pt x="2963" y="1182"/>
                  </a:lnTo>
                  <a:lnTo>
                    <a:pt x="2961" y="1224"/>
                  </a:lnTo>
                  <a:lnTo>
                    <a:pt x="2958" y="1264"/>
                  </a:lnTo>
                  <a:lnTo>
                    <a:pt x="2952" y="1304"/>
                  </a:lnTo>
                  <a:lnTo>
                    <a:pt x="2946" y="1341"/>
                  </a:lnTo>
                  <a:lnTo>
                    <a:pt x="2938" y="1378"/>
                  </a:lnTo>
                  <a:lnTo>
                    <a:pt x="2929" y="1414"/>
                  </a:lnTo>
                  <a:lnTo>
                    <a:pt x="2919" y="1449"/>
                  </a:lnTo>
                  <a:lnTo>
                    <a:pt x="2907" y="1482"/>
                  </a:lnTo>
                  <a:lnTo>
                    <a:pt x="2894" y="1515"/>
                  </a:lnTo>
                  <a:lnTo>
                    <a:pt x="2881" y="1545"/>
                  </a:lnTo>
                  <a:lnTo>
                    <a:pt x="2866" y="1576"/>
                  </a:lnTo>
                  <a:lnTo>
                    <a:pt x="2850" y="1605"/>
                  </a:lnTo>
                  <a:lnTo>
                    <a:pt x="2833" y="1633"/>
                  </a:lnTo>
                  <a:lnTo>
                    <a:pt x="2817" y="1660"/>
                  </a:lnTo>
                  <a:lnTo>
                    <a:pt x="2798" y="1686"/>
                  </a:lnTo>
                  <a:lnTo>
                    <a:pt x="2779" y="1711"/>
                  </a:lnTo>
                  <a:lnTo>
                    <a:pt x="2759" y="1736"/>
                  </a:lnTo>
                  <a:lnTo>
                    <a:pt x="2738" y="1759"/>
                  </a:lnTo>
                  <a:lnTo>
                    <a:pt x="2716" y="1782"/>
                  </a:lnTo>
                  <a:lnTo>
                    <a:pt x="2694" y="1803"/>
                  </a:lnTo>
                  <a:lnTo>
                    <a:pt x="2671" y="1824"/>
                  </a:lnTo>
                  <a:lnTo>
                    <a:pt x="2647" y="1844"/>
                  </a:lnTo>
                  <a:lnTo>
                    <a:pt x="2624" y="1864"/>
                  </a:lnTo>
                  <a:lnTo>
                    <a:pt x="2599" y="1882"/>
                  </a:lnTo>
                  <a:lnTo>
                    <a:pt x="2575" y="1900"/>
                  </a:lnTo>
                  <a:lnTo>
                    <a:pt x="2549" y="1916"/>
                  </a:lnTo>
                  <a:lnTo>
                    <a:pt x="2524" y="1933"/>
                  </a:lnTo>
                  <a:lnTo>
                    <a:pt x="2498" y="1949"/>
                  </a:lnTo>
                  <a:lnTo>
                    <a:pt x="2472" y="1964"/>
                  </a:lnTo>
                  <a:lnTo>
                    <a:pt x="2419" y="1993"/>
                  </a:lnTo>
                  <a:lnTo>
                    <a:pt x="2419" y="1993"/>
                  </a:lnTo>
                  <a:lnTo>
                    <a:pt x="2460" y="2008"/>
                  </a:lnTo>
                  <a:lnTo>
                    <a:pt x="2501" y="2023"/>
                  </a:lnTo>
                  <a:lnTo>
                    <a:pt x="2541" y="2038"/>
                  </a:lnTo>
                  <a:lnTo>
                    <a:pt x="2580" y="2055"/>
                  </a:lnTo>
                  <a:lnTo>
                    <a:pt x="2618" y="2072"/>
                  </a:lnTo>
                  <a:lnTo>
                    <a:pt x="2655" y="2091"/>
                  </a:lnTo>
                  <a:lnTo>
                    <a:pt x="2690" y="2110"/>
                  </a:lnTo>
                  <a:lnTo>
                    <a:pt x="2726" y="2129"/>
                  </a:lnTo>
                  <a:lnTo>
                    <a:pt x="2760" y="2150"/>
                  </a:lnTo>
                  <a:lnTo>
                    <a:pt x="2792" y="2171"/>
                  </a:lnTo>
                  <a:lnTo>
                    <a:pt x="2824" y="2194"/>
                  </a:lnTo>
                  <a:lnTo>
                    <a:pt x="2854" y="2217"/>
                  </a:lnTo>
                  <a:lnTo>
                    <a:pt x="2884" y="2241"/>
                  </a:lnTo>
                  <a:lnTo>
                    <a:pt x="2912" y="2267"/>
                  </a:lnTo>
                  <a:lnTo>
                    <a:pt x="2940" y="2293"/>
                  </a:lnTo>
                  <a:lnTo>
                    <a:pt x="2965" y="2320"/>
                  </a:lnTo>
                  <a:lnTo>
                    <a:pt x="2989" y="2349"/>
                  </a:lnTo>
                  <a:lnTo>
                    <a:pt x="3012" y="2378"/>
                  </a:lnTo>
                  <a:lnTo>
                    <a:pt x="3034" y="2408"/>
                  </a:lnTo>
                  <a:lnTo>
                    <a:pt x="3054" y="2440"/>
                  </a:lnTo>
                  <a:lnTo>
                    <a:pt x="3073" y="2473"/>
                  </a:lnTo>
                  <a:lnTo>
                    <a:pt x="3090" y="2507"/>
                  </a:lnTo>
                  <a:lnTo>
                    <a:pt x="3106" y="2543"/>
                  </a:lnTo>
                  <a:lnTo>
                    <a:pt x="3121" y="2580"/>
                  </a:lnTo>
                  <a:lnTo>
                    <a:pt x="3133" y="2618"/>
                  </a:lnTo>
                  <a:lnTo>
                    <a:pt x="3145" y="2658"/>
                  </a:lnTo>
                  <a:lnTo>
                    <a:pt x="3154" y="2698"/>
                  </a:lnTo>
                  <a:lnTo>
                    <a:pt x="3162" y="2741"/>
                  </a:lnTo>
                  <a:lnTo>
                    <a:pt x="3168" y="2784"/>
                  </a:lnTo>
                  <a:lnTo>
                    <a:pt x="3172" y="2829"/>
                  </a:lnTo>
                  <a:lnTo>
                    <a:pt x="3175" y="2876"/>
                  </a:lnTo>
                  <a:lnTo>
                    <a:pt x="3176" y="2925"/>
                  </a:lnTo>
                  <a:lnTo>
                    <a:pt x="3176" y="2925"/>
                  </a:lnTo>
                  <a:lnTo>
                    <a:pt x="3175" y="2956"/>
                  </a:lnTo>
                  <a:lnTo>
                    <a:pt x="3174" y="2988"/>
                  </a:lnTo>
                  <a:lnTo>
                    <a:pt x="3172" y="3018"/>
                  </a:lnTo>
                  <a:lnTo>
                    <a:pt x="3170" y="3049"/>
                  </a:lnTo>
                  <a:lnTo>
                    <a:pt x="3166" y="3079"/>
                  </a:lnTo>
                  <a:lnTo>
                    <a:pt x="3162" y="3109"/>
                  </a:lnTo>
                  <a:lnTo>
                    <a:pt x="3156" y="3138"/>
                  </a:lnTo>
                  <a:lnTo>
                    <a:pt x="3150" y="3166"/>
                  </a:lnTo>
                  <a:lnTo>
                    <a:pt x="3144" y="3195"/>
                  </a:lnTo>
                  <a:lnTo>
                    <a:pt x="3136" y="3222"/>
                  </a:lnTo>
                  <a:lnTo>
                    <a:pt x="3128" y="3249"/>
                  </a:lnTo>
                  <a:lnTo>
                    <a:pt x="3118" y="3276"/>
                  </a:lnTo>
                  <a:lnTo>
                    <a:pt x="3109" y="3302"/>
                  </a:lnTo>
                  <a:lnTo>
                    <a:pt x="3098" y="3328"/>
                  </a:lnTo>
                  <a:lnTo>
                    <a:pt x="3087" y="3354"/>
                  </a:lnTo>
                  <a:lnTo>
                    <a:pt x="3075" y="3378"/>
                  </a:lnTo>
                  <a:lnTo>
                    <a:pt x="3063" y="3402"/>
                  </a:lnTo>
                  <a:lnTo>
                    <a:pt x="3049" y="3426"/>
                  </a:lnTo>
                  <a:lnTo>
                    <a:pt x="3035" y="3449"/>
                  </a:lnTo>
                  <a:lnTo>
                    <a:pt x="3020" y="3472"/>
                  </a:lnTo>
                  <a:lnTo>
                    <a:pt x="3005" y="3494"/>
                  </a:lnTo>
                  <a:lnTo>
                    <a:pt x="2988" y="3516"/>
                  </a:lnTo>
                  <a:lnTo>
                    <a:pt x="2971" y="3537"/>
                  </a:lnTo>
                  <a:lnTo>
                    <a:pt x="2953" y="3559"/>
                  </a:lnTo>
                  <a:lnTo>
                    <a:pt x="2935" y="3578"/>
                  </a:lnTo>
                  <a:lnTo>
                    <a:pt x="2916" y="3598"/>
                  </a:lnTo>
                  <a:lnTo>
                    <a:pt x="2897" y="3617"/>
                  </a:lnTo>
                  <a:lnTo>
                    <a:pt x="2877" y="3636"/>
                  </a:lnTo>
                  <a:lnTo>
                    <a:pt x="2855" y="3655"/>
                  </a:lnTo>
                  <a:lnTo>
                    <a:pt x="2834" y="3673"/>
                  </a:lnTo>
                  <a:lnTo>
                    <a:pt x="2812" y="3690"/>
                  </a:lnTo>
                  <a:lnTo>
                    <a:pt x="2789" y="3707"/>
                  </a:lnTo>
                  <a:lnTo>
                    <a:pt x="2766" y="3724"/>
                  </a:lnTo>
                  <a:lnTo>
                    <a:pt x="2742" y="3739"/>
                  </a:lnTo>
                  <a:lnTo>
                    <a:pt x="2718" y="3755"/>
                  </a:lnTo>
                  <a:lnTo>
                    <a:pt x="2692" y="3770"/>
                  </a:lnTo>
                  <a:lnTo>
                    <a:pt x="2666" y="3783"/>
                  </a:lnTo>
                  <a:lnTo>
                    <a:pt x="2640" y="3797"/>
                  </a:lnTo>
                  <a:lnTo>
                    <a:pt x="2613" y="3811"/>
                  </a:lnTo>
                  <a:lnTo>
                    <a:pt x="2585" y="3823"/>
                  </a:lnTo>
                  <a:lnTo>
                    <a:pt x="2557" y="3836"/>
                  </a:lnTo>
                  <a:lnTo>
                    <a:pt x="2528" y="3848"/>
                  </a:lnTo>
                  <a:lnTo>
                    <a:pt x="2499" y="3859"/>
                  </a:lnTo>
                  <a:lnTo>
                    <a:pt x="2470" y="3870"/>
                  </a:lnTo>
                  <a:lnTo>
                    <a:pt x="2439" y="3880"/>
                  </a:lnTo>
                  <a:lnTo>
                    <a:pt x="2407" y="3890"/>
                  </a:lnTo>
                  <a:lnTo>
                    <a:pt x="2376" y="3899"/>
                  </a:lnTo>
                  <a:lnTo>
                    <a:pt x="2344" y="3908"/>
                  </a:lnTo>
                  <a:lnTo>
                    <a:pt x="2279" y="3923"/>
                  </a:lnTo>
                  <a:lnTo>
                    <a:pt x="2211" y="3937"/>
                  </a:lnTo>
                  <a:lnTo>
                    <a:pt x="2141" y="3949"/>
                  </a:lnTo>
                  <a:lnTo>
                    <a:pt x="2070" y="3958"/>
                  </a:lnTo>
                  <a:lnTo>
                    <a:pt x="1996" y="3965"/>
                  </a:lnTo>
                  <a:lnTo>
                    <a:pt x="1922" y="3971"/>
                  </a:lnTo>
                  <a:lnTo>
                    <a:pt x="1845" y="3974"/>
                  </a:lnTo>
                  <a:lnTo>
                    <a:pt x="1766" y="3976"/>
                  </a:lnTo>
                  <a:lnTo>
                    <a:pt x="0" y="3976"/>
                  </a:lnTo>
                  <a:lnTo>
                    <a:pt x="0" y="163"/>
                  </a:lnTo>
                  <a:lnTo>
                    <a:pt x="1710" y="163"/>
                  </a:lnTo>
                  <a:lnTo>
                    <a:pt x="1710" y="163"/>
                  </a:lnTo>
                  <a:lnTo>
                    <a:pt x="1782" y="164"/>
                  </a:lnTo>
                  <a:lnTo>
                    <a:pt x="1851" y="167"/>
                  </a:lnTo>
                  <a:lnTo>
                    <a:pt x="1918" y="172"/>
                  </a:lnTo>
                  <a:lnTo>
                    <a:pt x="1985" y="180"/>
                  </a:lnTo>
                  <a:lnTo>
                    <a:pt x="2049" y="190"/>
                  </a:lnTo>
                  <a:lnTo>
                    <a:pt x="2112" y="202"/>
                  </a:lnTo>
                  <a:lnTo>
                    <a:pt x="2172" y="216"/>
                  </a:lnTo>
                  <a:lnTo>
                    <a:pt x="2231" y="231"/>
                  </a:lnTo>
                  <a:lnTo>
                    <a:pt x="2288" y="249"/>
                  </a:lnTo>
                  <a:lnTo>
                    <a:pt x="2341" y="268"/>
                  </a:lnTo>
                  <a:lnTo>
                    <a:pt x="2369" y="279"/>
                  </a:lnTo>
                  <a:lnTo>
                    <a:pt x="2394" y="290"/>
                  </a:lnTo>
                  <a:lnTo>
                    <a:pt x="2420" y="302"/>
                  </a:lnTo>
                  <a:lnTo>
                    <a:pt x="2444" y="313"/>
                  </a:lnTo>
                  <a:lnTo>
                    <a:pt x="2470" y="326"/>
                  </a:lnTo>
                  <a:lnTo>
                    <a:pt x="2493" y="339"/>
                  </a:lnTo>
                  <a:lnTo>
                    <a:pt x="2517" y="352"/>
                  </a:lnTo>
                  <a:lnTo>
                    <a:pt x="2539" y="366"/>
                  </a:lnTo>
                  <a:lnTo>
                    <a:pt x="2562" y="381"/>
                  </a:lnTo>
                  <a:lnTo>
                    <a:pt x="2583" y="395"/>
                  </a:lnTo>
                  <a:lnTo>
                    <a:pt x="2605" y="410"/>
                  </a:lnTo>
                  <a:lnTo>
                    <a:pt x="2625" y="426"/>
                  </a:lnTo>
                  <a:lnTo>
                    <a:pt x="2645" y="442"/>
                  </a:lnTo>
                  <a:lnTo>
                    <a:pt x="2665" y="458"/>
                  </a:lnTo>
                  <a:lnTo>
                    <a:pt x="2684" y="475"/>
                  </a:lnTo>
                  <a:lnTo>
                    <a:pt x="2702" y="493"/>
                  </a:lnTo>
                  <a:lnTo>
                    <a:pt x="2720" y="511"/>
                  </a:lnTo>
                  <a:lnTo>
                    <a:pt x="2738" y="529"/>
                  </a:lnTo>
                  <a:lnTo>
                    <a:pt x="2753" y="548"/>
                  </a:lnTo>
                  <a:lnTo>
                    <a:pt x="2770" y="567"/>
                  </a:lnTo>
                  <a:lnTo>
                    <a:pt x="2785" y="586"/>
                  </a:lnTo>
                  <a:lnTo>
                    <a:pt x="2800" y="606"/>
                  </a:lnTo>
                  <a:lnTo>
                    <a:pt x="2814" y="626"/>
                  </a:lnTo>
                  <a:lnTo>
                    <a:pt x="2828" y="647"/>
                  </a:lnTo>
                  <a:lnTo>
                    <a:pt x="2841" y="668"/>
                  </a:lnTo>
                  <a:lnTo>
                    <a:pt x="2853" y="690"/>
                  </a:lnTo>
                  <a:lnTo>
                    <a:pt x="2865" y="711"/>
                  </a:lnTo>
                  <a:lnTo>
                    <a:pt x="2877" y="733"/>
                  </a:lnTo>
                  <a:lnTo>
                    <a:pt x="2887" y="756"/>
                  </a:lnTo>
                  <a:lnTo>
                    <a:pt x="2897" y="779"/>
                  </a:lnTo>
                  <a:lnTo>
                    <a:pt x="2906" y="802"/>
                  </a:lnTo>
                  <a:lnTo>
                    <a:pt x="2914" y="826"/>
                  </a:lnTo>
                  <a:lnTo>
                    <a:pt x="2922" y="849"/>
                  </a:lnTo>
                  <a:lnTo>
                    <a:pt x="2929" y="875"/>
                  </a:lnTo>
                  <a:lnTo>
                    <a:pt x="2935" y="899"/>
                  </a:lnTo>
                  <a:lnTo>
                    <a:pt x="2942" y="924"/>
                  </a:lnTo>
                  <a:lnTo>
                    <a:pt x="2947" y="950"/>
                  </a:lnTo>
                  <a:lnTo>
                    <a:pt x="2951" y="976"/>
                  </a:lnTo>
                  <a:lnTo>
                    <a:pt x="2955" y="1002"/>
                  </a:lnTo>
                  <a:lnTo>
                    <a:pt x="2959" y="1028"/>
                  </a:lnTo>
                  <a:lnTo>
                    <a:pt x="2961" y="1055"/>
                  </a:lnTo>
                  <a:lnTo>
                    <a:pt x="2963" y="1083"/>
                  </a:lnTo>
                  <a:lnTo>
                    <a:pt x="2964" y="1110"/>
                  </a:lnTo>
                  <a:lnTo>
                    <a:pt x="2964" y="1139"/>
                  </a:lnTo>
                  <a:lnTo>
                    <a:pt x="2964" y="1139"/>
                  </a:lnTo>
                  <a:close/>
                  <a:moveTo>
                    <a:pt x="2294" y="1248"/>
                  </a:moveTo>
                  <a:lnTo>
                    <a:pt x="2294" y="1248"/>
                  </a:lnTo>
                  <a:lnTo>
                    <a:pt x="2293" y="1218"/>
                  </a:lnTo>
                  <a:lnTo>
                    <a:pt x="2291" y="1191"/>
                  </a:lnTo>
                  <a:lnTo>
                    <a:pt x="2288" y="1164"/>
                  </a:lnTo>
                  <a:lnTo>
                    <a:pt x="2282" y="1137"/>
                  </a:lnTo>
                  <a:lnTo>
                    <a:pt x="2276" y="1111"/>
                  </a:lnTo>
                  <a:lnTo>
                    <a:pt x="2269" y="1087"/>
                  </a:lnTo>
                  <a:lnTo>
                    <a:pt x="2260" y="1063"/>
                  </a:lnTo>
                  <a:lnTo>
                    <a:pt x="2250" y="1040"/>
                  </a:lnTo>
                  <a:lnTo>
                    <a:pt x="2238" y="1018"/>
                  </a:lnTo>
                  <a:lnTo>
                    <a:pt x="2225" y="996"/>
                  </a:lnTo>
                  <a:lnTo>
                    <a:pt x="2211" y="976"/>
                  </a:lnTo>
                  <a:lnTo>
                    <a:pt x="2195" y="956"/>
                  </a:lnTo>
                  <a:lnTo>
                    <a:pt x="2178" y="937"/>
                  </a:lnTo>
                  <a:lnTo>
                    <a:pt x="2160" y="919"/>
                  </a:lnTo>
                  <a:lnTo>
                    <a:pt x="2140" y="902"/>
                  </a:lnTo>
                  <a:lnTo>
                    <a:pt x="2120" y="885"/>
                  </a:lnTo>
                  <a:lnTo>
                    <a:pt x="2098" y="870"/>
                  </a:lnTo>
                  <a:lnTo>
                    <a:pt x="2075" y="856"/>
                  </a:lnTo>
                  <a:lnTo>
                    <a:pt x="2050" y="842"/>
                  </a:lnTo>
                  <a:lnTo>
                    <a:pt x="2025" y="829"/>
                  </a:lnTo>
                  <a:lnTo>
                    <a:pt x="1997" y="818"/>
                  </a:lnTo>
                  <a:lnTo>
                    <a:pt x="1970" y="807"/>
                  </a:lnTo>
                  <a:lnTo>
                    <a:pt x="1940" y="798"/>
                  </a:lnTo>
                  <a:lnTo>
                    <a:pt x="1910" y="789"/>
                  </a:lnTo>
                  <a:lnTo>
                    <a:pt x="1878" y="782"/>
                  </a:lnTo>
                  <a:lnTo>
                    <a:pt x="1845" y="775"/>
                  </a:lnTo>
                  <a:lnTo>
                    <a:pt x="1811" y="770"/>
                  </a:lnTo>
                  <a:lnTo>
                    <a:pt x="1775" y="765"/>
                  </a:lnTo>
                  <a:lnTo>
                    <a:pt x="1740" y="761"/>
                  </a:lnTo>
                  <a:lnTo>
                    <a:pt x="1702" y="759"/>
                  </a:lnTo>
                  <a:lnTo>
                    <a:pt x="1663" y="757"/>
                  </a:lnTo>
                  <a:lnTo>
                    <a:pt x="1624" y="757"/>
                  </a:lnTo>
                  <a:lnTo>
                    <a:pt x="659" y="757"/>
                  </a:lnTo>
                  <a:lnTo>
                    <a:pt x="659" y="1770"/>
                  </a:lnTo>
                  <a:lnTo>
                    <a:pt x="1574" y="1770"/>
                  </a:lnTo>
                  <a:lnTo>
                    <a:pt x="1574" y="1770"/>
                  </a:lnTo>
                  <a:lnTo>
                    <a:pt x="1614" y="1769"/>
                  </a:lnTo>
                  <a:lnTo>
                    <a:pt x="1653" y="1768"/>
                  </a:lnTo>
                  <a:lnTo>
                    <a:pt x="1692" y="1765"/>
                  </a:lnTo>
                  <a:lnTo>
                    <a:pt x="1729" y="1762"/>
                  </a:lnTo>
                  <a:lnTo>
                    <a:pt x="1766" y="1758"/>
                  </a:lnTo>
                  <a:lnTo>
                    <a:pt x="1801" y="1752"/>
                  </a:lnTo>
                  <a:lnTo>
                    <a:pt x="1835" y="1745"/>
                  </a:lnTo>
                  <a:lnTo>
                    <a:pt x="1869" y="1738"/>
                  </a:lnTo>
                  <a:lnTo>
                    <a:pt x="1901" y="1729"/>
                  </a:lnTo>
                  <a:lnTo>
                    <a:pt x="1932" y="1720"/>
                  </a:lnTo>
                  <a:lnTo>
                    <a:pt x="1963" y="1709"/>
                  </a:lnTo>
                  <a:lnTo>
                    <a:pt x="1991" y="1698"/>
                  </a:lnTo>
                  <a:lnTo>
                    <a:pt x="2019" y="1685"/>
                  </a:lnTo>
                  <a:lnTo>
                    <a:pt x="2046" y="1672"/>
                  </a:lnTo>
                  <a:lnTo>
                    <a:pt x="2071" y="1657"/>
                  </a:lnTo>
                  <a:lnTo>
                    <a:pt x="2095" y="1641"/>
                  </a:lnTo>
                  <a:lnTo>
                    <a:pt x="2118" y="1624"/>
                  </a:lnTo>
                  <a:lnTo>
                    <a:pt x="2140" y="1606"/>
                  </a:lnTo>
                  <a:lnTo>
                    <a:pt x="2160" y="1588"/>
                  </a:lnTo>
                  <a:lnTo>
                    <a:pt x="2179" y="1568"/>
                  </a:lnTo>
                  <a:lnTo>
                    <a:pt x="2197" y="1547"/>
                  </a:lnTo>
                  <a:lnTo>
                    <a:pt x="2214" y="1525"/>
                  </a:lnTo>
                  <a:lnTo>
                    <a:pt x="2229" y="1502"/>
                  </a:lnTo>
                  <a:lnTo>
                    <a:pt x="2242" y="1478"/>
                  </a:lnTo>
                  <a:lnTo>
                    <a:pt x="2254" y="1453"/>
                  </a:lnTo>
                  <a:lnTo>
                    <a:pt x="2264" y="1427"/>
                  </a:lnTo>
                  <a:lnTo>
                    <a:pt x="2273" y="1399"/>
                  </a:lnTo>
                  <a:lnTo>
                    <a:pt x="2280" y="1372"/>
                  </a:lnTo>
                  <a:lnTo>
                    <a:pt x="2286" y="1342"/>
                  </a:lnTo>
                  <a:lnTo>
                    <a:pt x="2291" y="1312"/>
                  </a:lnTo>
                  <a:lnTo>
                    <a:pt x="2293" y="1280"/>
                  </a:lnTo>
                  <a:lnTo>
                    <a:pt x="2294" y="1248"/>
                  </a:lnTo>
                  <a:lnTo>
                    <a:pt x="2294" y="1248"/>
                  </a:lnTo>
                  <a:close/>
                  <a:moveTo>
                    <a:pt x="2506" y="2853"/>
                  </a:moveTo>
                  <a:lnTo>
                    <a:pt x="2506" y="2853"/>
                  </a:lnTo>
                  <a:lnTo>
                    <a:pt x="2506" y="2823"/>
                  </a:lnTo>
                  <a:lnTo>
                    <a:pt x="2503" y="2793"/>
                  </a:lnTo>
                  <a:lnTo>
                    <a:pt x="2500" y="2765"/>
                  </a:lnTo>
                  <a:lnTo>
                    <a:pt x="2495" y="2737"/>
                  </a:lnTo>
                  <a:lnTo>
                    <a:pt x="2487" y="2710"/>
                  </a:lnTo>
                  <a:lnTo>
                    <a:pt x="2479" y="2684"/>
                  </a:lnTo>
                  <a:lnTo>
                    <a:pt x="2470" y="2659"/>
                  </a:lnTo>
                  <a:lnTo>
                    <a:pt x="2458" y="2634"/>
                  </a:lnTo>
                  <a:lnTo>
                    <a:pt x="2445" y="2611"/>
                  </a:lnTo>
                  <a:lnTo>
                    <a:pt x="2431" y="2589"/>
                  </a:lnTo>
                  <a:lnTo>
                    <a:pt x="2415" y="2567"/>
                  </a:lnTo>
                  <a:lnTo>
                    <a:pt x="2398" y="2546"/>
                  </a:lnTo>
                  <a:lnTo>
                    <a:pt x="2379" y="2526"/>
                  </a:lnTo>
                  <a:lnTo>
                    <a:pt x="2358" y="2507"/>
                  </a:lnTo>
                  <a:lnTo>
                    <a:pt x="2336" y="2489"/>
                  </a:lnTo>
                  <a:lnTo>
                    <a:pt x="2313" y="2473"/>
                  </a:lnTo>
                  <a:lnTo>
                    <a:pt x="2288" y="2457"/>
                  </a:lnTo>
                  <a:lnTo>
                    <a:pt x="2260" y="2441"/>
                  </a:lnTo>
                  <a:lnTo>
                    <a:pt x="2232" y="2427"/>
                  </a:lnTo>
                  <a:lnTo>
                    <a:pt x="2202" y="2414"/>
                  </a:lnTo>
                  <a:lnTo>
                    <a:pt x="2171" y="2402"/>
                  </a:lnTo>
                  <a:lnTo>
                    <a:pt x="2138" y="2391"/>
                  </a:lnTo>
                  <a:lnTo>
                    <a:pt x="2103" y="2380"/>
                  </a:lnTo>
                  <a:lnTo>
                    <a:pt x="2068" y="2372"/>
                  </a:lnTo>
                  <a:lnTo>
                    <a:pt x="2030" y="2363"/>
                  </a:lnTo>
                  <a:lnTo>
                    <a:pt x="1991" y="2356"/>
                  </a:lnTo>
                  <a:lnTo>
                    <a:pt x="1950" y="2351"/>
                  </a:lnTo>
                  <a:lnTo>
                    <a:pt x="1908" y="2345"/>
                  </a:lnTo>
                  <a:lnTo>
                    <a:pt x="1864" y="2341"/>
                  </a:lnTo>
                  <a:lnTo>
                    <a:pt x="1817" y="2339"/>
                  </a:lnTo>
                  <a:lnTo>
                    <a:pt x="1771" y="2337"/>
                  </a:lnTo>
                  <a:lnTo>
                    <a:pt x="1722" y="2337"/>
                  </a:lnTo>
                  <a:lnTo>
                    <a:pt x="659" y="2337"/>
                  </a:lnTo>
                  <a:lnTo>
                    <a:pt x="659" y="3382"/>
                  </a:lnTo>
                  <a:lnTo>
                    <a:pt x="1770" y="3382"/>
                  </a:lnTo>
                  <a:lnTo>
                    <a:pt x="1770" y="3382"/>
                  </a:lnTo>
                  <a:lnTo>
                    <a:pt x="1812" y="3381"/>
                  </a:lnTo>
                  <a:lnTo>
                    <a:pt x="1854" y="3380"/>
                  </a:lnTo>
                  <a:lnTo>
                    <a:pt x="1894" y="3377"/>
                  </a:lnTo>
                  <a:lnTo>
                    <a:pt x="1933" y="3373"/>
                  </a:lnTo>
                  <a:lnTo>
                    <a:pt x="1971" y="3368"/>
                  </a:lnTo>
                  <a:lnTo>
                    <a:pt x="2009" y="3363"/>
                  </a:lnTo>
                  <a:lnTo>
                    <a:pt x="2044" y="3356"/>
                  </a:lnTo>
                  <a:lnTo>
                    <a:pt x="2078" y="3348"/>
                  </a:lnTo>
                  <a:lnTo>
                    <a:pt x="2112" y="3339"/>
                  </a:lnTo>
                  <a:lnTo>
                    <a:pt x="2145" y="3329"/>
                  </a:lnTo>
                  <a:lnTo>
                    <a:pt x="2175" y="3318"/>
                  </a:lnTo>
                  <a:lnTo>
                    <a:pt x="2204" y="3306"/>
                  </a:lnTo>
                  <a:lnTo>
                    <a:pt x="2233" y="3294"/>
                  </a:lnTo>
                  <a:lnTo>
                    <a:pt x="2260" y="3279"/>
                  </a:lnTo>
                  <a:lnTo>
                    <a:pt x="2285" y="3264"/>
                  </a:lnTo>
                  <a:lnTo>
                    <a:pt x="2311" y="3248"/>
                  </a:lnTo>
                  <a:lnTo>
                    <a:pt x="2333" y="3231"/>
                  </a:lnTo>
                  <a:lnTo>
                    <a:pt x="2355" y="3213"/>
                  </a:lnTo>
                  <a:lnTo>
                    <a:pt x="2376" y="3194"/>
                  </a:lnTo>
                  <a:lnTo>
                    <a:pt x="2395" y="3174"/>
                  </a:lnTo>
                  <a:lnTo>
                    <a:pt x="2412" y="3153"/>
                  </a:lnTo>
                  <a:lnTo>
                    <a:pt x="2428" y="3131"/>
                  </a:lnTo>
                  <a:lnTo>
                    <a:pt x="2443" y="3106"/>
                  </a:lnTo>
                  <a:lnTo>
                    <a:pt x="2456" y="3082"/>
                  </a:lnTo>
                  <a:lnTo>
                    <a:pt x="2467" y="3057"/>
                  </a:lnTo>
                  <a:lnTo>
                    <a:pt x="2478" y="3031"/>
                  </a:lnTo>
                  <a:lnTo>
                    <a:pt x="2486" y="3005"/>
                  </a:lnTo>
                  <a:lnTo>
                    <a:pt x="2494" y="2976"/>
                  </a:lnTo>
                  <a:lnTo>
                    <a:pt x="2499" y="2947"/>
                  </a:lnTo>
                  <a:lnTo>
                    <a:pt x="2503" y="2916"/>
                  </a:lnTo>
                  <a:lnTo>
                    <a:pt x="2505" y="2886"/>
                  </a:lnTo>
                  <a:lnTo>
                    <a:pt x="2506" y="2853"/>
                  </a:lnTo>
                  <a:lnTo>
                    <a:pt x="2506" y="2853"/>
                  </a:lnTo>
                  <a:close/>
                  <a:moveTo>
                    <a:pt x="3622" y="3976"/>
                  </a:moveTo>
                  <a:lnTo>
                    <a:pt x="3622" y="0"/>
                  </a:lnTo>
                  <a:lnTo>
                    <a:pt x="4282" y="0"/>
                  </a:lnTo>
                  <a:lnTo>
                    <a:pt x="4282" y="3976"/>
                  </a:lnTo>
                  <a:lnTo>
                    <a:pt x="3622" y="3976"/>
                  </a:lnTo>
                  <a:close/>
                  <a:moveTo>
                    <a:pt x="6630" y="3976"/>
                  </a:moveTo>
                  <a:lnTo>
                    <a:pt x="6630" y="3622"/>
                  </a:lnTo>
                  <a:lnTo>
                    <a:pt x="6630" y="3622"/>
                  </a:lnTo>
                  <a:lnTo>
                    <a:pt x="6611" y="3643"/>
                  </a:lnTo>
                  <a:lnTo>
                    <a:pt x="6592" y="3665"/>
                  </a:lnTo>
                  <a:lnTo>
                    <a:pt x="6572" y="3686"/>
                  </a:lnTo>
                  <a:lnTo>
                    <a:pt x="6551" y="3707"/>
                  </a:lnTo>
                  <a:lnTo>
                    <a:pt x="6530" y="3727"/>
                  </a:lnTo>
                  <a:lnTo>
                    <a:pt x="6508" y="3747"/>
                  </a:lnTo>
                  <a:lnTo>
                    <a:pt x="6486" y="3766"/>
                  </a:lnTo>
                  <a:lnTo>
                    <a:pt x="6463" y="3785"/>
                  </a:lnTo>
                  <a:lnTo>
                    <a:pt x="6439" y="3803"/>
                  </a:lnTo>
                  <a:lnTo>
                    <a:pt x="6415" y="3821"/>
                  </a:lnTo>
                  <a:lnTo>
                    <a:pt x="6389" y="3838"/>
                  </a:lnTo>
                  <a:lnTo>
                    <a:pt x="6364" y="3855"/>
                  </a:lnTo>
                  <a:lnTo>
                    <a:pt x="6338" y="3872"/>
                  </a:lnTo>
                  <a:lnTo>
                    <a:pt x="6310" y="3887"/>
                  </a:lnTo>
                  <a:lnTo>
                    <a:pt x="6282" y="3902"/>
                  </a:lnTo>
                  <a:lnTo>
                    <a:pt x="6254" y="3916"/>
                  </a:lnTo>
                  <a:lnTo>
                    <a:pt x="6224" y="3930"/>
                  </a:lnTo>
                  <a:lnTo>
                    <a:pt x="6195" y="3942"/>
                  </a:lnTo>
                  <a:lnTo>
                    <a:pt x="6164" y="3955"/>
                  </a:lnTo>
                  <a:lnTo>
                    <a:pt x="6133" y="3966"/>
                  </a:lnTo>
                  <a:lnTo>
                    <a:pt x="6101" y="3977"/>
                  </a:lnTo>
                  <a:lnTo>
                    <a:pt x="6068" y="3986"/>
                  </a:lnTo>
                  <a:lnTo>
                    <a:pt x="6034" y="3996"/>
                  </a:lnTo>
                  <a:lnTo>
                    <a:pt x="6000" y="4003"/>
                  </a:lnTo>
                  <a:lnTo>
                    <a:pt x="5966" y="4011"/>
                  </a:lnTo>
                  <a:lnTo>
                    <a:pt x="5930" y="4017"/>
                  </a:lnTo>
                  <a:lnTo>
                    <a:pt x="5893" y="4022"/>
                  </a:lnTo>
                  <a:lnTo>
                    <a:pt x="5855" y="4027"/>
                  </a:lnTo>
                  <a:lnTo>
                    <a:pt x="5817" y="4031"/>
                  </a:lnTo>
                  <a:lnTo>
                    <a:pt x="5778" y="4034"/>
                  </a:lnTo>
                  <a:lnTo>
                    <a:pt x="5738" y="4035"/>
                  </a:lnTo>
                  <a:lnTo>
                    <a:pt x="5698" y="4035"/>
                  </a:lnTo>
                  <a:lnTo>
                    <a:pt x="5698" y="4035"/>
                  </a:lnTo>
                  <a:lnTo>
                    <a:pt x="5648" y="4035"/>
                  </a:lnTo>
                  <a:lnTo>
                    <a:pt x="5597" y="4032"/>
                  </a:lnTo>
                  <a:lnTo>
                    <a:pt x="5547" y="4027"/>
                  </a:lnTo>
                  <a:lnTo>
                    <a:pt x="5497" y="4021"/>
                  </a:lnTo>
                  <a:lnTo>
                    <a:pt x="5449" y="4013"/>
                  </a:lnTo>
                  <a:lnTo>
                    <a:pt x="5402" y="4003"/>
                  </a:lnTo>
                  <a:lnTo>
                    <a:pt x="5354" y="3991"/>
                  </a:lnTo>
                  <a:lnTo>
                    <a:pt x="5308" y="3978"/>
                  </a:lnTo>
                  <a:lnTo>
                    <a:pt x="5263" y="3962"/>
                  </a:lnTo>
                  <a:lnTo>
                    <a:pt x="5219" y="3945"/>
                  </a:lnTo>
                  <a:lnTo>
                    <a:pt x="5177" y="3926"/>
                  </a:lnTo>
                  <a:lnTo>
                    <a:pt x="5135" y="3906"/>
                  </a:lnTo>
                  <a:lnTo>
                    <a:pt x="5095" y="3884"/>
                  </a:lnTo>
                  <a:lnTo>
                    <a:pt x="5056" y="3860"/>
                  </a:lnTo>
                  <a:lnTo>
                    <a:pt x="5018" y="3835"/>
                  </a:lnTo>
                  <a:lnTo>
                    <a:pt x="4982" y="3808"/>
                  </a:lnTo>
                  <a:lnTo>
                    <a:pt x="4947" y="3779"/>
                  </a:lnTo>
                  <a:lnTo>
                    <a:pt x="4915" y="3748"/>
                  </a:lnTo>
                  <a:lnTo>
                    <a:pt x="4883" y="3716"/>
                  </a:lnTo>
                  <a:lnTo>
                    <a:pt x="4855" y="3682"/>
                  </a:lnTo>
                  <a:lnTo>
                    <a:pt x="4840" y="3665"/>
                  </a:lnTo>
                  <a:lnTo>
                    <a:pt x="4828" y="3646"/>
                  </a:lnTo>
                  <a:lnTo>
                    <a:pt x="4814" y="3628"/>
                  </a:lnTo>
                  <a:lnTo>
                    <a:pt x="4802" y="3609"/>
                  </a:lnTo>
                  <a:lnTo>
                    <a:pt x="4790" y="3590"/>
                  </a:lnTo>
                  <a:lnTo>
                    <a:pt x="4779" y="3570"/>
                  </a:lnTo>
                  <a:lnTo>
                    <a:pt x="4768" y="3550"/>
                  </a:lnTo>
                  <a:lnTo>
                    <a:pt x="4757" y="3529"/>
                  </a:lnTo>
                  <a:lnTo>
                    <a:pt x="4748" y="3509"/>
                  </a:lnTo>
                  <a:lnTo>
                    <a:pt x="4738" y="3487"/>
                  </a:lnTo>
                  <a:lnTo>
                    <a:pt x="4730" y="3466"/>
                  </a:lnTo>
                  <a:lnTo>
                    <a:pt x="4722" y="3444"/>
                  </a:lnTo>
                  <a:lnTo>
                    <a:pt x="4715" y="3421"/>
                  </a:lnTo>
                  <a:lnTo>
                    <a:pt x="4708" y="3399"/>
                  </a:lnTo>
                  <a:lnTo>
                    <a:pt x="4701" y="3375"/>
                  </a:lnTo>
                  <a:lnTo>
                    <a:pt x="4696" y="3351"/>
                  </a:lnTo>
                  <a:lnTo>
                    <a:pt x="4691" y="3327"/>
                  </a:lnTo>
                  <a:lnTo>
                    <a:pt x="4687" y="3303"/>
                  </a:lnTo>
                  <a:lnTo>
                    <a:pt x="4682" y="3278"/>
                  </a:lnTo>
                  <a:lnTo>
                    <a:pt x="4679" y="3253"/>
                  </a:lnTo>
                  <a:lnTo>
                    <a:pt x="4677" y="3227"/>
                  </a:lnTo>
                  <a:lnTo>
                    <a:pt x="4676" y="3201"/>
                  </a:lnTo>
                  <a:lnTo>
                    <a:pt x="4675" y="3175"/>
                  </a:lnTo>
                  <a:lnTo>
                    <a:pt x="4674" y="3147"/>
                  </a:lnTo>
                  <a:lnTo>
                    <a:pt x="4674" y="3136"/>
                  </a:lnTo>
                  <a:lnTo>
                    <a:pt x="4674" y="3136"/>
                  </a:lnTo>
                  <a:lnTo>
                    <a:pt x="4675" y="3108"/>
                  </a:lnTo>
                  <a:lnTo>
                    <a:pt x="4676" y="3079"/>
                  </a:lnTo>
                  <a:lnTo>
                    <a:pt x="4677" y="3051"/>
                  </a:lnTo>
                  <a:lnTo>
                    <a:pt x="4680" y="3023"/>
                  </a:lnTo>
                  <a:lnTo>
                    <a:pt x="4683" y="2997"/>
                  </a:lnTo>
                  <a:lnTo>
                    <a:pt x="4687" y="2970"/>
                  </a:lnTo>
                  <a:lnTo>
                    <a:pt x="4692" y="2945"/>
                  </a:lnTo>
                  <a:lnTo>
                    <a:pt x="4697" y="2918"/>
                  </a:lnTo>
                  <a:lnTo>
                    <a:pt x="4702" y="2893"/>
                  </a:lnTo>
                  <a:lnTo>
                    <a:pt x="4710" y="2869"/>
                  </a:lnTo>
                  <a:lnTo>
                    <a:pt x="4716" y="2845"/>
                  </a:lnTo>
                  <a:lnTo>
                    <a:pt x="4724" y="2821"/>
                  </a:lnTo>
                  <a:lnTo>
                    <a:pt x="4733" y="2797"/>
                  </a:lnTo>
                  <a:lnTo>
                    <a:pt x="4742" y="2774"/>
                  </a:lnTo>
                  <a:lnTo>
                    <a:pt x="4752" y="2752"/>
                  </a:lnTo>
                  <a:lnTo>
                    <a:pt x="4762" y="2730"/>
                  </a:lnTo>
                  <a:lnTo>
                    <a:pt x="4773" y="2709"/>
                  </a:lnTo>
                  <a:lnTo>
                    <a:pt x="4784" y="2688"/>
                  </a:lnTo>
                  <a:lnTo>
                    <a:pt x="4797" y="2667"/>
                  </a:lnTo>
                  <a:lnTo>
                    <a:pt x="4810" y="2647"/>
                  </a:lnTo>
                  <a:lnTo>
                    <a:pt x="4823" y="2627"/>
                  </a:lnTo>
                  <a:lnTo>
                    <a:pt x="4837" y="2608"/>
                  </a:lnTo>
                  <a:lnTo>
                    <a:pt x="4852" y="2589"/>
                  </a:lnTo>
                  <a:lnTo>
                    <a:pt x="4866" y="2571"/>
                  </a:lnTo>
                  <a:lnTo>
                    <a:pt x="4882" y="2554"/>
                  </a:lnTo>
                  <a:lnTo>
                    <a:pt x="4898" y="2536"/>
                  </a:lnTo>
                  <a:lnTo>
                    <a:pt x="4915" y="2519"/>
                  </a:lnTo>
                  <a:lnTo>
                    <a:pt x="4932" y="2503"/>
                  </a:lnTo>
                  <a:lnTo>
                    <a:pt x="4950" y="2487"/>
                  </a:lnTo>
                  <a:lnTo>
                    <a:pt x="4967" y="2472"/>
                  </a:lnTo>
                  <a:lnTo>
                    <a:pt x="4986" y="2456"/>
                  </a:lnTo>
                  <a:lnTo>
                    <a:pt x="5005" y="2441"/>
                  </a:lnTo>
                  <a:lnTo>
                    <a:pt x="5025" y="2427"/>
                  </a:lnTo>
                  <a:lnTo>
                    <a:pt x="5045" y="2414"/>
                  </a:lnTo>
                  <a:lnTo>
                    <a:pt x="5066" y="2400"/>
                  </a:lnTo>
                  <a:lnTo>
                    <a:pt x="5087" y="2387"/>
                  </a:lnTo>
                  <a:lnTo>
                    <a:pt x="5131" y="2363"/>
                  </a:lnTo>
                  <a:lnTo>
                    <a:pt x="5177" y="2341"/>
                  </a:lnTo>
                  <a:lnTo>
                    <a:pt x="5224" y="2320"/>
                  </a:lnTo>
                  <a:lnTo>
                    <a:pt x="5272" y="2301"/>
                  </a:lnTo>
                  <a:lnTo>
                    <a:pt x="5323" y="2284"/>
                  </a:lnTo>
                  <a:lnTo>
                    <a:pt x="5375" y="2269"/>
                  </a:lnTo>
                  <a:lnTo>
                    <a:pt x="5428" y="2255"/>
                  </a:lnTo>
                  <a:lnTo>
                    <a:pt x="5484" y="2243"/>
                  </a:lnTo>
                  <a:lnTo>
                    <a:pt x="5540" y="2234"/>
                  </a:lnTo>
                  <a:lnTo>
                    <a:pt x="5597" y="2226"/>
                  </a:lnTo>
                  <a:lnTo>
                    <a:pt x="5656" y="2219"/>
                  </a:lnTo>
                  <a:lnTo>
                    <a:pt x="5716" y="2215"/>
                  </a:lnTo>
                  <a:lnTo>
                    <a:pt x="5777" y="2212"/>
                  </a:lnTo>
                  <a:lnTo>
                    <a:pt x="5839" y="2212"/>
                  </a:lnTo>
                  <a:lnTo>
                    <a:pt x="5839" y="2212"/>
                  </a:lnTo>
                  <a:lnTo>
                    <a:pt x="5903" y="2212"/>
                  </a:lnTo>
                  <a:lnTo>
                    <a:pt x="5964" y="2214"/>
                  </a:lnTo>
                  <a:lnTo>
                    <a:pt x="6023" y="2216"/>
                  </a:lnTo>
                  <a:lnTo>
                    <a:pt x="6080" y="2220"/>
                  </a:lnTo>
                  <a:lnTo>
                    <a:pt x="6134" y="2224"/>
                  </a:lnTo>
                  <a:lnTo>
                    <a:pt x="6186" y="2231"/>
                  </a:lnTo>
                  <a:lnTo>
                    <a:pt x="6236" y="2237"/>
                  </a:lnTo>
                  <a:lnTo>
                    <a:pt x="6284" y="2244"/>
                  </a:lnTo>
                  <a:lnTo>
                    <a:pt x="6332" y="2253"/>
                  </a:lnTo>
                  <a:lnTo>
                    <a:pt x="6378" y="2262"/>
                  </a:lnTo>
                  <a:lnTo>
                    <a:pt x="6422" y="2272"/>
                  </a:lnTo>
                  <a:lnTo>
                    <a:pt x="6466" y="2282"/>
                  </a:lnTo>
                  <a:lnTo>
                    <a:pt x="6509" y="2293"/>
                  </a:lnTo>
                  <a:lnTo>
                    <a:pt x="6551" y="2305"/>
                  </a:lnTo>
                  <a:lnTo>
                    <a:pt x="6635" y="2331"/>
                  </a:lnTo>
                  <a:lnTo>
                    <a:pt x="6635" y="2260"/>
                  </a:lnTo>
                  <a:lnTo>
                    <a:pt x="6635" y="2260"/>
                  </a:lnTo>
                  <a:lnTo>
                    <a:pt x="6634" y="2223"/>
                  </a:lnTo>
                  <a:lnTo>
                    <a:pt x="6632" y="2188"/>
                  </a:lnTo>
                  <a:lnTo>
                    <a:pt x="6629" y="2153"/>
                  </a:lnTo>
                  <a:lnTo>
                    <a:pt x="6624" y="2119"/>
                  </a:lnTo>
                  <a:lnTo>
                    <a:pt x="6618" y="2087"/>
                  </a:lnTo>
                  <a:lnTo>
                    <a:pt x="6609" y="2055"/>
                  </a:lnTo>
                  <a:lnTo>
                    <a:pt x="6600" y="2026"/>
                  </a:lnTo>
                  <a:lnTo>
                    <a:pt x="6589" y="1996"/>
                  </a:lnTo>
                  <a:lnTo>
                    <a:pt x="6577" y="1968"/>
                  </a:lnTo>
                  <a:lnTo>
                    <a:pt x="6564" y="1941"/>
                  </a:lnTo>
                  <a:lnTo>
                    <a:pt x="6548" y="1915"/>
                  </a:lnTo>
                  <a:lnTo>
                    <a:pt x="6532" y="1890"/>
                  </a:lnTo>
                  <a:lnTo>
                    <a:pt x="6515" y="1867"/>
                  </a:lnTo>
                  <a:lnTo>
                    <a:pt x="6496" y="1845"/>
                  </a:lnTo>
                  <a:lnTo>
                    <a:pt x="6475" y="1824"/>
                  </a:lnTo>
                  <a:lnTo>
                    <a:pt x="6452" y="1803"/>
                  </a:lnTo>
                  <a:lnTo>
                    <a:pt x="6429" y="1784"/>
                  </a:lnTo>
                  <a:lnTo>
                    <a:pt x="6405" y="1767"/>
                  </a:lnTo>
                  <a:lnTo>
                    <a:pt x="6380" y="1750"/>
                  </a:lnTo>
                  <a:lnTo>
                    <a:pt x="6353" y="1735"/>
                  </a:lnTo>
                  <a:lnTo>
                    <a:pt x="6324" y="1721"/>
                  </a:lnTo>
                  <a:lnTo>
                    <a:pt x="6294" y="1707"/>
                  </a:lnTo>
                  <a:lnTo>
                    <a:pt x="6263" y="1696"/>
                  </a:lnTo>
                  <a:lnTo>
                    <a:pt x="6231" y="1685"/>
                  </a:lnTo>
                  <a:lnTo>
                    <a:pt x="6197" y="1676"/>
                  </a:lnTo>
                  <a:lnTo>
                    <a:pt x="6162" y="1668"/>
                  </a:lnTo>
                  <a:lnTo>
                    <a:pt x="6126" y="1661"/>
                  </a:lnTo>
                  <a:lnTo>
                    <a:pt x="6089" y="1656"/>
                  </a:lnTo>
                  <a:lnTo>
                    <a:pt x="6050" y="1650"/>
                  </a:lnTo>
                  <a:lnTo>
                    <a:pt x="6011" y="1647"/>
                  </a:lnTo>
                  <a:lnTo>
                    <a:pt x="5969" y="1646"/>
                  </a:lnTo>
                  <a:lnTo>
                    <a:pt x="5927" y="1645"/>
                  </a:lnTo>
                  <a:lnTo>
                    <a:pt x="5927" y="1645"/>
                  </a:lnTo>
                  <a:lnTo>
                    <a:pt x="5868" y="1646"/>
                  </a:lnTo>
                  <a:lnTo>
                    <a:pt x="5810" y="1648"/>
                  </a:lnTo>
                  <a:lnTo>
                    <a:pt x="5754" y="1653"/>
                  </a:lnTo>
                  <a:lnTo>
                    <a:pt x="5699" y="1658"/>
                  </a:lnTo>
                  <a:lnTo>
                    <a:pt x="5647" y="1664"/>
                  </a:lnTo>
                  <a:lnTo>
                    <a:pt x="5594" y="1673"/>
                  </a:lnTo>
                  <a:lnTo>
                    <a:pt x="5544" y="1683"/>
                  </a:lnTo>
                  <a:lnTo>
                    <a:pt x="5493" y="1694"/>
                  </a:lnTo>
                  <a:lnTo>
                    <a:pt x="5444" y="1706"/>
                  </a:lnTo>
                  <a:lnTo>
                    <a:pt x="5395" y="1720"/>
                  </a:lnTo>
                  <a:lnTo>
                    <a:pt x="5347" y="1734"/>
                  </a:lnTo>
                  <a:lnTo>
                    <a:pt x="5299" y="1750"/>
                  </a:lnTo>
                  <a:lnTo>
                    <a:pt x="5250" y="1767"/>
                  </a:lnTo>
                  <a:lnTo>
                    <a:pt x="5202" y="1785"/>
                  </a:lnTo>
                  <a:lnTo>
                    <a:pt x="5154" y="1804"/>
                  </a:lnTo>
                  <a:lnTo>
                    <a:pt x="5105" y="1824"/>
                  </a:lnTo>
                  <a:lnTo>
                    <a:pt x="4924" y="1296"/>
                  </a:lnTo>
                  <a:lnTo>
                    <a:pt x="4924" y="1296"/>
                  </a:lnTo>
                  <a:lnTo>
                    <a:pt x="4984" y="1270"/>
                  </a:lnTo>
                  <a:lnTo>
                    <a:pt x="5043" y="1245"/>
                  </a:lnTo>
                  <a:lnTo>
                    <a:pt x="5103" y="1222"/>
                  </a:lnTo>
                  <a:lnTo>
                    <a:pt x="5163" y="1198"/>
                  </a:lnTo>
                  <a:lnTo>
                    <a:pt x="5224" y="1177"/>
                  </a:lnTo>
                  <a:lnTo>
                    <a:pt x="5287" y="1158"/>
                  </a:lnTo>
                  <a:lnTo>
                    <a:pt x="5350" y="1140"/>
                  </a:lnTo>
                  <a:lnTo>
                    <a:pt x="5415" y="1123"/>
                  </a:lnTo>
                  <a:lnTo>
                    <a:pt x="5482" y="1108"/>
                  </a:lnTo>
                  <a:lnTo>
                    <a:pt x="5551" y="1095"/>
                  </a:lnTo>
                  <a:lnTo>
                    <a:pt x="5623" y="1084"/>
                  </a:lnTo>
                  <a:lnTo>
                    <a:pt x="5696" y="1074"/>
                  </a:lnTo>
                  <a:lnTo>
                    <a:pt x="5772" y="1067"/>
                  </a:lnTo>
                  <a:lnTo>
                    <a:pt x="5852" y="1061"/>
                  </a:lnTo>
                  <a:lnTo>
                    <a:pt x="5934" y="1058"/>
                  </a:lnTo>
                  <a:lnTo>
                    <a:pt x="6020" y="1057"/>
                  </a:lnTo>
                  <a:lnTo>
                    <a:pt x="6020" y="1057"/>
                  </a:lnTo>
                  <a:lnTo>
                    <a:pt x="6059" y="1058"/>
                  </a:lnTo>
                  <a:lnTo>
                    <a:pt x="6098" y="1058"/>
                  </a:lnTo>
                  <a:lnTo>
                    <a:pt x="6137" y="1060"/>
                  </a:lnTo>
                  <a:lnTo>
                    <a:pt x="6175" y="1062"/>
                  </a:lnTo>
                  <a:lnTo>
                    <a:pt x="6212" y="1065"/>
                  </a:lnTo>
                  <a:lnTo>
                    <a:pt x="6247" y="1068"/>
                  </a:lnTo>
                  <a:lnTo>
                    <a:pt x="6283" y="1072"/>
                  </a:lnTo>
                  <a:lnTo>
                    <a:pt x="6318" y="1078"/>
                  </a:lnTo>
                  <a:lnTo>
                    <a:pt x="6353" y="1083"/>
                  </a:lnTo>
                  <a:lnTo>
                    <a:pt x="6386" y="1089"/>
                  </a:lnTo>
                  <a:lnTo>
                    <a:pt x="6420" y="1095"/>
                  </a:lnTo>
                  <a:lnTo>
                    <a:pt x="6452" y="1103"/>
                  </a:lnTo>
                  <a:lnTo>
                    <a:pt x="6484" y="1111"/>
                  </a:lnTo>
                  <a:lnTo>
                    <a:pt x="6516" y="1120"/>
                  </a:lnTo>
                  <a:lnTo>
                    <a:pt x="6546" y="1129"/>
                  </a:lnTo>
                  <a:lnTo>
                    <a:pt x="6576" y="1139"/>
                  </a:lnTo>
                  <a:lnTo>
                    <a:pt x="6605" y="1149"/>
                  </a:lnTo>
                  <a:lnTo>
                    <a:pt x="6634" y="1160"/>
                  </a:lnTo>
                  <a:lnTo>
                    <a:pt x="6662" y="1171"/>
                  </a:lnTo>
                  <a:lnTo>
                    <a:pt x="6690" y="1184"/>
                  </a:lnTo>
                  <a:lnTo>
                    <a:pt x="6716" y="1196"/>
                  </a:lnTo>
                  <a:lnTo>
                    <a:pt x="6743" y="1210"/>
                  </a:lnTo>
                  <a:lnTo>
                    <a:pt x="6768" y="1224"/>
                  </a:lnTo>
                  <a:lnTo>
                    <a:pt x="6793" y="1238"/>
                  </a:lnTo>
                  <a:lnTo>
                    <a:pt x="6817" y="1253"/>
                  </a:lnTo>
                  <a:lnTo>
                    <a:pt x="6842" y="1269"/>
                  </a:lnTo>
                  <a:lnTo>
                    <a:pt x="6865" y="1286"/>
                  </a:lnTo>
                  <a:lnTo>
                    <a:pt x="6887" y="1303"/>
                  </a:lnTo>
                  <a:lnTo>
                    <a:pt x="6909" y="1320"/>
                  </a:lnTo>
                  <a:lnTo>
                    <a:pt x="6930" y="1338"/>
                  </a:lnTo>
                  <a:lnTo>
                    <a:pt x="6951" y="1357"/>
                  </a:lnTo>
                  <a:lnTo>
                    <a:pt x="6971" y="1376"/>
                  </a:lnTo>
                  <a:lnTo>
                    <a:pt x="6990" y="1396"/>
                  </a:lnTo>
                  <a:lnTo>
                    <a:pt x="7009" y="1416"/>
                  </a:lnTo>
                  <a:lnTo>
                    <a:pt x="7027" y="1437"/>
                  </a:lnTo>
                  <a:lnTo>
                    <a:pt x="7045" y="1458"/>
                  </a:lnTo>
                  <a:lnTo>
                    <a:pt x="7061" y="1480"/>
                  </a:lnTo>
                  <a:lnTo>
                    <a:pt x="7077" y="1502"/>
                  </a:lnTo>
                  <a:lnTo>
                    <a:pt x="7093" y="1525"/>
                  </a:lnTo>
                  <a:lnTo>
                    <a:pt x="7108" y="1550"/>
                  </a:lnTo>
                  <a:lnTo>
                    <a:pt x="7122" y="1574"/>
                  </a:lnTo>
                  <a:lnTo>
                    <a:pt x="7136" y="1598"/>
                  </a:lnTo>
                  <a:lnTo>
                    <a:pt x="7149" y="1623"/>
                  </a:lnTo>
                  <a:lnTo>
                    <a:pt x="7161" y="1649"/>
                  </a:lnTo>
                  <a:lnTo>
                    <a:pt x="7174" y="1676"/>
                  </a:lnTo>
                  <a:lnTo>
                    <a:pt x="7184" y="1702"/>
                  </a:lnTo>
                  <a:lnTo>
                    <a:pt x="7196" y="1729"/>
                  </a:lnTo>
                  <a:lnTo>
                    <a:pt x="7206" y="1758"/>
                  </a:lnTo>
                  <a:lnTo>
                    <a:pt x="7215" y="1786"/>
                  </a:lnTo>
                  <a:lnTo>
                    <a:pt x="7224" y="1814"/>
                  </a:lnTo>
                  <a:lnTo>
                    <a:pt x="7232" y="1844"/>
                  </a:lnTo>
                  <a:lnTo>
                    <a:pt x="7240" y="1873"/>
                  </a:lnTo>
                  <a:lnTo>
                    <a:pt x="7247" y="1904"/>
                  </a:lnTo>
                  <a:lnTo>
                    <a:pt x="7253" y="1935"/>
                  </a:lnTo>
                  <a:lnTo>
                    <a:pt x="7259" y="1966"/>
                  </a:lnTo>
                  <a:lnTo>
                    <a:pt x="7264" y="1998"/>
                  </a:lnTo>
                  <a:lnTo>
                    <a:pt x="7269" y="2031"/>
                  </a:lnTo>
                  <a:lnTo>
                    <a:pt x="7273" y="2064"/>
                  </a:lnTo>
                  <a:lnTo>
                    <a:pt x="7276" y="2097"/>
                  </a:lnTo>
                  <a:lnTo>
                    <a:pt x="7279" y="2131"/>
                  </a:lnTo>
                  <a:lnTo>
                    <a:pt x="7281" y="2165"/>
                  </a:lnTo>
                  <a:lnTo>
                    <a:pt x="7282" y="2200"/>
                  </a:lnTo>
                  <a:lnTo>
                    <a:pt x="7283" y="2271"/>
                  </a:lnTo>
                  <a:lnTo>
                    <a:pt x="7283" y="3976"/>
                  </a:lnTo>
                  <a:lnTo>
                    <a:pt x="6630" y="3976"/>
                  </a:lnTo>
                  <a:close/>
                  <a:moveTo>
                    <a:pt x="6646" y="2755"/>
                  </a:moveTo>
                  <a:lnTo>
                    <a:pt x="6646" y="2755"/>
                  </a:lnTo>
                  <a:lnTo>
                    <a:pt x="6613" y="2743"/>
                  </a:lnTo>
                  <a:lnTo>
                    <a:pt x="6580" y="2731"/>
                  </a:lnTo>
                  <a:lnTo>
                    <a:pt x="6545" y="2721"/>
                  </a:lnTo>
                  <a:lnTo>
                    <a:pt x="6508" y="2710"/>
                  </a:lnTo>
                  <a:lnTo>
                    <a:pt x="6470" y="2700"/>
                  </a:lnTo>
                  <a:lnTo>
                    <a:pt x="6431" y="2690"/>
                  </a:lnTo>
                  <a:lnTo>
                    <a:pt x="6390" y="2682"/>
                  </a:lnTo>
                  <a:lnTo>
                    <a:pt x="6349" y="2674"/>
                  </a:lnTo>
                  <a:lnTo>
                    <a:pt x="6307" y="2667"/>
                  </a:lnTo>
                  <a:lnTo>
                    <a:pt x="6264" y="2660"/>
                  </a:lnTo>
                  <a:lnTo>
                    <a:pt x="6220" y="2654"/>
                  </a:lnTo>
                  <a:lnTo>
                    <a:pt x="6175" y="2650"/>
                  </a:lnTo>
                  <a:lnTo>
                    <a:pt x="6129" y="2646"/>
                  </a:lnTo>
                  <a:lnTo>
                    <a:pt x="6082" y="2644"/>
                  </a:lnTo>
                  <a:lnTo>
                    <a:pt x="6035" y="2642"/>
                  </a:lnTo>
                  <a:lnTo>
                    <a:pt x="5988" y="2641"/>
                  </a:lnTo>
                  <a:lnTo>
                    <a:pt x="5988" y="2641"/>
                  </a:lnTo>
                  <a:lnTo>
                    <a:pt x="5949" y="2642"/>
                  </a:lnTo>
                  <a:lnTo>
                    <a:pt x="5912" y="2643"/>
                  </a:lnTo>
                  <a:lnTo>
                    <a:pt x="5875" y="2646"/>
                  </a:lnTo>
                  <a:lnTo>
                    <a:pt x="5840" y="2649"/>
                  </a:lnTo>
                  <a:lnTo>
                    <a:pt x="5806" y="2653"/>
                  </a:lnTo>
                  <a:lnTo>
                    <a:pt x="5773" y="2659"/>
                  </a:lnTo>
                  <a:lnTo>
                    <a:pt x="5740" y="2665"/>
                  </a:lnTo>
                  <a:lnTo>
                    <a:pt x="5710" y="2672"/>
                  </a:lnTo>
                  <a:lnTo>
                    <a:pt x="5679" y="2681"/>
                  </a:lnTo>
                  <a:lnTo>
                    <a:pt x="5651" y="2689"/>
                  </a:lnTo>
                  <a:lnTo>
                    <a:pt x="5624" y="2700"/>
                  </a:lnTo>
                  <a:lnTo>
                    <a:pt x="5596" y="2710"/>
                  </a:lnTo>
                  <a:lnTo>
                    <a:pt x="5571" y="2722"/>
                  </a:lnTo>
                  <a:lnTo>
                    <a:pt x="5547" y="2734"/>
                  </a:lnTo>
                  <a:lnTo>
                    <a:pt x="5524" y="2748"/>
                  </a:lnTo>
                  <a:lnTo>
                    <a:pt x="5503" y="2763"/>
                  </a:lnTo>
                  <a:lnTo>
                    <a:pt x="5482" y="2777"/>
                  </a:lnTo>
                  <a:lnTo>
                    <a:pt x="5463" y="2794"/>
                  </a:lnTo>
                  <a:lnTo>
                    <a:pt x="5444" y="2811"/>
                  </a:lnTo>
                  <a:lnTo>
                    <a:pt x="5427" y="2829"/>
                  </a:lnTo>
                  <a:lnTo>
                    <a:pt x="5412" y="2847"/>
                  </a:lnTo>
                  <a:lnTo>
                    <a:pt x="5398" y="2867"/>
                  </a:lnTo>
                  <a:lnTo>
                    <a:pt x="5385" y="2887"/>
                  </a:lnTo>
                  <a:lnTo>
                    <a:pt x="5373" y="2908"/>
                  </a:lnTo>
                  <a:lnTo>
                    <a:pt x="5363" y="2930"/>
                  </a:lnTo>
                  <a:lnTo>
                    <a:pt x="5353" y="2952"/>
                  </a:lnTo>
                  <a:lnTo>
                    <a:pt x="5346" y="2976"/>
                  </a:lnTo>
                  <a:lnTo>
                    <a:pt x="5340" y="3000"/>
                  </a:lnTo>
                  <a:lnTo>
                    <a:pt x="5334" y="3024"/>
                  </a:lnTo>
                  <a:lnTo>
                    <a:pt x="5331" y="3051"/>
                  </a:lnTo>
                  <a:lnTo>
                    <a:pt x="5329" y="3077"/>
                  </a:lnTo>
                  <a:lnTo>
                    <a:pt x="5328" y="3104"/>
                  </a:lnTo>
                  <a:lnTo>
                    <a:pt x="5328" y="3115"/>
                  </a:lnTo>
                  <a:lnTo>
                    <a:pt x="5328" y="3115"/>
                  </a:lnTo>
                  <a:lnTo>
                    <a:pt x="5329" y="3140"/>
                  </a:lnTo>
                  <a:lnTo>
                    <a:pt x="5331" y="3164"/>
                  </a:lnTo>
                  <a:lnTo>
                    <a:pt x="5334" y="3188"/>
                  </a:lnTo>
                  <a:lnTo>
                    <a:pt x="5340" y="3212"/>
                  </a:lnTo>
                  <a:lnTo>
                    <a:pt x="5345" y="3234"/>
                  </a:lnTo>
                  <a:lnTo>
                    <a:pt x="5352" y="3255"/>
                  </a:lnTo>
                  <a:lnTo>
                    <a:pt x="5362" y="3276"/>
                  </a:lnTo>
                  <a:lnTo>
                    <a:pt x="5371" y="3296"/>
                  </a:lnTo>
                  <a:lnTo>
                    <a:pt x="5382" y="3316"/>
                  </a:lnTo>
                  <a:lnTo>
                    <a:pt x="5394" y="3334"/>
                  </a:lnTo>
                  <a:lnTo>
                    <a:pt x="5408" y="3351"/>
                  </a:lnTo>
                  <a:lnTo>
                    <a:pt x="5422" y="3368"/>
                  </a:lnTo>
                  <a:lnTo>
                    <a:pt x="5438" y="3385"/>
                  </a:lnTo>
                  <a:lnTo>
                    <a:pt x="5453" y="3401"/>
                  </a:lnTo>
                  <a:lnTo>
                    <a:pt x="5471" y="3416"/>
                  </a:lnTo>
                  <a:lnTo>
                    <a:pt x="5489" y="3429"/>
                  </a:lnTo>
                  <a:lnTo>
                    <a:pt x="5509" y="3442"/>
                  </a:lnTo>
                  <a:lnTo>
                    <a:pt x="5529" y="3454"/>
                  </a:lnTo>
                  <a:lnTo>
                    <a:pt x="5550" y="3466"/>
                  </a:lnTo>
                  <a:lnTo>
                    <a:pt x="5571" y="3477"/>
                  </a:lnTo>
                  <a:lnTo>
                    <a:pt x="5594" y="3487"/>
                  </a:lnTo>
                  <a:lnTo>
                    <a:pt x="5617" y="3495"/>
                  </a:lnTo>
                  <a:lnTo>
                    <a:pt x="5642" y="3504"/>
                  </a:lnTo>
                  <a:lnTo>
                    <a:pt x="5666" y="3511"/>
                  </a:lnTo>
                  <a:lnTo>
                    <a:pt x="5691" y="3518"/>
                  </a:lnTo>
                  <a:lnTo>
                    <a:pt x="5717" y="3524"/>
                  </a:lnTo>
                  <a:lnTo>
                    <a:pt x="5744" y="3528"/>
                  </a:lnTo>
                  <a:lnTo>
                    <a:pt x="5771" y="3532"/>
                  </a:lnTo>
                  <a:lnTo>
                    <a:pt x="5798" y="3535"/>
                  </a:lnTo>
                  <a:lnTo>
                    <a:pt x="5827" y="3537"/>
                  </a:lnTo>
                  <a:lnTo>
                    <a:pt x="5855" y="3539"/>
                  </a:lnTo>
                  <a:lnTo>
                    <a:pt x="5883" y="3540"/>
                  </a:lnTo>
                  <a:lnTo>
                    <a:pt x="5883" y="3540"/>
                  </a:lnTo>
                  <a:lnTo>
                    <a:pt x="5924" y="3539"/>
                  </a:lnTo>
                  <a:lnTo>
                    <a:pt x="5964" y="3536"/>
                  </a:lnTo>
                  <a:lnTo>
                    <a:pt x="6003" y="3533"/>
                  </a:lnTo>
                  <a:lnTo>
                    <a:pt x="6041" y="3528"/>
                  </a:lnTo>
                  <a:lnTo>
                    <a:pt x="6079" y="3522"/>
                  </a:lnTo>
                  <a:lnTo>
                    <a:pt x="6116" y="3514"/>
                  </a:lnTo>
                  <a:lnTo>
                    <a:pt x="6152" y="3506"/>
                  </a:lnTo>
                  <a:lnTo>
                    <a:pt x="6186" y="3495"/>
                  </a:lnTo>
                  <a:lnTo>
                    <a:pt x="6221" y="3484"/>
                  </a:lnTo>
                  <a:lnTo>
                    <a:pt x="6254" y="3471"/>
                  </a:lnTo>
                  <a:lnTo>
                    <a:pt x="6285" y="3458"/>
                  </a:lnTo>
                  <a:lnTo>
                    <a:pt x="6317" y="3443"/>
                  </a:lnTo>
                  <a:lnTo>
                    <a:pt x="6346" y="3427"/>
                  </a:lnTo>
                  <a:lnTo>
                    <a:pt x="6375" y="3409"/>
                  </a:lnTo>
                  <a:lnTo>
                    <a:pt x="6402" y="3391"/>
                  </a:lnTo>
                  <a:lnTo>
                    <a:pt x="6428" y="3372"/>
                  </a:lnTo>
                  <a:lnTo>
                    <a:pt x="6454" y="3351"/>
                  </a:lnTo>
                  <a:lnTo>
                    <a:pt x="6477" y="3330"/>
                  </a:lnTo>
                  <a:lnTo>
                    <a:pt x="6499" y="3307"/>
                  </a:lnTo>
                  <a:lnTo>
                    <a:pt x="6520" y="3284"/>
                  </a:lnTo>
                  <a:lnTo>
                    <a:pt x="6539" y="3260"/>
                  </a:lnTo>
                  <a:lnTo>
                    <a:pt x="6557" y="3235"/>
                  </a:lnTo>
                  <a:lnTo>
                    <a:pt x="6573" y="3208"/>
                  </a:lnTo>
                  <a:lnTo>
                    <a:pt x="6588" y="3181"/>
                  </a:lnTo>
                  <a:lnTo>
                    <a:pt x="6602" y="3153"/>
                  </a:lnTo>
                  <a:lnTo>
                    <a:pt x="6613" y="3124"/>
                  </a:lnTo>
                  <a:lnTo>
                    <a:pt x="6623" y="3094"/>
                  </a:lnTo>
                  <a:lnTo>
                    <a:pt x="6631" y="3063"/>
                  </a:lnTo>
                  <a:lnTo>
                    <a:pt x="6638" y="3033"/>
                  </a:lnTo>
                  <a:lnTo>
                    <a:pt x="6642" y="3000"/>
                  </a:lnTo>
                  <a:lnTo>
                    <a:pt x="6645" y="2968"/>
                  </a:lnTo>
                  <a:lnTo>
                    <a:pt x="6646" y="2934"/>
                  </a:lnTo>
                  <a:lnTo>
                    <a:pt x="6646" y="2755"/>
                  </a:lnTo>
                  <a:close/>
                  <a:moveTo>
                    <a:pt x="9125" y="4040"/>
                  </a:moveTo>
                  <a:lnTo>
                    <a:pt x="9125" y="4040"/>
                  </a:lnTo>
                  <a:lnTo>
                    <a:pt x="9085" y="4040"/>
                  </a:lnTo>
                  <a:lnTo>
                    <a:pt x="9046" y="4039"/>
                  </a:lnTo>
                  <a:lnTo>
                    <a:pt x="9006" y="4036"/>
                  </a:lnTo>
                  <a:lnTo>
                    <a:pt x="8967" y="4033"/>
                  </a:lnTo>
                  <a:lnTo>
                    <a:pt x="8929" y="4028"/>
                  </a:lnTo>
                  <a:lnTo>
                    <a:pt x="8890" y="4023"/>
                  </a:lnTo>
                  <a:lnTo>
                    <a:pt x="8853" y="4017"/>
                  </a:lnTo>
                  <a:lnTo>
                    <a:pt x="8816" y="4010"/>
                  </a:lnTo>
                  <a:lnTo>
                    <a:pt x="8779" y="4002"/>
                  </a:lnTo>
                  <a:lnTo>
                    <a:pt x="8742" y="3994"/>
                  </a:lnTo>
                  <a:lnTo>
                    <a:pt x="8706" y="3983"/>
                  </a:lnTo>
                  <a:lnTo>
                    <a:pt x="8671" y="3973"/>
                  </a:lnTo>
                  <a:lnTo>
                    <a:pt x="8635" y="3962"/>
                  </a:lnTo>
                  <a:lnTo>
                    <a:pt x="8600" y="3950"/>
                  </a:lnTo>
                  <a:lnTo>
                    <a:pt x="8565" y="3937"/>
                  </a:lnTo>
                  <a:lnTo>
                    <a:pt x="8532" y="3923"/>
                  </a:lnTo>
                  <a:lnTo>
                    <a:pt x="8498" y="3909"/>
                  </a:lnTo>
                  <a:lnTo>
                    <a:pt x="8466" y="3893"/>
                  </a:lnTo>
                  <a:lnTo>
                    <a:pt x="8433" y="3877"/>
                  </a:lnTo>
                  <a:lnTo>
                    <a:pt x="8401" y="3860"/>
                  </a:lnTo>
                  <a:lnTo>
                    <a:pt x="8370" y="3842"/>
                  </a:lnTo>
                  <a:lnTo>
                    <a:pt x="8339" y="3823"/>
                  </a:lnTo>
                  <a:lnTo>
                    <a:pt x="8309" y="3805"/>
                  </a:lnTo>
                  <a:lnTo>
                    <a:pt x="8278" y="3786"/>
                  </a:lnTo>
                  <a:lnTo>
                    <a:pt x="8250" y="3765"/>
                  </a:lnTo>
                  <a:lnTo>
                    <a:pt x="8220" y="3744"/>
                  </a:lnTo>
                  <a:lnTo>
                    <a:pt x="8193" y="3721"/>
                  </a:lnTo>
                  <a:lnTo>
                    <a:pt x="8165" y="3699"/>
                  </a:lnTo>
                  <a:lnTo>
                    <a:pt x="8138" y="3676"/>
                  </a:lnTo>
                  <a:lnTo>
                    <a:pt x="8112" y="3652"/>
                  </a:lnTo>
                  <a:lnTo>
                    <a:pt x="8086" y="3628"/>
                  </a:lnTo>
                  <a:lnTo>
                    <a:pt x="8061" y="3603"/>
                  </a:lnTo>
                  <a:lnTo>
                    <a:pt x="8036" y="3577"/>
                  </a:lnTo>
                  <a:lnTo>
                    <a:pt x="8012" y="3551"/>
                  </a:lnTo>
                  <a:lnTo>
                    <a:pt x="7989" y="3524"/>
                  </a:lnTo>
                  <a:lnTo>
                    <a:pt x="7967" y="3496"/>
                  </a:lnTo>
                  <a:lnTo>
                    <a:pt x="7945" y="3469"/>
                  </a:lnTo>
                  <a:lnTo>
                    <a:pt x="7924" y="3441"/>
                  </a:lnTo>
                  <a:lnTo>
                    <a:pt x="7903" y="3411"/>
                  </a:lnTo>
                  <a:lnTo>
                    <a:pt x="7883" y="3382"/>
                  </a:lnTo>
                  <a:lnTo>
                    <a:pt x="7864" y="3351"/>
                  </a:lnTo>
                  <a:lnTo>
                    <a:pt x="7845" y="3321"/>
                  </a:lnTo>
                  <a:lnTo>
                    <a:pt x="7828" y="3290"/>
                  </a:lnTo>
                  <a:lnTo>
                    <a:pt x="7810" y="3259"/>
                  </a:lnTo>
                  <a:lnTo>
                    <a:pt x="7795" y="3227"/>
                  </a:lnTo>
                  <a:lnTo>
                    <a:pt x="7779" y="3195"/>
                  </a:lnTo>
                  <a:lnTo>
                    <a:pt x="7764" y="3162"/>
                  </a:lnTo>
                  <a:lnTo>
                    <a:pt x="7750" y="3129"/>
                  </a:lnTo>
                  <a:lnTo>
                    <a:pt x="7737" y="3095"/>
                  </a:lnTo>
                  <a:lnTo>
                    <a:pt x="7724" y="3061"/>
                  </a:lnTo>
                  <a:lnTo>
                    <a:pt x="7712" y="3027"/>
                  </a:lnTo>
                  <a:lnTo>
                    <a:pt x="7702" y="2992"/>
                  </a:lnTo>
                  <a:lnTo>
                    <a:pt x="7692" y="2956"/>
                  </a:lnTo>
                  <a:lnTo>
                    <a:pt x="7683" y="2920"/>
                  </a:lnTo>
                  <a:lnTo>
                    <a:pt x="7675" y="2885"/>
                  </a:lnTo>
                  <a:lnTo>
                    <a:pt x="7667" y="2849"/>
                  </a:lnTo>
                  <a:lnTo>
                    <a:pt x="7660" y="2812"/>
                  </a:lnTo>
                  <a:lnTo>
                    <a:pt x="7655" y="2775"/>
                  </a:lnTo>
                  <a:lnTo>
                    <a:pt x="7649" y="2739"/>
                  </a:lnTo>
                  <a:lnTo>
                    <a:pt x="7645" y="2701"/>
                  </a:lnTo>
                  <a:lnTo>
                    <a:pt x="7642" y="2664"/>
                  </a:lnTo>
                  <a:lnTo>
                    <a:pt x="7640" y="2625"/>
                  </a:lnTo>
                  <a:lnTo>
                    <a:pt x="7639" y="2587"/>
                  </a:lnTo>
                  <a:lnTo>
                    <a:pt x="7638" y="2549"/>
                  </a:lnTo>
                  <a:lnTo>
                    <a:pt x="7638" y="2549"/>
                  </a:lnTo>
                  <a:lnTo>
                    <a:pt x="7639" y="2510"/>
                  </a:lnTo>
                  <a:lnTo>
                    <a:pt x="7640" y="2473"/>
                  </a:lnTo>
                  <a:lnTo>
                    <a:pt x="7642" y="2435"/>
                  </a:lnTo>
                  <a:lnTo>
                    <a:pt x="7645" y="2397"/>
                  </a:lnTo>
                  <a:lnTo>
                    <a:pt x="7649" y="2359"/>
                  </a:lnTo>
                  <a:lnTo>
                    <a:pt x="7655" y="2321"/>
                  </a:lnTo>
                  <a:lnTo>
                    <a:pt x="7660" y="2284"/>
                  </a:lnTo>
                  <a:lnTo>
                    <a:pt x="7667" y="2248"/>
                  </a:lnTo>
                  <a:lnTo>
                    <a:pt x="7675" y="2212"/>
                  </a:lnTo>
                  <a:lnTo>
                    <a:pt x="7683" y="2175"/>
                  </a:lnTo>
                  <a:lnTo>
                    <a:pt x="7692" y="2139"/>
                  </a:lnTo>
                  <a:lnTo>
                    <a:pt x="7702" y="2105"/>
                  </a:lnTo>
                  <a:lnTo>
                    <a:pt x="7712" y="2069"/>
                  </a:lnTo>
                  <a:lnTo>
                    <a:pt x="7725" y="2034"/>
                  </a:lnTo>
                  <a:lnTo>
                    <a:pt x="7737" y="2001"/>
                  </a:lnTo>
                  <a:lnTo>
                    <a:pt x="7750" y="1966"/>
                  </a:lnTo>
                  <a:lnTo>
                    <a:pt x="7764" y="1932"/>
                  </a:lnTo>
                  <a:lnTo>
                    <a:pt x="7779" y="1900"/>
                  </a:lnTo>
                  <a:lnTo>
                    <a:pt x="7795" y="1867"/>
                  </a:lnTo>
                  <a:lnTo>
                    <a:pt x="7811" y="1834"/>
                  </a:lnTo>
                  <a:lnTo>
                    <a:pt x="7828" y="1803"/>
                  </a:lnTo>
                  <a:lnTo>
                    <a:pt x="7846" y="1771"/>
                  </a:lnTo>
                  <a:lnTo>
                    <a:pt x="7864" y="1741"/>
                  </a:lnTo>
                  <a:lnTo>
                    <a:pt x="7883" y="1710"/>
                  </a:lnTo>
                  <a:lnTo>
                    <a:pt x="7903" y="1680"/>
                  </a:lnTo>
                  <a:lnTo>
                    <a:pt x="7924" y="1650"/>
                  </a:lnTo>
                  <a:lnTo>
                    <a:pt x="7945" y="1622"/>
                  </a:lnTo>
                  <a:lnTo>
                    <a:pt x="7967" y="1594"/>
                  </a:lnTo>
                  <a:lnTo>
                    <a:pt x="7990" y="1566"/>
                  </a:lnTo>
                  <a:lnTo>
                    <a:pt x="8013" y="1539"/>
                  </a:lnTo>
                  <a:lnTo>
                    <a:pt x="8036" y="1512"/>
                  </a:lnTo>
                  <a:lnTo>
                    <a:pt x="8062" y="1486"/>
                  </a:lnTo>
                  <a:lnTo>
                    <a:pt x="8087" y="1461"/>
                  </a:lnTo>
                  <a:lnTo>
                    <a:pt x="8112" y="1436"/>
                  </a:lnTo>
                  <a:lnTo>
                    <a:pt x="8138" y="1412"/>
                  </a:lnTo>
                  <a:lnTo>
                    <a:pt x="8166" y="1389"/>
                  </a:lnTo>
                  <a:lnTo>
                    <a:pt x="8193" y="1366"/>
                  </a:lnTo>
                  <a:lnTo>
                    <a:pt x="8222" y="1344"/>
                  </a:lnTo>
                  <a:lnTo>
                    <a:pt x="8251" y="1321"/>
                  </a:lnTo>
                  <a:lnTo>
                    <a:pt x="8280" y="1300"/>
                  </a:lnTo>
                  <a:lnTo>
                    <a:pt x="8310" y="1280"/>
                  </a:lnTo>
                  <a:lnTo>
                    <a:pt x="8340" y="1262"/>
                  </a:lnTo>
                  <a:lnTo>
                    <a:pt x="8371" y="1243"/>
                  </a:lnTo>
                  <a:lnTo>
                    <a:pt x="8402" y="1225"/>
                  </a:lnTo>
                  <a:lnTo>
                    <a:pt x="8435" y="1207"/>
                  </a:lnTo>
                  <a:lnTo>
                    <a:pt x="8468" y="1191"/>
                  </a:lnTo>
                  <a:lnTo>
                    <a:pt x="8500" y="1175"/>
                  </a:lnTo>
                  <a:lnTo>
                    <a:pt x="8534" y="1161"/>
                  </a:lnTo>
                  <a:lnTo>
                    <a:pt x="8569" y="1146"/>
                  </a:lnTo>
                  <a:lnTo>
                    <a:pt x="8602" y="1133"/>
                  </a:lnTo>
                  <a:lnTo>
                    <a:pt x="8638" y="1121"/>
                  </a:lnTo>
                  <a:lnTo>
                    <a:pt x="8673" y="1109"/>
                  </a:lnTo>
                  <a:lnTo>
                    <a:pt x="8708" y="1099"/>
                  </a:lnTo>
                  <a:lnTo>
                    <a:pt x="8745" y="1088"/>
                  </a:lnTo>
                  <a:lnTo>
                    <a:pt x="8782" y="1080"/>
                  </a:lnTo>
                  <a:lnTo>
                    <a:pt x="8819" y="1071"/>
                  </a:lnTo>
                  <a:lnTo>
                    <a:pt x="8857" y="1064"/>
                  </a:lnTo>
                  <a:lnTo>
                    <a:pt x="8895" y="1058"/>
                  </a:lnTo>
                  <a:lnTo>
                    <a:pt x="8932" y="1052"/>
                  </a:lnTo>
                  <a:lnTo>
                    <a:pt x="8971" y="1048"/>
                  </a:lnTo>
                  <a:lnTo>
                    <a:pt x="9010" y="1045"/>
                  </a:lnTo>
                  <a:lnTo>
                    <a:pt x="9050" y="1043"/>
                  </a:lnTo>
                  <a:lnTo>
                    <a:pt x="9090" y="1041"/>
                  </a:lnTo>
                  <a:lnTo>
                    <a:pt x="9130" y="1041"/>
                  </a:lnTo>
                  <a:lnTo>
                    <a:pt x="9130" y="1041"/>
                  </a:lnTo>
                  <a:lnTo>
                    <a:pt x="9181" y="1041"/>
                  </a:lnTo>
                  <a:lnTo>
                    <a:pt x="9230" y="1043"/>
                  </a:lnTo>
                  <a:lnTo>
                    <a:pt x="9279" y="1046"/>
                  </a:lnTo>
                  <a:lnTo>
                    <a:pt x="9325" y="1049"/>
                  </a:lnTo>
                  <a:lnTo>
                    <a:pt x="9371" y="1054"/>
                  </a:lnTo>
                  <a:lnTo>
                    <a:pt x="9416" y="1061"/>
                  </a:lnTo>
                  <a:lnTo>
                    <a:pt x="9459" y="1068"/>
                  </a:lnTo>
                  <a:lnTo>
                    <a:pt x="9503" y="1076"/>
                  </a:lnTo>
                  <a:lnTo>
                    <a:pt x="9544" y="1086"/>
                  </a:lnTo>
                  <a:lnTo>
                    <a:pt x="9585" y="1096"/>
                  </a:lnTo>
                  <a:lnTo>
                    <a:pt x="9625" y="1107"/>
                  </a:lnTo>
                  <a:lnTo>
                    <a:pt x="9663" y="1120"/>
                  </a:lnTo>
                  <a:lnTo>
                    <a:pt x="9701" y="1133"/>
                  </a:lnTo>
                  <a:lnTo>
                    <a:pt x="9738" y="1147"/>
                  </a:lnTo>
                  <a:lnTo>
                    <a:pt x="9774" y="1162"/>
                  </a:lnTo>
                  <a:lnTo>
                    <a:pt x="9810" y="1177"/>
                  </a:lnTo>
                  <a:lnTo>
                    <a:pt x="9843" y="1194"/>
                  </a:lnTo>
                  <a:lnTo>
                    <a:pt x="9877" y="1212"/>
                  </a:lnTo>
                  <a:lnTo>
                    <a:pt x="9911" y="1231"/>
                  </a:lnTo>
                  <a:lnTo>
                    <a:pt x="9942" y="1250"/>
                  </a:lnTo>
                  <a:lnTo>
                    <a:pt x="9974" y="1270"/>
                  </a:lnTo>
                  <a:lnTo>
                    <a:pt x="10004" y="1291"/>
                  </a:lnTo>
                  <a:lnTo>
                    <a:pt x="10035" y="1312"/>
                  </a:lnTo>
                  <a:lnTo>
                    <a:pt x="10064" y="1334"/>
                  </a:lnTo>
                  <a:lnTo>
                    <a:pt x="10093" y="1357"/>
                  </a:lnTo>
                  <a:lnTo>
                    <a:pt x="10121" y="1381"/>
                  </a:lnTo>
                  <a:lnTo>
                    <a:pt x="10148" y="1406"/>
                  </a:lnTo>
                  <a:lnTo>
                    <a:pt x="10176" y="1431"/>
                  </a:lnTo>
                  <a:lnTo>
                    <a:pt x="10202" y="1456"/>
                  </a:lnTo>
                  <a:lnTo>
                    <a:pt x="10228" y="1482"/>
                  </a:lnTo>
                  <a:lnTo>
                    <a:pt x="10255" y="1509"/>
                  </a:lnTo>
                  <a:lnTo>
                    <a:pt x="10280" y="1536"/>
                  </a:lnTo>
                  <a:lnTo>
                    <a:pt x="9871" y="1976"/>
                  </a:lnTo>
                  <a:lnTo>
                    <a:pt x="9871" y="1976"/>
                  </a:lnTo>
                  <a:lnTo>
                    <a:pt x="9833" y="1937"/>
                  </a:lnTo>
                  <a:lnTo>
                    <a:pt x="9795" y="1900"/>
                  </a:lnTo>
                  <a:lnTo>
                    <a:pt x="9756" y="1865"/>
                  </a:lnTo>
                  <a:lnTo>
                    <a:pt x="9716" y="1830"/>
                  </a:lnTo>
                  <a:lnTo>
                    <a:pt x="9675" y="1799"/>
                  </a:lnTo>
                  <a:lnTo>
                    <a:pt x="9634" y="1769"/>
                  </a:lnTo>
                  <a:lnTo>
                    <a:pt x="9613" y="1756"/>
                  </a:lnTo>
                  <a:lnTo>
                    <a:pt x="9591" y="1742"/>
                  </a:lnTo>
                  <a:lnTo>
                    <a:pt x="9569" y="1729"/>
                  </a:lnTo>
                  <a:lnTo>
                    <a:pt x="9547" y="1717"/>
                  </a:lnTo>
                  <a:lnTo>
                    <a:pt x="9525" y="1705"/>
                  </a:lnTo>
                  <a:lnTo>
                    <a:pt x="9501" y="1695"/>
                  </a:lnTo>
                  <a:lnTo>
                    <a:pt x="9477" y="1684"/>
                  </a:lnTo>
                  <a:lnTo>
                    <a:pt x="9454" y="1675"/>
                  </a:lnTo>
                  <a:lnTo>
                    <a:pt x="9429" y="1666"/>
                  </a:lnTo>
                  <a:lnTo>
                    <a:pt x="9405" y="1658"/>
                  </a:lnTo>
                  <a:lnTo>
                    <a:pt x="9379" y="1650"/>
                  </a:lnTo>
                  <a:lnTo>
                    <a:pt x="9353" y="1643"/>
                  </a:lnTo>
                  <a:lnTo>
                    <a:pt x="9327" y="1637"/>
                  </a:lnTo>
                  <a:lnTo>
                    <a:pt x="9300" y="1632"/>
                  </a:lnTo>
                  <a:lnTo>
                    <a:pt x="9272" y="1627"/>
                  </a:lnTo>
                  <a:lnTo>
                    <a:pt x="9244" y="1623"/>
                  </a:lnTo>
                  <a:lnTo>
                    <a:pt x="9215" y="1621"/>
                  </a:lnTo>
                  <a:lnTo>
                    <a:pt x="9186" y="1619"/>
                  </a:lnTo>
                  <a:lnTo>
                    <a:pt x="9155" y="1617"/>
                  </a:lnTo>
                  <a:lnTo>
                    <a:pt x="9125" y="1617"/>
                  </a:lnTo>
                  <a:lnTo>
                    <a:pt x="9125" y="1617"/>
                  </a:lnTo>
                  <a:lnTo>
                    <a:pt x="9081" y="1618"/>
                  </a:lnTo>
                  <a:lnTo>
                    <a:pt x="9037" y="1622"/>
                  </a:lnTo>
                  <a:lnTo>
                    <a:pt x="8993" y="1627"/>
                  </a:lnTo>
                  <a:lnTo>
                    <a:pt x="8951" y="1636"/>
                  </a:lnTo>
                  <a:lnTo>
                    <a:pt x="8910" y="1646"/>
                  </a:lnTo>
                  <a:lnTo>
                    <a:pt x="8870" y="1659"/>
                  </a:lnTo>
                  <a:lnTo>
                    <a:pt x="8832" y="1673"/>
                  </a:lnTo>
                  <a:lnTo>
                    <a:pt x="8794" y="1689"/>
                  </a:lnTo>
                  <a:lnTo>
                    <a:pt x="8756" y="1708"/>
                  </a:lnTo>
                  <a:lnTo>
                    <a:pt x="8720" y="1728"/>
                  </a:lnTo>
                  <a:lnTo>
                    <a:pt x="8685" y="1750"/>
                  </a:lnTo>
                  <a:lnTo>
                    <a:pt x="8653" y="1775"/>
                  </a:lnTo>
                  <a:lnTo>
                    <a:pt x="8620" y="1801"/>
                  </a:lnTo>
                  <a:lnTo>
                    <a:pt x="8589" y="1828"/>
                  </a:lnTo>
                  <a:lnTo>
                    <a:pt x="8559" y="1857"/>
                  </a:lnTo>
                  <a:lnTo>
                    <a:pt x="8531" y="1887"/>
                  </a:lnTo>
                  <a:lnTo>
                    <a:pt x="8504" y="1920"/>
                  </a:lnTo>
                  <a:lnTo>
                    <a:pt x="8479" y="1953"/>
                  </a:lnTo>
                  <a:lnTo>
                    <a:pt x="8455" y="1988"/>
                  </a:lnTo>
                  <a:lnTo>
                    <a:pt x="8433" y="2024"/>
                  </a:lnTo>
                  <a:lnTo>
                    <a:pt x="8412" y="2062"/>
                  </a:lnTo>
                  <a:lnTo>
                    <a:pt x="8392" y="2099"/>
                  </a:lnTo>
                  <a:lnTo>
                    <a:pt x="8375" y="2139"/>
                  </a:lnTo>
                  <a:lnTo>
                    <a:pt x="8359" y="2180"/>
                  </a:lnTo>
                  <a:lnTo>
                    <a:pt x="8345" y="2222"/>
                  </a:lnTo>
                  <a:lnTo>
                    <a:pt x="8332" y="2264"/>
                  </a:lnTo>
                  <a:lnTo>
                    <a:pt x="8321" y="2309"/>
                  </a:lnTo>
                  <a:lnTo>
                    <a:pt x="8313" y="2353"/>
                  </a:lnTo>
                  <a:lnTo>
                    <a:pt x="8306" y="2398"/>
                  </a:lnTo>
                  <a:lnTo>
                    <a:pt x="8300" y="2444"/>
                  </a:lnTo>
                  <a:lnTo>
                    <a:pt x="8298" y="2490"/>
                  </a:lnTo>
                  <a:lnTo>
                    <a:pt x="8297" y="2538"/>
                  </a:lnTo>
                  <a:lnTo>
                    <a:pt x="8297" y="2538"/>
                  </a:lnTo>
                  <a:lnTo>
                    <a:pt x="8298" y="2586"/>
                  </a:lnTo>
                  <a:lnTo>
                    <a:pt x="8301" y="2633"/>
                  </a:lnTo>
                  <a:lnTo>
                    <a:pt x="8306" y="2681"/>
                  </a:lnTo>
                  <a:lnTo>
                    <a:pt x="8313" y="2726"/>
                  </a:lnTo>
                  <a:lnTo>
                    <a:pt x="8322" y="2771"/>
                  </a:lnTo>
                  <a:lnTo>
                    <a:pt x="8333" y="2816"/>
                  </a:lnTo>
                  <a:lnTo>
                    <a:pt x="8346" y="2859"/>
                  </a:lnTo>
                  <a:lnTo>
                    <a:pt x="8360" y="2901"/>
                  </a:lnTo>
                  <a:lnTo>
                    <a:pt x="8376" y="2942"/>
                  </a:lnTo>
                  <a:lnTo>
                    <a:pt x="8394" y="2983"/>
                  </a:lnTo>
                  <a:lnTo>
                    <a:pt x="8414" y="3022"/>
                  </a:lnTo>
                  <a:lnTo>
                    <a:pt x="8435" y="3059"/>
                  </a:lnTo>
                  <a:lnTo>
                    <a:pt x="8458" y="3096"/>
                  </a:lnTo>
                  <a:lnTo>
                    <a:pt x="8483" y="3132"/>
                  </a:lnTo>
                  <a:lnTo>
                    <a:pt x="8510" y="3165"/>
                  </a:lnTo>
                  <a:lnTo>
                    <a:pt x="8537" y="3197"/>
                  </a:lnTo>
                  <a:lnTo>
                    <a:pt x="8566" y="3228"/>
                  </a:lnTo>
                  <a:lnTo>
                    <a:pt x="8597" y="3257"/>
                  </a:lnTo>
                  <a:lnTo>
                    <a:pt x="8629" y="3285"/>
                  </a:lnTo>
                  <a:lnTo>
                    <a:pt x="8662" y="3310"/>
                  </a:lnTo>
                  <a:lnTo>
                    <a:pt x="8697" y="3335"/>
                  </a:lnTo>
                  <a:lnTo>
                    <a:pt x="8734" y="3357"/>
                  </a:lnTo>
                  <a:lnTo>
                    <a:pt x="8771" y="3378"/>
                  </a:lnTo>
                  <a:lnTo>
                    <a:pt x="8809" y="3396"/>
                  </a:lnTo>
                  <a:lnTo>
                    <a:pt x="8849" y="3412"/>
                  </a:lnTo>
                  <a:lnTo>
                    <a:pt x="8889" y="3427"/>
                  </a:lnTo>
                  <a:lnTo>
                    <a:pt x="8931" y="3440"/>
                  </a:lnTo>
                  <a:lnTo>
                    <a:pt x="8975" y="3450"/>
                  </a:lnTo>
                  <a:lnTo>
                    <a:pt x="9019" y="3458"/>
                  </a:lnTo>
                  <a:lnTo>
                    <a:pt x="9064" y="3464"/>
                  </a:lnTo>
                  <a:lnTo>
                    <a:pt x="9110" y="3467"/>
                  </a:lnTo>
                  <a:lnTo>
                    <a:pt x="9158" y="3469"/>
                  </a:lnTo>
                  <a:lnTo>
                    <a:pt x="9158" y="3469"/>
                  </a:lnTo>
                  <a:lnTo>
                    <a:pt x="9186" y="3468"/>
                  </a:lnTo>
                  <a:lnTo>
                    <a:pt x="9214" y="3467"/>
                  </a:lnTo>
                  <a:lnTo>
                    <a:pt x="9243" y="3465"/>
                  </a:lnTo>
                  <a:lnTo>
                    <a:pt x="9270" y="3462"/>
                  </a:lnTo>
                  <a:lnTo>
                    <a:pt x="9297" y="3459"/>
                  </a:lnTo>
                  <a:lnTo>
                    <a:pt x="9324" y="3453"/>
                  </a:lnTo>
                  <a:lnTo>
                    <a:pt x="9350" y="3448"/>
                  </a:lnTo>
                  <a:lnTo>
                    <a:pt x="9376" y="3443"/>
                  </a:lnTo>
                  <a:lnTo>
                    <a:pt x="9402" y="3436"/>
                  </a:lnTo>
                  <a:lnTo>
                    <a:pt x="9427" y="3428"/>
                  </a:lnTo>
                  <a:lnTo>
                    <a:pt x="9451" y="3420"/>
                  </a:lnTo>
                  <a:lnTo>
                    <a:pt x="9475" y="3411"/>
                  </a:lnTo>
                  <a:lnTo>
                    <a:pt x="9499" y="3402"/>
                  </a:lnTo>
                  <a:lnTo>
                    <a:pt x="9524" y="3391"/>
                  </a:lnTo>
                  <a:lnTo>
                    <a:pt x="9547" y="3380"/>
                  </a:lnTo>
                  <a:lnTo>
                    <a:pt x="9570" y="3368"/>
                  </a:lnTo>
                  <a:lnTo>
                    <a:pt x="9592" y="3357"/>
                  </a:lnTo>
                  <a:lnTo>
                    <a:pt x="9615" y="3344"/>
                  </a:lnTo>
                  <a:lnTo>
                    <a:pt x="9637" y="3330"/>
                  </a:lnTo>
                  <a:lnTo>
                    <a:pt x="9658" y="3317"/>
                  </a:lnTo>
                  <a:lnTo>
                    <a:pt x="9701" y="3287"/>
                  </a:lnTo>
                  <a:lnTo>
                    <a:pt x="9743" y="3255"/>
                  </a:lnTo>
                  <a:lnTo>
                    <a:pt x="9784" y="3221"/>
                  </a:lnTo>
                  <a:lnTo>
                    <a:pt x="9825" y="3186"/>
                  </a:lnTo>
                  <a:lnTo>
                    <a:pt x="9865" y="3149"/>
                  </a:lnTo>
                  <a:lnTo>
                    <a:pt x="9904" y="3110"/>
                  </a:lnTo>
                  <a:lnTo>
                    <a:pt x="10302" y="3502"/>
                  </a:lnTo>
                  <a:lnTo>
                    <a:pt x="10302" y="3502"/>
                  </a:lnTo>
                  <a:lnTo>
                    <a:pt x="10275" y="3531"/>
                  </a:lnTo>
                  <a:lnTo>
                    <a:pt x="10248" y="3560"/>
                  </a:lnTo>
                  <a:lnTo>
                    <a:pt x="10221" y="3588"/>
                  </a:lnTo>
                  <a:lnTo>
                    <a:pt x="10192" y="3615"/>
                  </a:lnTo>
                  <a:lnTo>
                    <a:pt x="10164" y="3643"/>
                  </a:lnTo>
                  <a:lnTo>
                    <a:pt x="10136" y="3669"/>
                  </a:lnTo>
                  <a:lnTo>
                    <a:pt x="10106" y="3694"/>
                  </a:lnTo>
                  <a:lnTo>
                    <a:pt x="10077" y="3718"/>
                  </a:lnTo>
                  <a:lnTo>
                    <a:pt x="10047" y="3742"/>
                  </a:lnTo>
                  <a:lnTo>
                    <a:pt x="10016" y="3767"/>
                  </a:lnTo>
                  <a:lnTo>
                    <a:pt x="9985" y="3789"/>
                  </a:lnTo>
                  <a:lnTo>
                    <a:pt x="9953" y="3811"/>
                  </a:lnTo>
                  <a:lnTo>
                    <a:pt x="9920" y="3832"/>
                  </a:lnTo>
                  <a:lnTo>
                    <a:pt x="9886" y="3852"/>
                  </a:lnTo>
                  <a:lnTo>
                    <a:pt x="9853" y="3871"/>
                  </a:lnTo>
                  <a:lnTo>
                    <a:pt x="9817" y="3890"/>
                  </a:lnTo>
                  <a:lnTo>
                    <a:pt x="9781" y="3906"/>
                  </a:lnTo>
                  <a:lnTo>
                    <a:pt x="9745" y="3923"/>
                  </a:lnTo>
                  <a:lnTo>
                    <a:pt x="9708" y="3939"/>
                  </a:lnTo>
                  <a:lnTo>
                    <a:pt x="9669" y="3953"/>
                  </a:lnTo>
                  <a:lnTo>
                    <a:pt x="9630" y="3966"/>
                  </a:lnTo>
                  <a:lnTo>
                    <a:pt x="9590" y="3979"/>
                  </a:lnTo>
                  <a:lnTo>
                    <a:pt x="9548" y="3991"/>
                  </a:lnTo>
                  <a:lnTo>
                    <a:pt x="9506" y="4001"/>
                  </a:lnTo>
                  <a:lnTo>
                    <a:pt x="9463" y="4010"/>
                  </a:lnTo>
                  <a:lnTo>
                    <a:pt x="9417" y="4018"/>
                  </a:lnTo>
                  <a:lnTo>
                    <a:pt x="9372" y="4024"/>
                  </a:lnTo>
                  <a:lnTo>
                    <a:pt x="9325" y="4031"/>
                  </a:lnTo>
                  <a:lnTo>
                    <a:pt x="9277" y="4035"/>
                  </a:lnTo>
                  <a:lnTo>
                    <a:pt x="9228" y="4038"/>
                  </a:lnTo>
                  <a:lnTo>
                    <a:pt x="9176" y="4040"/>
                  </a:lnTo>
                  <a:lnTo>
                    <a:pt x="9125" y="4040"/>
                  </a:lnTo>
                  <a:lnTo>
                    <a:pt x="9125" y="4040"/>
                  </a:lnTo>
                  <a:close/>
                  <a:moveTo>
                    <a:pt x="13325" y="3976"/>
                  </a:moveTo>
                  <a:lnTo>
                    <a:pt x="12562" y="3976"/>
                  </a:lnTo>
                  <a:lnTo>
                    <a:pt x="11696" y="2733"/>
                  </a:lnTo>
                  <a:lnTo>
                    <a:pt x="11294" y="3153"/>
                  </a:lnTo>
                  <a:lnTo>
                    <a:pt x="11294" y="3976"/>
                  </a:lnTo>
                  <a:lnTo>
                    <a:pt x="10634" y="3976"/>
                  </a:lnTo>
                  <a:lnTo>
                    <a:pt x="10634" y="0"/>
                  </a:lnTo>
                  <a:lnTo>
                    <a:pt x="11294" y="0"/>
                  </a:lnTo>
                  <a:lnTo>
                    <a:pt x="11294" y="2375"/>
                  </a:lnTo>
                  <a:lnTo>
                    <a:pt x="12486" y="1101"/>
                  </a:lnTo>
                  <a:lnTo>
                    <a:pt x="13287" y="1101"/>
                  </a:lnTo>
                  <a:lnTo>
                    <a:pt x="12142" y="2271"/>
                  </a:lnTo>
                  <a:lnTo>
                    <a:pt x="13325" y="3976"/>
                  </a:lnTo>
                  <a:close/>
                  <a:moveTo>
                    <a:pt x="15313" y="4035"/>
                  </a:moveTo>
                  <a:lnTo>
                    <a:pt x="15313" y="4035"/>
                  </a:lnTo>
                  <a:lnTo>
                    <a:pt x="15269" y="4035"/>
                  </a:lnTo>
                  <a:lnTo>
                    <a:pt x="15226" y="4033"/>
                  </a:lnTo>
                  <a:lnTo>
                    <a:pt x="15185" y="4029"/>
                  </a:lnTo>
                  <a:lnTo>
                    <a:pt x="15144" y="4024"/>
                  </a:lnTo>
                  <a:lnTo>
                    <a:pt x="15104" y="4019"/>
                  </a:lnTo>
                  <a:lnTo>
                    <a:pt x="15065" y="4012"/>
                  </a:lnTo>
                  <a:lnTo>
                    <a:pt x="15026" y="4003"/>
                  </a:lnTo>
                  <a:lnTo>
                    <a:pt x="14990" y="3994"/>
                  </a:lnTo>
                  <a:lnTo>
                    <a:pt x="14953" y="3983"/>
                  </a:lnTo>
                  <a:lnTo>
                    <a:pt x="14918" y="3972"/>
                  </a:lnTo>
                  <a:lnTo>
                    <a:pt x="14883" y="3959"/>
                  </a:lnTo>
                  <a:lnTo>
                    <a:pt x="14850" y="3945"/>
                  </a:lnTo>
                  <a:lnTo>
                    <a:pt x="14817" y="3931"/>
                  </a:lnTo>
                  <a:lnTo>
                    <a:pt x="14785" y="3915"/>
                  </a:lnTo>
                  <a:lnTo>
                    <a:pt x="14754" y="3899"/>
                  </a:lnTo>
                  <a:lnTo>
                    <a:pt x="14723" y="3882"/>
                  </a:lnTo>
                  <a:lnTo>
                    <a:pt x="14694" y="3864"/>
                  </a:lnTo>
                  <a:lnTo>
                    <a:pt x="14666" y="3846"/>
                  </a:lnTo>
                  <a:lnTo>
                    <a:pt x="14637" y="3827"/>
                  </a:lnTo>
                  <a:lnTo>
                    <a:pt x="14610" y="3807"/>
                  </a:lnTo>
                  <a:lnTo>
                    <a:pt x="14584" y="3786"/>
                  </a:lnTo>
                  <a:lnTo>
                    <a:pt x="14558" y="3765"/>
                  </a:lnTo>
                  <a:lnTo>
                    <a:pt x="14533" y="3742"/>
                  </a:lnTo>
                  <a:lnTo>
                    <a:pt x="14509" y="3720"/>
                  </a:lnTo>
                  <a:lnTo>
                    <a:pt x="14486" y="3697"/>
                  </a:lnTo>
                  <a:lnTo>
                    <a:pt x="14463" y="3674"/>
                  </a:lnTo>
                  <a:lnTo>
                    <a:pt x="14440" y="3651"/>
                  </a:lnTo>
                  <a:lnTo>
                    <a:pt x="14418" y="3627"/>
                  </a:lnTo>
                  <a:lnTo>
                    <a:pt x="14397" y="3603"/>
                  </a:lnTo>
                  <a:lnTo>
                    <a:pt x="14377" y="3578"/>
                  </a:lnTo>
                  <a:lnTo>
                    <a:pt x="14338" y="3529"/>
                  </a:lnTo>
                  <a:lnTo>
                    <a:pt x="14338" y="3976"/>
                  </a:lnTo>
                  <a:lnTo>
                    <a:pt x="13679" y="3976"/>
                  </a:lnTo>
                  <a:lnTo>
                    <a:pt x="13679" y="0"/>
                  </a:lnTo>
                  <a:lnTo>
                    <a:pt x="14338" y="0"/>
                  </a:lnTo>
                  <a:lnTo>
                    <a:pt x="14338" y="1579"/>
                  </a:lnTo>
                  <a:lnTo>
                    <a:pt x="14338" y="1579"/>
                  </a:lnTo>
                  <a:lnTo>
                    <a:pt x="14358" y="1552"/>
                  </a:lnTo>
                  <a:lnTo>
                    <a:pt x="14379" y="1524"/>
                  </a:lnTo>
                  <a:lnTo>
                    <a:pt x="14401" y="1497"/>
                  </a:lnTo>
                  <a:lnTo>
                    <a:pt x="14423" y="1470"/>
                  </a:lnTo>
                  <a:lnTo>
                    <a:pt x="14445" y="1444"/>
                  </a:lnTo>
                  <a:lnTo>
                    <a:pt x="14468" y="1418"/>
                  </a:lnTo>
                  <a:lnTo>
                    <a:pt x="14491" y="1393"/>
                  </a:lnTo>
                  <a:lnTo>
                    <a:pt x="14515" y="1369"/>
                  </a:lnTo>
                  <a:lnTo>
                    <a:pt x="14539" y="1345"/>
                  </a:lnTo>
                  <a:lnTo>
                    <a:pt x="14566" y="1321"/>
                  </a:lnTo>
                  <a:lnTo>
                    <a:pt x="14591" y="1299"/>
                  </a:lnTo>
                  <a:lnTo>
                    <a:pt x="14618" y="1277"/>
                  </a:lnTo>
                  <a:lnTo>
                    <a:pt x="14646" y="1256"/>
                  </a:lnTo>
                  <a:lnTo>
                    <a:pt x="14673" y="1235"/>
                  </a:lnTo>
                  <a:lnTo>
                    <a:pt x="14702" y="1216"/>
                  </a:lnTo>
                  <a:lnTo>
                    <a:pt x="14732" y="1197"/>
                  </a:lnTo>
                  <a:lnTo>
                    <a:pt x="14762" y="1180"/>
                  </a:lnTo>
                  <a:lnTo>
                    <a:pt x="14793" y="1163"/>
                  </a:lnTo>
                  <a:lnTo>
                    <a:pt x="14824" y="1147"/>
                  </a:lnTo>
                  <a:lnTo>
                    <a:pt x="14857" y="1132"/>
                  </a:lnTo>
                  <a:lnTo>
                    <a:pt x="14891" y="1117"/>
                  </a:lnTo>
                  <a:lnTo>
                    <a:pt x="14924" y="1105"/>
                  </a:lnTo>
                  <a:lnTo>
                    <a:pt x="14960" y="1093"/>
                  </a:lnTo>
                  <a:lnTo>
                    <a:pt x="14996" y="1083"/>
                  </a:lnTo>
                  <a:lnTo>
                    <a:pt x="15032" y="1073"/>
                  </a:lnTo>
                  <a:lnTo>
                    <a:pt x="15069" y="1064"/>
                  </a:lnTo>
                  <a:lnTo>
                    <a:pt x="15108" y="1058"/>
                  </a:lnTo>
                  <a:lnTo>
                    <a:pt x="15147" y="1051"/>
                  </a:lnTo>
                  <a:lnTo>
                    <a:pt x="15187" y="1046"/>
                  </a:lnTo>
                  <a:lnTo>
                    <a:pt x="15228" y="1043"/>
                  </a:lnTo>
                  <a:lnTo>
                    <a:pt x="15270" y="1041"/>
                  </a:lnTo>
                  <a:lnTo>
                    <a:pt x="15313" y="1041"/>
                  </a:lnTo>
                  <a:lnTo>
                    <a:pt x="15313" y="1041"/>
                  </a:lnTo>
                  <a:lnTo>
                    <a:pt x="15345" y="1041"/>
                  </a:lnTo>
                  <a:lnTo>
                    <a:pt x="15378" y="1042"/>
                  </a:lnTo>
                  <a:lnTo>
                    <a:pt x="15409" y="1044"/>
                  </a:lnTo>
                  <a:lnTo>
                    <a:pt x="15441" y="1047"/>
                  </a:lnTo>
                  <a:lnTo>
                    <a:pt x="15472" y="1050"/>
                  </a:lnTo>
                  <a:lnTo>
                    <a:pt x="15504" y="1054"/>
                  </a:lnTo>
                  <a:lnTo>
                    <a:pt x="15535" y="1060"/>
                  </a:lnTo>
                  <a:lnTo>
                    <a:pt x="15567" y="1065"/>
                  </a:lnTo>
                  <a:lnTo>
                    <a:pt x="15597" y="1072"/>
                  </a:lnTo>
                  <a:lnTo>
                    <a:pt x="15629" y="1080"/>
                  </a:lnTo>
                  <a:lnTo>
                    <a:pt x="15659" y="1087"/>
                  </a:lnTo>
                  <a:lnTo>
                    <a:pt x="15690" y="1096"/>
                  </a:lnTo>
                  <a:lnTo>
                    <a:pt x="15720" y="1106"/>
                  </a:lnTo>
                  <a:lnTo>
                    <a:pt x="15751" y="1116"/>
                  </a:lnTo>
                  <a:lnTo>
                    <a:pt x="15780" y="1128"/>
                  </a:lnTo>
                  <a:lnTo>
                    <a:pt x="15810" y="1140"/>
                  </a:lnTo>
                  <a:lnTo>
                    <a:pt x="15839" y="1152"/>
                  </a:lnTo>
                  <a:lnTo>
                    <a:pt x="15869" y="1166"/>
                  </a:lnTo>
                  <a:lnTo>
                    <a:pt x="15897" y="1180"/>
                  </a:lnTo>
                  <a:lnTo>
                    <a:pt x="15927" y="1194"/>
                  </a:lnTo>
                  <a:lnTo>
                    <a:pt x="15954" y="1210"/>
                  </a:lnTo>
                  <a:lnTo>
                    <a:pt x="15982" y="1227"/>
                  </a:lnTo>
                  <a:lnTo>
                    <a:pt x="16010" y="1244"/>
                  </a:lnTo>
                  <a:lnTo>
                    <a:pt x="16037" y="1262"/>
                  </a:lnTo>
                  <a:lnTo>
                    <a:pt x="16063" y="1280"/>
                  </a:lnTo>
                  <a:lnTo>
                    <a:pt x="16090" y="1299"/>
                  </a:lnTo>
                  <a:lnTo>
                    <a:pt x="16116" y="1319"/>
                  </a:lnTo>
                  <a:lnTo>
                    <a:pt x="16141" y="1339"/>
                  </a:lnTo>
                  <a:lnTo>
                    <a:pt x="16166" y="1361"/>
                  </a:lnTo>
                  <a:lnTo>
                    <a:pt x="16192" y="1383"/>
                  </a:lnTo>
                  <a:lnTo>
                    <a:pt x="16216" y="1407"/>
                  </a:lnTo>
                  <a:lnTo>
                    <a:pt x="16239" y="1430"/>
                  </a:lnTo>
                  <a:lnTo>
                    <a:pt x="16262" y="1454"/>
                  </a:lnTo>
                  <a:lnTo>
                    <a:pt x="16285" y="1479"/>
                  </a:lnTo>
                  <a:lnTo>
                    <a:pt x="16307" y="1504"/>
                  </a:lnTo>
                  <a:lnTo>
                    <a:pt x="16328" y="1531"/>
                  </a:lnTo>
                  <a:lnTo>
                    <a:pt x="16349" y="1558"/>
                  </a:lnTo>
                  <a:lnTo>
                    <a:pt x="16370" y="1585"/>
                  </a:lnTo>
                  <a:lnTo>
                    <a:pt x="16390" y="1614"/>
                  </a:lnTo>
                  <a:lnTo>
                    <a:pt x="16409" y="1643"/>
                  </a:lnTo>
                  <a:lnTo>
                    <a:pt x="16428" y="1673"/>
                  </a:lnTo>
                  <a:lnTo>
                    <a:pt x="16446" y="1703"/>
                  </a:lnTo>
                  <a:lnTo>
                    <a:pt x="16463" y="1734"/>
                  </a:lnTo>
                  <a:lnTo>
                    <a:pt x="16480" y="1766"/>
                  </a:lnTo>
                  <a:lnTo>
                    <a:pt x="16497" y="1798"/>
                  </a:lnTo>
                  <a:lnTo>
                    <a:pt x="16511" y="1831"/>
                  </a:lnTo>
                  <a:lnTo>
                    <a:pt x="16526" y="1865"/>
                  </a:lnTo>
                  <a:lnTo>
                    <a:pt x="16540" y="1900"/>
                  </a:lnTo>
                  <a:lnTo>
                    <a:pt x="16553" y="1934"/>
                  </a:lnTo>
                  <a:lnTo>
                    <a:pt x="16566" y="1970"/>
                  </a:lnTo>
                  <a:lnTo>
                    <a:pt x="16578" y="2007"/>
                  </a:lnTo>
                  <a:lnTo>
                    <a:pt x="16588" y="2044"/>
                  </a:lnTo>
                  <a:lnTo>
                    <a:pt x="16599" y="2081"/>
                  </a:lnTo>
                  <a:lnTo>
                    <a:pt x="16608" y="2119"/>
                  </a:lnTo>
                  <a:lnTo>
                    <a:pt x="16617" y="2158"/>
                  </a:lnTo>
                  <a:lnTo>
                    <a:pt x="16624" y="2198"/>
                  </a:lnTo>
                  <a:lnTo>
                    <a:pt x="16631" y="2238"/>
                  </a:lnTo>
                  <a:lnTo>
                    <a:pt x="16637" y="2279"/>
                  </a:lnTo>
                  <a:lnTo>
                    <a:pt x="16642" y="2321"/>
                  </a:lnTo>
                  <a:lnTo>
                    <a:pt x="16646" y="2363"/>
                  </a:lnTo>
                  <a:lnTo>
                    <a:pt x="16649" y="2405"/>
                  </a:lnTo>
                  <a:lnTo>
                    <a:pt x="16652" y="2449"/>
                  </a:lnTo>
                  <a:lnTo>
                    <a:pt x="16653" y="2494"/>
                  </a:lnTo>
                  <a:lnTo>
                    <a:pt x="16653" y="2538"/>
                  </a:lnTo>
                  <a:lnTo>
                    <a:pt x="16653" y="2538"/>
                  </a:lnTo>
                  <a:lnTo>
                    <a:pt x="16653" y="2582"/>
                  </a:lnTo>
                  <a:lnTo>
                    <a:pt x="16652" y="2626"/>
                  </a:lnTo>
                  <a:lnTo>
                    <a:pt x="16649" y="2670"/>
                  </a:lnTo>
                  <a:lnTo>
                    <a:pt x="16646" y="2712"/>
                  </a:lnTo>
                  <a:lnTo>
                    <a:pt x="16642" y="2754"/>
                  </a:lnTo>
                  <a:lnTo>
                    <a:pt x="16638" y="2796"/>
                  </a:lnTo>
                  <a:lnTo>
                    <a:pt x="16631" y="2837"/>
                  </a:lnTo>
                  <a:lnTo>
                    <a:pt x="16624" y="2877"/>
                  </a:lnTo>
                  <a:lnTo>
                    <a:pt x="16617" y="2917"/>
                  </a:lnTo>
                  <a:lnTo>
                    <a:pt x="16608" y="2956"/>
                  </a:lnTo>
                  <a:lnTo>
                    <a:pt x="16599" y="2994"/>
                  </a:lnTo>
                  <a:lnTo>
                    <a:pt x="16589" y="3032"/>
                  </a:lnTo>
                  <a:lnTo>
                    <a:pt x="16578" y="3069"/>
                  </a:lnTo>
                  <a:lnTo>
                    <a:pt x="16566" y="3105"/>
                  </a:lnTo>
                  <a:lnTo>
                    <a:pt x="16555" y="3141"/>
                  </a:lnTo>
                  <a:lnTo>
                    <a:pt x="16541" y="3176"/>
                  </a:lnTo>
                  <a:lnTo>
                    <a:pt x="16527" y="3211"/>
                  </a:lnTo>
                  <a:lnTo>
                    <a:pt x="16512" y="3244"/>
                  </a:lnTo>
                  <a:lnTo>
                    <a:pt x="16497" y="3277"/>
                  </a:lnTo>
                  <a:lnTo>
                    <a:pt x="16481" y="3309"/>
                  </a:lnTo>
                  <a:lnTo>
                    <a:pt x="16464" y="3341"/>
                  </a:lnTo>
                  <a:lnTo>
                    <a:pt x="16447" y="3372"/>
                  </a:lnTo>
                  <a:lnTo>
                    <a:pt x="16429" y="3403"/>
                  </a:lnTo>
                  <a:lnTo>
                    <a:pt x="16410" y="3432"/>
                  </a:lnTo>
                  <a:lnTo>
                    <a:pt x="16391" y="3462"/>
                  </a:lnTo>
                  <a:lnTo>
                    <a:pt x="16372" y="3490"/>
                  </a:lnTo>
                  <a:lnTo>
                    <a:pt x="16352" y="3518"/>
                  </a:lnTo>
                  <a:lnTo>
                    <a:pt x="16330" y="3545"/>
                  </a:lnTo>
                  <a:lnTo>
                    <a:pt x="16308" y="3571"/>
                  </a:lnTo>
                  <a:lnTo>
                    <a:pt x="16286" y="3596"/>
                  </a:lnTo>
                  <a:lnTo>
                    <a:pt x="16264" y="3622"/>
                  </a:lnTo>
                  <a:lnTo>
                    <a:pt x="16241" y="3646"/>
                  </a:lnTo>
                  <a:lnTo>
                    <a:pt x="16217" y="3669"/>
                  </a:lnTo>
                  <a:lnTo>
                    <a:pt x="16194" y="3692"/>
                  </a:lnTo>
                  <a:lnTo>
                    <a:pt x="16169" y="3714"/>
                  </a:lnTo>
                  <a:lnTo>
                    <a:pt x="16143" y="3735"/>
                  </a:lnTo>
                  <a:lnTo>
                    <a:pt x="16118" y="3756"/>
                  </a:lnTo>
                  <a:lnTo>
                    <a:pt x="16093" y="3776"/>
                  </a:lnTo>
                  <a:lnTo>
                    <a:pt x="16065" y="3795"/>
                  </a:lnTo>
                  <a:lnTo>
                    <a:pt x="16039" y="3814"/>
                  </a:lnTo>
                  <a:lnTo>
                    <a:pt x="16012" y="3832"/>
                  </a:lnTo>
                  <a:lnTo>
                    <a:pt x="15984" y="3849"/>
                  </a:lnTo>
                  <a:lnTo>
                    <a:pt x="15957" y="3865"/>
                  </a:lnTo>
                  <a:lnTo>
                    <a:pt x="15929" y="3881"/>
                  </a:lnTo>
                  <a:lnTo>
                    <a:pt x="15900" y="3896"/>
                  </a:lnTo>
                  <a:lnTo>
                    <a:pt x="15871" y="3910"/>
                  </a:lnTo>
                  <a:lnTo>
                    <a:pt x="15841" y="3923"/>
                  </a:lnTo>
                  <a:lnTo>
                    <a:pt x="15812" y="3936"/>
                  </a:lnTo>
                  <a:lnTo>
                    <a:pt x="15783" y="3947"/>
                  </a:lnTo>
                  <a:lnTo>
                    <a:pt x="15753" y="3959"/>
                  </a:lnTo>
                  <a:lnTo>
                    <a:pt x="15723" y="3970"/>
                  </a:lnTo>
                  <a:lnTo>
                    <a:pt x="15692" y="3979"/>
                  </a:lnTo>
                  <a:lnTo>
                    <a:pt x="15662" y="3988"/>
                  </a:lnTo>
                  <a:lnTo>
                    <a:pt x="15630" y="3996"/>
                  </a:lnTo>
                  <a:lnTo>
                    <a:pt x="15600" y="4003"/>
                  </a:lnTo>
                  <a:lnTo>
                    <a:pt x="15568" y="4011"/>
                  </a:lnTo>
                  <a:lnTo>
                    <a:pt x="15536" y="4016"/>
                  </a:lnTo>
                  <a:lnTo>
                    <a:pt x="15505" y="4021"/>
                  </a:lnTo>
                  <a:lnTo>
                    <a:pt x="15473" y="4025"/>
                  </a:lnTo>
                  <a:lnTo>
                    <a:pt x="15442" y="4029"/>
                  </a:lnTo>
                  <a:lnTo>
                    <a:pt x="15410" y="4032"/>
                  </a:lnTo>
                  <a:lnTo>
                    <a:pt x="15378" y="4034"/>
                  </a:lnTo>
                  <a:lnTo>
                    <a:pt x="15346" y="4035"/>
                  </a:lnTo>
                  <a:lnTo>
                    <a:pt x="15313" y="4035"/>
                  </a:lnTo>
                  <a:lnTo>
                    <a:pt x="15313" y="4035"/>
                  </a:lnTo>
                  <a:close/>
                  <a:moveTo>
                    <a:pt x="15161" y="1612"/>
                  </a:moveTo>
                  <a:lnTo>
                    <a:pt x="15161" y="1612"/>
                  </a:lnTo>
                  <a:lnTo>
                    <a:pt x="15120" y="1613"/>
                  </a:lnTo>
                  <a:lnTo>
                    <a:pt x="15078" y="1616"/>
                  </a:lnTo>
                  <a:lnTo>
                    <a:pt x="15037" y="1621"/>
                  </a:lnTo>
                  <a:lnTo>
                    <a:pt x="14997" y="1628"/>
                  </a:lnTo>
                  <a:lnTo>
                    <a:pt x="14957" y="1638"/>
                  </a:lnTo>
                  <a:lnTo>
                    <a:pt x="14918" y="1649"/>
                  </a:lnTo>
                  <a:lnTo>
                    <a:pt x="14879" y="1662"/>
                  </a:lnTo>
                  <a:lnTo>
                    <a:pt x="14841" y="1678"/>
                  </a:lnTo>
                  <a:lnTo>
                    <a:pt x="14804" y="1695"/>
                  </a:lnTo>
                  <a:lnTo>
                    <a:pt x="14769" y="1714"/>
                  </a:lnTo>
                  <a:lnTo>
                    <a:pt x="14733" y="1735"/>
                  </a:lnTo>
                  <a:lnTo>
                    <a:pt x="14699" y="1757"/>
                  </a:lnTo>
                  <a:lnTo>
                    <a:pt x="14667" y="1781"/>
                  </a:lnTo>
                  <a:lnTo>
                    <a:pt x="14634" y="1807"/>
                  </a:lnTo>
                  <a:lnTo>
                    <a:pt x="14604" y="1834"/>
                  </a:lnTo>
                  <a:lnTo>
                    <a:pt x="14574" y="1864"/>
                  </a:lnTo>
                  <a:lnTo>
                    <a:pt x="14546" y="1895"/>
                  </a:lnTo>
                  <a:lnTo>
                    <a:pt x="14519" y="1928"/>
                  </a:lnTo>
                  <a:lnTo>
                    <a:pt x="14493" y="1963"/>
                  </a:lnTo>
                  <a:lnTo>
                    <a:pt x="14470" y="1998"/>
                  </a:lnTo>
                  <a:lnTo>
                    <a:pt x="14447" y="2035"/>
                  </a:lnTo>
                  <a:lnTo>
                    <a:pt x="14427" y="2074"/>
                  </a:lnTo>
                  <a:lnTo>
                    <a:pt x="14408" y="2114"/>
                  </a:lnTo>
                  <a:lnTo>
                    <a:pt x="14390" y="2156"/>
                  </a:lnTo>
                  <a:lnTo>
                    <a:pt x="14374" y="2199"/>
                  </a:lnTo>
                  <a:lnTo>
                    <a:pt x="14361" y="2243"/>
                  </a:lnTo>
                  <a:lnTo>
                    <a:pt x="14349" y="2290"/>
                  </a:lnTo>
                  <a:lnTo>
                    <a:pt x="14340" y="2337"/>
                  </a:lnTo>
                  <a:lnTo>
                    <a:pt x="14332" y="2385"/>
                  </a:lnTo>
                  <a:lnTo>
                    <a:pt x="14326" y="2435"/>
                  </a:lnTo>
                  <a:lnTo>
                    <a:pt x="14323" y="2486"/>
                  </a:lnTo>
                  <a:lnTo>
                    <a:pt x="14322" y="2538"/>
                  </a:lnTo>
                  <a:lnTo>
                    <a:pt x="14322" y="2538"/>
                  </a:lnTo>
                  <a:lnTo>
                    <a:pt x="14323" y="2589"/>
                  </a:lnTo>
                  <a:lnTo>
                    <a:pt x="14326" y="2641"/>
                  </a:lnTo>
                  <a:lnTo>
                    <a:pt x="14332" y="2690"/>
                  </a:lnTo>
                  <a:lnTo>
                    <a:pt x="14340" y="2739"/>
                  </a:lnTo>
                  <a:lnTo>
                    <a:pt x="14349" y="2786"/>
                  </a:lnTo>
                  <a:lnTo>
                    <a:pt x="14361" y="2831"/>
                  </a:lnTo>
                  <a:lnTo>
                    <a:pt x="14374" y="2876"/>
                  </a:lnTo>
                  <a:lnTo>
                    <a:pt x="14390" y="2919"/>
                  </a:lnTo>
                  <a:lnTo>
                    <a:pt x="14408" y="2960"/>
                  </a:lnTo>
                  <a:lnTo>
                    <a:pt x="14427" y="3000"/>
                  </a:lnTo>
                  <a:lnTo>
                    <a:pt x="14447" y="3039"/>
                  </a:lnTo>
                  <a:lnTo>
                    <a:pt x="14470" y="3077"/>
                  </a:lnTo>
                  <a:lnTo>
                    <a:pt x="14493" y="3113"/>
                  </a:lnTo>
                  <a:lnTo>
                    <a:pt x="14519" y="3147"/>
                  </a:lnTo>
                  <a:lnTo>
                    <a:pt x="14546" y="3180"/>
                  </a:lnTo>
                  <a:lnTo>
                    <a:pt x="14574" y="3211"/>
                  </a:lnTo>
                  <a:lnTo>
                    <a:pt x="14604" y="3240"/>
                  </a:lnTo>
                  <a:lnTo>
                    <a:pt x="14634" y="3267"/>
                  </a:lnTo>
                  <a:lnTo>
                    <a:pt x="14667" y="3294"/>
                  </a:lnTo>
                  <a:lnTo>
                    <a:pt x="14699" y="3318"/>
                  </a:lnTo>
                  <a:lnTo>
                    <a:pt x="14733" y="3341"/>
                  </a:lnTo>
                  <a:lnTo>
                    <a:pt x="14769" y="3362"/>
                  </a:lnTo>
                  <a:lnTo>
                    <a:pt x="14804" y="3380"/>
                  </a:lnTo>
                  <a:lnTo>
                    <a:pt x="14841" y="3398"/>
                  </a:lnTo>
                  <a:lnTo>
                    <a:pt x="14879" y="3412"/>
                  </a:lnTo>
                  <a:lnTo>
                    <a:pt x="14918" y="3426"/>
                  </a:lnTo>
                  <a:lnTo>
                    <a:pt x="14957" y="3437"/>
                  </a:lnTo>
                  <a:lnTo>
                    <a:pt x="14997" y="3446"/>
                  </a:lnTo>
                  <a:lnTo>
                    <a:pt x="15037" y="3453"/>
                  </a:lnTo>
                  <a:lnTo>
                    <a:pt x="15078" y="3459"/>
                  </a:lnTo>
                  <a:lnTo>
                    <a:pt x="15120" y="3462"/>
                  </a:lnTo>
                  <a:lnTo>
                    <a:pt x="15161" y="3463"/>
                  </a:lnTo>
                  <a:lnTo>
                    <a:pt x="15161" y="3463"/>
                  </a:lnTo>
                  <a:lnTo>
                    <a:pt x="15203" y="3462"/>
                  </a:lnTo>
                  <a:lnTo>
                    <a:pt x="15245" y="3459"/>
                  </a:lnTo>
                  <a:lnTo>
                    <a:pt x="15286" y="3454"/>
                  </a:lnTo>
                  <a:lnTo>
                    <a:pt x="15326" y="3447"/>
                  </a:lnTo>
                  <a:lnTo>
                    <a:pt x="15366" y="3438"/>
                  </a:lnTo>
                  <a:lnTo>
                    <a:pt x="15405" y="3427"/>
                  </a:lnTo>
                  <a:lnTo>
                    <a:pt x="15443" y="3413"/>
                  </a:lnTo>
                  <a:lnTo>
                    <a:pt x="15481" y="3399"/>
                  </a:lnTo>
                  <a:lnTo>
                    <a:pt x="15516" y="3382"/>
                  </a:lnTo>
                  <a:lnTo>
                    <a:pt x="15552" y="3364"/>
                  </a:lnTo>
                  <a:lnTo>
                    <a:pt x="15587" y="3343"/>
                  </a:lnTo>
                  <a:lnTo>
                    <a:pt x="15620" y="3321"/>
                  </a:lnTo>
                  <a:lnTo>
                    <a:pt x="15652" y="3297"/>
                  </a:lnTo>
                  <a:lnTo>
                    <a:pt x="15684" y="3272"/>
                  </a:lnTo>
                  <a:lnTo>
                    <a:pt x="15713" y="3244"/>
                  </a:lnTo>
                  <a:lnTo>
                    <a:pt x="15742" y="3215"/>
                  </a:lnTo>
                  <a:lnTo>
                    <a:pt x="15769" y="3184"/>
                  </a:lnTo>
                  <a:lnTo>
                    <a:pt x="15795" y="3152"/>
                  </a:lnTo>
                  <a:lnTo>
                    <a:pt x="15819" y="3117"/>
                  </a:lnTo>
                  <a:lnTo>
                    <a:pt x="15842" y="3082"/>
                  </a:lnTo>
                  <a:lnTo>
                    <a:pt x="15864" y="3044"/>
                  </a:lnTo>
                  <a:lnTo>
                    <a:pt x="15883" y="3006"/>
                  </a:lnTo>
                  <a:lnTo>
                    <a:pt x="15902" y="2966"/>
                  </a:lnTo>
                  <a:lnTo>
                    <a:pt x="15918" y="2924"/>
                  </a:lnTo>
                  <a:lnTo>
                    <a:pt x="15933" y="2880"/>
                  </a:lnTo>
                  <a:lnTo>
                    <a:pt x="15947" y="2835"/>
                  </a:lnTo>
                  <a:lnTo>
                    <a:pt x="15957" y="2789"/>
                  </a:lnTo>
                  <a:lnTo>
                    <a:pt x="15967" y="2742"/>
                  </a:lnTo>
                  <a:lnTo>
                    <a:pt x="15974" y="2692"/>
                  </a:lnTo>
                  <a:lnTo>
                    <a:pt x="15979" y="2643"/>
                  </a:lnTo>
                  <a:lnTo>
                    <a:pt x="15982" y="2590"/>
                  </a:lnTo>
                  <a:lnTo>
                    <a:pt x="15983" y="2538"/>
                  </a:lnTo>
                  <a:lnTo>
                    <a:pt x="15983" y="2538"/>
                  </a:lnTo>
                  <a:lnTo>
                    <a:pt x="15982" y="2485"/>
                  </a:lnTo>
                  <a:lnTo>
                    <a:pt x="15979" y="2434"/>
                  </a:lnTo>
                  <a:lnTo>
                    <a:pt x="15974" y="2384"/>
                  </a:lnTo>
                  <a:lnTo>
                    <a:pt x="15967" y="2336"/>
                  </a:lnTo>
                  <a:lnTo>
                    <a:pt x="15957" y="2289"/>
                  </a:lnTo>
                  <a:lnTo>
                    <a:pt x="15946" y="2242"/>
                  </a:lnTo>
                  <a:lnTo>
                    <a:pt x="15933" y="2197"/>
                  </a:lnTo>
                  <a:lnTo>
                    <a:pt x="15918" y="2154"/>
                  </a:lnTo>
                  <a:lnTo>
                    <a:pt x="15901" y="2112"/>
                  </a:lnTo>
                  <a:lnTo>
                    <a:pt x="15882" y="2072"/>
                  </a:lnTo>
                  <a:lnTo>
                    <a:pt x="15862" y="2033"/>
                  </a:lnTo>
                  <a:lnTo>
                    <a:pt x="15841" y="1996"/>
                  </a:lnTo>
                  <a:lnTo>
                    <a:pt x="15818" y="1961"/>
                  </a:lnTo>
                  <a:lnTo>
                    <a:pt x="15793" y="1926"/>
                  </a:lnTo>
                  <a:lnTo>
                    <a:pt x="15767" y="1893"/>
                  </a:lnTo>
                  <a:lnTo>
                    <a:pt x="15739" y="1863"/>
                  </a:lnTo>
                  <a:lnTo>
                    <a:pt x="15711" y="1833"/>
                  </a:lnTo>
                  <a:lnTo>
                    <a:pt x="15682" y="1805"/>
                  </a:lnTo>
                  <a:lnTo>
                    <a:pt x="15650" y="1780"/>
                  </a:lnTo>
                  <a:lnTo>
                    <a:pt x="15617" y="1756"/>
                  </a:lnTo>
                  <a:lnTo>
                    <a:pt x="15584" y="1734"/>
                  </a:lnTo>
                  <a:lnTo>
                    <a:pt x="15550" y="1713"/>
                  </a:lnTo>
                  <a:lnTo>
                    <a:pt x="15514" y="1694"/>
                  </a:lnTo>
                  <a:lnTo>
                    <a:pt x="15478" y="1677"/>
                  </a:lnTo>
                  <a:lnTo>
                    <a:pt x="15441" y="1662"/>
                  </a:lnTo>
                  <a:lnTo>
                    <a:pt x="15403" y="1648"/>
                  </a:lnTo>
                  <a:lnTo>
                    <a:pt x="15364" y="1638"/>
                  </a:lnTo>
                  <a:lnTo>
                    <a:pt x="15325" y="1628"/>
                  </a:lnTo>
                  <a:lnTo>
                    <a:pt x="15285" y="1621"/>
                  </a:lnTo>
                  <a:lnTo>
                    <a:pt x="15244" y="1616"/>
                  </a:lnTo>
                  <a:lnTo>
                    <a:pt x="15203" y="1613"/>
                  </a:lnTo>
                  <a:lnTo>
                    <a:pt x="15161" y="1612"/>
                  </a:lnTo>
                  <a:lnTo>
                    <a:pt x="15161" y="1612"/>
                  </a:lnTo>
                  <a:close/>
                  <a:moveTo>
                    <a:pt x="18425" y="4040"/>
                  </a:moveTo>
                  <a:lnTo>
                    <a:pt x="18425" y="4040"/>
                  </a:lnTo>
                  <a:lnTo>
                    <a:pt x="18383" y="4040"/>
                  </a:lnTo>
                  <a:lnTo>
                    <a:pt x="18342" y="4039"/>
                  </a:lnTo>
                  <a:lnTo>
                    <a:pt x="18303" y="4036"/>
                  </a:lnTo>
                  <a:lnTo>
                    <a:pt x="18263" y="4033"/>
                  </a:lnTo>
                  <a:lnTo>
                    <a:pt x="18223" y="4028"/>
                  </a:lnTo>
                  <a:lnTo>
                    <a:pt x="18184" y="4023"/>
                  </a:lnTo>
                  <a:lnTo>
                    <a:pt x="18145" y="4017"/>
                  </a:lnTo>
                  <a:lnTo>
                    <a:pt x="18107" y="4010"/>
                  </a:lnTo>
                  <a:lnTo>
                    <a:pt x="18069" y="4002"/>
                  </a:lnTo>
                  <a:lnTo>
                    <a:pt x="18031" y="3994"/>
                  </a:lnTo>
                  <a:lnTo>
                    <a:pt x="17994" y="3983"/>
                  </a:lnTo>
                  <a:lnTo>
                    <a:pt x="17958" y="3973"/>
                  </a:lnTo>
                  <a:lnTo>
                    <a:pt x="17922" y="3962"/>
                  </a:lnTo>
                  <a:lnTo>
                    <a:pt x="17886" y="3950"/>
                  </a:lnTo>
                  <a:lnTo>
                    <a:pt x="17850" y="3937"/>
                  </a:lnTo>
                  <a:lnTo>
                    <a:pt x="17816" y="3923"/>
                  </a:lnTo>
                  <a:lnTo>
                    <a:pt x="17782" y="3909"/>
                  </a:lnTo>
                  <a:lnTo>
                    <a:pt x="17748" y="3893"/>
                  </a:lnTo>
                  <a:lnTo>
                    <a:pt x="17715" y="3877"/>
                  </a:lnTo>
                  <a:lnTo>
                    <a:pt x="17682" y="3860"/>
                  </a:lnTo>
                  <a:lnTo>
                    <a:pt x="17649" y="3842"/>
                  </a:lnTo>
                  <a:lnTo>
                    <a:pt x="17618" y="3823"/>
                  </a:lnTo>
                  <a:lnTo>
                    <a:pt x="17586" y="3805"/>
                  </a:lnTo>
                  <a:lnTo>
                    <a:pt x="17556" y="3786"/>
                  </a:lnTo>
                  <a:lnTo>
                    <a:pt x="17526" y="3765"/>
                  </a:lnTo>
                  <a:lnTo>
                    <a:pt x="17497" y="3744"/>
                  </a:lnTo>
                  <a:lnTo>
                    <a:pt x="17467" y="3721"/>
                  </a:lnTo>
                  <a:lnTo>
                    <a:pt x="17439" y="3699"/>
                  </a:lnTo>
                  <a:lnTo>
                    <a:pt x="17412" y="3676"/>
                  </a:lnTo>
                  <a:lnTo>
                    <a:pt x="17384" y="3652"/>
                  </a:lnTo>
                  <a:lnTo>
                    <a:pt x="17358" y="3628"/>
                  </a:lnTo>
                  <a:lnTo>
                    <a:pt x="17333" y="3603"/>
                  </a:lnTo>
                  <a:lnTo>
                    <a:pt x="17308" y="3577"/>
                  </a:lnTo>
                  <a:lnTo>
                    <a:pt x="17283" y="3551"/>
                  </a:lnTo>
                  <a:lnTo>
                    <a:pt x="17259" y="3524"/>
                  </a:lnTo>
                  <a:lnTo>
                    <a:pt x="17236" y="3496"/>
                  </a:lnTo>
                  <a:lnTo>
                    <a:pt x="17213" y="3469"/>
                  </a:lnTo>
                  <a:lnTo>
                    <a:pt x="17192" y="3441"/>
                  </a:lnTo>
                  <a:lnTo>
                    <a:pt x="17171" y="3411"/>
                  </a:lnTo>
                  <a:lnTo>
                    <a:pt x="17150" y="3382"/>
                  </a:lnTo>
                  <a:lnTo>
                    <a:pt x="17131" y="3351"/>
                  </a:lnTo>
                  <a:lnTo>
                    <a:pt x="17112" y="3321"/>
                  </a:lnTo>
                  <a:lnTo>
                    <a:pt x="17093" y="3290"/>
                  </a:lnTo>
                  <a:lnTo>
                    <a:pt x="17076" y="3259"/>
                  </a:lnTo>
                  <a:lnTo>
                    <a:pt x="17059" y="3227"/>
                  </a:lnTo>
                  <a:lnTo>
                    <a:pt x="17044" y="3195"/>
                  </a:lnTo>
                  <a:lnTo>
                    <a:pt x="17028" y="3162"/>
                  </a:lnTo>
                  <a:lnTo>
                    <a:pt x="17014" y="3129"/>
                  </a:lnTo>
                  <a:lnTo>
                    <a:pt x="17000" y="3095"/>
                  </a:lnTo>
                  <a:lnTo>
                    <a:pt x="16988" y="3061"/>
                  </a:lnTo>
                  <a:lnTo>
                    <a:pt x="16975" y="3027"/>
                  </a:lnTo>
                  <a:lnTo>
                    <a:pt x="16965" y="2992"/>
                  </a:lnTo>
                  <a:lnTo>
                    <a:pt x="16954" y="2956"/>
                  </a:lnTo>
                  <a:lnTo>
                    <a:pt x="16945" y="2920"/>
                  </a:lnTo>
                  <a:lnTo>
                    <a:pt x="16936" y="2885"/>
                  </a:lnTo>
                  <a:lnTo>
                    <a:pt x="16928" y="2849"/>
                  </a:lnTo>
                  <a:lnTo>
                    <a:pt x="16922" y="2812"/>
                  </a:lnTo>
                  <a:lnTo>
                    <a:pt x="16915" y="2775"/>
                  </a:lnTo>
                  <a:lnTo>
                    <a:pt x="16910" y="2739"/>
                  </a:lnTo>
                  <a:lnTo>
                    <a:pt x="16906" y="2701"/>
                  </a:lnTo>
                  <a:lnTo>
                    <a:pt x="16903" y="2664"/>
                  </a:lnTo>
                  <a:lnTo>
                    <a:pt x="16901" y="2625"/>
                  </a:lnTo>
                  <a:lnTo>
                    <a:pt x="16899" y="2587"/>
                  </a:lnTo>
                  <a:lnTo>
                    <a:pt x="16898" y="2549"/>
                  </a:lnTo>
                  <a:lnTo>
                    <a:pt x="16898" y="2549"/>
                  </a:lnTo>
                  <a:lnTo>
                    <a:pt x="16899" y="2510"/>
                  </a:lnTo>
                  <a:lnTo>
                    <a:pt x="16901" y="2472"/>
                  </a:lnTo>
                  <a:lnTo>
                    <a:pt x="16903" y="2434"/>
                  </a:lnTo>
                  <a:lnTo>
                    <a:pt x="16906" y="2396"/>
                  </a:lnTo>
                  <a:lnTo>
                    <a:pt x="16910" y="2358"/>
                  </a:lnTo>
                  <a:lnTo>
                    <a:pt x="16915" y="2320"/>
                  </a:lnTo>
                  <a:lnTo>
                    <a:pt x="16922" y="2283"/>
                  </a:lnTo>
                  <a:lnTo>
                    <a:pt x="16929" y="2247"/>
                  </a:lnTo>
                  <a:lnTo>
                    <a:pt x="16936" y="2210"/>
                  </a:lnTo>
                  <a:lnTo>
                    <a:pt x="16945" y="2174"/>
                  </a:lnTo>
                  <a:lnTo>
                    <a:pt x="16954" y="2138"/>
                  </a:lnTo>
                  <a:lnTo>
                    <a:pt x="16965" y="2103"/>
                  </a:lnTo>
                  <a:lnTo>
                    <a:pt x="16976" y="2067"/>
                  </a:lnTo>
                  <a:lnTo>
                    <a:pt x="16988" y="2032"/>
                  </a:lnTo>
                  <a:lnTo>
                    <a:pt x="17001" y="1998"/>
                  </a:lnTo>
                  <a:lnTo>
                    <a:pt x="17015" y="1964"/>
                  </a:lnTo>
                  <a:lnTo>
                    <a:pt x="17029" y="1930"/>
                  </a:lnTo>
                  <a:lnTo>
                    <a:pt x="17045" y="1898"/>
                  </a:lnTo>
                  <a:lnTo>
                    <a:pt x="17060" y="1865"/>
                  </a:lnTo>
                  <a:lnTo>
                    <a:pt x="17077" y="1832"/>
                  </a:lnTo>
                  <a:lnTo>
                    <a:pt x="17095" y="1801"/>
                  </a:lnTo>
                  <a:lnTo>
                    <a:pt x="17113" y="1769"/>
                  </a:lnTo>
                  <a:lnTo>
                    <a:pt x="17132" y="1738"/>
                  </a:lnTo>
                  <a:lnTo>
                    <a:pt x="17152" y="1708"/>
                  </a:lnTo>
                  <a:lnTo>
                    <a:pt x="17173" y="1678"/>
                  </a:lnTo>
                  <a:lnTo>
                    <a:pt x="17194" y="1648"/>
                  </a:lnTo>
                  <a:lnTo>
                    <a:pt x="17216" y="1620"/>
                  </a:lnTo>
                  <a:lnTo>
                    <a:pt x="17238" y="1592"/>
                  </a:lnTo>
                  <a:lnTo>
                    <a:pt x="17262" y="1564"/>
                  </a:lnTo>
                  <a:lnTo>
                    <a:pt x="17285" y="1537"/>
                  </a:lnTo>
                  <a:lnTo>
                    <a:pt x="17311" y="1511"/>
                  </a:lnTo>
                  <a:lnTo>
                    <a:pt x="17336" y="1484"/>
                  </a:lnTo>
                  <a:lnTo>
                    <a:pt x="17362" y="1459"/>
                  </a:lnTo>
                  <a:lnTo>
                    <a:pt x="17389" y="1434"/>
                  </a:lnTo>
                  <a:lnTo>
                    <a:pt x="17416" y="1410"/>
                  </a:lnTo>
                  <a:lnTo>
                    <a:pt x="17443" y="1387"/>
                  </a:lnTo>
                  <a:lnTo>
                    <a:pt x="17472" y="1363"/>
                  </a:lnTo>
                  <a:lnTo>
                    <a:pt x="17501" y="1341"/>
                  </a:lnTo>
                  <a:lnTo>
                    <a:pt x="17531" y="1320"/>
                  </a:lnTo>
                  <a:lnTo>
                    <a:pt x="17561" y="1299"/>
                  </a:lnTo>
                  <a:lnTo>
                    <a:pt x="17592" y="1279"/>
                  </a:lnTo>
                  <a:lnTo>
                    <a:pt x="17623" y="1260"/>
                  </a:lnTo>
                  <a:lnTo>
                    <a:pt x="17655" y="1242"/>
                  </a:lnTo>
                  <a:lnTo>
                    <a:pt x="17687" y="1224"/>
                  </a:lnTo>
                  <a:lnTo>
                    <a:pt x="17721" y="1207"/>
                  </a:lnTo>
                  <a:lnTo>
                    <a:pt x="17753" y="1190"/>
                  </a:lnTo>
                  <a:lnTo>
                    <a:pt x="17788" y="1174"/>
                  </a:lnTo>
                  <a:lnTo>
                    <a:pt x="17823" y="1160"/>
                  </a:lnTo>
                  <a:lnTo>
                    <a:pt x="17858" y="1146"/>
                  </a:lnTo>
                  <a:lnTo>
                    <a:pt x="17893" y="1132"/>
                  </a:lnTo>
                  <a:lnTo>
                    <a:pt x="17929" y="1121"/>
                  </a:lnTo>
                  <a:lnTo>
                    <a:pt x="17965" y="1109"/>
                  </a:lnTo>
                  <a:lnTo>
                    <a:pt x="18003" y="1098"/>
                  </a:lnTo>
                  <a:lnTo>
                    <a:pt x="18040" y="1088"/>
                  </a:lnTo>
                  <a:lnTo>
                    <a:pt x="18077" y="1080"/>
                  </a:lnTo>
                  <a:lnTo>
                    <a:pt x="18115" y="1071"/>
                  </a:lnTo>
                  <a:lnTo>
                    <a:pt x="18154" y="1064"/>
                  </a:lnTo>
                  <a:lnTo>
                    <a:pt x="18193" y="1058"/>
                  </a:lnTo>
                  <a:lnTo>
                    <a:pt x="18232" y="1052"/>
                  </a:lnTo>
                  <a:lnTo>
                    <a:pt x="18272" y="1048"/>
                  </a:lnTo>
                  <a:lnTo>
                    <a:pt x="18312" y="1045"/>
                  </a:lnTo>
                  <a:lnTo>
                    <a:pt x="18353" y="1042"/>
                  </a:lnTo>
                  <a:lnTo>
                    <a:pt x="18394" y="1041"/>
                  </a:lnTo>
                  <a:lnTo>
                    <a:pt x="18435" y="1041"/>
                  </a:lnTo>
                  <a:lnTo>
                    <a:pt x="18435" y="1041"/>
                  </a:lnTo>
                  <a:lnTo>
                    <a:pt x="18476" y="1041"/>
                  </a:lnTo>
                  <a:lnTo>
                    <a:pt x="18517" y="1042"/>
                  </a:lnTo>
                  <a:lnTo>
                    <a:pt x="18557" y="1045"/>
                  </a:lnTo>
                  <a:lnTo>
                    <a:pt x="18598" y="1048"/>
                  </a:lnTo>
                  <a:lnTo>
                    <a:pt x="18637" y="1052"/>
                  </a:lnTo>
                  <a:lnTo>
                    <a:pt x="18677" y="1058"/>
                  </a:lnTo>
                  <a:lnTo>
                    <a:pt x="18716" y="1064"/>
                  </a:lnTo>
                  <a:lnTo>
                    <a:pt x="18754" y="1071"/>
                  </a:lnTo>
                  <a:lnTo>
                    <a:pt x="18793" y="1079"/>
                  </a:lnTo>
                  <a:lnTo>
                    <a:pt x="18829" y="1087"/>
                  </a:lnTo>
                  <a:lnTo>
                    <a:pt x="18867" y="1098"/>
                  </a:lnTo>
                  <a:lnTo>
                    <a:pt x="18904" y="1108"/>
                  </a:lnTo>
                  <a:lnTo>
                    <a:pt x="18940" y="1119"/>
                  </a:lnTo>
                  <a:lnTo>
                    <a:pt x="18976" y="1131"/>
                  </a:lnTo>
                  <a:lnTo>
                    <a:pt x="19011" y="1144"/>
                  </a:lnTo>
                  <a:lnTo>
                    <a:pt x="19046" y="1157"/>
                  </a:lnTo>
                  <a:lnTo>
                    <a:pt x="19081" y="1172"/>
                  </a:lnTo>
                  <a:lnTo>
                    <a:pt x="19114" y="1188"/>
                  </a:lnTo>
                  <a:lnTo>
                    <a:pt x="19148" y="1204"/>
                  </a:lnTo>
                  <a:lnTo>
                    <a:pt x="19181" y="1221"/>
                  </a:lnTo>
                  <a:lnTo>
                    <a:pt x="19213" y="1238"/>
                  </a:lnTo>
                  <a:lnTo>
                    <a:pt x="19245" y="1257"/>
                  </a:lnTo>
                  <a:lnTo>
                    <a:pt x="19276" y="1276"/>
                  </a:lnTo>
                  <a:lnTo>
                    <a:pt x="19307" y="1296"/>
                  </a:lnTo>
                  <a:lnTo>
                    <a:pt x="19337" y="1316"/>
                  </a:lnTo>
                  <a:lnTo>
                    <a:pt x="19367" y="1337"/>
                  </a:lnTo>
                  <a:lnTo>
                    <a:pt x="19395" y="1359"/>
                  </a:lnTo>
                  <a:lnTo>
                    <a:pt x="19424" y="1382"/>
                  </a:lnTo>
                  <a:lnTo>
                    <a:pt x="19452" y="1406"/>
                  </a:lnTo>
                  <a:lnTo>
                    <a:pt x="19479" y="1429"/>
                  </a:lnTo>
                  <a:lnTo>
                    <a:pt x="19506" y="1454"/>
                  </a:lnTo>
                  <a:lnTo>
                    <a:pt x="19531" y="1479"/>
                  </a:lnTo>
                  <a:lnTo>
                    <a:pt x="19556" y="1504"/>
                  </a:lnTo>
                  <a:lnTo>
                    <a:pt x="19581" y="1531"/>
                  </a:lnTo>
                  <a:lnTo>
                    <a:pt x="19605" y="1558"/>
                  </a:lnTo>
                  <a:lnTo>
                    <a:pt x="19628" y="1585"/>
                  </a:lnTo>
                  <a:lnTo>
                    <a:pt x="19651" y="1613"/>
                  </a:lnTo>
                  <a:lnTo>
                    <a:pt x="19673" y="1641"/>
                  </a:lnTo>
                  <a:lnTo>
                    <a:pt x="19694" y="1670"/>
                  </a:lnTo>
                  <a:lnTo>
                    <a:pt x="19714" y="1700"/>
                  </a:lnTo>
                  <a:lnTo>
                    <a:pt x="19734" y="1730"/>
                  </a:lnTo>
                  <a:lnTo>
                    <a:pt x="19753" y="1761"/>
                  </a:lnTo>
                  <a:lnTo>
                    <a:pt x="19771" y="1792"/>
                  </a:lnTo>
                  <a:lnTo>
                    <a:pt x="19789" y="1824"/>
                  </a:lnTo>
                  <a:lnTo>
                    <a:pt x="19805" y="1855"/>
                  </a:lnTo>
                  <a:lnTo>
                    <a:pt x="19821" y="1888"/>
                  </a:lnTo>
                  <a:lnTo>
                    <a:pt x="19836" y="1922"/>
                  </a:lnTo>
                  <a:lnTo>
                    <a:pt x="19851" y="1954"/>
                  </a:lnTo>
                  <a:lnTo>
                    <a:pt x="19864" y="1988"/>
                  </a:lnTo>
                  <a:lnTo>
                    <a:pt x="19877" y="2023"/>
                  </a:lnTo>
                  <a:lnTo>
                    <a:pt x="19889" y="2057"/>
                  </a:lnTo>
                  <a:lnTo>
                    <a:pt x="19900" y="2092"/>
                  </a:lnTo>
                  <a:lnTo>
                    <a:pt x="19911" y="2128"/>
                  </a:lnTo>
                  <a:lnTo>
                    <a:pt x="19920" y="2163"/>
                  </a:lnTo>
                  <a:lnTo>
                    <a:pt x="19929" y="2199"/>
                  </a:lnTo>
                  <a:lnTo>
                    <a:pt x="19936" y="2236"/>
                  </a:lnTo>
                  <a:lnTo>
                    <a:pt x="19943" y="2273"/>
                  </a:lnTo>
                  <a:lnTo>
                    <a:pt x="19950" y="2310"/>
                  </a:lnTo>
                  <a:lnTo>
                    <a:pt x="19954" y="2346"/>
                  </a:lnTo>
                  <a:lnTo>
                    <a:pt x="19958" y="2384"/>
                  </a:lnTo>
                  <a:lnTo>
                    <a:pt x="19961" y="2422"/>
                  </a:lnTo>
                  <a:lnTo>
                    <a:pt x="19964" y="2461"/>
                  </a:lnTo>
                  <a:lnTo>
                    <a:pt x="19965" y="2499"/>
                  </a:lnTo>
                  <a:lnTo>
                    <a:pt x="19965" y="2538"/>
                  </a:lnTo>
                  <a:lnTo>
                    <a:pt x="19965" y="2538"/>
                  </a:lnTo>
                  <a:lnTo>
                    <a:pt x="19965" y="2577"/>
                  </a:lnTo>
                  <a:lnTo>
                    <a:pt x="19964" y="2614"/>
                  </a:lnTo>
                  <a:lnTo>
                    <a:pt x="19961" y="2652"/>
                  </a:lnTo>
                  <a:lnTo>
                    <a:pt x="19958" y="2690"/>
                  </a:lnTo>
                  <a:lnTo>
                    <a:pt x="19954" y="2728"/>
                  </a:lnTo>
                  <a:lnTo>
                    <a:pt x="19948" y="2765"/>
                  </a:lnTo>
                  <a:lnTo>
                    <a:pt x="19943" y="2802"/>
                  </a:lnTo>
                  <a:lnTo>
                    <a:pt x="19936" y="2838"/>
                  </a:lnTo>
                  <a:lnTo>
                    <a:pt x="19929" y="2875"/>
                  </a:lnTo>
                  <a:lnTo>
                    <a:pt x="19919" y="2911"/>
                  </a:lnTo>
                  <a:lnTo>
                    <a:pt x="19910" y="2947"/>
                  </a:lnTo>
                  <a:lnTo>
                    <a:pt x="19900" y="2981"/>
                  </a:lnTo>
                  <a:lnTo>
                    <a:pt x="19889" y="3017"/>
                  </a:lnTo>
                  <a:lnTo>
                    <a:pt x="19876" y="3052"/>
                  </a:lnTo>
                  <a:lnTo>
                    <a:pt x="19863" y="3085"/>
                  </a:lnTo>
                  <a:lnTo>
                    <a:pt x="19850" y="3119"/>
                  </a:lnTo>
                  <a:lnTo>
                    <a:pt x="19835" y="3153"/>
                  </a:lnTo>
                  <a:lnTo>
                    <a:pt x="19820" y="3186"/>
                  </a:lnTo>
                  <a:lnTo>
                    <a:pt x="19804" y="3219"/>
                  </a:lnTo>
                  <a:lnTo>
                    <a:pt x="19788" y="3251"/>
                  </a:lnTo>
                  <a:lnTo>
                    <a:pt x="19770" y="3282"/>
                  </a:lnTo>
                  <a:lnTo>
                    <a:pt x="19751" y="3314"/>
                  </a:lnTo>
                  <a:lnTo>
                    <a:pt x="19732" y="3344"/>
                  </a:lnTo>
                  <a:lnTo>
                    <a:pt x="19712" y="3375"/>
                  </a:lnTo>
                  <a:lnTo>
                    <a:pt x="19692" y="3404"/>
                  </a:lnTo>
                  <a:lnTo>
                    <a:pt x="19670" y="3433"/>
                  </a:lnTo>
                  <a:lnTo>
                    <a:pt x="19648" y="3462"/>
                  </a:lnTo>
                  <a:lnTo>
                    <a:pt x="19626" y="3490"/>
                  </a:lnTo>
                  <a:lnTo>
                    <a:pt x="19602" y="3519"/>
                  </a:lnTo>
                  <a:lnTo>
                    <a:pt x="19578" y="3545"/>
                  </a:lnTo>
                  <a:lnTo>
                    <a:pt x="19553" y="3571"/>
                  </a:lnTo>
                  <a:lnTo>
                    <a:pt x="19528" y="3597"/>
                  </a:lnTo>
                  <a:lnTo>
                    <a:pt x="19502" y="3623"/>
                  </a:lnTo>
                  <a:lnTo>
                    <a:pt x="19475" y="3648"/>
                  </a:lnTo>
                  <a:lnTo>
                    <a:pt x="19448" y="3671"/>
                  </a:lnTo>
                  <a:lnTo>
                    <a:pt x="19419" y="3695"/>
                  </a:lnTo>
                  <a:lnTo>
                    <a:pt x="19391" y="3717"/>
                  </a:lnTo>
                  <a:lnTo>
                    <a:pt x="19363" y="3739"/>
                  </a:lnTo>
                  <a:lnTo>
                    <a:pt x="19332" y="3761"/>
                  </a:lnTo>
                  <a:lnTo>
                    <a:pt x="19302" y="3781"/>
                  </a:lnTo>
                  <a:lnTo>
                    <a:pt x="19271" y="3801"/>
                  </a:lnTo>
                  <a:lnTo>
                    <a:pt x="19240" y="3821"/>
                  </a:lnTo>
                  <a:lnTo>
                    <a:pt x="19208" y="3839"/>
                  </a:lnTo>
                  <a:lnTo>
                    <a:pt x="19175" y="3857"/>
                  </a:lnTo>
                  <a:lnTo>
                    <a:pt x="19142" y="3875"/>
                  </a:lnTo>
                  <a:lnTo>
                    <a:pt x="19108" y="3891"/>
                  </a:lnTo>
                  <a:lnTo>
                    <a:pt x="19074" y="3906"/>
                  </a:lnTo>
                  <a:lnTo>
                    <a:pt x="19040" y="3921"/>
                  </a:lnTo>
                  <a:lnTo>
                    <a:pt x="19004" y="3935"/>
                  </a:lnTo>
                  <a:lnTo>
                    <a:pt x="18968" y="3949"/>
                  </a:lnTo>
                  <a:lnTo>
                    <a:pt x="18933" y="3961"/>
                  </a:lnTo>
                  <a:lnTo>
                    <a:pt x="18896" y="3973"/>
                  </a:lnTo>
                  <a:lnTo>
                    <a:pt x="18859" y="3983"/>
                  </a:lnTo>
                  <a:lnTo>
                    <a:pt x="18821" y="3993"/>
                  </a:lnTo>
                  <a:lnTo>
                    <a:pt x="18783" y="4001"/>
                  </a:lnTo>
                  <a:lnTo>
                    <a:pt x="18745" y="4010"/>
                  </a:lnTo>
                  <a:lnTo>
                    <a:pt x="18706" y="4017"/>
                  </a:lnTo>
                  <a:lnTo>
                    <a:pt x="18667" y="4023"/>
                  </a:lnTo>
                  <a:lnTo>
                    <a:pt x="18627" y="4028"/>
                  </a:lnTo>
                  <a:lnTo>
                    <a:pt x="18588" y="4033"/>
                  </a:lnTo>
                  <a:lnTo>
                    <a:pt x="18548" y="4036"/>
                  </a:lnTo>
                  <a:lnTo>
                    <a:pt x="18507" y="4039"/>
                  </a:lnTo>
                  <a:lnTo>
                    <a:pt x="18466" y="4040"/>
                  </a:lnTo>
                  <a:lnTo>
                    <a:pt x="18425" y="4040"/>
                  </a:lnTo>
                  <a:lnTo>
                    <a:pt x="18425" y="4040"/>
                  </a:lnTo>
                  <a:close/>
                  <a:moveTo>
                    <a:pt x="18425" y="1617"/>
                  </a:moveTo>
                  <a:lnTo>
                    <a:pt x="18425" y="1617"/>
                  </a:lnTo>
                  <a:lnTo>
                    <a:pt x="18375" y="1618"/>
                  </a:lnTo>
                  <a:lnTo>
                    <a:pt x="18328" y="1622"/>
                  </a:lnTo>
                  <a:lnTo>
                    <a:pt x="18280" y="1627"/>
                  </a:lnTo>
                  <a:lnTo>
                    <a:pt x="18235" y="1636"/>
                  </a:lnTo>
                  <a:lnTo>
                    <a:pt x="18191" y="1646"/>
                  </a:lnTo>
                  <a:lnTo>
                    <a:pt x="18148" y="1659"/>
                  </a:lnTo>
                  <a:lnTo>
                    <a:pt x="18106" y="1673"/>
                  </a:lnTo>
                  <a:lnTo>
                    <a:pt x="18066" y="1689"/>
                  </a:lnTo>
                  <a:lnTo>
                    <a:pt x="18027" y="1708"/>
                  </a:lnTo>
                  <a:lnTo>
                    <a:pt x="17989" y="1728"/>
                  </a:lnTo>
                  <a:lnTo>
                    <a:pt x="17952" y="1750"/>
                  </a:lnTo>
                  <a:lnTo>
                    <a:pt x="17918" y="1775"/>
                  </a:lnTo>
                  <a:lnTo>
                    <a:pt x="17884" y="1801"/>
                  </a:lnTo>
                  <a:lnTo>
                    <a:pt x="17852" y="1828"/>
                  </a:lnTo>
                  <a:lnTo>
                    <a:pt x="17822" y="1857"/>
                  </a:lnTo>
                  <a:lnTo>
                    <a:pt x="17792" y="1887"/>
                  </a:lnTo>
                  <a:lnTo>
                    <a:pt x="17765" y="1920"/>
                  </a:lnTo>
                  <a:lnTo>
                    <a:pt x="17740" y="1953"/>
                  </a:lnTo>
                  <a:lnTo>
                    <a:pt x="17715" y="1988"/>
                  </a:lnTo>
                  <a:lnTo>
                    <a:pt x="17692" y="2024"/>
                  </a:lnTo>
                  <a:lnTo>
                    <a:pt x="17671" y="2062"/>
                  </a:lnTo>
                  <a:lnTo>
                    <a:pt x="17653" y="2099"/>
                  </a:lnTo>
                  <a:lnTo>
                    <a:pt x="17635" y="2139"/>
                  </a:lnTo>
                  <a:lnTo>
                    <a:pt x="17619" y="2180"/>
                  </a:lnTo>
                  <a:lnTo>
                    <a:pt x="17604" y="2222"/>
                  </a:lnTo>
                  <a:lnTo>
                    <a:pt x="17593" y="2264"/>
                  </a:lnTo>
                  <a:lnTo>
                    <a:pt x="17582" y="2309"/>
                  </a:lnTo>
                  <a:lnTo>
                    <a:pt x="17573" y="2353"/>
                  </a:lnTo>
                  <a:lnTo>
                    <a:pt x="17566" y="2398"/>
                  </a:lnTo>
                  <a:lnTo>
                    <a:pt x="17561" y="2444"/>
                  </a:lnTo>
                  <a:lnTo>
                    <a:pt x="17559" y="2490"/>
                  </a:lnTo>
                  <a:lnTo>
                    <a:pt x="17558" y="2538"/>
                  </a:lnTo>
                  <a:lnTo>
                    <a:pt x="17558" y="2538"/>
                  </a:lnTo>
                  <a:lnTo>
                    <a:pt x="17559" y="2585"/>
                  </a:lnTo>
                  <a:lnTo>
                    <a:pt x="17562" y="2632"/>
                  </a:lnTo>
                  <a:lnTo>
                    <a:pt x="17567" y="2679"/>
                  </a:lnTo>
                  <a:lnTo>
                    <a:pt x="17575" y="2725"/>
                  </a:lnTo>
                  <a:lnTo>
                    <a:pt x="17583" y="2770"/>
                  </a:lnTo>
                  <a:lnTo>
                    <a:pt x="17595" y="2814"/>
                  </a:lnTo>
                  <a:lnTo>
                    <a:pt x="17607" y="2857"/>
                  </a:lnTo>
                  <a:lnTo>
                    <a:pt x="17622" y="2899"/>
                  </a:lnTo>
                  <a:lnTo>
                    <a:pt x="17639" y="2940"/>
                  </a:lnTo>
                  <a:lnTo>
                    <a:pt x="17658" y="2980"/>
                  </a:lnTo>
                  <a:lnTo>
                    <a:pt x="17678" y="3019"/>
                  </a:lnTo>
                  <a:lnTo>
                    <a:pt x="17700" y="3057"/>
                  </a:lnTo>
                  <a:lnTo>
                    <a:pt x="17723" y="3094"/>
                  </a:lnTo>
                  <a:lnTo>
                    <a:pt x="17748" y="3129"/>
                  </a:lnTo>
                  <a:lnTo>
                    <a:pt x="17776" y="3163"/>
                  </a:lnTo>
                  <a:lnTo>
                    <a:pt x="17804" y="3195"/>
                  </a:lnTo>
                  <a:lnTo>
                    <a:pt x="17833" y="3226"/>
                  </a:lnTo>
                  <a:lnTo>
                    <a:pt x="17865" y="3256"/>
                  </a:lnTo>
                  <a:lnTo>
                    <a:pt x="17898" y="3283"/>
                  </a:lnTo>
                  <a:lnTo>
                    <a:pt x="17932" y="3309"/>
                  </a:lnTo>
                  <a:lnTo>
                    <a:pt x="17967" y="3334"/>
                  </a:lnTo>
                  <a:lnTo>
                    <a:pt x="18004" y="3356"/>
                  </a:lnTo>
                  <a:lnTo>
                    <a:pt x="18042" y="3377"/>
                  </a:lnTo>
                  <a:lnTo>
                    <a:pt x="18082" y="3396"/>
                  </a:lnTo>
                  <a:lnTo>
                    <a:pt x="18122" y="3412"/>
                  </a:lnTo>
                  <a:lnTo>
                    <a:pt x="18164" y="3427"/>
                  </a:lnTo>
                  <a:lnTo>
                    <a:pt x="18206" y="3440"/>
                  </a:lnTo>
                  <a:lnTo>
                    <a:pt x="18250" y="3449"/>
                  </a:lnTo>
                  <a:lnTo>
                    <a:pt x="18295" y="3458"/>
                  </a:lnTo>
                  <a:lnTo>
                    <a:pt x="18340" y="3464"/>
                  </a:lnTo>
                  <a:lnTo>
                    <a:pt x="18388" y="3467"/>
                  </a:lnTo>
                  <a:lnTo>
                    <a:pt x="18435" y="3469"/>
                  </a:lnTo>
                  <a:lnTo>
                    <a:pt x="18435" y="3469"/>
                  </a:lnTo>
                  <a:lnTo>
                    <a:pt x="18484" y="3467"/>
                  </a:lnTo>
                  <a:lnTo>
                    <a:pt x="18533" y="3464"/>
                  </a:lnTo>
                  <a:lnTo>
                    <a:pt x="18580" y="3458"/>
                  </a:lnTo>
                  <a:lnTo>
                    <a:pt x="18625" y="3450"/>
                  </a:lnTo>
                  <a:lnTo>
                    <a:pt x="18671" y="3440"/>
                  </a:lnTo>
                  <a:lnTo>
                    <a:pt x="18714" y="3427"/>
                  </a:lnTo>
                  <a:lnTo>
                    <a:pt x="18756" y="3412"/>
                  </a:lnTo>
                  <a:lnTo>
                    <a:pt x="18796" y="3397"/>
                  </a:lnTo>
                  <a:lnTo>
                    <a:pt x="18836" y="3378"/>
                  </a:lnTo>
                  <a:lnTo>
                    <a:pt x="18874" y="3358"/>
                  </a:lnTo>
                  <a:lnTo>
                    <a:pt x="18910" y="3335"/>
                  </a:lnTo>
                  <a:lnTo>
                    <a:pt x="18945" y="3311"/>
                  </a:lnTo>
                  <a:lnTo>
                    <a:pt x="18979" y="3285"/>
                  </a:lnTo>
                  <a:lnTo>
                    <a:pt x="19011" y="3258"/>
                  </a:lnTo>
                  <a:lnTo>
                    <a:pt x="19042" y="3229"/>
                  </a:lnTo>
                  <a:lnTo>
                    <a:pt x="19071" y="3199"/>
                  </a:lnTo>
                  <a:lnTo>
                    <a:pt x="19099" y="3166"/>
                  </a:lnTo>
                  <a:lnTo>
                    <a:pt x="19124" y="3133"/>
                  </a:lnTo>
                  <a:lnTo>
                    <a:pt x="19149" y="3098"/>
                  </a:lnTo>
                  <a:lnTo>
                    <a:pt x="19171" y="3062"/>
                  </a:lnTo>
                  <a:lnTo>
                    <a:pt x="19192" y="3026"/>
                  </a:lnTo>
                  <a:lnTo>
                    <a:pt x="19212" y="2987"/>
                  </a:lnTo>
                  <a:lnTo>
                    <a:pt x="19229" y="2947"/>
                  </a:lnTo>
                  <a:lnTo>
                    <a:pt x="19246" y="2907"/>
                  </a:lnTo>
                  <a:lnTo>
                    <a:pt x="19260" y="2865"/>
                  </a:lnTo>
                  <a:lnTo>
                    <a:pt x="19272" y="2822"/>
                  </a:lnTo>
                  <a:lnTo>
                    <a:pt x="19283" y="2778"/>
                  </a:lnTo>
                  <a:lnTo>
                    <a:pt x="19291" y="2734"/>
                  </a:lnTo>
                  <a:lnTo>
                    <a:pt x="19297" y="2689"/>
                  </a:lnTo>
                  <a:lnTo>
                    <a:pt x="19303" y="2643"/>
                  </a:lnTo>
                  <a:lnTo>
                    <a:pt x="19306" y="2597"/>
                  </a:lnTo>
                  <a:lnTo>
                    <a:pt x="19307" y="2549"/>
                  </a:lnTo>
                  <a:lnTo>
                    <a:pt x="19307" y="2549"/>
                  </a:lnTo>
                  <a:lnTo>
                    <a:pt x="19306" y="2501"/>
                  </a:lnTo>
                  <a:lnTo>
                    <a:pt x="19303" y="2454"/>
                  </a:lnTo>
                  <a:lnTo>
                    <a:pt x="19297" y="2407"/>
                  </a:lnTo>
                  <a:lnTo>
                    <a:pt x="19290" y="2362"/>
                  </a:lnTo>
                  <a:lnTo>
                    <a:pt x="19281" y="2317"/>
                  </a:lnTo>
                  <a:lnTo>
                    <a:pt x="19269" y="2273"/>
                  </a:lnTo>
                  <a:lnTo>
                    <a:pt x="19256" y="2230"/>
                  </a:lnTo>
                  <a:lnTo>
                    <a:pt x="19242" y="2188"/>
                  </a:lnTo>
                  <a:lnTo>
                    <a:pt x="19225" y="2146"/>
                  </a:lnTo>
                  <a:lnTo>
                    <a:pt x="19206" y="2106"/>
                  </a:lnTo>
                  <a:lnTo>
                    <a:pt x="19186" y="2067"/>
                  </a:lnTo>
                  <a:lnTo>
                    <a:pt x="19164" y="2029"/>
                  </a:lnTo>
                  <a:lnTo>
                    <a:pt x="19140" y="1992"/>
                  </a:lnTo>
                  <a:lnTo>
                    <a:pt x="19114" y="1957"/>
                  </a:lnTo>
                  <a:lnTo>
                    <a:pt x="19088" y="1923"/>
                  </a:lnTo>
                  <a:lnTo>
                    <a:pt x="19060" y="1891"/>
                  </a:lnTo>
                  <a:lnTo>
                    <a:pt x="19029" y="1860"/>
                  </a:lnTo>
                  <a:lnTo>
                    <a:pt x="18998" y="1830"/>
                  </a:lnTo>
                  <a:lnTo>
                    <a:pt x="18965" y="1803"/>
                  </a:lnTo>
                  <a:lnTo>
                    <a:pt x="18930" y="1777"/>
                  </a:lnTo>
                  <a:lnTo>
                    <a:pt x="18895" y="1752"/>
                  </a:lnTo>
                  <a:lnTo>
                    <a:pt x="18858" y="1730"/>
                  </a:lnTo>
                  <a:lnTo>
                    <a:pt x="18820" y="1709"/>
                  </a:lnTo>
                  <a:lnTo>
                    <a:pt x="18780" y="1690"/>
                  </a:lnTo>
                  <a:lnTo>
                    <a:pt x="18739" y="1674"/>
                  </a:lnTo>
                  <a:lnTo>
                    <a:pt x="18698" y="1659"/>
                  </a:lnTo>
                  <a:lnTo>
                    <a:pt x="18655" y="1646"/>
                  </a:lnTo>
                  <a:lnTo>
                    <a:pt x="18611" y="1636"/>
                  </a:lnTo>
                  <a:lnTo>
                    <a:pt x="18565" y="1627"/>
                  </a:lnTo>
                  <a:lnTo>
                    <a:pt x="18519" y="1622"/>
                  </a:lnTo>
                  <a:lnTo>
                    <a:pt x="18472" y="1618"/>
                  </a:lnTo>
                  <a:lnTo>
                    <a:pt x="18425" y="1617"/>
                  </a:lnTo>
                  <a:lnTo>
                    <a:pt x="18425" y="1617"/>
                  </a:lnTo>
                  <a:close/>
                  <a:moveTo>
                    <a:pt x="22122" y="3976"/>
                  </a:moveTo>
                  <a:lnTo>
                    <a:pt x="22122" y="3622"/>
                  </a:lnTo>
                  <a:lnTo>
                    <a:pt x="22122" y="3622"/>
                  </a:lnTo>
                  <a:lnTo>
                    <a:pt x="22104" y="3643"/>
                  </a:lnTo>
                  <a:lnTo>
                    <a:pt x="22085" y="3665"/>
                  </a:lnTo>
                  <a:lnTo>
                    <a:pt x="22065" y="3686"/>
                  </a:lnTo>
                  <a:lnTo>
                    <a:pt x="22044" y="3707"/>
                  </a:lnTo>
                  <a:lnTo>
                    <a:pt x="22023" y="3727"/>
                  </a:lnTo>
                  <a:lnTo>
                    <a:pt x="22002" y="3747"/>
                  </a:lnTo>
                  <a:lnTo>
                    <a:pt x="21978" y="3766"/>
                  </a:lnTo>
                  <a:lnTo>
                    <a:pt x="21955" y="3785"/>
                  </a:lnTo>
                  <a:lnTo>
                    <a:pt x="21932" y="3803"/>
                  </a:lnTo>
                  <a:lnTo>
                    <a:pt x="21908" y="3821"/>
                  </a:lnTo>
                  <a:lnTo>
                    <a:pt x="21883" y="3838"/>
                  </a:lnTo>
                  <a:lnTo>
                    <a:pt x="21856" y="3855"/>
                  </a:lnTo>
                  <a:lnTo>
                    <a:pt x="21830" y="3872"/>
                  </a:lnTo>
                  <a:lnTo>
                    <a:pt x="21804" y="3887"/>
                  </a:lnTo>
                  <a:lnTo>
                    <a:pt x="21775" y="3902"/>
                  </a:lnTo>
                  <a:lnTo>
                    <a:pt x="21747" y="3916"/>
                  </a:lnTo>
                  <a:lnTo>
                    <a:pt x="21718" y="3930"/>
                  </a:lnTo>
                  <a:lnTo>
                    <a:pt x="21688" y="3942"/>
                  </a:lnTo>
                  <a:lnTo>
                    <a:pt x="21658" y="3955"/>
                  </a:lnTo>
                  <a:lnTo>
                    <a:pt x="21626" y="3966"/>
                  </a:lnTo>
                  <a:lnTo>
                    <a:pt x="21593" y="3977"/>
                  </a:lnTo>
                  <a:lnTo>
                    <a:pt x="21561" y="3986"/>
                  </a:lnTo>
                  <a:lnTo>
                    <a:pt x="21527" y="3996"/>
                  </a:lnTo>
                  <a:lnTo>
                    <a:pt x="21494" y="4003"/>
                  </a:lnTo>
                  <a:lnTo>
                    <a:pt x="21458" y="4011"/>
                  </a:lnTo>
                  <a:lnTo>
                    <a:pt x="21422" y="4017"/>
                  </a:lnTo>
                  <a:lnTo>
                    <a:pt x="21385" y="4022"/>
                  </a:lnTo>
                  <a:lnTo>
                    <a:pt x="21348" y="4027"/>
                  </a:lnTo>
                  <a:lnTo>
                    <a:pt x="21311" y="4031"/>
                  </a:lnTo>
                  <a:lnTo>
                    <a:pt x="21272" y="4034"/>
                  </a:lnTo>
                  <a:lnTo>
                    <a:pt x="21232" y="4035"/>
                  </a:lnTo>
                  <a:lnTo>
                    <a:pt x="21191" y="4035"/>
                  </a:lnTo>
                  <a:lnTo>
                    <a:pt x="21191" y="4035"/>
                  </a:lnTo>
                  <a:lnTo>
                    <a:pt x="21140" y="4035"/>
                  </a:lnTo>
                  <a:lnTo>
                    <a:pt x="21090" y="4032"/>
                  </a:lnTo>
                  <a:lnTo>
                    <a:pt x="21040" y="4027"/>
                  </a:lnTo>
                  <a:lnTo>
                    <a:pt x="20991" y="4021"/>
                  </a:lnTo>
                  <a:lnTo>
                    <a:pt x="20942" y="4013"/>
                  </a:lnTo>
                  <a:lnTo>
                    <a:pt x="20894" y="4003"/>
                  </a:lnTo>
                  <a:lnTo>
                    <a:pt x="20848" y="3991"/>
                  </a:lnTo>
                  <a:lnTo>
                    <a:pt x="20801" y="3978"/>
                  </a:lnTo>
                  <a:lnTo>
                    <a:pt x="20756" y="3962"/>
                  </a:lnTo>
                  <a:lnTo>
                    <a:pt x="20712" y="3945"/>
                  </a:lnTo>
                  <a:lnTo>
                    <a:pt x="20669" y="3926"/>
                  </a:lnTo>
                  <a:lnTo>
                    <a:pt x="20628" y="3906"/>
                  </a:lnTo>
                  <a:lnTo>
                    <a:pt x="20587" y="3884"/>
                  </a:lnTo>
                  <a:lnTo>
                    <a:pt x="20548" y="3860"/>
                  </a:lnTo>
                  <a:lnTo>
                    <a:pt x="20511" y="3835"/>
                  </a:lnTo>
                  <a:lnTo>
                    <a:pt x="20474" y="3808"/>
                  </a:lnTo>
                  <a:lnTo>
                    <a:pt x="20441" y="3779"/>
                  </a:lnTo>
                  <a:lnTo>
                    <a:pt x="20407" y="3748"/>
                  </a:lnTo>
                  <a:lnTo>
                    <a:pt x="20377" y="3716"/>
                  </a:lnTo>
                  <a:lnTo>
                    <a:pt x="20347" y="3682"/>
                  </a:lnTo>
                  <a:lnTo>
                    <a:pt x="20333" y="3665"/>
                  </a:lnTo>
                  <a:lnTo>
                    <a:pt x="20320" y="3646"/>
                  </a:lnTo>
                  <a:lnTo>
                    <a:pt x="20307" y="3628"/>
                  </a:lnTo>
                  <a:lnTo>
                    <a:pt x="20295" y="3609"/>
                  </a:lnTo>
                  <a:lnTo>
                    <a:pt x="20283" y="3590"/>
                  </a:lnTo>
                  <a:lnTo>
                    <a:pt x="20271" y="3570"/>
                  </a:lnTo>
                  <a:lnTo>
                    <a:pt x="20261" y="3550"/>
                  </a:lnTo>
                  <a:lnTo>
                    <a:pt x="20250" y="3529"/>
                  </a:lnTo>
                  <a:lnTo>
                    <a:pt x="20241" y="3509"/>
                  </a:lnTo>
                  <a:lnTo>
                    <a:pt x="20231" y="3487"/>
                  </a:lnTo>
                  <a:lnTo>
                    <a:pt x="20223" y="3466"/>
                  </a:lnTo>
                  <a:lnTo>
                    <a:pt x="20215" y="3444"/>
                  </a:lnTo>
                  <a:lnTo>
                    <a:pt x="20207" y="3421"/>
                  </a:lnTo>
                  <a:lnTo>
                    <a:pt x="20201" y="3399"/>
                  </a:lnTo>
                  <a:lnTo>
                    <a:pt x="20195" y="3375"/>
                  </a:lnTo>
                  <a:lnTo>
                    <a:pt x="20188" y="3351"/>
                  </a:lnTo>
                  <a:lnTo>
                    <a:pt x="20183" y="3327"/>
                  </a:lnTo>
                  <a:lnTo>
                    <a:pt x="20179" y="3303"/>
                  </a:lnTo>
                  <a:lnTo>
                    <a:pt x="20176" y="3278"/>
                  </a:lnTo>
                  <a:lnTo>
                    <a:pt x="20173" y="3253"/>
                  </a:lnTo>
                  <a:lnTo>
                    <a:pt x="20170" y="3227"/>
                  </a:lnTo>
                  <a:lnTo>
                    <a:pt x="20168" y="3201"/>
                  </a:lnTo>
                  <a:lnTo>
                    <a:pt x="20167" y="3175"/>
                  </a:lnTo>
                  <a:lnTo>
                    <a:pt x="20167" y="3147"/>
                  </a:lnTo>
                  <a:lnTo>
                    <a:pt x="20167" y="3136"/>
                  </a:lnTo>
                  <a:lnTo>
                    <a:pt x="20167" y="3136"/>
                  </a:lnTo>
                  <a:lnTo>
                    <a:pt x="20167" y="3108"/>
                  </a:lnTo>
                  <a:lnTo>
                    <a:pt x="20168" y="3079"/>
                  </a:lnTo>
                  <a:lnTo>
                    <a:pt x="20170" y="3051"/>
                  </a:lnTo>
                  <a:lnTo>
                    <a:pt x="20173" y="3023"/>
                  </a:lnTo>
                  <a:lnTo>
                    <a:pt x="20176" y="2997"/>
                  </a:lnTo>
                  <a:lnTo>
                    <a:pt x="20180" y="2970"/>
                  </a:lnTo>
                  <a:lnTo>
                    <a:pt x="20184" y="2945"/>
                  </a:lnTo>
                  <a:lnTo>
                    <a:pt x="20189" y="2918"/>
                  </a:lnTo>
                  <a:lnTo>
                    <a:pt x="20196" y="2893"/>
                  </a:lnTo>
                  <a:lnTo>
                    <a:pt x="20202" y="2869"/>
                  </a:lnTo>
                  <a:lnTo>
                    <a:pt x="20209" y="2845"/>
                  </a:lnTo>
                  <a:lnTo>
                    <a:pt x="20217" y="2821"/>
                  </a:lnTo>
                  <a:lnTo>
                    <a:pt x="20225" y="2797"/>
                  </a:lnTo>
                  <a:lnTo>
                    <a:pt x="20235" y="2774"/>
                  </a:lnTo>
                  <a:lnTo>
                    <a:pt x="20244" y="2752"/>
                  </a:lnTo>
                  <a:lnTo>
                    <a:pt x="20255" y="2730"/>
                  </a:lnTo>
                  <a:lnTo>
                    <a:pt x="20266" y="2709"/>
                  </a:lnTo>
                  <a:lnTo>
                    <a:pt x="20278" y="2688"/>
                  </a:lnTo>
                  <a:lnTo>
                    <a:pt x="20289" y="2667"/>
                  </a:lnTo>
                  <a:lnTo>
                    <a:pt x="20303" y="2647"/>
                  </a:lnTo>
                  <a:lnTo>
                    <a:pt x="20316" y="2627"/>
                  </a:lnTo>
                  <a:lnTo>
                    <a:pt x="20329" y="2608"/>
                  </a:lnTo>
                  <a:lnTo>
                    <a:pt x="20344" y="2589"/>
                  </a:lnTo>
                  <a:lnTo>
                    <a:pt x="20360" y="2571"/>
                  </a:lnTo>
                  <a:lnTo>
                    <a:pt x="20374" y="2554"/>
                  </a:lnTo>
                  <a:lnTo>
                    <a:pt x="20391" y="2536"/>
                  </a:lnTo>
                  <a:lnTo>
                    <a:pt x="20408" y="2519"/>
                  </a:lnTo>
                  <a:lnTo>
                    <a:pt x="20425" y="2503"/>
                  </a:lnTo>
                  <a:lnTo>
                    <a:pt x="20443" y="2487"/>
                  </a:lnTo>
                  <a:lnTo>
                    <a:pt x="20461" y="2472"/>
                  </a:lnTo>
                  <a:lnTo>
                    <a:pt x="20480" y="2456"/>
                  </a:lnTo>
                  <a:lnTo>
                    <a:pt x="20499" y="2441"/>
                  </a:lnTo>
                  <a:lnTo>
                    <a:pt x="20519" y="2427"/>
                  </a:lnTo>
                  <a:lnTo>
                    <a:pt x="20539" y="2414"/>
                  </a:lnTo>
                  <a:lnTo>
                    <a:pt x="20560" y="2400"/>
                  </a:lnTo>
                  <a:lnTo>
                    <a:pt x="20581" y="2387"/>
                  </a:lnTo>
                  <a:lnTo>
                    <a:pt x="20625" y="2363"/>
                  </a:lnTo>
                  <a:lnTo>
                    <a:pt x="20670" y="2341"/>
                  </a:lnTo>
                  <a:lnTo>
                    <a:pt x="20717" y="2320"/>
                  </a:lnTo>
                  <a:lnTo>
                    <a:pt x="20766" y="2301"/>
                  </a:lnTo>
                  <a:lnTo>
                    <a:pt x="20816" y="2284"/>
                  </a:lnTo>
                  <a:lnTo>
                    <a:pt x="20868" y="2269"/>
                  </a:lnTo>
                  <a:lnTo>
                    <a:pt x="20921" y="2255"/>
                  </a:lnTo>
                  <a:lnTo>
                    <a:pt x="20977" y="2243"/>
                  </a:lnTo>
                  <a:lnTo>
                    <a:pt x="21033" y="2234"/>
                  </a:lnTo>
                  <a:lnTo>
                    <a:pt x="21091" y="2226"/>
                  </a:lnTo>
                  <a:lnTo>
                    <a:pt x="21150" y="2219"/>
                  </a:lnTo>
                  <a:lnTo>
                    <a:pt x="21210" y="2215"/>
                  </a:lnTo>
                  <a:lnTo>
                    <a:pt x="21271" y="2212"/>
                  </a:lnTo>
                  <a:lnTo>
                    <a:pt x="21333" y="2212"/>
                  </a:lnTo>
                  <a:lnTo>
                    <a:pt x="21333" y="2212"/>
                  </a:lnTo>
                  <a:lnTo>
                    <a:pt x="21397" y="2212"/>
                  </a:lnTo>
                  <a:lnTo>
                    <a:pt x="21458" y="2214"/>
                  </a:lnTo>
                  <a:lnTo>
                    <a:pt x="21517" y="2216"/>
                  </a:lnTo>
                  <a:lnTo>
                    <a:pt x="21572" y="2220"/>
                  </a:lnTo>
                  <a:lnTo>
                    <a:pt x="21627" y="2224"/>
                  </a:lnTo>
                  <a:lnTo>
                    <a:pt x="21679" y="2231"/>
                  </a:lnTo>
                  <a:lnTo>
                    <a:pt x="21729" y="2237"/>
                  </a:lnTo>
                  <a:lnTo>
                    <a:pt x="21777" y="2244"/>
                  </a:lnTo>
                  <a:lnTo>
                    <a:pt x="21825" y="2253"/>
                  </a:lnTo>
                  <a:lnTo>
                    <a:pt x="21871" y="2262"/>
                  </a:lnTo>
                  <a:lnTo>
                    <a:pt x="21915" y="2272"/>
                  </a:lnTo>
                  <a:lnTo>
                    <a:pt x="21959" y="2282"/>
                  </a:lnTo>
                  <a:lnTo>
                    <a:pt x="22003" y="2293"/>
                  </a:lnTo>
                  <a:lnTo>
                    <a:pt x="22045" y="2305"/>
                  </a:lnTo>
                  <a:lnTo>
                    <a:pt x="22129" y="2331"/>
                  </a:lnTo>
                  <a:lnTo>
                    <a:pt x="22129" y="2260"/>
                  </a:lnTo>
                  <a:lnTo>
                    <a:pt x="22129" y="2260"/>
                  </a:lnTo>
                  <a:lnTo>
                    <a:pt x="22128" y="2223"/>
                  </a:lnTo>
                  <a:lnTo>
                    <a:pt x="22126" y="2188"/>
                  </a:lnTo>
                  <a:lnTo>
                    <a:pt x="22122" y="2153"/>
                  </a:lnTo>
                  <a:lnTo>
                    <a:pt x="22117" y="2119"/>
                  </a:lnTo>
                  <a:lnTo>
                    <a:pt x="22111" y="2087"/>
                  </a:lnTo>
                  <a:lnTo>
                    <a:pt x="22102" y="2055"/>
                  </a:lnTo>
                  <a:lnTo>
                    <a:pt x="22093" y="2026"/>
                  </a:lnTo>
                  <a:lnTo>
                    <a:pt x="22082" y="1996"/>
                  </a:lnTo>
                  <a:lnTo>
                    <a:pt x="22070" y="1968"/>
                  </a:lnTo>
                  <a:lnTo>
                    <a:pt x="22056" y="1941"/>
                  </a:lnTo>
                  <a:lnTo>
                    <a:pt x="22041" y="1915"/>
                  </a:lnTo>
                  <a:lnTo>
                    <a:pt x="22026" y="1890"/>
                  </a:lnTo>
                  <a:lnTo>
                    <a:pt x="22008" y="1867"/>
                  </a:lnTo>
                  <a:lnTo>
                    <a:pt x="21989" y="1845"/>
                  </a:lnTo>
                  <a:lnTo>
                    <a:pt x="21968" y="1824"/>
                  </a:lnTo>
                  <a:lnTo>
                    <a:pt x="21946" y="1803"/>
                  </a:lnTo>
                  <a:lnTo>
                    <a:pt x="21923" y="1784"/>
                  </a:lnTo>
                  <a:lnTo>
                    <a:pt x="21898" y="1767"/>
                  </a:lnTo>
                  <a:lnTo>
                    <a:pt x="21873" y="1750"/>
                  </a:lnTo>
                  <a:lnTo>
                    <a:pt x="21846" y="1735"/>
                  </a:lnTo>
                  <a:lnTo>
                    <a:pt x="21817" y="1721"/>
                  </a:lnTo>
                  <a:lnTo>
                    <a:pt x="21787" y="1707"/>
                  </a:lnTo>
                  <a:lnTo>
                    <a:pt x="21756" y="1696"/>
                  </a:lnTo>
                  <a:lnTo>
                    <a:pt x="21724" y="1685"/>
                  </a:lnTo>
                  <a:lnTo>
                    <a:pt x="21690" y="1676"/>
                  </a:lnTo>
                  <a:lnTo>
                    <a:pt x="21655" y="1668"/>
                  </a:lnTo>
                  <a:lnTo>
                    <a:pt x="21620" y="1661"/>
                  </a:lnTo>
                  <a:lnTo>
                    <a:pt x="21582" y="1656"/>
                  </a:lnTo>
                  <a:lnTo>
                    <a:pt x="21543" y="1650"/>
                  </a:lnTo>
                  <a:lnTo>
                    <a:pt x="21503" y="1647"/>
                  </a:lnTo>
                  <a:lnTo>
                    <a:pt x="21462" y="1646"/>
                  </a:lnTo>
                  <a:lnTo>
                    <a:pt x="21420" y="1645"/>
                  </a:lnTo>
                  <a:lnTo>
                    <a:pt x="21420" y="1645"/>
                  </a:lnTo>
                  <a:lnTo>
                    <a:pt x="21361" y="1646"/>
                  </a:lnTo>
                  <a:lnTo>
                    <a:pt x="21303" y="1648"/>
                  </a:lnTo>
                  <a:lnTo>
                    <a:pt x="21247" y="1653"/>
                  </a:lnTo>
                  <a:lnTo>
                    <a:pt x="21193" y="1658"/>
                  </a:lnTo>
                  <a:lnTo>
                    <a:pt x="21140" y="1664"/>
                  </a:lnTo>
                  <a:lnTo>
                    <a:pt x="21088" y="1673"/>
                  </a:lnTo>
                  <a:lnTo>
                    <a:pt x="21037" y="1683"/>
                  </a:lnTo>
                  <a:lnTo>
                    <a:pt x="20987" y="1694"/>
                  </a:lnTo>
                  <a:lnTo>
                    <a:pt x="20937" y="1706"/>
                  </a:lnTo>
                  <a:lnTo>
                    <a:pt x="20888" y="1720"/>
                  </a:lnTo>
                  <a:lnTo>
                    <a:pt x="20839" y="1734"/>
                  </a:lnTo>
                  <a:lnTo>
                    <a:pt x="20791" y="1750"/>
                  </a:lnTo>
                  <a:lnTo>
                    <a:pt x="20743" y="1767"/>
                  </a:lnTo>
                  <a:lnTo>
                    <a:pt x="20694" y="1785"/>
                  </a:lnTo>
                  <a:lnTo>
                    <a:pt x="20646" y="1804"/>
                  </a:lnTo>
                  <a:lnTo>
                    <a:pt x="20597" y="1824"/>
                  </a:lnTo>
                  <a:lnTo>
                    <a:pt x="20418" y="1296"/>
                  </a:lnTo>
                  <a:lnTo>
                    <a:pt x="20418" y="1296"/>
                  </a:lnTo>
                  <a:lnTo>
                    <a:pt x="20476" y="1270"/>
                  </a:lnTo>
                  <a:lnTo>
                    <a:pt x="20536" y="1245"/>
                  </a:lnTo>
                  <a:lnTo>
                    <a:pt x="20596" y="1222"/>
                  </a:lnTo>
                  <a:lnTo>
                    <a:pt x="20656" y="1198"/>
                  </a:lnTo>
                  <a:lnTo>
                    <a:pt x="20717" y="1177"/>
                  </a:lnTo>
                  <a:lnTo>
                    <a:pt x="20779" y="1158"/>
                  </a:lnTo>
                  <a:lnTo>
                    <a:pt x="20842" y="1140"/>
                  </a:lnTo>
                  <a:lnTo>
                    <a:pt x="20908" y="1123"/>
                  </a:lnTo>
                  <a:lnTo>
                    <a:pt x="20975" y="1108"/>
                  </a:lnTo>
                  <a:lnTo>
                    <a:pt x="21043" y="1095"/>
                  </a:lnTo>
                  <a:lnTo>
                    <a:pt x="21115" y="1084"/>
                  </a:lnTo>
                  <a:lnTo>
                    <a:pt x="21189" y="1074"/>
                  </a:lnTo>
                  <a:lnTo>
                    <a:pt x="21265" y="1067"/>
                  </a:lnTo>
                  <a:lnTo>
                    <a:pt x="21344" y="1061"/>
                  </a:lnTo>
                  <a:lnTo>
                    <a:pt x="21427" y="1058"/>
                  </a:lnTo>
                  <a:lnTo>
                    <a:pt x="21512" y="1057"/>
                  </a:lnTo>
                  <a:lnTo>
                    <a:pt x="21512" y="1057"/>
                  </a:lnTo>
                  <a:lnTo>
                    <a:pt x="21552" y="1058"/>
                  </a:lnTo>
                  <a:lnTo>
                    <a:pt x="21591" y="1058"/>
                  </a:lnTo>
                  <a:lnTo>
                    <a:pt x="21629" y="1060"/>
                  </a:lnTo>
                  <a:lnTo>
                    <a:pt x="21667" y="1062"/>
                  </a:lnTo>
                  <a:lnTo>
                    <a:pt x="21704" y="1065"/>
                  </a:lnTo>
                  <a:lnTo>
                    <a:pt x="21741" y="1068"/>
                  </a:lnTo>
                  <a:lnTo>
                    <a:pt x="21776" y="1072"/>
                  </a:lnTo>
                  <a:lnTo>
                    <a:pt x="21811" y="1078"/>
                  </a:lnTo>
                  <a:lnTo>
                    <a:pt x="21846" y="1083"/>
                  </a:lnTo>
                  <a:lnTo>
                    <a:pt x="21880" y="1089"/>
                  </a:lnTo>
                  <a:lnTo>
                    <a:pt x="21912" y="1095"/>
                  </a:lnTo>
                  <a:lnTo>
                    <a:pt x="21945" y="1103"/>
                  </a:lnTo>
                  <a:lnTo>
                    <a:pt x="21977" y="1111"/>
                  </a:lnTo>
                  <a:lnTo>
                    <a:pt x="22009" y="1120"/>
                  </a:lnTo>
                  <a:lnTo>
                    <a:pt x="22039" y="1129"/>
                  </a:lnTo>
                  <a:lnTo>
                    <a:pt x="22069" y="1139"/>
                  </a:lnTo>
                  <a:lnTo>
                    <a:pt x="22098" y="1149"/>
                  </a:lnTo>
                  <a:lnTo>
                    <a:pt x="22127" y="1160"/>
                  </a:lnTo>
                  <a:lnTo>
                    <a:pt x="22155" y="1171"/>
                  </a:lnTo>
                  <a:lnTo>
                    <a:pt x="22182" y="1184"/>
                  </a:lnTo>
                  <a:lnTo>
                    <a:pt x="22210" y="1196"/>
                  </a:lnTo>
                  <a:lnTo>
                    <a:pt x="22236" y="1210"/>
                  </a:lnTo>
                  <a:lnTo>
                    <a:pt x="22261" y="1224"/>
                  </a:lnTo>
                  <a:lnTo>
                    <a:pt x="22287" y="1238"/>
                  </a:lnTo>
                  <a:lnTo>
                    <a:pt x="22311" y="1253"/>
                  </a:lnTo>
                  <a:lnTo>
                    <a:pt x="22335" y="1269"/>
                  </a:lnTo>
                  <a:lnTo>
                    <a:pt x="22358" y="1286"/>
                  </a:lnTo>
                  <a:lnTo>
                    <a:pt x="22380" y="1303"/>
                  </a:lnTo>
                  <a:lnTo>
                    <a:pt x="22402" y="1320"/>
                  </a:lnTo>
                  <a:lnTo>
                    <a:pt x="22423" y="1338"/>
                  </a:lnTo>
                  <a:lnTo>
                    <a:pt x="22444" y="1357"/>
                  </a:lnTo>
                  <a:lnTo>
                    <a:pt x="22464" y="1376"/>
                  </a:lnTo>
                  <a:lnTo>
                    <a:pt x="22483" y="1396"/>
                  </a:lnTo>
                  <a:lnTo>
                    <a:pt x="22502" y="1416"/>
                  </a:lnTo>
                  <a:lnTo>
                    <a:pt x="22520" y="1437"/>
                  </a:lnTo>
                  <a:lnTo>
                    <a:pt x="22538" y="1458"/>
                  </a:lnTo>
                  <a:lnTo>
                    <a:pt x="22555" y="1480"/>
                  </a:lnTo>
                  <a:lnTo>
                    <a:pt x="22570" y="1502"/>
                  </a:lnTo>
                  <a:lnTo>
                    <a:pt x="22586" y="1525"/>
                  </a:lnTo>
                  <a:lnTo>
                    <a:pt x="22601" y="1550"/>
                  </a:lnTo>
                  <a:lnTo>
                    <a:pt x="22616" y="1574"/>
                  </a:lnTo>
                  <a:lnTo>
                    <a:pt x="22629" y="1598"/>
                  </a:lnTo>
                  <a:lnTo>
                    <a:pt x="22643" y="1623"/>
                  </a:lnTo>
                  <a:lnTo>
                    <a:pt x="22655" y="1649"/>
                  </a:lnTo>
                  <a:lnTo>
                    <a:pt x="22667" y="1676"/>
                  </a:lnTo>
                  <a:lnTo>
                    <a:pt x="22679" y="1702"/>
                  </a:lnTo>
                  <a:lnTo>
                    <a:pt x="22689" y="1729"/>
                  </a:lnTo>
                  <a:lnTo>
                    <a:pt x="22699" y="1758"/>
                  </a:lnTo>
                  <a:lnTo>
                    <a:pt x="22708" y="1786"/>
                  </a:lnTo>
                  <a:lnTo>
                    <a:pt x="22718" y="1814"/>
                  </a:lnTo>
                  <a:lnTo>
                    <a:pt x="22725" y="1844"/>
                  </a:lnTo>
                  <a:lnTo>
                    <a:pt x="22734" y="1873"/>
                  </a:lnTo>
                  <a:lnTo>
                    <a:pt x="22740" y="1904"/>
                  </a:lnTo>
                  <a:lnTo>
                    <a:pt x="22746" y="1935"/>
                  </a:lnTo>
                  <a:lnTo>
                    <a:pt x="22752" y="1966"/>
                  </a:lnTo>
                  <a:lnTo>
                    <a:pt x="22758" y="1998"/>
                  </a:lnTo>
                  <a:lnTo>
                    <a:pt x="22762" y="2031"/>
                  </a:lnTo>
                  <a:lnTo>
                    <a:pt x="22766" y="2064"/>
                  </a:lnTo>
                  <a:lnTo>
                    <a:pt x="22769" y="2097"/>
                  </a:lnTo>
                  <a:lnTo>
                    <a:pt x="22772" y="2131"/>
                  </a:lnTo>
                  <a:lnTo>
                    <a:pt x="22775" y="2165"/>
                  </a:lnTo>
                  <a:lnTo>
                    <a:pt x="22776" y="2200"/>
                  </a:lnTo>
                  <a:lnTo>
                    <a:pt x="22777" y="2271"/>
                  </a:lnTo>
                  <a:lnTo>
                    <a:pt x="22777" y="3976"/>
                  </a:lnTo>
                  <a:lnTo>
                    <a:pt x="22122" y="3976"/>
                  </a:lnTo>
                  <a:close/>
                  <a:moveTo>
                    <a:pt x="22139" y="2755"/>
                  </a:moveTo>
                  <a:lnTo>
                    <a:pt x="22139" y="2755"/>
                  </a:lnTo>
                  <a:lnTo>
                    <a:pt x="22107" y="2743"/>
                  </a:lnTo>
                  <a:lnTo>
                    <a:pt x="22073" y="2731"/>
                  </a:lnTo>
                  <a:lnTo>
                    <a:pt x="22037" y="2721"/>
                  </a:lnTo>
                  <a:lnTo>
                    <a:pt x="22002" y="2710"/>
                  </a:lnTo>
                  <a:lnTo>
                    <a:pt x="21963" y="2700"/>
                  </a:lnTo>
                  <a:lnTo>
                    <a:pt x="21924" y="2690"/>
                  </a:lnTo>
                  <a:lnTo>
                    <a:pt x="21884" y="2682"/>
                  </a:lnTo>
                  <a:lnTo>
                    <a:pt x="21843" y="2674"/>
                  </a:lnTo>
                  <a:lnTo>
                    <a:pt x="21800" y="2667"/>
                  </a:lnTo>
                  <a:lnTo>
                    <a:pt x="21756" y="2660"/>
                  </a:lnTo>
                  <a:lnTo>
                    <a:pt x="21712" y="2654"/>
                  </a:lnTo>
                  <a:lnTo>
                    <a:pt x="21667" y="2650"/>
                  </a:lnTo>
                  <a:lnTo>
                    <a:pt x="21622" y="2646"/>
                  </a:lnTo>
                  <a:lnTo>
                    <a:pt x="21574" y="2644"/>
                  </a:lnTo>
                  <a:lnTo>
                    <a:pt x="21528" y="2642"/>
                  </a:lnTo>
                  <a:lnTo>
                    <a:pt x="21480" y="2641"/>
                  </a:lnTo>
                  <a:lnTo>
                    <a:pt x="21480" y="2641"/>
                  </a:lnTo>
                  <a:lnTo>
                    <a:pt x="21442" y="2642"/>
                  </a:lnTo>
                  <a:lnTo>
                    <a:pt x="21404" y="2643"/>
                  </a:lnTo>
                  <a:lnTo>
                    <a:pt x="21368" y="2646"/>
                  </a:lnTo>
                  <a:lnTo>
                    <a:pt x="21333" y="2649"/>
                  </a:lnTo>
                  <a:lnTo>
                    <a:pt x="21299" y="2653"/>
                  </a:lnTo>
                  <a:lnTo>
                    <a:pt x="21265" y="2659"/>
                  </a:lnTo>
                  <a:lnTo>
                    <a:pt x="21234" y="2665"/>
                  </a:lnTo>
                  <a:lnTo>
                    <a:pt x="21202" y="2672"/>
                  </a:lnTo>
                  <a:lnTo>
                    <a:pt x="21173" y="2681"/>
                  </a:lnTo>
                  <a:lnTo>
                    <a:pt x="21143" y="2689"/>
                  </a:lnTo>
                  <a:lnTo>
                    <a:pt x="21116" y="2700"/>
                  </a:lnTo>
                  <a:lnTo>
                    <a:pt x="21090" y="2710"/>
                  </a:lnTo>
                  <a:lnTo>
                    <a:pt x="21064" y="2722"/>
                  </a:lnTo>
                  <a:lnTo>
                    <a:pt x="21040" y="2734"/>
                  </a:lnTo>
                  <a:lnTo>
                    <a:pt x="21017" y="2748"/>
                  </a:lnTo>
                  <a:lnTo>
                    <a:pt x="20995" y="2763"/>
                  </a:lnTo>
                  <a:lnTo>
                    <a:pt x="20975" y="2777"/>
                  </a:lnTo>
                  <a:lnTo>
                    <a:pt x="20955" y="2794"/>
                  </a:lnTo>
                  <a:lnTo>
                    <a:pt x="20937" y="2811"/>
                  </a:lnTo>
                  <a:lnTo>
                    <a:pt x="20920" y="2829"/>
                  </a:lnTo>
                  <a:lnTo>
                    <a:pt x="20905" y="2847"/>
                  </a:lnTo>
                  <a:lnTo>
                    <a:pt x="20891" y="2867"/>
                  </a:lnTo>
                  <a:lnTo>
                    <a:pt x="20877" y="2887"/>
                  </a:lnTo>
                  <a:lnTo>
                    <a:pt x="20866" y="2908"/>
                  </a:lnTo>
                  <a:lnTo>
                    <a:pt x="20855" y="2930"/>
                  </a:lnTo>
                  <a:lnTo>
                    <a:pt x="20847" y="2952"/>
                  </a:lnTo>
                  <a:lnTo>
                    <a:pt x="20839" y="2976"/>
                  </a:lnTo>
                  <a:lnTo>
                    <a:pt x="20833" y="3000"/>
                  </a:lnTo>
                  <a:lnTo>
                    <a:pt x="20828" y="3024"/>
                  </a:lnTo>
                  <a:lnTo>
                    <a:pt x="20824" y="3051"/>
                  </a:lnTo>
                  <a:lnTo>
                    <a:pt x="20821" y="3077"/>
                  </a:lnTo>
                  <a:lnTo>
                    <a:pt x="20821" y="3104"/>
                  </a:lnTo>
                  <a:lnTo>
                    <a:pt x="20821" y="3115"/>
                  </a:lnTo>
                  <a:lnTo>
                    <a:pt x="20821" y="3115"/>
                  </a:lnTo>
                  <a:lnTo>
                    <a:pt x="20821" y="3140"/>
                  </a:lnTo>
                  <a:lnTo>
                    <a:pt x="20824" y="3164"/>
                  </a:lnTo>
                  <a:lnTo>
                    <a:pt x="20828" y="3188"/>
                  </a:lnTo>
                  <a:lnTo>
                    <a:pt x="20832" y="3212"/>
                  </a:lnTo>
                  <a:lnTo>
                    <a:pt x="20838" y="3234"/>
                  </a:lnTo>
                  <a:lnTo>
                    <a:pt x="20846" y="3255"/>
                  </a:lnTo>
                  <a:lnTo>
                    <a:pt x="20854" y="3276"/>
                  </a:lnTo>
                  <a:lnTo>
                    <a:pt x="20865" y="3296"/>
                  </a:lnTo>
                  <a:lnTo>
                    <a:pt x="20875" y="3316"/>
                  </a:lnTo>
                  <a:lnTo>
                    <a:pt x="20888" y="3334"/>
                  </a:lnTo>
                  <a:lnTo>
                    <a:pt x="20900" y="3351"/>
                  </a:lnTo>
                  <a:lnTo>
                    <a:pt x="20915" y="3368"/>
                  </a:lnTo>
                  <a:lnTo>
                    <a:pt x="20931" y="3385"/>
                  </a:lnTo>
                  <a:lnTo>
                    <a:pt x="20947" y="3401"/>
                  </a:lnTo>
                  <a:lnTo>
                    <a:pt x="20964" y="3416"/>
                  </a:lnTo>
                  <a:lnTo>
                    <a:pt x="20982" y="3429"/>
                  </a:lnTo>
                  <a:lnTo>
                    <a:pt x="21001" y="3442"/>
                  </a:lnTo>
                  <a:lnTo>
                    <a:pt x="21021" y="3454"/>
                  </a:lnTo>
                  <a:lnTo>
                    <a:pt x="21042" y="3466"/>
                  </a:lnTo>
                  <a:lnTo>
                    <a:pt x="21064" y="3477"/>
                  </a:lnTo>
                  <a:lnTo>
                    <a:pt x="21086" y="3487"/>
                  </a:lnTo>
                  <a:lnTo>
                    <a:pt x="21110" y="3495"/>
                  </a:lnTo>
                  <a:lnTo>
                    <a:pt x="21134" y="3504"/>
                  </a:lnTo>
                  <a:lnTo>
                    <a:pt x="21158" y="3511"/>
                  </a:lnTo>
                  <a:lnTo>
                    <a:pt x="21183" y="3518"/>
                  </a:lnTo>
                  <a:lnTo>
                    <a:pt x="21210" y="3524"/>
                  </a:lnTo>
                  <a:lnTo>
                    <a:pt x="21236" y="3528"/>
                  </a:lnTo>
                  <a:lnTo>
                    <a:pt x="21263" y="3532"/>
                  </a:lnTo>
                  <a:lnTo>
                    <a:pt x="21291" y="3535"/>
                  </a:lnTo>
                  <a:lnTo>
                    <a:pt x="21319" y="3537"/>
                  </a:lnTo>
                  <a:lnTo>
                    <a:pt x="21347" y="3539"/>
                  </a:lnTo>
                  <a:lnTo>
                    <a:pt x="21376" y="3540"/>
                  </a:lnTo>
                  <a:lnTo>
                    <a:pt x="21376" y="3540"/>
                  </a:lnTo>
                  <a:lnTo>
                    <a:pt x="21417" y="3539"/>
                  </a:lnTo>
                  <a:lnTo>
                    <a:pt x="21457" y="3536"/>
                  </a:lnTo>
                  <a:lnTo>
                    <a:pt x="21496" y="3533"/>
                  </a:lnTo>
                  <a:lnTo>
                    <a:pt x="21533" y="3528"/>
                  </a:lnTo>
                  <a:lnTo>
                    <a:pt x="21571" y="3522"/>
                  </a:lnTo>
                  <a:lnTo>
                    <a:pt x="21608" y="3514"/>
                  </a:lnTo>
                  <a:lnTo>
                    <a:pt x="21644" y="3506"/>
                  </a:lnTo>
                  <a:lnTo>
                    <a:pt x="21680" y="3495"/>
                  </a:lnTo>
                  <a:lnTo>
                    <a:pt x="21713" y="3484"/>
                  </a:lnTo>
                  <a:lnTo>
                    <a:pt x="21746" y="3471"/>
                  </a:lnTo>
                  <a:lnTo>
                    <a:pt x="21779" y="3458"/>
                  </a:lnTo>
                  <a:lnTo>
                    <a:pt x="21809" y="3443"/>
                  </a:lnTo>
                  <a:lnTo>
                    <a:pt x="21838" y="3427"/>
                  </a:lnTo>
                  <a:lnTo>
                    <a:pt x="21868" y="3409"/>
                  </a:lnTo>
                  <a:lnTo>
                    <a:pt x="21895" y="3391"/>
                  </a:lnTo>
                  <a:lnTo>
                    <a:pt x="21922" y="3372"/>
                  </a:lnTo>
                  <a:lnTo>
                    <a:pt x="21946" y="3351"/>
                  </a:lnTo>
                  <a:lnTo>
                    <a:pt x="21970" y="3330"/>
                  </a:lnTo>
                  <a:lnTo>
                    <a:pt x="21992" y="3307"/>
                  </a:lnTo>
                  <a:lnTo>
                    <a:pt x="22013" y="3284"/>
                  </a:lnTo>
                  <a:lnTo>
                    <a:pt x="22032" y="3260"/>
                  </a:lnTo>
                  <a:lnTo>
                    <a:pt x="22050" y="3235"/>
                  </a:lnTo>
                  <a:lnTo>
                    <a:pt x="22067" y="3208"/>
                  </a:lnTo>
                  <a:lnTo>
                    <a:pt x="22081" y="3181"/>
                  </a:lnTo>
                  <a:lnTo>
                    <a:pt x="22094" y="3153"/>
                  </a:lnTo>
                  <a:lnTo>
                    <a:pt x="22106" y="3124"/>
                  </a:lnTo>
                  <a:lnTo>
                    <a:pt x="22116" y="3094"/>
                  </a:lnTo>
                  <a:lnTo>
                    <a:pt x="22125" y="3063"/>
                  </a:lnTo>
                  <a:lnTo>
                    <a:pt x="22131" y="3033"/>
                  </a:lnTo>
                  <a:lnTo>
                    <a:pt x="22135" y="3000"/>
                  </a:lnTo>
                  <a:lnTo>
                    <a:pt x="22138" y="2968"/>
                  </a:lnTo>
                  <a:lnTo>
                    <a:pt x="22139" y="2934"/>
                  </a:lnTo>
                  <a:lnTo>
                    <a:pt x="22139" y="2755"/>
                  </a:lnTo>
                  <a:close/>
                  <a:moveTo>
                    <a:pt x="23947" y="3976"/>
                  </a:moveTo>
                  <a:lnTo>
                    <a:pt x="23289" y="3976"/>
                  </a:lnTo>
                  <a:lnTo>
                    <a:pt x="23289" y="1101"/>
                  </a:lnTo>
                  <a:lnTo>
                    <a:pt x="23947" y="1101"/>
                  </a:lnTo>
                  <a:lnTo>
                    <a:pt x="23947" y="1748"/>
                  </a:lnTo>
                  <a:lnTo>
                    <a:pt x="23947" y="1748"/>
                  </a:lnTo>
                  <a:lnTo>
                    <a:pt x="23965" y="1708"/>
                  </a:lnTo>
                  <a:lnTo>
                    <a:pt x="23983" y="1669"/>
                  </a:lnTo>
                  <a:lnTo>
                    <a:pt x="24002" y="1632"/>
                  </a:lnTo>
                  <a:lnTo>
                    <a:pt x="24022" y="1594"/>
                  </a:lnTo>
                  <a:lnTo>
                    <a:pt x="24043" y="1557"/>
                  </a:lnTo>
                  <a:lnTo>
                    <a:pt x="24065" y="1522"/>
                  </a:lnTo>
                  <a:lnTo>
                    <a:pt x="24087" y="1488"/>
                  </a:lnTo>
                  <a:lnTo>
                    <a:pt x="24111" y="1454"/>
                  </a:lnTo>
                  <a:lnTo>
                    <a:pt x="24136" y="1421"/>
                  </a:lnTo>
                  <a:lnTo>
                    <a:pt x="24162" y="1391"/>
                  </a:lnTo>
                  <a:lnTo>
                    <a:pt x="24188" y="1360"/>
                  </a:lnTo>
                  <a:lnTo>
                    <a:pt x="24215" y="1331"/>
                  </a:lnTo>
                  <a:lnTo>
                    <a:pt x="24244" y="1304"/>
                  </a:lnTo>
                  <a:lnTo>
                    <a:pt x="24273" y="1277"/>
                  </a:lnTo>
                  <a:lnTo>
                    <a:pt x="24304" y="1252"/>
                  </a:lnTo>
                  <a:lnTo>
                    <a:pt x="24334" y="1228"/>
                  </a:lnTo>
                  <a:lnTo>
                    <a:pt x="24367" y="1205"/>
                  </a:lnTo>
                  <a:lnTo>
                    <a:pt x="24399" y="1184"/>
                  </a:lnTo>
                  <a:lnTo>
                    <a:pt x="24434" y="1164"/>
                  </a:lnTo>
                  <a:lnTo>
                    <a:pt x="24469" y="1145"/>
                  </a:lnTo>
                  <a:lnTo>
                    <a:pt x="24505" y="1128"/>
                  </a:lnTo>
                  <a:lnTo>
                    <a:pt x="24541" y="1112"/>
                  </a:lnTo>
                  <a:lnTo>
                    <a:pt x="24580" y="1099"/>
                  </a:lnTo>
                  <a:lnTo>
                    <a:pt x="24619" y="1086"/>
                  </a:lnTo>
                  <a:lnTo>
                    <a:pt x="24659" y="1075"/>
                  </a:lnTo>
                  <a:lnTo>
                    <a:pt x="24700" y="1066"/>
                  </a:lnTo>
                  <a:lnTo>
                    <a:pt x="24741" y="1059"/>
                  </a:lnTo>
                  <a:lnTo>
                    <a:pt x="24784" y="1052"/>
                  </a:lnTo>
                  <a:lnTo>
                    <a:pt x="24829" y="1048"/>
                  </a:lnTo>
                  <a:lnTo>
                    <a:pt x="24874" y="1046"/>
                  </a:lnTo>
                  <a:lnTo>
                    <a:pt x="24920" y="1045"/>
                  </a:lnTo>
                  <a:lnTo>
                    <a:pt x="24966" y="1046"/>
                  </a:lnTo>
                  <a:lnTo>
                    <a:pt x="24966" y="1743"/>
                  </a:lnTo>
                  <a:lnTo>
                    <a:pt x="24929" y="1743"/>
                  </a:lnTo>
                  <a:lnTo>
                    <a:pt x="24929" y="1743"/>
                  </a:lnTo>
                  <a:lnTo>
                    <a:pt x="24875" y="1744"/>
                  </a:lnTo>
                  <a:lnTo>
                    <a:pt x="24822" y="1747"/>
                  </a:lnTo>
                  <a:lnTo>
                    <a:pt x="24771" y="1752"/>
                  </a:lnTo>
                  <a:lnTo>
                    <a:pt x="24720" y="1760"/>
                  </a:lnTo>
                  <a:lnTo>
                    <a:pt x="24672" y="1770"/>
                  </a:lnTo>
                  <a:lnTo>
                    <a:pt x="24624" y="1782"/>
                  </a:lnTo>
                  <a:lnTo>
                    <a:pt x="24577" y="1797"/>
                  </a:lnTo>
                  <a:lnTo>
                    <a:pt x="24554" y="1805"/>
                  </a:lnTo>
                  <a:lnTo>
                    <a:pt x="24532" y="1813"/>
                  </a:lnTo>
                  <a:lnTo>
                    <a:pt x="24510" y="1823"/>
                  </a:lnTo>
                  <a:lnTo>
                    <a:pt x="24488" y="1832"/>
                  </a:lnTo>
                  <a:lnTo>
                    <a:pt x="24467" y="1842"/>
                  </a:lnTo>
                  <a:lnTo>
                    <a:pt x="24446" y="1853"/>
                  </a:lnTo>
                  <a:lnTo>
                    <a:pt x="24425" y="1864"/>
                  </a:lnTo>
                  <a:lnTo>
                    <a:pt x="24404" y="1877"/>
                  </a:lnTo>
                  <a:lnTo>
                    <a:pt x="24384" y="1889"/>
                  </a:lnTo>
                  <a:lnTo>
                    <a:pt x="24365" y="1902"/>
                  </a:lnTo>
                  <a:lnTo>
                    <a:pt x="24345" y="1915"/>
                  </a:lnTo>
                  <a:lnTo>
                    <a:pt x="24326" y="1929"/>
                  </a:lnTo>
                  <a:lnTo>
                    <a:pt x="24308" y="1944"/>
                  </a:lnTo>
                  <a:lnTo>
                    <a:pt x="24290" y="1960"/>
                  </a:lnTo>
                  <a:lnTo>
                    <a:pt x="24272" y="1975"/>
                  </a:lnTo>
                  <a:lnTo>
                    <a:pt x="24255" y="1991"/>
                  </a:lnTo>
                  <a:lnTo>
                    <a:pt x="24238" y="2008"/>
                  </a:lnTo>
                  <a:lnTo>
                    <a:pt x="24222" y="2026"/>
                  </a:lnTo>
                  <a:lnTo>
                    <a:pt x="24206" y="2044"/>
                  </a:lnTo>
                  <a:lnTo>
                    <a:pt x="24190" y="2063"/>
                  </a:lnTo>
                  <a:lnTo>
                    <a:pt x="24174" y="2081"/>
                  </a:lnTo>
                  <a:lnTo>
                    <a:pt x="24160" y="2101"/>
                  </a:lnTo>
                  <a:lnTo>
                    <a:pt x="24146" y="2121"/>
                  </a:lnTo>
                  <a:lnTo>
                    <a:pt x="24132" y="2142"/>
                  </a:lnTo>
                  <a:lnTo>
                    <a:pt x="24119" y="2163"/>
                  </a:lnTo>
                  <a:lnTo>
                    <a:pt x="24106" y="2186"/>
                  </a:lnTo>
                  <a:lnTo>
                    <a:pt x="24093" y="2208"/>
                  </a:lnTo>
                  <a:lnTo>
                    <a:pt x="24081" y="2231"/>
                  </a:lnTo>
                  <a:lnTo>
                    <a:pt x="24070" y="2255"/>
                  </a:lnTo>
                  <a:lnTo>
                    <a:pt x="24059" y="2279"/>
                  </a:lnTo>
                  <a:lnTo>
                    <a:pt x="24048" y="2303"/>
                  </a:lnTo>
                  <a:lnTo>
                    <a:pt x="24038" y="2329"/>
                  </a:lnTo>
                  <a:lnTo>
                    <a:pt x="24028" y="2355"/>
                  </a:lnTo>
                  <a:lnTo>
                    <a:pt x="24020" y="2381"/>
                  </a:lnTo>
                  <a:lnTo>
                    <a:pt x="24011" y="2408"/>
                  </a:lnTo>
                  <a:lnTo>
                    <a:pt x="24003" y="2436"/>
                  </a:lnTo>
                  <a:lnTo>
                    <a:pt x="23996" y="2464"/>
                  </a:lnTo>
                  <a:lnTo>
                    <a:pt x="23988" y="2493"/>
                  </a:lnTo>
                  <a:lnTo>
                    <a:pt x="23982" y="2522"/>
                  </a:lnTo>
                  <a:lnTo>
                    <a:pt x="23976" y="2551"/>
                  </a:lnTo>
                  <a:lnTo>
                    <a:pt x="23966" y="2612"/>
                  </a:lnTo>
                  <a:lnTo>
                    <a:pt x="23958" y="2677"/>
                  </a:lnTo>
                  <a:lnTo>
                    <a:pt x="23952" y="2742"/>
                  </a:lnTo>
                  <a:lnTo>
                    <a:pt x="23948" y="2810"/>
                  </a:lnTo>
                  <a:lnTo>
                    <a:pt x="23947" y="2880"/>
                  </a:lnTo>
                  <a:lnTo>
                    <a:pt x="23947" y="3976"/>
                  </a:lnTo>
                  <a:close/>
                  <a:moveTo>
                    <a:pt x="27353" y="3976"/>
                  </a:moveTo>
                  <a:lnTo>
                    <a:pt x="27353" y="3495"/>
                  </a:lnTo>
                  <a:lnTo>
                    <a:pt x="27353" y="3495"/>
                  </a:lnTo>
                  <a:lnTo>
                    <a:pt x="27333" y="3524"/>
                  </a:lnTo>
                  <a:lnTo>
                    <a:pt x="27312" y="3551"/>
                  </a:lnTo>
                  <a:lnTo>
                    <a:pt x="27291" y="3578"/>
                  </a:lnTo>
                  <a:lnTo>
                    <a:pt x="27270" y="3605"/>
                  </a:lnTo>
                  <a:lnTo>
                    <a:pt x="27247" y="3631"/>
                  </a:lnTo>
                  <a:lnTo>
                    <a:pt x="27223" y="3657"/>
                  </a:lnTo>
                  <a:lnTo>
                    <a:pt x="27200" y="3682"/>
                  </a:lnTo>
                  <a:lnTo>
                    <a:pt x="27176" y="3707"/>
                  </a:lnTo>
                  <a:lnTo>
                    <a:pt x="27152" y="3731"/>
                  </a:lnTo>
                  <a:lnTo>
                    <a:pt x="27126" y="3754"/>
                  </a:lnTo>
                  <a:lnTo>
                    <a:pt x="27100" y="3776"/>
                  </a:lnTo>
                  <a:lnTo>
                    <a:pt x="27073" y="3798"/>
                  </a:lnTo>
                  <a:lnTo>
                    <a:pt x="27046" y="3819"/>
                  </a:lnTo>
                  <a:lnTo>
                    <a:pt x="27017" y="3839"/>
                  </a:lnTo>
                  <a:lnTo>
                    <a:pt x="26989" y="3859"/>
                  </a:lnTo>
                  <a:lnTo>
                    <a:pt x="26958" y="3878"/>
                  </a:lnTo>
                  <a:lnTo>
                    <a:pt x="26929" y="3896"/>
                  </a:lnTo>
                  <a:lnTo>
                    <a:pt x="26897" y="3913"/>
                  </a:lnTo>
                  <a:lnTo>
                    <a:pt x="26866" y="3929"/>
                  </a:lnTo>
                  <a:lnTo>
                    <a:pt x="26832" y="3943"/>
                  </a:lnTo>
                  <a:lnTo>
                    <a:pt x="26800" y="3958"/>
                  </a:lnTo>
                  <a:lnTo>
                    <a:pt x="26765" y="3971"/>
                  </a:lnTo>
                  <a:lnTo>
                    <a:pt x="26729" y="3982"/>
                  </a:lnTo>
                  <a:lnTo>
                    <a:pt x="26693" y="3993"/>
                  </a:lnTo>
                  <a:lnTo>
                    <a:pt x="26657" y="4003"/>
                  </a:lnTo>
                  <a:lnTo>
                    <a:pt x="26619" y="4012"/>
                  </a:lnTo>
                  <a:lnTo>
                    <a:pt x="26580" y="4018"/>
                  </a:lnTo>
                  <a:lnTo>
                    <a:pt x="26541" y="4024"/>
                  </a:lnTo>
                  <a:lnTo>
                    <a:pt x="26500" y="4029"/>
                  </a:lnTo>
                  <a:lnTo>
                    <a:pt x="26459" y="4033"/>
                  </a:lnTo>
                  <a:lnTo>
                    <a:pt x="26416" y="4035"/>
                  </a:lnTo>
                  <a:lnTo>
                    <a:pt x="26373" y="4035"/>
                  </a:lnTo>
                  <a:lnTo>
                    <a:pt x="26373" y="4035"/>
                  </a:lnTo>
                  <a:lnTo>
                    <a:pt x="26341" y="4035"/>
                  </a:lnTo>
                  <a:lnTo>
                    <a:pt x="26309" y="4034"/>
                  </a:lnTo>
                  <a:lnTo>
                    <a:pt x="26278" y="4032"/>
                  </a:lnTo>
                  <a:lnTo>
                    <a:pt x="26246" y="4029"/>
                  </a:lnTo>
                  <a:lnTo>
                    <a:pt x="26215" y="4025"/>
                  </a:lnTo>
                  <a:lnTo>
                    <a:pt x="26183" y="4021"/>
                  </a:lnTo>
                  <a:lnTo>
                    <a:pt x="26152" y="4016"/>
                  </a:lnTo>
                  <a:lnTo>
                    <a:pt x="26121" y="4011"/>
                  </a:lnTo>
                  <a:lnTo>
                    <a:pt x="26091" y="4003"/>
                  </a:lnTo>
                  <a:lnTo>
                    <a:pt x="26059" y="3996"/>
                  </a:lnTo>
                  <a:lnTo>
                    <a:pt x="26029" y="3988"/>
                  </a:lnTo>
                  <a:lnTo>
                    <a:pt x="25998" y="3979"/>
                  </a:lnTo>
                  <a:lnTo>
                    <a:pt x="25968" y="3970"/>
                  </a:lnTo>
                  <a:lnTo>
                    <a:pt x="25938" y="3959"/>
                  </a:lnTo>
                  <a:lnTo>
                    <a:pt x="25909" y="3947"/>
                  </a:lnTo>
                  <a:lnTo>
                    <a:pt x="25879" y="3936"/>
                  </a:lnTo>
                  <a:lnTo>
                    <a:pt x="25850" y="3923"/>
                  </a:lnTo>
                  <a:lnTo>
                    <a:pt x="25820" y="3910"/>
                  </a:lnTo>
                  <a:lnTo>
                    <a:pt x="25792" y="3896"/>
                  </a:lnTo>
                  <a:lnTo>
                    <a:pt x="25764" y="3881"/>
                  </a:lnTo>
                  <a:lnTo>
                    <a:pt x="25735" y="3865"/>
                  </a:lnTo>
                  <a:lnTo>
                    <a:pt x="25708" y="3849"/>
                  </a:lnTo>
                  <a:lnTo>
                    <a:pt x="25681" y="3832"/>
                  </a:lnTo>
                  <a:lnTo>
                    <a:pt x="25653" y="3814"/>
                  </a:lnTo>
                  <a:lnTo>
                    <a:pt x="25627" y="3795"/>
                  </a:lnTo>
                  <a:lnTo>
                    <a:pt x="25601" y="3776"/>
                  </a:lnTo>
                  <a:lnTo>
                    <a:pt x="25574" y="3756"/>
                  </a:lnTo>
                  <a:lnTo>
                    <a:pt x="25549" y="3735"/>
                  </a:lnTo>
                  <a:lnTo>
                    <a:pt x="25524" y="3714"/>
                  </a:lnTo>
                  <a:lnTo>
                    <a:pt x="25500" y="3692"/>
                  </a:lnTo>
                  <a:lnTo>
                    <a:pt x="25475" y="3669"/>
                  </a:lnTo>
                  <a:lnTo>
                    <a:pt x="25451" y="3646"/>
                  </a:lnTo>
                  <a:lnTo>
                    <a:pt x="25429" y="3622"/>
                  </a:lnTo>
                  <a:lnTo>
                    <a:pt x="25406" y="3596"/>
                  </a:lnTo>
                  <a:lnTo>
                    <a:pt x="25384" y="3571"/>
                  </a:lnTo>
                  <a:lnTo>
                    <a:pt x="25363" y="3545"/>
                  </a:lnTo>
                  <a:lnTo>
                    <a:pt x="25342" y="3518"/>
                  </a:lnTo>
                  <a:lnTo>
                    <a:pt x="25321" y="3490"/>
                  </a:lnTo>
                  <a:lnTo>
                    <a:pt x="25301" y="3462"/>
                  </a:lnTo>
                  <a:lnTo>
                    <a:pt x="25282" y="3432"/>
                  </a:lnTo>
                  <a:lnTo>
                    <a:pt x="25263" y="3403"/>
                  </a:lnTo>
                  <a:lnTo>
                    <a:pt x="25245" y="3372"/>
                  </a:lnTo>
                  <a:lnTo>
                    <a:pt x="25228" y="3341"/>
                  </a:lnTo>
                  <a:lnTo>
                    <a:pt x="25211" y="3309"/>
                  </a:lnTo>
                  <a:lnTo>
                    <a:pt x="25196" y="3277"/>
                  </a:lnTo>
                  <a:lnTo>
                    <a:pt x="25180" y="3244"/>
                  </a:lnTo>
                  <a:lnTo>
                    <a:pt x="25165" y="3211"/>
                  </a:lnTo>
                  <a:lnTo>
                    <a:pt x="25151" y="3176"/>
                  </a:lnTo>
                  <a:lnTo>
                    <a:pt x="25138" y="3141"/>
                  </a:lnTo>
                  <a:lnTo>
                    <a:pt x="25126" y="3105"/>
                  </a:lnTo>
                  <a:lnTo>
                    <a:pt x="25114" y="3069"/>
                  </a:lnTo>
                  <a:lnTo>
                    <a:pt x="25103" y="3032"/>
                  </a:lnTo>
                  <a:lnTo>
                    <a:pt x="25093" y="2994"/>
                  </a:lnTo>
                  <a:lnTo>
                    <a:pt x="25084" y="2956"/>
                  </a:lnTo>
                  <a:lnTo>
                    <a:pt x="25075" y="2917"/>
                  </a:lnTo>
                  <a:lnTo>
                    <a:pt x="25067" y="2877"/>
                  </a:lnTo>
                  <a:lnTo>
                    <a:pt x="25061" y="2837"/>
                  </a:lnTo>
                  <a:lnTo>
                    <a:pt x="25055" y="2796"/>
                  </a:lnTo>
                  <a:lnTo>
                    <a:pt x="25049" y="2754"/>
                  </a:lnTo>
                  <a:lnTo>
                    <a:pt x="25045" y="2712"/>
                  </a:lnTo>
                  <a:lnTo>
                    <a:pt x="25042" y="2670"/>
                  </a:lnTo>
                  <a:lnTo>
                    <a:pt x="25040" y="2626"/>
                  </a:lnTo>
                  <a:lnTo>
                    <a:pt x="25038" y="2582"/>
                  </a:lnTo>
                  <a:lnTo>
                    <a:pt x="25038" y="2538"/>
                  </a:lnTo>
                  <a:lnTo>
                    <a:pt x="25038" y="2538"/>
                  </a:lnTo>
                  <a:lnTo>
                    <a:pt x="25038" y="2494"/>
                  </a:lnTo>
                  <a:lnTo>
                    <a:pt x="25040" y="2449"/>
                  </a:lnTo>
                  <a:lnTo>
                    <a:pt x="25042" y="2405"/>
                  </a:lnTo>
                  <a:lnTo>
                    <a:pt x="25045" y="2363"/>
                  </a:lnTo>
                  <a:lnTo>
                    <a:pt x="25049" y="2321"/>
                  </a:lnTo>
                  <a:lnTo>
                    <a:pt x="25055" y="2279"/>
                  </a:lnTo>
                  <a:lnTo>
                    <a:pt x="25060" y="2238"/>
                  </a:lnTo>
                  <a:lnTo>
                    <a:pt x="25067" y="2198"/>
                  </a:lnTo>
                  <a:lnTo>
                    <a:pt x="25075" y="2158"/>
                  </a:lnTo>
                  <a:lnTo>
                    <a:pt x="25083" y="2119"/>
                  </a:lnTo>
                  <a:lnTo>
                    <a:pt x="25093" y="2081"/>
                  </a:lnTo>
                  <a:lnTo>
                    <a:pt x="25102" y="2044"/>
                  </a:lnTo>
                  <a:lnTo>
                    <a:pt x="25113" y="2007"/>
                  </a:lnTo>
                  <a:lnTo>
                    <a:pt x="25124" y="1970"/>
                  </a:lnTo>
                  <a:lnTo>
                    <a:pt x="25137" y="1934"/>
                  </a:lnTo>
                  <a:lnTo>
                    <a:pt x="25149" y="1900"/>
                  </a:lnTo>
                  <a:lnTo>
                    <a:pt x="25164" y="1865"/>
                  </a:lnTo>
                  <a:lnTo>
                    <a:pt x="25178" y="1831"/>
                  </a:lnTo>
                  <a:lnTo>
                    <a:pt x="25194" y="1798"/>
                  </a:lnTo>
                  <a:lnTo>
                    <a:pt x="25209" y="1766"/>
                  </a:lnTo>
                  <a:lnTo>
                    <a:pt x="25226" y="1734"/>
                  </a:lnTo>
                  <a:lnTo>
                    <a:pt x="25243" y="1703"/>
                  </a:lnTo>
                  <a:lnTo>
                    <a:pt x="25261" y="1673"/>
                  </a:lnTo>
                  <a:lnTo>
                    <a:pt x="25279" y="1643"/>
                  </a:lnTo>
                  <a:lnTo>
                    <a:pt x="25298" y="1614"/>
                  </a:lnTo>
                  <a:lnTo>
                    <a:pt x="25318" y="1585"/>
                  </a:lnTo>
                  <a:lnTo>
                    <a:pt x="25338" y="1558"/>
                  </a:lnTo>
                  <a:lnTo>
                    <a:pt x="25359" y="1531"/>
                  </a:lnTo>
                  <a:lnTo>
                    <a:pt x="25381" y="1504"/>
                  </a:lnTo>
                  <a:lnTo>
                    <a:pt x="25402" y="1479"/>
                  </a:lnTo>
                  <a:lnTo>
                    <a:pt x="25425" y="1454"/>
                  </a:lnTo>
                  <a:lnTo>
                    <a:pt x="25448" y="1430"/>
                  </a:lnTo>
                  <a:lnTo>
                    <a:pt x="25471" y="1407"/>
                  </a:lnTo>
                  <a:lnTo>
                    <a:pt x="25495" y="1383"/>
                  </a:lnTo>
                  <a:lnTo>
                    <a:pt x="25520" y="1361"/>
                  </a:lnTo>
                  <a:lnTo>
                    <a:pt x="25545" y="1339"/>
                  </a:lnTo>
                  <a:lnTo>
                    <a:pt x="25570" y="1319"/>
                  </a:lnTo>
                  <a:lnTo>
                    <a:pt x="25595" y="1299"/>
                  </a:lnTo>
                  <a:lnTo>
                    <a:pt x="25622" y="1280"/>
                  </a:lnTo>
                  <a:lnTo>
                    <a:pt x="25648" y="1262"/>
                  </a:lnTo>
                  <a:lnTo>
                    <a:pt x="25675" y="1244"/>
                  </a:lnTo>
                  <a:lnTo>
                    <a:pt x="25703" y="1227"/>
                  </a:lnTo>
                  <a:lnTo>
                    <a:pt x="25731" y="1210"/>
                  </a:lnTo>
                  <a:lnTo>
                    <a:pt x="25758" y="1194"/>
                  </a:lnTo>
                  <a:lnTo>
                    <a:pt x="25787" y="1180"/>
                  </a:lnTo>
                  <a:lnTo>
                    <a:pt x="25816" y="1166"/>
                  </a:lnTo>
                  <a:lnTo>
                    <a:pt x="25845" y="1152"/>
                  </a:lnTo>
                  <a:lnTo>
                    <a:pt x="25874" y="1140"/>
                  </a:lnTo>
                  <a:lnTo>
                    <a:pt x="25903" y="1128"/>
                  </a:lnTo>
                  <a:lnTo>
                    <a:pt x="25934" y="1116"/>
                  </a:lnTo>
                  <a:lnTo>
                    <a:pt x="25963" y="1106"/>
                  </a:lnTo>
                  <a:lnTo>
                    <a:pt x="25994" y="1096"/>
                  </a:lnTo>
                  <a:lnTo>
                    <a:pt x="26024" y="1087"/>
                  </a:lnTo>
                  <a:lnTo>
                    <a:pt x="26056" y="1080"/>
                  </a:lnTo>
                  <a:lnTo>
                    <a:pt x="26086" y="1072"/>
                  </a:lnTo>
                  <a:lnTo>
                    <a:pt x="26118" y="1065"/>
                  </a:lnTo>
                  <a:lnTo>
                    <a:pt x="26150" y="1060"/>
                  </a:lnTo>
                  <a:lnTo>
                    <a:pt x="26181" y="1054"/>
                  </a:lnTo>
                  <a:lnTo>
                    <a:pt x="26213" y="1050"/>
                  </a:lnTo>
                  <a:lnTo>
                    <a:pt x="26244" y="1047"/>
                  </a:lnTo>
                  <a:lnTo>
                    <a:pt x="26276" y="1044"/>
                  </a:lnTo>
                  <a:lnTo>
                    <a:pt x="26308" y="1042"/>
                  </a:lnTo>
                  <a:lnTo>
                    <a:pt x="26340" y="1041"/>
                  </a:lnTo>
                  <a:lnTo>
                    <a:pt x="26373" y="1041"/>
                  </a:lnTo>
                  <a:lnTo>
                    <a:pt x="26373" y="1041"/>
                  </a:lnTo>
                  <a:lnTo>
                    <a:pt x="26417" y="1041"/>
                  </a:lnTo>
                  <a:lnTo>
                    <a:pt x="26459" y="1043"/>
                  </a:lnTo>
                  <a:lnTo>
                    <a:pt x="26501" y="1046"/>
                  </a:lnTo>
                  <a:lnTo>
                    <a:pt x="26542" y="1051"/>
                  </a:lnTo>
                  <a:lnTo>
                    <a:pt x="26582" y="1058"/>
                  </a:lnTo>
                  <a:lnTo>
                    <a:pt x="26621" y="1064"/>
                  </a:lnTo>
                  <a:lnTo>
                    <a:pt x="26659" y="1072"/>
                  </a:lnTo>
                  <a:lnTo>
                    <a:pt x="26697" y="1082"/>
                  </a:lnTo>
                  <a:lnTo>
                    <a:pt x="26732" y="1092"/>
                  </a:lnTo>
                  <a:lnTo>
                    <a:pt x="26768" y="1104"/>
                  </a:lnTo>
                  <a:lnTo>
                    <a:pt x="26803" y="1116"/>
                  </a:lnTo>
                  <a:lnTo>
                    <a:pt x="26836" y="1130"/>
                  </a:lnTo>
                  <a:lnTo>
                    <a:pt x="26869" y="1145"/>
                  </a:lnTo>
                  <a:lnTo>
                    <a:pt x="26901" y="1160"/>
                  </a:lnTo>
                  <a:lnTo>
                    <a:pt x="26932" y="1176"/>
                  </a:lnTo>
                  <a:lnTo>
                    <a:pt x="26963" y="1193"/>
                  </a:lnTo>
                  <a:lnTo>
                    <a:pt x="26992" y="1211"/>
                  </a:lnTo>
                  <a:lnTo>
                    <a:pt x="27021" y="1230"/>
                  </a:lnTo>
                  <a:lnTo>
                    <a:pt x="27049" y="1249"/>
                  </a:lnTo>
                  <a:lnTo>
                    <a:pt x="27076" y="1269"/>
                  </a:lnTo>
                  <a:lnTo>
                    <a:pt x="27104" y="1290"/>
                  </a:lnTo>
                  <a:lnTo>
                    <a:pt x="27129" y="1311"/>
                  </a:lnTo>
                  <a:lnTo>
                    <a:pt x="27154" y="1332"/>
                  </a:lnTo>
                  <a:lnTo>
                    <a:pt x="27179" y="1355"/>
                  </a:lnTo>
                  <a:lnTo>
                    <a:pt x="27203" y="1377"/>
                  </a:lnTo>
                  <a:lnTo>
                    <a:pt x="27227" y="1400"/>
                  </a:lnTo>
                  <a:lnTo>
                    <a:pt x="27249" y="1424"/>
                  </a:lnTo>
                  <a:lnTo>
                    <a:pt x="27271" y="1448"/>
                  </a:lnTo>
                  <a:lnTo>
                    <a:pt x="27292" y="1472"/>
                  </a:lnTo>
                  <a:lnTo>
                    <a:pt x="27313" y="1497"/>
                  </a:lnTo>
                  <a:lnTo>
                    <a:pt x="27353" y="1546"/>
                  </a:lnTo>
                  <a:lnTo>
                    <a:pt x="27353" y="0"/>
                  </a:lnTo>
                  <a:lnTo>
                    <a:pt x="28012" y="0"/>
                  </a:lnTo>
                  <a:lnTo>
                    <a:pt x="28012" y="3976"/>
                  </a:lnTo>
                  <a:lnTo>
                    <a:pt x="27353" y="3976"/>
                  </a:lnTo>
                  <a:close/>
                  <a:moveTo>
                    <a:pt x="26530" y="1612"/>
                  </a:moveTo>
                  <a:lnTo>
                    <a:pt x="26530" y="1612"/>
                  </a:lnTo>
                  <a:lnTo>
                    <a:pt x="26488" y="1613"/>
                  </a:lnTo>
                  <a:lnTo>
                    <a:pt x="26446" y="1616"/>
                  </a:lnTo>
                  <a:lnTo>
                    <a:pt x="26405" y="1621"/>
                  </a:lnTo>
                  <a:lnTo>
                    <a:pt x="26365" y="1627"/>
                  </a:lnTo>
                  <a:lnTo>
                    <a:pt x="26325" y="1637"/>
                  </a:lnTo>
                  <a:lnTo>
                    <a:pt x="26286" y="1647"/>
                  </a:lnTo>
                  <a:lnTo>
                    <a:pt x="26247" y="1661"/>
                  </a:lnTo>
                  <a:lnTo>
                    <a:pt x="26211" y="1676"/>
                  </a:lnTo>
                  <a:lnTo>
                    <a:pt x="26174" y="1691"/>
                  </a:lnTo>
                  <a:lnTo>
                    <a:pt x="26138" y="1710"/>
                  </a:lnTo>
                  <a:lnTo>
                    <a:pt x="26103" y="1730"/>
                  </a:lnTo>
                  <a:lnTo>
                    <a:pt x="26070" y="1752"/>
                  </a:lnTo>
                  <a:lnTo>
                    <a:pt x="26037" y="1777"/>
                  </a:lnTo>
                  <a:lnTo>
                    <a:pt x="26006" y="1802"/>
                  </a:lnTo>
                  <a:lnTo>
                    <a:pt x="25975" y="1829"/>
                  </a:lnTo>
                  <a:lnTo>
                    <a:pt x="25947" y="1859"/>
                  </a:lnTo>
                  <a:lnTo>
                    <a:pt x="25919" y="1889"/>
                  </a:lnTo>
                  <a:lnTo>
                    <a:pt x="25893" y="1922"/>
                  </a:lnTo>
                  <a:lnTo>
                    <a:pt x="25868" y="1955"/>
                  </a:lnTo>
                  <a:lnTo>
                    <a:pt x="25845" y="1991"/>
                  </a:lnTo>
                  <a:lnTo>
                    <a:pt x="25824" y="2028"/>
                  </a:lnTo>
                  <a:lnTo>
                    <a:pt x="25804" y="2067"/>
                  </a:lnTo>
                  <a:lnTo>
                    <a:pt x="25785" y="2108"/>
                  </a:lnTo>
                  <a:lnTo>
                    <a:pt x="25768" y="2150"/>
                  </a:lnTo>
                  <a:lnTo>
                    <a:pt x="25753" y="2193"/>
                  </a:lnTo>
                  <a:lnTo>
                    <a:pt x="25739" y="2238"/>
                  </a:lnTo>
                  <a:lnTo>
                    <a:pt x="25729" y="2284"/>
                  </a:lnTo>
                  <a:lnTo>
                    <a:pt x="25719" y="2333"/>
                  </a:lnTo>
                  <a:lnTo>
                    <a:pt x="25712" y="2381"/>
                  </a:lnTo>
                  <a:lnTo>
                    <a:pt x="25707" y="2433"/>
                  </a:lnTo>
                  <a:lnTo>
                    <a:pt x="25704" y="2484"/>
                  </a:lnTo>
                  <a:lnTo>
                    <a:pt x="25703" y="2538"/>
                  </a:lnTo>
                  <a:lnTo>
                    <a:pt x="25703" y="2538"/>
                  </a:lnTo>
                  <a:lnTo>
                    <a:pt x="25704" y="2590"/>
                  </a:lnTo>
                  <a:lnTo>
                    <a:pt x="25707" y="2642"/>
                  </a:lnTo>
                  <a:lnTo>
                    <a:pt x="25712" y="2691"/>
                  </a:lnTo>
                  <a:lnTo>
                    <a:pt x="25719" y="2741"/>
                  </a:lnTo>
                  <a:lnTo>
                    <a:pt x="25729" y="2788"/>
                  </a:lnTo>
                  <a:lnTo>
                    <a:pt x="25740" y="2833"/>
                  </a:lnTo>
                  <a:lnTo>
                    <a:pt x="25754" y="2878"/>
                  </a:lnTo>
                  <a:lnTo>
                    <a:pt x="25769" y="2921"/>
                  </a:lnTo>
                  <a:lnTo>
                    <a:pt x="25786" y="2964"/>
                  </a:lnTo>
                  <a:lnTo>
                    <a:pt x="25805" y="3003"/>
                  </a:lnTo>
                  <a:lnTo>
                    <a:pt x="25825" y="3042"/>
                  </a:lnTo>
                  <a:lnTo>
                    <a:pt x="25847" y="3079"/>
                  </a:lnTo>
                  <a:lnTo>
                    <a:pt x="25870" y="3115"/>
                  </a:lnTo>
                  <a:lnTo>
                    <a:pt x="25895" y="3150"/>
                  </a:lnTo>
                  <a:lnTo>
                    <a:pt x="25921" y="3182"/>
                  </a:lnTo>
                  <a:lnTo>
                    <a:pt x="25949" y="3213"/>
                  </a:lnTo>
                  <a:lnTo>
                    <a:pt x="25978" y="3242"/>
                  </a:lnTo>
                  <a:lnTo>
                    <a:pt x="26009" y="3269"/>
                  </a:lnTo>
                  <a:lnTo>
                    <a:pt x="26039" y="3296"/>
                  </a:lnTo>
                  <a:lnTo>
                    <a:pt x="26072" y="3320"/>
                  </a:lnTo>
                  <a:lnTo>
                    <a:pt x="26105" y="3342"/>
                  </a:lnTo>
                  <a:lnTo>
                    <a:pt x="26140" y="3363"/>
                  </a:lnTo>
                  <a:lnTo>
                    <a:pt x="26176" y="3381"/>
                  </a:lnTo>
                  <a:lnTo>
                    <a:pt x="26213" y="3399"/>
                  </a:lnTo>
                  <a:lnTo>
                    <a:pt x="26251" y="3413"/>
                  </a:lnTo>
                  <a:lnTo>
                    <a:pt x="26288" y="3426"/>
                  </a:lnTo>
                  <a:lnTo>
                    <a:pt x="26327" y="3438"/>
                  </a:lnTo>
                  <a:lnTo>
                    <a:pt x="26366" y="3447"/>
                  </a:lnTo>
                  <a:lnTo>
                    <a:pt x="26407" y="3453"/>
                  </a:lnTo>
                  <a:lnTo>
                    <a:pt x="26447" y="3459"/>
                  </a:lnTo>
                  <a:lnTo>
                    <a:pt x="26488" y="3462"/>
                  </a:lnTo>
                  <a:lnTo>
                    <a:pt x="26530" y="3463"/>
                  </a:lnTo>
                  <a:lnTo>
                    <a:pt x="26530" y="3463"/>
                  </a:lnTo>
                  <a:lnTo>
                    <a:pt x="26571" y="3462"/>
                  </a:lnTo>
                  <a:lnTo>
                    <a:pt x="26612" y="3459"/>
                  </a:lnTo>
                  <a:lnTo>
                    <a:pt x="26652" y="3453"/>
                  </a:lnTo>
                  <a:lnTo>
                    <a:pt x="26692" y="3446"/>
                  </a:lnTo>
                  <a:lnTo>
                    <a:pt x="26732" y="3437"/>
                  </a:lnTo>
                  <a:lnTo>
                    <a:pt x="26771" y="3426"/>
                  </a:lnTo>
                  <a:lnTo>
                    <a:pt x="26809" y="3412"/>
                  </a:lnTo>
                  <a:lnTo>
                    <a:pt x="26847" y="3398"/>
                  </a:lnTo>
                  <a:lnTo>
                    <a:pt x="26883" y="3380"/>
                  </a:lnTo>
                  <a:lnTo>
                    <a:pt x="26918" y="3362"/>
                  </a:lnTo>
                  <a:lnTo>
                    <a:pt x="26954" y="3341"/>
                  </a:lnTo>
                  <a:lnTo>
                    <a:pt x="26988" y="3318"/>
                  </a:lnTo>
                  <a:lnTo>
                    <a:pt x="27020" y="3294"/>
                  </a:lnTo>
                  <a:lnTo>
                    <a:pt x="27052" y="3267"/>
                  </a:lnTo>
                  <a:lnTo>
                    <a:pt x="27082" y="3240"/>
                  </a:lnTo>
                  <a:lnTo>
                    <a:pt x="27112" y="3211"/>
                  </a:lnTo>
                  <a:lnTo>
                    <a:pt x="27140" y="3180"/>
                  </a:lnTo>
                  <a:lnTo>
                    <a:pt x="27167" y="3147"/>
                  </a:lnTo>
                  <a:lnTo>
                    <a:pt x="27193" y="3113"/>
                  </a:lnTo>
                  <a:lnTo>
                    <a:pt x="27216" y="3077"/>
                  </a:lnTo>
                  <a:lnTo>
                    <a:pt x="27238" y="3039"/>
                  </a:lnTo>
                  <a:lnTo>
                    <a:pt x="27259" y="3000"/>
                  </a:lnTo>
                  <a:lnTo>
                    <a:pt x="27278" y="2960"/>
                  </a:lnTo>
                  <a:lnTo>
                    <a:pt x="27296" y="2919"/>
                  </a:lnTo>
                  <a:lnTo>
                    <a:pt x="27311" y="2876"/>
                  </a:lnTo>
                  <a:lnTo>
                    <a:pt x="27324" y="2831"/>
                  </a:lnTo>
                  <a:lnTo>
                    <a:pt x="27336" y="2786"/>
                  </a:lnTo>
                  <a:lnTo>
                    <a:pt x="27346" y="2739"/>
                  </a:lnTo>
                  <a:lnTo>
                    <a:pt x="27354" y="2690"/>
                  </a:lnTo>
                  <a:lnTo>
                    <a:pt x="27359" y="2641"/>
                  </a:lnTo>
                  <a:lnTo>
                    <a:pt x="27362" y="2589"/>
                  </a:lnTo>
                  <a:lnTo>
                    <a:pt x="27363" y="2538"/>
                  </a:lnTo>
                  <a:lnTo>
                    <a:pt x="27363" y="2538"/>
                  </a:lnTo>
                  <a:lnTo>
                    <a:pt x="27362" y="2486"/>
                  </a:lnTo>
                  <a:lnTo>
                    <a:pt x="27359" y="2435"/>
                  </a:lnTo>
                  <a:lnTo>
                    <a:pt x="27354" y="2385"/>
                  </a:lnTo>
                  <a:lnTo>
                    <a:pt x="27346" y="2337"/>
                  </a:lnTo>
                  <a:lnTo>
                    <a:pt x="27336" y="2290"/>
                  </a:lnTo>
                  <a:lnTo>
                    <a:pt x="27324" y="2243"/>
                  </a:lnTo>
                  <a:lnTo>
                    <a:pt x="27311" y="2199"/>
                  </a:lnTo>
                  <a:lnTo>
                    <a:pt x="27296" y="2156"/>
                  </a:lnTo>
                  <a:lnTo>
                    <a:pt x="27278" y="2114"/>
                  </a:lnTo>
                  <a:lnTo>
                    <a:pt x="27259" y="2074"/>
                  </a:lnTo>
                  <a:lnTo>
                    <a:pt x="27238" y="2035"/>
                  </a:lnTo>
                  <a:lnTo>
                    <a:pt x="27216" y="1998"/>
                  </a:lnTo>
                  <a:lnTo>
                    <a:pt x="27193" y="1963"/>
                  </a:lnTo>
                  <a:lnTo>
                    <a:pt x="27167" y="1928"/>
                  </a:lnTo>
                  <a:lnTo>
                    <a:pt x="27140" y="1895"/>
                  </a:lnTo>
                  <a:lnTo>
                    <a:pt x="27112" y="1864"/>
                  </a:lnTo>
                  <a:lnTo>
                    <a:pt x="27082" y="1834"/>
                  </a:lnTo>
                  <a:lnTo>
                    <a:pt x="27052" y="1807"/>
                  </a:lnTo>
                  <a:lnTo>
                    <a:pt x="27020" y="1781"/>
                  </a:lnTo>
                  <a:lnTo>
                    <a:pt x="26988" y="1757"/>
                  </a:lnTo>
                  <a:lnTo>
                    <a:pt x="26954" y="1735"/>
                  </a:lnTo>
                  <a:lnTo>
                    <a:pt x="26918" y="1714"/>
                  </a:lnTo>
                  <a:lnTo>
                    <a:pt x="26883" y="1695"/>
                  </a:lnTo>
                  <a:lnTo>
                    <a:pt x="26847" y="1678"/>
                  </a:lnTo>
                  <a:lnTo>
                    <a:pt x="26809" y="1662"/>
                  </a:lnTo>
                  <a:lnTo>
                    <a:pt x="26771" y="1649"/>
                  </a:lnTo>
                  <a:lnTo>
                    <a:pt x="26732" y="1638"/>
                  </a:lnTo>
                  <a:lnTo>
                    <a:pt x="26692" y="1628"/>
                  </a:lnTo>
                  <a:lnTo>
                    <a:pt x="26652" y="1621"/>
                  </a:lnTo>
                  <a:lnTo>
                    <a:pt x="26612" y="1616"/>
                  </a:lnTo>
                  <a:lnTo>
                    <a:pt x="26571" y="1613"/>
                  </a:lnTo>
                  <a:lnTo>
                    <a:pt x="26530" y="1612"/>
                  </a:lnTo>
                  <a:lnTo>
                    <a:pt x="26530" y="1612"/>
                  </a:lnTo>
                  <a:close/>
                  <a:moveTo>
                    <a:pt x="28800" y="232"/>
                  </a:moveTo>
                  <a:lnTo>
                    <a:pt x="28800" y="232"/>
                  </a:lnTo>
                  <a:lnTo>
                    <a:pt x="28799" y="257"/>
                  </a:lnTo>
                  <a:lnTo>
                    <a:pt x="28796" y="280"/>
                  </a:lnTo>
                  <a:lnTo>
                    <a:pt x="28791" y="302"/>
                  </a:lnTo>
                  <a:lnTo>
                    <a:pt x="28782" y="323"/>
                  </a:lnTo>
                  <a:lnTo>
                    <a:pt x="28773" y="344"/>
                  </a:lnTo>
                  <a:lnTo>
                    <a:pt x="28761" y="363"/>
                  </a:lnTo>
                  <a:lnTo>
                    <a:pt x="28747" y="381"/>
                  </a:lnTo>
                  <a:lnTo>
                    <a:pt x="28733" y="397"/>
                  </a:lnTo>
                  <a:lnTo>
                    <a:pt x="28716" y="412"/>
                  </a:lnTo>
                  <a:lnTo>
                    <a:pt x="28698" y="426"/>
                  </a:lnTo>
                  <a:lnTo>
                    <a:pt x="28679" y="437"/>
                  </a:lnTo>
                  <a:lnTo>
                    <a:pt x="28659" y="447"/>
                  </a:lnTo>
                  <a:lnTo>
                    <a:pt x="28637" y="455"/>
                  </a:lnTo>
                  <a:lnTo>
                    <a:pt x="28615" y="460"/>
                  </a:lnTo>
                  <a:lnTo>
                    <a:pt x="28592" y="464"/>
                  </a:lnTo>
                  <a:lnTo>
                    <a:pt x="28569" y="466"/>
                  </a:lnTo>
                  <a:lnTo>
                    <a:pt x="28569" y="466"/>
                  </a:lnTo>
                  <a:lnTo>
                    <a:pt x="28544" y="464"/>
                  </a:lnTo>
                  <a:lnTo>
                    <a:pt x="28521" y="460"/>
                  </a:lnTo>
                  <a:lnTo>
                    <a:pt x="28499" y="455"/>
                  </a:lnTo>
                  <a:lnTo>
                    <a:pt x="28478" y="447"/>
                  </a:lnTo>
                  <a:lnTo>
                    <a:pt x="28457" y="437"/>
                  </a:lnTo>
                  <a:lnTo>
                    <a:pt x="28438" y="426"/>
                  </a:lnTo>
                  <a:lnTo>
                    <a:pt x="28420" y="412"/>
                  </a:lnTo>
                  <a:lnTo>
                    <a:pt x="28403" y="397"/>
                  </a:lnTo>
                  <a:lnTo>
                    <a:pt x="28389" y="381"/>
                  </a:lnTo>
                  <a:lnTo>
                    <a:pt x="28376" y="363"/>
                  </a:lnTo>
                  <a:lnTo>
                    <a:pt x="28364" y="344"/>
                  </a:lnTo>
                  <a:lnTo>
                    <a:pt x="28354" y="323"/>
                  </a:lnTo>
                  <a:lnTo>
                    <a:pt x="28347" y="302"/>
                  </a:lnTo>
                  <a:lnTo>
                    <a:pt x="28340" y="280"/>
                  </a:lnTo>
                  <a:lnTo>
                    <a:pt x="28337" y="257"/>
                  </a:lnTo>
                  <a:lnTo>
                    <a:pt x="28336" y="232"/>
                  </a:lnTo>
                  <a:lnTo>
                    <a:pt x="28336" y="232"/>
                  </a:lnTo>
                  <a:lnTo>
                    <a:pt x="28337" y="209"/>
                  </a:lnTo>
                  <a:lnTo>
                    <a:pt x="28340" y="186"/>
                  </a:lnTo>
                  <a:lnTo>
                    <a:pt x="28347" y="163"/>
                  </a:lnTo>
                  <a:lnTo>
                    <a:pt x="28354" y="142"/>
                  </a:lnTo>
                  <a:lnTo>
                    <a:pt x="28364" y="122"/>
                  </a:lnTo>
                  <a:lnTo>
                    <a:pt x="28376" y="103"/>
                  </a:lnTo>
                  <a:lnTo>
                    <a:pt x="28389" y="85"/>
                  </a:lnTo>
                  <a:lnTo>
                    <a:pt x="28403" y="68"/>
                  </a:lnTo>
                  <a:lnTo>
                    <a:pt x="28420" y="54"/>
                  </a:lnTo>
                  <a:lnTo>
                    <a:pt x="28438" y="40"/>
                  </a:lnTo>
                  <a:lnTo>
                    <a:pt x="28457" y="28"/>
                  </a:lnTo>
                  <a:lnTo>
                    <a:pt x="28478" y="19"/>
                  </a:lnTo>
                  <a:lnTo>
                    <a:pt x="28499" y="11"/>
                  </a:lnTo>
                  <a:lnTo>
                    <a:pt x="28521" y="5"/>
                  </a:lnTo>
                  <a:lnTo>
                    <a:pt x="28544" y="1"/>
                  </a:lnTo>
                  <a:lnTo>
                    <a:pt x="28569" y="0"/>
                  </a:lnTo>
                  <a:lnTo>
                    <a:pt x="28569" y="0"/>
                  </a:lnTo>
                  <a:lnTo>
                    <a:pt x="28592" y="1"/>
                  </a:lnTo>
                  <a:lnTo>
                    <a:pt x="28615" y="5"/>
                  </a:lnTo>
                  <a:lnTo>
                    <a:pt x="28637" y="11"/>
                  </a:lnTo>
                  <a:lnTo>
                    <a:pt x="28659" y="19"/>
                  </a:lnTo>
                  <a:lnTo>
                    <a:pt x="28679" y="28"/>
                  </a:lnTo>
                  <a:lnTo>
                    <a:pt x="28698" y="40"/>
                  </a:lnTo>
                  <a:lnTo>
                    <a:pt x="28716" y="54"/>
                  </a:lnTo>
                  <a:lnTo>
                    <a:pt x="28733" y="68"/>
                  </a:lnTo>
                  <a:lnTo>
                    <a:pt x="28747" y="85"/>
                  </a:lnTo>
                  <a:lnTo>
                    <a:pt x="28761" y="103"/>
                  </a:lnTo>
                  <a:lnTo>
                    <a:pt x="28773" y="122"/>
                  </a:lnTo>
                  <a:lnTo>
                    <a:pt x="28782" y="142"/>
                  </a:lnTo>
                  <a:lnTo>
                    <a:pt x="28791" y="163"/>
                  </a:lnTo>
                  <a:lnTo>
                    <a:pt x="28796" y="186"/>
                  </a:lnTo>
                  <a:lnTo>
                    <a:pt x="28799" y="209"/>
                  </a:lnTo>
                  <a:lnTo>
                    <a:pt x="28800" y="232"/>
                  </a:lnTo>
                  <a:lnTo>
                    <a:pt x="28800" y="232"/>
                  </a:lnTo>
                  <a:close/>
                  <a:moveTo>
                    <a:pt x="28382" y="232"/>
                  </a:moveTo>
                  <a:lnTo>
                    <a:pt x="28382" y="232"/>
                  </a:lnTo>
                  <a:lnTo>
                    <a:pt x="28382" y="251"/>
                  </a:lnTo>
                  <a:lnTo>
                    <a:pt x="28386" y="270"/>
                  </a:lnTo>
                  <a:lnTo>
                    <a:pt x="28391" y="288"/>
                  </a:lnTo>
                  <a:lnTo>
                    <a:pt x="28397" y="306"/>
                  </a:lnTo>
                  <a:lnTo>
                    <a:pt x="28405" y="323"/>
                  </a:lnTo>
                  <a:lnTo>
                    <a:pt x="28414" y="337"/>
                  </a:lnTo>
                  <a:lnTo>
                    <a:pt x="28425" y="352"/>
                  </a:lnTo>
                  <a:lnTo>
                    <a:pt x="28437" y="366"/>
                  </a:lnTo>
                  <a:lnTo>
                    <a:pt x="28450" y="378"/>
                  </a:lnTo>
                  <a:lnTo>
                    <a:pt x="28464" y="389"/>
                  </a:lnTo>
                  <a:lnTo>
                    <a:pt x="28479" y="398"/>
                  </a:lnTo>
                  <a:lnTo>
                    <a:pt x="28496" y="407"/>
                  </a:lnTo>
                  <a:lnTo>
                    <a:pt x="28513" y="413"/>
                  </a:lnTo>
                  <a:lnTo>
                    <a:pt x="28531" y="417"/>
                  </a:lnTo>
                  <a:lnTo>
                    <a:pt x="28550" y="421"/>
                  </a:lnTo>
                  <a:lnTo>
                    <a:pt x="28569" y="422"/>
                  </a:lnTo>
                  <a:lnTo>
                    <a:pt x="28569" y="422"/>
                  </a:lnTo>
                  <a:lnTo>
                    <a:pt x="28588" y="421"/>
                  </a:lnTo>
                  <a:lnTo>
                    <a:pt x="28605" y="417"/>
                  </a:lnTo>
                  <a:lnTo>
                    <a:pt x="28623" y="413"/>
                  </a:lnTo>
                  <a:lnTo>
                    <a:pt x="28640" y="407"/>
                  </a:lnTo>
                  <a:lnTo>
                    <a:pt x="28657" y="398"/>
                  </a:lnTo>
                  <a:lnTo>
                    <a:pt x="28673" y="389"/>
                  </a:lnTo>
                  <a:lnTo>
                    <a:pt x="28686" y="378"/>
                  </a:lnTo>
                  <a:lnTo>
                    <a:pt x="28700" y="366"/>
                  </a:lnTo>
                  <a:lnTo>
                    <a:pt x="28712" y="352"/>
                  </a:lnTo>
                  <a:lnTo>
                    <a:pt x="28722" y="337"/>
                  </a:lnTo>
                  <a:lnTo>
                    <a:pt x="28732" y="323"/>
                  </a:lnTo>
                  <a:lnTo>
                    <a:pt x="28740" y="306"/>
                  </a:lnTo>
                  <a:lnTo>
                    <a:pt x="28746" y="288"/>
                  </a:lnTo>
                  <a:lnTo>
                    <a:pt x="28751" y="270"/>
                  </a:lnTo>
                  <a:lnTo>
                    <a:pt x="28754" y="251"/>
                  </a:lnTo>
                  <a:lnTo>
                    <a:pt x="28755" y="232"/>
                  </a:lnTo>
                  <a:lnTo>
                    <a:pt x="28755" y="232"/>
                  </a:lnTo>
                  <a:lnTo>
                    <a:pt x="28754" y="213"/>
                  </a:lnTo>
                  <a:lnTo>
                    <a:pt x="28751" y="194"/>
                  </a:lnTo>
                  <a:lnTo>
                    <a:pt x="28746" y="177"/>
                  </a:lnTo>
                  <a:lnTo>
                    <a:pt x="28740" y="159"/>
                  </a:lnTo>
                  <a:lnTo>
                    <a:pt x="28733" y="143"/>
                  </a:lnTo>
                  <a:lnTo>
                    <a:pt x="28723" y="127"/>
                  </a:lnTo>
                  <a:lnTo>
                    <a:pt x="28713" y="112"/>
                  </a:lnTo>
                  <a:lnTo>
                    <a:pt x="28700" y="99"/>
                  </a:lnTo>
                  <a:lnTo>
                    <a:pt x="28687" y="87"/>
                  </a:lnTo>
                  <a:lnTo>
                    <a:pt x="28673" y="77"/>
                  </a:lnTo>
                  <a:lnTo>
                    <a:pt x="28657" y="67"/>
                  </a:lnTo>
                  <a:lnTo>
                    <a:pt x="28641" y="59"/>
                  </a:lnTo>
                  <a:lnTo>
                    <a:pt x="28624" y="53"/>
                  </a:lnTo>
                  <a:lnTo>
                    <a:pt x="28606" y="48"/>
                  </a:lnTo>
                  <a:lnTo>
                    <a:pt x="28588" y="45"/>
                  </a:lnTo>
                  <a:lnTo>
                    <a:pt x="28569" y="44"/>
                  </a:lnTo>
                  <a:lnTo>
                    <a:pt x="28569" y="44"/>
                  </a:lnTo>
                  <a:lnTo>
                    <a:pt x="28549" y="45"/>
                  </a:lnTo>
                  <a:lnTo>
                    <a:pt x="28531" y="48"/>
                  </a:lnTo>
                  <a:lnTo>
                    <a:pt x="28513" y="53"/>
                  </a:lnTo>
                  <a:lnTo>
                    <a:pt x="28495" y="59"/>
                  </a:lnTo>
                  <a:lnTo>
                    <a:pt x="28479" y="67"/>
                  </a:lnTo>
                  <a:lnTo>
                    <a:pt x="28463" y="77"/>
                  </a:lnTo>
                  <a:lnTo>
                    <a:pt x="28450" y="87"/>
                  </a:lnTo>
                  <a:lnTo>
                    <a:pt x="28436" y="99"/>
                  </a:lnTo>
                  <a:lnTo>
                    <a:pt x="28425" y="112"/>
                  </a:lnTo>
                  <a:lnTo>
                    <a:pt x="28414" y="127"/>
                  </a:lnTo>
                  <a:lnTo>
                    <a:pt x="28405" y="143"/>
                  </a:lnTo>
                  <a:lnTo>
                    <a:pt x="28396" y="159"/>
                  </a:lnTo>
                  <a:lnTo>
                    <a:pt x="28390" y="177"/>
                  </a:lnTo>
                  <a:lnTo>
                    <a:pt x="28386" y="194"/>
                  </a:lnTo>
                  <a:lnTo>
                    <a:pt x="28382" y="213"/>
                  </a:lnTo>
                  <a:lnTo>
                    <a:pt x="28382" y="232"/>
                  </a:lnTo>
                  <a:lnTo>
                    <a:pt x="28382" y="232"/>
                  </a:lnTo>
                  <a:close/>
                  <a:moveTo>
                    <a:pt x="28583" y="110"/>
                  </a:moveTo>
                  <a:lnTo>
                    <a:pt x="28583" y="110"/>
                  </a:lnTo>
                  <a:lnTo>
                    <a:pt x="28605" y="111"/>
                  </a:lnTo>
                  <a:lnTo>
                    <a:pt x="28615" y="112"/>
                  </a:lnTo>
                  <a:lnTo>
                    <a:pt x="28623" y="115"/>
                  </a:lnTo>
                  <a:lnTo>
                    <a:pt x="28632" y="117"/>
                  </a:lnTo>
                  <a:lnTo>
                    <a:pt x="28638" y="120"/>
                  </a:lnTo>
                  <a:lnTo>
                    <a:pt x="28645" y="124"/>
                  </a:lnTo>
                  <a:lnTo>
                    <a:pt x="28651" y="128"/>
                  </a:lnTo>
                  <a:lnTo>
                    <a:pt x="28656" y="132"/>
                  </a:lnTo>
                  <a:lnTo>
                    <a:pt x="28660" y="138"/>
                  </a:lnTo>
                  <a:lnTo>
                    <a:pt x="28664" y="144"/>
                  </a:lnTo>
                  <a:lnTo>
                    <a:pt x="28666" y="151"/>
                  </a:lnTo>
                  <a:lnTo>
                    <a:pt x="28670" y="159"/>
                  </a:lnTo>
                  <a:lnTo>
                    <a:pt x="28671" y="166"/>
                  </a:lnTo>
                  <a:lnTo>
                    <a:pt x="28672" y="176"/>
                  </a:lnTo>
                  <a:lnTo>
                    <a:pt x="28672" y="185"/>
                  </a:lnTo>
                  <a:lnTo>
                    <a:pt x="28672" y="185"/>
                  </a:lnTo>
                  <a:lnTo>
                    <a:pt x="28672" y="193"/>
                  </a:lnTo>
                  <a:lnTo>
                    <a:pt x="28671" y="201"/>
                  </a:lnTo>
                  <a:lnTo>
                    <a:pt x="28669" y="208"/>
                  </a:lnTo>
                  <a:lnTo>
                    <a:pt x="28665" y="216"/>
                  </a:lnTo>
                  <a:lnTo>
                    <a:pt x="28662" y="222"/>
                  </a:lnTo>
                  <a:lnTo>
                    <a:pt x="28657" y="227"/>
                  </a:lnTo>
                  <a:lnTo>
                    <a:pt x="28652" y="233"/>
                  </a:lnTo>
                  <a:lnTo>
                    <a:pt x="28644" y="239"/>
                  </a:lnTo>
                  <a:lnTo>
                    <a:pt x="28644" y="239"/>
                  </a:lnTo>
                  <a:lnTo>
                    <a:pt x="28651" y="243"/>
                  </a:lnTo>
                  <a:lnTo>
                    <a:pt x="28656" y="247"/>
                  </a:lnTo>
                  <a:lnTo>
                    <a:pt x="28660" y="251"/>
                  </a:lnTo>
                  <a:lnTo>
                    <a:pt x="28662" y="258"/>
                  </a:lnTo>
                  <a:lnTo>
                    <a:pt x="28664" y="265"/>
                  </a:lnTo>
                  <a:lnTo>
                    <a:pt x="28665" y="274"/>
                  </a:lnTo>
                  <a:lnTo>
                    <a:pt x="28667" y="302"/>
                  </a:lnTo>
                  <a:lnTo>
                    <a:pt x="28667" y="302"/>
                  </a:lnTo>
                  <a:lnTo>
                    <a:pt x="28669" y="328"/>
                  </a:lnTo>
                  <a:lnTo>
                    <a:pt x="28670" y="336"/>
                  </a:lnTo>
                  <a:lnTo>
                    <a:pt x="28672" y="343"/>
                  </a:lnTo>
                  <a:lnTo>
                    <a:pt x="28674" y="347"/>
                  </a:lnTo>
                  <a:lnTo>
                    <a:pt x="28676" y="350"/>
                  </a:lnTo>
                  <a:lnTo>
                    <a:pt x="28685" y="357"/>
                  </a:lnTo>
                  <a:lnTo>
                    <a:pt x="28617" y="357"/>
                  </a:lnTo>
                  <a:lnTo>
                    <a:pt x="28617" y="357"/>
                  </a:lnTo>
                  <a:lnTo>
                    <a:pt x="28613" y="348"/>
                  </a:lnTo>
                  <a:lnTo>
                    <a:pt x="28611" y="340"/>
                  </a:lnTo>
                  <a:lnTo>
                    <a:pt x="28610" y="329"/>
                  </a:lnTo>
                  <a:lnTo>
                    <a:pt x="28609" y="315"/>
                  </a:lnTo>
                  <a:lnTo>
                    <a:pt x="28609" y="315"/>
                  </a:lnTo>
                  <a:lnTo>
                    <a:pt x="28609" y="299"/>
                  </a:lnTo>
                  <a:lnTo>
                    <a:pt x="28608" y="286"/>
                  </a:lnTo>
                  <a:lnTo>
                    <a:pt x="28605" y="278"/>
                  </a:lnTo>
                  <a:lnTo>
                    <a:pt x="28603" y="270"/>
                  </a:lnTo>
                  <a:lnTo>
                    <a:pt x="28601" y="268"/>
                  </a:lnTo>
                  <a:lnTo>
                    <a:pt x="28598" y="267"/>
                  </a:lnTo>
                  <a:lnTo>
                    <a:pt x="28593" y="264"/>
                  </a:lnTo>
                  <a:lnTo>
                    <a:pt x="28584" y="263"/>
                  </a:lnTo>
                  <a:lnTo>
                    <a:pt x="28573" y="263"/>
                  </a:lnTo>
                  <a:lnTo>
                    <a:pt x="28532" y="263"/>
                  </a:lnTo>
                  <a:lnTo>
                    <a:pt x="28532" y="357"/>
                  </a:lnTo>
                  <a:lnTo>
                    <a:pt x="28474" y="357"/>
                  </a:lnTo>
                  <a:lnTo>
                    <a:pt x="28474" y="110"/>
                  </a:lnTo>
                  <a:lnTo>
                    <a:pt x="28583" y="110"/>
                  </a:lnTo>
                  <a:close/>
                  <a:moveTo>
                    <a:pt x="28532" y="214"/>
                  </a:moveTo>
                  <a:lnTo>
                    <a:pt x="28574" y="214"/>
                  </a:lnTo>
                  <a:lnTo>
                    <a:pt x="28574" y="214"/>
                  </a:lnTo>
                  <a:lnTo>
                    <a:pt x="28585" y="214"/>
                  </a:lnTo>
                  <a:lnTo>
                    <a:pt x="28594" y="213"/>
                  </a:lnTo>
                  <a:lnTo>
                    <a:pt x="28600" y="211"/>
                  </a:lnTo>
                  <a:lnTo>
                    <a:pt x="28605" y="209"/>
                  </a:lnTo>
                  <a:lnTo>
                    <a:pt x="28610" y="205"/>
                  </a:lnTo>
                  <a:lnTo>
                    <a:pt x="28613" y="201"/>
                  </a:lnTo>
                  <a:lnTo>
                    <a:pt x="28614" y="194"/>
                  </a:lnTo>
                  <a:lnTo>
                    <a:pt x="28614" y="188"/>
                  </a:lnTo>
                  <a:lnTo>
                    <a:pt x="28614" y="188"/>
                  </a:lnTo>
                  <a:lnTo>
                    <a:pt x="28614" y="181"/>
                  </a:lnTo>
                  <a:lnTo>
                    <a:pt x="28613" y="175"/>
                  </a:lnTo>
                  <a:lnTo>
                    <a:pt x="28610" y="170"/>
                  </a:lnTo>
                  <a:lnTo>
                    <a:pt x="28606" y="166"/>
                  </a:lnTo>
                  <a:lnTo>
                    <a:pt x="28601" y="164"/>
                  </a:lnTo>
                  <a:lnTo>
                    <a:pt x="28594" y="163"/>
                  </a:lnTo>
                  <a:lnTo>
                    <a:pt x="28585" y="162"/>
                  </a:lnTo>
                  <a:lnTo>
                    <a:pt x="28574" y="161"/>
                  </a:lnTo>
                  <a:lnTo>
                    <a:pt x="28532" y="161"/>
                  </a:lnTo>
                  <a:lnTo>
                    <a:pt x="2853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" name="CustomShape 9"/>
          <p:cNvSpPr/>
          <p:nvPr/>
        </p:nvSpPr>
        <p:spPr>
          <a:xfrm>
            <a:off x="4072680" y="4794120"/>
            <a:ext cx="997920" cy="228240"/>
          </a:xfrm>
          <a:custGeom>
            <a:avLst/>
            <a:gdLst/>
            <a:ahLst/>
            <a:rect l="l" t="t" r="r" b="b"/>
            <a:pathLst>
              <a:path w="23040" h="5276">
                <a:moveTo>
                  <a:pt x="20162" y="0"/>
                </a:moveTo>
                <a:lnTo>
                  <a:pt x="20162" y="0"/>
                </a:lnTo>
                <a:lnTo>
                  <a:pt x="20099" y="6"/>
                </a:lnTo>
                <a:lnTo>
                  <a:pt x="20036" y="14"/>
                </a:lnTo>
                <a:lnTo>
                  <a:pt x="19974" y="23"/>
                </a:lnTo>
                <a:lnTo>
                  <a:pt x="19912" y="34"/>
                </a:lnTo>
                <a:lnTo>
                  <a:pt x="19851" y="45"/>
                </a:lnTo>
                <a:lnTo>
                  <a:pt x="19790" y="59"/>
                </a:lnTo>
                <a:lnTo>
                  <a:pt x="19730" y="74"/>
                </a:lnTo>
                <a:lnTo>
                  <a:pt x="19669" y="90"/>
                </a:lnTo>
                <a:lnTo>
                  <a:pt x="19610" y="107"/>
                </a:lnTo>
                <a:lnTo>
                  <a:pt x="19553" y="126"/>
                </a:lnTo>
                <a:lnTo>
                  <a:pt x="19495" y="147"/>
                </a:lnTo>
                <a:lnTo>
                  <a:pt x="19437" y="168"/>
                </a:lnTo>
                <a:lnTo>
                  <a:pt x="19380" y="191"/>
                </a:lnTo>
                <a:lnTo>
                  <a:pt x="19325" y="215"/>
                </a:lnTo>
                <a:lnTo>
                  <a:pt x="19269" y="240"/>
                </a:lnTo>
                <a:lnTo>
                  <a:pt x="19213" y="267"/>
                </a:lnTo>
                <a:lnTo>
                  <a:pt x="19160" y="293"/>
                </a:lnTo>
                <a:lnTo>
                  <a:pt x="19107" y="324"/>
                </a:lnTo>
                <a:lnTo>
                  <a:pt x="19054" y="354"/>
                </a:lnTo>
                <a:lnTo>
                  <a:pt x="19003" y="385"/>
                </a:lnTo>
                <a:lnTo>
                  <a:pt x="18951" y="417"/>
                </a:lnTo>
                <a:lnTo>
                  <a:pt x="18901" y="451"/>
                </a:lnTo>
                <a:lnTo>
                  <a:pt x="18851" y="484"/>
                </a:lnTo>
                <a:lnTo>
                  <a:pt x="18803" y="520"/>
                </a:lnTo>
                <a:lnTo>
                  <a:pt x="18755" y="557"/>
                </a:lnTo>
                <a:lnTo>
                  <a:pt x="18709" y="595"/>
                </a:lnTo>
                <a:lnTo>
                  <a:pt x="18663" y="633"/>
                </a:lnTo>
                <a:lnTo>
                  <a:pt x="18618" y="674"/>
                </a:lnTo>
                <a:lnTo>
                  <a:pt x="18574" y="714"/>
                </a:lnTo>
                <a:lnTo>
                  <a:pt x="18530" y="756"/>
                </a:lnTo>
                <a:lnTo>
                  <a:pt x="18488" y="798"/>
                </a:lnTo>
                <a:lnTo>
                  <a:pt x="18446" y="842"/>
                </a:lnTo>
                <a:lnTo>
                  <a:pt x="18406" y="887"/>
                </a:lnTo>
                <a:lnTo>
                  <a:pt x="18367" y="932"/>
                </a:lnTo>
                <a:lnTo>
                  <a:pt x="18328" y="980"/>
                </a:lnTo>
                <a:lnTo>
                  <a:pt x="18291" y="1027"/>
                </a:lnTo>
                <a:lnTo>
                  <a:pt x="18255" y="1075"/>
                </a:lnTo>
                <a:lnTo>
                  <a:pt x="18221" y="1124"/>
                </a:lnTo>
                <a:lnTo>
                  <a:pt x="18186" y="1174"/>
                </a:lnTo>
                <a:lnTo>
                  <a:pt x="18154" y="1225"/>
                </a:lnTo>
                <a:lnTo>
                  <a:pt x="18122" y="1276"/>
                </a:lnTo>
                <a:lnTo>
                  <a:pt x="18091" y="1328"/>
                </a:lnTo>
                <a:lnTo>
                  <a:pt x="18062" y="1381"/>
                </a:lnTo>
                <a:lnTo>
                  <a:pt x="18033" y="1434"/>
                </a:lnTo>
                <a:lnTo>
                  <a:pt x="18007" y="1488"/>
                </a:lnTo>
                <a:lnTo>
                  <a:pt x="17981" y="1544"/>
                </a:lnTo>
                <a:lnTo>
                  <a:pt x="17956" y="1599"/>
                </a:lnTo>
                <a:lnTo>
                  <a:pt x="17933" y="1656"/>
                </a:lnTo>
                <a:lnTo>
                  <a:pt x="17911" y="1712"/>
                </a:lnTo>
                <a:lnTo>
                  <a:pt x="17890" y="1770"/>
                </a:lnTo>
                <a:lnTo>
                  <a:pt x="17871" y="1829"/>
                </a:lnTo>
                <a:lnTo>
                  <a:pt x="17853" y="1888"/>
                </a:lnTo>
                <a:lnTo>
                  <a:pt x="17835" y="1947"/>
                </a:lnTo>
                <a:lnTo>
                  <a:pt x="17820" y="2007"/>
                </a:lnTo>
                <a:lnTo>
                  <a:pt x="17806" y="2067"/>
                </a:lnTo>
                <a:lnTo>
                  <a:pt x="17794" y="2128"/>
                </a:lnTo>
                <a:lnTo>
                  <a:pt x="17782" y="2190"/>
                </a:lnTo>
                <a:lnTo>
                  <a:pt x="17773" y="2252"/>
                </a:lnTo>
                <a:lnTo>
                  <a:pt x="17765" y="2314"/>
                </a:lnTo>
                <a:lnTo>
                  <a:pt x="17758" y="2377"/>
                </a:lnTo>
                <a:lnTo>
                  <a:pt x="17752" y="2440"/>
                </a:lnTo>
                <a:lnTo>
                  <a:pt x="17749" y="2504"/>
                </a:lnTo>
                <a:lnTo>
                  <a:pt x="17746" y="2569"/>
                </a:lnTo>
                <a:lnTo>
                  <a:pt x="17745" y="2633"/>
                </a:lnTo>
                <a:lnTo>
                  <a:pt x="17745" y="2633"/>
                </a:lnTo>
                <a:lnTo>
                  <a:pt x="17746" y="2702"/>
                </a:lnTo>
                <a:lnTo>
                  <a:pt x="17749" y="2769"/>
                </a:lnTo>
                <a:lnTo>
                  <a:pt x="17753" y="2837"/>
                </a:lnTo>
                <a:lnTo>
                  <a:pt x="17759" y="2903"/>
                </a:lnTo>
                <a:lnTo>
                  <a:pt x="17767" y="2970"/>
                </a:lnTo>
                <a:lnTo>
                  <a:pt x="17776" y="3035"/>
                </a:lnTo>
                <a:lnTo>
                  <a:pt x="17787" y="3100"/>
                </a:lnTo>
                <a:lnTo>
                  <a:pt x="17800" y="3165"/>
                </a:lnTo>
                <a:lnTo>
                  <a:pt x="17813" y="3230"/>
                </a:lnTo>
                <a:lnTo>
                  <a:pt x="17828" y="3293"/>
                </a:lnTo>
                <a:lnTo>
                  <a:pt x="17846" y="3356"/>
                </a:lnTo>
                <a:lnTo>
                  <a:pt x="17864" y="3418"/>
                </a:lnTo>
                <a:lnTo>
                  <a:pt x="17885" y="3480"/>
                </a:lnTo>
                <a:lnTo>
                  <a:pt x="17906" y="3542"/>
                </a:lnTo>
                <a:lnTo>
                  <a:pt x="17929" y="3602"/>
                </a:lnTo>
                <a:lnTo>
                  <a:pt x="17953" y="3661"/>
                </a:lnTo>
                <a:lnTo>
                  <a:pt x="17980" y="3720"/>
                </a:lnTo>
                <a:lnTo>
                  <a:pt x="18007" y="3778"/>
                </a:lnTo>
                <a:lnTo>
                  <a:pt x="18036" y="3835"/>
                </a:lnTo>
                <a:lnTo>
                  <a:pt x="18066" y="3892"/>
                </a:lnTo>
                <a:lnTo>
                  <a:pt x="18097" y="3948"/>
                </a:lnTo>
                <a:lnTo>
                  <a:pt x="18129" y="4003"/>
                </a:lnTo>
                <a:lnTo>
                  <a:pt x="18163" y="4057"/>
                </a:lnTo>
                <a:lnTo>
                  <a:pt x="18199" y="4110"/>
                </a:lnTo>
                <a:lnTo>
                  <a:pt x="18235" y="4162"/>
                </a:lnTo>
                <a:lnTo>
                  <a:pt x="18272" y="4214"/>
                </a:lnTo>
                <a:lnTo>
                  <a:pt x="18311" y="4264"/>
                </a:lnTo>
                <a:lnTo>
                  <a:pt x="18350" y="4313"/>
                </a:lnTo>
                <a:lnTo>
                  <a:pt x="18392" y="4362"/>
                </a:lnTo>
                <a:lnTo>
                  <a:pt x="18434" y="4409"/>
                </a:lnTo>
                <a:lnTo>
                  <a:pt x="18478" y="4456"/>
                </a:lnTo>
                <a:lnTo>
                  <a:pt x="18522" y="4502"/>
                </a:lnTo>
                <a:lnTo>
                  <a:pt x="18567" y="4546"/>
                </a:lnTo>
                <a:lnTo>
                  <a:pt x="18614" y="4588"/>
                </a:lnTo>
                <a:lnTo>
                  <a:pt x="18662" y="4631"/>
                </a:lnTo>
                <a:lnTo>
                  <a:pt x="18710" y="4672"/>
                </a:lnTo>
                <a:lnTo>
                  <a:pt x="18759" y="4712"/>
                </a:lnTo>
                <a:lnTo>
                  <a:pt x="18810" y="4750"/>
                </a:lnTo>
                <a:lnTo>
                  <a:pt x="18862" y="4788"/>
                </a:lnTo>
                <a:lnTo>
                  <a:pt x="18914" y="4824"/>
                </a:lnTo>
                <a:lnTo>
                  <a:pt x="18967" y="4860"/>
                </a:lnTo>
                <a:lnTo>
                  <a:pt x="19021" y="4894"/>
                </a:lnTo>
                <a:lnTo>
                  <a:pt x="19076" y="4926"/>
                </a:lnTo>
                <a:lnTo>
                  <a:pt x="19131" y="4957"/>
                </a:lnTo>
                <a:lnTo>
                  <a:pt x="19188" y="4987"/>
                </a:lnTo>
                <a:lnTo>
                  <a:pt x="19246" y="5016"/>
                </a:lnTo>
                <a:lnTo>
                  <a:pt x="19304" y="5043"/>
                </a:lnTo>
                <a:lnTo>
                  <a:pt x="19363" y="5068"/>
                </a:lnTo>
                <a:lnTo>
                  <a:pt x="19423" y="5093"/>
                </a:lnTo>
                <a:lnTo>
                  <a:pt x="19483" y="5115"/>
                </a:lnTo>
                <a:lnTo>
                  <a:pt x="19544" y="5137"/>
                </a:lnTo>
                <a:lnTo>
                  <a:pt x="19607" y="5157"/>
                </a:lnTo>
                <a:lnTo>
                  <a:pt x="19668" y="5177"/>
                </a:lnTo>
                <a:lnTo>
                  <a:pt x="19732" y="5193"/>
                </a:lnTo>
                <a:lnTo>
                  <a:pt x="19796" y="5209"/>
                </a:lnTo>
                <a:lnTo>
                  <a:pt x="19860" y="5223"/>
                </a:lnTo>
                <a:lnTo>
                  <a:pt x="19925" y="5236"/>
                </a:lnTo>
                <a:lnTo>
                  <a:pt x="19990" y="5246"/>
                </a:lnTo>
                <a:lnTo>
                  <a:pt x="20056" y="5255"/>
                </a:lnTo>
                <a:lnTo>
                  <a:pt x="20123" y="5263"/>
                </a:lnTo>
                <a:lnTo>
                  <a:pt x="20189" y="5269"/>
                </a:lnTo>
                <a:lnTo>
                  <a:pt x="20257" y="5273"/>
                </a:lnTo>
                <a:lnTo>
                  <a:pt x="20324" y="5276"/>
                </a:lnTo>
                <a:lnTo>
                  <a:pt x="20393" y="5276"/>
                </a:lnTo>
                <a:lnTo>
                  <a:pt x="20393" y="5276"/>
                </a:lnTo>
                <a:lnTo>
                  <a:pt x="20461" y="5276"/>
                </a:lnTo>
                <a:lnTo>
                  <a:pt x="20529" y="5273"/>
                </a:lnTo>
                <a:lnTo>
                  <a:pt x="20596" y="5269"/>
                </a:lnTo>
                <a:lnTo>
                  <a:pt x="20663" y="5263"/>
                </a:lnTo>
                <a:lnTo>
                  <a:pt x="20729" y="5255"/>
                </a:lnTo>
                <a:lnTo>
                  <a:pt x="20795" y="5246"/>
                </a:lnTo>
                <a:lnTo>
                  <a:pt x="20861" y="5236"/>
                </a:lnTo>
                <a:lnTo>
                  <a:pt x="20926" y="5223"/>
                </a:lnTo>
                <a:lnTo>
                  <a:pt x="20990" y="5209"/>
                </a:lnTo>
                <a:lnTo>
                  <a:pt x="21053" y="5193"/>
                </a:lnTo>
                <a:lnTo>
                  <a:pt x="21117" y="5177"/>
                </a:lnTo>
                <a:lnTo>
                  <a:pt x="21179" y="5157"/>
                </a:lnTo>
                <a:lnTo>
                  <a:pt x="21241" y="5137"/>
                </a:lnTo>
                <a:lnTo>
                  <a:pt x="21302" y="5115"/>
                </a:lnTo>
                <a:lnTo>
                  <a:pt x="21362" y="5093"/>
                </a:lnTo>
                <a:lnTo>
                  <a:pt x="21422" y="5068"/>
                </a:lnTo>
                <a:lnTo>
                  <a:pt x="21481" y="5043"/>
                </a:lnTo>
                <a:lnTo>
                  <a:pt x="21539" y="5016"/>
                </a:lnTo>
                <a:lnTo>
                  <a:pt x="21597" y="4987"/>
                </a:lnTo>
                <a:lnTo>
                  <a:pt x="21654" y="4957"/>
                </a:lnTo>
                <a:lnTo>
                  <a:pt x="21709" y="4926"/>
                </a:lnTo>
                <a:lnTo>
                  <a:pt x="21764" y="4894"/>
                </a:lnTo>
                <a:lnTo>
                  <a:pt x="21818" y="4860"/>
                </a:lnTo>
                <a:lnTo>
                  <a:pt x="21871" y="4824"/>
                </a:lnTo>
                <a:lnTo>
                  <a:pt x="21925" y="4788"/>
                </a:lnTo>
                <a:lnTo>
                  <a:pt x="21975" y="4750"/>
                </a:lnTo>
                <a:lnTo>
                  <a:pt x="22026" y="4712"/>
                </a:lnTo>
                <a:lnTo>
                  <a:pt x="22075" y="4672"/>
                </a:lnTo>
                <a:lnTo>
                  <a:pt x="22124" y="4631"/>
                </a:lnTo>
                <a:lnTo>
                  <a:pt x="22171" y="4588"/>
                </a:lnTo>
                <a:lnTo>
                  <a:pt x="22218" y="4546"/>
                </a:lnTo>
                <a:lnTo>
                  <a:pt x="22264" y="4502"/>
                </a:lnTo>
                <a:lnTo>
                  <a:pt x="22308" y="4456"/>
                </a:lnTo>
                <a:lnTo>
                  <a:pt x="22352" y="4409"/>
                </a:lnTo>
                <a:lnTo>
                  <a:pt x="22393" y="4362"/>
                </a:lnTo>
                <a:lnTo>
                  <a:pt x="22435" y="4313"/>
                </a:lnTo>
                <a:lnTo>
                  <a:pt x="22474" y="4264"/>
                </a:lnTo>
                <a:lnTo>
                  <a:pt x="22514" y="4214"/>
                </a:lnTo>
                <a:lnTo>
                  <a:pt x="22551" y="4162"/>
                </a:lnTo>
                <a:lnTo>
                  <a:pt x="22586" y="4110"/>
                </a:lnTo>
                <a:lnTo>
                  <a:pt x="22622" y="4057"/>
                </a:lnTo>
                <a:lnTo>
                  <a:pt x="22656" y="4003"/>
                </a:lnTo>
                <a:lnTo>
                  <a:pt x="22688" y="3948"/>
                </a:lnTo>
                <a:lnTo>
                  <a:pt x="22719" y="3892"/>
                </a:lnTo>
                <a:lnTo>
                  <a:pt x="22750" y="3835"/>
                </a:lnTo>
                <a:lnTo>
                  <a:pt x="22778" y="3778"/>
                </a:lnTo>
                <a:lnTo>
                  <a:pt x="22805" y="3720"/>
                </a:lnTo>
                <a:lnTo>
                  <a:pt x="22832" y="3661"/>
                </a:lnTo>
                <a:lnTo>
                  <a:pt x="22856" y="3602"/>
                </a:lnTo>
                <a:lnTo>
                  <a:pt x="22879" y="3542"/>
                </a:lnTo>
                <a:lnTo>
                  <a:pt x="22900" y="3480"/>
                </a:lnTo>
                <a:lnTo>
                  <a:pt x="22921" y="3418"/>
                </a:lnTo>
                <a:lnTo>
                  <a:pt x="22939" y="3356"/>
                </a:lnTo>
                <a:lnTo>
                  <a:pt x="22957" y="3293"/>
                </a:lnTo>
                <a:lnTo>
                  <a:pt x="22972" y="3230"/>
                </a:lnTo>
                <a:lnTo>
                  <a:pt x="22986" y="3165"/>
                </a:lnTo>
                <a:lnTo>
                  <a:pt x="22998" y="3100"/>
                </a:lnTo>
                <a:lnTo>
                  <a:pt x="23009" y="3035"/>
                </a:lnTo>
                <a:lnTo>
                  <a:pt x="23018" y="2970"/>
                </a:lnTo>
                <a:lnTo>
                  <a:pt x="23026" y="2903"/>
                </a:lnTo>
                <a:lnTo>
                  <a:pt x="23032" y="2837"/>
                </a:lnTo>
                <a:lnTo>
                  <a:pt x="23037" y="2769"/>
                </a:lnTo>
                <a:lnTo>
                  <a:pt x="23039" y="2702"/>
                </a:lnTo>
                <a:lnTo>
                  <a:pt x="23040" y="2633"/>
                </a:lnTo>
                <a:lnTo>
                  <a:pt x="23040" y="2633"/>
                </a:lnTo>
                <a:lnTo>
                  <a:pt x="23039" y="2569"/>
                </a:lnTo>
                <a:lnTo>
                  <a:pt x="23037" y="2504"/>
                </a:lnTo>
                <a:lnTo>
                  <a:pt x="23033" y="2440"/>
                </a:lnTo>
                <a:lnTo>
                  <a:pt x="23027" y="2377"/>
                </a:lnTo>
                <a:lnTo>
                  <a:pt x="23020" y="2314"/>
                </a:lnTo>
                <a:lnTo>
                  <a:pt x="23012" y="2252"/>
                </a:lnTo>
                <a:lnTo>
                  <a:pt x="23003" y="2190"/>
                </a:lnTo>
                <a:lnTo>
                  <a:pt x="22991" y="2128"/>
                </a:lnTo>
                <a:lnTo>
                  <a:pt x="22979" y="2067"/>
                </a:lnTo>
                <a:lnTo>
                  <a:pt x="22965" y="2007"/>
                </a:lnTo>
                <a:lnTo>
                  <a:pt x="22950" y="1947"/>
                </a:lnTo>
                <a:lnTo>
                  <a:pt x="22932" y="1888"/>
                </a:lnTo>
                <a:lnTo>
                  <a:pt x="22914" y="1829"/>
                </a:lnTo>
                <a:lnTo>
                  <a:pt x="22895" y="1770"/>
                </a:lnTo>
                <a:lnTo>
                  <a:pt x="22875" y="1712"/>
                </a:lnTo>
                <a:lnTo>
                  <a:pt x="22853" y="1656"/>
                </a:lnTo>
                <a:lnTo>
                  <a:pt x="22829" y="1599"/>
                </a:lnTo>
                <a:lnTo>
                  <a:pt x="22804" y="1544"/>
                </a:lnTo>
                <a:lnTo>
                  <a:pt x="22778" y="1488"/>
                </a:lnTo>
                <a:lnTo>
                  <a:pt x="22752" y="1434"/>
                </a:lnTo>
                <a:lnTo>
                  <a:pt x="22723" y="1381"/>
                </a:lnTo>
                <a:lnTo>
                  <a:pt x="22694" y="1328"/>
                </a:lnTo>
                <a:lnTo>
                  <a:pt x="22663" y="1276"/>
                </a:lnTo>
                <a:lnTo>
                  <a:pt x="22632" y="1225"/>
                </a:lnTo>
                <a:lnTo>
                  <a:pt x="22599" y="1174"/>
                </a:lnTo>
                <a:lnTo>
                  <a:pt x="22564" y="1124"/>
                </a:lnTo>
                <a:lnTo>
                  <a:pt x="22530" y="1075"/>
                </a:lnTo>
                <a:lnTo>
                  <a:pt x="22494" y="1027"/>
                </a:lnTo>
                <a:lnTo>
                  <a:pt x="22457" y="980"/>
                </a:lnTo>
                <a:lnTo>
                  <a:pt x="22419" y="932"/>
                </a:lnTo>
                <a:lnTo>
                  <a:pt x="22379" y="887"/>
                </a:lnTo>
                <a:lnTo>
                  <a:pt x="22339" y="842"/>
                </a:lnTo>
                <a:lnTo>
                  <a:pt x="22297" y="798"/>
                </a:lnTo>
                <a:lnTo>
                  <a:pt x="22255" y="756"/>
                </a:lnTo>
                <a:lnTo>
                  <a:pt x="22212" y="714"/>
                </a:lnTo>
                <a:lnTo>
                  <a:pt x="22168" y="674"/>
                </a:lnTo>
                <a:lnTo>
                  <a:pt x="22122" y="633"/>
                </a:lnTo>
                <a:lnTo>
                  <a:pt x="22076" y="595"/>
                </a:lnTo>
                <a:lnTo>
                  <a:pt x="22030" y="557"/>
                </a:lnTo>
                <a:lnTo>
                  <a:pt x="21982" y="520"/>
                </a:lnTo>
                <a:lnTo>
                  <a:pt x="21934" y="484"/>
                </a:lnTo>
                <a:lnTo>
                  <a:pt x="21884" y="451"/>
                </a:lnTo>
                <a:lnTo>
                  <a:pt x="21834" y="417"/>
                </a:lnTo>
                <a:lnTo>
                  <a:pt x="21783" y="385"/>
                </a:lnTo>
                <a:lnTo>
                  <a:pt x="21731" y="354"/>
                </a:lnTo>
                <a:lnTo>
                  <a:pt x="21678" y="324"/>
                </a:lnTo>
                <a:lnTo>
                  <a:pt x="21625" y="293"/>
                </a:lnTo>
                <a:lnTo>
                  <a:pt x="21572" y="267"/>
                </a:lnTo>
                <a:lnTo>
                  <a:pt x="21516" y="240"/>
                </a:lnTo>
                <a:lnTo>
                  <a:pt x="21462" y="215"/>
                </a:lnTo>
                <a:lnTo>
                  <a:pt x="21405" y="191"/>
                </a:lnTo>
                <a:lnTo>
                  <a:pt x="21348" y="168"/>
                </a:lnTo>
                <a:lnTo>
                  <a:pt x="21292" y="147"/>
                </a:lnTo>
                <a:lnTo>
                  <a:pt x="21233" y="126"/>
                </a:lnTo>
                <a:lnTo>
                  <a:pt x="21175" y="107"/>
                </a:lnTo>
                <a:lnTo>
                  <a:pt x="21116" y="90"/>
                </a:lnTo>
                <a:lnTo>
                  <a:pt x="21056" y="74"/>
                </a:lnTo>
                <a:lnTo>
                  <a:pt x="20995" y="59"/>
                </a:lnTo>
                <a:lnTo>
                  <a:pt x="20934" y="45"/>
                </a:lnTo>
                <a:lnTo>
                  <a:pt x="20873" y="34"/>
                </a:lnTo>
                <a:lnTo>
                  <a:pt x="20811" y="23"/>
                </a:lnTo>
                <a:lnTo>
                  <a:pt x="20749" y="14"/>
                </a:lnTo>
                <a:lnTo>
                  <a:pt x="20686" y="6"/>
                </a:lnTo>
                <a:lnTo>
                  <a:pt x="20623" y="0"/>
                </a:lnTo>
                <a:lnTo>
                  <a:pt x="20162" y="0"/>
                </a:lnTo>
                <a:close/>
                <a:moveTo>
                  <a:pt x="17918" y="2633"/>
                </a:moveTo>
                <a:lnTo>
                  <a:pt x="17918" y="2633"/>
                </a:lnTo>
                <a:lnTo>
                  <a:pt x="17919" y="2570"/>
                </a:lnTo>
                <a:lnTo>
                  <a:pt x="17921" y="2506"/>
                </a:lnTo>
                <a:lnTo>
                  <a:pt x="17924" y="2443"/>
                </a:lnTo>
                <a:lnTo>
                  <a:pt x="17930" y="2380"/>
                </a:lnTo>
                <a:lnTo>
                  <a:pt x="17937" y="2319"/>
                </a:lnTo>
                <a:lnTo>
                  <a:pt x="17946" y="2257"/>
                </a:lnTo>
                <a:lnTo>
                  <a:pt x="17957" y="2197"/>
                </a:lnTo>
                <a:lnTo>
                  <a:pt x="17968" y="2135"/>
                </a:lnTo>
                <a:lnTo>
                  <a:pt x="17981" y="2075"/>
                </a:lnTo>
                <a:lnTo>
                  <a:pt x="17996" y="2016"/>
                </a:lnTo>
                <a:lnTo>
                  <a:pt x="18011" y="1957"/>
                </a:lnTo>
                <a:lnTo>
                  <a:pt x="18029" y="1898"/>
                </a:lnTo>
                <a:lnTo>
                  <a:pt x="18048" y="1841"/>
                </a:lnTo>
                <a:lnTo>
                  <a:pt x="18068" y="1784"/>
                </a:lnTo>
                <a:lnTo>
                  <a:pt x="18090" y="1727"/>
                </a:lnTo>
                <a:lnTo>
                  <a:pt x="18112" y="1672"/>
                </a:lnTo>
                <a:lnTo>
                  <a:pt x="18136" y="1617"/>
                </a:lnTo>
                <a:lnTo>
                  <a:pt x="18162" y="1562"/>
                </a:lnTo>
                <a:lnTo>
                  <a:pt x="18188" y="1509"/>
                </a:lnTo>
                <a:lnTo>
                  <a:pt x="18217" y="1456"/>
                </a:lnTo>
                <a:lnTo>
                  <a:pt x="18246" y="1404"/>
                </a:lnTo>
                <a:lnTo>
                  <a:pt x="18276" y="1352"/>
                </a:lnTo>
                <a:lnTo>
                  <a:pt x="18309" y="1302"/>
                </a:lnTo>
                <a:lnTo>
                  <a:pt x="18341" y="1253"/>
                </a:lnTo>
                <a:lnTo>
                  <a:pt x="18375" y="1203"/>
                </a:lnTo>
                <a:lnTo>
                  <a:pt x="18410" y="1155"/>
                </a:lnTo>
                <a:lnTo>
                  <a:pt x="18446" y="1108"/>
                </a:lnTo>
                <a:lnTo>
                  <a:pt x="18483" y="1062"/>
                </a:lnTo>
                <a:lnTo>
                  <a:pt x="18522" y="1017"/>
                </a:lnTo>
                <a:lnTo>
                  <a:pt x="18561" y="972"/>
                </a:lnTo>
                <a:lnTo>
                  <a:pt x="18601" y="929"/>
                </a:lnTo>
                <a:lnTo>
                  <a:pt x="18643" y="886"/>
                </a:lnTo>
                <a:lnTo>
                  <a:pt x="18686" y="845"/>
                </a:lnTo>
                <a:lnTo>
                  <a:pt x="18730" y="804"/>
                </a:lnTo>
                <a:lnTo>
                  <a:pt x="18774" y="765"/>
                </a:lnTo>
                <a:lnTo>
                  <a:pt x="18819" y="727"/>
                </a:lnTo>
                <a:lnTo>
                  <a:pt x="18865" y="690"/>
                </a:lnTo>
                <a:lnTo>
                  <a:pt x="18913" y="653"/>
                </a:lnTo>
                <a:lnTo>
                  <a:pt x="18961" y="618"/>
                </a:lnTo>
                <a:lnTo>
                  <a:pt x="19010" y="585"/>
                </a:lnTo>
                <a:lnTo>
                  <a:pt x="19060" y="551"/>
                </a:lnTo>
                <a:lnTo>
                  <a:pt x="19111" y="520"/>
                </a:lnTo>
                <a:lnTo>
                  <a:pt x="19161" y="490"/>
                </a:lnTo>
                <a:lnTo>
                  <a:pt x="19213" y="460"/>
                </a:lnTo>
                <a:lnTo>
                  <a:pt x="19267" y="432"/>
                </a:lnTo>
                <a:lnTo>
                  <a:pt x="19321" y="406"/>
                </a:lnTo>
                <a:lnTo>
                  <a:pt x="19375" y="380"/>
                </a:lnTo>
                <a:lnTo>
                  <a:pt x="19430" y="356"/>
                </a:lnTo>
                <a:lnTo>
                  <a:pt x="19487" y="333"/>
                </a:lnTo>
                <a:lnTo>
                  <a:pt x="19542" y="312"/>
                </a:lnTo>
                <a:lnTo>
                  <a:pt x="19600" y="291"/>
                </a:lnTo>
                <a:lnTo>
                  <a:pt x="19658" y="273"/>
                </a:lnTo>
                <a:lnTo>
                  <a:pt x="19716" y="255"/>
                </a:lnTo>
                <a:lnTo>
                  <a:pt x="19775" y="239"/>
                </a:lnTo>
                <a:lnTo>
                  <a:pt x="19835" y="225"/>
                </a:lnTo>
                <a:lnTo>
                  <a:pt x="19895" y="211"/>
                </a:lnTo>
                <a:lnTo>
                  <a:pt x="19955" y="200"/>
                </a:lnTo>
                <a:lnTo>
                  <a:pt x="20017" y="190"/>
                </a:lnTo>
                <a:lnTo>
                  <a:pt x="20078" y="181"/>
                </a:lnTo>
                <a:lnTo>
                  <a:pt x="20140" y="174"/>
                </a:lnTo>
                <a:lnTo>
                  <a:pt x="20203" y="169"/>
                </a:lnTo>
                <a:lnTo>
                  <a:pt x="20265" y="165"/>
                </a:lnTo>
                <a:lnTo>
                  <a:pt x="20329" y="162"/>
                </a:lnTo>
                <a:lnTo>
                  <a:pt x="20393" y="162"/>
                </a:lnTo>
                <a:lnTo>
                  <a:pt x="20393" y="162"/>
                </a:lnTo>
                <a:lnTo>
                  <a:pt x="20456" y="162"/>
                </a:lnTo>
                <a:lnTo>
                  <a:pt x="20520" y="165"/>
                </a:lnTo>
                <a:lnTo>
                  <a:pt x="20582" y="169"/>
                </a:lnTo>
                <a:lnTo>
                  <a:pt x="20645" y="174"/>
                </a:lnTo>
                <a:lnTo>
                  <a:pt x="20707" y="181"/>
                </a:lnTo>
                <a:lnTo>
                  <a:pt x="20769" y="190"/>
                </a:lnTo>
                <a:lnTo>
                  <a:pt x="20830" y="200"/>
                </a:lnTo>
                <a:lnTo>
                  <a:pt x="20891" y="211"/>
                </a:lnTo>
                <a:lnTo>
                  <a:pt x="20951" y="225"/>
                </a:lnTo>
                <a:lnTo>
                  <a:pt x="21010" y="239"/>
                </a:lnTo>
                <a:lnTo>
                  <a:pt x="21069" y="255"/>
                </a:lnTo>
                <a:lnTo>
                  <a:pt x="21127" y="273"/>
                </a:lnTo>
                <a:lnTo>
                  <a:pt x="21185" y="291"/>
                </a:lnTo>
                <a:lnTo>
                  <a:pt x="21243" y="312"/>
                </a:lnTo>
                <a:lnTo>
                  <a:pt x="21300" y="333"/>
                </a:lnTo>
                <a:lnTo>
                  <a:pt x="21355" y="356"/>
                </a:lnTo>
                <a:lnTo>
                  <a:pt x="21410" y="380"/>
                </a:lnTo>
                <a:lnTo>
                  <a:pt x="21465" y="406"/>
                </a:lnTo>
                <a:lnTo>
                  <a:pt x="21518" y="432"/>
                </a:lnTo>
                <a:lnTo>
                  <a:pt x="21572" y="460"/>
                </a:lnTo>
                <a:lnTo>
                  <a:pt x="21624" y="490"/>
                </a:lnTo>
                <a:lnTo>
                  <a:pt x="21675" y="520"/>
                </a:lnTo>
                <a:lnTo>
                  <a:pt x="21726" y="551"/>
                </a:lnTo>
                <a:lnTo>
                  <a:pt x="21775" y="585"/>
                </a:lnTo>
                <a:lnTo>
                  <a:pt x="21824" y="618"/>
                </a:lnTo>
                <a:lnTo>
                  <a:pt x="21872" y="653"/>
                </a:lnTo>
                <a:lnTo>
                  <a:pt x="21920" y="690"/>
                </a:lnTo>
                <a:lnTo>
                  <a:pt x="21966" y="727"/>
                </a:lnTo>
                <a:lnTo>
                  <a:pt x="22011" y="765"/>
                </a:lnTo>
                <a:lnTo>
                  <a:pt x="22055" y="804"/>
                </a:lnTo>
                <a:lnTo>
                  <a:pt x="22099" y="845"/>
                </a:lnTo>
                <a:lnTo>
                  <a:pt x="22142" y="886"/>
                </a:lnTo>
                <a:lnTo>
                  <a:pt x="22184" y="929"/>
                </a:lnTo>
                <a:lnTo>
                  <a:pt x="22224" y="972"/>
                </a:lnTo>
                <a:lnTo>
                  <a:pt x="22264" y="1017"/>
                </a:lnTo>
                <a:lnTo>
                  <a:pt x="22302" y="1062"/>
                </a:lnTo>
                <a:lnTo>
                  <a:pt x="22339" y="1108"/>
                </a:lnTo>
                <a:lnTo>
                  <a:pt x="22375" y="1155"/>
                </a:lnTo>
                <a:lnTo>
                  <a:pt x="22411" y="1203"/>
                </a:lnTo>
                <a:lnTo>
                  <a:pt x="22444" y="1253"/>
                </a:lnTo>
                <a:lnTo>
                  <a:pt x="22478" y="1302"/>
                </a:lnTo>
                <a:lnTo>
                  <a:pt x="22509" y="1352"/>
                </a:lnTo>
                <a:lnTo>
                  <a:pt x="22539" y="1404"/>
                </a:lnTo>
                <a:lnTo>
                  <a:pt x="22568" y="1456"/>
                </a:lnTo>
                <a:lnTo>
                  <a:pt x="22597" y="1509"/>
                </a:lnTo>
                <a:lnTo>
                  <a:pt x="22623" y="1562"/>
                </a:lnTo>
                <a:lnTo>
                  <a:pt x="22649" y="1617"/>
                </a:lnTo>
                <a:lnTo>
                  <a:pt x="22673" y="1672"/>
                </a:lnTo>
                <a:lnTo>
                  <a:pt x="22695" y="1727"/>
                </a:lnTo>
                <a:lnTo>
                  <a:pt x="22717" y="1784"/>
                </a:lnTo>
                <a:lnTo>
                  <a:pt x="22737" y="1841"/>
                </a:lnTo>
                <a:lnTo>
                  <a:pt x="22757" y="1898"/>
                </a:lnTo>
                <a:lnTo>
                  <a:pt x="22774" y="1957"/>
                </a:lnTo>
                <a:lnTo>
                  <a:pt x="22790" y="2016"/>
                </a:lnTo>
                <a:lnTo>
                  <a:pt x="22804" y="2075"/>
                </a:lnTo>
                <a:lnTo>
                  <a:pt x="22817" y="2135"/>
                </a:lnTo>
                <a:lnTo>
                  <a:pt x="22829" y="2197"/>
                </a:lnTo>
                <a:lnTo>
                  <a:pt x="22839" y="2257"/>
                </a:lnTo>
                <a:lnTo>
                  <a:pt x="22848" y="2319"/>
                </a:lnTo>
                <a:lnTo>
                  <a:pt x="22855" y="2380"/>
                </a:lnTo>
                <a:lnTo>
                  <a:pt x="22861" y="2443"/>
                </a:lnTo>
                <a:lnTo>
                  <a:pt x="22864" y="2506"/>
                </a:lnTo>
                <a:lnTo>
                  <a:pt x="22866" y="2570"/>
                </a:lnTo>
                <a:lnTo>
                  <a:pt x="22868" y="2633"/>
                </a:lnTo>
                <a:lnTo>
                  <a:pt x="22868" y="2633"/>
                </a:lnTo>
                <a:lnTo>
                  <a:pt x="22866" y="2697"/>
                </a:lnTo>
                <a:lnTo>
                  <a:pt x="22864" y="2760"/>
                </a:lnTo>
                <a:lnTo>
                  <a:pt x="22861" y="2823"/>
                </a:lnTo>
                <a:lnTo>
                  <a:pt x="22855" y="2885"/>
                </a:lnTo>
                <a:lnTo>
                  <a:pt x="22848" y="2948"/>
                </a:lnTo>
                <a:lnTo>
                  <a:pt x="22839" y="3009"/>
                </a:lnTo>
                <a:lnTo>
                  <a:pt x="22829" y="3070"/>
                </a:lnTo>
                <a:lnTo>
                  <a:pt x="22817" y="3130"/>
                </a:lnTo>
                <a:lnTo>
                  <a:pt x="22804" y="3190"/>
                </a:lnTo>
                <a:lnTo>
                  <a:pt x="22790" y="3250"/>
                </a:lnTo>
                <a:lnTo>
                  <a:pt x="22774" y="3309"/>
                </a:lnTo>
                <a:lnTo>
                  <a:pt x="22757" y="3367"/>
                </a:lnTo>
                <a:lnTo>
                  <a:pt x="22737" y="3425"/>
                </a:lnTo>
                <a:lnTo>
                  <a:pt x="22717" y="3482"/>
                </a:lnTo>
                <a:lnTo>
                  <a:pt x="22695" y="3538"/>
                </a:lnTo>
                <a:lnTo>
                  <a:pt x="22673" y="3595"/>
                </a:lnTo>
                <a:lnTo>
                  <a:pt x="22649" y="3649"/>
                </a:lnTo>
                <a:lnTo>
                  <a:pt x="22623" y="3703"/>
                </a:lnTo>
                <a:lnTo>
                  <a:pt x="22597" y="3758"/>
                </a:lnTo>
                <a:lnTo>
                  <a:pt x="22568" y="3810"/>
                </a:lnTo>
                <a:lnTo>
                  <a:pt x="22539" y="3863"/>
                </a:lnTo>
                <a:lnTo>
                  <a:pt x="22509" y="3914"/>
                </a:lnTo>
                <a:lnTo>
                  <a:pt x="22478" y="3965"/>
                </a:lnTo>
                <a:lnTo>
                  <a:pt x="22444" y="4014"/>
                </a:lnTo>
                <a:lnTo>
                  <a:pt x="22411" y="4063"/>
                </a:lnTo>
                <a:lnTo>
                  <a:pt x="22375" y="4111"/>
                </a:lnTo>
                <a:lnTo>
                  <a:pt x="22339" y="4159"/>
                </a:lnTo>
                <a:lnTo>
                  <a:pt x="22302" y="4205"/>
                </a:lnTo>
                <a:lnTo>
                  <a:pt x="22264" y="4250"/>
                </a:lnTo>
                <a:lnTo>
                  <a:pt x="22224" y="4294"/>
                </a:lnTo>
                <a:lnTo>
                  <a:pt x="22184" y="4338"/>
                </a:lnTo>
                <a:lnTo>
                  <a:pt x="22142" y="4379"/>
                </a:lnTo>
                <a:lnTo>
                  <a:pt x="22099" y="4421"/>
                </a:lnTo>
                <a:lnTo>
                  <a:pt x="22055" y="4461"/>
                </a:lnTo>
                <a:lnTo>
                  <a:pt x="22011" y="4501"/>
                </a:lnTo>
                <a:lnTo>
                  <a:pt x="21966" y="4540"/>
                </a:lnTo>
                <a:lnTo>
                  <a:pt x="21920" y="4577"/>
                </a:lnTo>
                <a:lnTo>
                  <a:pt x="21872" y="4613"/>
                </a:lnTo>
                <a:lnTo>
                  <a:pt x="21824" y="4649"/>
                </a:lnTo>
                <a:lnTo>
                  <a:pt x="21775" y="4682"/>
                </a:lnTo>
                <a:lnTo>
                  <a:pt x="21726" y="4714"/>
                </a:lnTo>
                <a:lnTo>
                  <a:pt x="21675" y="4747"/>
                </a:lnTo>
                <a:lnTo>
                  <a:pt x="21624" y="4777"/>
                </a:lnTo>
                <a:lnTo>
                  <a:pt x="21572" y="4806"/>
                </a:lnTo>
                <a:lnTo>
                  <a:pt x="21518" y="4833"/>
                </a:lnTo>
                <a:lnTo>
                  <a:pt x="21465" y="4860"/>
                </a:lnTo>
                <a:lnTo>
                  <a:pt x="21410" y="4885"/>
                </a:lnTo>
                <a:lnTo>
                  <a:pt x="21355" y="4910"/>
                </a:lnTo>
                <a:lnTo>
                  <a:pt x="21300" y="4933"/>
                </a:lnTo>
                <a:lnTo>
                  <a:pt x="21243" y="4955"/>
                </a:lnTo>
                <a:lnTo>
                  <a:pt x="21185" y="4974"/>
                </a:lnTo>
                <a:lnTo>
                  <a:pt x="21127" y="4993"/>
                </a:lnTo>
                <a:lnTo>
                  <a:pt x="21069" y="5010"/>
                </a:lnTo>
                <a:lnTo>
                  <a:pt x="21010" y="5026"/>
                </a:lnTo>
                <a:lnTo>
                  <a:pt x="20951" y="5041"/>
                </a:lnTo>
                <a:lnTo>
                  <a:pt x="20891" y="5054"/>
                </a:lnTo>
                <a:lnTo>
                  <a:pt x="20830" y="5066"/>
                </a:lnTo>
                <a:lnTo>
                  <a:pt x="20769" y="5076"/>
                </a:lnTo>
                <a:lnTo>
                  <a:pt x="20707" y="5084"/>
                </a:lnTo>
                <a:lnTo>
                  <a:pt x="20645" y="5092"/>
                </a:lnTo>
                <a:lnTo>
                  <a:pt x="20582" y="5097"/>
                </a:lnTo>
                <a:lnTo>
                  <a:pt x="20520" y="5102"/>
                </a:lnTo>
                <a:lnTo>
                  <a:pt x="20456" y="5104"/>
                </a:lnTo>
                <a:lnTo>
                  <a:pt x="20393" y="5105"/>
                </a:lnTo>
                <a:lnTo>
                  <a:pt x="20393" y="5105"/>
                </a:lnTo>
                <a:lnTo>
                  <a:pt x="20329" y="5104"/>
                </a:lnTo>
                <a:lnTo>
                  <a:pt x="20265" y="5102"/>
                </a:lnTo>
                <a:lnTo>
                  <a:pt x="20203" y="5097"/>
                </a:lnTo>
                <a:lnTo>
                  <a:pt x="20140" y="5092"/>
                </a:lnTo>
                <a:lnTo>
                  <a:pt x="20078" y="5084"/>
                </a:lnTo>
                <a:lnTo>
                  <a:pt x="20017" y="5076"/>
                </a:lnTo>
                <a:lnTo>
                  <a:pt x="19955" y="5066"/>
                </a:lnTo>
                <a:lnTo>
                  <a:pt x="19895" y="5054"/>
                </a:lnTo>
                <a:lnTo>
                  <a:pt x="19835" y="5041"/>
                </a:lnTo>
                <a:lnTo>
                  <a:pt x="19775" y="5026"/>
                </a:lnTo>
                <a:lnTo>
                  <a:pt x="19716" y="5010"/>
                </a:lnTo>
                <a:lnTo>
                  <a:pt x="19658" y="4993"/>
                </a:lnTo>
                <a:lnTo>
                  <a:pt x="19600" y="4974"/>
                </a:lnTo>
                <a:lnTo>
                  <a:pt x="19542" y="4955"/>
                </a:lnTo>
                <a:lnTo>
                  <a:pt x="19487" y="4933"/>
                </a:lnTo>
                <a:lnTo>
                  <a:pt x="19430" y="4910"/>
                </a:lnTo>
                <a:lnTo>
                  <a:pt x="19375" y="4885"/>
                </a:lnTo>
                <a:lnTo>
                  <a:pt x="19321" y="4860"/>
                </a:lnTo>
                <a:lnTo>
                  <a:pt x="19267" y="4833"/>
                </a:lnTo>
                <a:lnTo>
                  <a:pt x="19213" y="4806"/>
                </a:lnTo>
                <a:lnTo>
                  <a:pt x="19161" y="4777"/>
                </a:lnTo>
                <a:lnTo>
                  <a:pt x="19111" y="4747"/>
                </a:lnTo>
                <a:lnTo>
                  <a:pt x="19060" y="4714"/>
                </a:lnTo>
                <a:lnTo>
                  <a:pt x="19010" y="4682"/>
                </a:lnTo>
                <a:lnTo>
                  <a:pt x="18961" y="4649"/>
                </a:lnTo>
                <a:lnTo>
                  <a:pt x="18913" y="4613"/>
                </a:lnTo>
                <a:lnTo>
                  <a:pt x="18865" y="4577"/>
                </a:lnTo>
                <a:lnTo>
                  <a:pt x="18819" y="4540"/>
                </a:lnTo>
                <a:lnTo>
                  <a:pt x="18774" y="4501"/>
                </a:lnTo>
                <a:lnTo>
                  <a:pt x="18730" y="4461"/>
                </a:lnTo>
                <a:lnTo>
                  <a:pt x="18686" y="4421"/>
                </a:lnTo>
                <a:lnTo>
                  <a:pt x="18643" y="4379"/>
                </a:lnTo>
                <a:lnTo>
                  <a:pt x="18601" y="4338"/>
                </a:lnTo>
                <a:lnTo>
                  <a:pt x="18561" y="4294"/>
                </a:lnTo>
                <a:lnTo>
                  <a:pt x="18522" y="4250"/>
                </a:lnTo>
                <a:lnTo>
                  <a:pt x="18483" y="4205"/>
                </a:lnTo>
                <a:lnTo>
                  <a:pt x="18446" y="4159"/>
                </a:lnTo>
                <a:lnTo>
                  <a:pt x="18410" y="4111"/>
                </a:lnTo>
                <a:lnTo>
                  <a:pt x="18375" y="4063"/>
                </a:lnTo>
                <a:lnTo>
                  <a:pt x="18341" y="4014"/>
                </a:lnTo>
                <a:lnTo>
                  <a:pt x="18309" y="3965"/>
                </a:lnTo>
                <a:lnTo>
                  <a:pt x="18276" y="3914"/>
                </a:lnTo>
                <a:lnTo>
                  <a:pt x="18246" y="3863"/>
                </a:lnTo>
                <a:lnTo>
                  <a:pt x="18217" y="3810"/>
                </a:lnTo>
                <a:lnTo>
                  <a:pt x="18188" y="3758"/>
                </a:lnTo>
                <a:lnTo>
                  <a:pt x="18162" y="3703"/>
                </a:lnTo>
                <a:lnTo>
                  <a:pt x="18136" y="3649"/>
                </a:lnTo>
                <a:lnTo>
                  <a:pt x="18112" y="3595"/>
                </a:lnTo>
                <a:lnTo>
                  <a:pt x="18090" y="3538"/>
                </a:lnTo>
                <a:lnTo>
                  <a:pt x="18068" y="3482"/>
                </a:lnTo>
                <a:lnTo>
                  <a:pt x="18048" y="3425"/>
                </a:lnTo>
                <a:lnTo>
                  <a:pt x="18029" y="3367"/>
                </a:lnTo>
                <a:lnTo>
                  <a:pt x="18011" y="3309"/>
                </a:lnTo>
                <a:lnTo>
                  <a:pt x="17996" y="3250"/>
                </a:lnTo>
                <a:lnTo>
                  <a:pt x="17981" y="3190"/>
                </a:lnTo>
                <a:lnTo>
                  <a:pt x="17968" y="3130"/>
                </a:lnTo>
                <a:lnTo>
                  <a:pt x="17957" y="3070"/>
                </a:lnTo>
                <a:lnTo>
                  <a:pt x="17946" y="3009"/>
                </a:lnTo>
                <a:lnTo>
                  <a:pt x="17937" y="2948"/>
                </a:lnTo>
                <a:lnTo>
                  <a:pt x="17930" y="2885"/>
                </a:lnTo>
                <a:lnTo>
                  <a:pt x="17924" y="2823"/>
                </a:lnTo>
                <a:lnTo>
                  <a:pt x="17921" y="2760"/>
                </a:lnTo>
                <a:lnTo>
                  <a:pt x="17919" y="2697"/>
                </a:lnTo>
                <a:lnTo>
                  <a:pt x="17918" y="2633"/>
                </a:lnTo>
                <a:close/>
                <a:moveTo>
                  <a:pt x="0" y="1440"/>
                </a:moveTo>
                <a:lnTo>
                  <a:pt x="1110" y="1440"/>
                </a:lnTo>
                <a:lnTo>
                  <a:pt x="1110" y="1440"/>
                </a:lnTo>
                <a:lnTo>
                  <a:pt x="1161" y="1441"/>
                </a:lnTo>
                <a:lnTo>
                  <a:pt x="1209" y="1443"/>
                </a:lnTo>
                <a:lnTo>
                  <a:pt x="1257" y="1448"/>
                </a:lnTo>
                <a:lnTo>
                  <a:pt x="1303" y="1454"/>
                </a:lnTo>
                <a:lnTo>
                  <a:pt x="1348" y="1462"/>
                </a:lnTo>
                <a:lnTo>
                  <a:pt x="1391" y="1471"/>
                </a:lnTo>
                <a:lnTo>
                  <a:pt x="1434" y="1481"/>
                </a:lnTo>
                <a:lnTo>
                  <a:pt x="1473" y="1494"/>
                </a:lnTo>
                <a:lnTo>
                  <a:pt x="1512" y="1508"/>
                </a:lnTo>
                <a:lnTo>
                  <a:pt x="1549" y="1524"/>
                </a:lnTo>
                <a:lnTo>
                  <a:pt x="1584" y="1541"/>
                </a:lnTo>
                <a:lnTo>
                  <a:pt x="1618" y="1560"/>
                </a:lnTo>
                <a:lnTo>
                  <a:pt x="1650" y="1581"/>
                </a:lnTo>
                <a:lnTo>
                  <a:pt x="1680" y="1603"/>
                </a:lnTo>
                <a:lnTo>
                  <a:pt x="1708" y="1626"/>
                </a:lnTo>
                <a:lnTo>
                  <a:pt x="1734" y="1651"/>
                </a:lnTo>
                <a:lnTo>
                  <a:pt x="1734" y="1651"/>
                </a:lnTo>
                <a:lnTo>
                  <a:pt x="1754" y="1672"/>
                </a:lnTo>
                <a:lnTo>
                  <a:pt x="1773" y="1693"/>
                </a:lnTo>
                <a:lnTo>
                  <a:pt x="1790" y="1715"/>
                </a:lnTo>
                <a:lnTo>
                  <a:pt x="1806" y="1738"/>
                </a:lnTo>
                <a:lnTo>
                  <a:pt x="1821" y="1761"/>
                </a:lnTo>
                <a:lnTo>
                  <a:pt x="1834" y="1784"/>
                </a:lnTo>
                <a:lnTo>
                  <a:pt x="1847" y="1808"/>
                </a:lnTo>
                <a:lnTo>
                  <a:pt x="1857" y="1834"/>
                </a:lnTo>
                <a:lnTo>
                  <a:pt x="1868" y="1859"/>
                </a:lnTo>
                <a:lnTo>
                  <a:pt x="1876" y="1886"/>
                </a:lnTo>
                <a:lnTo>
                  <a:pt x="1883" y="1912"/>
                </a:lnTo>
                <a:lnTo>
                  <a:pt x="1888" y="1940"/>
                </a:lnTo>
                <a:lnTo>
                  <a:pt x="1893" y="1968"/>
                </a:lnTo>
                <a:lnTo>
                  <a:pt x="1895" y="1997"/>
                </a:lnTo>
                <a:lnTo>
                  <a:pt x="1898" y="2027"/>
                </a:lnTo>
                <a:lnTo>
                  <a:pt x="1899" y="2057"/>
                </a:lnTo>
                <a:lnTo>
                  <a:pt x="1899" y="2064"/>
                </a:lnTo>
                <a:lnTo>
                  <a:pt x="1899" y="2064"/>
                </a:lnTo>
                <a:lnTo>
                  <a:pt x="1898" y="2088"/>
                </a:lnTo>
                <a:lnTo>
                  <a:pt x="1896" y="2112"/>
                </a:lnTo>
                <a:lnTo>
                  <a:pt x="1895" y="2137"/>
                </a:lnTo>
                <a:lnTo>
                  <a:pt x="1892" y="2160"/>
                </a:lnTo>
                <a:lnTo>
                  <a:pt x="1888" y="2182"/>
                </a:lnTo>
                <a:lnTo>
                  <a:pt x="1884" y="2204"/>
                </a:lnTo>
                <a:lnTo>
                  <a:pt x="1879" y="2224"/>
                </a:lnTo>
                <a:lnTo>
                  <a:pt x="1873" y="2244"/>
                </a:lnTo>
                <a:lnTo>
                  <a:pt x="1868" y="2264"/>
                </a:lnTo>
                <a:lnTo>
                  <a:pt x="1859" y="2283"/>
                </a:lnTo>
                <a:lnTo>
                  <a:pt x="1853" y="2302"/>
                </a:lnTo>
                <a:lnTo>
                  <a:pt x="1844" y="2320"/>
                </a:lnTo>
                <a:lnTo>
                  <a:pt x="1835" y="2338"/>
                </a:lnTo>
                <a:lnTo>
                  <a:pt x="1826" y="2354"/>
                </a:lnTo>
                <a:lnTo>
                  <a:pt x="1815" y="2370"/>
                </a:lnTo>
                <a:lnTo>
                  <a:pt x="1805" y="2386"/>
                </a:lnTo>
                <a:lnTo>
                  <a:pt x="1783" y="2416"/>
                </a:lnTo>
                <a:lnTo>
                  <a:pt x="1759" y="2445"/>
                </a:lnTo>
                <a:lnTo>
                  <a:pt x="1733" y="2470"/>
                </a:lnTo>
                <a:lnTo>
                  <a:pt x="1706" y="2496"/>
                </a:lnTo>
                <a:lnTo>
                  <a:pt x="1677" y="2519"/>
                </a:lnTo>
                <a:lnTo>
                  <a:pt x="1647" y="2540"/>
                </a:lnTo>
                <a:lnTo>
                  <a:pt x="1616" y="2559"/>
                </a:lnTo>
                <a:lnTo>
                  <a:pt x="1584" y="2578"/>
                </a:lnTo>
                <a:lnTo>
                  <a:pt x="1584" y="2578"/>
                </a:lnTo>
                <a:lnTo>
                  <a:pt x="1635" y="2599"/>
                </a:lnTo>
                <a:lnTo>
                  <a:pt x="1682" y="2621"/>
                </a:lnTo>
                <a:lnTo>
                  <a:pt x="1729" y="2645"/>
                </a:lnTo>
                <a:lnTo>
                  <a:pt x="1750" y="2656"/>
                </a:lnTo>
                <a:lnTo>
                  <a:pt x="1770" y="2669"/>
                </a:lnTo>
                <a:lnTo>
                  <a:pt x="1791" y="2683"/>
                </a:lnTo>
                <a:lnTo>
                  <a:pt x="1811" y="2697"/>
                </a:lnTo>
                <a:lnTo>
                  <a:pt x="1829" y="2711"/>
                </a:lnTo>
                <a:lnTo>
                  <a:pt x="1848" y="2726"/>
                </a:lnTo>
                <a:lnTo>
                  <a:pt x="1864" y="2742"/>
                </a:lnTo>
                <a:lnTo>
                  <a:pt x="1881" y="2757"/>
                </a:lnTo>
                <a:lnTo>
                  <a:pt x="1896" y="2774"/>
                </a:lnTo>
                <a:lnTo>
                  <a:pt x="1912" y="2792"/>
                </a:lnTo>
                <a:lnTo>
                  <a:pt x="1925" y="2809"/>
                </a:lnTo>
                <a:lnTo>
                  <a:pt x="1939" y="2828"/>
                </a:lnTo>
                <a:lnTo>
                  <a:pt x="1951" y="2847"/>
                </a:lnTo>
                <a:lnTo>
                  <a:pt x="1962" y="2867"/>
                </a:lnTo>
                <a:lnTo>
                  <a:pt x="1974" y="2888"/>
                </a:lnTo>
                <a:lnTo>
                  <a:pt x="1983" y="2908"/>
                </a:lnTo>
                <a:lnTo>
                  <a:pt x="1993" y="2930"/>
                </a:lnTo>
                <a:lnTo>
                  <a:pt x="2001" y="2953"/>
                </a:lnTo>
                <a:lnTo>
                  <a:pt x="2008" y="2977"/>
                </a:lnTo>
                <a:lnTo>
                  <a:pt x="2014" y="3001"/>
                </a:lnTo>
                <a:lnTo>
                  <a:pt x="2019" y="3026"/>
                </a:lnTo>
                <a:lnTo>
                  <a:pt x="2024" y="3052"/>
                </a:lnTo>
                <a:lnTo>
                  <a:pt x="2027" y="3079"/>
                </a:lnTo>
                <a:lnTo>
                  <a:pt x="2030" y="3107"/>
                </a:lnTo>
                <a:lnTo>
                  <a:pt x="2031" y="3136"/>
                </a:lnTo>
                <a:lnTo>
                  <a:pt x="2032" y="3165"/>
                </a:lnTo>
                <a:lnTo>
                  <a:pt x="2032" y="3172"/>
                </a:lnTo>
                <a:lnTo>
                  <a:pt x="2032" y="3172"/>
                </a:lnTo>
                <a:lnTo>
                  <a:pt x="2031" y="3212"/>
                </a:lnTo>
                <a:lnTo>
                  <a:pt x="2027" y="3252"/>
                </a:lnTo>
                <a:lnTo>
                  <a:pt x="2023" y="3289"/>
                </a:lnTo>
                <a:lnTo>
                  <a:pt x="2016" y="3326"/>
                </a:lnTo>
                <a:lnTo>
                  <a:pt x="2006" y="3360"/>
                </a:lnTo>
                <a:lnTo>
                  <a:pt x="1995" y="3395"/>
                </a:lnTo>
                <a:lnTo>
                  <a:pt x="1982" y="3427"/>
                </a:lnTo>
                <a:lnTo>
                  <a:pt x="1967" y="3458"/>
                </a:lnTo>
                <a:lnTo>
                  <a:pt x="1951" y="3488"/>
                </a:lnTo>
                <a:lnTo>
                  <a:pt x="1932" y="3517"/>
                </a:lnTo>
                <a:lnTo>
                  <a:pt x="1913" y="3545"/>
                </a:lnTo>
                <a:lnTo>
                  <a:pt x="1891" y="3570"/>
                </a:lnTo>
                <a:lnTo>
                  <a:pt x="1868" y="3596"/>
                </a:lnTo>
                <a:lnTo>
                  <a:pt x="1842" y="3619"/>
                </a:lnTo>
                <a:lnTo>
                  <a:pt x="1815" y="3642"/>
                </a:lnTo>
                <a:lnTo>
                  <a:pt x="1787" y="3663"/>
                </a:lnTo>
                <a:lnTo>
                  <a:pt x="1756" y="3683"/>
                </a:lnTo>
                <a:lnTo>
                  <a:pt x="1725" y="3701"/>
                </a:lnTo>
                <a:lnTo>
                  <a:pt x="1692" y="3718"/>
                </a:lnTo>
                <a:lnTo>
                  <a:pt x="1657" y="3735"/>
                </a:lnTo>
                <a:lnTo>
                  <a:pt x="1621" y="3750"/>
                </a:lnTo>
                <a:lnTo>
                  <a:pt x="1583" y="3762"/>
                </a:lnTo>
                <a:lnTo>
                  <a:pt x="1545" y="3775"/>
                </a:lnTo>
                <a:lnTo>
                  <a:pt x="1504" y="3785"/>
                </a:lnTo>
                <a:lnTo>
                  <a:pt x="1463" y="3796"/>
                </a:lnTo>
                <a:lnTo>
                  <a:pt x="1420" y="3804"/>
                </a:lnTo>
                <a:lnTo>
                  <a:pt x="1376" y="3811"/>
                </a:lnTo>
                <a:lnTo>
                  <a:pt x="1331" y="3817"/>
                </a:lnTo>
                <a:lnTo>
                  <a:pt x="1283" y="3821"/>
                </a:lnTo>
                <a:lnTo>
                  <a:pt x="1236" y="3824"/>
                </a:lnTo>
                <a:lnTo>
                  <a:pt x="1187" y="3826"/>
                </a:lnTo>
                <a:lnTo>
                  <a:pt x="1137" y="3827"/>
                </a:lnTo>
                <a:lnTo>
                  <a:pt x="0" y="3827"/>
                </a:lnTo>
                <a:lnTo>
                  <a:pt x="0" y="1440"/>
                </a:lnTo>
                <a:close/>
                <a:moveTo>
                  <a:pt x="1376" y="2146"/>
                </a:moveTo>
                <a:lnTo>
                  <a:pt x="1376" y="2146"/>
                </a:lnTo>
                <a:lnTo>
                  <a:pt x="1376" y="2131"/>
                </a:lnTo>
                <a:lnTo>
                  <a:pt x="1375" y="2117"/>
                </a:lnTo>
                <a:lnTo>
                  <a:pt x="1372" y="2103"/>
                </a:lnTo>
                <a:lnTo>
                  <a:pt x="1370" y="2090"/>
                </a:lnTo>
                <a:lnTo>
                  <a:pt x="1367" y="2078"/>
                </a:lnTo>
                <a:lnTo>
                  <a:pt x="1363" y="2065"/>
                </a:lnTo>
                <a:lnTo>
                  <a:pt x="1358" y="2052"/>
                </a:lnTo>
                <a:lnTo>
                  <a:pt x="1354" y="2041"/>
                </a:lnTo>
                <a:lnTo>
                  <a:pt x="1347" y="2030"/>
                </a:lnTo>
                <a:lnTo>
                  <a:pt x="1341" y="2019"/>
                </a:lnTo>
                <a:lnTo>
                  <a:pt x="1333" y="2008"/>
                </a:lnTo>
                <a:lnTo>
                  <a:pt x="1325" y="1999"/>
                </a:lnTo>
                <a:lnTo>
                  <a:pt x="1317" y="1990"/>
                </a:lnTo>
                <a:lnTo>
                  <a:pt x="1308" y="1981"/>
                </a:lnTo>
                <a:lnTo>
                  <a:pt x="1297" y="1972"/>
                </a:lnTo>
                <a:lnTo>
                  <a:pt x="1287" y="1964"/>
                </a:lnTo>
                <a:lnTo>
                  <a:pt x="1275" y="1956"/>
                </a:lnTo>
                <a:lnTo>
                  <a:pt x="1264" y="1949"/>
                </a:lnTo>
                <a:lnTo>
                  <a:pt x="1251" y="1942"/>
                </a:lnTo>
                <a:lnTo>
                  <a:pt x="1238" y="1937"/>
                </a:lnTo>
                <a:lnTo>
                  <a:pt x="1209" y="1925"/>
                </a:lnTo>
                <a:lnTo>
                  <a:pt x="1179" y="1916"/>
                </a:lnTo>
                <a:lnTo>
                  <a:pt x="1146" y="1909"/>
                </a:lnTo>
                <a:lnTo>
                  <a:pt x="1110" y="1904"/>
                </a:lnTo>
                <a:lnTo>
                  <a:pt x="1071" y="1901"/>
                </a:lnTo>
                <a:lnTo>
                  <a:pt x="1031" y="1900"/>
                </a:lnTo>
                <a:lnTo>
                  <a:pt x="513" y="1900"/>
                </a:lnTo>
                <a:lnTo>
                  <a:pt x="513" y="2405"/>
                </a:lnTo>
                <a:lnTo>
                  <a:pt x="997" y="2405"/>
                </a:lnTo>
                <a:lnTo>
                  <a:pt x="997" y="2405"/>
                </a:lnTo>
                <a:lnTo>
                  <a:pt x="1039" y="2403"/>
                </a:lnTo>
                <a:lnTo>
                  <a:pt x="1080" y="2401"/>
                </a:lnTo>
                <a:lnTo>
                  <a:pt x="1118" y="2397"/>
                </a:lnTo>
                <a:lnTo>
                  <a:pt x="1154" y="2390"/>
                </a:lnTo>
                <a:lnTo>
                  <a:pt x="1187" y="2381"/>
                </a:lnTo>
                <a:lnTo>
                  <a:pt x="1218" y="2371"/>
                </a:lnTo>
                <a:lnTo>
                  <a:pt x="1233" y="2365"/>
                </a:lnTo>
                <a:lnTo>
                  <a:pt x="1247" y="2360"/>
                </a:lnTo>
                <a:lnTo>
                  <a:pt x="1261" y="2353"/>
                </a:lnTo>
                <a:lnTo>
                  <a:pt x="1274" y="2345"/>
                </a:lnTo>
                <a:lnTo>
                  <a:pt x="1286" y="2336"/>
                </a:lnTo>
                <a:lnTo>
                  <a:pt x="1297" y="2328"/>
                </a:lnTo>
                <a:lnTo>
                  <a:pt x="1308" y="2319"/>
                </a:lnTo>
                <a:lnTo>
                  <a:pt x="1317" y="2310"/>
                </a:lnTo>
                <a:lnTo>
                  <a:pt x="1326" y="2299"/>
                </a:lnTo>
                <a:lnTo>
                  <a:pt x="1335" y="2289"/>
                </a:lnTo>
                <a:lnTo>
                  <a:pt x="1342" y="2279"/>
                </a:lnTo>
                <a:lnTo>
                  <a:pt x="1349" y="2266"/>
                </a:lnTo>
                <a:lnTo>
                  <a:pt x="1355" y="2254"/>
                </a:lnTo>
                <a:lnTo>
                  <a:pt x="1361" y="2242"/>
                </a:lnTo>
                <a:lnTo>
                  <a:pt x="1365" y="2228"/>
                </a:lnTo>
                <a:lnTo>
                  <a:pt x="1369" y="2214"/>
                </a:lnTo>
                <a:lnTo>
                  <a:pt x="1372" y="2199"/>
                </a:lnTo>
                <a:lnTo>
                  <a:pt x="1375" y="2184"/>
                </a:lnTo>
                <a:lnTo>
                  <a:pt x="1376" y="2169"/>
                </a:lnTo>
                <a:lnTo>
                  <a:pt x="1376" y="2153"/>
                </a:lnTo>
                <a:lnTo>
                  <a:pt x="1376" y="2146"/>
                </a:lnTo>
                <a:close/>
                <a:moveTo>
                  <a:pt x="1120" y="2841"/>
                </a:moveTo>
                <a:lnTo>
                  <a:pt x="513" y="2841"/>
                </a:lnTo>
                <a:lnTo>
                  <a:pt x="513" y="3366"/>
                </a:lnTo>
                <a:lnTo>
                  <a:pt x="1137" y="3366"/>
                </a:lnTo>
                <a:lnTo>
                  <a:pt x="1137" y="3366"/>
                </a:lnTo>
                <a:lnTo>
                  <a:pt x="1179" y="3365"/>
                </a:lnTo>
                <a:lnTo>
                  <a:pt x="1220" y="3362"/>
                </a:lnTo>
                <a:lnTo>
                  <a:pt x="1258" y="3358"/>
                </a:lnTo>
                <a:lnTo>
                  <a:pt x="1292" y="3351"/>
                </a:lnTo>
                <a:lnTo>
                  <a:pt x="1326" y="3342"/>
                </a:lnTo>
                <a:lnTo>
                  <a:pt x="1357" y="3331"/>
                </a:lnTo>
                <a:lnTo>
                  <a:pt x="1371" y="3324"/>
                </a:lnTo>
                <a:lnTo>
                  <a:pt x="1385" y="3319"/>
                </a:lnTo>
                <a:lnTo>
                  <a:pt x="1398" y="3310"/>
                </a:lnTo>
                <a:lnTo>
                  <a:pt x="1410" y="3304"/>
                </a:lnTo>
                <a:lnTo>
                  <a:pt x="1422" y="3294"/>
                </a:lnTo>
                <a:lnTo>
                  <a:pt x="1432" y="3286"/>
                </a:lnTo>
                <a:lnTo>
                  <a:pt x="1443" y="3277"/>
                </a:lnTo>
                <a:lnTo>
                  <a:pt x="1452" y="3267"/>
                </a:lnTo>
                <a:lnTo>
                  <a:pt x="1461" y="3256"/>
                </a:lnTo>
                <a:lnTo>
                  <a:pt x="1470" y="3246"/>
                </a:lnTo>
                <a:lnTo>
                  <a:pt x="1476" y="3234"/>
                </a:lnTo>
                <a:lnTo>
                  <a:pt x="1483" y="3223"/>
                </a:lnTo>
                <a:lnTo>
                  <a:pt x="1489" y="3210"/>
                </a:lnTo>
                <a:lnTo>
                  <a:pt x="1495" y="3197"/>
                </a:lnTo>
                <a:lnTo>
                  <a:pt x="1500" y="3183"/>
                </a:lnTo>
                <a:lnTo>
                  <a:pt x="1503" y="3170"/>
                </a:lnTo>
                <a:lnTo>
                  <a:pt x="1505" y="3155"/>
                </a:lnTo>
                <a:lnTo>
                  <a:pt x="1508" y="3139"/>
                </a:lnTo>
                <a:lnTo>
                  <a:pt x="1509" y="3123"/>
                </a:lnTo>
                <a:lnTo>
                  <a:pt x="1509" y="3107"/>
                </a:lnTo>
                <a:lnTo>
                  <a:pt x="1509" y="3100"/>
                </a:lnTo>
                <a:lnTo>
                  <a:pt x="1509" y="3100"/>
                </a:lnTo>
                <a:lnTo>
                  <a:pt x="1509" y="3085"/>
                </a:lnTo>
                <a:lnTo>
                  <a:pt x="1508" y="3071"/>
                </a:lnTo>
                <a:lnTo>
                  <a:pt x="1505" y="3056"/>
                </a:lnTo>
                <a:lnTo>
                  <a:pt x="1503" y="3044"/>
                </a:lnTo>
                <a:lnTo>
                  <a:pt x="1501" y="3030"/>
                </a:lnTo>
                <a:lnTo>
                  <a:pt x="1496" y="3017"/>
                </a:lnTo>
                <a:lnTo>
                  <a:pt x="1491" y="3004"/>
                </a:lnTo>
                <a:lnTo>
                  <a:pt x="1486" y="2992"/>
                </a:lnTo>
                <a:lnTo>
                  <a:pt x="1480" y="2980"/>
                </a:lnTo>
                <a:lnTo>
                  <a:pt x="1473" y="2970"/>
                </a:lnTo>
                <a:lnTo>
                  <a:pt x="1466" y="2958"/>
                </a:lnTo>
                <a:lnTo>
                  <a:pt x="1457" y="2948"/>
                </a:lnTo>
                <a:lnTo>
                  <a:pt x="1448" y="2937"/>
                </a:lnTo>
                <a:lnTo>
                  <a:pt x="1438" y="2928"/>
                </a:lnTo>
                <a:lnTo>
                  <a:pt x="1427" y="2919"/>
                </a:lnTo>
                <a:lnTo>
                  <a:pt x="1415" y="2911"/>
                </a:lnTo>
                <a:lnTo>
                  <a:pt x="1404" y="2903"/>
                </a:lnTo>
                <a:lnTo>
                  <a:pt x="1390" y="2895"/>
                </a:lnTo>
                <a:lnTo>
                  <a:pt x="1376" y="2888"/>
                </a:lnTo>
                <a:lnTo>
                  <a:pt x="1362" y="2881"/>
                </a:lnTo>
                <a:lnTo>
                  <a:pt x="1346" y="2875"/>
                </a:lnTo>
                <a:lnTo>
                  <a:pt x="1329" y="2869"/>
                </a:lnTo>
                <a:lnTo>
                  <a:pt x="1312" y="2863"/>
                </a:lnTo>
                <a:lnTo>
                  <a:pt x="1295" y="2859"/>
                </a:lnTo>
                <a:lnTo>
                  <a:pt x="1255" y="2852"/>
                </a:lnTo>
                <a:lnTo>
                  <a:pt x="1214" y="2846"/>
                </a:lnTo>
                <a:lnTo>
                  <a:pt x="1169" y="2843"/>
                </a:lnTo>
                <a:lnTo>
                  <a:pt x="1120" y="2841"/>
                </a:lnTo>
                <a:close/>
                <a:moveTo>
                  <a:pt x="2794" y="3588"/>
                </a:moveTo>
                <a:lnTo>
                  <a:pt x="2794" y="3827"/>
                </a:lnTo>
                <a:lnTo>
                  <a:pt x="2275" y="3827"/>
                </a:lnTo>
                <a:lnTo>
                  <a:pt x="2275" y="1337"/>
                </a:lnTo>
                <a:lnTo>
                  <a:pt x="2794" y="1337"/>
                </a:lnTo>
                <a:lnTo>
                  <a:pt x="2794" y="2261"/>
                </a:lnTo>
                <a:lnTo>
                  <a:pt x="2794" y="2261"/>
                </a:lnTo>
                <a:lnTo>
                  <a:pt x="2819" y="2230"/>
                </a:lnTo>
                <a:lnTo>
                  <a:pt x="2844" y="2200"/>
                </a:lnTo>
                <a:lnTo>
                  <a:pt x="2871" y="2171"/>
                </a:lnTo>
                <a:lnTo>
                  <a:pt x="2899" y="2143"/>
                </a:lnTo>
                <a:lnTo>
                  <a:pt x="2929" y="2117"/>
                </a:lnTo>
                <a:lnTo>
                  <a:pt x="2959" y="2093"/>
                </a:lnTo>
                <a:lnTo>
                  <a:pt x="2992" y="2069"/>
                </a:lnTo>
                <a:lnTo>
                  <a:pt x="3026" y="2049"/>
                </a:lnTo>
                <a:lnTo>
                  <a:pt x="3062" y="2030"/>
                </a:lnTo>
                <a:lnTo>
                  <a:pt x="3099" y="2014"/>
                </a:lnTo>
                <a:lnTo>
                  <a:pt x="3118" y="2006"/>
                </a:lnTo>
                <a:lnTo>
                  <a:pt x="3138" y="1999"/>
                </a:lnTo>
                <a:lnTo>
                  <a:pt x="3159" y="1993"/>
                </a:lnTo>
                <a:lnTo>
                  <a:pt x="3180" y="1987"/>
                </a:lnTo>
                <a:lnTo>
                  <a:pt x="3201" y="1982"/>
                </a:lnTo>
                <a:lnTo>
                  <a:pt x="3222" y="1977"/>
                </a:lnTo>
                <a:lnTo>
                  <a:pt x="3246" y="1974"/>
                </a:lnTo>
                <a:lnTo>
                  <a:pt x="3268" y="1970"/>
                </a:lnTo>
                <a:lnTo>
                  <a:pt x="3291" y="1968"/>
                </a:lnTo>
                <a:lnTo>
                  <a:pt x="3315" y="1967"/>
                </a:lnTo>
                <a:lnTo>
                  <a:pt x="3339" y="1966"/>
                </a:lnTo>
                <a:lnTo>
                  <a:pt x="3365" y="1964"/>
                </a:lnTo>
                <a:lnTo>
                  <a:pt x="3365" y="1964"/>
                </a:lnTo>
                <a:lnTo>
                  <a:pt x="3404" y="1966"/>
                </a:lnTo>
                <a:lnTo>
                  <a:pt x="3445" y="1969"/>
                </a:lnTo>
                <a:lnTo>
                  <a:pt x="3484" y="1974"/>
                </a:lnTo>
                <a:lnTo>
                  <a:pt x="3523" y="1981"/>
                </a:lnTo>
                <a:lnTo>
                  <a:pt x="3562" y="1989"/>
                </a:lnTo>
                <a:lnTo>
                  <a:pt x="3600" y="1999"/>
                </a:lnTo>
                <a:lnTo>
                  <a:pt x="3638" y="2012"/>
                </a:lnTo>
                <a:lnTo>
                  <a:pt x="3675" y="2027"/>
                </a:lnTo>
                <a:lnTo>
                  <a:pt x="3712" y="2043"/>
                </a:lnTo>
                <a:lnTo>
                  <a:pt x="3747" y="2060"/>
                </a:lnTo>
                <a:lnTo>
                  <a:pt x="3781" y="2081"/>
                </a:lnTo>
                <a:lnTo>
                  <a:pt x="3816" y="2103"/>
                </a:lnTo>
                <a:lnTo>
                  <a:pt x="3848" y="2126"/>
                </a:lnTo>
                <a:lnTo>
                  <a:pt x="3881" y="2152"/>
                </a:lnTo>
                <a:lnTo>
                  <a:pt x="3912" y="2179"/>
                </a:lnTo>
                <a:lnTo>
                  <a:pt x="3941" y="2208"/>
                </a:lnTo>
                <a:lnTo>
                  <a:pt x="3970" y="2239"/>
                </a:lnTo>
                <a:lnTo>
                  <a:pt x="3997" y="2272"/>
                </a:lnTo>
                <a:lnTo>
                  <a:pt x="4022" y="2306"/>
                </a:lnTo>
                <a:lnTo>
                  <a:pt x="4046" y="2342"/>
                </a:lnTo>
                <a:lnTo>
                  <a:pt x="4069" y="2380"/>
                </a:lnTo>
                <a:lnTo>
                  <a:pt x="4090" y="2420"/>
                </a:lnTo>
                <a:lnTo>
                  <a:pt x="4110" y="2461"/>
                </a:lnTo>
                <a:lnTo>
                  <a:pt x="4127" y="2504"/>
                </a:lnTo>
                <a:lnTo>
                  <a:pt x="4144" y="2549"/>
                </a:lnTo>
                <a:lnTo>
                  <a:pt x="4157" y="2595"/>
                </a:lnTo>
                <a:lnTo>
                  <a:pt x="4170" y="2644"/>
                </a:lnTo>
                <a:lnTo>
                  <a:pt x="4179" y="2693"/>
                </a:lnTo>
                <a:lnTo>
                  <a:pt x="4188" y="2745"/>
                </a:lnTo>
                <a:lnTo>
                  <a:pt x="4193" y="2799"/>
                </a:lnTo>
                <a:lnTo>
                  <a:pt x="4197" y="2853"/>
                </a:lnTo>
                <a:lnTo>
                  <a:pt x="4198" y="2910"/>
                </a:lnTo>
                <a:lnTo>
                  <a:pt x="4198" y="2916"/>
                </a:lnTo>
                <a:lnTo>
                  <a:pt x="4198" y="2916"/>
                </a:lnTo>
                <a:lnTo>
                  <a:pt x="4197" y="2973"/>
                </a:lnTo>
                <a:lnTo>
                  <a:pt x="4193" y="3027"/>
                </a:lnTo>
                <a:lnTo>
                  <a:pt x="4188" y="3081"/>
                </a:lnTo>
                <a:lnTo>
                  <a:pt x="4179" y="3131"/>
                </a:lnTo>
                <a:lnTo>
                  <a:pt x="4170" y="3182"/>
                </a:lnTo>
                <a:lnTo>
                  <a:pt x="4159" y="3230"/>
                </a:lnTo>
                <a:lnTo>
                  <a:pt x="4145" y="3277"/>
                </a:lnTo>
                <a:lnTo>
                  <a:pt x="4129" y="3321"/>
                </a:lnTo>
                <a:lnTo>
                  <a:pt x="4111" y="3365"/>
                </a:lnTo>
                <a:lnTo>
                  <a:pt x="4091" y="3405"/>
                </a:lnTo>
                <a:lnTo>
                  <a:pt x="4071" y="3446"/>
                </a:lnTo>
                <a:lnTo>
                  <a:pt x="4049" y="3483"/>
                </a:lnTo>
                <a:lnTo>
                  <a:pt x="4024" y="3520"/>
                </a:lnTo>
                <a:lnTo>
                  <a:pt x="3999" y="3554"/>
                </a:lnTo>
                <a:lnTo>
                  <a:pt x="3972" y="3587"/>
                </a:lnTo>
                <a:lnTo>
                  <a:pt x="3943" y="3618"/>
                </a:lnTo>
                <a:lnTo>
                  <a:pt x="3914" y="3647"/>
                </a:lnTo>
                <a:lnTo>
                  <a:pt x="3883" y="3673"/>
                </a:lnTo>
                <a:lnTo>
                  <a:pt x="3852" y="3699"/>
                </a:lnTo>
                <a:lnTo>
                  <a:pt x="3818" y="3723"/>
                </a:lnTo>
                <a:lnTo>
                  <a:pt x="3785" y="3745"/>
                </a:lnTo>
                <a:lnTo>
                  <a:pt x="3750" y="3765"/>
                </a:lnTo>
                <a:lnTo>
                  <a:pt x="3714" y="3783"/>
                </a:lnTo>
                <a:lnTo>
                  <a:pt x="3678" y="3799"/>
                </a:lnTo>
                <a:lnTo>
                  <a:pt x="3640" y="3813"/>
                </a:lnTo>
                <a:lnTo>
                  <a:pt x="3603" y="3826"/>
                </a:lnTo>
                <a:lnTo>
                  <a:pt x="3564" y="3836"/>
                </a:lnTo>
                <a:lnTo>
                  <a:pt x="3524" y="3845"/>
                </a:lnTo>
                <a:lnTo>
                  <a:pt x="3485" y="3852"/>
                </a:lnTo>
                <a:lnTo>
                  <a:pt x="3446" y="3857"/>
                </a:lnTo>
                <a:lnTo>
                  <a:pt x="3405" y="3859"/>
                </a:lnTo>
                <a:lnTo>
                  <a:pt x="3365" y="3861"/>
                </a:lnTo>
                <a:lnTo>
                  <a:pt x="3365" y="3861"/>
                </a:lnTo>
                <a:lnTo>
                  <a:pt x="3339" y="3861"/>
                </a:lnTo>
                <a:lnTo>
                  <a:pt x="3314" y="3859"/>
                </a:lnTo>
                <a:lnTo>
                  <a:pt x="3290" y="3857"/>
                </a:lnTo>
                <a:lnTo>
                  <a:pt x="3265" y="3855"/>
                </a:lnTo>
                <a:lnTo>
                  <a:pt x="3242" y="3851"/>
                </a:lnTo>
                <a:lnTo>
                  <a:pt x="3220" y="3848"/>
                </a:lnTo>
                <a:lnTo>
                  <a:pt x="3198" y="3843"/>
                </a:lnTo>
                <a:lnTo>
                  <a:pt x="3176" y="3839"/>
                </a:lnTo>
                <a:lnTo>
                  <a:pt x="3155" y="3833"/>
                </a:lnTo>
                <a:lnTo>
                  <a:pt x="3135" y="3827"/>
                </a:lnTo>
                <a:lnTo>
                  <a:pt x="3095" y="3813"/>
                </a:lnTo>
                <a:lnTo>
                  <a:pt x="3057" y="3797"/>
                </a:lnTo>
                <a:lnTo>
                  <a:pt x="3022" y="3780"/>
                </a:lnTo>
                <a:lnTo>
                  <a:pt x="2988" y="3760"/>
                </a:lnTo>
                <a:lnTo>
                  <a:pt x="2956" y="3739"/>
                </a:lnTo>
                <a:lnTo>
                  <a:pt x="2925" y="3716"/>
                </a:lnTo>
                <a:lnTo>
                  <a:pt x="2896" y="3692"/>
                </a:lnTo>
                <a:lnTo>
                  <a:pt x="2868" y="3668"/>
                </a:lnTo>
                <a:lnTo>
                  <a:pt x="2843" y="3642"/>
                </a:lnTo>
                <a:lnTo>
                  <a:pt x="2818" y="3616"/>
                </a:lnTo>
                <a:lnTo>
                  <a:pt x="2794" y="3588"/>
                </a:lnTo>
                <a:close/>
                <a:moveTo>
                  <a:pt x="3678" y="2916"/>
                </a:moveTo>
                <a:lnTo>
                  <a:pt x="3678" y="2910"/>
                </a:lnTo>
                <a:lnTo>
                  <a:pt x="3678" y="2910"/>
                </a:lnTo>
                <a:lnTo>
                  <a:pt x="3678" y="2881"/>
                </a:lnTo>
                <a:lnTo>
                  <a:pt x="3676" y="2854"/>
                </a:lnTo>
                <a:lnTo>
                  <a:pt x="3674" y="2826"/>
                </a:lnTo>
                <a:lnTo>
                  <a:pt x="3669" y="2801"/>
                </a:lnTo>
                <a:lnTo>
                  <a:pt x="3665" y="2774"/>
                </a:lnTo>
                <a:lnTo>
                  <a:pt x="3659" y="2750"/>
                </a:lnTo>
                <a:lnTo>
                  <a:pt x="3652" y="2726"/>
                </a:lnTo>
                <a:lnTo>
                  <a:pt x="3643" y="2703"/>
                </a:lnTo>
                <a:lnTo>
                  <a:pt x="3634" y="2680"/>
                </a:lnTo>
                <a:lnTo>
                  <a:pt x="3624" y="2658"/>
                </a:lnTo>
                <a:lnTo>
                  <a:pt x="3614" y="2637"/>
                </a:lnTo>
                <a:lnTo>
                  <a:pt x="3601" y="2616"/>
                </a:lnTo>
                <a:lnTo>
                  <a:pt x="3588" y="2596"/>
                </a:lnTo>
                <a:lnTo>
                  <a:pt x="3575" y="2578"/>
                </a:lnTo>
                <a:lnTo>
                  <a:pt x="3562" y="2561"/>
                </a:lnTo>
                <a:lnTo>
                  <a:pt x="3546" y="2543"/>
                </a:lnTo>
                <a:lnTo>
                  <a:pt x="3530" y="2527"/>
                </a:lnTo>
                <a:lnTo>
                  <a:pt x="3514" y="2512"/>
                </a:lnTo>
                <a:lnTo>
                  <a:pt x="3497" y="2497"/>
                </a:lnTo>
                <a:lnTo>
                  <a:pt x="3479" y="2484"/>
                </a:lnTo>
                <a:lnTo>
                  <a:pt x="3461" y="2472"/>
                </a:lnTo>
                <a:lnTo>
                  <a:pt x="3442" y="2460"/>
                </a:lnTo>
                <a:lnTo>
                  <a:pt x="3424" y="2450"/>
                </a:lnTo>
                <a:lnTo>
                  <a:pt x="3404" y="2440"/>
                </a:lnTo>
                <a:lnTo>
                  <a:pt x="3383" y="2432"/>
                </a:lnTo>
                <a:lnTo>
                  <a:pt x="3363" y="2425"/>
                </a:lnTo>
                <a:lnTo>
                  <a:pt x="3342" y="2418"/>
                </a:lnTo>
                <a:lnTo>
                  <a:pt x="3321" y="2414"/>
                </a:lnTo>
                <a:lnTo>
                  <a:pt x="3299" y="2409"/>
                </a:lnTo>
                <a:lnTo>
                  <a:pt x="3277" y="2407"/>
                </a:lnTo>
                <a:lnTo>
                  <a:pt x="3254" y="2405"/>
                </a:lnTo>
                <a:lnTo>
                  <a:pt x="3232" y="2405"/>
                </a:lnTo>
                <a:lnTo>
                  <a:pt x="3232" y="2405"/>
                </a:lnTo>
                <a:lnTo>
                  <a:pt x="3209" y="2405"/>
                </a:lnTo>
                <a:lnTo>
                  <a:pt x="3187" y="2407"/>
                </a:lnTo>
                <a:lnTo>
                  <a:pt x="3165" y="2409"/>
                </a:lnTo>
                <a:lnTo>
                  <a:pt x="3143" y="2414"/>
                </a:lnTo>
                <a:lnTo>
                  <a:pt x="3122" y="2418"/>
                </a:lnTo>
                <a:lnTo>
                  <a:pt x="3101" y="2425"/>
                </a:lnTo>
                <a:lnTo>
                  <a:pt x="3080" y="2432"/>
                </a:lnTo>
                <a:lnTo>
                  <a:pt x="3059" y="2440"/>
                </a:lnTo>
                <a:lnTo>
                  <a:pt x="3040" y="2450"/>
                </a:lnTo>
                <a:lnTo>
                  <a:pt x="3021" y="2460"/>
                </a:lnTo>
                <a:lnTo>
                  <a:pt x="3003" y="2472"/>
                </a:lnTo>
                <a:lnTo>
                  <a:pt x="2984" y="2484"/>
                </a:lnTo>
                <a:lnTo>
                  <a:pt x="2967" y="2497"/>
                </a:lnTo>
                <a:lnTo>
                  <a:pt x="2951" y="2512"/>
                </a:lnTo>
                <a:lnTo>
                  <a:pt x="2934" y="2527"/>
                </a:lnTo>
                <a:lnTo>
                  <a:pt x="2918" y="2543"/>
                </a:lnTo>
                <a:lnTo>
                  <a:pt x="2904" y="2561"/>
                </a:lnTo>
                <a:lnTo>
                  <a:pt x="2890" y="2578"/>
                </a:lnTo>
                <a:lnTo>
                  <a:pt x="2877" y="2596"/>
                </a:lnTo>
                <a:lnTo>
                  <a:pt x="2864" y="2616"/>
                </a:lnTo>
                <a:lnTo>
                  <a:pt x="2852" y="2637"/>
                </a:lnTo>
                <a:lnTo>
                  <a:pt x="2842" y="2658"/>
                </a:lnTo>
                <a:lnTo>
                  <a:pt x="2831" y="2680"/>
                </a:lnTo>
                <a:lnTo>
                  <a:pt x="2823" y="2703"/>
                </a:lnTo>
                <a:lnTo>
                  <a:pt x="2815" y="2726"/>
                </a:lnTo>
                <a:lnTo>
                  <a:pt x="2808" y="2750"/>
                </a:lnTo>
                <a:lnTo>
                  <a:pt x="2801" y="2774"/>
                </a:lnTo>
                <a:lnTo>
                  <a:pt x="2797" y="2801"/>
                </a:lnTo>
                <a:lnTo>
                  <a:pt x="2793" y="2826"/>
                </a:lnTo>
                <a:lnTo>
                  <a:pt x="2790" y="2854"/>
                </a:lnTo>
                <a:lnTo>
                  <a:pt x="2789" y="2881"/>
                </a:lnTo>
                <a:lnTo>
                  <a:pt x="2787" y="2910"/>
                </a:lnTo>
                <a:lnTo>
                  <a:pt x="2787" y="2916"/>
                </a:lnTo>
                <a:lnTo>
                  <a:pt x="2787" y="2916"/>
                </a:lnTo>
                <a:lnTo>
                  <a:pt x="2789" y="2944"/>
                </a:lnTo>
                <a:lnTo>
                  <a:pt x="2790" y="2972"/>
                </a:lnTo>
                <a:lnTo>
                  <a:pt x="2793" y="2999"/>
                </a:lnTo>
                <a:lnTo>
                  <a:pt x="2797" y="3025"/>
                </a:lnTo>
                <a:lnTo>
                  <a:pt x="2801" y="3051"/>
                </a:lnTo>
                <a:lnTo>
                  <a:pt x="2808" y="3076"/>
                </a:lnTo>
                <a:lnTo>
                  <a:pt x="2815" y="3099"/>
                </a:lnTo>
                <a:lnTo>
                  <a:pt x="2823" y="3123"/>
                </a:lnTo>
                <a:lnTo>
                  <a:pt x="2831" y="3145"/>
                </a:lnTo>
                <a:lnTo>
                  <a:pt x="2842" y="3167"/>
                </a:lnTo>
                <a:lnTo>
                  <a:pt x="2852" y="3189"/>
                </a:lnTo>
                <a:lnTo>
                  <a:pt x="2864" y="3209"/>
                </a:lnTo>
                <a:lnTo>
                  <a:pt x="2877" y="3228"/>
                </a:lnTo>
                <a:lnTo>
                  <a:pt x="2890" y="3247"/>
                </a:lnTo>
                <a:lnTo>
                  <a:pt x="2904" y="3265"/>
                </a:lnTo>
                <a:lnTo>
                  <a:pt x="2918" y="3283"/>
                </a:lnTo>
                <a:lnTo>
                  <a:pt x="2934" y="3298"/>
                </a:lnTo>
                <a:lnTo>
                  <a:pt x="2951" y="3314"/>
                </a:lnTo>
                <a:lnTo>
                  <a:pt x="2967" y="3328"/>
                </a:lnTo>
                <a:lnTo>
                  <a:pt x="2984" y="3341"/>
                </a:lnTo>
                <a:lnTo>
                  <a:pt x="3003" y="3353"/>
                </a:lnTo>
                <a:lnTo>
                  <a:pt x="3021" y="3365"/>
                </a:lnTo>
                <a:lnTo>
                  <a:pt x="3040" y="3375"/>
                </a:lnTo>
                <a:lnTo>
                  <a:pt x="3059" y="3384"/>
                </a:lnTo>
                <a:lnTo>
                  <a:pt x="3080" y="3393"/>
                </a:lnTo>
                <a:lnTo>
                  <a:pt x="3101" y="3401"/>
                </a:lnTo>
                <a:lnTo>
                  <a:pt x="3122" y="3406"/>
                </a:lnTo>
                <a:lnTo>
                  <a:pt x="3143" y="3411"/>
                </a:lnTo>
                <a:lnTo>
                  <a:pt x="3165" y="3416"/>
                </a:lnTo>
                <a:lnTo>
                  <a:pt x="3187" y="3418"/>
                </a:lnTo>
                <a:lnTo>
                  <a:pt x="3209" y="3420"/>
                </a:lnTo>
                <a:lnTo>
                  <a:pt x="3232" y="3420"/>
                </a:lnTo>
                <a:lnTo>
                  <a:pt x="3232" y="3420"/>
                </a:lnTo>
                <a:lnTo>
                  <a:pt x="3254" y="3420"/>
                </a:lnTo>
                <a:lnTo>
                  <a:pt x="3277" y="3418"/>
                </a:lnTo>
                <a:lnTo>
                  <a:pt x="3299" y="3416"/>
                </a:lnTo>
                <a:lnTo>
                  <a:pt x="3321" y="3412"/>
                </a:lnTo>
                <a:lnTo>
                  <a:pt x="3342" y="3406"/>
                </a:lnTo>
                <a:lnTo>
                  <a:pt x="3363" y="3401"/>
                </a:lnTo>
                <a:lnTo>
                  <a:pt x="3383" y="3394"/>
                </a:lnTo>
                <a:lnTo>
                  <a:pt x="3404" y="3386"/>
                </a:lnTo>
                <a:lnTo>
                  <a:pt x="3424" y="3376"/>
                </a:lnTo>
                <a:lnTo>
                  <a:pt x="3442" y="3366"/>
                </a:lnTo>
                <a:lnTo>
                  <a:pt x="3461" y="3354"/>
                </a:lnTo>
                <a:lnTo>
                  <a:pt x="3479" y="3342"/>
                </a:lnTo>
                <a:lnTo>
                  <a:pt x="3497" y="3329"/>
                </a:lnTo>
                <a:lnTo>
                  <a:pt x="3514" y="3315"/>
                </a:lnTo>
                <a:lnTo>
                  <a:pt x="3530" y="3300"/>
                </a:lnTo>
                <a:lnTo>
                  <a:pt x="3546" y="3284"/>
                </a:lnTo>
                <a:lnTo>
                  <a:pt x="3562" y="3267"/>
                </a:lnTo>
                <a:lnTo>
                  <a:pt x="3575" y="3249"/>
                </a:lnTo>
                <a:lnTo>
                  <a:pt x="3588" y="3230"/>
                </a:lnTo>
                <a:lnTo>
                  <a:pt x="3601" y="3211"/>
                </a:lnTo>
                <a:lnTo>
                  <a:pt x="3614" y="3190"/>
                </a:lnTo>
                <a:lnTo>
                  <a:pt x="3624" y="3170"/>
                </a:lnTo>
                <a:lnTo>
                  <a:pt x="3634" y="3148"/>
                </a:lnTo>
                <a:lnTo>
                  <a:pt x="3643" y="3124"/>
                </a:lnTo>
                <a:lnTo>
                  <a:pt x="3652" y="3101"/>
                </a:lnTo>
                <a:lnTo>
                  <a:pt x="3659" y="3077"/>
                </a:lnTo>
                <a:lnTo>
                  <a:pt x="3665" y="3052"/>
                </a:lnTo>
                <a:lnTo>
                  <a:pt x="3669" y="3026"/>
                </a:lnTo>
                <a:lnTo>
                  <a:pt x="3674" y="3000"/>
                </a:lnTo>
                <a:lnTo>
                  <a:pt x="3676" y="2972"/>
                </a:lnTo>
                <a:lnTo>
                  <a:pt x="3678" y="2944"/>
                </a:lnTo>
                <a:lnTo>
                  <a:pt x="3678" y="2916"/>
                </a:lnTo>
                <a:close/>
                <a:moveTo>
                  <a:pt x="4120" y="1440"/>
                </a:moveTo>
                <a:lnTo>
                  <a:pt x="4684" y="1440"/>
                </a:lnTo>
                <a:lnTo>
                  <a:pt x="5179" y="3056"/>
                </a:lnTo>
                <a:lnTo>
                  <a:pt x="5716" y="1433"/>
                </a:lnTo>
                <a:lnTo>
                  <a:pt x="6166" y="1433"/>
                </a:lnTo>
                <a:lnTo>
                  <a:pt x="6703" y="3056"/>
                </a:lnTo>
                <a:lnTo>
                  <a:pt x="7197" y="1440"/>
                </a:lnTo>
                <a:lnTo>
                  <a:pt x="7748" y="1440"/>
                </a:lnTo>
                <a:lnTo>
                  <a:pt x="6931" y="3843"/>
                </a:lnTo>
                <a:lnTo>
                  <a:pt x="6474" y="3843"/>
                </a:lnTo>
                <a:lnTo>
                  <a:pt x="5935" y="2282"/>
                </a:lnTo>
                <a:lnTo>
                  <a:pt x="5394" y="3843"/>
                </a:lnTo>
                <a:lnTo>
                  <a:pt x="4937" y="3843"/>
                </a:lnTo>
                <a:lnTo>
                  <a:pt x="4120" y="1440"/>
                </a:lnTo>
                <a:close/>
                <a:moveTo>
                  <a:pt x="7737" y="2640"/>
                </a:moveTo>
                <a:lnTo>
                  <a:pt x="7737" y="2633"/>
                </a:lnTo>
                <a:lnTo>
                  <a:pt x="7737" y="2633"/>
                </a:lnTo>
                <a:lnTo>
                  <a:pt x="7737" y="2601"/>
                </a:lnTo>
                <a:lnTo>
                  <a:pt x="7739" y="2570"/>
                </a:lnTo>
                <a:lnTo>
                  <a:pt x="7741" y="2539"/>
                </a:lnTo>
                <a:lnTo>
                  <a:pt x="7743" y="2507"/>
                </a:lnTo>
                <a:lnTo>
                  <a:pt x="7747" y="2476"/>
                </a:lnTo>
                <a:lnTo>
                  <a:pt x="7751" y="2446"/>
                </a:lnTo>
                <a:lnTo>
                  <a:pt x="7756" y="2415"/>
                </a:lnTo>
                <a:lnTo>
                  <a:pt x="7762" y="2385"/>
                </a:lnTo>
                <a:lnTo>
                  <a:pt x="7769" y="2355"/>
                </a:lnTo>
                <a:lnTo>
                  <a:pt x="7776" y="2326"/>
                </a:lnTo>
                <a:lnTo>
                  <a:pt x="7784" y="2296"/>
                </a:lnTo>
                <a:lnTo>
                  <a:pt x="7792" y="2267"/>
                </a:lnTo>
                <a:lnTo>
                  <a:pt x="7801" y="2238"/>
                </a:lnTo>
                <a:lnTo>
                  <a:pt x="7812" y="2210"/>
                </a:lnTo>
                <a:lnTo>
                  <a:pt x="7822" y="2182"/>
                </a:lnTo>
                <a:lnTo>
                  <a:pt x="7832" y="2154"/>
                </a:lnTo>
                <a:lnTo>
                  <a:pt x="7845" y="2126"/>
                </a:lnTo>
                <a:lnTo>
                  <a:pt x="7858" y="2100"/>
                </a:lnTo>
                <a:lnTo>
                  <a:pt x="7871" y="2073"/>
                </a:lnTo>
                <a:lnTo>
                  <a:pt x="7884" y="2046"/>
                </a:lnTo>
                <a:lnTo>
                  <a:pt x="7898" y="2020"/>
                </a:lnTo>
                <a:lnTo>
                  <a:pt x="7915" y="1994"/>
                </a:lnTo>
                <a:lnTo>
                  <a:pt x="7930" y="1969"/>
                </a:lnTo>
                <a:lnTo>
                  <a:pt x="7946" y="1945"/>
                </a:lnTo>
                <a:lnTo>
                  <a:pt x="7963" y="1920"/>
                </a:lnTo>
                <a:lnTo>
                  <a:pt x="7980" y="1896"/>
                </a:lnTo>
                <a:lnTo>
                  <a:pt x="7999" y="1872"/>
                </a:lnTo>
                <a:lnTo>
                  <a:pt x="8017" y="1849"/>
                </a:lnTo>
                <a:lnTo>
                  <a:pt x="8037" y="1827"/>
                </a:lnTo>
                <a:lnTo>
                  <a:pt x="8057" y="1805"/>
                </a:lnTo>
                <a:lnTo>
                  <a:pt x="8076" y="1783"/>
                </a:lnTo>
                <a:lnTo>
                  <a:pt x="8097" y="1761"/>
                </a:lnTo>
                <a:lnTo>
                  <a:pt x="8119" y="1740"/>
                </a:lnTo>
                <a:lnTo>
                  <a:pt x="8141" y="1721"/>
                </a:lnTo>
                <a:lnTo>
                  <a:pt x="8163" y="1701"/>
                </a:lnTo>
                <a:lnTo>
                  <a:pt x="8186" y="1681"/>
                </a:lnTo>
                <a:lnTo>
                  <a:pt x="8211" y="1663"/>
                </a:lnTo>
                <a:lnTo>
                  <a:pt x="8235" y="1645"/>
                </a:lnTo>
                <a:lnTo>
                  <a:pt x="8259" y="1627"/>
                </a:lnTo>
                <a:lnTo>
                  <a:pt x="8284" y="1611"/>
                </a:lnTo>
                <a:lnTo>
                  <a:pt x="8309" y="1593"/>
                </a:lnTo>
                <a:lnTo>
                  <a:pt x="8336" y="1578"/>
                </a:lnTo>
                <a:lnTo>
                  <a:pt x="8362" y="1563"/>
                </a:lnTo>
                <a:lnTo>
                  <a:pt x="8389" y="1548"/>
                </a:lnTo>
                <a:lnTo>
                  <a:pt x="8417" y="1535"/>
                </a:lnTo>
                <a:lnTo>
                  <a:pt x="8444" y="1521"/>
                </a:lnTo>
                <a:lnTo>
                  <a:pt x="8472" y="1508"/>
                </a:lnTo>
                <a:lnTo>
                  <a:pt x="8501" y="1496"/>
                </a:lnTo>
                <a:lnTo>
                  <a:pt x="8530" y="1485"/>
                </a:lnTo>
                <a:lnTo>
                  <a:pt x="8560" y="1474"/>
                </a:lnTo>
                <a:lnTo>
                  <a:pt x="8589" y="1464"/>
                </a:lnTo>
                <a:lnTo>
                  <a:pt x="8620" y="1455"/>
                </a:lnTo>
                <a:lnTo>
                  <a:pt x="8650" y="1446"/>
                </a:lnTo>
                <a:lnTo>
                  <a:pt x="8682" y="1437"/>
                </a:lnTo>
                <a:lnTo>
                  <a:pt x="8713" y="1431"/>
                </a:lnTo>
                <a:lnTo>
                  <a:pt x="8745" y="1424"/>
                </a:lnTo>
                <a:lnTo>
                  <a:pt x="8777" y="1418"/>
                </a:lnTo>
                <a:lnTo>
                  <a:pt x="8809" y="1413"/>
                </a:lnTo>
                <a:lnTo>
                  <a:pt x="8842" y="1409"/>
                </a:lnTo>
                <a:lnTo>
                  <a:pt x="8875" y="1405"/>
                </a:lnTo>
                <a:lnTo>
                  <a:pt x="8908" y="1403"/>
                </a:lnTo>
                <a:lnTo>
                  <a:pt x="8943" y="1400"/>
                </a:lnTo>
                <a:lnTo>
                  <a:pt x="8977" y="1399"/>
                </a:lnTo>
                <a:lnTo>
                  <a:pt x="9011" y="1398"/>
                </a:lnTo>
                <a:lnTo>
                  <a:pt x="9011" y="1398"/>
                </a:lnTo>
                <a:lnTo>
                  <a:pt x="9046" y="1399"/>
                </a:lnTo>
                <a:lnTo>
                  <a:pt x="9080" y="1400"/>
                </a:lnTo>
                <a:lnTo>
                  <a:pt x="9113" y="1403"/>
                </a:lnTo>
                <a:lnTo>
                  <a:pt x="9147" y="1405"/>
                </a:lnTo>
                <a:lnTo>
                  <a:pt x="9180" y="1409"/>
                </a:lnTo>
                <a:lnTo>
                  <a:pt x="9213" y="1413"/>
                </a:lnTo>
                <a:lnTo>
                  <a:pt x="9245" y="1418"/>
                </a:lnTo>
                <a:lnTo>
                  <a:pt x="9278" y="1424"/>
                </a:lnTo>
                <a:lnTo>
                  <a:pt x="9309" y="1431"/>
                </a:lnTo>
                <a:lnTo>
                  <a:pt x="9340" y="1437"/>
                </a:lnTo>
                <a:lnTo>
                  <a:pt x="9371" y="1446"/>
                </a:lnTo>
                <a:lnTo>
                  <a:pt x="9403" y="1454"/>
                </a:lnTo>
                <a:lnTo>
                  <a:pt x="9433" y="1463"/>
                </a:lnTo>
                <a:lnTo>
                  <a:pt x="9462" y="1473"/>
                </a:lnTo>
                <a:lnTo>
                  <a:pt x="9492" y="1484"/>
                </a:lnTo>
                <a:lnTo>
                  <a:pt x="9521" y="1495"/>
                </a:lnTo>
                <a:lnTo>
                  <a:pt x="9549" y="1507"/>
                </a:lnTo>
                <a:lnTo>
                  <a:pt x="9577" y="1519"/>
                </a:lnTo>
                <a:lnTo>
                  <a:pt x="9605" y="1533"/>
                </a:lnTo>
                <a:lnTo>
                  <a:pt x="9632" y="1547"/>
                </a:lnTo>
                <a:lnTo>
                  <a:pt x="9658" y="1561"/>
                </a:lnTo>
                <a:lnTo>
                  <a:pt x="9685" y="1576"/>
                </a:lnTo>
                <a:lnTo>
                  <a:pt x="9711" y="1592"/>
                </a:lnTo>
                <a:lnTo>
                  <a:pt x="9736" y="1608"/>
                </a:lnTo>
                <a:lnTo>
                  <a:pt x="9761" y="1625"/>
                </a:lnTo>
                <a:lnTo>
                  <a:pt x="9786" y="1642"/>
                </a:lnTo>
                <a:lnTo>
                  <a:pt x="9810" y="1660"/>
                </a:lnTo>
                <a:lnTo>
                  <a:pt x="9833" y="1679"/>
                </a:lnTo>
                <a:lnTo>
                  <a:pt x="9856" y="1697"/>
                </a:lnTo>
                <a:lnTo>
                  <a:pt x="9878" y="1717"/>
                </a:lnTo>
                <a:lnTo>
                  <a:pt x="9900" y="1738"/>
                </a:lnTo>
                <a:lnTo>
                  <a:pt x="9921" y="1758"/>
                </a:lnTo>
                <a:lnTo>
                  <a:pt x="9942" y="1779"/>
                </a:lnTo>
                <a:lnTo>
                  <a:pt x="9963" y="1800"/>
                </a:lnTo>
                <a:lnTo>
                  <a:pt x="9982" y="1822"/>
                </a:lnTo>
                <a:lnTo>
                  <a:pt x="10001" y="1845"/>
                </a:lnTo>
                <a:lnTo>
                  <a:pt x="10019" y="1868"/>
                </a:lnTo>
                <a:lnTo>
                  <a:pt x="10038" y="1892"/>
                </a:lnTo>
                <a:lnTo>
                  <a:pt x="10055" y="1916"/>
                </a:lnTo>
                <a:lnTo>
                  <a:pt x="10071" y="1940"/>
                </a:lnTo>
                <a:lnTo>
                  <a:pt x="10088" y="1964"/>
                </a:lnTo>
                <a:lnTo>
                  <a:pt x="10104" y="1990"/>
                </a:lnTo>
                <a:lnTo>
                  <a:pt x="10119" y="2015"/>
                </a:lnTo>
                <a:lnTo>
                  <a:pt x="10133" y="2041"/>
                </a:lnTo>
                <a:lnTo>
                  <a:pt x="10147" y="2067"/>
                </a:lnTo>
                <a:lnTo>
                  <a:pt x="10159" y="2094"/>
                </a:lnTo>
                <a:lnTo>
                  <a:pt x="10172" y="2120"/>
                </a:lnTo>
                <a:lnTo>
                  <a:pt x="10184" y="2148"/>
                </a:lnTo>
                <a:lnTo>
                  <a:pt x="10195" y="2176"/>
                </a:lnTo>
                <a:lnTo>
                  <a:pt x="10206" y="2204"/>
                </a:lnTo>
                <a:lnTo>
                  <a:pt x="10215" y="2232"/>
                </a:lnTo>
                <a:lnTo>
                  <a:pt x="10224" y="2261"/>
                </a:lnTo>
                <a:lnTo>
                  <a:pt x="10233" y="2290"/>
                </a:lnTo>
                <a:lnTo>
                  <a:pt x="10240" y="2319"/>
                </a:lnTo>
                <a:lnTo>
                  <a:pt x="10247" y="2349"/>
                </a:lnTo>
                <a:lnTo>
                  <a:pt x="10254" y="2379"/>
                </a:lnTo>
                <a:lnTo>
                  <a:pt x="10260" y="2409"/>
                </a:lnTo>
                <a:lnTo>
                  <a:pt x="10265" y="2439"/>
                </a:lnTo>
                <a:lnTo>
                  <a:pt x="10269" y="2469"/>
                </a:lnTo>
                <a:lnTo>
                  <a:pt x="10271" y="2500"/>
                </a:lnTo>
                <a:lnTo>
                  <a:pt x="10275" y="2532"/>
                </a:lnTo>
                <a:lnTo>
                  <a:pt x="10276" y="2563"/>
                </a:lnTo>
                <a:lnTo>
                  <a:pt x="10277" y="2594"/>
                </a:lnTo>
                <a:lnTo>
                  <a:pt x="10278" y="2626"/>
                </a:lnTo>
                <a:lnTo>
                  <a:pt x="10278" y="2633"/>
                </a:lnTo>
                <a:lnTo>
                  <a:pt x="10278" y="2633"/>
                </a:lnTo>
                <a:lnTo>
                  <a:pt x="10277" y="2665"/>
                </a:lnTo>
                <a:lnTo>
                  <a:pt x="10276" y="2697"/>
                </a:lnTo>
                <a:lnTo>
                  <a:pt x="10275" y="2728"/>
                </a:lnTo>
                <a:lnTo>
                  <a:pt x="10271" y="2759"/>
                </a:lnTo>
                <a:lnTo>
                  <a:pt x="10268" y="2789"/>
                </a:lnTo>
                <a:lnTo>
                  <a:pt x="10265" y="2821"/>
                </a:lnTo>
                <a:lnTo>
                  <a:pt x="10259" y="2851"/>
                </a:lnTo>
                <a:lnTo>
                  <a:pt x="10254" y="2881"/>
                </a:lnTo>
                <a:lnTo>
                  <a:pt x="10247" y="2911"/>
                </a:lnTo>
                <a:lnTo>
                  <a:pt x="10240" y="2941"/>
                </a:lnTo>
                <a:lnTo>
                  <a:pt x="10232" y="2970"/>
                </a:lnTo>
                <a:lnTo>
                  <a:pt x="10224" y="2999"/>
                </a:lnTo>
                <a:lnTo>
                  <a:pt x="10215" y="3027"/>
                </a:lnTo>
                <a:lnTo>
                  <a:pt x="10204" y="3056"/>
                </a:lnTo>
                <a:lnTo>
                  <a:pt x="10194" y="3084"/>
                </a:lnTo>
                <a:lnTo>
                  <a:pt x="10182" y="3112"/>
                </a:lnTo>
                <a:lnTo>
                  <a:pt x="10171" y="3139"/>
                </a:lnTo>
                <a:lnTo>
                  <a:pt x="10158" y="3167"/>
                </a:lnTo>
                <a:lnTo>
                  <a:pt x="10145" y="3194"/>
                </a:lnTo>
                <a:lnTo>
                  <a:pt x="10131" y="3220"/>
                </a:lnTo>
                <a:lnTo>
                  <a:pt x="10116" y="3246"/>
                </a:lnTo>
                <a:lnTo>
                  <a:pt x="10101" y="3272"/>
                </a:lnTo>
                <a:lnTo>
                  <a:pt x="10086" y="3297"/>
                </a:lnTo>
                <a:lnTo>
                  <a:pt x="10070" y="3322"/>
                </a:lnTo>
                <a:lnTo>
                  <a:pt x="10053" y="3346"/>
                </a:lnTo>
                <a:lnTo>
                  <a:pt x="10035" y="3371"/>
                </a:lnTo>
                <a:lnTo>
                  <a:pt x="10017" y="3394"/>
                </a:lnTo>
                <a:lnTo>
                  <a:pt x="9998" y="3417"/>
                </a:lnTo>
                <a:lnTo>
                  <a:pt x="9979" y="3440"/>
                </a:lnTo>
                <a:lnTo>
                  <a:pt x="9959" y="3462"/>
                </a:lnTo>
                <a:lnTo>
                  <a:pt x="9938" y="3484"/>
                </a:lnTo>
                <a:lnTo>
                  <a:pt x="9917" y="3505"/>
                </a:lnTo>
                <a:lnTo>
                  <a:pt x="9897" y="3525"/>
                </a:lnTo>
                <a:lnTo>
                  <a:pt x="9875" y="3546"/>
                </a:lnTo>
                <a:lnTo>
                  <a:pt x="9851" y="3566"/>
                </a:lnTo>
                <a:lnTo>
                  <a:pt x="9828" y="3584"/>
                </a:lnTo>
                <a:lnTo>
                  <a:pt x="9805" y="3603"/>
                </a:lnTo>
                <a:lnTo>
                  <a:pt x="9781" y="3621"/>
                </a:lnTo>
                <a:lnTo>
                  <a:pt x="9757" y="3639"/>
                </a:lnTo>
                <a:lnTo>
                  <a:pt x="9731" y="3656"/>
                </a:lnTo>
                <a:lnTo>
                  <a:pt x="9706" y="3672"/>
                </a:lnTo>
                <a:lnTo>
                  <a:pt x="9680" y="3688"/>
                </a:lnTo>
                <a:lnTo>
                  <a:pt x="9654" y="3703"/>
                </a:lnTo>
                <a:lnTo>
                  <a:pt x="9627" y="3718"/>
                </a:lnTo>
                <a:lnTo>
                  <a:pt x="9599" y="3732"/>
                </a:lnTo>
                <a:lnTo>
                  <a:pt x="9571" y="3745"/>
                </a:lnTo>
                <a:lnTo>
                  <a:pt x="9544" y="3758"/>
                </a:lnTo>
                <a:lnTo>
                  <a:pt x="9515" y="3770"/>
                </a:lnTo>
                <a:lnTo>
                  <a:pt x="9486" y="3782"/>
                </a:lnTo>
                <a:lnTo>
                  <a:pt x="9456" y="3792"/>
                </a:lnTo>
                <a:lnTo>
                  <a:pt x="9426" y="3803"/>
                </a:lnTo>
                <a:lnTo>
                  <a:pt x="9396" y="3812"/>
                </a:lnTo>
                <a:lnTo>
                  <a:pt x="9365" y="3820"/>
                </a:lnTo>
                <a:lnTo>
                  <a:pt x="9334" y="3828"/>
                </a:lnTo>
                <a:lnTo>
                  <a:pt x="9303" y="3836"/>
                </a:lnTo>
                <a:lnTo>
                  <a:pt x="9271" y="3842"/>
                </a:lnTo>
                <a:lnTo>
                  <a:pt x="9239" y="3848"/>
                </a:lnTo>
                <a:lnTo>
                  <a:pt x="9206" y="3854"/>
                </a:lnTo>
                <a:lnTo>
                  <a:pt x="9173" y="3857"/>
                </a:lnTo>
                <a:lnTo>
                  <a:pt x="9140" y="3861"/>
                </a:lnTo>
                <a:lnTo>
                  <a:pt x="9106" y="3864"/>
                </a:lnTo>
                <a:lnTo>
                  <a:pt x="9073" y="3866"/>
                </a:lnTo>
                <a:lnTo>
                  <a:pt x="9039" y="3867"/>
                </a:lnTo>
                <a:lnTo>
                  <a:pt x="9004" y="3867"/>
                </a:lnTo>
                <a:lnTo>
                  <a:pt x="9004" y="3867"/>
                </a:lnTo>
                <a:lnTo>
                  <a:pt x="8970" y="3867"/>
                </a:lnTo>
                <a:lnTo>
                  <a:pt x="8936" y="3866"/>
                </a:lnTo>
                <a:lnTo>
                  <a:pt x="8903" y="3864"/>
                </a:lnTo>
                <a:lnTo>
                  <a:pt x="8869" y="3862"/>
                </a:lnTo>
                <a:lnTo>
                  <a:pt x="8836" y="3857"/>
                </a:lnTo>
                <a:lnTo>
                  <a:pt x="8803" y="3854"/>
                </a:lnTo>
                <a:lnTo>
                  <a:pt x="8771" y="3848"/>
                </a:lnTo>
                <a:lnTo>
                  <a:pt x="8738" y="3842"/>
                </a:lnTo>
                <a:lnTo>
                  <a:pt x="8707" y="3836"/>
                </a:lnTo>
                <a:lnTo>
                  <a:pt x="8675" y="3829"/>
                </a:lnTo>
                <a:lnTo>
                  <a:pt x="8645" y="3821"/>
                </a:lnTo>
                <a:lnTo>
                  <a:pt x="8613" y="3812"/>
                </a:lnTo>
                <a:lnTo>
                  <a:pt x="8583" y="3803"/>
                </a:lnTo>
                <a:lnTo>
                  <a:pt x="8553" y="3793"/>
                </a:lnTo>
                <a:lnTo>
                  <a:pt x="8524" y="3782"/>
                </a:lnTo>
                <a:lnTo>
                  <a:pt x="8495" y="3772"/>
                </a:lnTo>
                <a:lnTo>
                  <a:pt x="8466" y="3759"/>
                </a:lnTo>
                <a:lnTo>
                  <a:pt x="8439" y="3746"/>
                </a:lnTo>
                <a:lnTo>
                  <a:pt x="8411" y="3733"/>
                </a:lnTo>
                <a:lnTo>
                  <a:pt x="8384" y="3720"/>
                </a:lnTo>
                <a:lnTo>
                  <a:pt x="8357" y="3705"/>
                </a:lnTo>
                <a:lnTo>
                  <a:pt x="8331" y="3690"/>
                </a:lnTo>
                <a:lnTo>
                  <a:pt x="8304" y="3674"/>
                </a:lnTo>
                <a:lnTo>
                  <a:pt x="8279" y="3658"/>
                </a:lnTo>
                <a:lnTo>
                  <a:pt x="8255" y="3641"/>
                </a:lnTo>
                <a:lnTo>
                  <a:pt x="8230" y="3624"/>
                </a:lnTo>
                <a:lnTo>
                  <a:pt x="8206" y="3606"/>
                </a:lnTo>
                <a:lnTo>
                  <a:pt x="8183" y="3588"/>
                </a:lnTo>
                <a:lnTo>
                  <a:pt x="8160" y="3568"/>
                </a:lnTo>
                <a:lnTo>
                  <a:pt x="8138" y="3549"/>
                </a:lnTo>
                <a:lnTo>
                  <a:pt x="8116" y="3529"/>
                </a:lnTo>
                <a:lnTo>
                  <a:pt x="8094" y="3508"/>
                </a:lnTo>
                <a:lnTo>
                  <a:pt x="8074" y="3487"/>
                </a:lnTo>
                <a:lnTo>
                  <a:pt x="8053" y="3465"/>
                </a:lnTo>
                <a:lnTo>
                  <a:pt x="8034" y="3443"/>
                </a:lnTo>
                <a:lnTo>
                  <a:pt x="8015" y="3421"/>
                </a:lnTo>
                <a:lnTo>
                  <a:pt x="7996" y="3398"/>
                </a:lnTo>
                <a:lnTo>
                  <a:pt x="7978" y="3375"/>
                </a:lnTo>
                <a:lnTo>
                  <a:pt x="7961" y="3351"/>
                </a:lnTo>
                <a:lnTo>
                  <a:pt x="7943" y="3327"/>
                </a:lnTo>
                <a:lnTo>
                  <a:pt x="7927" y="3301"/>
                </a:lnTo>
                <a:lnTo>
                  <a:pt x="7912" y="3277"/>
                </a:lnTo>
                <a:lnTo>
                  <a:pt x="7897" y="3252"/>
                </a:lnTo>
                <a:lnTo>
                  <a:pt x="7883" y="3225"/>
                </a:lnTo>
                <a:lnTo>
                  <a:pt x="7869" y="3200"/>
                </a:lnTo>
                <a:lnTo>
                  <a:pt x="7855" y="3172"/>
                </a:lnTo>
                <a:lnTo>
                  <a:pt x="7844" y="3145"/>
                </a:lnTo>
                <a:lnTo>
                  <a:pt x="7831" y="3118"/>
                </a:lnTo>
                <a:lnTo>
                  <a:pt x="7821" y="3090"/>
                </a:lnTo>
                <a:lnTo>
                  <a:pt x="7810" y="3062"/>
                </a:lnTo>
                <a:lnTo>
                  <a:pt x="7800" y="3034"/>
                </a:lnTo>
                <a:lnTo>
                  <a:pt x="7791" y="3005"/>
                </a:lnTo>
                <a:lnTo>
                  <a:pt x="7783" y="2977"/>
                </a:lnTo>
                <a:lnTo>
                  <a:pt x="7776" y="2947"/>
                </a:lnTo>
                <a:lnTo>
                  <a:pt x="7768" y="2918"/>
                </a:lnTo>
                <a:lnTo>
                  <a:pt x="7762" y="2888"/>
                </a:lnTo>
                <a:lnTo>
                  <a:pt x="7756" y="2858"/>
                </a:lnTo>
                <a:lnTo>
                  <a:pt x="7751" y="2828"/>
                </a:lnTo>
                <a:lnTo>
                  <a:pt x="7747" y="2796"/>
                </a:lnTo>
                <a:lnTo>
                  <a:pt x="7743" y="2765"/>
                </a:lnTo>
                <a:lnTo>
                  <a:pt x="7741" y="2734"/>
                </a:lnTo>
                <a:lnTo>
                  <a:pt x="7739" y="2703"/>
                </a:lnTo>
                <a:lnTo>
                  <a:pt x="7737" y="2672"/>
                </a:lnTo>
                <a:lnTo>
                  <a:pt x="7737" y="2640"/>
                </a:lnTo>
                <a:close/>
                <a:moveTo>
                  <a:pt x="9729" y="2640"/>
                </a:moveTo>
                <a:lnTo>
                  <a:pt x="9729" y="2633"/>
                </a:lnTo>
                <a:lnTo>
                  <a:pt x="9729" y="2633"/>
                </a:lnTo>
                <a:lnTo>
                  <a:pt x="9728" y="2595"/>
                </a:lnTo>
                <a:lnTo>
                  <a:pt x="9725" y="2557"/>
                </a:lnTo>
                <a:lnTo>
                  <a:pt x="9721" y="2520"/>
                </a:lnTo>
                <a:lnTo>
                  <a:pt x="9715" y="2483"/>
                </a:lnTo>
                <a:lnTo>
                  <a:pt x="9707" y="2447"/>
                </a:lnTo>
                <a:lnTo>
                  <a:pt x="9698" y="2412"/>
                </a:lnTo>
                <a:lnTo>
                  <a:pt x="9687" y="2377"/>
                </a:lnTo>
                <a:lnTo>
                  <a:pt x="9674" y="2343"/>
                </a:lnTo>
                <a:lnTo>
                  <a:pt x="9661" y="2310"/>
                </a:lnTo>
                <a:lnTo>
                  <a:pt x="9646" y="2277"/>
                </a:lnTo>
                <a:lnTo>
                  <a:pt x="9629" y="2246"/>
                </a:lnTo>
                <a:lnTo>
                  <a:pt x="9611" y="2216"/>
                </a:lnTo>
                <a:lnTo>
                  <a:pt x="9591" y="2186"/>
                </a:lnTo>
                <a:lnTo>
                  <a:pt x="9570" y="2158"/>
                </a:lnTo>
                <a:lnTo>
                  <a:pt x="9548" y="2131"/>
                </a:lnTo>
                <a:lnTo>
                  <a:pt x="9525" y="2104"/>
                </a:lnTo>
                <a:lnTo>
                  <a:pt x="9501" y="2080"/>
                </a:lnTo>
                <a:lnTo>
                  <a:pt x="9474" y="2056"/>
                </a:lnTo>
                <a:lnTo>
                  <a:pt x="9448" y="2034"/>
                </a:lnTo>
                <a:lnTo>
                  <a:pt x="9420" y="2013"/>
                </a:lnTo>
                <a:lnTo>
                  <a:pt x="9390" y="1993"/>
                </a:lnTo>
                <a:lnTo>
                  <a:pt x="9360" y="1975"/>
                </a:lnTo>
                <a:lnTo>
                  <a:pt x="9328" y="1957"/>
                </a:lnTo>
                <a:lnTo>
                  <a:pt x="9296" y="1942"/>
                </a:lnTo>
                <a:lnTo>
                  <a:pt x="9263" y="1929"/>
                </a:lnTo>
                <a:lnTo>
                  <a:pt x="9229" y="1917"/>
                </a:lnTo>
                <a:lnTo>
                  <a:pt x="9193" y="1907"/>
                </a:lnTo>
                <a:lnTo>
                  <a:pt x="9157" y="1898"/>
                </a:lnTo>
                <a:lnTo>
                  <a:pt x="9120" y="1892"/>
                </a:lnTo>
                <a:lnTo>
                  <a:pt x="9082" y="1887"/>
                </a:lnTo>
                <a:lnTo>
                  <a:pt x="9044" y="1883"/>
                </a:lnTo>
                <a:lnTo>
                  <a:pt x="9004" y="1883"/>
                </a:lnTo>
                <a:lnTo>
                  <a:pt x="9004" y="1883"/>
                </a:lnTo>
                <a:lnTo>
                  <a:pt x="8965" y="1883"/>
                </a:lnTo>
                <a:lnTo>
                  <a:pt x="8927" y="1887"/>
                </a:lnTo>
                <a:lnTo>
                  <a:pt x="8889" y="1892"/>
                </a:lnTo>
                <a:lnTo>
                  <a:pt x="8852" y="1898"/>
                </a:lnTo>
                <a:lnTo>
                  <a:pt x="8816" y="1907"/>
                </a:lnTo>
                <a:lnTo>
                  <a:pt x="8781" y="1917"/>
                </a:lnTo>
                <a:lnTo>
                  <a:pt x="8746" y="1929"/>
                </a:lnTo>
                <a:lnTo>
                  <a:pt x="8714" y="1941"/>
                </a:lnTo>
                <a:lnTo>
                  <a:pt x="8682" y="1956"/>
                </a:lnTo>
                <a:lnTo>
                  <a:pt x="8650" y="1972"/>
                </a:lnTo>
                <a:lnTo>
                  <a:pt x="8620" y="1991"/>
                </a:lnTo>
                <a:lnTo>
                  <a:pt x="8591" y="2011"/>
                </a:lnTo>
                <a:lnTo>
                  <a:pt x="8564" y="2031"/>
                </a:lnTo>
                <a:lnTo>
                  <a:pt x="8537" y="2053"/>
                </a:lnTo>
                <a:lnTo>
                  <a:pt x="8512" y="2076"/>
                </a:lnTo>
                <a:lnTo>
                  <a:pt x="8487" y="2101"/>
                </a:lnTo>
                <a:lnTo>
                  <a:pt x="8464" y="2127"/>
                </a:lnTo>
                <a:lnTo>
                  <a:pt x="8442" y="2154"/>
                </a:lnTo>
                <a:lnTo>
                  <a:pt x="8421" y="2182"/>
                </a:lnTo>
                <a:lnTo>
                  <a:pt x="8403" y="2212"/>
                </a:lnTo>
                <a:lnTo>
                  <a:pt x="8384" y="2242"/>
                </a:lnTo>
                <a:lnTo>
                  <a:pt x="8368" y="2273"/>
                </a:lnTo>
                <a:lnTo>
                  <a:pt x="8353" y="2304"/>
                </a:lnTo>
                <a:lnTo>
                  <a:pt x="8340" y="2338"/>
                </a:lnTo>
                <a:lnTo>
                  <a:pt x="8328" y="2371"/>
                </a:lnTo>
                <a:lnTo>
                  <a:pt x="8317" y="2406"/>
                </a:lnTo>
                <a:lnTo>
                  <a:pt x="8308" y="2440"/>
                </a:lnTo>
                <a:lnTo>
                  <a:pt x="8301" y="2476"/>
                </a:lnTo>
                <a:lnTo>
                  <a:pt x="8295" y="2513"/>
                </a:lnTo>
                <a:lnTo>
                  <a:pt x="8291" y="2550"/>
                </a:lnTo>
                <a:lnTo>
                  <a:pt x="8288" y="2588"/>
                </a:lnTo>
                <a:lnTo>
                  <a:pt x="8287" y="2626"/>
                </a:lnTo>
                <a:lnTo>
                  <a:pt x="8287" y="2633"/>
                </a:lnTo>
                <a:lnTo>
                  <a:pt x="8287" y="2633"/>
                </a:lnTo>
                <a:lnTo>
                  <a:pt x="8288" y="2672"/>
                </a:lnTo>
                <a:lnTo>
                  <a:pt x="8291" y="2708"/>
                </a:lnTo>
                <a:lnTo>
                  <a:pt x="8295" y="2747"/>
                </a:lnTo>
                <a:lnTo>
                  <a:pt x="8301" y="2782"/>
                </a:lnTo>
                <a:lnTo>
                  <a:pt x="8309" y="2819"/>
                </a:lnTo>
                <a:lnTo>
                  <a:pt x="8318" y="2854"/>
                </a:lnTo>
                <a:lnTo>
                  <a:pt x="8329" y="2889"/>
                </a:lnTo>
                <a:lnTo>
                  <a:pt x="8341" y="2923"/>
                </a:lnTo>
                <a:lnTo>
                  <a:pt x="8354" y="2956"/>
                </a:lnTo>
                <a:lnTo>
                  <a:pt x="8370" y="2988"/>
                </a:lnTo>
                <a:lnTo>
                  <a:pt x="8387" y="3019"/>
                </a:lnTo>
                <a:lnTo>
                  <a:pt x="8405" y="3051"/>
                </a:lnTo>
                <a:lnTo>
                  <a:pt x="8425" y="3079"/>
                </a:lnTo>
                <a:lnTo>
                  <a:pt x="8446" y="3108"/>
                </a:lnTo>
                <a:lnTo>
                  <a:pt x="8468" y="3136"/>
                </a:lnTo>
                <a:lnTo>
                  <a:pt x="8491" y="3161"/>
                </a:lnTo>
                <a:lnTo>
                  <a:pt x="8515" y="3187"/>
                </a:lnTo>
                <a:lnTo>
                  <a:pt x="8540" y="3210"/>
                </a:lnTo>
                <a:lnTo>
                  <a:pt x="8568" y="3233"/>
                </a:lnTo>
                <a:lnTo>
                  <a:pt x="8596" y="3254"/>
                </a:lnTo>
                <a:lnTo>
                  <a:pt x="8625" y="3274"/>
                </a:lnTo>
                <a:lnTo>
                  <a:pt x="8656" y="3292"/>
                </a:lnTo>
                <a:lnTo>
                  <a:pt x="8687" y="3308"/>
                </a:lnTo>
                <a:lnTo>
                  <a:pt x="8720" y="3323"/>
                </a:lnTo>
                <a:lnTo>
                  <a:pt x="8753" y="3337"/>
                </a:lnTo>
                <a:lnTo>
                  <a:pt x="8787" y="3349"/>
                </a:lnTo>
                <a:lnTo>
                  <a:pt x="8823" y="3359"/>
                </a:lnTo>
                <a:lnTo>
                  <a:pt x="8859" y="3368"/>
                </a:lnTo>
                <a:lnTo>
                  <a:pt x="8896" y="3374"/>
                </a:lnTo>
                <a:lnTo>
                  <a:pt x="8934" y="3380"/>
                </a:lnTo>
                <a:lnTo>
                  <a:pt x="8972" y="3382"/>
                </a:lnTo>
                <a:lnTo>
                  <a:pt x="9011" y="3383"/>
                </a:lnTo>
                <a:lnTo>
                  <a:pt x="9011" y="3383"/>
                </a:lnTo>
                <a:lnTo>
                  <a:pt x="9051" y="3382"/>
                </a:lnTo>
                <a:lnTo>
                  <a:pt x="9089" y="3380"/>
                </a:lnTo>
                <a:lnTo>
                  <a:pt x="9127" y="3375"/>
                </a:lnTo>
                <a:lnTo>
                  <a:pt x="9164" y="3368"/>
                </a:lnTo>
                <a:lnTo>
                  <a:pt x="9200" y="3360"/>
                </a:lnTo>
                <a:lnTo>
                  <a:pt x="9235" y="3350"/>
                </a:lnTo>
                <a:lnTo>
                  <a:pt x="9268" y="3338"/>
                </a:lnTo>
                <a:lnTo>
                  <a:pt x="9302" y="3324"/>
                </a:lnTo>
                <a:lnTo>
                  <a:pt x="9334" y="3309"/>
                </a:lnTo>
                <a:lnTo>
                  <a:pt x="9365" y="3293"/>
                </a:lnTo>
                <a:lnTo>
                  <a:pt x="9396" y="3276"/>
                </a:lnTo>
                <a:lnTo>
                  <a:pt x="9425" y="3256"/>
                </a:lnTo>
                <a:lnTo>
                  <a:pt x="9452" y="3235"/>
                </a:lnTo>
                <a:lnTo>
                  <a:pt x="9479" y="3213"/>
                </a:lnTo>
                <a:lnTo>
                  <a:pt x="9504" y="3189"/>
                </a:lnTo>
                <a:lnTo>
                  <a:pt x="9529" y="3165"/>
                </a:lnTo>
                <a:lnTo>
                  <a:pt x="9552" y="3139"/>
                </a:lnTo>
                <a:lnTo>
                  <a:pt x="9574" y="3112"/>
                </a:lnTo>
                <a:lnTo>
                  <a:pt x="9593" y="3084"/>
                </a:lnTo>
                <a:lnTo>
                  <a:pt x="9613" y="3055"/>
                </a:lnTo>
                <a:lnTo>
                  <a:pt x="9630" y="3025"/>
                </a:lnTo>
                <a:lnTo>
                  <a:pt x="9648" y="2994"/>
                </a:lnTo>
                <a:lnTo>
                  <a:pt x="9663" y="2962"/>
                </a:lnTo>
                <a:lnTo>
                  <a:pt x="9676" y="2929"/>
                </a:lnTo>
                <a:lnTo>
                  <a:pt x="9688" y="2895"/>
                </a:lnTo>
                <a:lnTo>
                  <a:pt x="9699" y="2861"/>
                </a:lnTo>
                <a:lnTo>
                  <a:pt x="9708" y="2825"/>
                </a:lnTo>
                <a:lnTo>
                  <a:pt x="9715" y="2789"/>
                </a:lnTo>
                <a:lnTo>
                  <a:pt x="9721" y="2752"/>
                </a:lnTo>
                <a:lnTo>
                  <a:pt x="9725" y="2715"/>
                </a:lnTo>
                <a:lnTo>
                  <a:pt x="9728" y="2678"/>
                </a:lnTo>
                <a:lnTo>
                  <a:pt x="9729" y="2640"/>
                </a:lnTo>
                <a:close/>
                <a:moveTo>
                  <a:pt x="10572" y="1440"/>
                </a:moveTo>
                <a:lnTo>
                  <a:pt x="11665" y="1440"/>
                </a:lnTo>
                <a:lnTo>
                  <a:pt x="11665" y="1440"/>
                </a:lnTo>
                <a:lnTo>
                  <a:pt x="11720" y="1441"/>
                </a:lnTo>
                <a:lnTo>
                  <a:pt x="11776" y="1443"/>
                </a:lnTo>
                <a:lnTo>
                  <a:pt x="11828" y="1449"/>
                </a:lnTo>
                <a:lnTo>
                  <a:pt x="11880" y="1456"/>
                </a:lnTo>
                <a:lnTo>
                  <a:pt x="11930" y="1464"/>
                </a:lnTo>
                <a:lnTo>
                  <a:pt x="11977" y="1474"/>
                </a:lnTo>
                <a:lnTo>
                  <a:pt x="12023" y="1487"/>
                </a:lnTo>
                <a:lnTo>
                  <a:pt x="12067" y="1502"/>
                </a:lnTo>
                <a:lnTo>
                  <a:pt x="12110" y="1518"/>
                </a:lnTo>
                <a:lnTo>
                  <a:pt x="12152" y="1536"/>
                </a:lnTo>
                <a:lnTo>
                  <a:pt x="12191" y="1556"/>
                </a:lnTo>
                <a:lnTo>
                  <a:pt x="12228" y="1577"/>
                </a:lnTo>
                <a:lnTo>
                  <a:pt x="12264" y="1602"/>
                </a:lnTo>
                <a:lnTo>
                  <a:pt x="12299" y="1626"/>
                </a:lnTo>
                <a:lnTo>
                  <a:pt x="12331" y="1654"/>
                </a:lnTo>
                <a:lnTo>
                  <a:pt x="12361" y="1681"/>
                </a:lnTo>
                <a:lnTo>
                  <a:pt x="12361" y="1681"/>
                </a:lnTo>
                <a:lnTo>
                  <a:pt x="12386" y="1708"/>
                </a:lnTo>
                <a:lnTo>
                  <a:pt x="12409" y="1734"/>
                </a:lnTo>
                <a:lnTo>
                  <a:pt x="12429" y="1762"/>
                </a:lnTo>
                <a:lnTo>
                  <a:pt x="12449" y="1791"/>
                </a:lnTo>
                <a:lnTo>
                  <a:pt x="12468" y="1822"/>
                </a:lnTo>
                <a:lnTo>
                  <a:pt x="12484" y="1853"/>
                </a:lnTo>
                <a:lnTo>
                  <a:pt x="12500" y="1886"/>
                </a:lnTo>
                <a:lnTo>
                  <a:pt x="12514" y="1920"/>
                </a:lnTo>
                <a:lnTo>
                  <a:pt x="12526" y="1955"/>
                </a:lnTo>
                <a:lnTo>
                  <a:pt x="12536" y="1991"/>
                </a:lnTo>
                <a:lnTo>
                  <a:pt x="12545" y="2028"/>
                </a:lnTo>
                <a:lnTo>
                  <a:pt x="12553" y="2066"/>
                </a:lnTo>
                <a:lnTo>
                  <a:pt x="12559" y="2105"/>
                </a:lnTo>
                <a:lnTo>
                  <a:pt x="12563" y="2145"/>
                </a:lnTo>
                <a:lnTo>
                  <a:pt x="12565" y="2185"/>
                </a:lnTo>
                <a:lnTo>
                  <a:pt x="12566" y="2228"/>
                </a:lnTo>
                <a:lnTo>
                  <a:pt x="12566" y="2234"/>
                </a:lnTo>
                <a:lnTo>
                  <a:pt x="12566" y="2234"/>
                </a:lnTo>
                <a:lnTo>
                  <a:pt x="12565" y="2269"/>
                </a:lnTo>
                <a:lnTo>
                  <a:pt x="12564" y="2305"/>
                </a:lnTo>
                <a:lnTo>
                  <a:pt x="12560" y="2339"/>
                </a:lnTo>
                <a:lnTo>
                  <a:pt x="12557" y="2372"/>
                </a:lnTo>
                <a:lnTo>
                  <a:pt x="12551" y="2405"/>
                </a:lnTo>
                <a:lnTo>
                  <a:pt x="12545" y="2436"/>
                </a:lnTo>
                <a:lnTo>
                  <a:pt x="12537" y="2467"/>
                </a:lnTo>
                <a:lnTo>
                  <a:pt x="12529" y="2496"/>
                </a:lnTo>
                <a:lnTo>
                  <a:pt x="12519" y="2526"/>
                </a:lnTo>
                <a:lnTo>
                  <a:pt x="12508" y="2554"/>
                </a:lnTo>
                <a:lnTo>
                  <a:pt x="12497" y="2581"/>
                </a:lnTo>
                <a:lnTo>
                  <a:pt x="12484" y="2608"/>
                </a:lnTo>
                <a:lnTo>
                  <a:pt x="12470" y="2633"/>
                </a:lnTo>
                <a:lnTo>
                  <a:pt x="12456" y="2659"/>
                </a:lnTo>
                <a:lnTo>
                  <a:pt x="12440" y="2683"/>
                </a:lnTo>
                <a:lnTo>
                  <a:pt x="12424" y="2706"/>
                </a:lnTo>
                <a:lnTo>
                  <a:pt x="12406" y="2729"/>
                </a:lnTo>
                <a:lnTo>
                  <a:pt x="12388" y="2751"/>
                </a:lnTo>
                <a:lnTo>
                  <a:pt x="12369" y="2772"/>
                </a:lnTo>
                <a:lnTo>
                  <a:pt x="12350" y="2792"/>
                </a:lnTo>
                <a:lnTo>
                  <a:pt x="12329" y="2811"/>
                </a:lnTo>
                <a:lnTo>
                  <a:pt x="12307" y="2830"/>
                </a:lnTo>
                <a:lnTo>
                  <a:pt x="12285" y="2848"/>
                </a:lnTo>
                <a:lnTo>
                  <a:pt x="12262" y="2866"/>
                </a:lnTo>
                <a:lnTo>
                  <a:pt x="12239" y="2882"/>
                </a:lnTo>
                <a:lnTo>
                  <a:pt x="12214" y="2897"/>
                </a:lnTo>
                <a:lnTo>
                  <a:pt x="12189" y="2912"/>
                </a:lnTo>
                <a:lnTo>
                  <a:pt x="12163" y="2926"/>
                </a:lnTo>
                <a:lnTo>
                  <a:pt x="12137" y="2940"/>
                </a:lnTo>
                <a:lnTo>
                  <a:pt x="12110" y="2951"/>
                </a:lnTo>
                <a:lnTo>
                  <a:pt x="12082" y="2963"/>
                </a:lnTo>
                <a:lnTo>
                  <a:pt x="12053" y="2974"/>
                </a:lnTo>
                <a:lnTo>
                  <a:pt x="12638" y="3827"/>
                </a:lnTo>
                <a:lnTo>
                  <a:pt x="12023" y="3827"/>
                </a:lnTo>
                <a:lnTo>
                  <a:pt x="11511" y="3063"/>
                </a:lnTo>
                <a:lnTo>
                  <a:pt x="11098" y="3063"/>
                </a:lnTo>
                <a:lnTo>
                  <a:pt x="11098" y="3827"/>
                </a:lnTo>
                <a:lnTo>
                  <a:pt x="10572" y="3827"/>
                </a:lnTo>
                <a:lnTo>
                  <a:pt x="10572" y="1440"/>
                </a:lnTo>
                <a:close/>
                <a:moveTo>
                  <a:pt x="11630" y="2599"/>
                </a:moveTo>
                <a:lnTo>
                  <a:pt x="11630" y="2599"/>
                </a:lnTo>
                <a:lnTo>
                  <a:pt x="11654" y="2599"/>
                </a:lnTo>
                <a:lnTo>
                  <a:pt x="11677" y="2598"/>
                </a:lnTo>
                <a:lnTo>
                  <a:pt x="11699" y="2595"/>
                </a:lnTo>
                <a:lnTo>
                  <a:pt x="11721" y="2593"/>
                </a:lnTo>
                <a:lnTo>
                  <a:pt x="11742" y="2589"/>
                </a:lnTo>
                <a:lnTo>
                  <a:pt x="11763" y="2585"/>
                </a:lnTo>
                <a:lnTo>
                  <a:pt x="11783" y="2580"/>
                </a:lnTo>
                <a:lnTo>
                  <a:pt x="11801" y="2574"/>
                </a:lnTo>
                <a:lnTo>
                  <a:pt x="11820" y="2569"/>
                </a:lnTo>
                <a:lnTo>
                  <a:pt x="11837" y="2562"/>
                </a:lnTo>
                <a:lnTo>
                  <a:pt x="11854" y="2554"/>
                </a:lnTo>
                <a:lnTo>
                  <a:pt x="11871" y="2546"/>
                </a:lnTo>
                <a:lnTo>
                  <a:pt x="11886" y="2536"/>
                </a:lnTo>
                <a:lnTo>
                  <a:pt x="11901" y="2527"/>
                </a:lnTo>
                <a:lnTo>
                  <a:pt x="11915" y="2517"/>
                </a:lnTo>
                <a:lnTo>
                  <a:pt x="11927" y="2505"/>
                </a:lnTo>
                <a:lnTo>
                  <a:pt x="11940" y="2495"/>
                </a:lnTo>
                <a:lnTo>
                  <a:pt x="11952" y="2482"/>
                </a:lnTo>
                <a:lnTo>
                  <a:pt x="11963" y="2469"/>
                </a:lnTo>
                <a:lnTo>
                  <a:pt x="11974" y="2457"/>
                </a:lnTo>
                <a:lnTo>
                  <a:pt x="11983" y="2443"/>
                </a:lnTo>
                <a:lnTo>
                  <a:pt x="11991" y="2429"/>
                </a:lnTo>
                <a:lnTo>
                  <a:pt x="11999" y="2414"/>
                </a:lnTo>
                <a:lnTo>
                  <a:pt x="12006" y="2399"/>
                </a:lnTo>
                <a:lnTo>
                  <a:pt x="12013" y="2384"/>
                </a:lnTo>
                <a:lnTo>
                  <a:pt x="12018" y="2368"/>
                </a:lnTo>
                <a:lnTo>
                  <a:pt x="12022" y="2350"/>
                </a:lnTo>
                <a:lnTo>
                  <a:pt x="12027" y="2334"/>
                </a:lnTo>
                <a:lnTo>
                  <a:pt x="12029" y="2317"/>
                </a:lnTo>
                <a:lnTo>
                  <a:pt x="12031" y="2298"/>
                </a:lnTo>
                <a:lnTo>
                  <a:pt x="12033" y="2280"/>
                </a:lnTo>
                <a:lnTo>
                  <a:pt x="12034" y="2261"/>
                </a:lnTo>
                <a:lnTo>
                  <a:pt x="12034" y="2254"/>
                </a:lnTo>
                <a:lnTo>
                  <a:pt x="12034" y="2254"/>
                </a:lnTo>
                <a:lnTo>
                  <a:pt x="12033" y="2234"/>
                </a:lnTo>
                <a:lnTo>
                  <a:pt x="12031" y="2214"/>
                </a:lnTo>
                <a:lnTo>
                  <a:pt x="12029" y="2194"/>
                </a:lnTo>
                <a:lnTo>
                  <a:pt x="12026" y="2176"/>
                </a:lnTo>
                <a:lnTo>
                  <a:pt x="12022" y="2157"/>
                </a:lnTo>
                <a:lnTo>
                  <a:pt x="12018" y="2140"/>
                </a:lnTo>
                <a:lnTo>
                  <a:pt x="12012" y="2123"/>
                </a:lnTo>
                <a:lnTo>
                  <a:pt x="12005" y="2106"/>
                </a:lnTo>
                <a:lnTo>
                  <a:pt x="11997" y="2090"/>
                </a:lnTo>
                <a:lnTo>
                  <a:pt x="11989" y="2075"/>
                </a:lnTo>
                <a:lnTo>
                  <a:pt x="11981" y="2061"/>
                </a:lnTo>
                <a:lnTo>
                  <a:pt x="11970" y="2048"/>
                </a:lnTo>
                <a:lnTo>
                  <a:pt x="11960" y="2035"/>
                </a:lnTo>
                <a:lnTo>
                  <a:pt x="11948" y="2022"/>
                </a:lnTo>
                <a:lnTo>
                  <a:pt x="11935" y="2011"/>
                </a:lnTo>
                <a:lnTo>
                  <a:pt x="11923" y="2000"/>
                </a:lnTo>
                <a:lnTo>
                  <a:pt x="11909" y="1990"/>
                </a:lnTo>
                <a:lnTo>
                  <a:pt x="11895" y="1979"/>
                </a:lnTo>
                <a:lnTo>
                  <a:pt x="11880" y="1970"/>
                </a:lnTo>
                <a:lnTo>
                  <a:pt x="11864" y="1962"/>
                </a:lnTo>
                <a:lnTo>
                  <a:pt x="11846" y="1954"/>
                </a:lnTo>
                <a:lnTo>
                  <a:pt x="11829" y="1947"/>
                </a:lnTo>
                <a:lnTo>
                  <a:pt x="11812" y="1941"/>
                </a:lnTo>
                <a:lnTo>
                  <a:pt x="11793" y="1935"/>
                </a:lnTo>
                <a:lnTo>
                  <a:pt x="11773" y="1930"/>
                </a:lnTo>
                <a:lnTo>
                  <a:pt x="11754" y="1926"/>
                </a:lnTo>
                <a:lnTo>
                  <a:pt x="11733" y="1922"/>
                </a:lnTo>
                <a:lnTo>
                  <a:pt x="11711" y="1919"/>
                </a:lnTo>
                <a:lnTo>
                  <a:pt x="11689" y="1917"/>
                </a:lnTo>
                <a:lnTo>
                  <a:pt x="11667" y="1915"/>
                </a:lnTo>
                <a:lnTo>
                  <a:pt x="11644" y="1914"/>
                </a:lnTo>
                <a:lnTo>
                  <a:pt x="11620" y="1914"/>
                </a:lnTo>
                <a:lnTo>
                  <a:pt x="11098" y="1914"/>
                </a:lnTo>
                <a:lnTo>
                  <a:pt x="11098" y="2599"/>
                </a:lnTo>
                <a:lnTo>
                  <a:pt x="11630" y="2599"/>
                </a:lnTo>
                <a:close/>
                <a:moveTo>
                  <a:pt x="12883" y="1440"/>
                </a:moveTo>
                <a:lnTo>
                  <a:pt x="13408" y="1440"/>
                </a:lnTo>
                <a:lnTo>
                  <a:pt x="13408" y="3349"/>
                </a:lnTo>
                <a:lnTo>
                  <a:pt x="14600" y="3349"/>
                </a:lnTo>
                <a:lnTo>
                  <a:pt x="14600" y="3827"/>
                </a:lnTo>
                <a:lnTo>
                  <a:pt x="12883" y="3827"/>
                </a:lnTo>
                <a:lnTo>
                  <a:pt x="12883" y="1440"/>
                </a:lnTo>
                <a:close/>
                <a:moveTo>
                  <a:pt x="14889" y="1440"/>
                </a:moveTo>
                <a:lnTo>
                  <a:pt x="15822" y="1440"/>
                </a:lnTo>
                <a:lnTo>
                  <a:pt x="15822" y="1440"/>
                </a:lnTo>
                <a:lnTo>
                  <a:pt x="15857" y="1440"/>
                </a:lnTo>
                <a:lnTo>
                  <a:pt x="15891" y="1441"/>
                </a:lnTo>
                <a:lnTo>
                  <a:pt x="15926" y="1443"/>
                </a:lnTo>
                <a:lnTo>
                  <a:pt x="15960" y="1446"/>
                </a:lnTo>
                <a:lnTo>
                  <a:pt x="15994" y="1449"/>
                </a:lnTo>
                <a:lnTo>
                  <a:pt x="16027" y="1452"/>
                </a:lnTo>
                <a:lnTo>
                  <a:pt x="16060" y="1457"/>
                </a:lnTo>
                <a:lnTo>
                  <a:pt x="16093" y="1463"/>
                </a:lnTo>
                <a:lnTo>
                  <a:pt x="16124" y="1469"/>
                </a:lnTo>
                <a:lnTo>
                  <a:pt x="16156" y="1476"/>
                </a:lnTo>
                <a:lnTo>
                  <a:pt x="16188" y="1484"/>
                </a:lnTo>
                <a:lnTo>
                  <a:pt x="16219" y="1492"/>
                </a:lnTo>
                <a:lnTo>
                  <a:pt x="16249" y="1500"/>
                </a:lnTo>
                <a:lnTo>
                  <a:pt x="16279" y="1510"/>
                </a:lnTo>
                <a:lnTo>
                  <a:pt x="16308" y="1519"/>
                </a:lnTo>
                <a:lnTo>
                  <a:pt x="16338" y="1531"/>
                </a:lnTo>
                <a:lnTo>
                  <a:pt x="16366" y="1541"/>
                </a:lnTo>
                <a:lnTo>
                  <a:pt x="16395" y="1554"/>
                </a:lnTo>
                <a:lnTo>
                  <a:pt x="16423" y="1567"/>
                </a:lnTo>
                <a:lnTo>
                  <a:pt x="16449" y="1580"/>
                </a:lnTo>
                <a:lnTo>
                  <a:pt x="16477" y="1593"/>
                </a:lnTo>
                <a:lnTo>
                  <a:pt x="16502" y="1607"/>
                </a:lnTo>
                <a:lnTo>
                  <a:pt x="16529" y="1622"/>
                </a:lnTo>
                <a:lnTo>
                  <a:pt x="16555" y="1637"/>
                </a:lnTo>
                <a:lnTo>
                  <a:pt x="16579" y="1654"/>
                </a:lnTo>
                <a:lnTo>
                  <a:pt x="16603" y="1671"/>
                </a:lnTo>
                <a:lnTo>
                  <a:pt x="16627" y="1687"/>
                </a:lnTo>
                <a:lnTo>
                  <a:pt x="16651" y="1706"/>
                </a:lnTo>
                <a:lnTo>
                  <a:pt x="16674" y="1723"/>
                </a:lnTo>
                <a:lnTo>
                  <a:pt x="16696" y="1742"/>
                </a:lnTo>
                <a:lnTo>
                  <a:pt x="16718" y="1761"/>
                </a:lnTo>
                <a:lnTo>
                  <a:pt x="16738" y="1781"/>
                </a:lnTo>
                <a:lnTo>
                  <a:pt x="16759" y="1801"/>
                </a:lnTo>
                <a:lnTo>
                  <a:pt x="16780" y="1822"/>
                </a:lnTo>
                <a:lnTo>
                  <a:pt x="16800" y="1843"/>
                </a:lnTo>
                <a:lnTo>
                  <a:pt x="16818" y="1865"/>
                </a:lnTo>
                <a:lnTo>
                  <a:pt x="16837" y="1887"/>
                </a:lnTo>
                <a:lnTo>
                  <a:pt x="16854" y="1909"/>
                </a:lnTo>
                <a:lnTo>
                  <a:pt x="16872" y="1932"/>
                </a:lnTo>
                <a:lnTo>
                  <a:pt x="16889" y="1955"/>
                </a:lnTo>
                <a:lnTo>
                  <a:pt x="16905" y="1979"/>
                </a:lnTo>
                <a:lnTo>
                  <a:pt x="16920" y="2004"/>
                </a:lnTo>
                <a:lnTo>
                  <a:pt x="16935" y="2028"/>
                </a:lnTo>
                <a:lnTo>
                  <a:pt x="16949" y="2053"/>
                </a:lnTo>
                <a:lnTo>
                  <a:pt x="16963" y="2079"/>
                </a:lnTo>
                <a:lnTo>
                  <a:pt x="16976" y="2104"/>
                </a:lnTo>
                <a:lnTo>
                  <a:pt x="16988" y="2131"/>
                </a:lnTo>
                <a:lnTo>
                  <a:pt x="17000" y="2157"/>
                </a:lnTo>
                <a:lnTo>
                  <a:pt x="17010" y="2184"/>
                </a:lnTo>
                <a:lnTo>
                  <a:pt x="17021" y="2212"/>
                </a:lnTo>
                <a:lnTo>
                  <a:pt x="17030" y="2239"/>
                </a:lnTo>
                <a:lnTo>
                  <a:pt x="17039" y="2267"/>
                </a:lnTo>
                <a:lnTo>
                  <a:pt x="17047" y="2296"/>
                </a:lnTo>
                <a:lnTo>
                  <a:pt x="17056" y="2324"/>
                </a:lnTo>
                <a:lnTo>
                  <a:pt x="17062" y="2353"/>
                </a:lnTo>
                <a:lnTo>
                  <a:pt x="17068" y="2383"/>
                </a:lnTo>
                <a:lnTo>
                  <a:pt x="17074" y="2412"/>
                </a:lnTo>
                <a:lnTo>
                  <a:pt x="17079" y="2442"/>
                </a:lnTo>
                <a:lnTo>
                  <a:pt x="17083" y="2472"/>
                </a:lnTo>
                <a:lnTo>
                  <a:pt x="17087" y="2502"/>
                </a:lnTo>
                <a:lnTo>
                  <a:pt x="17089" y="2533"/>
                </a:lnTo>
                <a:lnTo>
                  <a:pt x="17091" y="2564"/>
                </a:lnTo>
                <a:lnTo>
                  <a:pt x="17093" y="2595"/>
                </a:lnTo>
                <a:lnTo>
                  <a:pt x="17093" y="2626"/>
                </a:lnTo>
                <a:lnTo>
                  <a:pt x="17093" y="2633"/>
                </a:lnTo>
                <a:lnTo>
                  <a:pt x="17093" y="2633"/>
                </a:lnTo>
                <a:lnTo>
                  <a:pt x="17093" y="2665"/>
                </a:lnTo>
                <a:lnTo>
                  <a:pt x="17091" y="2696"/>
                </a:lnTo>
                <a:lnTo>
                  <a:pt x="17089" y="2727"/>
                </a:lnTo>
                <a:lnTo>
                  <a:pt x="17087" y="2757"/>
                </a:lnTo>
                <a:lnTo>
                  <a:pt x="17083" y="2788"/>
                </a:lnTo>
                <a:lnTo>
                  <a:pt x="17079" y="2818"/>
                </a:lnTo>
                <a:lnTo>
                  <a:pt x="17074" y="2847"/>
                </a:lnTo>
                <a:lnTo>
                  <a:pt x="17068" y="2877"/>
                </a:lnTo>
                <a:lnTo>
                  <a:pt x="17062" y="2906"/>
                </a:lnTo>
                <a:lnTo>
                  <a:pt x="17056" y="2936"/>
                </a:lnTo>
                <a:lnTo>
                  <a:pt x="17047" y="2964"/>
                </a:lnTo>
                <a:lnTo>
                  <a:pt x="17039" y="2993"/>
                </a:lnTo>
                <a:lnTo>
                  <a:pt x="17030" y="3020"/>
                </a:lnTo>
                <a:lnTo>
                  <a:pt x="17021" y="3048"/>
                </a:lnTo>
                <a:lnTo>
                  <a:pt x="17010" y="3076"/>
                </a:lnTo>
                <a:lnTo>
                  <a:pt x="17000" y="3103"/>
                </a:lnTo>
                <a:lnTo>
                  <a:pt x="16988" y="3130"/>
                </a:lnTo>
                <a:lnTo>
                  <a:pt x="16976" y="3156"/>
                </a:lnTo>
                <a:lnTo>
                  <a:pt x="16963" y="3182"/>
                </a:lnTo>
                <a:lnTo>
                  <a:pt x="16949" y="3208"/>
                </a:lnTo>
                <a:lnTo>
                  <a:pt x="16935" y="3233"/>
                </a:lnTo>
                <a:lnTo>
                  <a:pt x="16920" y="3257"/>
                </a:lnTo>
                <a:lnTo>
                  <a:pt x="16905" y="3282"/>
                </a:lnTo>
                <a:lnTo>
                  <a:pt x="16889" y="3306"/>
                </a:lnTo>
                <a:lnTo>
                  <a:pt x="16872" y="3329"/>
                </a:lnTo>
                <a:lnTo>
                  <a:pt x="16854" y="3352"/>
                </a:lnTo>
                <a:lnTo>
                  <a:pt x="16837" y="3375"/>
                </a:lnTo>
                <a:lnTo>
                  <a:pt x="16818" y="3397"/>
                </a:lnTo>
                <a:lnTo>
                  <a:pt x="16800" y="3419"/>
                </a:lnTo>
                <a:lnTo>
                  <a:pt x="16780" y="3441"/>
                </a:lnTo>
                <a:lnTo>
                  <a:pt x="16759" y="3462"/>
                </a:lnTo>
                <a:lnTo>
                  <a:pt x="16738" y="3482"/>
                </a:lnTo>
                <a:lnTo>
                  <a:pt x="16718" y="3501"/>
                </a:lnTo>
                <a:lnTo>
                  <a:pt x="16696" y="3521"/>
                </a:lnTo>
                <a:lnTo>
                  <a:pt x="16674" y="3539"/>
                </a:lnTo>
                <a:lnTo>
                  <a:pt x="16651" y="3558"/>
                </a:lnTo>
                <a:lnTo>
                  <a:pt x="16627" y="3576"/>
                </a:lnTo>
                <a:lnTo>
                  <a:pt x="16603" y="3594"/>
                </a:lnTo>
                <a:lnTo>
                  <a:pt x="16579" y="3610"/>
                </a:lnTo>
                <a:lnTo>
                  <a:pt x="16555" y="3626"/>
                </a:lnTo>
                <a:lnTo>
                  <a:pt x="16529" y="3642"/>
                </a:lnTo>
                <a:lnTo>
                  <a:pt x="16502" y="3657"/>
                </a:lnTo>
                <a:lnTo>
                  <a:pt x="16477" y="3671"/>
                </a:lnTo>
                <a:lnTo>
                  <a:pt x="16449" y="3685"/>
                </a:lnTo>
                <a:lnTo>
                  <a:pt x="16423" y="3699"/>
                </a:lnTo>
                <a:lnTo>
                  <a:pt x="16395" y="3711"/>
                </a:lnTo>
                <a:lnTo>
                  <a:pt x="16366" y="3723"/>
                </a:lnTo>
                <a:lnTo>
                  <a:pt x="16338" y="3735"/>
                </a:lnTo>
                <a:lnTo>
                  <a:pt x="16308" y="3745"/>
                </a:lnTo>
                <a:lnTo>
                  <a:pt x="16279" y="3755"/>
                </a:lnTo>
                <a:lnTo>
                  <a:pt x="16249" y="3765"/>
                </a:lnTo>
                <a:lnTo>
                  <a:pt x="16219" y="3774"/>
                </a:lnTo>
                <a:lnTo>
                  <a:pt x="16188" y="3782"/>
                </a:lnTo>
                <a:lnTo>
                  <a:pt x="16156" y="3790"/>
                </a:lnTo>
                <a:lnTo>
                  <a:pt x="16124" y="3797"/>
                </a:lnTo>
                <a:lnTo>
                  <a:pt x="16093" y="3803"/>
                </a:lnTo>
                <a:lnTo>
                  <a:pt x="16060" y="3809"/>
                </a:lnTo>
                <a:lnTo>
                  <a:pt x="16027" y="3813"/>
                </a:lnTo>
                <a:lnTo>
                  <a:pt x="15994" y="3818"/>
                </a:lnTo>
                <a:lnTo>
                  <a:pt x="15960" y="3820"/>
                </a:lnTo>
                <a:lnTo>
                  <a:pt x="15926" y="3824"/>
                </a:lnTo>
                <a:lnTo>
                  <a:pt x="15891" y="3825"/>
                </a:lnTo>
                <a:lnTo>
                  <a:pt x="15857" y="3826"/>
                </a:lnTo>
                <a:lnTo>
                  <a:pt x="15822" y="3827"/>
                </a:lnTo>
                <a:lnTo>
                  <a:pt x="14889" y="3827"/>
                </a:lnTo>
                <a:lnTo>
                  <a:pt x="14889" y="1440"/>
                </a:lnTo>
                <a:close/>
                <a:moveTo>
                  <a:pt x="15416" y="1914"/>
                </a:moveTo>
                <a:lnTo>
                  <a:pt x="15416" y="3352"/>
                </a:lnTo>
                <a:lnTo>
                  <a:pt x="15822" y="3352"/>
                </a:lnTo>
                <a:lnTo>
                  <a:pt x="15822" y="3352"/>
                </a:lnTo>
                <a:lnTo>
                  <a:pt x="15863" y="3352"/>
                </a:lnTo>
                <a:lnTo>
                  <a:pt x="15901" y="3350"/>
                </a:lnTo>
                <a:lnTo>
                  <a:pt x="15939" y="3345"/>
                </a:lnTo>
                <a:lnTo>
                  <a:pt x="15977" y="3339"/>
                </a:lnTo>
                <a:lnTo>
                  <a:pt x="16013" y="3332"/>
                </a:lnTo>
                <a:lnTo>
                  <a:pt x="16049" y="3323"/>
                </a:lnTo>
                <a:lnTo>
                  <a:pt x="16082" y="3313"/>
                </a:lnTo>
                <a:lnTo>
                  <a:pt x="16116" y="3301"/>
                </a:lnTo>
                <a:lnTo>
                  <a:pt x="16148" y="3287"/>
                </a:lnTo>
                <a:lnTo>
                  <a:pt x="16180" y="3272"/>
                </a:lnTo>
                <a:lnTo>
                  <a:pt x="16210" y="3256"/>
                </a:lnTo>
                <a:lnTo>
                  <a:pt x="16240" y="3239"/>
                </a:lnTo>
                <a:lnTo>
                  <a:pt x="16268" y="3219"/>
                </a:lnTo>
                <a:lnTo>
                  <a:pt x="16294" y="3200"/>
                </a:lnTo>
                <a:lnTo>
                  <a:pt x="16320" y="3178"/>
                </a:lnTo>
                <a:lnTo>
                  <a:pt x="16344" y="3155"/>
                </a:lnTo>
                <a:lnTo>
                  <a:pt x="16367" y="3130"/>
                </a:lnTo>
                <a:lnTo>
                  <a:pt x="16389" y="3105"/>
                </a:lnTo>
                <a:lnTo>
                  <a:pt x="16409" y="3079"/>
                </a:lnTo>
                <a:lnTo>
                  <a:pt x="16428" y="3052"/>
                </a:lnTo>
                <a:lnTo>
                  <a:pt x="16446" y="3023"/>
                </a:lnTo>
                <a:lnTo>
                  <a:pt x="16462" y="2993"/>
                </a:lnTo>
                <a:lnTo>
                  <a:pt x="16477" y="2962"/>
                </a:lnTo>
                <a:lnTo>
                  <a:pt x="16491" y="2929"/>
                </a:lnTo>
                <a:lnTo>
                  <a:pt x="16502" y="2897"/>
                </a:lnTo>
                <a:lnTo>
                  <a:pt x="16513" y="2862"/>
                </a:lnTo>
                <a:lnTo>
                  <a:pt x="16522" y="2828"/>
                </a:lnTo>
                <a:lnTo>
                  <a:pt x="16529" y="2792"/>
                </a:lnTo>
                <a:lnTo>
                  <a:pt x="16535" y="2755"/>
                </a:lnTo>
                <a:lnTo>
                  <a:pt x="16539" y="2718"/>
                </a:lnTo>
                <a:lnTo>
                  <a:pt x="16542" y="2680"/>
                </a:lnTo>
                <a:lnTo>
                  <a:pt x="16543" y="2640"/>
                </a:lnTo>
                <a:lnTo>
                  <a:pt x="16543" y="2633"/>
                </a:lnTo>
                <a:lnTo>
                  <a:pt x="16543" y="2633"/>
                </a:lnTo>
                <a:lnTo>
                  <a:pt x="16542" y="2594"/>
                </a:lnTo>
                <a:lnTo>
                  <a:pt x="16539" y="2555"/>
                </a:lnTo>
                <a:lnTo>
                  <a:pt x="16535" y="2518"/>
                </a:lnTo>
                <a:lnTo>
                  <a:pt x="16529" y="2481"/>
                </a:lnTo>
                <a:lnTo>
                  <a:pt x="16522" y="2445"/>
                </a:lnTo>
                <a:lnTo>
                  <a:pt x="16513" y="2409"/>
                </a:lnTo>
                <a:lnTo>
                  <a:pt x="16502" y="2376"/>
                </a:lnTo>
                <a:lnTo>
                  <a:pt x="16491" y="2342"/>
                </a:lnTo>
                <a:lnTo>
                  <a:pt x="16477" y="2310"/>
                </a:lnTo>
                <a:lnTo>
                  <a:pt x="16462" y="2279"/>
                </a:lnTo>
                <a:lnTo>
                  <a:pt x="16446" y="2249"/>
                </a:lnTo>
                <a:lnTo>
                  <a:pt x="16428" y="2220"/>
                </a:lnTo>
                <a:lnTo>
                  <a:pt x="16409" y="2192"/>
                </a:lnTo>
                <a:lnTo>
                  <a:pt x="16389" y="2165"/>
                </a:lnTo>
                <a:lnTo>
                  <a:pt x="16367" y="2139"/>
                </a:lnTo>
                <a:lnTo>
                  <a:pt x="16344" y="2115"/>
                </a:lnTo>
                <a:lnTo>
                  <a:pt x="16320" y="2091"/>
                </a:lnTo>
                <a:lnTo>
                  <a:pt x="16294" y="2069"/>
                </a:lnTo>
                <a:lnTo>
                  <a:pt x="16268" y="2049"/>
                </a:lnTo>
                <a:lnTo>
                  <a:pt x="16240" y="2030"/>
                </a:lnTo>
                <a:lnTo>
                  <a:pt x="16210" y="2012"/>
                </a:lnTo>
                <a:lnTo>
                  <a:pt x="16180" y="1996"/>
                </a:lnTo>
                <a:lnTo>
                  <a:pt x="16148" y="1981"/>
                </a:lnTo>
                <a:lnTo>
                  <a:pt x="16116" y="1967"/>
                </a:lnTo>
                <a:lnTo>
                  <a:pt x="16082" y="1954"/>
                </a:lnTo>
                <a:lnTo>
                  <a:pt x="16049" y="1944"/>
                </a:lnTo>
                <a:lnTo>
                  <a:pt x="16013" y="1934"/>
                </a:lnTo>
                <a:lnTo>
                  <a:pt x="15977" y="1927"/>
                </a:lnTo>
                <a:lnTo>
                  <a:pt x="15939" y="1922"/>
                </a:lnTo>
                <a:lnTo>
                  <a:pt x="15901" y="1917"/>
                </a:lnTo>
                <a:lnTo>
                  <a:pt x="15863" y="1915"/>
                </a:lnTo>
                <a:lnTo>
                  <a:pt x="15822" y="1914"/>
                </a:lnTo>
                <a:lnTo>
                  <a:pt x="15416" y="1914"/>
                </a:lnTo>
                <a:close/>
                <a:moveTo>
                  <a:pt x="17059" y="1666"/>
                </a:moveTo>
                <a:lnTo>
                  <a:pt x="17059" y="1665"/>
                </a:lnTo>
                <a:lnTo>
                  <a:pt x="17059" y="1665"/>
                </a:lnTo>
                <a:lnTo>
                  <a:pt x="17060" y="1641"/>
                </a:lnTo>
                <a:lnTo>
                  <a:pt x="17064" y="1618"/>
                </a:lnTo>
                <a:lnTo>
                  <a:pt x="17069" y="1595"/>
                </a:lnTo>
                <a:lnTo>
                  <a:pt x="17078" y="1573"/>
                </a:lnTo>
                <a:lnTo>
                  <a:pt x="17087" y="1552"/>
                </a:lnTo>
                <a:lnTo>
                  <a:pt x="17098" y="1532"/>
                </a:lnTo>
                <a:lnTo>
                  <a:pt x="17112" y="1514"/>
                </a:lnTo>
                <a:lnTo>
                  <a:pt x="17127" y="1496"/>
                </a:lnTo>
                <a:lnTo>
                  <a:pt x="17145" y="1481"/>
                </a:lnTo>
                <a:lnTo>
                  <a:pt x="17163" y="1467"/>
                </a:lnTo>
                <a:lnTo>
                  <a:pt x="17183" y="1455"/>
                </a:lnTo>
                <a:lnTo>
                  <a:pt x="17204" y="1446"/>
                </a:lnTo>
                <a:lnTo>
                  <a:pt x="17226" y="1437"/>
                </a:lnTo>
                <a:lnTo>
                  <a:pt x="17248" y="1431"/>
                </a:lnTo>
                <a:lnTo>
                  <a:pt x="17272" y="1427"/>
                </a:lnTo>
                <a:lnTo>
                  <a:pt x="17296" y="1426"/>
                </a:lnTo>
                <a:lnTo>
                  <a:pt x="17296" y="1426"/>
                </a:lnTo>
                <a:lnTo>
                  <a:pt x="17320" y="1427"/>
                </a:lnTo>
                <a:lnTo>
                  <a:pt x="17345" y="1431"/>
                </a:lnTo>
                <a:lnTo>
                  <a:pt x="17368" y="1436"/>
                </a:lnTo>
                <a:lnTo>
                  <a:pt x="17390" y="1444"/>
                </a:lnTo>
                <a:lnTo>
                  <a:pt x="17411" y="1455"/>
                </a:lnTo>
                <a:lnTo>
                  <a:pt x="17430" y="1466"/>
                </a:lnTo>
                <a:lnTo>
                  <a:pt x="17449" y="1480"/>
                </a:lnTo>
                <a:lnTo>
                  <a:pt x="17465" y="1496"/>
                </a:lnTo>
                <a:lnTo>
                  <a:pt x="17480" y="1513"/>
                </a:lnTo>
                <a:lnTo>
                  <a:pt x="17494" y="1531"/>
                </a:lnTo>
                <a:lnTo>
                  <a:pt x="17506" y="1551"/>
                </a:lnTo>
                <a:lnTo>
                  <a:pt x="17516" y="1571"/>
                </a:lnTo>
                <a:lnTo>
                  <a:pt x="17523" y="1593"/>
                </a:lnTo>
                <a:lnTo>
                  <a:pt x="17529" y="1615"/>
                </a:lnTo>
                <a:lnTo>
                  <a:pt x="17532" y="1640"/>
                </a:lnTo>
                <a:lnTo>
                  <a:pt x="17533" y="1663"/>
                </a:lnTo>
                <a:lnTo>
                  <a:pt x="17533" y="1665"/>
                </a:lnTo>
                <a:lnTo>
                  <a:pt x="17533" y="1665"/>
                </a:lnTo>
                <a:lnTo>
                  <a:pt x="17532" y="1688"/>
                </a:lnTo>
                <a:lnTo>
                  <a:pt x="17529" y="1712"/>
                </a:lnTo>
                <a:lnTo>
                  <a:pt x="17523" y="1734"/>
                </a:lnTo>
                <a:lnTo>
                  <a:pt x="17515" y="1756"/>
                </a:lnTo>
                <a:lnTo>
                  <a:pt x="17506" y="1777"/>
                </a:lnTo>
                <a:lnTo>
                  <a:pt x="17494" y="1797"/>
                </a:lnTo>
                <a:lnTo>
                  <a:pt x="17480" y="1815"/>
                </a:lnTo>
                <a:lnTo>
                  <a:pt x="17465" y="1833"/>
                </a:lnTo>
                <a:lnTo>
                  <a:pt x="17448" y="1848"/>
                </a:lnTo>
                <a:lnTo>
                  <a:pt x="17429" y="1862"/>
                </a:lnTo>
                <a:lnTo>
                  <a:pt x="17410" y="1874"/>
                </a:lnTo>
                <a:lnTo>
                  <a:pt x="17389" y="1885"/>
                </a:lnTo>
                <a:lnTo>
                  <a:pt x="17368" y="1893"/>
                </a:lnTo>
                <a:lnTo>
                  <a:pt x="17345" y="1898"/>
                </a:lnTo>
                <a:lnTo>
                  <a:pt x="17320" y="1902"/>
                </a:lnTo>
                <a:lnTo>
                  <a:pt x="17296" y="1903"/>
                </a:lnTo>
                <a:lnTo>
                  <a:pt x="17296" y="1903"/>
                </a:lnTo>
                <a:lnTo>
                  <a:pt x="17272" y="1902"/>
                </a:lnTo>
                <a:lnTo>
                  <a:pt x="17248" y="1898"/>
                </a:lnTo>
                <a:lnTo>
                  <a:pt x="17224" y="1893"/>
                </a:lnTo>
                <a:lnTo>
                  <a:pt x="17202" y="1885"/>
                </a:lnTo>
                <a:lnTo>
                  <a:pt x="17182" y="1874"/>
                </a:lnTo>
                <a:lnTo>
                  <a:pt x="17162" y="1863"/>
                </a:lnTo>
                <a:lnTo>
                  <a:pt x="17143" y="1849"/>
                </a:lnTo>
                <a:lnTo>
                  <a:pt x="17127" y="1834"/>
                </a:lnTo>
                <a:lnTo>
                  <a:pt x="17112" y="1816"/>
                </a:lnTo>
                <a:lnTo>
                  <a:pt x="17098" y="1798"/>
                </a:lnTo>
                <a:lnTo>
                  <a:pt x="17087" y="1778"/>
                </a:lnTo>
                <a:lnTo>
                  <a:pt x="17078" y="1758"/>
                </a:lnTo>
                <a:lnTo>
                  <a:pt x="17069" y="1736"/>
                </a:lnTo>
                <a:lnTo>
                  <a:pt x="17064" y="1714"/>
                </a:lnTo>
                <a:lnTo>
                  <a:pt x="17060" y="1690"/>
                </a:lnTo>
                <a:lnTo>
                  <a:pt x="17059" y="1666"/>
                </a:lnTo>
                <a:close/>
                <a:moveTo>
                  <a:pt x="17507" y="1665"/>
                </a:moveTo>
                <a:lnTo>
                  <a:pt x="17507" y="1663"/>
                </a:lnTo>
                <a:lnTo>
                  <a:pt x="17507" y="1663"/>
                </a:lnTo>
                <a:lnTo>
                  <a:pt x="17506" y="1642"/>
                </a:lnTo>
                <a:lnTo>
                  <a:pt x="17502" y="1621"/>
                </a:lnTo>
                <a:lnTo>
                  <a:pt x="17498" y="1600"/>
                </a:lnTo>
                <a:lnTo>
                  <a:pt x="17491" y="1582"/>
                </a:lnTo>
                <a:lnTo>
                  <a:pt x="17482" y="1563"/>
                </a:lnTo>
                <a:lnTo>
                  <a:pt x="17472" y="1545"/>
                </a:lnTo>
                <a:lnTo>
                  <a:pt x="17459" y="1529"/>
                </a:lnTo>
                <a:lnTo>
                  <a:pt x="17447" y="1514"/>
                </a:lnTo>
                <a:lnTo>
                  <a:pt x="17432" y="1500"/>
                </a:lnTo>
                <a:lnTo>
                  <a:pt x="17415" y="1488"/>
                </a:lnTo>
                <a:lnTo>
                  <a:pt x="17398" y="1478"/>
                </a:lnTo>
                <a:lnTo>
                  <a:pt x="17380" y="1469"/>
                </a:lnTo>
                <a:lnTo>
                  <a:pt x="17360" y="1462"/>
                </a:lnTo>
                <a:lnTo>
                  <a:pt x="17340" y="1456"/>
                </a:lnTo>
                <a:lnTo>
                  <a:pt x="17318" y="1452"/>
                </a:lnTo>
                <a:lnTo>
                  <a:pt x="17296" y="1451"/>
                </a:lnTo>
                <a:lnTo>
                  <a:pt x="17296" y="1451"/>
                </a:lnTo>
                <a:lnTo>
                  <a:pt x="17274" y="1452"/>
                </a:lnTo>
                <a:lnTo>
                  <a:pt x="17253" y="1456"/>
                </a:lnTo>
                <a:lnTo>
                  <a:pt x="17233" y="1462"/>
                </a:lnTo>
                <a:lnTo>
                  <a:pt x="17213" y="1469"/>
                </a:lnTo>
                <a:lnTo>
                  <a:pt x="17194" y="1478"/>
                </a:lnTo>
                <a:lnTo>
                  <a:pt x="17177" y="1488"/>
                </a:lnTo>
                <a:lnTo>
                  <a:pt x="17161" y="1501"/>
                </a:lnTo>
                <a:lnTo>
                  <a:pt x="17147" y="1515"/>
                </a:lnTo>
                <a:lnTo>
                  <a:pt x="17133" y="1530"/>
                </a:lnTo>
                <a:lnTo>
                  <a:pt x="17121" y="1546"/>
                </a:lnTo>
                <a:lnTo>
                  <a:pt x="17111" y="1563"/>
                </a:lnTo>
                <a:lnTo>
                  <a:pt x="17102" y="1582"/>
                </a:lnTo>
                <a:lnTo>
                  <a:pt x="17095" y="1602"/>
                </a:lnTo>
                <a:lnTo>
                  <a:pt x="17090" y="1622"/>
                </a:lnTo>
                <a:lnTo>
                  <a:pt x="17087" y="1643"/>
                </a:lnTo>
                <a:lnTo>
                  <a:pt x="17086" y="1665"/>
                </a:lnTo>
                <a:lnTo>
                  <a:pt x="17086" y="1666"/>
                </a:lnTo>
                <a:lnTo>
                  <a:pt x="17086" y="1666"/>
                </a:lnTo>
                <a:lnTo>
                  <a:pt x="17087" y="1687"/>
                </a:lnTo>
                <a:lnTo>
                  <a:pt x="17090" y="1709"/>
                </a:lnTo>
                <a:lnTo>
                  <a:pt x="17095" y="1729"/>
                </a:lnTo>
                <a:lnTo>
                  <a:pt x="17102" y="1748"/>
                </a:lnTo>
                <a:lnTo>
                  <a:pt x="17111" y="1767"/>
                </a:lnTo>
                <a:lnTo>
                  <a:pt x="17120" y="1784"/>
                </a:lnTo>
                <a:lnTo>
                  <a:pt x="17133" y="1800"/>
                </a:lnTo>
                <a:lnTo>
                  <a:pt x="17146" y="1815"/>
                </a:lnTo>
                <a:lnTo>
                  <a:pt x="17161" y="1829"/>
                </a:lnTo>
                <a:lnTo>
                  <a:pt x="17177" y="1841"/>
                </a:lnTo>
                <a:lnTo>
                  <a:pt x="17194" y="1852"/>
                </a:lnTo>
                <a:lnTo>
                  <a:pt x="17213" y="1860"/>
                </a:lnTo>
                <a:lnTo>
                  <a:pt x="17233" y="1867"/>
                </a:lnTo>
                <a:lnTo>
                  <a:pt x="17252" y="1873"/>
                </a:lnTo>
                <a:lnTo>
                  <a:pt x="17274" y="1877"/>
                </a:lnTo>
                <a:lnTo>
                  <a:pt x="17296" y="1878"/>
                </a:lnTo>
                <a:lnTo>
                  <a:pt x="17296" y="1878"/>
                </a:lnTo>
                <a:lnTo>
                  <a:pt x="17318" y="1877"/>
                </a:lnTo>
                <a:lnTo>
                  <a:pt x="17339" y="1873"/>
                </a:lnTo>
                <a:lnTo>
                  <a:pt x="17360" y="1867"/>
                </a:lnTo>
                <a:lnTo>
                  <a:pt x="17380" y="1860"/>
                </a:lnTo>
                <a:lnTo>
                  <a:pt x="17398" y="1851"/>
                </a:lnTo>
                <a:lnTo>
                  <a:pt x="17415" y="1841"/>
                </a:lnTo>
                <a:lnTo>
                  <a:pt x="17432" y="1828"/>
                </a:lnTo>
                <a:lnTo>
                  <a:pt x="17445" y="1814"/>
                </a:lnTo>
                <a:lnTo>
                  <a:pt x="17459" y="1799"/>
                </a:lnTo>
                <a:lnTo>
                  <a:pt x="17471" y="1783"/>
                </a:lnTo>
                <a:lnTo>
                  <a:pt x="17481" y="1766"/>
                </a:lnTo>
                <a:lnTo>
                  <a:pt x="17491" y="1747"/>
                </a:lnTo>
                <a:lnTo>
                  <a:pt x="17498" y="1727"/>
                </a:lnTo>
                <a:lnTo>
                  <a:pt x="17502" y="1707"/>
                </a:lnTo>
                <a:lnTo>
                  <a:pt x="17506" y="1686"/>
                </a:lnTo>
                <a:lnTo>
                  <a:pt x="17507" y="1665"/>
                </a:lnTo>
                <a:close/>
                <a:moveTo>
                  <a:pt x="17207" y="1540"/>
                </a:moveTo>
                <a:lnTo>
                  <a:pt x="17314" y="1540"/>
                </a:lnTo>
                <a:lnTo>
                  <a:pt x="17314" y="1540"/>
                </a:lnTo>
                <a:lnTo>
                  <a:pt x="17332" y="1541"/>
                </a:lnTo>
                <a:lnTo>
                  <a:pt x="17348" y="1545"/>
                </a:lnTo>
                <a:lnTo>
                  <a:pt x="17356" y="1548"/>
                </a:lnTo>
                <a:lnTo>
                  <a:pt x="17363" y="1551"/>
                </a:lnTo>
                <a:lnTo>
                  <a:pt x="17370" y="1555"/>
                </a:lnTo>
                <a:lnTo>
                  <a:pt x="17377" y="1560"/>
                </a:lnTo>
                <a:lnTo>
                  <a:pt x="17383" y="1565"/>
                </a:lnTo>
                <a:lnTo>
                  <a:pt x="17388" y="1570"/>
                </a:lnTo>
                <a:lnTo>
                  <a:pt x="17392" y="1576"/>
                </a:lnTo>
                <a:lnTo>
                  <a:pt x="17396" y="1583"/>
                </a:lnTo>
                <a:lnTo>
                  <a:pt x="17399" y="1590"/>
                </a:lnTo>
                <a:lnTo>
                  <a:pt x="17401" y="1597"/>
                </a:lnTo>
                <a:lnTo>
                  <a:pt x="17403" y="1605"/>
                </a:lnTo>
                <a:lnTo>
                  <a:pt x="17403" y="1614"/>
                </a:lnTo>
                <a:lnTo>
                  <a:pt x="17403" y="1614"/>
                </a:lnTo>
                <a:lnTo>
                  <a:pt x="17401" y="1628"/>
                </a:lnTo>
                <a:lnTo>
                  <a:pt x="17398" y="1641"/>
                </a:lnTo>
                <a:lnTo>
                  <a:pt x="17392" y="1652"/>
                </a:lnTo>
                <a:lnTo>
                  <a:pt x="17385" y="1662"/>
                </a:lnTo>
                <a:lnTo>
                  <a:pt x="17377" y="1670"/>
                </a:lnTo>
                <a:lnTo>
                  <a:pt x="17367" y="1677"/>
                </a:lnTo>
                <a:lnTo>
                  <a:pt x="17356" y="1682"/>
                </a:lnTo>
                <a:lnTo>
                  <a:pt x="17344" y="1687"/>
                </a:lnTo>
                <a:lnTo>
                  <a:pt x="17411" y="1779"/>
                </a:lnTo>
                <a:lnTo>
                  <a:pt x="17363" y="1779"/>
                </a:lnTo>
                <a:lnTo>
                  <a:pt x="17303" y="1692"/>
                </a:lnTo>
                <a:lnTo>
                  <a:pt x="17245" y="1692"/>
                </a:lnTo>
                <a:lnTo>
                  <a:pt x="17245" y="1779"/>
                </a:lnTo>
                <a:lnTo>
                  <a:pt x="17207" y="1779"/>
                </a:lnTo>
                <a:lnTo>
                  <a:pt x="17207" y="1540"/>
                </a:lnTo>
                <a:close/>
                <a:moveTo>
                  <a:pt x="17310" y="1660"/>
                </a:moveTo>
                <a:lnTo>
                  <a:pt x="17310" y="1660"/>
                </a:lnTo>
                <a:lnTo>
                  <a:pt x="17322" y="1659"/>
                </a:lnTo>
                <a:lnTo>
                  <a:pt x="17332" y="1657"/>
                </a:lnTo>
                <a:lnTo>
                  <a:pt x="17341" y="1654"/>
                </a:lnTo>
                <a:lnTo>
                  <a:pt x="17349" y="1649"/>
                </a:lnTo>
                <a:lnTo>
                  <a:pt x="17355" y="1642"/>
                </a:lnTo>
                <a:lnTo>
                  <a:pt x="17360" y="1635"/>
                </a:lnTo>
                <a:lnTo>
                  <a:pt x="17362" y="1626"/>
                </a:lnTo>
                <a:lnTo>
                  <a:pt x="17363" y="1617"/>
                </a:lnTo>
                <a:lnTo>
                  <a:pt x="17363" y="1617"/>
                </a:lnTo>
                <a:lnTo>
                  <a:pt x="17362" y="1607"/>
                </a:lnTo>
                <a:lnTo>
                  <a:pt x="17360" y="1598"/>
                </a:lnTo>
                <a:lnTo>
                  <a:pt x="17355" y="1591"/>
                </a:lnTo>
                <a:lnTo>
                  <a:pt x="17348" y="1585"/>
                </a:lnTo>
                <a:lnTo>
                  <a:pt x="17341" y="1581"/>
                </a:lnTo>
                <a:lnTo>
                  <a:pt x="17332" y="1577"/>
                </a:lnTo>
                <a:lnTo>
                  <a:pt x="17322" y="1575"/>
                </a:lnTo>
                <a:lnTo>
                  <a:pt x="17310" y="1575"/>
                </a:lnTo>
                <a:lnTo>
                  <a:pt x="17245" y="1575"/>
                </a:lnTo>
                <a:lnTo>
                  <a:pt x="17245" y="1660"/>
                </a:lnTo>
                <a:lnTo>
                  <a:pt x="17310" y="1660"/>
                </a:lnTo>
                <a:close/>
                <a:moveTo>
                  <a:pt x="18775" y="3433"/>
                </a:moveTo>
                <a:lnTo>
                  <a:pt x="18775" y="3433"/>
                </a:lnTo>
                <a:lnTo>
                  <a:pt x="18776" y="3396"/>
                </a:lnTo>
                <a:lnTo>
                  <a:pt x="18778" y="3361"/>
                </a:lnTo>
                <a:lnTo>
                  <a:pt x="18782" y="3327"/>
                </a:lnTo>
                <a:lnTo>
                  <a:pt x="18787" y="3293"/>
                </a:lnTo>
                <a:lnTo>
                  <a:pt x="18793" y="3261"/>
                </a:lnTo>
                <a:lnTo>
                  <a:pt x="18802" y="3230"/>
                </a:lnTo>
                <a:lnTo>
                  <a:pt x="18811" y="3198"/>
                </a:lnTo>
                <a:lnTo>
                  <a:pt x="18821" y="3168"/>
                </a:lnTo>
                <a:lnTo>
                  <a:pt x="18834" y="3139"/>
                </a:lnTo>
                <a:lnTo>
                  <a:pt x="18847" y="3112"/>
                </a:lnTo>
                <a:lnTo>
                  <a:pt x="18861" y="3084"/>
                </a:lnTo>
                <a:lnTo>
                  <a:pt x="18876" y="3056"/>
                </a:lnTo>
                <a:lnTo>
                  <a:pt x="18892" y="3031"/>
                </a:lnTo>
                <a:lnTo>
                  <a:pt x="18909" y="3005"/>
                </a:lnTo>
                <a:lnTo>
                  <a:pt x="18927" y="2980"/>
                </a:lnTo>
                <a:lnTo>
                  <a:pt x="18945" y="2956"/>
                </a:lnTo>
                <a:lnTo>
                  <a:pt x="18965" y="2933"/>
                </a:lnTo>
                <a:lnTo>
                  <a:pt x="18986" y="2910"/>
                </a:lnTo>
                <a:lnTo>
                  <a:pt x="19006" y="2886"/>
                </a:lnTo>
                <a:lnTo>
                  <a:pt x="19028" y="2864"/>
                </a:lnTo>
                <a:lnTo>
                  <a:pt x="19050" y="2844"/>
                </a:lnTo>
                <a:lnTo>
                  <a:pt x="19073" y="2822"/>
                </a:lnTo>
                <a:lnTo>
                  <a:pt x="19121" y="2781"/>
                </a:lnTo>
                <a:lnTo>
                  <a:pt x="19170" y="2742"/>
                </a:lnTo>
                <a:lnTo>
                  <a:pt x="19219" y="2704"/>
                </a:lnTo>
                <a:lnTo>
                  <a:pt x="19270" y="2667"/>
                </a:lnTo>
                <a:lnTo>
                  <a:pt x="19321" y="2631"/>
                </a:lnTo>
                <a:lnTo>
                  <a:pt x="19423" y="2561"/>
                </a:lnTo>
                <a:lnTo>
                  <a:pt x="19474" y="2526"/>
                </a:lnTo>
                <a:lnTo>
                  <a:pt x="19522" y="2492"/>
                </a:lnTo>
                <a:lnTo>
                  <a:pt x="19570" y="2458"/>
                </a:lnTo>
                <a:lnTo>
                  <a:pt x="19615" y="2423"/>
                </a:lnTo>
                <a:lnTo>
                  <a:pt x="19658" y="2387"/>
                </a:lnTo>
                <a:lnTo>
                  <a:pt x="19697" y="2351"/>
                </a:lnTo>
                <a:lnTo>
                  <a:pt x="19716" y="2333"/>
                </a:lnTo>
                <a:lnTo>
                  <a:pt x="19734" y="2314"/>
                </a:lnTo>
                <a:lnTo>
                  <a:pt x="19752" y="2295"/>
                </a:lnTo>
                <a:lnTo>
                  <a:pt x="19768" y="2276"/>
                </a:lnTo>
                <a:lnTo>
                  <a:pt x="19783" y="2257"/>
                </a:lnTo>
                <a:lnTo>
                  <a:pt x="19797" y="2237"/>
                </a:lnTo>
                <a:lnTo>
                  <a:pt x="19809" y="2216"/>
                </a:lnTo>
                <a:lnTo>
                  <a:pt x="19821" y="2195"/>
                </a:lnTo>
                <a:lnTo>
                  <a:pt x="19831" y="2175"/>
                </a:lnTo>
                <a:lnTo>
                  <a:pt x="19841" y="2153"/>
                </a:lnTo>
                <a:lnTo>
                  <a:pt x="19849" y="2131"/>
                </a:lnTo>
                <a:lnTo>
                  <a:pt x="19856" y="2108"/>
                </a:lnTo>
                <a:lnTo>
                  <a:pt x="19861" y="2085"/>
                </a:lnTo>
                <a:lnTo>
                  <a:pt x="19865" y="2060"/>
                </a:lnTo>
                <a:lnTo>
                  <a:pt x="19867" y="2036"/>
                </a:lnTo>
                <a:lnTo>
                  <a:pt x="19868" y="2011"/>
                </a:lnTo>
                <a:lnTo>
                  <a:pt x="19868" y="2011"/>
                </a:lnTo>
                <a:lnTo>
                  <a:pt x="19867" y="1990"/>
                </a:lnTo>
                <a:lnTo>
                  <a:pt x="19866" y="1969"/>
                </a:lnTo>
                <a:lnTo>
                  <a:pt x="19864" y="1949"/>
                </a:lnTo>
                <a:lnTo>
                  <a:pt x="19860" y="1930"/>
                </a:lnTo>
                <a:lnTo>
                  <a:pt x="19857" y="1911"/>
                </a:lnTo>
                <a:lnTo>
                  <a:pt x="19852" y="1893"/>
                </a:lnTo>
                <a:lnTo>
                  <a:pt x="19846" y="1874"/>
                </a:lnTo>
                <a:lnTo>
                  <a:pt x="19839" y="1858"/>
                </a:lnTo>
                <a:lnTo>
                  <a:pt x="19831" y="1841"/>
                </a:lnTo>
                <a:lnTo>
                  <a:pt x="19823" y="1825"/>
                </a:lnTo>
                <a:lnTo>
                  <a:pt x="19814" y="1810"/>
                </a:lnTo>
                <a:lnTo>
                  <a:pt x="19805" y="1794"/>
                </a:lnTo>
                <a:lnTo>
                  <a:pt x="19794" y="1779"/>
                </a:lnTo>
                <a:lnTo>
                  <a:pt x="19783" y="1767"/>
                </a:lnTo>
                <a:lnTo>
                  <a:pt x="19771" y="1753"/>
                </a:lnTo>
                <a:lnTo>
                  <a:pt x="19758" y="1741"/>
                </a:lnTo>
                <a:lnTo>
                  <a:pt x="19745" y="1729"/>
                </a:lnTo>
                <a:lnTo>
                  <a:pt x="19731" y="1718"/>
                </a:lnTo>
                <a:lnTo>
                  <a:pt x="19716" y="1708"/>
                </a:lnTo>
                <a:lnTo>
                  <a:pt x="19701" y="1699"/>
                </a:lnTo>
                <a:lnTo>
                  <a:pt x="19684" y="1689"/>
                </a:lnTo>
                <a:lnTo>
                  <a:pt x="19668" y="1681"/>
                </a:lnTo>
                <a:lnTo>
                  <a:pt x="19651" y="1673"/>
                </a:lnTo>
                <a:lnTo>
                  <a:pt x="19632" y="1667"/>
                </a:lnTo>
                <a:lnTo>
                  <a:pt x="19615" y="1660"/>
                </a:lnTo>
                <a:lnTo>
                  <a:pt x="19595" y="1656"/>
                </a:lnTo>
                <a:lnTo>
                  <a:pt x="19577" y="1651"/>
                </a:lnTo>
                <a:lnTo>
                  <a:pt x="19557" y="1648"/>
                </a:lnTo>
                <a:lnTo>
                  <a:pt x="19536" y="1644"/>
                </a:lnTo>
                <a:lnTo>
                  <a:pt x="19516" y="1643"/>
                </a:lnTo>
                <a:lnTo>
                  <a:pt x="19495" y="1641"/>
                </a:lnTo>
                <a:lnTo>
                  <a:pt x="19473" y="1641"/>
                </a:lnTo>
                <a:lnTo>
                  <a:pt x="19473" y="1641"/>
                </a:lnTo>
                <a:lnTo>
                  <a:pt x="19446" y="1642"/>
                </a:lnTo>
                <a:lnTo>
                  <a:pt x="19419" y="1644"/>
                </a:lnTo>
                <a:lnTo>
                  <a:pt x="19394" y="1648"/>
                </a:lnTo>
                <a:lnTo>
                  <a:pt x="19370" y="1654"/>
                </a:lnTo>
                <a:lnTo>
                  <a:pt x="19347" y="1660"/>
                </a:lnTo>
                <a:lnTo>
                  <a:pt x="19323" y="1667"/>
                </a:lnTo>
                <a:lnTo>
                  <a:pt x="19300" y="1677"/>
                </a:lnTo>
                <a:lnTo>
                  <a:pt x="19279" y="1687"/>
                </a:lnTo>
                <a:lnTo>
                  <a:pt x="19259" y="1697"/>
                </a:lnTo>
                <a:lnTo>
                  <a:pt x="19239" y="1709"/>
                </a:lnTo>
                <a:lnTo>
                  <a:pt x="19219" y="1721"/>
                </a:lnTo>
                <a:lnTo>
                  <a:pt x="19201" y="1733"/>
                </a:lnTo>
                <a:lnTo>
                  <a:pt x="19183" y="1746"/>
                </a:lnTo>
                <a:lnTo>
                  <a:pt x="19167" y="1760"/>
                </a:lnTo>
                <a:lnTo>
                  <a:pt x="19136" y="1788"/>
                </a:lnTo>
                <a:lnTo>
                  <a:pt x="19109" y="1814"/>
                </a:lnTo>
                <a:lnTo>
                  <a:pt x="19085" y="1841"/>
                </a:lnTo>
                <a:lnTo>
                  <a:pt x="19065" y="1866"/>
                </a:lnTo>
                <a:lnTo>
                  <a:pt x="19048" y="1888"/>
                </a:lnTo>
                <a:lnTo>
                  <a:pt x="19035" y="1907"/>
                </a:lnTo>
                <a:lnTo>
                  <a:pt x="19025" y="1920"/>
                </a:lnTo>
                <a:lnTo>
                  <a:pt x="19018" y="1933"/>
                </a:lnTo>
                <a:lnTo>
                  <a:pt x="18799" y="1784"/>
                </a:lnTo>
                <a:lnTo>
                  <a:pt x="18799" y="1784"/>
                </a:lnTo>
                <a:lnTo>
                  <a:pt x="18810" y="1766"/>
                </a:lnTo>
                <a:lnTo>
                  <a:pt x="18821" y="1746"/>
                </a:lnTo>
                <a:lnTo>
                  <a:pt x="18839" y="1719"/>
                </a:lnTo>
                <a:lnTo>
                  <a:pt x="18861" y="1687"/>
                </a:lnTo>
                <a:lnTo>
                  <a:pt x="18890" y="1652"/>
                </a:lnTo>
                <a:lnTo>
                  <a:pt x="18905" y="1634"/>
                </a:lnTo>
                <a:lnTo>
                  <a:pt x="18922" y="1614"/>
                </a:lnTo>
                <a:lnTo>
                  <a:pt x="18942" y="1595"/>
                </a:lnTo>
                <a:lnTo>
                  <a:pt x="18961" y="1576"/>
                </a:lnTo>
                <a:lnTo>
                  <a:pt x="18983" y="1556"/>
                </a:lnTo>
                <a:lnTo>
                  <a:pt x="19006" y="1537"/>
                </a:lnTo>
                <a:lnTo>
                  <a:pt x="19032" y="1517"/>
                </a:lnTo>
                <a:lnTo>
                  <a:pt x="19057" y="1499"/>
                </a:lnTo>
                <a:lnTo>
                  <a:pt x="19085" y="1481"/>
                </a:lnTo>
                <a:lnTo>
                  <a:pt x="19115" y="1464"/>
                </a:lnTo>
                <a:lnTo>
                  <a:pt x="19145" y="1448"/>
                </a:lnTo>
                <a:lnTo>
                  <a:pt x="19178" y="1433"/>
                </a:lnTo>
                <a:lnTo>
                  <a:pt x="19212" y="1418"/>
                </a:lnTo>
                <a:lnTo>
                  <a:pt x="19248" y="1405"/>
                </a:lnTo>
                <a:lnTo>
                  <a:pt x="19285" y="1395"/>
                </a:lnTo>
                <a:lnTo>
                  <a:pt x="19325" y="1385"/>
                </a:lnTo>
                <a:lnTo>
                  <a:pt x="19365" y="1377"/>
                </a:lnTo>
                <a:lnTo>
                  <a:pt x="19408" y="1372"/>
                </a:lnTo>
                <a:lnTo>
                  <a:pt x="19452" y="1368"/>
                </a:lnTo>
                <a:lnTo>
                  <a:pt x="19497" y="1367"/>
                </a:lnTo>
                <a:lnTo>
                  <a:pt x="19497" y="1367"/>
                </a:lnTo>
                <a:lnTo>
                  <a:pt x="19535" y="1368"/>
                </a:lnTo>
                <a:lnTo>
                  <a:pt x="19571" y="1370"/>
                </a:lnTo>
                <a:lnTo>
                  <a:pt x="19607" y="1374"/>
                </a:lnTo>
                <a:lnTo>
                  <a:pt x="19643" y="1379"/>
                </a:lnTo>
                <a:lnTo>
                  <a:pt x="19677" y="1385"/>
                </a:lnTo>
                <a:lnTo>
                  <a:pt x="19711" y="1392"/>
                </a:lnTo>
                <a:lnTo>
                  <a:pt x="19743" y="1402"/>
                </a:lnTo>
                <a:lnTo>
                  <a:pt x="19776" y="1412"/>
                </a:lnTo>
                <a:lnTo>
                  <a:pt x="19807" y="1425"/>
                </a:lnTo>
                <a:lnTo>
                  <a:pt x="19837" y="1437"/>
                </a:lnTo>
                <a:lnTo>
                  <a:pt x="19866" y="1451"/>
                </a:lnTo>
                <a:lnTo>
                  <a:pt x="19894" y="1467"/>
                </a:lnTo>
                <a:lnTo>
                  <a:pt x="19920" y="1484"/>
                </a:lnTo>
                <a:lnTo>
                  <a:pt x="19947" y="1501"/>
                </a:lnTo>
                <a:lnTo>
                  <a:pt x="19971" y="1521"/>
                </a:lnTo>
                <a:lnTo>
                  <a:pt x="19996" y="1540"/>
                </a:lnTo>
                <a:lnTo>
                  <a:pt x="20018" y="1562"/>
                </a:lnTo>
                <a:lnTo>
                  <a:pt x="20040" y="1584"/>
                </a:lnTo>
                <a:lnTo>
                  <a:pt x="20059" y="1607"/>
                </a:lnTo>
                <a:lnTo>
                  <a:pt x="20078" y="1632"/>
                </a:lnTo>
                <a:lnTo>
                  <a:pt x="20096" y="1658"/>
                </a:lnTo>
                <a:lnTo>
                  <a:pt x="20111" y="1684"/>
                </a:lnTo>
                <a:lnTo>
                  <a:pt x="20126" y="1711"/>
                </a:lnTo>
                <a:lnTo>
                  <a:pt x="20140" y="1740"/>
                </a:lnTo>
                <a:lnTo>
                  <a:pt x="20152" y="1769"/>
                </a:lnTo>
                <a:lnTo>
                  <a:pt x="20162" y="1799"/>
                </a:lnTo>
                <a:lnTo>
                  <a:pt x="20172" y="1830"/>
                </a:lnTo>
                <a:lnTo>
                  <a:pt x="20179" y="1863"/>
                </a:lnTo>
                <a:lnTo>
                  <a:pt x="20184" y="1895"/>
                </a:lnTo>
                <a:lnTo>
                  <a:pt x="20189" y="1929"/>
                </a:lnTo>
                <a:lnTo>
                  <a:pt x="20191" y="1963"/>
                </a:lnTo>
                <a:lnTo>
                  <a:pt x="20192" y="1999"/>
                </a:lnTo>
                <a:lnTo>
                  <a:pt x="20192" y="1999"/>
                </a:lnTo>
                <a:lnTo>
                  <a:pt x="20191" y="2031"/>
                </a:lnTo>
                <a:lnTo>
                  <a:pt x="20189" y="2064"/>
                </a:lnTo>
                <a:lnTo>
                  <a:pt x="20185" y="2094"/>
                </a:lnTo>
                <a:lnTo>
                  <a:pt x="20180" y="2125"/>
                </a:lnTo>
                <a:lnTo>
                  <a:pt x="20174" y="2154"/>
                </a:lnTo>
                <a:lnTo>
                  <a:pt x="20166" y="2183"/>
                </a:lnTo>
                <a:lnTo>
                  <a:pt x="20157" y="2210"/>
                </a:lnTo>
                <a:lnTo>
                  <a:pt x="20146" y="2238"/>
                </a:lnTo>
                <a:lnTo>
                  <a:pt x="20135" y="2265"/>
                </a:lnTo>
                <a:lnTo>
                  <a:pt x="20122" y="2290"/>
                </a:lnTo>
                <a:lnTo>
                  <a:pt x="20108" y="2316"/>
                </a:lnTo>
                <a:lnTo>
                  <a:pt x="20093" y="2340"/>
                </a:lnTo>
                <a:lnTo>
                  <a:pt x="20077" y="2364"/>
                </a:lnTo>
                <a:lnTo>
                  <a:pt x="20060" y="2387"/>
                </a:lnTo>
                <a:lnTo>
                  <a:pt x="20043" y="2410"/>
                </a:lnTo>
                <a:lnTo>
                  <a:pt x="20025" y="2433"/>
                </a:lnTo>
                <a:lnTo>
                  <a:pt x="20005" y="2455"/>
                </a:lnTo>
                <a:lnTo>
                  <a:pt x="19985" y="2476"/>
                </a:lnTo>
                <a:lnTo>
                  <a:pt x="19964" y="2497"/>
                </a:lnTo>
                <a:lnTo>
                  <a:pt x="19942" y="2518"/>
                </a:lnTo>
                <a:lnTo>
                  <a:pt x="19898" y="2558"/>
                </a:lnTo>
                <a:lnTo>
                  <a:pt x="19852" y="2596"/>
                </a:lnTo>
                <a:lnTo>
                  <a:pt x="19804" y="2633"/>
                </a:lnTo>
                <a:lnTo>
                  <a:pt x="19755" y="2670"/>
                </a:lnTo>
                <a:lnTo>
                  <a:pt x="19704" y="2705"/>
                </a:lnTo>
                <a:lnTo>
                  <a:pt x="19654" y="2740"/>
                </a:lnTo>
                <a:lnTo>
                  <a:pt x="19554" y="2808"/>
                </a:lnTo>
                <a:lnTo>
                  <a:pt x="19504" y="2841"/>
                </a:lnTo>
                <a:lnTo>
                  <a:pt x="19455" y="2875"/>
                </a:lnTo>
                <a:lnTo>
                  <a:pt x="19409" y="2908"/>
                </a:lnTo>
                <a:lnTo>
                  <a:pt x="19365" y="2943"/>
                </a:lnTo>
                <a:lnTo>
                  <a:pt x="19322" y="2978"/>
                </a:lnTo>
                <a:lnTo>
                  <a:pt x="19283" y="3012"/>
                </a:lnTo>
                <a:lnTo>
                  <a:pt x="19264" y="3031"/>
                </a:lnTo>
                <a:lnTo>
                  <a:pt x="19246" y="3049"/>
                </a:lnTo>
                <a:lnTo>
                  <a:pt x="19230" y="3068"/>
                </a:lnTo>
                <a:lnTo>
                  <a:pt x="19213" y="3086"/>
                </a:lnTo>
                <a:lnTo>
                  <a:pt x="19198" y="3106"/>
                </a:lnTo>
                <a:lnTo>
                  <a:pt x="19185" y="3126"/>
                </a:lnTo>
                <a:lnTo>
                  <a:pt x="19171" y="3145"/>
                </a:lnTo>
                <a:lnTo>
                  <a:pt x="19159" y="3166"/>
                </a:lnTo>
                <a:lnTo>
                  <a:pt x="19149" y="3187"/>
                </a:lnTo>
                <a:lnTo>
                  <a:pt x="19139" y="3208"/>
                </a:lnTo>
                <a:lnTo>
                  <a:pt x="19131" y="3230"/>
                </a:lnTo>
                <a:lnTo>
                  <a:pt x="19124" y="3252"/>
                </a:lnTo>
                <a:lnTo>
                  <a:pt x="19119" y="3275"/>
                </a:lnTo>
                <a:lnTo>
                  <a:pt x="19115" y="3298"/>
                </a:lnTo>
                <a:lnTo>
                  <a:pt x="19112" y="3321"/>
                </a:lnTo>
                <a:lnTo>
                  <a:pt x="19112" y="3345"/>
                </a:lnTo>
                <a:lnTo>
                  <a:pt x="20008" y="3345"/>
                </a:lnTo>
                <a:lnTo>
                  <a:pt x="20008" y="3053"/>
                </a:lnTo>
                <a:lnTo>
                  <a:pt x="20279" y="3053"/>
                </a:lnTo>
                <a:lnTo>
                  <a:pt x="20279" y="3601"/>
                </a:lnTo>
                <a:lnTo>
                  <a:pt x="18790" y="3601"/>
                </a:lnTo>
                <a:lnTo>
                  <a:pt x="18790" y="3601"/>
                </a:lnTo>
                <a:lnTo>
                  <a:pt x="18784" y="3557"/>
                </a:lnTo>
                <a:lnTo>
                  <a:pt x="18780" y="3514"/>
                </a:lnTo>
                <a:lnTo>
                  <a:pt x="18776" y="3473"/>
                </a:lnTo>
                <a:lnTo>
                  <a:pt x="18775" y="3433"/>
                </a:lnTo>
                <a:lnTo>
                  <a:pt x="18775" y="3433"/>
                </a:lnTo>
                <a:close/>
                <a:moveTo>
                  <a:pt x="20509" y="2499"/>
                </a:moveTo>
                <a:lnTo>
                  <a:pt x="20509" y="2499"/>
                </a:lnTo>
                <a:lnTo>
                  <a:pt x="20511" y="2440"/>
                </a:lnTo>
                <a:lnTo>
                  <a:pt x="20512" y="2383"/>
                </a:lnTo>
                <a:lnTo>
                  <a:pt x="20515" y="2326"/>
                </a:lnTo>
                <a:lnTo>
                  <a:pt x="20519" y="2269"/>
                </a:lnTo>
                <a:lnTo>
                  <a:pt x="20524" y="2214"/>
                </a:lnTo>
                <a:lnTo>
                  <a:pt x="20531" y="2161"/>
                </a:lnTo>
                <a:lnTo>
                  <a:pt x="20540" y="2108"/>
                </a:lnTo>
                <a:lnTo>
                  <a:pt x="20549" y="2056"/>
                </a:lnTo>
                <a:lnTo>
                  <a:pt x="20559" y="2006"/>
                </a:lnTo>
                <a:lnTo>
                  <a:pt x="20572" y="1957"/>
                </a:lnTo>
                <a:lnTo>
                  <a:pt x="20586" y="1910"/>
                </a:lnTo>
                <a:lnTo>
                  <a:pt x="20601" y="1864"/>
                </a:lnTo>
                <a:lnTo>
                  <a:pt x="20618" y="1820"/>
                </a:lnTo>
                <a:lnTo>
                  <a:pt x="20637" y="1777"/>
                </a:lnTo>
                <a:lnTo>
                  <a:pt x="20656" y="1736"/>
                </a:lnTo>
                <a:lnTo>
                  <a:pt x="20678" y="1696"/>
                </a:lnTo>
                <a:lnTo>
                  <a:pt x="20702" y="1659"/>
                </a:lnTo>
                <a:lnTo>
                  <a:pt x="20727" y="1623"/>
                </a:lnTo>
                <a:lnTo>
                  <a:pt x="20755" y="1590"/>
                </a:lnTo>
                <a:lnTo>
                  <a:pt x="20769" y="1575"/>
                </a:lnTo>
                <a:lnTo>
                  <a:pt x="20784" y="1559"/>
                </a:lnTo>
                <a:lnTo>
                  <a:pt x="20799" y="1544"/>
                </a:lnTo>
                <a:lnTo>
                  <a:pt x="20814" y="1530"/>
                </a:lnTo>
                <a:lnTo>
                  <a:pt x="20830" y="1516"/>
                </a:lnTo>
                <a:lnTo>
                  <a:pt x="20847" y="1502"/>
                </a:lnTo>
                <a:lnTo>
                  <a:pt x="20864" y="1489"/>
                </a:lnTo>
                <a:lnTo>
                  <a:pt x="20882" y="1478"/>
                </a:lnTo>
                <a:lnTo>
                  <a:pt x="20899" y="1466"/>
                </a:lnTo>
                <a:lnTo>
                  <a:pt x="20918" y="1455"/>
                </a:lnTo>
                <a:lnTo>
                  <a:pt x="20938" y="1444"/>
                </a:lnTo>
                <a:lnTo>
                  <a:pt x="20957" y="1435"/>
                </a:lnTo>
                <a:lnTo>
                  <a:pt x="20977" y="1426"/>
                </a:lnTo>
                <a:lnTo>
                  <a:pt x="20998" y="1418"/>
                </a:lnTo>
                <a:lnTo>
                  <a:pt x="21019" y="1410"/>
                </a:lnTo>
                <a:lnTo>
                  <a:pt x="21041" y="1403"/>
                </a:lnTo>
                <a:lnTo>
                  <a:pt x="21063" y="1396"/>
                </a:lnTo>
                <a:lnTo>
                  <a:pt x="21086" y="1390"/>
                </a:lnTo>
                <a:lnTo>
                  <a:pt x="21109" y="1384"/>
                </a:lnTo>
                <a:lnTo>
                  <a:pt x="21133" y="1380"/>
                </a:lnTo>
                <a:lnTo>
                  <a:pt x="21157" y="1376"/>
                </a:lnTo>
                <a:lnTo>
                  <a:pt x="21183" y="1373"/>
                </a:lnTo>
                <a:lnTo>
                  <a:pt x="21208" y="1370"/>
                </a:lnTo>
                <a:lnTo>
                  <a:pt x="21234" y="1368"/>
                </a:lnTo>
                <a:lnTo>
                  <a:pt x="21262" y="1368"/>
                </a:lnTo>
                <a:lnTo>
                  <a:pt x="21288" y="1367"/>
                </a:lnTo>
                <a:lnTo>
                  <a:pt x="21288" y="1367"/>
                </a:lnTo>
                <a:lnTo>
                  <a:pt x="21316" y="1368"/>
                </a:lnTo>
                <a:lnTo>
                  <a:pt x="21343" y="1368"/>
                </a:lnTo>
                <a:lnTo>
                  <a:pt x="21368" y="1370"/>
                </a:lnTo>
                <a:lnTo>
                  <a:pt x="21393" y="1373"/>
                </a:lnTo>
                <a:lnTo>
                  <a:pt x="21419" y="1376"/>
                </a:lnTo>
                <a:lnTo>
                  <a:pt x="21443" y="1380"/>
                </a:lnTo>
                <a:lnTo>
                  <a:pt x="21466" y="1384"/>
                </a:lnTo>
                <a:lnTo>
                  <a:pt x="21489" y="1390"/>
                </a:lnTo>
                <a:lnTo>
                  <a:pt x="21513" y="1396"/>
                </a:lnTo>
                <a:lnTo>
                  <a:pt x="21535" y="1403"/>
                </a:lnTo>
                <a:lnTo>
                  <a:pt x="21557" y="1410"/>
                </a:lnTo>
                <a:lnTo>
                  <a:pt x="21577" y="1418"/>
                </a:lnTo>
                <a:lnTo>
                  <a:pt x="21598" y="1426"/>
                </a:lnTo>
                <a:lnTo>
                  <a:pt x="21618" y="1435"/>
                </a:lnTo>
                <a:lnTo>
                  <a:pt x="21638" y="1444"/>
                </a:lnTo>
                <a:lnTo>
                  <a:pt x="21657" y="1455"/>
                </a:lnTo>
                <a:lnTo>
                  <a:pt x="21676" y="1466"/>
                </a:lnTo>
                <a:lnTo>
                  <a:pt x="21694" y="1478"/>
                </a:lnTo>
                <a:lnTo>
                  <a:pt x="21712" y="1489"/>
                </a:lnTo>
                <a:lnTo>
                  <a:pt x="21729" y="1502"/>
                </a:lnTo>
                <a:lnTo>
                  <a:pt x="21745" y="1516"/>
                </a:lnTo>
                <a:lnTo>
                  <a:pt x="21761" y="1530"/>
                </a:lnTo>
                <a:lnTo>
                  <a:pt x="21776" y="1544"/>
                </a:lnTo>
                <a:lnTo>
                  <a:pt x="21793" y="1559"/>
                </a:lnTo>
                <a:lnTo>
                  <a:pt x="21807" y="1575"/>
                </a:lnTo>
                <a:lnTo>
                  <a:pt x="21822" y="1590"/>
                </a:lnTo>
                <a:lnTo>
                  <a:pt x="21848" y="1623"/>
                </a:lnTo>
                <a:lnTo>
                  <a:pt x="21874" y="1659"/>
                </a:lnTo>
                <a:lnTo>
                  <a:pt x="21897" y="1696"/>
                </a:lnTo>
                <a:lnTo>
                  <a:pt x="21919" y="1736"/>
                </a:lnTo>
                <a:lnTo>
                  <a:pt x="21940" y="1777"/>
                </a:lnTo>
                <a:lnTo>
                  <a:pt x="21958" y="1820"/>
                </a:lnTo>
                <a:lnTo>
                  <a:pt x="21975" y="1864"/>
                </a:lnTo>
                <a:lnTo>
                  <a:pt x="21991" y="1910"/>
                </a:lnTo>
                <a:lnTo>
                  <a:pt x="22004" y="1957"/>
                </a:lnTo>
                <a:lnTo>
                  <a:pt x="22017" y="2006"/>
                </a:lnTo>
                <a:lnTo>
                  <a:pt x="22028" y="2056"/>
                </a:lnTo>
                <a:lnTo>
                  <a:pt x="22037" y="2108"/>
                </a:lnTo>
                <a:lnTo>
                  <a:pt x="22045" y="2161"/>
                </a:lnTo>
                <a:lnTo>
                  <a:pt x="22052" y="2214"/>
                </a:lnTo>
                <a:lnTo>
                  <a:pt x="22058" y="2269"/>
                </a:lnTo>
                <a:lnTo>
                  <a:pt x="22062" y="2326"/>
                </a:lnTo>
                <a:lnTo>
                  <a:pt x="22065" y="2383"/>
                </a:lnTo>
                <a:lnTo>
                  <a:pt x="22067" y="2440"/>
                </a:lnTo>
                <a:lnTo>
                  <a:pt x="22067" y="2499"/>
                </a:lnTo>
                <a:lnTo>
                  <a:pt x="22067" y="2499"/>
                </a:lnTo>
                <a:lnTo>
                  <a:pt x="22067" y="2558"/>
                </a:lnTo>
                <a:lnTo>
                  <a:pt x="22065" y="2617"/>
                </a:lnTo>
                <a:lnTo>
                  <a:pt x="22062" y="2674"/>
                </a:lnTo>
                <a:lnTo>
                  <a:pt x="22058" y="2730"/>
                </a:lnTo>
                <a:lnTo>
                  <a:pt x="22052" y="2786"/>
                </a:lnTo>
                <a:lnTo>
                  <a:pt x="22045" y="2840"/>
                </a:lnTo>
                <a:lnTo>
                  <a:pt x="22037" y="2893"/>
                </a:lnTo>
                <a:lnTo>
                  <a:pt x="22028" y="2945"/>
                </a:lnTo>
                <a:lnTo>
                  <a:pt x="22017" y="2996"/>
                </a:lnTo>
                <a:lnTo>
                  <a:pt x="22004" y="3045"/>
                </a:lnTo>
                <a:lnTo>
                  <a:pt x="21991" y="3092"/>
                </a:lnTo>
                <a:lnTo>
                  <a:pt x="21975" y="3138"/>
                </a:lnTo>
                <a:lnTo>
                  <a:pt x="21958" y="3183"/>
                </a:lnTo>
                <a:lnTo>
                  <a:pt x="21940" y="3226"/>
                </a:lnTo>
                <a:lnTo>
                  <a:pt x="21919" y="3268"/>
                </a:lnTo>
                <a:lnTo>
                  <a:pt x="21897" y="3307"/>
                </a:lnTo>
                <a:lnTo>
                  <a:pt x="21874" y="3344"/>
                </a:lnTo>
                <a:lnTo>
                  <a:pt x="21848" y="3380"/>
                </a:lnTo>
                <a:lnTo>
                  <a:pt x="21822" y="3413"/>
                </a:lnTo>
                <a:lnTo>
                  <a:pt x="21807" y="3430"/>
                </a:lnTo>
                <a:lnTo>
                  <a:pt x="21793" y="3446"/>
                </a:lnTo>
                <a:lnTo>
                  <a:pt x="21776" y="3461"/>
                </a:lnTo>
                <a:lnTo>
                  <a:pt x="21761" y="3475"/>
                </a:lnTo>
                <a:lnTo>
                  <a:pt x="21745" y="3488"/>
                </a:lnTo>
                <a:lnTo>
                  <a:pt x="21729" y="3502"/>
                </a:lnTo>
                <a:lnTo>
                  <a:pt x="21712" y="3515"/>
                </a:lnTo>
                <a:lnTo>
                  <a:pt x="21694" y="3527"/>
                </a:lnTo>
                <a:lnTo>
                  <a:pt x="21676" y="3538"/>
                </a:lnTo>
                <a:lnTo>
                  <a:pt x="21657" y="3550"/>
                </a:lnTo>
                <a:lnTo>
                  <a:pt x="21638" y="3560"/>
                </a:lnTo>
                <a:lnTo>
                  <a:pt x="21618" y="3569"/>
                </a:lnTo>
                <a:lnTo>
                  <a:pt x="21598" y="3579"/>
                </a:lnTo>
                <a:lnTo>
                  <a:pt x="21577" y="3588"/>
                </a:lnTo>
                <a:lnTo>
                  <a:pt x="21557" y="3595"/>
                </a:lnTo>
                <a:lnTo>
                  <a:pt x="21535" y="3603"/>
                </a:lnTo>
                <a:lnTo>
                  <a:pt x="21513" y="3610"/>
                </a:lnTo>
                <a:lnTo>
                  <a:pt x="21489" y="3616"/>
                </a:lnTo>
                <a:lnTo>
                  <a:pt x="21466" y="3620"/>
                </a:lnTo>
                <a:lnTo>
                  <a:pt x="21443" y="3625"/>
                </a:lnTo>
                <a:lnTo>
                  <a:pt x="21419" y="3629"/>
                </a:lnTo>
                <a:lnTo>
                  <a:pt x="21393" y="3632"/>
                </a:lnTo>
                <a:lnTo>
                  <a:pt x="21368" y="3635"/>
                </a:lnTo>
                <a:lnTo>
                  <a:pt x="21343" y="3636"/>
                </a:lnTo>
                <a:lnTo>
                  <a:pt x="21316" y="3638"/>
                </a:lnTo>
                <a:lnTo>
                  <a:pt x="21288" y="3639"/>
                </a:lnTo>
                <a:lnTo>
                  <a:pt x="21288" y="3639"/>
                </a:lnTo>
                <a:lnTo>
                  <a:pt x="21262" y="3638"/>
                </a:lnTo>
                <a:lnTo>
                  <a:pt x="21234" y="3636"/>
                </a:lnTo>
                <a:lnTo>
                  <a:pt x="21208" y="3635"/>
                </a:lnTo>
                <a:lnTo>
                  <a:pt x="21183" y="3632"/>
                </a:lnTo>
                <a:lnTo>
                  <a:pt x="21157" y="3629"/>
                </a:lnTo>
                <a:lnTo>
                  <a:pt x="21133" y="3625"/>
                </a:lnTo>
                <a:lnTo>
                  <a:pt x="21109" y="3620"/>
                </a:lnTo>
                <a:lnTo>
                  <a:pt x="21086" y="3616"/>
                </a:lnTo>
                <a:lnTo>
                  <a:pt x="21063" y="3610"/>
                </a:lnTo>
                <a:lnTo>
                  <a:pt x="21041" y="3603"/>
                </a:lnTo>
                <a:lnTo>
                  <a:pt x="21019" y="3595"/>
                </a:lnTo>
                <a:lnTo>
                  <a:pt x="20998" y="3588"/>
                </a:lnTo>
                <a:lnTo>
                  <a:pt x="20977" y="3579"/>
                </a:lnTo>
                <a:lnTo>
                  <a:pt x="20957" y="3569"/>
                </a:lnTo>
                <a:lnTo>
                  <a:pt x="20938" y="3560"/>
                </a:lnTo>
                <a:lnTo>
                  <a:pt x="20918" y="3550"/>
                </a:lnTo>
                <a:lnTo>
                  <a:pt x="20899" y="3538"/>
                </a:lnTo>
                <a:lnTo>
                  <a:pt x="20882" y="3527"/>
                </a:lnTo>
                <a:lnTo>
                  <a:pt x="20864" y="3515"/>
                </a:lnTo>
                <a:lnTo>
                  <a:pt x="20847" y="3502"/>
                </a:lnTo>
                <a:lnTo>
                  <a:pt x="20830" y="3488"/>
                </a:lnTo>
                <a:lnTo>
                  <a:pt x="20814" y="3475"/>
                </a:lnTo>
                <a:lnTo>
                  <a:pt x="20799" y="3461"/>
                </a:lnTo>
                <a:lnTo>
                  <a:pt x="20784" y="3446"/>
                </a:lnTo>
                <a:lnTo>
                  <a:pt x="20769" y="3430"/>
                </a:lnTo>
                <a:lnTo>
                  <a:pt x="20755" y="3413"/>
                </a:lnTo>
                <a:lnTo>
                  <a:pt x="20727" y="3380"/>
                </a:lnTo>
                <a:lnTo>
                  <a:pt x="20702" y="3344"/>
                </a:lnTo>
                <a:lnTo>
                  <a:pt x="20678" y="3307"/>
                </a:lnTo>
                <a:lnTo>
                  <a:pt x="20656" y="3268"/>
                </a:lnTo>
                <a:lnTo>
                  <a:pt x="20637" y="3226"/>
                </a:lnTo>
                <a:lnTo>
                  <a:pt x="20618" y="3183"/>
                </a:lnTo>
                <a:lnTo>
                  <a:pt x="20601" y="3138"/>
                </a:lnTo>
                <a:lnTo>
                  <a:pt x="20586" y="3092"/>
                </a:lnTo>
                <a:lnTo>
                  <a:pt x="20572" y="3045"/>
                </a:lnTo>
                <a:lnTo>
                  <a:pt x="20559" y="2996"/>
                </a:lnTo>
                <a:lnTo>
                  <a:pt x="20549" y="2945"/>
                </a:lnTo>
                <a:lnTo>
                  <a:pt x="20540" y="2893"/>
                </a:lnTo>
                <a:lnTo>
                  <a:pt x="20531" y="2840"/>
                </a:lnTo>
                <a:lnTo>
                  <a:pt x="20524" y="2786"/>
                </a:lnTo>
                <a:lnTo>
                  <a:pt x="20519" y="2730"/>
                </a:lnTo>
                <a:lnTo>
                  <a:pt x="20515" y="2674"/>
                </a:lnTo>
                <a:lnTo>
                  <a:pt x="20512" y="2617"/>
                </a:lnTo>
                <a:lnTo>
                  <a:pt x="20511" y="2558"/>
                </a:lnTo>
                <a:lnTo>
                  <a:pt x="20509" y="2499"/>
                </a:lnTo>
                <a:lnTo>
                  <a:pt x="20509" y="2499"/>
                </a:lnTo>
                <a:close/>
                <a:moveTo>
                  <a:pt x="21750" y="2499"/>
                </a:moveTo>
                <a:lnTo>
                  <a:pt x="21750" y="2499"/>
                </a:lnTo>
                <a:lnTo>
                  <a:pt x="21748" y="2410"/>
                </a:lnTo>
                <a:lnTo>
                  <a:pt x="21746" y="2368"/>
                </a:lnTo>
                <a:lnTo>
                  <a:pt x="21744" y="2325"/>
                </a:lnTo>
                <a:lnTo>
                  <a:pt x="21742" y="2283"/>
                </a:lnTo>
                <a:lnTo>
                  <a:pt x="21737" y="2243"/>
                </a:lnTo>
                <a:lnTo>
                  <a:pt x="21732" y="2202"/>
                </a:lnTo>
                <a:lnTo>
                  <a:pt x="21728" y="2163"/>
                </a:lnTo>
                <a:lnTo>
                  <a:pt x="21722" y="2125"/>
                </a:lnTo>
                <a:lnTo>
                  <a:pt x="21715" y="2088"/>
                </a:lnTo>
                <a:lnTo>
                  <a:pt x="21707" y="2052"/>
                </a:lnTo>
                <a:lnTo>
                  <a:pt x="21698" y="2017"/>
                </a:lnTo>
                <a:lnTo>
                  <a:pt x="21689" y="1984"/>
                </a:lnTo>
                <a:lnTo>
                  <a:pt x="21678" y="1952"/>
                </a:lnTo>
                <a:lnTo>
                  <a:pt x="21665" y="1920"/>
                </a:lnTo>
                <a:lnTo>
                  <a:pt x="21653" y="1890"/>
                </a:lnTo>
                <a:lnTo>
                  <a:pt x="21640" y="1863"/>
                </a:lnTo>
                <a:lnTo>
                  <a:pt x="21625" y="1835"/>
                </a:lnTo>
                <a:lnTo>
                  <a:pt x="21609" y="1810"/>
                </a:lnTo>
                <a:lnTo>
                  <a:pt x="21591" y="1786"/>
                </a:lnTo>
                <a:lnTo>
                  <a:pt x="21574" y="1764"/>
                </a:lnTo>
                <a:lnTo>
                  <a:pt x="21554" y="1744"/>
                </a:lnTo>
                <a:lnTo>
                  <a:pt x="21533" y="1725"/>
                </a:lnTo>
                <a:lnTo>
                  <a:pt x="21511" y="1708"/>
                </a:lnTo>
                <a:lnTo>
                  <a:pt x="21488" y="1693"/>
                </a:lnTo>
                <a:lnTo>
                  <a:pt x="21464" y="1679"/>
                </a:lnTo>
                <a:lnTo>
                  <a:pt x="21439" y="1667"/>
                </a:lnTo>
                <a:lnTo>
                  <a:pt x="21411" y="1658"/>
                </a:lnTo>
                <a:lnTo>
                  <a:pt x="21383" y="1651"/>
                </a:lnTo>
                <a:lnTo>
                  <a:pt x="21353" y="1645"/>
                </a:lnTo>
                <a:lnTo>
                  <a:pt x="21322" y="1642"/>
                </a:lnTo>
                <a:lnTo>
                  <a:pt x="21288" y="1641"/>
                </a:lnTo>
                <a:lnTo>
                  <a:pt x="21288" y="1641"/>
                </a:lnTo>
                <a:lnTo>
                  <a:pt x="21256" y="1642"/>
                </a:lnTo>
                <a:lnTo>
                  <a:pt x="21223" y="1645"/>
                </a:lnTo>
                <a:lnTo>
                  <a:pt x="21193" y="1651"/>
                </a:lnTo>
                <a:lnTo>
                  <a:pt x="21164" y="1658"/>
                </a:lnTo>
                <a:lnTo>
                  <a:pt x="21138" y="1667"/>
                </a:lnTo>
                <a:lnTo>
                  <a:pt x="21111" y="1679"/>
                </a:lnTo>
                <a:lnTo>
                  <a:pt x="21087" y="1693"/>
                </a:lnTo>
                <a:lnTo>
                  <a:pt x="21064" y="1708"/>
                </a:lnTo>
                <a:lnTo>
                  <a:pt x="21042" y="1725"/>
                </a:lnTo>
                <a:lnTo>
                  <a:pt x="21021" y="1744"/>
                </a:lnTo>
                <a:lnTo>
                  <a:pt x="21002" y="1764"/>
                </a:lnTo>
                <a:lnTo>
                  <a:pt x="20984" y="1786"/>
                </a:lnTo>
                <a:lnTo>
                  <a:pt x="20966" y="1810"/>
                </a:lnTo>
                <a:lnTo>
                  <a:pt x="20950" y="1835"/>
                </a:lnTo>
                <a:lnTo>
                  <a:pt x="20936" y="1863"/>
                </a:lnTo>
                <a:lnTo>
                  <a:pt x="20923" y="1890"/>
                </a:lnTo>
                <a:lnTo>
                  <a:pt x="20910" y="1920"/>
                </a:lnTo>
                <a:lnTo>
                  <a:pt x="20898" y="1952"/>
                </a:lnTo>
                <a:lnTo>
                  <a:pt x="20888" y="1984"/>
                </a:lnTo>
                <a:lnTo>
                  <a:pt x="20877" y="2017"/>
                </a:lnTo>
                <a:lnTo>
                  <a:pt x="20869" y="2052"/>
                </a:lnTo>
                <a:lnTo>
                  <a:pt x="20861" y="2088"/>
                </a:lnTo>
                <a:lnTo>
                  <a:pt x="20854" y="2125"/>
                </a:lnTo>
                <a:lnTo>
                  <a:pt x="20848" y="2163"/>
                </a:lnTo>
                <a:lnTo>
                  <a:pt x="20844" y="2202"/>
                </a:lnTo>
                <a:lnTo>
                  <a:pt x="20839" y="2243"/>
                </a:lnTo>
                <a:lnTo>
                  <a:pt x="20836" y="2283"/>
                </a:lnTo>
                <a:lnTo>
                  <a:pt x="20832" y="2325"/>
                </a:lnTo>
                <a:lnTo>
                  <a:pt x="20830" y="2368"/>
                </a:lnTo>
                <a:lnTo>
                  <a:pt x="20829" y="2410"/>
                </a:lnTo>
                <a:lnTo>
                  <a:pt x="20828" y="2499"/>
                </a:lnTo>
                <a:lnTo>
                  <a:pt x="20828" y="2499"/>
                </a:lnTo>
                <a:lnTo>
                  <a:pt x="20829" y="2589"/>
                </a:lnTo>
                <a:lnTo>
                  <a:pt x="20830" y="2633"/>
                </a:lnTo>
                <a:lnTo>
                  <a:pt x="20832" y="2676"/>
                </a:lnTo>
                <a:lnTo>
                  <a:pt x="20836" y="2718"/>
                </a:lnTo>
                <a:lnTo>
                  <a:pt x="20839" y="2759"/>
                </a:lnTo>
                <a:lnTo>
                  <a:pt x="20844" y="2800"/>
                </a:lnTo>
                <a:lnTo>
                  <a:pt x="20848" y="2839"/>
                </a:lnTo>
                <a:lnTo>
                  <a:pt x="20854" y="2877"/>
                </a:lnTo>
                <a:lnTo>
                  <a:pt x="20861" y="2914"/>
                </a:lnTo>
                <a:lnTo>
                  <a:pt x="20869" y="2950"/>
                </a:lnTo>
                <a:lnTo>
                  <a:pt x="20877" y="2986"/>
                </a:lnTo>
                <a:lnTo>
                  <a:pt x="20888" y="3019"/>
                </a:lnTo>
                <a:lnTo>
                  <a:pt x="20898" y="3052"/>
                </a:lnTo>
                <a:lnTo>
                  <a:pt x="20910" y="3083"/>
                </a:lnTo>
                <a:lnTo>
                  <a:pt x="20923" y="3113"/>
                </a:lnTo>
                <a:lnTo>
                  <a:pt x="20936" y="3141"/>
                </a:lnTo>
                <a:lnTo>
                  <a:pt x="20950" y="3167"/>
                </a:lnTo>
                <a:lnTo>
                  <a:pt x="20966" y="3193"/>
                </a:lnTo>
                <a:lnTo>
                  <a:pt x="20984" y="3217"/>
                </a:lnTo>
                <a:lnTo>
                  <a:pt x="21002" y="3239"/>
                </a:lnTo>
                <a:lnTo>
                  <a:pt x="21021" y="3260"/>
                </a:lnTo>
                <a:lnTo>
                  <a:pt x="21042" y="3278"/>
                </a:lnTo>
                <a:lnTo>
                  <a:pt x="21064" y="3294"/>
                </a:lnTo>
                <a:lnTo>
                  <a:pt x="21087" y="3310"/>
                </a:lnTo>
                <a:lnTo>
                  <a:pt x="21111" y="3323"/>
                </a:lnTo>
                <a:lnTo>
                  <a:pt x="21138" y="3335"/>
                </a:lnTo>
                <a:lnTo>
                  <a:pt x="21164" y="3344"/>
                </a:lnTo>
                <a:lnTo>
                  <a:pt x="21193" y="3351"/>
                </a:lnTo>
                <a:lnTo>
                  <a:pt x="21223" y="3357"/>
                </a:lnTo>
                <a:lnTo>
                  <a:pt x="21256" y="3360"/>
                </a:lnTo>
                <a:lnTo>
                  <a:pt x="21288" y="3361"/>
                </a:lnTo>
                <a:lnTo>
                  <a:pt x="21288" y="3361"/>
                </a:lnTo>
                <a:lnTo>
                  <a:pt x="21322" y="3360"/>
                </a:lnTo>
                <a:lnTo>
                  <a:pt x="21353" y="3357"/>
                </a:lnTo>
                <a:lnTo>
                  <a:pt x="21383" y="3351"/>
                </a:lnTo>
                <a:lnTo>
                  <a:pt x="21411" y="3344"/>
                </a:lnTo>
                <a:lnTo>
                  <a:pt x="21439" y="3335"/>
                </a:lnTo>
                <a:lnTo>
                  <a:pt x="21464" y="3323"/>
                </a:lnTo>
                <a:lnTo>
                  <a:pt x="21488" y="3310"/>
                </a:lnTo>
                <a:lnTo>
                  <a:pt x="21511" y="3294"/>
                </a:lnTo>
                <a:lnTo>
                  <a:pt x="21533" y="3278"/>
                </a:lnTo>
                <a:lnTo>
                  <a:pt x="21554" y="3260"/>
                </a:lnTo>
                <a:lnTo>
                  <a:pt x="21574" y="3239"/>
                </a:lnTo>
                <a:lnTo>
                  <a:pt x="21591" y="3217"/>
                </a:lnTo>
                <a:lnTo>
                  <a:pt x="21609" y="3193"/>
                </a:lnTo>
                <a:lnTo>
                  <a:pt x="21625" y="3167"/>
                </a:lnTo>
                <a:lnTo>
                  <a:pt x="21640" y="3141"/>
                </a:lnTo>
                <a:lnTo>
                  <a:pt x="21653" y="3113"/>
                </a:lnTo>
                <a:lnTo>
                  <a:pt x="21665" y="3083"/>
                </a:lnTo>
                <a:lnTo>
                  <a:pt x="21678" y="3052"/>
                </a:lnTo>
                <a:lnTo>
                  <a:pt x="21689" y="3019"/>
                </a:lnTo>
                <a:lnTo>
                  <a:pt x="21698" y="2986"/>
                </a:lnTo>
                <a:lnTo>
                  <a:pt x="21707" y="2950"/>
                </a:lnTo>
                <a:lnTo>
                  <a:pt x="21715" y="2914"/>
                </a:lnTo>
                <a:lnTo>
                  <a:pt x="21722" y="2877"/>
                </a:lnTo>
                <a:lnTo>
                  <a:pt x="21728" y="2839"/>
                </a:lnTo>
                <a:lnTo>
                  <a:pt x="21732" y="2800"/>
                </a:lnTo>
                <a:lnTo>
                  <a:pt x="21737" y="2759"/>
                </a:lnTo>
                <a:lnTo>
                  <a:pt x="21742" y="2718"/>
                </a:lnTo>
                <a:lnTo>
                  <a:pt x="21744" y="2676"/>
                </a:lnTo>
                <a:lnTo>
                  <a:pt x="21746" y="2633"/>
                </a:lnTo>
                <a:lnTo>
                  <a:pt x="21748" y="2589"/>
                </a:lnTo>
                <a:lnTo>
                  <a:pt x="21750" y="2499"/>
                </a:lnTo>
                <a:lnTo>
                  <a:pt x="21750" y="2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PlaceHolder 10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3" descr=""/>
          <p:cNvPicPr/>
          <p:nvPr/>
        </p:nvPicPr>
        <p:blipFill>
          <a:blip r:embed="rId2"/>
          <a:stretch/>
        </p:blipFill>
        <p:spPr>
          <a:xfrm>
            <a:off x="0" y="-1440"/>
            <a:ext cx="9143640" cy="5150880"/>
          </a:xfrm>
          <a:prstGeom prst="rect">
            <a:avLst/>
          </a:prstGeom>
          <a:ln>
            <a:noFill/>
          </a:ln>
        </p:spPr>
      </p:pic>
      <p:grpSp>
        <p:nvGrpSpPr>
          <p:cNvPr id="97" name="Group 1"/>
          <p:cNvGrpSpPr/>
          <p:nvPr/>
        </p:nvGrpSpPr>
        <p:grpSpPr>
          <a:xfrm>
            <a:off x="312840" y="4829760"/>
            <a:ext cx="8518320" cy="136800"/>
            <a:chOff x="312840" y="4829760"/>
            <a:chExt cx="8518320" cy="136800"/>
          </a:xfrm>
        </p:grpSpPr>
        <p:sp>
          <p:nvSpPr>
            <p:cNvPr id="98" name="CustomShape 2"/>
            <p:cNvSpPr/>
            <p:nvPr/>
          </p:nvSpPr>
          <p:spPr>
            <a:xfrm>
              <a:off x="7880760" y="4829760"/>
              <a:ext cx="950400" cy="136800"/>
            </a:xfrm>
            <a:custGeom>
              <a:avLst/>
              <a:gdLst/>
              <a:ahLst/>
              <a:rect l="l" t="t" r="r" b="b"/>
              <a:pathLst>
                <a:path w="34560" h="4986">
                  <a:moveTo>
                    <a:pt x="536" y="3549"/>
                  </a:moveTo>
                  <a:lnTo>
                    <a:pt x="0" y="3549"/>
                  </a:lnTo>
                  <a:lnTo>
                    <a:pt x="0" y="3021"/>
                  </a:lnTo>
                  <a:lnTo>
                    <a:pt x="591" y="3021"/>
                  </a:lnTo>
                  <a:lnTo>
                    <a:pt x="702" y="2124"/>
                  </a:lnTo>
                  <a:lnTo>
                    <a:pt x="139" y="2124"/>
                  </a:lnTo>
                  <a:lnTo>
                    <a:pt x="139" y="1597"/>
                  </a:lnTo>
                  <a:lnTo>
                    <a:pt x="772" y="1597"/>
                  </a:lnTo>
                  <a:lnTo>
                    <a:pt x="925" y="389"/>
                  </a:lnTo>
                  <a:lnTo>
                    <a:pt x="1404" y="389"/>
                  </a:lnTo>
                  <a:lnTo>
                    <a:pt x="1259" y="1597"/>
                  </a:lnTo>
                  <a:lnTo>
                    <a:pt x="2072" y="1597"/>
                  </a:lnTo>
                  <a:lnTo>
                    <a:pt x="2233" y="389"/>
                  </a:lnTo>
                  <a:lnTo>
                    <a:pt x="2705" y="389"/>
                  </a:lnTo>
                  <a:lnTo>
                    <a:pt x="2559" y="1597"/>
                  </a:lnTo>
                  <a:lnTo>
                    <a:pt x="3115" y="1597"/>
                  </a:lnTo>
                  <a:lnTo>
                    <a:pt x="3115" y="2124"/>
                  </a:lnTo>
                  <a:lnTo>
                    <a:pt x="2497" y="2124"/>
                  </a:lnTo>
                  <a:lnTo>
                    <a:pt x="2385" y="3021"/>
                  </a:lnTo>
                  <a:lnTo>
                    <a:pt x="2976" y="3021"/>
                  </a:lnTo>
                  <a:lnTo>
                    <a:pt x="2976" y="3549"/>
                  </a:lnTo>
                  <a:lnTo>
                    <a:pt x="2323" y="3549"/>
                  </a:lnTo>
                  <a:lnTo>
                    <a:pt x="2163" y="4902"/>
                  </a:lnTo>
                  <a:lnTo>
                    <a:pt x="1676" y="4902"/>
                  </a:lnTo>
                  <a:lnTo>
                    <a:pt x="1836" y="3549"/>
                  </a:lnTo>
                  <a:lnTo>
                    <a:pt x="1022" y="3549"/>
                  </a:lnTo>
                  <a:lnTo>
                    <a:pt x="855" y="4902"/>
                  </a:lnTo>
                  <a:lnTo>
                    <a:pt x="368" y="4902"/>
                  </a:lnTo>
                  <a:lnTo>
                    <a:pt x="536" y="3549"/>
                  </a:lnTo>
                  <a:close/>
                  <a:moveTo>
                    <a:pt x="1898" y="3021"/>
                  </a:moveTo>
                  <a:lnTo>
                    <a:pt x="2010" y="2124"/>
                  </a:lnTo>
                  <a:lnTo>
                    <a:pt x="1189" y="2124"/>
                  </a:lnTo>
                  <a:lnTo>
                    <a:pt x="1078" y="3021"/>
                  </a:lnTo>
                  <a:lnTo>
                    <a:pt x="1898" y="3021"/>
                  </a:lnTo>
                  <a:close/>
                  <a:moveTo>
                    <a:pt x="3772" y="361"/>
                  </a:moveTo>
                  <a:lnTo>
                    <a:pt x="5225" y="361"/>
                  </a:lnTo>
                  <a:lnTo>
                    <a:pt x="5225" y="361"/>
                  </a:lnTo>
                  <a:lnTo>
                    <a:pt x="5312" y="361"/>
                  </a:lnTo>
                  <a:lnTo>
                    <a:pt x="5398" y="365"/>
                  </a:lnTo>
                  <a:lnTo>
                    <a:pt x="5482" y="369"/>
                  </a:lnTo>
                  <a:lnTo>
                    <a:pt x="5564" y="376"/>
                  </a:lnTo>
                  <a:lnTo>
                    <a:pt x="5644" y="384"/>
                  </a:lnTo>
                  <a:lnTo>
                    <a:pt x="5723" y="394"/>
                  </a:lnTo>
                  <a:lnTo>
                    <a:pt x="5800" y="406"/>
                  </a:lnTo>
                  <a:lnTo>
                    <a:pt x="5875" y="420"/>
                  </a:lnTo>
                  <a:lnTo>
                    <a:pt x="5875" y="420"/>
                  </a:lnTo>
                  <a:lnTo>
                    <a:pt x="5912" y="428"/>
                  </a:lnTo>
                  <a:lnTo>
                    <a:pt x="5948" y="436"/>
                  </a:lnTo>
                  <a:lnTo>
                    <a:pt x="5982" y="445"/>
                  </a:lnTo>
                  <a:lnTo>
                    <a:pt x="6017" y="454"/>
                  </a:lnTo>
                  <a:lnTo>
                    <a:pt x="6052" y="464"/>
                  </a:lnTo>
                  <a:lnTo>
                    <a:pt x="6086" y="474"/>
                  </a:lnTo>
                  <a:lnTo>
                    <a:pt x="6118" y="485"/>
                  </a:lnTo>
                  <a:lnTo>
                    <a:pt x="6151" y="496"/>
                  </a:lnTo>
                  <a:lnTo>
                    <a:pt x="6182" y="508"/>
                  </a:lnTo>
                  <a:lnTo>
                    <a:pt x="6214" y="521"/>
                  </a:lnTo>
                  <a:lnTo>
                    <a:pt x="6244" y="534"/>
                  </a:lnTo>
                  <a:lnTo>
                    <a:pt x="6275" y="547"/>
                  </a:lnTo>
                  <a:lnTo>
                    <a:pt x="6304" y="562"/>
                  </a:lnTo>
                  <a:lnTo>
                    <a:pt x="6334" y="576"/>
                  </a:lnTo>
                  <a:lnTo>
                    <a:pt x="6362" y="592"/>
                  </a:lnTo>
                  <a:lnTo>
                    <a:pt x="6389" y="608"/>
                  </a:lnTo>
                  <a:lnTo>
                    <a:pt x="6389" y="608"/>
                  </a:lnTo>
                  <a:lnTo>
                    <a:pt x="6416" y="624"/>
                  </a:lnTo>
                  <a:lnTo>
                    <a:pt x="6442" y="640"/>
                  </a:lnTo>
                  <a:lnTo>
                    <a:pt x="6468" y="659"/>
                  </a:lnTo>
                  <a:lnTo>
                    <a:pt x="6492" y="677"/>
                  </a:lnTo>
                  <a:lnTo>
                    <a:pt x="6516" y="696"/>
                  </a:lnTo>
                  <a:lnTo>
                    <a:pt x="6540" y="716"/>
                  </a:lnTo>
                  <a:lnTo>
                    <a:pt x="6562" y="737"/>
                  </a:lnTo>
                  <a:lnTo>
                    <a:pt x="6584" y="758"/>
                  </a:lnTo>
                  <a:lnTo>
                    <a:pt x="6605" y="779"/>
                  </a:lnTo>
                  <a:lnTo>
                    <a:pt x="6625" y="802"/>
                  </a:lnTo>
                  <a:lnTo>
                    <a:pt x="6644" y="825"/>
                  </a:lnTo>
                  <a:lnTo>
                    <a:pt x="6663" y="849"/>
                  </a:lnTo>
                  <a:lnTo>
                    <a:pt x="6680" y="874"/>
                  </a:lnTo>
                  <a:lnTo>
                    <a:pt x="6698" y="899"/>
                  </a:lnTo>
                  <a:lnTo>
                    <a:pt x="6714" y="925"/>
                  </a:lnTo>
                  <a:lnTo>
                    <a:pt x="6730" y="951"/>
                  </a:lnTo>
                  <a:lnTo>
                    <a:pt x="6730" y="951"/>
                  </a:lnTo>
                  <a:lnTo>
                    <a:pt x="6744" y="978"/>
                  </a:lnTo>
                  <a:lnTo>
                    <a:pt x="6759" y="1006"/>
                  </a:lnTo>
                  <a:lnTo>
                    <a:pt x="6772" y="1036"/>
                  </a:lnTo>
                  <a:lnTo>
                    <a:pt x="6784" y="1065"/>
                  </a:lnTo>
                  <a:lnTo>
                    <a:pt x="6794" y="1095"/>
                  </a:lnTo>
                  <a:lnTo>
                    <a:pt x="6804" y="1127"/>
                  </a:lnTo>
                  <a:lnTo>
                    <a:pt x="6813" y="1158"/>
                  </a:lnTo>
                  <a:lnTo>
                    <a:pt x="6822" y="1191"/>
                  </a:lnTo>
                  <a:lnTo>
                    <a:pt x="6828" y="1225"/>
                  </a:lnTo>
                  <a:lnTo>
                    <a:pt x="6835" y="1258"/>
                  </a:lnTo>
                  <a:lnTo>
                    <a:pt x="6840" y="1293"/>
                  </a:lnTo>
                  <a:lnTo>
                    <a:pt x="6844" y="1329"/>
                  </a:lnTo>
                  <a:lnTo>
                    <a:pt x="6848" y="1366"/>
                  </a:lnTo>
                  <a:lnTo>
                    <a:pt x="6850" y="1403"/>
                  </a:lnTo>
                  <a:lnTo>
                    <a:pt x="6851" y="1441"/>
                  </a:lnTo>
                  <a:lnTo>
                    <a:pt x="6852" y="1479"/>
                  </a:lnTo>
                  <a:lnTo>
                    <a:pt x="6852" y="1479"/>
                  </a:lnTo>
                  <a:lnTo>
                    <a:pt x="6851" y="1520"/>
                  </a:lnTo>
                  <a:lnTo>
                    <a:pt x="6849" y="1560"/>
                  </a:lnTo>
                  <a:lnTo>
                    <a:pt x="6844" y="1600"/>
                  </a:lnTo>
                  <a:lnTo>
                    <a:pt x="6840" y="1639"/>
                  </a:lnTo>
                  <a:lnTo>
                    <a:pt x="6832" y="1678"/>
                  </a:lnTo>
                  <a:lnTo>
                    <a:pt x="6825" y="1717"/>
                  </a:lnTo>
                  <a:lnTo>
                    <a:pt x="6815" y="1755"/>
                  </a:lnTo>
                  <a:lnTo>
                    <a:pt x="6804" y="1793"/>
                  </a:lnTo>
                  <a:lnTo>
                    <a:pt x="6791" y="1831"/>
                  </a:lnTo>
                  <a:lnTo>
                    <a:pt x="6777" y="1868"/>
                  </a:lnTo>
                  <a:lnTo>
                    <a:pt x="6761" y="1905"/>
                  </a:lnTo>
                  <a:lnTo>
                    <a:pt x="6744" y="1941"/>
                  </a:lnTo>
                  <a:lnTo>
                    <a:pt x="6725" y="1977"/>
                  </a:lnTo>
                  <a:lnTo>
                    <a:pt x="6705" y="2013"/>
                  </a:lnTo>
                  <a:lnTo>
                    <a:pt x="6684" y="2048"/>
                  </a:lnTo>
                  <a:lnTo>
                    <a:pt x="6661" y="2083"/>
                  </a:lnTo>
                  <a:lnTo>
                    <a:pt x="6661" y="2083"/>
                  </a:lnTo>
                  <a:lnTo>
                    <a:pt x="6636" y="2117"/>
                  </a:lnTo>
                  <a:lnTo>
                    <a:pt x="6610" y="2149"/>
                  </a:lnTo>
                  <a:lnTo>
                    <a:pt x="6581" y="2181"/>
                  </a:lnTo>
                  <a:lnTo>
                    <a:pt x="6552" y="2211"/>
                  </a:lnTo>
                  <a:lnTo>
                    <a:pt x="6520" y="2240"/>
                  </a:lnTo>
                  <a:lnTo>
                    <a:pt x="6488" y="2267"/>
                  </a:lnTo>
                  <a:lnTo>
                    <a:pt x="6454" y="2293"/>
                  </a:lnTo>
                  <a:lnTo>
                    <a:pt x="6418" y="2318"/>
                  </a:lnTo>
                  <a:lnTo>
                    <a:pt x="6380" y="2340"/>
                  </a:lnTo>
                  <a:lnTo>
                    <a:pt x="6341" y="2362"/>
                  </a:lnTo>
                  <a:lnTo>
                    <a:pt x="6301" y="2383"/>
                  </a:lnTo>
                  <a:lnTo>
                    <a:pt x="6259" y="2402"/>
                  </a:lnTo>
                  <a:lnTo>
                    <a:pt x="6214" y="2420"/>
                  </a:lnTo>
                  <a:lnTo>
                    <a:pt x="6168" y="2436"/>
                  </a:lnTo>
                  <a:lnTo>
                    <a:pt x="6122" y="2451"/>
                  </a:lnTo>
                  <a:lnTo>
                    <a:pt x="6073" y="2465"/>
                  </a:lnTo>
                  <a:lnTo>
                    <a:pt x="6073" y="2492"/>
                  </a:lnTo>
                  <a:lnTo>
                    <a:pt x="6073" y="2492"/>
                  </a:lnTo>
                  <a:lnTo>
                    <a:pt x="6134" y="2504"/>
                  </a:lnTo>
                  <a:lnTo>
                    <a:pt x="6192" y="2516"/>
                  </a:lnTo>
                  <a:lnTo>
                    <a:pt x="6250" y="2530"/>
                  </a:lnTo>
                  <a:lnTo>
                    <a:pt x="6305" y="2546"/>
                  </a:lnTo>
                  <a:lnTo>
                    <a:pt x="6359" y="2563"/>
                  </a:lnTo>
                  <a:lnTo>
                    <a:pt x="6411" y="2581"/>
                  </a:lnTo>
                  <a:lnTo>
                    <a:pt x="6460" y="2601"/>
                  </a:lnTo>
                  <a:lnTo>
                    <a:pt x="6509" y="2623"/>
                  </a:lnTo>
                  <a:lnTo>
                    <a:pt x="6554" y="2644"/>
                  </a:lnTo>
                  <a:lnTo>
                    <a:pt x="6599" y="2669"/>
                  </a:lnTo>
                  <a:lnTo>
                    <a:pt x="6641" y="2694"/>
                  </a:lnTo>
                  <a:lnTo>
                    <a:pt x="6682" y="2722"/>
                  </a:lnTo>
                  <a:lnTo>
                    <a:pt x="6722" y="2750"/>
                  </a:lnTo>
                  <a:lnTo>
                    <a:pt x="6759" y="2780"/>
                  </a:lnTo>
                  <a:lnTo>
                    <a:pt x="6793" y="2811"/>
                  </a:lnTo>
                  <a:lnTo>
                    <a:pt x="6827" y="2843"/>
                  </a:lnTo>
                  <a:lnTo>
                    <a:pt x="6827" y="2843"/>
                  </a:lnTo>
                  <a:lnTo>
                    <a:pt x="6859" y="2878"/>
                  </a:lnTo>
                  <a:lnTo>
                    <a:pt x="6888" y="2914"/>
                  </a:lnTo>
                  <a:lnTo>
                    <a:pt x="6916" y="2951"/>
                  </a:lnTo>
                  <a:lnTo>
                    <a:pt x="6941" y="2990"/>
                  </a:lnTo>
                  <a:lnTo>
                    <a:pt x="6965" y="3030"/>
                  </a:lnTo>
                  <a:lnTo>
                    <a:pt x="6986" y="3071"/>
                  </a:lnTo>
                  <a:lnTo>
                    <a:pt x="7005" y="3114"/>
                  </a:lnTo>
                  <a:lnTo>
                    <a:pt x="7023" y="3159"/>
                  </a:lnTo>
                  <a:lnTo>
                    <a:pt x="7038" y="3205"/>
                  </a:lnTo>
                  <a:lnTo>
                    <a:pt x="7051" y="3252"/>
                  </a:lnTo>
                  <a:lnTo>
                    <a:pt x="7063" y="3301"/>
                  </a:lnTo>
                  <a:lnTo>
                    <a:pt x="7072" y="3352"/>
                  </a:lnTo>
                  <a:lnTo>
                    <a:pt x="7079" y="3404"/>
                  </a:lnTo>
                  <a:lnTo>
                    <a:pt x="7084" y="3458"/>
                  </a:lnTo>
                  <a:lnTo>
                    <a:pt x="7087" y="3513"/>
                  </a:lnTo>
                  <a:lnTo>
                    <a:pt x="7088" y="3569"/>
                  </a:lnTo>
                  <a:lnTo>
                    <a:pt x="7088" y="3569"/>
                  </a:lnTo>
                  <a:lnTo>
                    <a:pt x="7088" y="3612"/>
                  </a:lnTo>
                  <a:lnTo>
                    <a:pt x="7086" y="3653"/>
                  </a:lnTo>
                  <a:lnTo>
                    <a:pt x="7084" y="3694"/>
                  </a:lnTo>
                  <a:lnTo>
                    <a:pt x="7079" y="3733"/>
                  </a:lnTo>
                  <a:lnTo>
                    <a:pt x="7075" y="3773"/>
                  </a:lnTo>
                  <a:lnTo>
                    <a:pt x="7069" y="3811"/>
                  </a:lnTo>
                  <a:lnTo>
                    <a:pt x="7063" y="3849"/>
                  </a:lnTo>
                  <a:lnTo>
                    <a:pt x="7055" y="3887"/>
                  </a:lnTo>
                  <a:lnTo>
                    <a:pt x="7047" y="3923"/>
                  </a:lnTo>
                  <a:lnTo>
                    <a:pt x="7037" y="3959"/>
                  </a:lnTo>
                  <a:lnTo>
                    <a:pt x="7026" y="3995"/>
                  </a:lnTo>
                  <a:lnTo>
                    <a:pt x="7014" y="4029"/>
                  </a:lnTo>
                  <a:lnTo>
                    <a:pt x="7001" y="4062"/>
                  </a:lnTo>
                  <a:lnTo>
                    <a:pt x="6987" y="4096"/>
                  </a:lnTo>
                  <a:lnTo>
                    <a:pt x="6972" y="4128"/>
                  </a:lnTo>
                  <a:lnTo>
                    <a:pt x="6956" y="4160"/>
                  </a:lnTo>
                  <a:lnTo>
                    <a:pt x="6956" y="4160"/>
                  </a:lnTo>
                  <a:lnTo>
                    <a:pt x="6939" y="4190"/>
                  </a:lnTo>
                  <a:lnTo>
                    <a:pt x="6922" y="4221"/>
                  </a:lnTo>
                  <a:lnTo>
                    <a:pt x="6903" y="4250"/>
                  </a:lnTo>
                  <a:lnTo>
                    <a:pt x="6884" y="4279"/>
                  </a:lnTo>
                  <a:lnTo>
                    <a:pt x="6863" y="4308"/>
                  </a:lnTo>
                  <a:lnTo>
                    <a:pt x="6842" y="4336"/>
                  </a:lnTo>
                  <a:lnTo>
                    <a:pt x="6820" y="4362"/>
                  </a:lnTo>
                  <a:lnTo>
                    <a:pt x="6799" y="4389"/>
                  </a:lnTo>
                  <a:lnTo>
                    <a:pt x="6775" y="4414"/>
                  </a:lnTo>
                  <a:lnTo>
                    <a:pt x="6751" y="4440"/>
                  </a:lnTo>
                  <a:lnTo>
                    <a:pt x="6727" y="4464"/>
                  </a:lnTo>
                  <a:lnTo>
                    <a:pt x="6701" y="4488"/>
                  </a:lnTo>
                  <a:lnTo>
                    <a:pt x="6675" y="4511"/>
                  </a:lnTo>
                  <a:lnTo>
                    <a:pt x="6648" y="4533"/>
                  </a:lnTo>
                  <a:lnTo>
                    <a:pt x="6619" y="4555"/>
                  </a:lnTo>
                  <a:lnTo>
                    <a:pt x="6591" y="4577"/>
                  </a:lnTo>
                  <a:lnTo>
                    <a:pt x="6591" y="4577"/>
                  </a:lnTo>
                  <a:lnTo>
                    <a:pt x="6562" y="4596"/>
                  </a:lnTo>
                  <a:lnTo>
                    <a:pt x="6531" y="4617"/>
                  </a:lnTo>
                  <a:lnTo>
                    <a:pt x="6500" y="4635"/>
                  </a:lnTo>
                  <a:lnTo>
                    <a:pt x="6469" y="4654"/>
                  </a:lnTo>
                  <a:lnTo>
                    <a:pt x="6437" y="4672"/>
                  </a:lnTo>
                  <a:lnTo>
                    <a:pt x="6404" y="4689"/>
                  </a:lnTo>
                  <a:lnTo>
                    <a:pt x="6370" y="4706"/>
                  </a:lnTo>
                  <a:lnTo>
                    <a:pt x="6336" y="4721"/>
                  </a:lnTo>
                  <a:lnTo>
                    <a:pt x="6301" y="4736"/>
                  </a:lnTo>
                  <a:lnTo>
                    <a:pt x="6266" y="4750"/>
                  </a:lnTo>
                  <a:lnTo>
                    <a:pt x="6229" y="4765"/>
                  </a:lnTo>
                  <a:lnTo>
                    <a:pt x="6192" y="4778"/>
                  </a:lnTo>
                  <a:lnTo>
                    <a:pt x="6155" y="4790"/>
                  </a:lnTo>
                  <a:lnTo>
                    <a:pt x="6116" y="4801"/>
                  </a:lnTo>
                  <a:lnTo>
                    <a:pt x="6078" y="4812"/>
                  </a:lnTo>
                  <a:lnTo>
                    <a:pt x="6038" y="4823"/>
                  </a:lnTo>
                  <a:lnTo>
                    <a:pt x="6038" y="4823"/>
                  </a:lnTo>
                  <a:lnTo>
                    <a:pt x="5998" y="4833"/>
                  </a:lnTo>
                  <a:lnTo>
                    <a:pt x="5957" y="4842"/>
                  </a:lnTo>
                  <a:lnTo>
                    <a:pt x="5916" y="4850"/>
                  </a:lnTo>
                  <a:lnTo>
                    <a:pt x="5875" y="4858"/>
                  </a:lnTo>
                  <a:lnTo>
                    <a:pt x="5832" y="4864"/>
                  </a:lnTo>
                  <a:lnTo>
                    <a:pt x="5790" y="4871"/>
                  </a:lnTo>
                  <a:lnTo>
                    <a:pt x="5748" y="4877"/>
                  </a:lnTo>
                  <a:lnTo>
                    <a:pt x="5704" y="4883"/>
                  </a:lnTo>
                  <a:lnTo>
                    <a:pt x="5661" y="4887"/>
                  </a:lnTo>
                  <a:lnTo>
                    <a:pt x="5616" y="4892"/>
                  </a:lnTo>
                  <a:lnTo>
                    <a:pt x="5572" y="4895"/>
                  </a:lnTo>
                  <a:lnTo>
                    <a:pt x="5527" y="4898"/>
                  </a:lnTo>
                  <a:lnTo>
                    <a:pt x="5436" y="4901"/>
                  </a:lnTo>
                  <a:lnTo>
                    <a:pt x="5342" y="4902"/>
                  </a:lnTo>
                  <a:lnTo>
                    <a:pt x="3772" y="4902"/>
                  </a:lnTo>
                  <a:lnTo>
                    <a:pt x="3772" y="361"/>
                  </a:lnTo>
                  <a:close/>
                  <a:moveTo>
                    <a:pt x="5155" y="2243"/>
                  </a:moveTo>
                  <a:lnTo>
                    <a:pt x="5155" y="2243"/>
                  </a:lnTo>
                  <a:lnTo>
                    <a:pt x="5214" y="2242"/>
                  </a:lnTo>
                  <a:lnTo>
                    <a:pt x="5271" y="2241"/>
                  </a:lnTo>
                  <a:lnTo>
                    <a:pt x="5326" y="2236"/>
                  </a:lnTo>
                  <a:lnTo>
                    <a:pt x="5378" y="2232"/>
                  </a:lnTo>
                  <a:lnTo>
                    <a:pt x="5429" y="2226"/>
                  </a:lnTo>
                  <a:lnTo>
                    <a:pt x="5477" y="2219"/>
                  </a:lnTo>
                  <a:lnTo>
                    <a:pt x="5524" y="2210"/>
                  </a:lnTo>
                  <a:lnTo>
                    <a:pt x="5568" y="2199"/>
                  </a:lnTo>
                  <a:lnTo>
                    <a:pt x="5610" y="2188"/>
                  </a:lnTo>
                  <a:lnTo>
                    <a:pt x="5650" y="2175"/>
                  </a:lnTo>
                  <a:lnTo>
                    <a:pt x="5688" y="2161"/>
                  </a:lnTo>
                  <a:lnTo>
                    <a:pt x="5724" y="2145"/>
                  </a:lnTo>
                  <a:lnTo>
                    <a:pt x="5757" y="2129"/>
                  </a:lnTo>
                  <a:lnTo>
                    <a:pt x="5790" y="2110"/>
                  </a:lnTo>
                  <a:lnTo>
                    <a:pt x="5819" y="2091"/>
                  </a:lnTo>
                  <a:lnTo>
                    <a:pt x="5847" y="2069"/>
                  </a:lnTo>
                  <a:lnTo>
                    <a:pt x="5847" y="2069"/>
                  </a:lnTo>
                  <a:lnTo>
                    <a:pt x="5873" y="2047"/>
                  </a:lnTo>
                  <a:lnTo>
                    <a:pt x="5897" y="2023"/>
                  </a:lnTo>
                  <a:lnTo>
                    <a:pt x="5919" y="2000"/>
                  </a:lnTo>
                  <a:lnTo>
                    <a:pt x="5940" y="1974"/>
                  </a:lnTo>
                  <a:lnTo>
                    <a:pt x="5959" y="1946"/>
                  </a:lnTo>
                  <a:lnTo>
                    <a:pt x="5976" y="1918"/>
                  </a:lnTo>
                  <a:lnTo>
                    <a:pt x="5992" y="1890"/>
                  </a:lnTo>
                  <a:lnTo>
                    <a:pt x="6006" y="1860"/>
                  </a:lnTo>
                  <a:lnTo>
                    <a:pt x="6018" y="1828"/>
                  </a:lnTo>
                  <a:lnTo>
                    <a:pt x="6029" y="1796"/>
                  </a:lnTo>
                  <a:lnTo>
                    <a:pt x="6038" y="1762"/>
                  </a:lnTo>
                  <a:lnTo>
                    <a:pt x="6046" y="1727"/>
                  </a:lnTo>
                  <a:lnTo>
                    <a:pt x="6051" y="1691"/>
                  </a:lnTo>
                  <a:lnTo>
                    <a:pt x="6055" y="1653"/>
                  </a:lnTo>
                  <a:lnTo>
                    <a:pt x="6059" y="1615"/>
                  </a:lnTo>
                  <a:lnTo>
                    <a:pt x="6059" y="1576"/>
                  </a:lnTo>
                  <a:lnTo>
                    <a:pt x="6059" y="1576"/>
                  </a:lnTo>
                  <a:lnTo>
                    <a:pt x="6059" y="1538"/>
                  </a:lnTo>
                  <a:lnTo>
                    <a:pt x="6055" y="1501"/>
                  </a:lnTo>
                  <a:lnTo>
                    <a:pt x="6051" y="1466"/>
                  </a:lnTo>
                  <a:lnTo>
                    <a:pt x="6046" y="1431"/>
                  </a:lnTo>
                  <a:lnTo>
                    <a:pt x="6037" y="1398"/>
                  </a:lnTo>
                  <a:lnTo>
                    <a:pt x="6028" y="1367"/>
                  </a:lnTo>
                  <a:lnTo>
                    <a:pt x="6016" y="1336"/>
                  </a:lnTo>
                  <a:lnTo>
                    <a:pt x="6003" y="1307"/>
                  </a:lnTo>
                  <a:lnTo>
                    <a:pt x="5989" y="1280"/>
                  </a:lnTo>
                  <a:lnTo>
                    <a:pt x="5972" y="1254"/>
                  </a:lnTo>
                  <a:lnTo>
                    <a:pt x="5954" y="1229"/>
                  </a:lnTo>
                  <a:lnTo>
                    <a:pt x="5934" y="1205"/>
                  </a:lnTo>
                  <a:lnTo>
                    <a:pt x="5912" y="1183"/>
                  </a:lnTo>
                  <a:lnTo>
                    <a:pt x="5889" y="1163"/>
                  </a:lnTo>
                  <a:lnTo>
                    <a:pt x="5863" y="1143"/>
                  </a:lnTo>
                  <a:lnTo>
                    <a:pt x="5837" y="1125"/>
                  </a:lnTo>
                  <a:lnTo>
                    <a:pt x="5837" y="1125"/>
                  </a:lnTo>
                  <a:lnTo>
                    <a:pt x="5807" y="1108"/>
                  </a:lnTo>
                  <a:lnTo>
                    <a:pt x="5777" y="1092"/>
                  </a:lnTo>
                  <a:lnTo>
                    <a:pt x="5746" y="1078"/>
                  </a:lnTo>
                  <a:lnTo>
                    <a:pt x="5711" y="1064"/>
                  </a:lnTo>
                  <a:lnTo>
                    <a:pt x="5676" y="1052"/>
                  </a:lnTo>
                  <a:lnTo>
                    <a:pt x="5638" y="1040"/>
                  </a:lnTo>
                  <a:lnTo>
                    <a:pt x="5599" y="1030"/>
                  </a:lnTo>
                  <a:lnTo>
                    <a:pt x="5559" y="1020"/>
                  </a:lnTo>
                  <a:lnTo>
                    <a:pt x="5516" y="1013"/>
                  </a:lnTo>
                  <a:lnTo>
                    <a:pt x="5472" y="1005"/>
                  </a:lnTo>
                  <a:lnTo>
                    <a:pt x="5425" y="1000"/>
                  </a:lnTo>
                  <a:lnTo>
                    <a:pt x="5377" y="994"/>
                  </a:lnTo>
                  <a:lnTo>
                    <a:pt x="5328" y="991"/>
                  </a:lnTo>
                  <a:lnTo>
                    <a:pt x="5277" y="988"/>
                  </a:lnTo>
                  <a:lnTo>
                    <a:pt x="5224" y="987"/>
                  </a:lnTo>
                  <a:lnTo>
                    <a:pt x="5169" y="986"/>
                  </a:lnTo>
                  <a:lnTo>
                    <a:pt x="4578" y="986"/>
                  </a:lnTo>
                  <a:lnTo>
                    <a:pt x="4578" y="2243"/>
                  </a:lnTo>
                  <a:lnTo>
                    <a:pt x="5155" y="2243"/>
                  </a:lnTo>
                  <a:close/>
                  <a:moveTo>
                    <a:pt x="5260" y="4277"/>
                  </a:moveTo>
                  <a:lnTo>
                    <a:pt x="5260" y="4277"/>
                  </a:lnTo>
                  <a:lnTo>
                    <a:pt x="5321" y="4277"/>
                  </a:lnTo>
                  <a:lnTo>
                    <a:pt x="5381" y="4275"/>
                  </a:lnTo>
                  <a:lnTo>
                    <a:pt x="5439" y="4271"/>
                  </a:lnTo>
                  <a:lnTo>
                    <a:pt x="5496" y="4266"/>
                  </a:lnTo>
                  <a:lnTo>
                    <a:pt x="5550" y="4260"/>
                  </a:lnTo>
                  <a:lnTo>
                    <a:pt x="5602" y="4251"/>
                  </a:lnTo>
                  <a:lnTo>
                    <a:pt x="5653" y="4241"/>
                  </a:lnTo>
                  <a:lnTo>
                    <a:pt x="5702" y="4230"/>
                  </a:lnTo>
                  <a:lnTo>
                    <a:pt x="5750" y="4219"/>
                  </a:lnTo>
                  <a:lnTo>
                    <a:pt x="5796" y="4204"/>
                  </a:lnTo>
                  <a:lnTo>
                    <a:pt x="5839" y="4189"/>
                  </a:lnTo>
                  <a:lnTo>
                    <a:pt x="5881" y="4172"/>
                  </a:lnTo>
                  <a:lnTo>
                    <a:pt x="5922" y="4153"/>
                  </a:lnTo>
                  <a:lnTo>
                    <a:pt x="5960" y="4134"/>
                  </a:lnTo>
                  <a:lnTo>
                    <a:pt x="5997" y="4113"/>
                  </a:lnTo>
                  <a:lnTo>
                    <a:pt x="6031" y="4090"/>
                  </a:lnTo>
                  <a:lnTo>
                    <a:pt x="6031" y="4090"/>
                  </a:lnTo>
                  <a:lnTo>
                    <a:pt x="6064" y="4065"/>
                  </a:lnTo>
                  <a:lnTo>
                    <a:pt x="6094" y="4040"/>
                  </a:lnTo>
                  <a:lnTo>
                    <a:pt x="6124" y="4012"/>
                  </a:lnTo>
                  <a:lnTo>
                    <a:pt x="6137" y="3998"/>
                  </a:lnTo>
                  <a:lnTo>
                    <a:pt x="6150" y="3984"/>
                  </a:lnTo>
                  <a:lnTo>
                    <a:pt x="6162" y="3969"/>
                  </a:lnTo>
                  <a:lnTo>
                    <a:pt x="6174" y="3954"/>
                  </a:lnTo>
                  <a:lnTo>
                    <a:pt x="6186" y="3937"/>
                  </a:lnTo>
                  <a:lnTo>
                    <a:pt x="6197" y="3921"/>
                  </a:lnTo>
                  <a:lnTo>
                    <a:pt x="6206" y="3905"/>
                  </a:lnTo>
                  <a:lnTo>
                    <a:pt x="6216" y="3887"/>
                  </a:lnTo>
                  <a:lnTo>
                    <a:pt x="6235" y="3853"/>
                  </a:lnTo>
                  <a:lnTo>
                    <a:pt x="6250" y="3816"/>
                  </a:lnTo>
                  <a:lnTo>
                    <a:pt x="6264" y="3777"/>
                  </a:lnTo>
                  <a:lnTo>
                    <a:pt x="6276" y="3738"/>
                  </a:lnTo>
                  <a:lnTo>
                    <a:pt x="6286" y="3695"/>
                  </a:lnTo>
                  <a:lnTo>
                    <a:pt x="6292" y="3653"/>
                  </a:lnTo>
                  <a:lnTo>
                    <a:pt x="6298" y="3607"/>
                  </a:lnTo>
                  <a:lnTo>
                    <a:pt x="6301" y="3562"/>
                  </a:lnTo>
                  <a:lnTo>
                    <a:pt x="6302" y="3514"/>
                  </a:lnTo>
                  <a:lnTo>
                    <a:pt x="6302" y="3514"/>
                  </a:lnTo>
                  <a:lnTo>
                    <a:pt x="6301" y="3471"/>
                  </a:lnTo>
                  <a:lnTo>
                    <a:pt x="6298" y="3428"/>
                  </a:lnTo>
                  <a:lnTo>
                    <a:pt x="6293" y="3387"/>
                  </a:lnTo>
                  <a:lnTo>
                    <a:pt x="6286" y="3348"/>
                  </a:lnTo>
                  <a:lnTo>
                    <a:pt x="6276" y="3310"/>
                  </a:lnTo>
                  <a:lnTo>
                    <a:pt x="6265" y="3274"/>
                  </a:lnTo>
                  <a:lnTo>
                    <a:pt x="6252" y="3239"/>
                  </a:lnTo>
                  <a:lnTo>
                    <a:pt x="6236" y="3206"/>
                  </a:lnTo>
                  <a:lnTo>
                    <a:pt x="6218" y="3173"/>
                  </a:lnTo>
                  <a:lnTo>
                    <a:pt x="6199" y="3143"/>
                  </a:lnTo>
                  <a:lnTo>
                    <a:pt x="6177" y="3113"/>
                  </a:lnTo>
                  <a:lnTo>
                    <a:pt x="6153" y="3086"/>
                  </a:lnTo>
                  <a:lnTo>
                    <a:pt x="6128" y="3060"/>
                  </a:lnTo>
                  <a:lnTo>
                    <a:pt x="6100" y="3035"/>
                  </a:lnTo>
                  <a:lnTo>
                    <a:pt x="6070" y="3011"/>
                  </a:lnTo>
                  <a:lnTo>
                    <a:pt x="6038" y="2990"/>
                  </a:lnTo>
                  <a:lnTo>
                    <a:pt x="6038" y="2990"/>
                  </a:lnTo>
                  <a:lnTo>
                    <a:pt x="6004" y="2969"/>
                  </a:lnTo>
                  <a:lnTo>
                    <a:pt x="5968" y="2949"/>
                  </a:lnTo>
                  <a:lnTo>
                    <a:pt x="5930" y="2932"/>
                  </a:lnTo>
                  <a:lnTo>
                    <a:pt x="5890" y="2915"/>
                  </a:lnTo>
                  <a:lnTo>
                    <a:pt x="5849" y="2900"/>
                  </a:lnTo>
                  <a:lnTo>
                    <a:pt x="5804" y="2885"/>
                  </a:lnTo>
                  <a:lnTo>
                    <a:pt x="5759" y="2873"/>
                  </a:lnTo>
                  <a:lnTo>
                    <a:pt x="5711" y="2862"/>
                  </a:lnTo>
                  <a:lnTo>
                    <a:pt x="5662" y="2852"/>
                  </a:lnTo>
                  <a:lnTo>
                    <a:pt x="5610" y="2843"/>
                  </a:lnTo>
                  <a:lnTo>
                    <a:pt x="5556" y="2835"/>
                  </a:lnTo>
                  <a:lnTo>
                    <a:pt x="5501" y="2830"/>
                  </a:lnTo>
                  <a:lnTo>
                    <a:pt x="5443" y="2826"/>
                  </a:lnTo>
                  <a:lnTo>
                    <a:pt x="5384" y="2822"/>
                  </a:lnTo>
                  <a:lnTo>
                    <a:pt x="5323" y="2820"/>
                  </a:lnTo>
                  <a:lnTo>
                    <a:pt x="5260" y="2819"/>
                  </a:lnTo>
                  <a:lnTo>
                    <a:pt x="4578" y="2819"/>
                  </a:lnTo>
                  <a:lnTo>
                    <a:pt x="4578" y="4277"/>
                  </a:lnTo>
                  <a:lnTo>
                    <a:pt x="5260" y="4277"/>
                  </a:lnTo>
                  <a:close/>
                  <a:moveTo>
                    <a:pt x="7737" y="0"/>
                  </a:moveTo>
                  <a:lnTo>
                    <a:pt x="8536" y="0"/>
                  </a:lnTo>
                  <a:lnTo>
                    <a:pt x="8536" y="1264"/>
                  </a:lnTo>
                  <a:lnTo>
                    <a:pt x="8515" y="1834"/>
                  </a:lnTo>
                  <a:lnTo>
                    <a:pt x="8515" y="1834"/>
                  </a:lnTo>
                  <a:lnTo>
                    <a:pt x="8569" y="1788"/>
                  </a:lnTo>
                  <a:lnTo>
                    <a:pt x="8626" y="1743"/>
                  </a:lnTo>
                  <a:lnTo>
                    <a:pt x="8682" y="1702"/>
                  </a:lnTo>
                  <a:lnTo>
                    <a:pt x="8740" y="1663"/>
                  </a:lnTo>
                  <a:lnTo>
                    <a:pt x="8800" y="1626"/>
                  </a:lnTo>
                  <a:lnTo>
                    <a:pt x="8860" y="1591"/>
                  </a:lnTo>
                  <a:lnTo>
                    <a:pt x="8922" y="1558"/>
                  </a:lnTo>
                  <a:lnTo>
                    <a:pt x="8985" y="1527"/>
                  </a:lnTo>
                  <a:lnTo>
                    <a:pt x="8985" y="1527"/>
                  </a:lnTo>
                  <a:lnTo>
                    <a:pt x="9016" y="1513"/>
                  </a:lnTo>
                  <a:lnTo>
                    <a:pt x="9049" y="1500"/>
                  </a:lnTo>
                  <a:lnTo>
                    <a:pt x="9080" y="1487"/>
                  </a:lnTo>
                  <a:lnTo>
                    <a:pt x="9112" y="1476"/>
                  </a:lnTo>
                  <a:lnTo>
                    <a:pt x="9144" y="1466"/>
                  </a:lnTo>
                  <a:lnTo>
                    <a:pt x="9177" y="1456"/>
                  </a:lnTo>
                  <a:lnTo>
                    <a:pt x="9208" y="1447"/>
                  </a:lnTo>
                  <a:lnTo>
                    <a:pt x="9241" y="1439"/>
                  </a:lnTo>
                  <a:lnTo>
                    <a:pt x="9274" y="1432"/>
                  </a:lnTo>
                  <a:lnTo>
                    <a:pt x="9306" y="1426"/>
                  </a:lnTo>
                  <a:lnTo>
                    <a:pt x="9339" y="1421"/>
                  </a:lnTo>
                  <a:lnTo>
                    <a:pt x="9372" y="1417"/>
                  </a:lnTo>
                  <a:lnTo>
                    <a:pt x="9404" y="1413"/>
                  </a:lnTo>
                  <a:lnTo>
                    <a:pt x="9437" y="1411"/>
                  </a:lnTo>
                  <a:lnTo>
                    <a:pt x="9469" y="1410"/>
                  </a:lnTo>
                  <a:lnTo>
                    <a:pt x="9503" y="1409"/>
                  </a:lnTo>
                  <a:lnTo>
                    <a:pt x="9503" y="1409"/>
                  </a:lnTo>
                  <a:lnTo>
                    <a:pt x="9542" y="1410"/>
                  </a:lnTo>
                  <a:lnTo>
                    <a:pt x="9581" y="1411"/>
                  </a:lnTo>
                  <a:lnTo>
                    <a:pt x="9620" y="1413"/>
                  </a:lnTo>
                  <a:lnTo>
                    <a:pt x="9658" y="1417"/>
                  </a:lnTo>
                  <a:lnTo>
                    <a:pt x="9695" y="1421"/>
                  </a:lnTo>
                  <a:lnTo>
                    <a:pt x="9732" y="1426"/>
                  </a:lnTo>
                  <a:lnTo>
                    <a:pt x="9769" y="1433"/>
                  </a:lnTo>
                  <a:lnTo>
                    <a:pt x="9805" y="1439"/>
                  </a:lnTo>
                  <a:lnTo>
                    <a:pt x="9840" y="1448"/>
                  </a:lnTo>
                  <a:lnTo>
                    <a:pt x="9875" y="1457"/>
                  </a:lnTo>
                  <a:lnTo>
                    <a:pt x="9910" y="1467"/>
                  </a:lnTo>
                  <a:lnTo>
                    <a:pt x="9943" y="1477"/>
                  </a:lnTo>
                  <a:lnTo>
                    <a:pt x="9977" y="1489"/>
                  </a:lnTo>
                  <a:lnTo>
                    <a:pt x="10010" y="1502"/>
                  </a:lnTo>
                  <a:lnTo>
                    <a:pt x="10041" y="1517"/>
                  </a:lnTo>
                  <a:lnTo>
                    <a:pt x="10073" y="1531"/>
                  </a:lnTo>
                  <a:lnTo>
                    <a:pt x="10073" y="1531"/>
                  </a:lnTo>
                  <a:lnTo>
                    <a:pt x="10104" y="1547"/>
                  </a:lnTo>
                  <a:lnTo>
                    <a:pt x="10135" y="1563"/>
                  </a:lnTo>
                  <a:lnTo>
                    <a:pt x="10164" y="1581"/>
                  </a:lnTo>
                  <a:lnTo>
                    <a:pt x="10193" y="1598"/>
                  </a:lnTo>
                  <a:lnTo>
                    <a:pt x="10221" y="1617"/>
                  </a:lnTo>
                  <a:lnTo>
                    <a:pt x="10250" y="1637"/>
                  </a:lnTo>
                  <a:lnTo>
                    <a:pt x="10277" y="1658"/>
                  </a:lnTo>
                  <a:lnTo>
                    <a:pt x="10304" y="1678"/>
                  </a:lnTo>
                  <a:lnTo>
                    <a:pt x="10330" y="1701"/>
                  </a:lnTo>
                  <a:lnTo>
                    <a:pt x="10356" y="1724"/>
                  </a:lnTo>
                  <a:lnTo>
                    <a:pt x="10381" y="1748"/>
                  </a:lnTo>
                  <a:lnTo>
                    <a:pt x="10405" y="1772"/>
                  </a:lnTo>
                  <a:lnTo>
                    <a:pt x="10429" y="1798"/>
                  </a:lnTo>
                  <a:lnTo>
                    <a:pt x="10452" y="1824"/>
                  </a:lnTo>
                  <a:lnTo>
                    <a:pt x="10475" y="1851"/>
                  </a:lnTo>
                  <a:lnTo>
                    <a:pt x="10496" y="1878"/>
                  </a:lnTo>
                  <a:lnTo>
                    <a:pt x="10496" y="1878"/>
                  </a:lnTo>
                  <a:lnTo>
                    <a:pt x="10518" y="1907"/>
                  </a:lnTo>
                  <a:lnTo>
                    <a:pt x="10539" y="1937"/>
                  </a:lnTo>
                  <a:lnTo>
                    <a:pt x="10560" y="1966"/>
                  </a:lnTo>
                  <a:lnTo>
                    <a:pt x="10579" y="1997"/>
                  </a:lnTo>
                  <a:lnTo>
                    <a:pt x="10598" y="2029"/>
                  </a:lnTo>
                  <a:lnTo>
                    <a:pt x="10616" y="2060"/>
                  </a:lnTo>
                  <a:lnTo>
                    <a:pt x="10633" y="2094"/>
                  </a:lnTo>
                  <a:lnTo>
                    <a:pt x="10650" y="2128"/>
                  </a:lnTo>
                  <a:lnTo>
                    <a:pt x="10666" y="2162"/>
                  </a:lnTo>
                  <a:lnTo>
                    <a:pt x="10681" y="2197"/>
                  </a:lnTo>
                  <a:lnTo>
                    <a:pt x="10696" y="2233"/>
                  </a:lnTo>
                  <a:lnTo>
                    <a:pt x="10711" y="2270"/>
                  </a:lnTo>
                  <a:lnTo>
                    <a:pt x="10725" y="2307"/>
                  </a:lnTo>
                  <a:lnTo>
                    <a:pt x="10738" y="2345"/>
                  </a:lnTo>
                  <a:lnTo>
                    <a:pt x="10750" y="2384"/>
                  </a:lnTo>
                  <a:lnTo>
                    <a:pt x="10762" y="2423"/>
                  </a:lnTo>
                  <a:lnTo>
                    <a:pt x="10762" y="2423"/>
                  </a:lnTo>
                  <a:lnTo>
                    <a:pt x="10773" y="2464"/>
                  </a:lnTo>
                  <a:lnTo>
                    <a:pt x="10782" y="2504"/>
                  </a:lnTo>
                  <a:lnTo>
                    <a:pt x="10792" y="2546"/>
                  </a:lnTo>
                  <a:lnTo>
                    <a:pt x="10801" y="2588"/>
                  </a:lnTo>
                  <a:lnTo>
                    <a:pt x="10808" y="2630"/>
                  </a:lnTo>
                  <a:lnTo>
                    <a:pt x="10816" y="2674"/>
                  </a:lnTo>
                  <a:lnTo>
                    <a:pt x="10823" y="2717"/>
                  </a:lnTo>
                  <a:lnTo>
                    <a:pt x="10829" y="2762"/>
                  </a:lnTo>
                  <a:lnTo>
                    <a:pt x="10835" y="2807"/>
                  </a:lnTo>
                  <a:lnTo>
                    <a:pt x="10839" y="2853"/>
                  </a:lnTo>
                  <a:lnTo>
                    <a:pt x="10843" y="2898"/>
                  </a:lnTo>
                  <a:lnTo>
                    <a:pt x="10845" y="2945"/>
                  </a:lnTo>
                  <a:lnTo>
                    <a:pt x="10849" y="2993"/>
                  </a:lnTo>
                  <a:lnTo>
                    <a:pt x="10850" y="3041"/>
                  </a:lnTo>
                  <a:lnTo>
                    <a:pt x="10851" y="3090"/>
                  </a:lnTo>
                  <a:lnTo>
                    <a:pt x="10852" y="3138"/>
                  </a:lnTo>
                  <a:lnTo>
                    <a:pt x="10852" y="3138"/>
                  </a:lnTo>
                  <a:lnTo>
                    <a:pt x="10851" y="3193"/>
                  </a:lnTo>
                  <a:lnTo>
                    <a:pt x="10850" y="3247"/>
                  </a:lnTo>
                  <a:lnTo>
                    <a:pt x="10848" y="3299"/>
                  </a:lnTo>
                  <a:lnTo>
                    <a:pt x="10844" y="3351"/>
                  </a:lnTo>
                  <a:lnTo>
                    <a:pt x="10840" y="3403"/>
                  </a:lnTo>
                  <a:lnTo>
                    <a:pt x="10835" y="3453"/>
                  </a:lnTo>
                  <a:lnTo>
                    <a:pt x="10828" y="3503"/>
                  </a:lnTo>
                  <a:lnTo>
                    <a:pt x="10821" y="3553"/>
                  </a:lnTo>
                  <a:lnTo>
                    <a:pt x="10813" y="3601"/>
                  </a:lnTo>
                  <a:lnTo>
                    <a:pt x="10804" y="3649"/>
                  </a:lnTo>
                  <a:lnTo>
                    <a:pt x="10794" y="3696"/>
                  </a:lnTo>
                  <a:lnTo>
                    <a:pt x="10783" y="3742"/>
                  </a:lnTo>
                  <a:lnTo>
                    <a:pt x="10771" y="3788"/>
                  </a:lnTo>
                  <a:lnTo>
                    <a:pt x="10758" y="3832"/>
                  </a:lnTo>
                  <a:lnTo>
                    <a:pt x="10744" y="3877"/>
                  </a:lnTo>
                  <a:lnTo>
                    <a:pt x="10730" y="3920"/>
                  </a:lnTo>
                  <a:lnTo>
                    <a:pt x="10730" y="3920"/>
                  </a:lnTo>
                  <a:lnTo>
                    <a:pt x="10714" y="3962"/>
                  </a:lnTo>
                  <a:lnTo>
                    <a:pt x="10699" y="4005"/>
                  </a:lnTo>
                  <a:lnTo>
                    <a:pt x="10681" y="4045"/>
                  </a:lnTo>
                  <a:lnTo>
                    <a:pt x="10664" y="4085"/>
                  </a:lnTo>
                  <a:lnTo>
                    <a:pt x="10646" y="4124"/>
                  </a:lnTo>
                  <a:lnTo>
                    <a:pt x="10627" y="4163"/>
                  </a:lnTo>
                  <a:lnTo>
                    <a:pt x="10608" y="4200"/>
                  </a:lnTo>
                  <a:lnTo>
                    <a:pt x="10588" y="4237"/>
                  </a:lnTo>
                  <a:lnTo>
                    <a:pt x="10567" y="4273"/>
                  </a:lnTo>
                  <a:lnTo>
                    <a:pt x="10546" y="4308"/>
                  </a:lnTo>
                  <a:lnTo>
                    <a:pt x="10525" y="4342"/>
                  </a:lnTo>
                  <a:lnTo>
                    <a:pt x="10502" y="4375"/>
                  </a:lnTo>
                  <a:lnTo>
                    <a:pt x="10479" y="4407"/>
                  </a:lnTo>
                  <a:lnTo>
                    <a:pt x="10455" y="4439"/>
                  </a:lnTo>
                  <a:lnTo>
                    <a:pt x="10431" y="4470"/>
                  </a:lnTo>
                  <a:lnTo>
                    <a:pt x="10406" y="4500"/>
                  </a:lnTo>
                  <a:lnTo>
                    <a:pt x="10406" y="4500"/>
                  </a:lnTo>
                  <a:lnTo>
                    <a:pt x="10381" y="4529"/>
                  </a:lnTo>
                  <a:lnTo>
                    <a:pt x="10355" y="4557"/>
                  </a:lnTo>
                  <a:lnTo>
                    <a:pt x="10329" y="4584"/>
                  </a:lnTo>
                  <a:lnTo>
                    <a:pt x="10302" y="4611"/>
                  </a:lnTo>
                  <a:lnTo>
                    <a:pt x="10275" y="4636"/>
                  </a:lnTo>
                  <a:lnTo>
                    <a:pt x="10246" y="4661"/>
                  </a:lnTo>
                  <a:lnTo>
                    <a:pt x="10218" y="4685"/>
                  </a:lnTo>
                  <a:lnTo>
                    <a:pt x="10189" y="4708"/>
                  </a:lnTo>
                  <a:lnTo>
                    <a:pt x="10160" y="4730"/>
                  </a:lnTo>
                  <a:lnTo>
                    <a:pt x="10130" y="4752"/>
                  </a:lnTo>
                  <a:lnTo>
                    <a:pt x="10100" y="4772"/>
                  </a:lnTo>
                  <a:lnTo>
                    <a:pt x="10069" y="4792"/>
                  </a:lnTo>
                  <a:lnTo>
                    <a:pt x="10038" y="4810"/>
                  </a:lnTo>
                  <a:lnTo>
                    <a:pt x="10006" y="4828"/>
                  </a:lnTo>
                  <a:lnTo>
                    <a:pt x="9974" y="4845"/>
                  </a:lnTo>
                  <a:lnTo>
                    <a:pt x="9941" y="4861"/>
                  </a:lnTo>
                  <a:lnTo>
                    <a:pt x="9941" y="4861"/>
                  </a:lnTo>
                  <a:lnTo>
                    <a:pt x="9907" y="4876"/>
                  </a:lnTo>
                  <a:lnTo>
                    <a:pt x="9875" y="4890"/>
                  </a:lnTo>
                  <a:lnTo>
                    <a:pt x="9841" y="4903"/>
                  </a:lnTo>
                  <a:lnTo>
                    <a:pt x="9807" y="4915"/>
                  </a:lnTo>
                  <a:lnTo>
                    <a:pt x="9774" y="4926"/>
                  </a:lnTo>
                  <a:lnTo>
                    <a:pt x="9740" y="4937"/>
                  </a:lnTo>
                  <a:lnTo>
                    <a:pt x="9705" y="4946"/>
                  </a:lnTo>
                  <a:lnTo>
                    <a:pt x="9671" y="4955"/>
                  </a:lnTo>
                  <a:lnTo>
                    <a:pt x="9637" y="4962"/>
                  </a:lnTo>
                  <a:lnTo>
                    <a:pt x="9602" y="4969"/>
                  </a:lnTo>
                  <a:lnTo>
                    <a:pt x="9567" y="4974"/>
                  </a:lnTo>
                  <a:lnTo>
                    <a:pt x="9532" y="4978"/>
                  </a:lnTo>
                  <a:lnTo>
                    <a:pt x="9498" y="4982"/>
                  </a:lnTo>
                  <a:lnTo>
                    <a:pt x="9463" y="4984"/>
                  </a:lnTo>
                  <a:lnTo>
                    <a:pt x="9427" y="4985"/>
                  </a:lnTo>
                  <a:lnTo>
                    <a:pt x="9391" y="4986"/>
                  </a:lnTo>
                  <a:lnTo>
                    <a:pt x="9391" y="4986"/>
                  </a:lnTo>
                  <a:lnTo>
                    <a:pt x="9362" y="4986"/>
                  </a:lnTo>
                  <a:lnTo>
                    <a:pt x="9332" y="4984"/>
                  </a:lnTo>
                  <a:lnTo>
                    <a:pt x="9303" y="4982"/>
                  </a:lnTo>
                  <a:lnTo>
                    <a:pt x="9273" y="4979"/>
                  </a:lnTo>
                  <a:lnTo>
                    <a:pt x="9243" y="4975"/>
                  </a:lnTo>
                  <a:lnTo>
                    <a:pt x="9214" y="4971"/>
                  </a:lnTo>
                  <a:lnTo>
                    <a:pt x="9183" y="4964"/>
                  </a:lnTo>
                  <a:lnTo>
                    <a:pt x="9154" y="4958"/>
                  </a:lnTo>
                  <a:lnTo>
                    <a:pt x="9125" y="4951"/>
                  </a:lnTo>
                  <a:lnTo>
                    <a:pt x="9094" y="4943"/>
                  </a:lnTo>
                  <a:lnTo>
                    <a:pt x="9065" y="4934"/>
                  </a:lnTo>
                  <a:lnTo>
                    <a:pt x="9035" y="4923"/>
                  </a:lnTo>
                  <a:lnTo>
                    <a:pt x="9005" y="4912"/>
                  </a:lnTo>
                  <a:lnTo>
                    <a:pt x="8975" y="4901"/>
                  </a:lnTo>
                  <a:lnTo>
                    <a:pt x="8945" y="4888"/>
                  </a:lnTo>
                  <a:lnTo>
                    <a:pt x="8915" y="4875"/>
                  </a:lnTo>
                  <a:lnTo>
                    <a:pt x="8915" y="4875"/>
                  </a:lnTo>
                  <a:lnTo>
                    <a:pt x="8886" y="4860"/>
                  </a:lnTo>
                  <a:lnTo>
                    <a:pt x="8855" y="4846"/>
                  </a:lnTo>
                  <a:lnTo>
                    <a:pt x="8826" y="4830"/>
                  </a:lnTo>
                  <a:lnTo>
                    <a:pt x="8797" y="4813"/>
                  </a:lnTo>
                  <a:lnTo>
                    <a:pt x="8767" y="4796"/>
                  </a:lnTo>
                  <a:lnTo>
                    <a:pt x="8739" y="4778"/>
                  </a:lnTo>
                  <a:lnTo>
                    <a:pt x="8710" y="4759"/>
                  </a:lnTo>
                  <a:lnTo>
                    <a:pt x="8681" y="4740"/>
                  </a:lnTo>
                  <a:lnTo>
                    <a:pt x="8653" y="4719"/>
                  </a:lnTo>
                  <a:lnTo>
                    <a:pt x="8625" y="4698"/>
                  </a:lnTo>
                  <a:lnTo>
                    <a:pt x="8597" y="4677"/>
                  </a:lnTo>
                  <a:lnTo>
                    <a:pt x="8569" y="4654"/>
                  </a:lnTo>
                  <a:lnTo>
                    <a:pt x="8541" y="4630"/>
                  </a:lnTo>
                  <a:lnTo>
                    <a:pt x="8514" y="4606"/>
                  </a:lnTo>
                  <a:lnTo>
                    <a:pt x="8487" y="4581"/>
                  </a:lnTo>
                  <a:lnTo>
                    <a:pt x="8460" y="4555"/>
                  </a:lnTo>
                  <a:lnTo>
                    <a:pt x="8439" y="4555"/>
                  </a:lnTo>
                  <a:lnTo>
                    <a:pt x="8369" y="4902"/>
                  </a:lnTo>
                  <a:lnTo>
                    <a:pt x="7737" y="4902"/>
                  </a:lnTo>
                  <a:lnTo>
                    <a:pt x="7737" y="0"/>
                  </a:lnTo>
                  <a:close/>
                  <a:moveTo>
                    <a:pt x="8536" y="4042"/>
                  </a:moveTo>
                  <a:lnTo>
                    <a:pt x="8536" y="4042"/>
                  </a:lnTo>
                  <a:lnTo>
                    <a:pt x="8581" y="4080"/>
                  </a:lnTo>
                  <a:lnTo>
                    <a:pt x="8626" y="4115"/>
                  </a:lnTo>
                  <a:lnTo>
                    <a:pt x="8672" y="4148"/>
                  </a:lnTo>
                  <a:lnTo>
                    <a:pt x="8716" y="4177"/>
                  </a:lnTo>
                  <a:lnTo>
                    <a:pt x="8761" y="4203"/>
                  </a:lnTo>
                  <a:lnTo>
                    <a:pt x="8783" y="4215"/>
                  </a:lnTo>
                  <a:lnTo>
                    <a:pt x="8805" y="4226"/>
                  </a:lnTo>
                  <a:lnTo>
                    <a:pt x="8828" y="4237"/>
                  </a:lnTo>
                  <a:lnTo>
                    <a:pt x="8850" y="4247"/>
                  </a:lnTo>
                  <a:lnTo>
                    <a:pt x="8873" y="4255"/>
                  </a:lnTo>
                  <a:lnTo>
                    <a:pt x="8894" y="4264"/>
                  </a:lnTo>
                  <a:lnTo>
                    <a:pt x="8894" y="4264"/>
                  </a:lnTo>
                  <a:lnTo>
                    <a:pt x="8938" y="4278"/>
                  </a:lnTo>
                  <a:lnTo>
                    <a:pt x="8981" y="4291"/>
                  </a:lnTo>
                  <a:lnTo>
                    <a:pt x="9024" y="4302"/>
                  </a:lnTo>
                  <a:lnTo>
                    <a:pt x="9065" y="4311"/>
                  </a:lnTo>
                  <a:lnTo>
                    <a:pt x="9106" y="4317"/>
                  </a:lnTo>
                  <a:lnTo>
                    <a:pt x="9147" y="4323"/>
                  </a:lnTo>
                  <a:lnTo>
                    <a:pt x="9186" y="4325"/>
                  </a:lnTo>
                  <a:lnTo>
                    <a:pt x="9225" y="4326"/>
                  </a:lnTo>
                  <a:lnTo>
                    <a:pt x="9225" y="4326"/>
                  </a:lnTo>
                  <a:lnTo>
                    <a:pt x="9267" y="4325"/>
                  </a:lnTo>
                  <a:lnTo>
                    <a:pt x="9308" y="4322"/>
                  </a:lnTo>
                  <a:lnTo>
                    <a:pt x="9349" y="4316"/>
                  </a:lnTo>
                  <a:lnTo>
                    <a:pt x="9388" y="4308"/>
                  </a:lnTo>
                  <a:lnTo>
                    <a:pt x="9427" y="4298"/>
                  </a:lnTo>
                  <a:lnTo>
                    <a:pt x="9464" y="4285"/>
                  </a:lnTo>
                  <a:lnTo>
                    <a:pt x="9501" y="4270"/>
                  </a:lnTo>
                  <a:lnTo>
                    <a:pt x="9538" y="4252"/>
                  </a:lnTo>
                  <a:lnTo>
                    <a:pt x="9573" y="4233"/>
                  </a:lnTo>
                  <a:lnTo>
                    <a:pt x="9607" y="4211"/>
                  </a:lnTo>
                  <a:lnTo>
                    <a:pt x="9640" y="4187"/>
                  </a:lnTo>
                  <a:lnTo>
                    <a:pt x="9673" y="4160"/>
                  </a:lnTo>
                  <a:lnTo>
                    <a:pt x="9705" y="4132"/>
                  </a:lnTo>
                  <a:lnTo>
                    <a:pt x="9736" y="4100"/>
                  </a:lnTo>
                  <a:lnTo>
                    <a:pt x="9766" y="4067"/>
                  </a:lnTo>
                  <a:lnTo>
                    <a:pt x="9794" y="4031"/>
                  </a:lnTo>
                  <a:lnTo>
                    <a:pt x="9794" y="4031"/>
                  </a:lnTo>
                  <a:lnTo>
                    <a:pt x="9808" y="4012"/>
                  </a:lnTo>
                  <a:lnTo>
                    <a:pt x="9823" y="3993"/>
                  </a:lnTo>
                  <a:lnTo>
                    <a:pt x="9836" y="3973"/>
                  </a:lnTo>
                  <a:lnTo>
                    <a:pt x="9849" y="3953"/>
                  </a:lnTo>
                  <a:lnTo>
                    <a:pt x="9861" y="3932"/>
                  </a:lnTo>
                  <a:lnTo>
                    <a:pt x="9873" y="3910"/>
                  </a:lnTo>
                  <a:lnTo>
                    <a:pt x="9885" y="3888"/>
                  </a:lnTo>
                  <a:lnTo>
                    <a:pt x="9895" y="3866"/>
                  </a:lnTo>
                  <a:lnTo>
                    <a:pt x="9916" y="3819"/>
                  </a:lnTo>
                  <a:lnTo>
                    <a:pt x="9935" y="3769"/>
                  </a:lnTo>
                  <a:lnTo>
                    <a:pt x="9952" y="3718"/>
                  </a:lnTo>
                  <a:lnTo>
                    <a:pt x="9967" y="3664"/>
                  </a:lnTo>
                  <a:lnTo>
                    <a:pt x="9980" y="3607"/>
                  </a:lnTo>
                  <a:lnTo>
                    <a:pt x="9992" y="3550"/>
                  </a:lnTo>
                  <a:lnTo>
                    <a:pt x="10002" y="3489"/>
                  </a:lnTo>
                  <a:lnTo>
                    <a:pt x="10010" y="3426"/>
                  </a:lnTo>
                  <a:lnTo>
                    <a:pt x="10016" y="3361"/>
                  </a:lnTo>
                  <a:lnTo>
                    <a:pt x="10020" y="3294"/>
                  </a:lnTo>
                  <a:lnTo>
                    <a:pt x="10024" y="3224"/>
                  </a:lnTo>
                  <a:lnTo>
                    <a:pt x="10024" y="3152"/>
                  </a:lnTo>
                  <a:lnTo>
                    <a:pt x="10024" y="3152"/>
                  </a:lnTo>
                  <a:lnTo>
                    <a:pt x="10024" y="3090"/>
                  </a:lnTo>
                  <a:lnTo>
                    <a:pt x="10021" y="3028"/>
                  </a:lnTo>
                  <a:lnTo>
                    <a:pt x="10018" y="2968"/>
                  </a:lnTo>
                  <a:lnTo>
                    <a:pt x="10013" y="2910"/>
                  </a:lnTo>
                  <a:lnTo>
                    <a:pt x="10007" y="2854"/>
                  </a:lnTo>
                  <a:lnTo>
                    <a:pt x="10000" y="2800"/>
                  </a:lnTo>
                  <a:lnTo>
                    <a:pt x="9991" y="2746"/>
                  </a:lnTo>
                  <a:lnTo>
                    <a:pt x="9980" y="2697"/>
                  </a:lnTo>
                  <a:lnTo>
                    <a:pt x="9969" y="2647"/>
                  </a:lnTo>
                  <a:lnTo>
                    <a:pt x="9956" y="2600"/>
                  </a:lnTo>
                  <a:lnTo>
                    <a:pt x="9942" y="2554"/>
                  </a:lnTo>
                  <a:lnTo>
                    <a:pt x="9926" y="2511"/>
                  </a:lnTo>
                  <a:lnTo>
                    <a:pt x="9910" y="2469"/>
                  </a:lnTo>
                  <a:lnTo>
                    <a:pt x="9891" y="2428"/>
                  </a:lnTo>
                  <a:lnTo>
                    <a:pt x="9871" y="2390"/>
                  </a:lnTo>
                  <a:lnTo>
                    <a:pt x="9850" y="2354"/>
                  </a:lnTo>
                  <a:lnTo>
                    <a:pt x="9850" y="2354"/>
                  </a:lnTo>
                  <a:lnTo>
                    <a:pt x="9839" y="2336"/>
                  </a:lnTo>
                  <a:lnTo>
                    <a:pt x="9828" y="2320"/>
                  </a:lnTo>
                  <a:lnTo>
                    <a:pt x="9816" y="2304"/>
                  </a:lnTo>
                  <a:lnTo>
                    <a:pt x="9803" y="2287"/>
                  </a:lnTo>
                  <a:lnTo>
                    <a:pt x="9791" y="2272"/>
                  </a:lnTo>
                  <a:lnTo>
                    <a:pt x="9778" y="2257"/>
                  </a:lnTo>
                  <a:lnTo>
                    <a:pt x="9764" y="2243"/>
                  </a:lnTo>
                  <a:lnTo>
                    <a:pt x="9750" y="2230"/>
                  </a:lnTo>
                  <a:lnTo>
                    <a:pt x="9736" y="2217"/>
                  </a:lnTo>
                  <a:lnTo>
                    <a:pt x="9720" y="2204"/>
                  </a:lnTo>
                  <a:lnTo>
                    <a:pt x="9705" y="2192"/>
                  </a:lnTo>
                  <a:lnTo>
                    <a:pt x="9690" y="2181"/>
                  </a:lnTo>
                  <a:lnTo>
                    <a:pt x="9674" y="2170"/>
                  </a:lnTo>
                  <a:lnTo>
                    <a:pt x="9657" y="2159"/>
                  </a:lnTo>
                  <a:lnTo>
                    <a:pt x="9640" y="2149"/>
                  </a:lnTo>
                  <a:lnTo>
                    <a:pt x="9623" y="2141"/>
                  </a:lnTo>
                  <a:lnTo>
                    <a:pt x="9605" y="2132"/>
                  </a:lnTo>
                  <a:lnTo>
                    <a:pt x="9587" y="2123"/>
                  </a:lnTo>
                  <a:lnTo>
                    <a:pt x="9568" y="2116"/>
                  </a:lnTo>
                  <a:lnTo>
                    <a:pt x="9549" y="2109"/>
                  </a:lnTo>
                  <a:lnTo>
                    <a:pt x="9529" y="2103"/>
                  </a:lnTo>
                  <a:lnTo>
                    <a:pt x="9510" y="2097"/>
                  </a:lnTo>
                  <a:lnTo>
                    <a:pt x="9468" y="2088"/>
                  </a:lnTo>
                  <a:lnTo>
                    <a:pt x="9426" y="2079"/>
                  </a:lnTo>
                  <a:lnTo>
                    <a:pt x="9381" y="2073"/>
                  </a:lnTo>
                  <a:lnTo>
                    <a:pt x="9335" y="2070"/>
                  </a:lnTo>
                  <a:lnTo>
                    <a:pt x="9287" y="2069"/>
                  </a:lnTo>
                  <a:lnTo>
                    <a:pt x="9287" y="2069"/>
                  </a:lnTo>
                  <a:lnTo>
                    <a:pt x="9265" y="2070"/>
                  </a:lnTo>
                  <a:lnTo>
                    <a:pt x="9242" y="2071"/>
                  </a:lnTo>
                  <a:lnTo>
                    <a:pt x="9219" y="2072"/>
                  </a:lnTo>
                  <a:lnTo>
                    <a:pt x="9197" y="2076"/>
                  </a:lnTo>
                  <a:lnTo>
                    <a:pt x="9174" y="2079"/>
                  </a:lnTo>
                  <a:lnTo>
                    <a:pt x="9151" y="2083"/>
                  </a:lnTo>
                  <a:lnTo>
                    <a:pt x="9128" y="2088"/>
                  </a:lnTo>
                  <a:lnTo>
                    <a:pt x="9104" y="2093"/>
                  </a:lnTo>
                  <a:lnTo>
                    <a:pt x="9081" y="2099"/>
                  </a:lnTo>
                  <a:lnTo>
                    <a:pt x="9058" y="2107"/>
                  </a:lnTo>
                  <a:lnTo>
                    <a:pt x="9036" y="2115"/>
                  </a:lnTo>
                  <a:lnTo>
                    <a:pt x="9012" y="2123"/>
                  </a:lnTo>
                  <a:lnTo>
                    <a:pt x="8989" y="2132"/>
                  </a:lnTo>
                  <a:lnTo>
                    <a:pt x="8965" y="2143"/>
                  </a:lnTo>
                  <a:lnTo>
                    <a:pt x="8918" y="2165"/>
                  </a:lnTo>
                  <a:lnTo>
                    <a:pt x="8872" y="2191"/>
                  </a:lnTo>
                  <a:lnTo>
                    <a:pt x="8825" y="2219"/>
                  </a:lnTo>
                  <a:lnTo>
                    <a:pt x="8777" y="2250"/>
                  </a:lnTo>
                  <a:lnTo>
                    <a:pt x="8729" y="2284"/>
                  </a:lnTo>
                  <a:lnTo>
                    <a:pt x="8681" y="2321"/>
                  </a:lnTo>
                  <a:lnTo>
                    <a:pt x="8633" y="2362"/>
                  </a:lnTo>
                  <a:lnTo>
                    <a:pt x="8585" y="2405"/>
                  </a:lnTo>
                  <a:lnTo>
                    <a:pt x="8536" y="2451"/>
                  </a:lnTo>
                  <a:lnTo>
                    <a:pt x="8536" y="4042"/>
                  </a:lnTo>
                  <a:close/>
                  <a:moveTo>
                    <a:pt x="11066" y="361"/>
                  </a:moveTo>
                  <a:lnTo>
                    <a:pt x="11893" y="361"/>
                  </a:lnTo>
                  <a:lnTo>
                    <a:pt x="12290" y="2653"/>
                  </a:lnTo>
                  <a:lnTo>
                    <a:pt x="12290" y="2653"/>
                  </a:lnTo>
                  <a:lnTo>
                    <a:pt x="12401" y="3382"/>
                  </a:lnTo>
                  <a:lnTo>
                    <a:pt x="12401" y="3382"/>
                  </a:lnTo>
                  <a:lnTo>
                    <a:pt x="12512" y="4105"/>
                  </a:lnTo>
                  <a:lnTo>
                    <a:pt x="12540" y="4105"/>
                  </a:lnTo>
                  <a:lnTo>
                    <a:pt x="12540" y="4105"/>
                  </a:lnTo>
                  <a:lnTo>
                    <a:pt x="12615" y="3742"/>
                  </a:lnTo>
                  <a:lnTo>
                    <a:pt x="12689" y="3378"/>
                  </a:lnTo>
                  <a:lnTo>
                    <a:pt x="12689" y="3378"/>
                  </a:lnTo>
                  <a:lnTo>
                    <a:pt x="12763" y="3015"/>
                  </a:lnTo>
                  <a:lnTo>
                    <a:pt x="12839" y="2653"/>
                  </a:lnTo>
                  <a:lnTo>
                    <a:pt x="13395" y="361"/>
                  </a:lnTo>
                  <a:lnTo>
                    <a:pt x="14097" y="361"/>
                  </a:lnTo>
                  <a:lnTo>
                    <a:pt x="14653" y="2653"/>
                  </a:lnTo>
                  <a:lnTo>
                    <a:pt x="14653" y="2653"/>
                  </a:lnTo>
                  <a:lnTo>
                    <a:pt x="14730" y="3009"/>
                  </a:lnTo>
                  <a:lnTo>
                    <a:pt x="14806" y="3372"/>
                  </a:lnTo>
                  <a:lnTo>
                    <a:pt x="14806" y="3372"/>
                  </a:lnTo>
                  <a:lnTo>
                    <a:pt x="14959" y="4105"/>
                  </a:lnTo>
                  <a:lnTo>
                    <a:pt x="14988" y="4105"/>
                  </a:lnTo>
                  <a:lnTo>
                    <a:pt x="14988" y="4105"/>
                  </a:lnTo>
                  <a:lnTo>
                    <a:pt x="15042" y="3738"/>
                  </a:lnTo>
                  <a:lnTo>
                    <a:pt x="15095" y="3375"/>
                  </a:lnTo>
                  <a:lnTo>
                    <a:pt x="15095" y="3375"/>
                  </a:lnTo>
                  <a:lnTo>
                    <a:pt x="15147" y="3014"/>
                  </a:lnTo>
                  <a:lnTo>
                    <a:pt x="15203" y="2653"/>
                  </a:lnTo>
                  <a:lnTo>
                    <a:pt x="15599" y="361"/>
                  </a:lnTo>
                  <a:lnTo>
                    <a:pt x="16371" y="361"/>
                  </a:lnTo>
                  <a:lnTo>
                    <a:pt x="15502" y="4902"/>
                  </a:lnTo>
                  <a:lnTo>
                    <a:pt x="14501" y="4902"/>
                  </a:lnTo>
                  <a:lnTo>
                    <a:pt x="13938" y="2514"/>
                  </a:lnTo>
                  <a:lnTo>
                    <a:pt x="13938" y="2514"/>
                  </a:lnTo>
                  <a:lnTo>
                    <a:pt x="13882" y="2250"/>
                  </a:lnTo>
                  <a:lnTo>
                    <a:pt x="13829" y="1990"/>
                  </a:lnTo>
                  <a:lnTo>
                    <a:pt x="13829" y="1990"/>
                  </a:lnTo>
                  <a:lnTo>
                    <a:pt x="13804" y="1858"/>
                  </a:lnTo>
                  <a:lnTo>
                    <a:pt x="13780" y="1728"/>
                  </a:lnTo>
                  <a:lnTo>
                    <a:pt x="13757" y="1597"/>
                  </a:lnTo>
                  <a:lnTo>
                    <a:pt x="13736" y="1466"/>
                  </a:lnTo>
                  <a:lnTo>
                    <a:pt x="13708" y="1466"/>
                  </a:lnTo>
                  <a:lnTo>
                    <a:pt x="13708" y="1466"/>
                  </a:lnTo>
                  <a:lnTo>
                    <a:pt x="13658" y="1728"/>
                  </a:lnTo>
                  <a:lnTo>
                    <a:pt x="13607" y="1990"/>
                  </a:lnTo>
                  <a:lnTo>
                    <a:pt x="13607" y="1990"/>
                  </a:lnTo>
                  <a:lnTo>
                    <a:pt x="13554" y="2250"/>
                  </a:lnTo>
                  <a:lnTo>
                    <a:pt x="13500" y="2514"/>
                  </a:lnTo>
                  <a:lnTo>
                    <a:pt x="12950" y="4902"/>
                  </a:lnTo>
                  <a:lnTo>
                    <a:pt x="11969" y="4902"/>
                  </a:lnTo>
                  <a:lnTo>
                    <a:pt x="11066" y="361"/>
                  </a:lnTo>
                  <a:close/>
                  <a:moveTo>
                    <a:pt x="16556" y="3201"/>
                  </a:moveTo>
                  <a:lnTo>
                    <a:pt x="16556" y="3201"/>
                  </a:lnTo>
                  <a:lnTo>
                    <a:pt x="16557" y="3148"/>
                  </a:lnTo>
                  <a:lnTo>
                    <a:pt x="16558" y="3097"/>
                  </a:lnTo>
                  <a:lnTo>
                    <a:pt x="16562" y="3046"/>
                  </a:lnTo>
                  <a:lnTo>
                    <a:pt x="16565" y="2995"/>
                  </a:lnTo>
                  <a:lnTo>
                    <a:pt x="16569" y="2945"/>
                  </a:lnTo>
                  <a:lnTo>
                    <a:pt x="16575" y="2896"/>
                  </a:lnTo>
                  <a:lnTo>
                    <a:pt x="16582" y="2847"/>
                  </a:lnTo>
                  <a:lnTo>
                    <a:pt x="16590" y="2800"/>
                  </a:lnTo>
                  <a:lnTo>
                    <a:pt x="16598" y="2753"/>
                  </a:lnTo>
                  <a:lnTo>
                    <a:pt x="16608" y="2707"/>
                  </a:lnTo>
                  <a:lnTo>
                    <a:pt x="16619" y="2662"/>
                  </a:lnTo>
                  <a:lnTo>
                    <a:pt x="16631" y="2616"/>
                  </a:lnTo>
                  <a:lnTo>
                    <a:pt x="16643" y="2573"/>
                  </a:lnTo>
                  <a:lnTo>
                    <a:pt x="16657" y="2529"/>
                  </a:lnTo>
                  <a:lnTo>
                    <a:pt x="16672" y="2486"/>
                  </a:lnTo>
                  <a:lnTo>
                    <a:pt x="16689" y="2445"/>
                  </a:lnTo>
                  <a:lnTo>
                    <a:pt x="16689" y="2445"/>
                  </a:lnTo>
                  <a:lnTo>
                    <a:pt x="16705" y="2403"/>
                  </a:lnTo>
                  <a:lnTo>
                    <a:pt x="16723" y="2362"/>
                  </a:lnTo>
                  <a:lnTo>
                    <a:pt x="16741" y="2323"/>
                  </a:lnTo>
                  <a:lnTo>
                    <a:pt x="16760" y="2284"/>
                  </a:lnTo>
                  <a:lnTo>
                    <a:pt x="16780" y="2246"/>
                  </a:lnTo>
                  <a:lnTo>
                    <a:pt x="16801" y="2209"/>
                  </a:lnTo>
                  <a:lnTo>
                    <a:pt x="16822" y="2172"/>
                  </a:lnTo>
                  <a:lnTo>
                    <a:pt x="16844" y="2137"/>
                  </a:lnTo>
                  <a:lnTo>
                    <a:pt x="16867" y="2103"/>
                  </a:lnTo>
                  <a:lnTo>
                    <a:pt x="16890" y="2068"/>
                  </a:lnTo>
                  <a:lnTo>
                    <a:pt x="16915" y="2035"/>
                  </a:lnTo>
                  <a:lnTo>
                    <a:pt x="16940" y="2003"/>
                  </a:lnTo>
                  <a:lnTo>
                    <a:pt x="16965" y="1971"/>
                  </a:lnTo>
                  <a:lnTo>
                    <a:pt x="16992" y="1941"/>
                  </a:lnTo>
                  <a:lnTo>
                    <a:pt x="17019" y="1911"/>
                  </a:lnTo>
                  <a:lnTo>
                    <a:pt x="17046" y="1881"/>
                  </a:lnTo>
                  <a:lnTo>
                    <a:pt x="17046" y="1881"/>
                  </a:lnTo>
                  <a:lnTo>
                    <a:pt x="17075" y="1853"/>
                  </a:lnTo>
                  <a:lnTo>
                    <a:pt x="17104" y="1826"/>
                  </a:lnTo>
                  <a:lnTo>
                    <a:pt x="17133" y="1800"/>
                  </a:lnTo>
                  <a:lnTo>
                    <a:pt x="17164" y="1774"/>
                  </a:lnTo>
                  <a:lnTo>
                    <a:pt x="17194" y="1749"/>
                  </a:lnTo>
                  <a:lnTo>
                    <a:pt x="17226" y="1725"/>
                  </a:lnTo>
                  <a:lnTo>
                    <a:pt x="17257" y="1702"/>
                  </a:lnTo>
                  <a:lnTo>
                    <a:pt x="17289" y="1679"/>
                  </a:lnTo>
                  <a:lnTo>
                    <a:pt x="17321" y="1658"/>
                  </a:lnTo>
                  <a:lnTo>
                    <a:pt x="17355" y="1637"/>
                  </a:lnTo>
                  <a:lnTo>
                    <a:pt x="17389" y="1617"/>
                  </a:lnTo>
                  <a:lnTo>
                    <a:pt x="17422" y="1599"/>
                  </a:lnTo>
                  <a:lnTo>
                    <a:pt x="17457" y="1581"/>
                  </a:lnTo>
                  <a:lnTo>
                    <a:pt x="17493" y="1563"/>
                  </a:lnTo>
                  <a:lnTo>
                    <a:pt x="17528" y="1547"/>
                  </a:lnTo>
                  <a:lnTo>
                    <a:pt x="17565" y="1531"/>
                  </a:lnTo>
                  <a:lnTo>
                    <a:pt x="17565" y="1531"/>
                  </a:lnTo>
                  <a:lnTo>
                    <a:pt x="17602" y="1517"/>
                  </a:lnTo>
                  <a:lnTo>
                    <a:pt x="17638" y="1502"/>
                  </a:lnTo>
                  <a:lnTo>
                    <a:pt x="17675" y="1489"/>
                  </a:lnTo>
                  <a:lnTo>
                    <a:pt x="17713" y="1477"/>
                  </a:lnTo>
                  <a:lnTo>
                    <a:pt x="17750" y="1467"/>
                  </a:lnTo>
                  <a:lnTo>
                    <a:pt x="17788" y="1457"/>
                  </a:lnTo>
                  <a:lnTo>
                    <a:pt x="17826" y="1448"/>
                  </a:lnTo>
                  <a:lnTo>
                    <a:pt x="17864" y="1439"/>
                  </a:lnTo>
                  <a:lnTo>
                    <a:pt x="17902" y="1433"/>
                  </a:lnTo>
                  <a:lnTo>
                    <a:pt x="17941" y="1426"/>
                  </a:lnTo>
                  <a:lnTo>
                    <a:pt x="17979" y="1421"/>
                  </a:lnTo>
                  <a:lnTo>
                    <a:pt x="18018" y="1417"/>
                  </a:lnTo>
                  <a:lnTo>
                    <a:pt x="18057" y="1413"/>
                  </a:lnTo>
                  <a:lnTo>
                    <a:pt x="18097" y="1411"/>
                  </a:lnTo>
                  <a:lnTo>
                    <a:pt x="18137" y="1410"/>
                  </a:lnTo>
                  <a:lnTo>
                    <a:pt x="18177" y="1409"/>
                  </a:lnTo>
                  <a:lnTo>
                    <a:pt x="18177" y="1409"/>
                  </a:lnTo>
                  <a:lnTo>
                    <a:pt x="18216" y="1410"/>
                  </a:lnTo>
                  <a:lnTo>
                    <a:pt x="18256" y="1411"/>
                  </a:lnTo>
                  <a:lnTo>
                    <a:pt x="18295" y="1413"/>
                  </a:lnTo>
                  <a:lnTo>
                    <a:pt x="18334" y="1417"/>
                  </a:lnTo>
                  <a:lnTo>
                    <a:pt x="18373" y="1421"/>
                  </a:lnTo>
                  <a:lnTo>
                    <a:pt x="18413" y="1426"/>
                  </a:lnTo>
                  <a:lnTo>
                    <a:pt x="18452" y="1433"/>
                  </a:lnTo>
                  <a:lnTo>
                    <a:pt x="18490" y="1439"/>
                  </a:lnTo>
                  <a:lnTo>
                    <a:pt x="18529" y="1448"/>
                  </a:lnTo>
                  <a:lnTo>
                    <a:pt x="18567" y="1457"/>
                  </a:lnTo>
                  <a:lnTo>
                    <a:pt x="18605" y="1467"/>
                  </a:lnTo>
                  <a:lnTo>
                    <a:pt x="18643" y="1477"/>
                  </a:lnTo>
                  <a:lnTo>
                    <a:pt x="18680" y="1489"/>
                  </a:lnTo>
                  <a:lnTo>
                    <a:pt x="18718" y="1502"/>
                  </a:lnTo>
                  <a:lnTo>
                    <a:pt x="18755" y="1517"/>
                  </a:lnTo>
                  <a:lnTo>
                    <a:pt x="18792" y="1531"/>
                  </a:lnTo>
                  <a:lnTo>
                    <a:pt x="18792" y="1531"/>
                  </a:lnTo>
                  <a:lnTo>
                    <a:pt x="18829" y="1547"/>
                  </a:lnTo>
                  <a:lnTo>
                    <a:pt x="18865" y="1563"/>
                  </a:lnTo>
                  <a:lnTo>
                    <a:pt x="18900" y="1581"/>
                  </a:lnTo>
                  <a:lnTo>
                    <a:pt x="18935" y="1599"/>
                  </a:lnTo>
                  <a:lnTo>
                    <a:pt x="18969" y="1617"/>
                  </a:lnTo>
                  <a:lnTo>
                    <a:pt x="19003" y="1637"/>
                  </a:lnTo>
                  <a:lnTo>
                    <a:pt x="19036" y="1658"/>
                  </a:lnTo>
                  <a:lnTo>
                    <a:pt x="19069" y="1679"/>
                  </a:lnTo>
                  <a:lnTo>
                    <a:pt x="19101" y="1702"/>
                  </a:lnTo>
                  <a:lnTo>
                    <a:pt x="19132" y="1725"/>
                  </a:lnTo>
                  <a:lnTo>
                    <a:pt x="19164" y="1749"/>
                  </a:lnTo>
                  <a:lnTo>
                    <a:pt x="19194" y="1774"/>
                  </a:lnTo>
                  <a:lnTo>
                    <a:pt x="19223" y="1800"/>
                  </a:lnTo>
                  <a:lnTo>
                    <a:pt x="19253" y="1826"/>
                  </a:lnTo>
                  <a:lnTo>
                    <a:pt x="19282" y="1853"/>
                  </a:lnTo>
                  <a:lnTo>
                    <a:pt x="19309" y="1881"/>
                  </a:lnTo>
                  <a:lnTo>
                    <a:pt x="19309" y="1881"/>
                  </a:lnTo>
                  <a:lnTo>
                    <a:pt x="19338" y="1911"/>
                  </a:lnTo>
                  <a:lnTo>
                    <a:pt x="19364" y="1941"/>
                  </a:lnTo>
                  <a:lnTo>
                    <a:pt x="19390" y="1971"/>
                  </a:lnTo>
                  <a:lnTo>
                    <a:pt x="19416" y="2003"/>
                  </a:lnTo>
                  <a:lnTo>
                    <a:pt x="19441" y="2035"/>
                  </a:lnTo>
                  <a:lnTo>
                    <a:pt x="19465" y="2068"/>
                  </a:lnTo>
                  <a:lnTo>
                    <a:pt x="19488" y="2103"/>
                  </a:lnTo>
                  <a:lnTo>
                    <a:pt x="19510" y="2137"/>
                  </a:lnTo>
                  <a:lnTo>
                    <a:pt x="19532" y="2172"/>
                  </a:lnTo>
                  <a:lnTo>
                    <a:pt x="19554" y="2209"/>
                  </a:lnTo>
                  <a:lnTo>
                    <a:pt x="19575" y="2246"/>
                  </a:lnTo>
                  <a:lnTo>
                    <a:pt x="19595" y="2284"/>
                  </a:lnTo>
                  <a:lnTo>
                    <a:pt x="19614" y="2323"/>
                  </a:lnTo>
                  <a:lnTo>
                    <a:pt x="19632" y="2362"/>
                  </a:lnTo>
                  <a:lnTo>
                    <a:pt x="19651" y="2403"/>
                  </a:lnTo>
                  <a:lnTo>
                    <a:pt x="19668" y="2445"/>
                  </a:lnTo>
                  <a:lnTo>
                    <a:pt x="19668" y="2445"/>
                  </a:lnTo>
                  <a:lnTo>
                    <a:pt x="19684" y="2486"/>
                  </a:lnTo>
                  <a:lnTo>
                    <a:pt x="19700" y="2529"/>
                  </a:lnTo>
                  <a:lnTo>
                    <a:pt x="19714" y="2573"/>
                  </a:lnTo>
                  <a:lnTo>
                    <a:pt x="19727" y="2616"/>
                  </a:lnTo>
                  <a:lnTo>
                    <a:pt x="19740" y="2662"/>
                  </a:lnTo>
                  <a:lnTo>
                    <a:pt x="19751" y="2707"/>
                  </a:lnTo>
                  <a:lnTo>
                    <a:pt x="19760" y="2753"/>
                  </a:lnTo>
                  <a:lnTo>
                    <a:pt x="19769" y="2800"/>
                  </a:lnTo>
                  <a:lnTo>
                    <a:pt x="19778" y="2847"/>
                  </a:lnTo>
                  <a:lnTo>
                    <a:pt x="19784" y="2896"/>
                  </a:lnTo>
                  <a:lnTo>
                    <a:pt x="19790" y="2945"/>
                  </a:lnTo>
                  <a:lnTo>
                    <a:pt x="19795" y="2995"/>
                  </a:lnTo>
                  <a:lnTo>
                    <a:pt x="19798" y="3046"/>
                  </a:lnTo>
                  <a:lnTo>
                    <a:pt x="19802" y="3097"/>
                  </a:lnTo>
                  <a:lnTo>
                    <a:pt x="19803" y="3148"/>
                  </a:lnTo>
                  <a:lnTo>
                    <a:pt x="19804" y="3201"/>
                  </a:lnTo>
                  <a:lnTo>
                    <a:pt x="19804" y="3201"/>
                  </a:lnTo>
                  <a:lnTo>
                    <a:pt x="19803" y="3253"/>
                  </a:lnTo>
                  <a:lnTo>
                    <a:pt x="19802" y="3306"/>
                  </a:lnTo>
                  <a:lnTo>
                    <a:pt x="19798" y="3357"/>
                  </a:lnTo>
                  <a:lnTo>
                    <a:pt x="19795" y="3408"/>
                  </a:lnTo>
                  <a:lnTo>
                    <a:pt x="19790" y="3458"/>
                  </a:lnTo>
                  <a:lnTo>
                    <a:pt x="19784" y="3506"/>
                  </a:lnTo>
                  <a:lnTo>
                    <a:pt x="19778" y="3554"/>
                  </a:lnTo>
                  <a:lnTo>
                    <a:pt x="19769" y="3602"/>
                  </a:lnTo>
                  <a:lnTo>
                    <a:pt x="19760" y="3650"/>
                  </a:lnTo>
                  <a:lnTo>
                    <a:pt x="19751" y="3695"/>
                  </a:lnTo>
                  <a:lnTo>
                    <a:pt x="19740" y="3741"/>
                  </a:lnTo>
                  <a:lnTo>
                    <a:pt x="19727" y="3785"/>
                  </a:lnTo>
                  <a:lnTo>
                    <a:pt x="19714" y="3830"/>
                  </a:lnTo>
                  <a:lnTo>
                    <a:pt x="19700" y="3873"/>
                  </a:lnTo>
                  <a:lnTo>
                    <a:pt x="19684" y="3916"/>
                  </a:lnTo>
                  <a:lnTo>
                    <a:pt x="19668" y="3958"/>
                  </a:lnTo>
                  <a:lnTo>
                    <a:pt x="19668" y="3958"/>
                  </a:lnTo>
                  <a:lnTo>
                    <a:pt x="19651" y="3999"/>
                  </a:lnTo>
                  <a:lnTo>
                    <a:pt x="19632" y="4039"/>
                  </a:lnTo>
                  <a:lnTo>
                    <a:pt x="19614" y="4080"/>
                  </a:lnTo>
                  <a:lnTo>
                    <a:pt x="19595" y="4119"/>
                  </a:lnTo>
                  <a:lnTo>
                    <a:pt x="19575" y="4157"/>
                  </a:lnTo>
                  <a:lnTo>
                    <a:pt x="19554" y="4194"/>
                  </a:lnTo>
                  <a:lnTo>
                    <a:pt x="19532" y="4229"/>
                  </a:lnTo>
                  <a:lnTo>
                    <a:pt x="19510" y="4265"/>
                  </a:lnTo>
                  <a:lnTo>
                    <a:pt x="19488" y="4300"/>
                  </a:lnTo>
                  <a:lnTo>
                    <a:pt x="19465" y="4335"/>
                  </a:lnTo>
                  <a:lnTo>
                    <a:pt x="19441" y="4367"/>
                  </a:lnTo>
                  <a:lnTo>
                    <a:pt x="19416" y="4400"/>
                  </a:lnTo>
                  <a:lnTo>
                    <a:pt x="19390" y="4431"/>
                  </a:lnTo>
                  <a:lnTo>
                    <a:pt x="19364" y="4462"/>
                  </a:lnTo>
                  <a:lnTo>
                    <a:pt x="19338" y="4492"/>
                  </a:lnTo>
                  <a:lnTo>
                    <a:pt x="19309" y="4520"/>
                  </a:lnTo>
                  <a:lnTo>
                    <a:pt x="19309" y="4520"/>
                  </a:lnTo>
                  <a:lnTo>
                    <a:pt x="19282" y="4549"/>
                  </a:lnTo>
                  <a:lnTo>
                    <a:pt x="19253" y="4577"/>
                  </a:lnTo>
                  <a:lnTo>
                    <a:pt x="19223" y="4603"/>
                  </a:lnTo>
                  <a:lnTo>
                    <a:pt x="19194" y="4628"/>
                  </a:lnTo>
                  <a:lnTo>
                    <a:pt x="19164" y="4653"/>
                  </a:lnTo>
                  <a:lnTo>
                    <a:pt x="19132" y="4677"/>
                  </a:lnTo>
                  <a:lnTo>
                    <a:pt x="19101" y="4699"/>
                  </a:lnTo>
                  <a:lnTo>
                    <a:pt x="19069" y="4722"/>
                  </a:lnTo>
                  <a:lnTo>
                    <a:pt x="19036" y="4743"/>
                  </a:lnTo>
                  <a:lnTo>
                    <a:pt x="19003" y="4763"/>
                  </a:lnTo>
                  <a:lnTo>
                    <a:pt x="18969" y="4783"/>
                  </a:lnTo>
                  <a:lnTo>
                    <a:pt x="18935" y="4801"/>
                  </a:lnTo>
                  <a:lnTo>
                    <a:pt x="18900" y="4820"/>
                  </a:lnTo>
                  <a:lnTo>
                    <a:pt x="18865" y="4836"/>
                  </a:lnTo>
                  <a:lnTo>
                    <a:pt x="18829" y="4852"/>
                  </a:lnTo>
                  <a:lnTo>
                    <a:pt x="18792" y="4868"/>
                  </a:lnTo>
                  <a:lnTo>
                    <a:pt x="18792" y="4868"/>
                  </a:lnTo>
                  <a:lnTo>
                    <a:pt x="18755" y="4882"/>
                  </a:lnTo>
                  <a:lnTo>
                    <a:pt x="18718" y="4896"/>
                  </a:lnTo>
                  <a:lnTo>
                    <a:pt x="18680" y="4908"/>
                  </a:lnTo>
                  <a:lnTo>
                    <a:pt x="18643" y="4920"/>
                  </a:lnTo>
                  <a:lnTo>
                    <a:pt x="18605" y="4931"/>
                  </a:lnTo>
                  <a:lnTo>
                    <a:pt x="18567" y="4939"/>
                  </a:lnTo>
                  <a:lnTo>
                    <a:pt x="18529" y="4948"/>
                  </a:lnTo>
                  <a:lnTo>
                    <a:pt x="18490" y="4957"/>
                  </a:lnTo>
                  <a:lnTo>
                    <a:pt x="18452" y="4963"/>
                  </a:lnTo>
                  <a:lnTo>
                    <a:pt x="18413" y="4970"/>
                  </a:lnTo>
                  <a:lnTo>
                    <a:pt x="18373" y="4974"/>
                  </a:lnTo>
                  <a:lnTo>
                    <a:pt x="18334" y="4978"/>
                  </a:lnTo>
                  <a:lnTo>
                    <a:pt x="18295" y="4982"/>
                  </a:lnTo>
                  <a:lnTo>
                    <a:pt x="18256" y="4984"/>
                  </a:lnTo>
                  <a:lnTo>
                    <a:pt x="18216" y="4985"/>
                  </a:lnTo>
                  <a:lnTo>
                    <a:pt x="18177" y="4986"/>
                  </a:lnTo>
                  <a:lnTo>
                    <a:pt x="18177" y="4986"/>
                  </a:lnTo>
                  <a:lnTo>
                    <a:pt x="18137" y="4985"/>
                  </a:lnTo>
                  <a:lnTo>
                    <a:pt x="18097" y="4984"/>
                  </a:lnTo>
                  <a:lnTo>
                    <a:pt x="18057" y="4982"/>
                  </a:lnTo>
                  <a:lnTo>
                    <a:pt x="18018" y="4978"/>
                  </a:lnTo>
                  <a:lnTo>
                    <a:pt x="17979" y="4974"/>
                  </a:lnTo>
                  <a:lnTo>
                    <a:pt x="17941" y="4970"/>
                  </a:lnTo>
                  <a:lnTo>
                    <a:pt x="17902" y="4963"/>
                  </a:lnTo>
                  <a:lnTo>
                    <a:pt x="17864" y="4957"/>
                  </a:lnTo>
                  <a:lnTo>
                    <a:pt x="17826" y="4948"/>
                  </a:lnTo>
                  <a:lnTo>
                    <a:pt x="17788" y="4939"/>
                  </a:lnTo>
                  <a:lnTo>
                    <a:pt x="17750" y="4931"/>
                  </a:lnTo>
                  <a:lnTo>
                    <a:pt x="17713" y="4920"/>
                  </a:lnTo>
                  <a:lnTo>
                    <a:pt x="17675" y="4908"/>
                  </a:lnTo>
                  <a:lnTo>
                    <a:pt x="17638" y="4896"/>
                  </a:lnTo>
                  <a:lnTo>
                    <a:pt x="17602" y="4882"/>
                  </a:lnTo>
                  <a:lnTo>
                    <a:pt x="17565" y="4868"/>
                  </a:lnTo>
                  <a:lnTo>
                    <a:pt x="17565" y="4868"/>
                  </a:lnTo>
                  <a:lnTo>
                    <a:pt x="17528" y="4852"/>
                  </a:lnTo>
                  <a:lnTo>
                    <a:pt x="17493" y="4836"/>
                  </a:lnTo>
                  <a:lnTo>
                    <a:pt x="17457" y="4820"/>
                  </a:lnTo>
                  <a:lnTo>
                    <a:pt x="17422" y="4801"/>
                  </a:lnTo>
                  <a:lnTo>
                    <a:pt x="17389" y="4783"/>
                  </a:lnTo>
                  <a:lnTo>
                    <a:pt x="17355" y="4763"/>
                  </a:lnTo>
                  <a:lnTo>
                    <a:pt x="17321" y="4743"/>
                  </a:lnTo>
                  <a:lnTo>
                    <a:pt x="17289" y="4722"/>
                  </a:lnTo>
                  <a:lnTo>
                    <a:pt x="17257" y="4699"/>
                  </a:lnTo>
                  <a:lnTo>
                    <a:pt x="17226" y="4677"/>
                  </a:lnTo>
                  <a:lnTo>
                    <a:pt x="17194" y="4653"/>
                  </a:lnTo>
                  <a:lnTo>
                    <a:pt x="17164" y="4628"/>
                  </a:lnTo>
                  <a:lnTo>
                    <a:pt x="17133" y="4603"/>
                  </a:lnTo>
                  <a:lnTo>
                    <a:pt x="17104" y="4577"/>
                  </a:lnTo>
                  <a:lnTo>
                    <a:pt x="17075" y="4549"/>
                  </a:lnTo>
                  <a:lnTo>
                    <a:pt x="17046" y="4520"/>
                  </a:lnTo>
                  <a:lnTo>
                    <a:pt x="17046" y="4520"/>
                  </a:lnTo>
                  <a:lnTo>
                    <a:pt x="17019" y="4492"/>
                  </a:lnTo>
                  <a:lnTo>
                    <a:pt x="16992" y="4462"/>
                  </a:lnTo>
                  <a:lnTo>
                    <a:pt x="16965" y="4431"/>
                  </a:lnTo>
                  <a:lnTo>
                    <a:pt x="16940" y="4400"/>
                  </a:lnTo>
                  <a:lnTo>
                    <a:pt x="16915" y="4367"/>
                  </a:lnTo>
                  <a:lnTo>
                    <a:pt x="16890" y="4335"/>
                  </a:lnTo>
                  <a:lnTo>
                    <a:pt x="16867" y="4300"/>
                  </a:lnTo>
                  <a:lnTo>
                    <a:pt x="16844" y="4265"/>
                  </a:lnTo>
                  <a:lnTo>
                    <a:pt x="16822" y="4229"/>
                  </a:lnTo>
                  <a:lnTo>
                    <a:pt x="16801" y="4194"/>
                  </a:lnTo>
                  <a:lnTo>
                    <a:pt x="16780" y="4157"/>
                  </a:lnTo>
                  <a:lnTo>
                    <a:pt x="16760" y="4119"/>
                  </a:lnTo>
                  <a:lnTo>
                    <a:pt x="16741" y="4080"/>
                  </a:lnTo>
                  <a:lnTo>
                    <a:pt x="16723" y="4039"/>
                  </a:lnTo>
                  <a:lnTo>
                    <a:pt x="16705" y="3999"/>
                  </a:lnTo>
                  <a:lnTo>
                    <a:pt x="16689" y="3958"/>
                  </a:lnTo>
                  <a:lnTo>
                    <a:pt x="16689" y="3958"/>
                  </a:lnTo>
                  <a:lnTo>
                    <a:pt x="16672" y="3916"/>
                  </a:lnTo>
                  <a:lnTo>
                    <a:pt x="16657" y="3873"/>
                  </a:lnTo>
                  <a:lnTo>
                    <a:pt x="16643" y="3830"/>
                  </a:lnTo>
                  <a:lnTo>
                    <a:pt x="16631" y="3785"/>
                  </a:lnTo>
                  <a:lnTo>
                    <a:pt x="16619" y="3741"/>
                  </a:lnTo>
                  <a:lnTo>
                    <a:pt x="16608" y="3695"/>
                  </a:lnTo>
                  <a:lnTo>
                    <a:pt x="16598" y="3650"/>
                  </a:lnTo>
                  <a:lnTo>
                    <a:pt x="16590" y="3602"/>
                  </a:lnTo>
                  <a:lnTo>
                    <a:pt x="16582" y="3554"/>
                  </a:lnTo>
                  <a:lnTo>
                    <a:pt x="16575" y="3506"/>
                  </a:lnTo>
                  <a:lnTo>
                    <a:pt x="16569" y="3458"/>
                  </a:lnTo>
                  <a:lnTo>
                    <a:pt x="16565" y="3408"/>
                  </a:lnTo>
                  <a:lnTo>
                    <a:pt x="16562" y="3357"/>
                  </a:lnTo>
                  <a:lnTo>
                    <a:pt x="16558" y="3306"/>
                  </a:lnTo>
                  <a:lnTo>
                    <a:pt x="16557" y="3253"/>
                  </a:lnTo>
                  <a:lnTo>
                    <a:pt x="16556" y="3201"/>
                  </a:lnTo>
                  <a:lnTo>
                    <a:pt x="16556" y="3201"/>
                  </a:lnTo>
                  <a:close/>
                  <a:moveTo>
                    <a:pt x="17377" y="3201"/>
                  </a:moveTo>
                  <a:lnTo>
                    <a:pt x="17377" y="3201"/>
                  </a:lnTo>
                  <a:lnTo>
                    <a:pt x="17378" y="3264"/>
                  </a:lnTo>
                  <a:lnTo>
                    <a:pt x="17380" y="3326"/>
                  </a:lnTo>
                  <a:lnTo>
                    <a:pt x="17384" y="3387"/>
                  </a:lnTo>
                  <a:lnTo>
                    <a:pt x="17390" y="3446"/>
                  </a:lnTo>
                  <a:lnTo>
                    <a:pt x="17397" y="3502"/>
                  </a:lnTo>
                  <a:lnTo>
                    <a:pt x="17407" y="3557"/>
                  </a:lnTo>
                  <a:lnTo>
                    <a:pt x="17417" y="3612"/>
                  </a:lnTo>
                  <a:lnTo>
                    <a:pt x="17430" y="3664"/>
                  </a:lnTo>
                  <a:lnTo>
                    <a:pt x="17444" y="3715"/>
                  </a:lnTo>
                  <a:lnTo>
                    <a:pt x="17459" y="3764"/>
                  </a:lnTo>
                  <a:lnTo>
                    <a:pt x="17477" y="3811"/>
                  </a:lnTo>
                  <a:lnTo>
                    <a:pt x="17496" y="3857"/>
                  </a:lnTo>
                  <a:lnTo>
                    <a:pt x="17517" y="3902"/>
                  </a:lnTo>
                  <a:lnTo>
                    <a:pt x="17539" y="3944"/>
                  </a:lnTo>
                  <a:lnTo>
                    <a:pt x="17564" y="3985"/>
                  </a:lnTo>
                  <a:lnTo>
                    <a:pt x="17589" y="4024"/>
                  </a:lnTo>
                  <a:lnTo>
                    <a:pt x="17589" y="4024"/>
                  </a:lnTo>
                  <a:lnTo>
                    <a:pt x="17616" y="4061"/>
                  </a:lnTo>
                  <a:lnTo>
                    <a:pt x="17644" y="4097"/>
                  </a:lnTo>
                  <a:lnTo>
                    <a:pt x="17675" y="4129"/>
                  </a:lnTo>
                  <a:lnTo>
                    <a:pt x="17690" y="4145"/>
                  </a:lnTo>
                  <a:lnTo>
                    <a:pt x="17705" y="4159"/>
                  </a:lnTo>
                  <a:lnTo>
                    <a:pt x="17721" y="4174"/>
                  </a:lnTo>
                  <a:lnTo>
                    <a:pt x="17738" y="4187"/>
                  </a:lnTo>
                  <a:lnTo>
                    <a:pt x="17754" y="4200"/>
                  </a:lnTo>
                  <a:lnTo>
                    <a:pt x="17771" y="4212"/>
                  </a:lnTo>
                  <a:lnTo>
                    <a:pt x="17789" y="4224"/>
                  </a:lnTo>
                  <a:lnTo>
                    <a:pt x="17806" y="4236"/>
                  </a:lnTo>
                  <a:lnTo>
                    <a:pt x="17823" y="4246"/>
                  </a:lnTo>
                  <a:lnTo>
                    <a:pt x="17842" y="4255"/>
                  </a:lnTo>
                  <a:lnTo>
                    <a:pt x="17860" y="4265"/>
                  </a:lnTo>
                  <a:lnTo>
                    <a:pt x="17879" y="4274"/>
                  </a:lnTo>
                  <a:lnTo>
                    <a:pt x="17898" y="4283"/>
                  </a:lnTo>
                  <a:lnTo>
                    <a:pt x="17918" y="4290"/>
                  </a:lnTo>
                  <a:lnTo>
                    <a:pt x="17938" y="4297"/>
                  </a:lnTo>
                  <a:lnTo>
                    <a:pt x="17958" y="4303"/>
                  </a:lnTo>
                  <a:lnTo>
                    <a:pt x="17978" y="4309"/>
                  </a:lnTo>
                  <a:lnTo>
                    <a:pt x="17998" y="4314"/>
                  </a:lnTo>
                  <a:lnTo>
                    <a:pt x="18020" y="4318"/>
                  </a:lnTo>
                  <a:lnTo>
                    <a:pt x="18042" y="4323"/>
                  </a:lnTo>
                  <a:lnTo>
                    <a:pt x="18085" y="4328"/>
                  </a:lnTo>
                  <a:lnTo>
                    <a:pt x="18130" y="4331"/>
                  </a:lnTo>
                  <a:lnTo>
                    <a:pt x="18177" y="4334"/>
                  </a:lnTo>
                  <a:lnTo>
                    <a:pt x="18177" y="4334"/>
                  </a:lnTo>
                  <a:lnTo>
                    <a:pt x="18222" y="4331"/>
                  </a:lnTo>
                  <a:lnTo>
                    <a:pt x="18268" y="4328"/>
                  </a:lnTo>
                  <a:lnTo>
                    <a:pt x="18311" y="4323"/>
                  </a:lnTo>
                  <a:lnTo>
                    <a:pt x="18333" y="4318"/>
                  </a:lnTo>
                  <a:lnTo>
                    <a:pt x="18354" y="4314"/>
                  </a:lnTo>
                  <a:lnTo>
                    <a:pt x="18375" y="4309"/>
                  </a:lnTo>
                  <a:lnTo>
                    <a:pt x="18395" y="4303"/>
                  </a:lnTo>
                  <a:lnTo>
                    <a:pt x="18416" y="4297"/>
                  </a:lnTo>
                  <a:lnTo>
                    <a:pt x="18435" y="4290"/>
                  </a:lnTo>
                  <a:lnTo>
                    <a:pt x="18455" y="4283"/>
                  </a:lnTo>
                  <a:lnTo>
                    <a:pt x="18475" y="4274"/>
                  </a:lnTo>
                  <a:lnTo>
                    <a:pt x="18493" y="4265"/>
                  </a:lnTo>
                  <a:lnTo>
                    <a:pt x="18511" y="4255"/>
                  </a:lnTo>
                  <a:lnTo>
                    <a:pt x="18530" y="4246"/>
                  </a:lnTo>
                  <a:lnTo>
                    <a:pt x="18548" y="4236"/>
                  </a:lnTo>
                  <a:lnTo>
                    <a:pt x="18566" y="4224"/>
                  </a:lnTo>
                  <a:lnTo>
                    <a:pt x="18583" y="4212"/>
                  </a:lnTo>
                  <a:lnTo>
                    <a:pt x="18601" y="4200"/>
                  </a:lnTo>
                  <a:lnTo>
                    <a:pt x="18617" y="4187"/>
                  </a:lnTo>
                  <a:lnTo>
                    <a:pt x="18633" y="4174"/>
                  </a:lnTo>
                  <a:lnTo>
                    <a:pt x="18650" y="4159"/>
                  </a:lnTo>
                  <a:lnTo>
                    <a:pt x="18681" y="4129"/>
                  </a:lnTo>
                  <a:lnTo>
                    <a:pt x="18711" y="4097"/>
                  </a:lnTo>
                  <a:lnTo>
                    <a:pt x="18740" y="4061"/>
                  </a:lnTo>
                  <a:lnTo>
                    <a:pt x="18768" y="4024"/>
                  </a:lnTo>
                  <a:lnTo>
                    <a:pt x="18768" y="4024"/>
                  </a:lnTo>
                  <a:lnTo>
                    <a:pt x="18794" y="3985"/>
                  </a:lnTo>
                  <a:lnTo>
                    <a:pt x="18818" y="3944"/>
                  </a:lnTo>
                  <a:lnTo>
                    <a:pt x="18841" y="3902"/>
                  </a:lnTo>
                  <a:lnTo>
                    <a:pt x="18861" y="3857"/>
                  </a:lnTo>
                  <a:lnTo>
                    <a:pt x="18881" y="3811"/>
                  </a:lnTo>
                  <a:lnTo>
                    <a:pt x="18898" y="3764"/>
                  </a:lnTo>
                  <a:lnTo>
                    <a:pt x="18915" y="3715"/>
                  </a:lnTo>
                  <a:lnTo>
                    <a:pt x="18929" y="3664"/>
                  </a:lnTo>
                  <a:lnTo>
                    <a:pt x="18942" y="3612"/>
                  </a:lnTo>
                  <a:lnTo>
                    <a:pt x="18953" y="3557"/>
                  </a:lnTo>
                  <a:lnTo>
                    <a:pt x="18961" y="3502"/>
                  </a:lnTo>
                  <a:lnTo>
                    <a:pt x="18969" y="3446"/>
                  </a:lnTo>
                  <a:lnTo>
                    <a:pt x="18976" y="3387"/>
                  </a:lnTo>
                  <a:lnTo>
                    <a:pt x="18980" y="3326"/>
                  </a:lnTo>
                  <a:lnTo>
                    <a:pt x="18982" y="3264"/>
                  </a:lnTo>
                  <a:lnTo>
                    <a:pt x="18983" y="3201"/>
                  </a:lnTo>
                  <a:lnTo>
                    <a:pt x="18983" y="3201"/>
                  </a:lnTo>
                  <a:lnTo>
                    <a:pt x="18982" y="3137"/>
                  </a:lnTo>
                  <a:lnTo>
                    <a:pt x="18980" y="3074"/>
                  </a:lnTo>
                  <a:lnTo>
                    <a:pt x="18976" y="3014"/>
                  </a:lnTo>
                  <a:lnTo>
                    <a:pt x="18969" y="2954"/>
                  </a:lnTo>
                  <a:lnTo>
                    <a:pt x="18961" y="2896"/>
                  </a:lnTo>
                  <a:lnTo>
                    <a:pt x="18953" y="2841"/>
                  </a:lnTo>
                  <a:lnTo>
                    <a:pt x="18942" y="2786"/>
                  </a:lnTo>
                  <a:lnTo>
                    <a:pt x="18929" y="2733"/>
                  </a:lnTo>
                  <a:lnTo>
                    <a:pt x="18915" y="2682"/>
                  </a:lnTo>
                  <a:lnTo>
                    <a:pt x="18898" y="2632"/>
                  </a:lnTo>
                  <a:lnTo>
                    <a:pt x="18881" y="2585"/>
                  </a:lnTo>
                  <a:lnTo>
                    <a:pt x="18861" y="2539"/>
                  </a:lnTo>
                  <a:lnTo>
                    <a:pt x="18841" y="2495"/>
                  </a:lnTo>
                  <a:lnTo>
                    <a:pt x="18818" y="2452"/>
                  </a:lnTo>
                  <a:lnTo>
                    <a:pt x="18794" y="2411"/>
                  </a:lnTo>
                  <a:lnTo>
                    <a:pt x="18768" y="2371"/>
                  </a:lnTo>
                  <a:lnTo>
                    <a:pt x="18768" y="2371"/>
                  </a:lnTo>
                  <a:lnTo>
                    <a:pt x="18740" y="2334"/>
                  </a:lnTo>
                  <a:lnTo>
                    <a:pt x="18711" y="2299"/>
                  </a:lnTo>
                  <a:lnTo>
                    <a:pt x="18681" y="2267"/>
                  </a:lnTo>
                  <a:lnTo>
                    <a:pt x="18650" y="2236"/>
                  </a:lnTo>
                  <a:lnTo>
                    <a:pt x="18633" y="2222"/>
                  </a:lnTo>
                  <a:lnTo>
                    <a:pt x="18617" y="2208"/>
                  </a:lnTo>
                  <a:lnTo>
                    <a:pt x="18601" y="2195"/>
                  </a:lnTo>
                  <a:lnTo>
                    <a:pt x="18583" y="2183"/>
                  </a:lnTo>
                  <a:lnTo>
                    <a:pt x="18566" y="2171"/>
                  </a:lnTo>
                  <a:lnTo>
                    <a:pt x="18548" y="2160"/>
                  </a:lnTo>
                  <a:lnTo>
                    <a:pt x="18530" y="2149"/>
                  </a:lnTo>
                  <a:lnTo>
                    <a:pt x="18511" y="2140"/>
                  </a:lnTo>
                  <a:lnTo>
                    <a:pt x="18493" y="2130"/>
                  </a:lnTo>
                  <a:lnTo>
                    <a:pt x="18475" y="2121"/>
                  </a:lnTo>
                  <a:lnTo>
                    <a:pt x="18455" y="2114"/>
                  </a:lnTo>
                  <a:lnTo>
                    <a:pt x="18435" y="2106"/>
                  </a:lnTo>
                  <a:lnTo>
                    <a:pt x="18416" y="2098"/>
                  </a:lnTo>
                  <a:lnTo>
                    <a:pt x="18395" y="2093"/>
                  </a:lnTo>
                  <a:lnTo>
                    <a:pt x="18375" y="2086"/>
                  </a:lnTo>
                  <a:lnTo>
                    <a:pt x="18354" y="2082"/>
                  </a:lnTo>
                  <a:lnTo>
                    <a:pt x="18333" y="2077"/>
                  </a:lnTo>
                  <a:lnTo>
                    <a:pt x="18311" y="2073"/>
                  </a:lnTo>
                  <a:lnTo>
                    <a:pt x="18268" y="2067"/>
                  </a:lnTo>
                  <a:lnTo>
                    <a:pt x="18222" y="2064"/>
                  </a:lnTo>
                  <a:lnTo>
                    <a:pt x="18177" y="2063"/>
                  </a:lnTo>
                  <a:lnTo>
                    <a:pt x="18177" y="2063"/>
                  </a:lnTo>
                  <a:lnTo>
                    <a:pt x="18130" y="2064"/>
                  </a:lnTo>
                  <a:lnTo>
                    <a:pt x="18085" y="2067"/>
                  </a:lnTo>
                  <a:lnTo>
                    <a:pt x="18042" y="2073"/>
                  </a:lnTo>
                  <a:lnTo>
                    <a:pt x="18020" y="2077"/>
                  </a:lnTo>
                  <a:lnTo>
                    <a:pt x="17998" y="2082"/>
                  </a:lnTo>
                  <a:lnTo>
                    <a:pt x="17978" y="2086"/>
                  </a:lnTo>
                  <a:lnTo>
                    <a:pt x="17958" y="2093"/>
                  </a:lnTo>
                  <a:lnTo>
                    <a:pt x="17938" y="2098"/>
                  </a:lnTo>
                  <a:lnTo>
                    <a:pt x="17918" y="2106"/>
                  </a:lnTo>
                  <a:lnTo>
                    <a:pt x="17898" y="2114"/>
                  </a:lnTo>
                  <a:lnTo>
                    <a:pt x="17879" y="2121"/>
                  </a:lnTo>
                  <a:lnTo>
                    <a:pt x="17860" y="2130"/>
                  </a:lnTo>
                  <a:lnTo>
                    <a:pt x="17842" y="2140"/>
                  </a:lnTo>
                  <a:lnTo>
                    <a:pt x="17823" y="2149"/>
                  </a:lnTo>
                  <a:lnTo>
                    <a:pt x="17806" y="2160"/>
                  </a:lnTo>
                  <a:lnTo>
                    <a:pt x="17789" y="2171"/>
                  </a:lnTo>
                  <a:lnTo>
                    <a:pt x="17771" y="2183"/>
                  </a:lnTo>
                  <a:lnTo>
                    <a:pt x="17754" y="2195"/>
                  </a:lnTo>
                  <a:lnTo>
                    <a:pt x="17738" y="2208"/>
                  </a:lnTo>
                  <a:lnTo>
                    <a:pt x="17721" y="2222"/>
                  </a:lnTo>
                  <a:lnTo>
                    <a:pt x="17705" y="2236"/>
                  </a:lnTo>
                  <a:lnTo>
                    <a:pt x="17690" y="2251"/>
                  </a:lnTo>
                  <a:lnTo>
                    <a:pt x="17675" y="2267"/>
                  </a:lnTo>
                  <a:lnTo>
                    <a:pt x="17644" y="2299"/>
                  </a:lnTo>
                  <a:lnTo>
                    <a:pt x="17616" y="2334"/>
                  </a:lnTo>
                  <a:lnTo>
                    <a:pt x="17589" y="2371"/>
                  </a:lnTo>
                  <a:lnTo>
                    <a:pt x="17589" y="2371"/>
                  </a:lnTo>
                  <a:lnTo>
                    <a:pt x="17564" y="2411"/>
                  </a:lnTo>
                  <a:lnTo>
                    <a:pt x="17539" y="2452"/>
                  </a:lnTo>
                  <a:lnTo>
                    <a:pt x="17517" y="2495"/>
                  </a:lnTo>
                  <a:lnTo>
                    <a:pt x="17496" y="2539"/>
                  </a:lnTo>
                  <a:lnTo>
                    <a:pt x="17477" y="2585"/>
                  </a:lnTo>
                  <a:lnTo>
                    <a:pt x="17459" y="2632"/>
                  </a:lnTo>
                  <a:lnTo>
                    <a:pt x="17444" y="2682"/>
                  </a:lnTo>
                  <a:lnTo>
                    <a:pt x="17430" y="2733"/>
                  </a:lnTo>
                  <a:lnTo>
                    <a:pt x="17417" y="2786"/>
                  </a:lnTo>
                  <a:lnTo>
                    <a:pt x="17407" y="2841"/>
                  </a:lnTo>
                  <a:lnTo>
                    <a:pt x="17397" y="2896"/>
                  </a:lnTo>
                  <a:lnTo>
                    <a:pt x="17390" y="2954"/>
                  </a:lnTo>
                  <a:lnTo>
                    <a:pt x="17384" y="3014"/>
                  </a:lnTo>
                  <a:lnTo>
                    <a:pt x="17380" y="3074"/>
                  </a:lnTo>
                  <a:lnTo>
                    <a:pt x="17378" y="3137"/>
                  </a:lnTo>
                  <a:lnTo>
                    <a:pt x="17377" y="3201"/>
                  </a:lnTo>
                  <a:lnTo>
                    <a:pt x="17377" y="3201"/>
                  </a:lnTo>
                  <a:close/>
                  <a:moveTo>
                    <a:pt x="20441" y="1493"/>
                  </a:moveTo>
                  <a:lnTo>
                    <a:pt x="21101" y="1493"/>
                  </a:lnTo>
                  <a:lnTo>
                    <a:pt x="21156" y="2097"/>
                  </a:lnTo>
                  <a:lnTo>
                    <a:pt x="21184" y="2097"/>
                  </a:lnTo>
                  <a:lnTo>
                    <a:pt x="21184" y="2097"/>
                  </a:lnTo>
                  <a:lnTo>
                    <a:pt x="21207" y="2056"/>
                  </a:lnTo>
                  <a:lnTo>
                    <a:pt x="21231" y="2016"/>
                  </a:lnTo>
                  <a:lnTo>
                    <a:pt x="21255" y="1978"/>
                  </a:lnTo>
                  <a:lnTo>
                    <a:pt x="21280" y="1940"/>
                  </a:lnTo>
                  <a:lnTo>
                    <a:pt x="21305" y="1904"/>
                  </a:lnTo>
                  <a:lnTo>
                    <a:pt x="21331" y="1869"/>
                  </a:lnTo>
                  <a:lnTo>
                    <a:pt x="21357" y="1836"/>
                  </a:lnTo>
                  <a:lnTo>
                    <a:pt x="21384" y="1803"/>
                  </a:lnTo>
                  <a:lnTo>
                    <a:pt x="21411" y="1772"/>
                  </a:lnTo>
                  <a:lnTo>
                    <a:pt x="21440" y="1741"/>
                  </a:lnTo>
                  <a:lnTo>
                    <a:pt x="21469" y="1713"/>
                  </a:lnTo>
                  <a:lnTo>
                    <a:pt x="21498" y="1685"/>
                  </a:lnTo>
                  <a:lnTo>
                    <a:pt x="21529" y="1659"/>
                  </a:lnTo>
                  <a:lnTo>
                    <a:pt x="21559" y="1634"/>
                  </a:lnTo>
                  <a:lnTo>
                    <a:pt x="21591" y="1610"/>
                  </a:lnTo>
                  <a:lnTo>
                    <a:pt x="21622" y="1587"/>
                  </a:lnTo>
                  <a:lnTo>
                    <a:pt x="21622" y="1587"/>
                  </a:lnTo>
                  <a:lnTo>
                    <a:pt x="21655" y="1565"/>
                  </a:lnTo>
                  <a:lnTo>
                    <a:pt x="21686" y="1545"/>
                  </a:lnTo>
                  <a:lnTo>
                    <a:pt x="21719" y="1526"/>
                  </a:lnTo>
                  <a:lnTo>
                    <a:pt x="21752" y="1509"/>
                  </a:lnTo>
                  <a:lnTo>
                    <a:pt x="21784" y="1494"/>
                  </a:lnTo>
                  <a:lnTo>
                    <a:pt x="21817" y="1479"/>
                  </a:lnTo>
                  <a:lnTo>
                    <a:pt x="21851" y="1466"/>
                  </a:lnTo>
                  <a:lnTo>
                    <a:pt x="21883" y="1454"/>
                  </a:lnTo>
                  <a:lnTo>
                    <a:pt x="21916" y="1444"/>
                  </a:lnTo>
                  <a:lnTo>
                    <a:pt x="21949" y="1434"/>
                  </a:lnTo>
                  <a:lnTo>
                    <a:pt x="21983" y="1426"/>
                  </a:lnTo>
                  <a:lnTo>
                    <a:pt x="22016" y="1421"/>
                  </a:lnTo>
                  <a:lnTo>
                    <a:pt x="22049" y="1416"/>
                  </a:lnTo>
                  <a:lnTo>
                    <a:pt x="22083" y="1412"/>
                  </a:lnTo>
                  <a:lnTo>
                    <a:pt x="22117" y="1410"/>
                  </a:lnTo>
                  <a:lnTo>
                    <a:pt x="22151" y="1409"/>
                  </a:lnTo>
                  <a:lnTo>
                    <a:pt x="22151" y="1409"/>
                  </a:lnTo>
                  <a:lnTo>
                    <a:pt x="22210" y="1410"/>
                  </a:lnTo>
                  <a:lnTo>
                    <a:pt x="22267" y="1413"/>
                  </a:lnTo>
                  <a:lnTo>
                    <a:pt x="22320" y="1419"/>
                  </a:lnTo>
                  <a:lnTo>
                    <a:pt x="22370" y="1426"/>
                  </a:lnTo>
                  <a:lnTo>
                    <a:pt x="22394" y="1432"/>
                  </a:lnTo>
                  <a:lnTo>
                    <a:pt x="22417" y="1436"/>
                  </a:lnTo>
                  <a:lnTo>
                    <a:pt x="22440" y="1443"/>
                  </a:lnTo>
                  <a:lnTo>
                    <a:pt x="22461" y="1448"/>
                  </a:lnTo>
                  <a:lnTo>
                    <a:pt x="22482" y="1456"/>
                  </a:lnTo>
                  <a:lnTo>
                    <a:pt x="22503" y="1462"/>
                  </a:lnTo>
                  <a:lnTo>
                    <a:pt x="22521" y="1471"/>
                  </a:lnTo>
                  <a:lnTo>
                    <a:pt x="22540" y="1479"/>
                  </a:lnTo>
                  <a:lnTo>
                    <a:pt x="22402" y="2173"/>
                  </a:lnTo>
                  <a:lnTo>
                    <a:pt x="22402" y="2173"/>
                  </a:lnTo>
                  <a:lnTo>
                    <a:pt x="22357" y="2160"/>
                  </a:lnTo>
                  <a:lnTo>
                    <a:pt x="22315" y="2149"/>
                  </a:lnTo>
                  <a:lnTo>
                    <a:pt x="22273" y="2140"/>
                  </a:lnTo>
                  <a:lnTo>
                    <a:pt x="22234" y="2132"/>
                  </a:lnTo>
                  <a:lnTo>
                    <a:pt x="22234" y="2132"/>
                  </a:lnTo>
                  <a:lnTo>
                    <a:pt x="22194" y="2126"/>
                  </a:lnTo>
                  <a:lnTo>
                    <a:pt x="22149" y="2121"/>
                  </a:lnTo>
                  <a:lnTo>
                    <a:pt x="22099" y="2119"/>
                  </a:lnTo>
                  <a:lnTo>
                    <a:pt x="22046" y="2118"/>
                  </a:lnTo>
                  <a:lnTo>
                    <a:pt x="22046" y="2118"/>
                  </a:lnTo>
                  <a:lnTo>
                    <a:pt x="22021" y="2119"/>
                  </a:lnTo>
                  <a:lnTo>
                    <a:pt x="21996" y="2120"/>
                  </a:lnTo>
                  <a:lnTo>
                    <a:pt x="21970" y="2123"/>
                  </a:lnTo>
                  <a:lnTo>
                    <a:pt x="21944" y="2128"/>
                  </a:lnTo>
                  <a:lnTo>
                    <a:pt x="21918" y="2133"/>
                  </a:lnTo>
                  <a:lnTo>
                    <a:pt x="21892" y="2140"/>
                  </a:lnTo>
                  <a:lnTo>
                    <a:pt x="21866" y="2148"/>
                  </a:lnTo>
                  <a:lnTo>
                    <a:pt x="21840" y="2157"/>
                  </a:lnTo>
                  <a:lnTo>
                    <a:pt x="21812" y="2168"/>
                  </a:lnTo>
                  <a:lnTo>
                    <a:pt x="21786" y="2179"/>
                  </a:lnTo>
                  <a:lnTo>
                    <a:pt x="21759" y="2192"/>
                  </a:lnTo>
                  <a:lnTo>
                    <a:pt x="21732" y="2206"/>
                  </a:lnTo>
                  <a:lnTo>
                    <a:pt x="21705" y="2221"/>
                  </a:lnTo>
                  <a:lnTo>
                    <a:pt x="21678" y="2237"/>
                  </a:lnTo>
                  <a:lnTo>
                    <a:pt x="21651" y="2255"/>
                  </a:lnTo>
                  <a:lnTo>
                    <a:pt x="21622" y="2274"/>
                  </a:lnTo>
                  <a:lnTo>
                    <a:pt x="21622" y="2274"/>
                  </a:lnTo>
                  <a:lnTo>
                    <a:pt x="21595" y="2295"/>
                  </a:lnTo>
                  <a:lnTo>
                    <a:pt x="21568" y="2317"/>
                  </a:lnTo>
                  <a:lnTo>
                    <a:pt x="21541" y="2340"/>
                  </a:lnTo>
                  <a:lnTo>
                    <a:pt x="21515" y="2367"/>
                  </a:lnTo>
                  <a:lnTo>
                    <a:pt x="21490" y="2395"/>
                  </a:lnTo>
                  <a:lnTo>
                    <a:pt x="21465" y="2424"/>
                  </a:lnTo>
                  <a:lnTo>
                    <a:pt x="21440" y="2456"/>
                  </a:lnTo>
                  <a:lnTo>
                    <a:pt x="21416" y="2488"/>
                  </a:lnTo>
                  <a:lnTo>
                    <a:pt x="21392" y="2524"/>
                  </a:lnTo>
                  <a:lnTo>
                    <a:pt x="21369" y="2561"/>
                  </a:lnTo>
                  <a:lnTo>
                    <a:pt x="21346" y="2599"/>
                  </a:lnTo>
                  <a:lnTo>
                    <a:pt x="21323" y="2639"/>
                  </a:lnTo>
                  <a:lnTo>
                    <a:pt x="21302" y="2681"/>
                  </a:lnTo>
                  <a:lnTo>
                    <a:pt x="21281" y="2726"/>
                  </a:lnTo>
                  <a:lnTo>
                    <a:pt x="21260" y="2771"/>
                  </a:lnTo>
                  <a:lnTo>
                    <a:pt x="21240" y="2819"/>
                  </a:lnTo>
                  <a:lnTo>
                    <a:pt x="21240" y="4902"/>
                  </a:lnTo>
                  <a:lnTo>
                    <a:pt x="20441" y="4902"/>
                  </a:lnTo>
                  <a:lnTo>
                    <a:pt x="20441" y="1493"/>
                  </a:lnTo>
                  <a:close/>
                  <a:moveTo>
                    <a:pt x="22955" y="0"/>
                  </a:moveTo>
                  <a:lnTo>
                    <a:pt x="23755" y="0"/>
                  </a:lnTo>
                  <a:lnTo>
                    <a:pt x="23755" y="4070"/>
                  </a:lnTo>
                  <a:lnTo>
                    <a:pt x="23755" y="4070"/>
                  </a:lnTo>
                  <a:lnTo>
                    <a:pt x="23756" y="4105"/>
                  </a:lnTo>
                  <a:lnTo>
                    <a:pt x="23758" y="4137"/>
                  </a:lnTo>
                  <a:lnTo>
                    <a:pt x="23762" y="4166"/>
                  </a:lnTo>
                  <a:lnTo>
                    <a:pt x="23769" y="4194"/>
                  </a:lnTo>
                  <a:lnTo>
                    <a:pt x="23777" y="4217"/>
                  </a:lnTo>
                  <a:lnTo>
                    <a:pt x="23781" y="4228"/>
                  </a:lnTo>
                  <a:lnTo>
                    <a:pt x="23786" y="4239"/>
                  </a:lnTo>
                  <a:lnTo>
                    <a:pt x="23792" y="4249"/>
                  </a:lnTo>
                  <a:lnTo>
                    <a:pt x="23797" y="4258"/>
                  </a:lnTo>
                  <a:lnTo>
                    <a:pt x="23804" y="4266"/>
                  </a:lnTo>
                  <a:lnTo>
                    <a:pt x="23810" y="4274"/>
                  </a:lnTo>
                  <a:lnTo>
                    <a:pt x="23810" y="4274"/>
                  </a:lnTo>
                  <a:lnTo>
                    <a:pt x="23824" y="4288"/>
                  </a:lnTo>
                  <a:lnTo>
                    <a:pt x="23839" y="4300"/>
                  </a:lnTo>
                  <a:lnTo>
                    <a:pt x="23853" y="4310"/>
                  </a:lnTo>
                  <a:lnTo>
                    <a:pt x="23868" y="4318"/>
                  </a:lnTo>
                  <a:lnTo>
                    <a:pt x="23883" y="4325"/>
                  </a:lnTo>
                  <a:lnTo>
                    <a:pt x="23897" y="4329"/>
                  </a:lnTo>
                  <a:lnTo>
                    <a:pt x="23914" y="4332"/>
                  </a:lnTo>
                  <a:lnTo>
                    <a:pt x="23929" y="4334"/>
                  </a:lnTo>
                  <a:lnTo>
                    <a:pt x="23929" y="4334"/>
                  </a:lnTo>
                  <a:lnTo>
                    <a:pt x="23981" y="4334"/>
                  </a:lnTo>
                  <a:lnTo>
                    <a:pt x="23981" y="4334"/>
                  </a:lnTo>
                  <a:lnTo>
                    <a:pt x="23994" y="4332"/>
                  </a:lnTo>
                  <a:lnTo>
                    <a:pt x="24011" y="4329"/>
                  </a:lnTo>
                  <a:lnTo>
                    <a:pt x="24031" y="4325"/>
                  </a:lnTo>
                  <a:lnTo>
                    <a:pt x="24054" y="4319"/>
                  </a:lnTo>
                  <a:lnTo>
                    <a:pt x="24158" y="4917"/>
                  </a:lnTo>
                  <a:lnTo>
                    <a:pt x="24158" y="4917"/>
                  </a:lnTo>
                  <a:lnTo>
                    <a:pt x="24137" y="4925"/>
                  </a:lnTo>
                  <a:lnTo>
                    <a:pt x="24117" y="4933"/>
                  </a:lnTo>
                  <a:lnTo>
                    <a:pt x="24094" y="4940"/>
                  </a:lnTo>
                  <a:lnTo>
                    <a:pt x="24071" y="4947"/>
                  </a:lnTo>
                  <a:lnTo>
                    <a:pt x="24048" y="4953"/>
                  </a:lnTo>
                  <a:lnTo>
                    <a:pt x="24023" y="4959"/>
                  </a:lnTo>
                  <a:lnTo>
                    <a:pt x="23998" y="4964"/>
                  </a:lnTo>
                  <a:lnTo>
                    <a:pt x="23972" y="4969"/>
                  </a:lnTo>
                  <a:lnTo>
                    <a:pt x="23918" y="4976"/>
                  </a:lnTo>
                  <a:lnTo>
                    <a:pt x="23859" y="4982"/>
                  </a:lnTo>
                  <a:lnTo>
                    <a:pt x="23798" y="4985"/>
                  </a:lnTo>
                  <a:lnTo>
                    <a:pt x="23734" y="4986"/>
                  </a:lnTo>
                  <a:lnTo>
                    <a:pt x="23734" y="4986"/>
                  </a:lnTo>
                  <a:lnTo>
                    <a:pt x="23681" y="4985"/>
                  </a:lnTo>
                  <a:lnTo>
                    <a:pt x="23630" y="4982"/>
                  </a:lnTo>
                  <a:lnTo>
                    <a:pt x="23581" y="4977"/>
                  </a:lnTo>
                  <a:lnTo>
                    <a:pt x="23534" y="4970"/>
                  </a:lnTo>
                  <a:lnTo>
                    <a:pt x="23490" y="4961"/>
                  </a:lnTo>
                  <a:lnTo>
                    <a:pt x="23447" y="4950"/>
                  </a:lnTo>
                  <a:lnTo>
                    <a:pt x="23406" y="4937"/>
                  </a:lnTo>
                  <a:lnTo>
                    <a:pt x="23367" y="4922"/>
                  </a:lnTo>
                  <a:lnTo>
                    <a:pt x="23348" y="4913"/>
                  </a:lnTo>
                  <a:lnTo>
                    <a:pt x="23330" y="4905"/>
                  </a:lnTo>
                  <a:lnTo>
                    <a:pt x="23312" y="4895"/>
                  </a:lnTo>
                  <a:lnTo>
                    <a:pt x="23295" y="4885"/>
                  </a:lnTo>
                  <a:lnTo>
                    <a:pt x="23279" y="4875"/>
                  </a:lnTo>
                  <a:lnTo>
                    <a:pt x="23262" y="4864"/>
                  </a:lnTo>
                  <a:lnTo>
                    <a:pt x="23247" y="4854"/>
                  </a:lnTo>
                  <a:lnTo>
                    <a:pt x="23232" y="4842"/>
                  </a:lnTo>
                  <a:lnTo>
                    <a:pt x="23217" y="4829"/>
                  </a:lnTo>
                  <a:lnTo>
                    <a:pt x="23203" y="4817"/>
                  </a:lnTo>
                  <a:lnTo>
                    <a:pt x="23190" y="4803"/>
                  </a:lnTo>
                  <a:lnTo>
                    <a:pt x="23177" y="4790"/>
                  </a:lnTo>
                  <a:lnTo>
                    <a:pt x="23164" y="4775"/>
                  </a:lnTo>
                  <a:lnTo>
                    <a:pt x="23152" y="4760"/>
                  </a:lnTo>
                  <a:lnTo>
                    <a:pt x="23140" y="4745"/>
                  </a:lnTo>
                  <a:lnTo>
                    <a:pt x="23129" y="4729"/>
                  </a:lnTo>
                  <a:lnTo>
                    <a:pt x="23129" y="4729"/>
                  </a:lnTo>
                  <a:lnTo>
                    <a:pt x="23108" y="4696"/>
                  </a:lnTo>
                  <a:lnTo>
                    <a:pt x="23089" y="4661"/>
                  </a:lnTo>
                  <a:lnTo>
                    <a:pt x="23070" y="4626"/>
                  </a:lnTo>
                  <a:lnTo>
                    <a:pt x="23053" y="4589"/>
                  </a:lnTo>
                  <a:lnTo>
                    <a:pt x="23037" y="4550"/>
                  </a:lnTo>
                  <a:lnTo>
                    <a:pt x="23023" y="4509"/>
                  </a:lnTo>
                  <a:lnTo>
                    <a:pt x="23010" y="4468"/>
                  </a:lnTo>
                  <a:lnTo>
                    <a:pt x="22998" y="4425"/>
                  </a:lnTo>
                  <a:lnTo>
                    <a:pt x="22989" y="4380"/>
                  </a:lnTo>
                  <a:lnTo>
                    <a:pt x="22980" y="4335"/>
                  </a:lnTo>
                  <a:lnTo>
                    <a:pt x="22972" y="4287"/>
                  </a:lnTo>
                  <a:lnTo>
                    <a:pt x="22966" y="4238"/>
                  </a:lnTo>
                  <a:lnTo>
                    <a:pt x="22961" y="4188"/>
                  </a:lnTo>
                  <a:lnTo>
                    <a:pt x="22958" y="4136"/>
                  </a:lnTo>
                  <a:lnTo>
                    <a:pt x="22956" y="4083"/>
                  </a:lnTo>
                  <a:lnTo>
                    <a:pt x="22955" y="4027"/>
                  </a:lnTo>
                  <a:lnTo>
                    <a:pt x="22955" y="0"/>
                  </a:lnTo>
                  <a:close/>
                  <a:moveTo>
                    <a:pt x="24466" y="3201"/>
                  </a:moveTo>
                  <a:lnTo>
                    <a:pt x="24466" y="3201"/>
                  </a:lnTo>
                  <a:lnTo>
                    <a:pt x="24467" y="3149"/>
                  </a:lnTo>
                  <a:lnTo>
                    <a:pt x="24468" y="3098"/>
                  </a:lnTo>
                  <a:lnTo>
                    <a:pt x="24470" y="3048"/>
                  </a:lnTo>
                  <a:lnTo>
                    <a:pt x="24473" y="2998"/>
                  </a:lnTo>
                  <a:lnTo>
                    <a:pt x="24478" y="2949"/>
                  </a:lnTo>
                  <a:lnTo>
                    <a:pt x="24483" y="2901"/>
                  </a:lnTo>
                  <a:lnTo>
                    <a:pt x="24490" y="2853"/>
                  </a:lnTo>
                  <a:lnTo>
                    <a:pt x="24496" y="2805"/>
                  </a:lnTo>
                  <a:lnTo>
                    <a:pt x="24505" y="2758"/>
                  </a:lnTo>
                  <a:lnTo>
                    <a:pt x="24514" y="2713"/>
                  </a:lnTo>
                  <a:lnTo>
                    <a:pt x="24523" y="2667"/>
                  </a:lnTo>
                  <a:lnTo>
                    <a:pt x="24534" y="2623"/>
                  </a:lnTo>
                  <a:lnTo>
                    <a:pt x="24546" y="2579"/>
                  </a:lnTo>
                  <a:lnTo>
                    <a:pt x="24559" y="2536"/>
                  </a:lnTo>
                  <a:lnTo>
                    <a:pt x="24573" y="2494"/>
                  </a:lnTo>
                  <a:lnTo>
                    <a:pt x="24587" y="2451"/>
                  </a:lnTo>
                  <a:lnTo>
                    <a:pt x="24587" y="2451"/>
                  </a:lnTo>
                  <a:lnTo>
                    <a:pt x="24604" y="2410"/>
                  </a:lnTo>
                  <a:lnTo>
                    <a:pt x="24619" y="2370"/>
                  </a:lnTo>
                  <a:lnTo>
                    <a:pt x="24636" y="2330"/>
                  </a:lnTo>
                  <a:lnTo>
                    <a:pt x="24654" y="2291"/>
                  </a:lnTo>
                  <a:lnTo>
                    <a:pt x="24671" y="2253"/>
                  </a:lnTo>
                  <a:lnTo>
                    <a:pt x="24691" y="2216"/>
                  </a:lnTo>
                  <a:lnTo>
                    <a:pt x="24709" y="2180"/>
                  </a:lnTo>
                  <a:lnTo>
                    <a:pt x="24730" y="2144"/>
                  </a:lnTo>
                  <a:lnTo>
                    <a:pt x="24749" y="2109"/>
                  </a:lnTo>
                  <a:lnTo>
                    <a:pt x="24771" y="2076"/>
                  </a:lnTo>
                  <a:lnTo>
                    <a:pt x="24793" y="2042"/>
                  </a:lnTo>
                  <a:lnTo>
                    <a:pt x="24816" y="2009"/>
                  </a:lnTo>
                  <a:lnTo>
                    <a:pt x="24839" y="1978"/>
                  </a:lnTo>
                  <a:lnTo>
                    <a:pt x="24861" y="1948"/>
                  </a:lnTo>
                  <a:lnTo>
                    <a:pt x="24886" y="1918"/>
                  </a:lnTo>
                  <a:lnTo>
                    <a:pt x="24911" y="1889"/>
                  </a:lnTo>
                  <a:lnTo>
                    <a:pt x="24911" y="1889"/>
                  </a:lnTo>
                  <a:lnTo>
                    <a:pt x="24936" y="1861"/>
                  </a:lnTo>
                  <a:lnTo>
                    <a:pt x="24962" y="1834"/>
                  </a:lnTo>
                  <a:lnTo>
                    <a:pt x="24989" y="1806"/>
                  </a:lnTo>
                  <a:lnTo>
                    <a:pt x="25016" y="1780"/>
                  </a:lnTo>
                  <a:lnTo>
                    <a:pt x="25043" y="1755"/>
                  </a:lnTo>
                  <a:lnTo>
                    <a:pt x="25071" y="1731"/>
                  </a:lnTo>
                  <a:lnTo>
                    <a:pt x="25098" y="1709"/>
                  </a:lnTo>
                  <a:lnTo>
                    <a:pt x="25128" y="1686"/>
                  </a:lnTo>
                  <a:lnTo>
                    <a:pt x="25157" y="1664"/>
                  </a:lnTo>
                  <a:lnTo>
                    <a:pt x="25186" y="1642"/>
                  </a:lnTo>
                  <a:lnTo>
                    <a:pt x="25217" y="1623"/>
                  </a:lnTo>
                  <a:lnTo>
                    <a:pt x="25247" y="1603"/>
                  </a:lnTo>
                  <a:lnTo>
                    <a:pt x="25278" y="1585"/>
                  </a:lnTo>
                  <a:lnTo>
                    <a:pt x="25309" y="1568"/>
                  </a:lnTo>
                  <a:lnTo>
                    <a:pt x="25341" y="1550"/>
                  </a:lnTo>
                  <a:lnTo>
                    <a:pt x="25373" y="1535"/>
                  </a:lnTo>
                  <a:lnTo>
                    <a:pt x="25373" y="1535"/>
                  </a:lnTo>
                  <a:lnTo>
                    <a:pt x="25406" y="1520"/>
                  </a:lnTo>
                  <a:lnTo>
                    <a:pt x="25438" y="1506"/>
                  </a:lnTo>
                  <a:lnTo>
                    <a:pt x="25472" y="1492"/>
                  </a:lnTo>
                  <a:lnTo>
                    <a:pt x="25505" y="1480"/>
                  </a:lnTo>
                  <a:lnTo>
                    <a:pt x="25538" y="1469"/>
                  </a:lnTo>
                  <a:lnTo>
                    <a:pt x="25571" y="1458"/>
                  </a:lnTo>
                  <a:lnTo>
                    <a:pt x="25605" y="1449"/>
                  </a:lnTo>
                  <a:lnTo>
                    <a:pt x="25638" y="1441"/>
                  </a:lnTo>
                  <a:lnTo>
                    <a:pt x="25672" y="1434"/>
                  </a:lnTo>
                  <a:lnTo>
                    <a:pt x="25706" y="1428"/>
                  </a:lnTo>
                  <a:lnTo>
                    <a:pt x="25741" y="1422"/>
                  </a:lnTo>
                  <a:lnTo>
                    <a:pt x="25774" y="1418"/>
                  </a:lnTo>
                  <a:lnTo>
                    <a:pt x="25809" y="1414"/>
                  </a:lnTo>
                  <a:lnTo>
                    <a:pt x="25843" y="1411"/>
                  </a:lnTo>
                  <a:lnTo>
                    <a:pt x="25878" y="1410"/>
                  </a:lnTo>
                  <a:lnTo>
                    <a:pt x="25912" y="1409"/>
                  </a:lnTo>
                  <a:lnTo>
                    <a:pt x="25912" y="1409"/>
                  </a:lnTo>
                  <a:lnTo>
                    <a:pt x="25948" y="1410"/>
                  </a:lnTo>
                  <a:lnTo>
                    <a:pt x="25984" y="1411"/>
                  </a:lnTo>
                  <a:lnTo>
                    <a:pt x="26019" y="1413"/>
                  </a:lnTo>
                  <a:lnTo>
                    <a:pt x="26053" y="1416"/>
                  </a:lnTo>
                  <a:lnTo>
                    <a:pt x="26086" y="1420"/>
                  </a:lnTo>
                  <a:lnTo>
                    <a:pt x="26119" y="1424"/>
                  </a:lnTo>
                  <a:lnTo>
                    <a:pt x="26150" y="1429"/>
                  </a:lnTo>
                  <a:lnTo>
                    <a:pt x="26182" y="1435"/>
                  </a:lnTo>
                  <a:lnTo>
                    <a:pt x="26212" y="1442"/>
                  </a:lnTo>
                  <a:lnTo>
                    <a:pt x="26242" y="1449"/>
                  </a:lnTo>
                  <a:lnTo>
                    <a:pt x="26271" y="1457"/>
                  </a:lnTo>
                  <a:lnTo>
                    <a:pt x="26299" y="1467"/>
                  </a:lnTo>
                  <a:lnTo>
                    <a:pt x="26328" y="1476"/>
                  </a:lnTo>
                  <a:lnTo>
                    <a:pt x="26354" y="1487"/>
                  </a:lnTo>
                  <a:lnTo>
                    <a:pt x="26381" y="1498"/>
                  </a:lnTo>
                  <a:lnTo>
                    <a:pt x="26406" y="1510"/>
                  </a:lnTo>
                  <a:lnTo>
                    <a:pt x="26406" y="1510"/>
                  </a:lnTo>
                  <a:lnTo>
                    <a:pt x="26456" y="1536"/>
                  </a:lnTo>
                  <a:lnTo>
                    <a:pt x="26507" y="1565"/>
                  </a:lnTo>
                  <a:lnTo>
                    <a:pt x="26557" y="1596"/>
                  </a:lnTo>
                  <a:lnTo>
                    <a:pt x="26608" y="1629"/>
                  </a:lnTo>
                  <a:lnTo>
                    <a:pt x="26658" y="1664"/>
                  </a:lnTo>
                  <a:lnTo>
                    <a:pt x="26708" y="1702"/>
                  </a:lnTo>
                  <a:lnTo>
                    <a:pt x="26759" y="1742"/>
                  </a:lnTo>
                  <a:lnTo>
                    <a:pt x="26809" y="1785"/>
                  </a:lnTo>
                  <a:lnTo>
                    <a:pt x="26782" y="1236"/>
                  </a:lnTo>
                  <a:lnTo>
                    <a:pt x="26782" y="0"/>
                  </a:lnTo>
                  <a:lnTo>
                    <a:pt x="27581" y="0"/>
                  </a:lnTo>
                  <a:lnTo>
                    <a:pt x="27581" y="4902"/>
                  </a:lnTo>
                  <a:lnTo>
                    <a:pt x="26920" y="4902"/>
                  </a:lnTo>
                  <a:lnTo>
                    <a:pt x="26865" y="4534"/>
                  </a:lnTo>
                  <a:lnTo>
                    <a:pt x="26837" y="4534"/>
                  </a:lnTo>
                  <a:lnTo>
                    <a:pt x="26837" y="4534"/>
                  </a:lnTo>
                  <a:lnTo>
                    <a:pt x="26790" y="4580"/>
                  </a:lnTo>
                  <a:lnTo>
                    <a:pt x="26740" y="4625"/>
                  </a:lnTo>
                  <a:lnTo>
                    <a:pt x="26687" y="4667"/>
                  </a:lnTo>
                  <a:lnTo>
                    <a:pt x="26634" y="4708"/>
                  </a:lnTo>
                  <a:lnTo>
                    <a:pt x="26578" y="4747"/>
                  </a:lnTo>
                  <a:lnTo>
                    <a:pt x="26520" y="4784"/>
                  </a:lnTo>
                  <a:lnTo>
                    <a:pt x="26460" y="4820"/>
                  </a:lnTo>
                  <a:lnTo>
                    <a:pt x="26399" y="4854"/>
                  </a:lnTo>
                  <a:lnTo>
                    <a:pt x="26399" y="4854"/>
                  </a:lnTo>
                  <a:lnTo>
                    <a:pt x="26368" y="4870"/>
                  </a:lnTo>
                  <a:lnTo>
                    <a:pt x="26336" y="4885"/>
                  </a:lnTo>
                  <a:lnTo>
                    <a:pt x="26304" y="4899"/>
                  </a:lnTo>
                  <a:lnTo>
                    <a:pt x="26272" y="4912"/>
                  </a:lnTo>
                  <a:lnTo>
                    <a:pt x="26240" y="4923"/>
                  </a:lnTo>
                  <a:lnTo>
                    <a:pt x="26207" y="4934"/>
                  </a:lnTo>
                  <a:lnTo>
                    <a:pt x="26174" y="4944"/>
                  </a:lnTo>
                  <a:lnTo>
                    <a:pt x="26142" y="4953"/>
                  </a:lnTo>
                  <a:lnTo>
                    <a:pt x="26108" y="4961"/>
                  </a:lnTo>
                  <a:lnTo>
                    <a:pt x="26075" y="4968"/>
                  </a:lnTo>
                  <a:lnTo>
                    <a:pt x="26042" y="4973"/>
                  </a:lnTo>
                  <a:lnTo>
                    <a:pt x="26008" y="4977"/>
                  </a:lnTo>
                  <a:lnTo>
                    <a:pt x="25974" y="4982"/>
                  </a:lnTo>
                  <a:lnTo>
                    <a:pt x="25940" y="4984"/>
                  </a:lnTo>
                  <a:lnTo>
                    <a:pt x="25905" y="4985"/>
                  </a:lnTo>
                  <a:lnTo>
                    <a:pt x="25871" y="4986"/>
                  </a:lnTo>
                  <a:lnTo>
                    <a:pt x="25871" y="4986"/>
                  </a:lnTo>
                  <a:lnTo>
                    <a:pt x="25831" y="4985"/>
                  </a:lnTo>
                  <a:lnTo>
                    <a:pt x="25791" y="4984"/>
                  </a:lnTo>
                  <a:lnTo>
                    <a:pt x="25752" y="4982"/>
                  </a:lnTo>
                  <a:lnTo>
                    <a:pt x="25713" y="4978"/>
                  </a:lnTo>
                  <a:lnTo>
                    <a:pt x="25675" y="4974"/>
                  </a:lnTo>
                  <a:lnTo>
                    <a:pt x="25637" y="4970"/>
                  </a:lnTo>
                  <a:lnTo>
                    <a:pt x="25600" y="4963"/>
                  </a:lnTo>
                  <a:lnTo>
                    <a:pt x="25563" y="4957"/>
                  </a:lnTo>
                  <a:lnTo>
                    <a:pt x="25528" y="4949"/>
                  </a:lnTo>
                  <a:lnTo>
                    <a:pt x="25493" y="4940"/>
                  </a:lnTo>
                  <a:lnTo>
                    <a:pt x="25458" y="4931"/>
                  </a:lnTo>
                  <a:lnTo>
                    <a:pt x="25423" y="4920"/>
                  </a:lnTo>
                  <a:lnTo>
                    <a:pt x="25390" y="4909"/>
                  </a:lnTo>
                  <a:lnTo>
                    <a:pt x="25356" y="4896"/>
                  </a:lnTo>
                  <a:lnTo>
                    <a:pt x="25323" y="4883"/>
                  </a:lnTo>
                  <a:lnTo>
                    <a:pt x="25291" y="4869"/>
                  </a:lnTo>
                  <a:lnTo>
                    <a:pt x="25259" y="4854"/>
                  </a:lnTo>
                  <a:lnTo>
                    <a:pt x="25228" y="4837"/>
                  </a:lnTo>
                  <a:lnTo>
                    <a:pt x="25197" y="4821"/>
                  </a:lnTo>
                  <a:lnTo>
                    <a:pt x="25167" y="4803"/>
                  </a:lnTo>
                  <a:lnTo>
                    <a:pt x="25137" y="4784"/>
                  </a:lnTo>
                  <a:lnTo>
                    <a:pt x="25108" y="4765"/>
                  </a:lnTo>
                  <a:lnTo>
                    <a:pt x="25080" y="4744"/>
                  </a:lnTo>
                  <a:lnTo>
                    <a:pt x="25052" y="4722"/>
                  </a:lnTo>
                  <a:lnTo>
                    <a:pt x="25023" y="4699"/>
                  </a:lnTo>
                  <a:lnTo>
                    <a:pt x="24996" y="4677"/>
                  </a:lnTo>
                  <a:lnTo>
                    <a:pt x="24970" y="4653"/>
                  </a:lnTo>
                  <a:lnTo>
                    <a:pt x="24944" y="4627"/>
                  </a:lnTo>
                  <a:lnTo>
                    <a:pt x="24918" y="4601"/>
                  </a:lnTo>
                  <a:lnTo>
                    <a:pt x="24893" y="4573"/>
                  </a:lnTo>
                  <a:lnTo>
                    <a:pt x="24869" y="4546"/>
                  </a:lnTo>
                  <a:lnTo>
                    <a:pt x="24845" y="4517"/>
                  </a:lnTo>
                  <a:lnTo>
                    <a:pt x="24845" y="4517"/>
                  </a:lnTo>
                  <a:lnTo>
                    <a:pt x="24822" y="4488"/>
                  </a:lnTo>
                  <a:lnTo>
                    <a:pt x="24799" y="4457"/>
                  </a:lnTo>
                  <a:lnTo>
                    <a:pt x="24778" y="4426"/>
                  </a:lnTo>
                  <a:lnTo>
                    <a:pt x="24756" y="4394"/>
                  </a:lnTo>
                  <a:lnTo>
                    <a:pt x="24736" y="4362"/>
                  </a:lnTo>
                  <a:lnTo>
                    <a:pt x="24716" y="4328"/>
                  </a:lnTo>
                  <a:lnTo>
                    <a:pt x="24697" y="4294"/>
                  </a:lnTo>
                  <a:lnTo>
                    <a:pt x="24679" y="4259"/>
                  </a:lnTo>
                  <a:lnTo>
                    <a:pt x="24661" y="4224"/>
                  </a:lnTo>
                  <a:lnTo>
                    <a:pt x="24645" y="4187"/>
                  </a:lnTo>
                  <a:lnTo>
                    <a:pt x="24629" y="4150"/>
                  </a:lnTo>
                  <a:lnTo>
                    <a:pt x="24614" y="4112"/>
                  </a:lnTo>
                  <a:lnTo>
                    <a:pt x="24599" y="4074"/>
                  </a:lnTo>
                  <a:lnTo>
                    <a:pt x="24586" y="4035"/>
                  </a:lnTo>
                  <a:lnTo>
                    <a:pt x="24573" y="3995"/>
                  </a:lnTo>
                  <a:lnTo>
                    <a:pt x="24560" y="3954"/>
                  </a:lnTo>
                  <a:lnTo>
                    <a:pt x="24549" y="3912"/>
                  </a:lnTo>
                  <a:lnTo>
                    <a:pt x="24539" y="3870"/>
                  </a:lnTo>
                  <a:lnTo>
                    <a:pt x="24529" y="3827"/>
                  </a:lnTo>
                  <a:lnTo>
                    <a:pt x="24519" y="3783"/>
                  </a:lnTo>
                  <a:lnTo>
                    <a:pt x="24511" y="3739"/>
                  </a:lnTo>
                  <a:lnTo>
                    <a:pt x="24503" y="3694"/>
                  </a:lnTo>
                  <a:lnTo>
                    <a:pt x="24496" y="3647"/>
                  </a:lnTo>
                  <a:lnTo>
                    <a:pt x="24490" y="3601"/>
                  </a:lnTo>
                  <a:lnTo>
                    <a:pt x="24484" y="3554"/>
                  </a:lnTo>
                  <a:lnTo>
                    <a:pt x="24480" y="3505"/>
                  </a:lnTo>
                  <a:lnTo>
                    <a:pt x="24475" y="3456"/>
                  </a:lnTo>
                  <a:lnTo>
                    <a:pt x="24472" y="3408"/>
                  </a:lnTo>
                  <a:lnTo>
                    <a:pt x="24469" y="3357"/>
                  </a:lnTo>
                  <a:lnTo>
                    <a:pt x="24468" y="3306"/>
                  </a:lnTo>
                  <a:lnTo>
                    <a:pt x="24467" y="3253"/>
                  </a:lnTo>
                  <a:lnTo>
                    <a:pt x="24466" y="3201"/>
                  </a:lnTo>
                  <a:lnTo>
                    <a:pt x="24466" y="3201"/>
                  </a:lnTo>
                  <a:close/>
                  <a:moveTo>
                    <a:pt x="25294" y="3194"/>
                  </a:moveTo>
                  <a:lnTo>
                    <a:pt x="25294" y="3194"/>
                  </a:lnTo>
                  <a:lnTo>
                    <a:pt x="25294" y="3263"/>
                  </a:lnTo>
                  <a:lnTo>
                    <a:pt x="25296" y="3329"/>
                  </a:lnTo>
                  <a:lnTo>
                    <a:pt x="25300" y="3393"/>
                  </a:lnTo>
                  <a:lnTo>
                    <a:pt x="25306" y="3455"/>
                  </a:lnTo>
                  <a:lnTo>
                    <a:pt x="25312" y="3515"/>
                  </a:lnTo>
                  <a:lnTo>
                    <a:pt x="25321" y="3574"/>
                  </a:lnTo>
                  <a:lnTo>
                    <a:pt x="25331" y="3629"/>
                  </a:lnTo>
                  <a:lnTo>
                    <a:pt x="25343" y="3683"/>
                  </a:lnTo>
                  <a:lnTo>
                    <a:pt x="25356" y="3734"/>
                  </a:lnTo>
                  <a:lnTo>
                    <a:pt x="25371" y="3784"/>
                  </a:lnTo>
                  <a:lnTo>
                    <a:pt x="25387" y="3832"/>
                  </a:lnTo>
                  <a:lnTo>
                    <a:pt x="25405" y="3878"/>
                  </a:lnTo>
                  <a:lnTo>
                    <a:pt x="25424" y="3921"/>
                  </a:lnTo>
                  <a:lnTo>
                    <a:pt x="25445" y="3962"/>
                  </a:lnTo>
                  <a:lnTo>
                    <a:pt x="25468" y="4001"/>
                  </a:lnTo>
                  <a:lnTo>
                    <a:pt x="25492" y="4038"/>
                  </a:lnTo>
                  <a:lnTo>
                    <a:pt x="25492" y="4038"/>
                  </a:lnTo>
                  <a:lnTo>
                    <a:pt x="25517" y="4073"/>
                  </a:lnTo>
                  <a:lnTo>
                    <a:pt x="25544" y="4106"/>
                  </a:lnTo>
                  <a:lnTo>
                    <a:pt x="25572" y="4136"/>
                  </a:lnTo>
                  <a:lnTo>
                    <a:pt x="25602" y="4164"/>
                  </a:lnTo>
                  <a:lnTo>
                    <a:pt x="25617" y="4177"/>
                  </a:lnTo>
                  <a:lnTo>
                    <a:pt x="25633" y="4190"/>
                  </a:lnTo>
                  <a:lnTo>
                    <a:pt x="25648" y="4202"/>
                  </a:lnTo>
                  <a:lnTo>
                    <a:pt x="25666" y="4214"/>
                  </a:lnTo>
                  <a:lnTo>
                    <a:pt x="25682" y="4225"/>
                  </a:lnTo>
                  <a:lnTo>
                    <a:pt x="25699" y="4235"/>
                  </a:lnTo>
                  <a:lnTo>
                    <a:pt x="25717" y="4245"/>
                  </a:lnTo>
                  <a:lnTo>
                    <a:pt x="25734" y="4254"/>
                  </a:lnTo>
                  <a:lnTo>
                    <a:pt x="25753" y="4263"/>
                  </a:lnTo>
                  <a:lnTo>
                    <a:pt x="25771" y="4271"/>
                  </a:lnTo>
                  <a:lnTo>
                    <a:pt x="25808" y="4286"/>
                  </a:lnTo>
                  <a:lnTo>
                    <a:pt x="25848" y="4298"/>
                  </a:lnTo>
                  <a:lnTo>
                    <a:pt x="25888" y="4309"/>
                  </a:lnTo>
                  <a:lnTo>
                    <a:pt x="25931" y="4316"/>
                  </a:lnTo>
                  <a:lnTo>
                    <a:pt x="25974" y="4322"/>
                  </a:lnTo>
                  <a:lnTo>
                    <a:pt x="26019" y="4325"/>
                  </a:lnTo>
                  <a:lnTo>
                    <a:pt x="26066" y="4326"/>
                  </a:lnTo>
                  <a:lnTo>
                    <a:pt x="26066" y="4326"/>
                  </a:lnTo>
                  <a:lnTo>
                    <a:pt x="26090" y="4326"/>
                  </a:lnTo>
                  <a:lnTo>
                    <a:pt x="26112" y="4325"/>
                  </a:lnTo>
                  <a:lnTo>
                    <a:pt x="26136" y="4323"/>
                  </a:lnTo>
                  <a:lnTo>
                    <a:pt x="26160" y="4321"/>
                  </a:lnTo>
                  <a:lnTo>
                    <a:pt x="26183" y="4317"/>
                  </a:lnTo>
                  <a:lnTo>
                    <a:pt x="26207" y="4313"/>
                  </a:lnTo>
                  <a:lnTo>
                    <a:pt x="26230" y="4308"/>
                  </a:lnTo>
                  <a:lnTo>
                    <a:pt x="26254" y="4302"/>
                  </a:lnTo>
                  <a:lnTo>
                    <a:pt x="26277" y="4296"/>
                  </a:lnTo>
                  <a:lnTo>
                    <a:pt x="26299" y="4289"/>
                  </a:lnTo>
                  <a:lnTo>
                    <a:pt x="26322" y="4281"/>
                  </a:lnTo>
                  <a:lnTo>
                    <a:pt x="26345" y="4273"/>
                  </a:lnTo>
                  <a:lnTo>
                    <a:pt x="26368" y="4263"/>
                  </a:lnTo>
                  <a:lnTo>
                    <a:pt x="26391" y="4253"/>
                  </a:lnTo>
                  <a:lnTo>
                    <a:pt x="26413" y="4242"/>
                  </a:lnTo>
                  <a:lnTo>
                    <a:pt x="26435" y="4230"/>
                  </a:lnTo>
                  <a:lnTo>
                    <a:pt x="26458" y="4219"/>
                  </a:lnTo>
                  <a:lnTo>
                    <a:pt x="26480" y="4205"/>
                  </a:lnTo>
                  <a:lnTo>
                    <a:pt x="26503" y="4191"/>
                  </a:lnTo>
                  <a:lnTo>
                    <a:pt x="26524" y="4177"/>
                  </a:lnTo>
                  <a:lnTo>
                    <a:pt x="26546" y="4162"/>
                  </a:lnTo>
                  <a:lnTo>
                    <a:pt x="26568" y="4146"/>
                  </a:lnTo>
                  <a:lnTo>
                    <a:pt x="26611" y="4111"/>
                  </a:lnTo>
                  <a:lnTo>
                    <a:pt x="26655" y="4074"/>
                  </a:lnTo>
                  <a:lnTo>
                    <a:pt x="26697" y="4034"/>
                  </a:lnTo>
                  <a:lnTo>
                    <a:pt x="26740" y="3991"/>
                  </a:lnTo>
                  <a:lnTo>
                    <a:pt x="26782" y="3944"/>
                  </a:lnTo>
                  <a:lnTo>
                    <a:pt x="26782" y="2354"/>
                  </a:lnTo>
                  <a:lnTo>
                    <a:pt x="26782" y="2354"/>
                  </a:lnTo>
                  <a:lnTo>
                    <a:pt x="26736" y="2316"/>
                  </a:lnTo>
                  <a:lnTo>
                    <a:pt x="26692" y="2281"/>
                  </a:lnTo>
                  <a:lnTo>
                    <a:pt x="26647" y="2248"/>
                  </a:lnTo>
                  <a:lnTo>
                    <a:pt x="26604" y="2219"/>
                  </a:lnTo>
                  <a:lnTo>
                    <a:pt x="26559" y="2193"/>
                  </a:lnTo>
                  <a:lnTo>
                    <a:pt x="26516" y="2169"/>
                  </a:lnTo>
                  <a:lnTo>
                    <a:pt x="26495" y="2159"/>
                  </a:lnTo>
                  <a:lnTo>
                    <a:pt x="26473" y="2149"/>
                  </a:lnTo>
                  <a:lnTo>
                    <a:pt x="26452" y="2140"/>
                  </a:lnTo>
                  <a:lnTo>
                    <a:pt x="26430" y="2132"/>
                  </a:lnTo>
                  <a:lnTo>
                    <a:pt x="26430" y="2132"/>
                  </a:lnTo>
                  <a:lnTo>
                    <a:pt x="26387" y="2117"/>
                  </a:lnTo>
                  <a:lnTo>
                    <a:pt x="26345" y="2105"/>
                  </a:lnTo>
                  <a:lnTo>
                    <a:pt x="26302" y="2094"/>
                  </a:lnTo>
                  <a:lnTo>
                    <a:pt x="26259" y="2085"/>
                  </a:lnTo>
                  <a:lnTo>
                    <a:pt x="26216" y="2078"/>
                  </a:lnTo>
                  <a:lnTo>
                    <a:pt x="26173" y="2073"/>
                  </a:lnTo>
                  <a:lnTo>
                    <a:pt x="26130" y="2070"/>
                  </a:lnTo>
                  <a:lnTo>
                    <a:pt x="26086" y="2069"/>
                  </a:lnTo>
                  <a:lnTo>
                    <a:pt x="26086" y="2069"/>
                  </a:lnTo>
                  <a:lnTo>
                    <a:pt x="26045" y="2070"/>
                  </a:lnTo>
                  <a:lnTo>
                    <a:pt x="26005" y="2073"/>
                  </a:lnTo>
                  <a:lnTo>
                    <a:pt x="25965" y="2080"/>
                  </a:lnTo>
                  <a:lnTo>
                    <a:pt x="25925" y="2088"/>
                  </a:lnTo>
                  <a:lnTo>
                    <a:pt x="25887" y="2097"/>
                  </a:lnTo>
                  <a:lnTo>
                    <a:pt x="25850" y="2110"/>
                  </a:lnTo>
                  <a:lnTo>
                    <a:pt x="25815" y="2126"/>
                  </a:lnTo>
                  <a:lnTo>
                    <a:pt x="25779" y="2142"/>
                  </a:lnTo>
                  <a:lnTo>
                    <a:pt x="25744" y="2161"/>
                  </a:lnTo>
                  <a:lnTo>
                    <a:pt x="25709" y="2183"/>
                  </a:lnTo>
                  <a:lnTo>
                    <a:pt x="25677" y="2207"/>
                  </a:lnTo>
                  <a:lnTo>
                    <a:pt x="25644" y="2233"/>
                  </a:lnTo>
                  <a:lnTo>
                    <a:pt x="25612" y="2262"/>
                  </a:lnTo>
                  <a:lnTo>
                    <a:pt x="25582" y="2293"/>
                  </a:lnTo>
                  <a:lnTo>
                    <a:pt x="25552" y="2325"/>
                  </a:lnTo>
                  <a:lnTo>
                    <a:pt x="25523" y="2361"/>
                  </a:lnTo>
                  <a:lnTo>
                    <a:pt x="25523" y="2361"/>
                  </a:lnTo>
                  <a:lnTo>
                    <a:pt x="25495" y="2398"/>
                  </a:lnTo>
                  <a:lnTo>
                    <a:pt x="25469" y="2438"/>
                  </a:lnTo>
                  <a:lnTo>
                    <a:pt x="25445" y="2479"/>
                  </a:lnTo>
                  <a:lnTo>
                    <a:pt x="25422" y="2523"/>
                  </a:lnTo>
                  <a:lnTo>
                    <a:pt x="25402" y="2567"/>
                  </a:lnTo>
                  <a:lnTo>
                    <a:pt x="25383" y="2615"/>
                  </a:lnTo>
                  <a:lnTo>
                    <a:pt x="25366" y="2664"/>
                  </a:lnTo>
                  <a:lnTo>
                    <a:pt x="25350" y="2715"/>
                  </a:lnTo>
                  <a:lnTo>
                    <a:pt x="25337" y="2768"/>
                  </a:lnTo>
                  <a:lnTo>
                    <a:pt x="25325" y="2824"/>
                  </a:lnTo>
                  <a:lnTo>
                    <a:pt x="25316" y="2880"/>
                  </a:lnTo>
                  <a:lnTo>
                    <a:pt x="25308" y="2939"/>
                  </a:lnTo>
                  <a:lnTo>
                    <a:pt x="25302" y="2999"/>
                  </a:lnTo>
                  <a:lnTo>
                    <a:pt x="25297" y="3062"/>
                  </a:lnTo>
                  <a:lnTo>
                    <a:pt x="25294" y="3128"/>
                  </a:lnTo>
                  <a:lnTo>
                    <a:pt x="25294" y="3194"/>
                  </a:lnTo>
                  <a:lnTo>
                    <a:pt x="25294" y="3194"/>
                  </a:lnTo>
                  <a:close/>
                  <a:moveTo>
                    <a:pt x="28163" y="4438"/>
                  </a:moveTo>
                  <a:lnTo>
                    <a:pt x="28163" y="4438"/>
                  </a:lnTo>
                  <a:lnTo>
                    <a:pt x="28387" y="4220"/>
                  </a:lnTo>
                  <a:lnTo>
                    <a:pt x="28600" y="4010"/>
                  </a:lnTo>
                  <a:lnTo>
                    <a:pt x="28804" y="3809"/>
                  </a:lnTo>
                  <a:lnTo>
                    <a:pt x="28995" y="3618"/>
                  </a:lnTo>
                  <a:lnTo>
                    <a:pt x="28995" y="3618"/>
                  </a:lnTo>
                  <a:lnTo>
                    <a:pt x="29086" y="3525"/>
                  </a:lnTo>
                  <a:lnTo>
                    <a:pt x="29173" y="3434"/>
                  </a:lnTo>
                  <a:lnTo>
                    <a:pt x="29258" y="3345"/>
                  </a:lnTo>
                  <a:lnTo>
                    <a:pt x="29338" y="3257"/>
                  </a:lnTo>
                  <a:lnTo>
                    <a:pt x="29416" y="3171"/>
                  </a:lnTo>
                  <a:lnTo>
                    <a:pt x="29489" y="3086"/>
                  </a:lnTo>
                  <a:lnTo>
                    <a:pt x="29560" y="3004"/>
                  </a:lnTo>
                  <a:lnTo>
                    <a:pt x="29628" y="2923"/>
                  </a:lnTo>
                  <a:lnTo>
                    <a:pt x="29628" y="2923"/>
                  </a:lnTo>
                  <a:lnTo>
                    <a:pt x="29691" y="2844"/>
                  </a:lnTo>
                  <a:lnTo>
                    <a:pt x="29750" y="2766"/>
                  </a:lnTo>
                  <a:lnTo>
                    <a:pt x="29806" y="2690"/>
                  </a:lnTo>
                  <a:lnTo>
                    <a:pt x="29858" y="2614"/>
                  </a:lnTo>
                  <a:lnTo>
                    <a:pt x="29906" y="2540"/>
                  </a:lnTo>
                  <a:lnTo>
                    <a:pt x="29950" y="2467"/>
                  </a:lnTo>
                  <a:lnTo>
                    <a:pt x="29971" y="2432"/>
                  </a:lnTo>
                  <a:lnTo>
                    <a:pt x="29991" y="2396"/>
                  </a:lnTo>
                  <a:lnTo>
                    <a:pt x="30009" y="2361"/>
                  </a:lnTo>
                  <a:lnTo>
                    <a:pt x="30028" y="2326"/>
                  </a:lnTo>
                  <a:lnTo>
                    <a:pt x="30028" y="2326"/>
                  </a:lnTo>
                  <a:lnTo>
                    <a:pt x="30044" y="2292"/>
                  </a:lnTo>
                  <a:lnTo>
                    <a:pt x="30060" y="2257"/>
                  </a:lnTo>
                  <a:lnTo>
                    <a:pt x="30074" y="2223"/>
                  </a:lnTo>
                  <a:lnTo>
                    <a:pt x="30088" y="2190"/>
                  </a:lnTo>
                  <a:lnTo>
                    <a:pt x="30100" y="2155"/>
                  </a:lnTo>
                  <a:lnTo>
                    <a:pt x="30112" y="2122"/>
                  </a:lnTo>
                  <a:lnTo>
                    <a:pt x="30122" y="2089"/>
                  </a:lnTo>
                  <a:lnTo>
                    <a:pt x="30132" y="2055"/>
                  </a:lnTo>
                  <a:lnTo>
                    <a:pt x="30139" y="2022"/>
                  </a:lnTo>
                  <a:lnTo>
                    <a:pt x="30147" y="1990"/>
                  </a:lnTo>
                  <a:lnTo>
                    <a:pt x="30153" y="1957"/>
                  </a:lnTo>
                  <a:lnTo>
                    <a:pt x="30158" y="1925"/>
                  </a:lnTo>
                  <a:lnTo>
                    <a:pt x="30161" y="1893"/>
                  </a:lnTo>
                  <a:lnTo>
                    <a:pt x="30164" y="1862"/>
                  </a:lnTo>
                  <a:lnTo>
                    <a:pt x="30166" y="1830"/>
                  </a:lnTo>
                  <a:lnTo>
                    <a:pt x="30167" y="1799"/>
                  </a:lnTo>
                  <a:lnTo>
                    <a:pt x="30167" y="1799"/>
                  </a:lnTo>
                  <a:lnTo>
                    <a:pt x="30166" y="1754"/>
                  </a:lnTo>
                  <a:lnTo>
                    <a:pt x="30163" y="1712"/>
                  </a:lnTo>
                  <a:lnTo>
                    <a:pt x="30159" y="1671"/>
                  </a:lnTo>
                  <a:lnTo>
                    <a:pt x="30155" y="1631"/>
                  </a:lnTo>
                  <a:lnTo>
                    <a:pt x="30148" y="1591"/>
                  </a:lnTo>
                  <a:lnTo>
                    <a:pt x="30139" y="1553"/>
                  </a:lnTo>
                  <a:lnTo>
                    <a:pt x="30130" y="1518"/>
                  </a:lnTo>
                  <a:lnTo>
                    <a:pt x="30119" y="1482"/>
                  </a:lnTo>
                  <a:lnTo>
                    <a:pt x="30107" y="1447"/>
                  </a:lnTo>
                  <a:lnTo>
                    <a:pt x="30093" y="1414"/>
                  </a:lnTo>
                  <a:lnTo>
                    <a:pt x="30078" y="1382"/>
                  </a:lnTo>
                  <a:lnTo>
                    <a:pt x="30060" y="1352"/>
                  </a:lnTo>
                  <a:lnTo>
                    <a:pt x="30043" y="1321"/>
                  </a:lnTo>
                  <a:lnTo>
                    <a:pt x="30022" y="1293"/>
                  </a:lnTo>
                  <a:lnTo>
                    <a:pt x="30001" y="1266"/>
                  </a:lnTo>
                  <a:lnTo>
                    <a:pt x="29979" y="1240"/>
                  </a:lnTo>
                  <a:lnTo>
                    <a:pt x="29979" y="1240"/>
                  </a:lnTo>
                  <a:lnTo>
                    <a:pt x="29955" y="1215"/>
                  </a:lnTo>
                  <a:lnTo>
                    <a:pt x="29929" y="1192"/>
                  </a:lnTo>
                  <a:lnTo>
                    <a:pt x="29903" y="1170"/>
                  </a:lnTo>
                  <a:lnTo>
                    <a:pt x="29874" y="1150"/>
                  </a:lnTo>
                  <a:lnTo>
                    <a:pt x="29845" y="1131"/>
                  </a:lnTo>
                  <a:lnTo>
                    <a:pt x="29814" y="1115"/>
                  </a:lnTo>
                  <a:lnTo>
                    <a:pt x="29782" y="1100"/>
                  </a:lnTo>
                  <a:lnTo>
                    <a:pt x="29749" y="1086"/>
                  </a:lnTo>
                  <a:lnTo>
                    <a:pt x="29714" y="1074"/>
                  </a:lnTo>
                  <a:lnTo>
                    <a:pt x="29679" y="1064"/>
                  </a:lnTo>
                  <a:lnTo>
                    <a:pt x="29642" y="1054"/>
                  </a:lnTo>
                  <a:lnTo>
                    <a:pt x="29603" y="1048"/>
                  </a:lnTo>
                  <a:lnTo>
                    <a:pt x="29563" y="1042"/>
                  </a:lnTo>
                  <a:lnTo>
                    <a:pt x="29522" y="1038"/>
                  </a:lnTo>
                  <a:lnTo>
                    <a:pt x="29480" y="1036"/>
                  </a:lnTo>
                  <a:lnTo>
                    <a:pt x="29436" y="1035"/>
                  </a:lnTo>
                  <a:lnTo>
                    <a:pt x="29436" y="1035"/>
                  </a:lnTo>
                  <a:lnTo>
                    <a:pt x="29404" y="1036"/>
                  </a:lnTo>
                  <a:lnTo>
                    <a:pt x="29372" y="1037"/>
                  </a:lnTo>
                  <a:lnTo>
                    <a:pt x="29342" y="1040"/>
                  </a:lnTo>
                  <a:lnTo>
                    <a:pt x="29310" y="1043"/>
                  </a:lnTo>
                  <a:lnTo>
                    <a:pt x="29280" y="1049"/>
                  </a:lnTo>
                  <a:lnTo>
                    <a:pt x="29249" y="1055"/>
                  </a:lnTo>
                  <a:lnTo>
                    <a:pt x="29220" y="1063"/>
                  </a:lnTo>
                  <a:lnTo>
                    <a:pt x="29191" y="1071"/>
                  </a:lnTo>
                  <a:lnTo>
                    <a:pt x="29161" y="1081"/>
                  </a:lnTo>
                  <a:lnTo>
                    <a:pt x="29132" y="1092"/>
                  </a:lnTo>
                  <a:lnTo>
                    <a:pt x="29104" y="1104"/>
                  </a:lnTo>
                  <a:lnTo>
                    <a:pt x="29075" y="1117"/>
                  </a:lnTo>
                  <a:lnTo>
                    <a:pt x="29048" y="1131"/>
                  </a:lnTo>
                  <a:lnTo>
                    <a:pt x="29020" y="1146"/>
                  </a:lnTo>
                  <a:lnTo>
                    <a:pt x="28994" y="1163"/>
                  </a:lnTo>
                  <a:lnTo>
                    <a:pt x="28967" y="1180"/>
                  </a:lnTo>
                  <a:lnTo>
                    <a:pt x="28967" y="1180"/>
                  </a:lnTo>
                  <a:lnTo>
                    <a:pt x="28914" y="1218"/>
                  </a:lnTo>
                  <a:lnTo>
                    <a:pt x="28862" y="1257"/>
                  </a:lnTo>
                  <a:lnTo>
                    <a:pt x="28812" y="1297"/>
                  </a:lnTo>
                  <a:lnTo>
                    <a:pt x="28762" y="1341"/>
                  </a:lnTo>
                  <a:lnTo>
                    <a:pt x="28713" y="1384"/>
                  </a:lnTo>
                  <a:lnTo>
                    <a:pt x="28667" y="1431"/>
                  </a:lnTo>
                  <a:lnTo>
                    <a:pt x="28620" y="1479"/>
                  </a:lnTo>
                  <a:lnTo>
                    <a:pt x="28574" y="1527"/>
                  </a:lnTo>
                  <a:lnTo>
                    <a:pt x="28129" y="1083"/>
                  </a:lnTo>
                  <a:lnTo>
                    <a:pt x="28129" y="1083"/>
                  </a:lnTo>
                  <a:lnTo>
                    <a:pt x="28167" y="1043"/>
                  </a:lnTo>
                  <a:lnTo>
                    <a:pt x="28206" y="1004"/>
                  </a:lnTo>
                  <a:lnTo>
                    <a:pt x="28244" y="966"/>
                  </a:lnTo>
                  <a:lnTo>
                    <a:pt x="28283" y="929"/>
                  </a:lnTo>
                  <a:lnTo>
                    <a:pt x="28322" y="893"/>
                  </a:lnTo>
                  <a:lnTo>
                    <a:pt x="28361" y="860"/>
                  </a:lnTo>
                  <a:lnTo>
                    <a:pt x="28400" y="826"/>
                  </a:lnTo>
                  <a:lnTo>
                    <a:pt x="28440" y="795"/>
                  </a:lnTo>
                  <a:lnTo>
                    <a:pt x="28479" y="763"/>
                  </a:lnTo>
                  <a:lnTo>
                    <a:pt x="28518" y="734"/>
                  </a:lnTo>
                  <a:lnTo>
                    <a:pt x="28558" y="705"/>
                  </a:lnTo>
                  <a:lnTo>
                    <a:pt x="28597" y="677"/>
                  </a:lnTo>
                  <a:lnTo>
                    <a:pt x="28637" y="651"/>
                  </a:lnTo>
                  <a:lnTo>
                    <a:pt x="28678" y="626"/>
                  </a:lnTo>
                  <a:lnTo>
                    <a:pt x="28718" y="602"/>
                  </a:lnTo>
                  <a:lnTo>
                    <a:pt x="28758" y="580"/>
                  </a:lnTo>
                  <a:lnTo>
                    <a:pt x="28758" y="580"/>
                  </a:lnTo>
                  <a:lnTo>
                    <a:pt x="28799" y="558"/>
                  </a:lnTo>
                  <a:lnTo>
                    <a:pt x="28841" y="538"/>
                  </a:lnTo>
                  <a:lnTo>
                    <a:pt x="28884" y="520"/>
                  </a:lnTo>
                  <a:lnTo>
                    <a:pt x="28929" y="503"/>
                  </a:lnTo>
                  <a:lnTo>
                    <a:pt x="28973" y="486"/>
                  </a:lnTo>
                  <a:lnTo>
                    <a:pt x="29020" y="472"/>
                  </a:lnTo>
                  <a:lnTo>
                    <a:pt x="29067" y="459"/>
                  </a:lnTo>
                  <a:lnTo>
                    <a:pt x="29116" y="447"/>
                  </a:lnTo>
                  <a:lnTo>
                    <a:pt x="29164" y="436"/>
                  </a:lnTo>
                  <a:lnTo>
                    <a:pt x="29216" y="428"/>
                  </a:lnTo>
                  <a:lnTo>
                    <a:pt x="29267" y="420"/>
                  </a:lnTo>
                  <a:lnTo>
                    <a:pt x="29320" y="414"/>
                  </a:lnTo>
                  <a:lnTo>
                    <a:pt x="29373" y="409"/>
                  </a:lnTo>
                  <a:lnTo>
                    <a:pt x="29428" y="405"/>
                  </a:lnTo>
                  <a:lnTo>
                    <a:pt x="29484" y="404"/>
                  </a:lnTo>
                  <a:lnTo>
                    <a:pt x="29541" y="403"/>
                  </a:lnTo>
                  <a:lnTo>
                    <a:pt x="29541" y="403"/>
                  </a:lnTo>
                  <a:lnTo>
                    <a:pt x="29580" y="403"/>
                  </a:lnTo>
                  <a:lnTo>
                    <a:pt x="29619" y="404"/>
                  </a:lnTo>
                  <a:lnTo>
                    <a:pt x="29658" y="406"/>
                  </a:lnTo>
                  <a:lnTo>
                    <a:pt x="29696" y="409"/>
                  </a:lnTo>
                  <a:lnTo>
                    <a:pt x="29734" y="413"/>
                  </a:lnTo>
                  <a:lnTo>
                    <a:pt x="29771" y="417"/>
                  </a:lnTo>
                  <a:lnTo>
                    <a:pt x="29808" y="421"/>
                  </a:lnTo>
                  <a:lnTo>
                    <a:pt x="29845" y="427"/>
                  </a:lnTo>
                  <a:lnTo>
                    <a:pt x="29881" y="433"/>
                  </a:lnTo>
                  <a:lnTo>
                    <a:pt x="29916" y="441"/>
                  </a:lnTo>
                  <a:lnTo>
                    <a:pt x="29950" y="448"/>
                  </a:lnTo>
                  <a:lnTo>
                    <a:pt x="29985" y="457"/>
                  </a:lnTo>
                  <a:lnTo>
                    <a:pt x="30019" y="467"/>
                  </a:lnTo>
                  <a:lnTo>
                    <a:pt x="30053" y="477"/>
                  </a:lnTo>
                  <a:lnTo>
                    <a:pt x="30085" y="489"/>
                  </a:lnTo>
                  <a:lnTo>
                    <a:pt x="30118" y="499"/>
                  </a:lnTo>
                  <a:lnTo>
                    <a:pt x="30118" y="499"/>
                  </a:lnTo>
                  <a:lnTo>
                    <a:pt x="30149" y="512"/>
                  </a:lnTo>
                  <a:lnTo>
                    <a:pt x="30181" y="525"/>
                  </a:lnTo>
                  <a:lnTo>
                    <a:pt x="30211" y="540"/>
                  </a:lnTo>
                  <a:lnTo>
                    <a:pt x="30242" y="554"/>
                  </a:lnTo>
                  <a:lnTo>
                    <a:pt x="30271" y="569"/>
                  </a:lnTo>
                  <a:lnTo>
                    <a:pt x="30299" y="584"/>
                  </a:lnTo>
                  <a:lnTo>
                    <a:pt x="30327" y="600"/>
                  </a:lnTo>
                  <a:lnTo>
                    <a:pt x="30356" y="617"/>
                  </a:lnTo>
                  <a:lnTo>
                    <a:pt x="30383" y="635"/>
                  </a:lnTo>
                  <a:lnTo>
                    <a:pt x="30409" y="652"/>
                  </a:lnTo>
                  <a:lnTo>
                    <a:pt x="30435" y="671"/>
                  </a:lnTo>
                  <a:lnTo>
                    <a:pt x="30460" y="690"/>
                  </a:lnTo>
                  <a:lnTo>
                    <a:pt x="30485" y="711"/>
                  </a:lnTo>
                  <a:lnTo>
                    <a:pt x="30509" y="732"/>
                  </a:lnTo>
                  <a:lnTo>
                    <a:pt x="30533" y="752"/>
                  </a:lnTo>
                  <a:lnTo>
                    <a:pt x="30556" y="774"/>
                  </a:lnTo>
                  <a:lnTo>
                    <a:pt x="30556" y="774"/>
                  </a:lnTo>
                  <a:lnTo>
                    <a:pt x="30577" y="797"/>
                  </a:lnTo>
                  <a:lnTo>
                    <a:pt x="30599" y="820"/>
                  </a:lnTo>
                  <a:lnTo>
                    <a:pt x="30621" y="843"/>
                  </a:lnTo>
                  <a:lnTo>
                    <a:pt x="30641" y="867"/>
                  </a:lnTo>
                  <a:lnTo>
                    <a:pt x="30661" y="892"/>
                  </a:lnTo>
                  <a:lnTo>
                    <a:pt x="30680" y="917"/>
                  </a:lnTo>
                  <a:lnTo>
                    <a:pt x="30698" y="943"/>
                  </a:lnTo>
                  <a:lnTo>
                    <a:pt x="30717" y="969"/>
                  </a:lnTo>
                  <a:lnTo>
                    <a:pt x="30734" y="997"/>
                  </a:lnTo>
                  <a:lnTo>
                    <a:pt x="30750" y="1024"/>
                  </a:lnTo>
                  <a:lnTo>
                    <a:pt x="30767" y="1052"/>
                  </a:lnTo>
                  <a:lnTo>
                    <a:pt x="30782" y="1081"/>
                  </a:lnTo>
                  <a:lnTo>
                    <a:pt x="30796" y="1111"/>
                  </a:lnTo>
                  <a:lnTo>
                    <a:pt x="30810" y="1140"/>
                  </a:lnTo>
                  <a:lnTo>
                    <a:pt x="30824" y="1170"/>
                  </a:lnTo>
                  <a:lnTo>
                    <a:pt x="30837" y="1202"/>
                  </a:lnTo>
                  <a:lnTo>
                    <a:pt x="30837" y="1202"/>
                  </a:lnTo>
                  <a:lnTo>
                    <a:pt x="30849" y="1233"/>
                  </a:lnTo>
                  <a:lnTo>
                    <a:pt x="30861" y="1265"/>
                  </a:lnTo>
                  <a:lnTo>
                    <a:pt x="30871" y="1297"/>
                  </a:lnTo>
                  <a:lnTo>
                    <a:pt x="30881" y="1330"/>
                  </a:lnTo>
                  <a:lnTo>
                    <a:pt x="30891" y="1363"/>
                  </a:lnTo>
                  <a:lnTo>
                    <a:pt x="30898" y="1396"/>
                  </a:lnTo>
                  <a:lnTo>
                    <a:pt x="30906" y="1431"/>
                  </a:lnTo>
                  <a:lnTo>
                    <a:pt x="30912" y="1466"/>
                  </a:lnTo>
                  <a:lnTo>
                    <a:pt x="30919" y="1500"/>
                  </a:lnTo>
                  <a:lnTo>
                    <a:pt x="30924" y="1535"/>
                  </a:lnTo>
                  <a:lnTo>
                    <a:pt x="30929" y="1571"/>
                  </a:lnTo>
                  <a:lnTo>
                    <a:pt x="30932" y="1608"/>
                  </a:lnTo>
                  <a:lnTo>
                    <a:pt x="30934" y="1645"/>
                  </a:lnTo>
                  <a:lnTo>
                    <a:pt x="30936" y="1682"/>
                  </a:lnTo>
                  <a:lnTo>
                    <a:pt x="30937" y="1718"/>
                  </a:lnTo>
                  <a:lnTo>
                    <a:pt x="30938" y="1756"/>
                  </a:lnTo>
                  <a:lnTo>
                    <a:pt x="30938" y="1756"/>
                  </a:lnTo>
                  <a:lnTo>
                    <a:pt x="30937" y="1793"/>
                  </a:lnTo>
                  <a:lnTo>
                    <a:pt x="30936" y="1830"/>
                  </a:lnTo>
                  <a:lnTo>
                    <a:pt x="30933" y="1866"/>
                  </a:lnTo>
                  <a:lnTo>
                    <a:pt x="30930" y="1903"/>
                  </a:lnTo>
                  <a:lnTo>
                    <a:pt x="30925" y="1940"/>
                  </a:lnTo>
                  <a:lnTo>
                    <a:pt x="30920" y="1977"/>
                  </a:lnTo>
                  <a:lnTo>
                    <a:pt x="30913" y="2014"/>
                  </a:lnTo>
                  <a:lnTo>
                    <a:pt x="30906" y="2051"/>
                  </a:lnTo>
                  <a:lnTo>
                    <a:pt x="30897" y="2089"/>
                  </a:lnTo>
                  <a:lnTo>
                    <a:pt x="30887" y="2126"/>
                  </a:lnTo>
                  <a:lnTo>
                    <a:pt x="30877" y="2162"/>
                  </a:lnTo>
                  <a:lnTo>
                    <a:pt x="30866" y="2200"/>
                  </a:lnTo>
                  <a:lnTo>
                    <a:pt x="30852" y="2237"/>
                  </a:lnTo>
                  <a:lnTo>
                    <a:pt x="30839" y="2275"/>
                  </a:lnTo>
                  <a:lnTo>
                    <a:pt x="30825" y="2313"/>
                  </a:lnTo>
                  <a:lnTo>
                    <a:pt x="30809" y="2350"/>
                  </a:lnTo>
                  <a:lnTo>
                    <a:pt x="30809" y="2350"/>
                  </a:lnTo>
                  <a:lnTo>
                    <a:pt x="30775" y="2426"/>
                  </a:lnTo>
                  <a:lnTo>
                    <a:pt x="30739" y="2502"/>
                  </a:lnTo>
                  <a:lnTo>
                    <a:pt x="30700" y="2578"/>
                  </a:lnTo>
                  <a:lnTo>
                    <a:pt x="30658" y="2654"/>
                  </a:lnTo>
                  <a:lnTo>
                    <a:pt x="30613" y="2731"/>
                  </a:lnTo>
                  <a:lnTo>
                    <a:pt x="30566" y="2807"/>
                  </a:lnTo>
                  <a:lnTo>
                    <a:pt x="30514" y="2884"/>
                  </a:lnTo>
                  <a:lnTo>
                    <a:pt x="30461" y="2961"/>
                  </a:lnTo>
                  <a:lnTo>
                    <a:pt x="30461" y="2961"/>
                  </a:lnTo>
                  <a:lnTo>
                    <a:pt x="30406" y="3040"/>
                  </a:lnTo>
                  <a:lnTo>
                    <a:pt x="30347" y="3118"/>
                  </a:lnTo>
                  <a:lnTo>
                    <a:pt x="30287" y="3196"/>
                  </a:lnTo>
                  <a:lnTo>
                    <a:pt x="30224" y="3275"/>
                  </a:lnTo>
                  <a:lnTo>
                    <a:pt x="30159" y="3354"/>
                  </a:lnTo>
                  <a:lnTo>
                    <a:pt x="30092" y="3435"/>
                  </a:lnTo>
                  <a:lnTo>
                    <a:pt x="30022" y="3516"/>
                  </a:lnTo>
                  <a:lnTo>
                    <a:pt x="29950" y="3598"/>
                  </a:lnTo>
                  <a:lnTo>
                    <a:pt x="29950" y="3598"/>
                  </a:lnTo>
                  <a:lnTo>
                    <a:pt x="29803" y="3761"/>
                  </a:lnTo>
                  <a:lnTo>
                    <a:pt x="29650" y="3929"/>
                  </a:lnTo>
                  <a:lnTo>
                    <a:pt x="29493" y="4098"/>
                  </a:lnTo>
                  <a:lnTo>
                    <a:pt x="29332" y="4271"/>
                  </a:lnTo>
                  <a:lnTo>
                    <a:pt x="29332" y="4271"/>
                  </a:lnTo>
                  <a:lnTo>
                    <a:pt x="29707" y="4239"/>
                  </a:lnTo>
                  <a:lnTo>
                    <a:pt x="29707" y="4239"/>
                  </a:lnTo>
                  <a:lnTo>
                    <a:pt x="29806" y="4232"/>
                  </a:lnTo>
                  <a:lnTo>
                    <a:pt x="29898" y="4226"/>
                  </a:lnTo>
                  <a:lnTo>
                    <a:pt x="29986" y="4223"/>
                  </a:lnTo>
                  <a:lnTo>
                    <a:pt x="30069" y="4222"/>
                  </a:lnTo>
                  <a:lnTo>
                    <a:pt x="31154" y="4222"/>
                  </a:lnTo>
                  <a:lnTo>
                    <a:pt x="31154" y="4902"/>
                  </a:lnTo>
                  <a:lnTo>
                    <a:pt x="28163" y="4902"/>
                  </a:lnTo>
                  <a:lnTo>
                    <a:pt x="28163" y="4438"/>
                  </a:lnTo>
                  <a:close/>
                  <a:moveTo>
                    <a:pt x="33059" y="4986"/>
                  </a:moveTo>
                  <a:lnTo>
                    <a:pt x="33059" y="4986"/>
                  </a:lnTo>
                  <a:lnTo>
                    <a:pt x="33015" y="4985"/>
                  </a:lnTo>
                  <a:lnTo>
                    <a:pt x="32973" y="4984"/>
                  </a:lnTo>
                  <a:lnTo>
                    <a:pt x="32931" y="4981"/>
                  </a:lnTo>
                  <a:lnTo>
                    <a:pt x="32889" y="4976"/>
                  </a:lnTo>
                  <a:lnTo>
                    <a:pt x="32848" y="4972"/>
                  </a:lnTo>
                  <a:lnTo>
                    <a:pt x="32808" y="4965"/>
                  </a:lnTo>
                  <a:lnTo>
                    <a:pt x="32769" y="4958"/>
                  </a:lnTo>
                  <a:lnTo>
                    <a:pt x="32730" y="4949"/>
                  </a:lnTo>
                  <a:lnTo>
                    <a:pt x="32690" y="4939"/>
                  </a:lnTo>
                  <a:lnTo>
                    <a:pt x="32652" y="4928"/>
                  </a:lnTo>
                  <a:lnTo>
                    <a:pt x="32615" y="4915"/>
                  </a:lnTo>
                  <a:lnTo>
                    <a:pt x="32579" y="4902"/>
                  </a:lnTo>
                  <a:lnTo>
                    <a:pt x="32542" y="4888"/>
                  </a:lnTo>
                  <a:lnTo>
                    <a:pt x="32506" y="4872"/>
                  </a:lnTo>
                  <a:lnTo>
                    <a:pt x="32471" y="4856"/>
                  </a:lnTo>
                  <a:lnTo>
                    <a:pt x="32436" y="4837"/>
                  </a:lnTo>
                  <a:lnTo>
                    <a:pt x="32402" y="4819"/>
                  </a:lnTo>
                  <a:lnTo>
                    <a:pt x="32369" y="4798"/>
                  </a:lnTo>
                  <a:lnTo>
                    <a:pt x="32336" y="4776"/>
                  </a:lnTo>
                  <a:lnTo>
                    <a:pt x="32304" y="4754"/>
                  </a:lnTo>
                  <a:lnTo>
                    <a:pt x="32272" y="4730"/>
                  </a:lnTo>
                  <a:lnTo>
                    <a:pt x="32240" y="4705"/>
                  </a:lnTo>
                  <a:lnTo>
                    <a:pt x="32210" y="4679"/>
                  </a:lnTo>
                  <a:lnTo>
                    <a:pt x="32180" y="4652"/>
                  </a:lnTo>
                  <a:lnTo>
                    <a:pt x="32150" y="4623"/>
                  </a:lnTo>
                  <a:lnTo>
                    <a:pt x="32121" y="4594"/>
                  </a:lnTo>
                  <a:lnTo>
                    <a:pt x="32093" y="4564"/>
                  </a:lnTo>
                  <a:lnTo>
                    <a:pt x="32065" y="4531"/>
                  </a:lnTo>
                  <a:lnTo>
                    <a:pt x="32038" y="4499"/>
                  </a:lnTo>
                  <a:lnTo>
                    <a:pt x="32011" y="4464"/>
                  </a:lnTo>
                  <a:lnTo>
                    <a:pt x="31985" y="4429"/>
                  </a:lnTo>
                  <a:lnTo>
                    <a:pt x="31960" y="4392"/>
                  </a:lnTo>
                  <a:lnTo>
                    <a:pt x="31960" y="4392"/>
                  </a:lnTo>
                  <a:lnTo>
                    <a:pt x="31935" y="4354"/>
                  </a:lnTo>
                  <a:lnTo>
                    <a:pt x="31911" y="4316"/>
                  </a:lnTo>
                  <a:lnTo>
                    <a:pt x="31888" y="4276"/>
                  </a:lnTo>
                  <a:lnTo>
                    <a:pt x="31866" y="4236"/>
                  </a:lnTo>
                  <a:lnTo>
                    <a:pt x="31844" y="4194"/>
                  </a:lnTo>
                  <a:lnTo>
                    <a:pt x="31823" y="4151"/>
                  </a:lnTo>
                  <a:lnTo>
                    <a:pt x="31802" y="4107"/>
                  </a:lnTo>
                  <a:lnTo>
                    <a:pt x="31784" y="4062"/>
                  </a:lnTo>
                  <a:lnTo>
                    <a:pt x="31764" y="4017"/>
                  </a:lnTo>
                  <a:lnTo>
                    <a:pt x="31747" y="3969"/>
                  </a:lnTo>
                  <a:lnTo>
                    <a:pt x="31731" y="3921"/>
                  </a:lnTo>
                  <a:lnTo>
                    <a:pt x="31714" y="3872"/>
                  </a:lnTo>
                  <a:lnTo>
                    <a:pt x="31699" y="3822"/>
                  </a:lnTo>
                  <a:lnTo>
                    <a:pt x="31684" y="3771"/>
                  </a:lnTo>
                  <a:lnTo>
                    <a:pt x="31671" y="3719"/>
                  </a:lnTo>
                  <a:lnTo>
                    <a:pt x="31658" y="3666"/>
                  </a:lnTo>
                  <a:lnTo>
                    <a:pt x="31645" y="3612"/>
                  </a:lnTo>
                  <a:lnTo>
                    <a:pt x="31634" y="3556"/>
                  </a:lnTo>
                  <a:lnTo>
                    <a:pt x="31623" y="3500"/>
                  </a:lnTo>
                  <a:lnTo>
                    <a:pt x="31613" y="3442"/>
                  </a:lnTo>
                  <a:lnTo>
                    <a:pt x="31605" y="3384"/>
                  </a:lnTo>
                  <a:lnTo>
                    <a:pt x="31596" y="3325"/>
                  </a:lnTo>
                  <a:lnTo>
                    <a:pt x="31588" y="3264"/>
                  </a:lnTo>
                  <a:lnTo>
                    <a:pt x="31582" y="3202"/>
                  </a:lnTo>
                  <a:lnTo>
                    <a:pt x="31576" y="3141"/>
                  </a:lnTo>
                  <a:lnTo>
                    <a:pt x="31571" y="3076"/>
                  </a:lnTo>
                  <a:lnTo>
                    <a:pt x="31567" y="3012"/>
                  </a:lnTo>
                  <a:lnTo>
                    <a:pt x="31563" y="2946"/>
                  </a:lnTo>
                  <a:lnTo>
                    <a:pt x="31560" y="2880"/>
                  </a:lnTo>
                  <a:lnTo>
                    <a:pt x="31558" y="2812"/>
                  </a:lnTo>
                  <a:lnTo>
                    <a:pt x="31557" y="2743"/>
                  </a:lnTo>
                  <a:lnTo>
                    <a:pt x="31557" y="2674"/>
                  </a:lnTo>
                  <a:lnTo>
                    <a:pt x="31557" y="2674"/>
                  </a:lnTo>
                  <a:lnTo>
                    <a:pt x="31557" y="2603"/>
                  </a:lnTo>
                  <a:lnTo>
                    <a:pt x="31558" y="2535"/>
                  </a:lnTo>
                  <a:lnTo>
                    <a:pt x="31560" y="2467"/>
                  </a:lnTo>
                  <a:lnTo>
                    <a:pt x="31563" y="2401"/>
                  </a:lnTo>
                  <a:lnTo>
                    <a:pt x="31567" y="2335"/>
                  </a:lnTo>
                  <a:lnTo>
                    <a:pt x="31571" y="2271"/>
                  </a:lnTo>
                  <a:lnTo>
                    <a:pt x="31576" y="2208"/>
                  </a:lnTo>
                  <a:lnTo>
                    <a:pt x="31582" y="2145"/>
                  </a:lnTo>
                  <a:lnTo>
                    <a:pt x="31588" y="2084"/>
                  </a:lnTo>
                  <a:lnTo>
                    <a:pt x="31596" y="2025"/>
                  </a:lnTo>
                  <a:lnTo>
                    <a:pt x="31605" y="1965"/>
                  </a:lnTo>
                  <a:lnTo>
                    <a:pt x="31613" y="1907"/>
                  </a:lnTo>
                  <a:lnTo>
                    <a:pt x="31623" y="1851"/>
                  </a:lnTo>
                  <a:lnTo>
                    <a:pt x="31634" y="1794"/>
                  </a:lnTo>
                  <a:lnTo>
                    <a:pt x="31645" y="1740"/>
                  </a:lnTo>
                  <a:lnTo>
                    <a:pt x="31658" y="1687"/>
                  </a:lnTo>
                  <a:lnTo>
                    <a:pt x="31671" y="1634"/>
                  </a:lnTo>
                  <a:lnTo>
                    <a:pt x="31684" y="1583"/>
                  </a:lnTo>
                  <a:lnTo>
                    <a:pt x="31699" y="1532"/>
                  </a:lnTo>
                  <a:lnTo>
                    <a:pt x="31714" y="1483"/>
                  </a:lnTo>
                  <a:lnTo>
                    <a:pt x="31731" y="1435"/>
                  </a:lnTo>
                  <a:lnTo>
                    <a:pt x="31747" y="1387"/>
                  </a:lnTo>
                  <a:lnTo>
                    <a:pt x="31764" y="1342"/>
                  </a:lnTo>
                  <a:lnTo>
                    <a:pt x="31784" y="1296"/>
                  </a:lnTo>
                  <a:lnTo>
                    <a:pt x="31802" y="1253"/>
                  </a:lnTo>
                  <a:lnTo>
                    <a:pt x="31823" y="1209"/>
                  </a:lnTo>
                  <a:lnTo>
                    <a:pt x="31844" y="1168"/>
                  </a:lnTo>
                  <a:lnTo>
                    <a:pt x="31866" y="1128"/>
                  </a:lnTo>
                  <a:lnTo>
                    <a:pt x="31888" y="1088"/>
                  </a:lnTo>
                  <a:lnTo>
                    <a:pt x="31911" y="1050"/>
                  </a:lnTo>
                  <a:lnTo>
                    <a:pt x="31935" y="1012"/>
                  </a:lnTo>
                  <a:lnTo>
                    <a:pt x="31960" y="976"/>
                  </a:lnTo>
                  <a:lnTo>
                    <a:pt x="31960" y="976"/>
                  </a:lnTo>
                  <a:lnTo>
                    <a:pt x="31985" y="940"/>
                  </a:lnTo>
                  <a:lnTo>
                    <a:pt x="32011" y="906"/>
                  </a:lnTo>
                  <a:lnTo>
                    <a:pt x="32038" y="873"/>
                  </a:lnTo>
                  <a:lnTo>
                    <a:pt x="32065" y="841"/>
                  </a:lnTo>
                  <a:lnTo>
                    <a:pt x="32093" y="811"/>
                  </a:lnTo>
                  <a:lnTo>
                    <a:pt x="32121" y="781"/>
                  </a:lnTo>
                  <a:lnTo>
                    <a:pt x="32150" y="752"/>
                  </a:lnTo>
                  <a:lnTo>
                    <a:pt x="32180" y="725"/>
                  </a:lnTo>
                  <a:lnTo>
                    <a:pt x="32210" y="699"/>
                  </a:lnTo>
                  <a:lnTo>
                    <a:pt x="32240" y="673"/>
                  </a:lnTo>
                  <a:lnTo>
                    <a:pt x="32272" y="649"/>
                  </a:lnTo>
                  <a:lnTo>
                    <a:pt x="32304" y="626"/>
                  </a:lnTo>
                  <a:lnTo>
                    <a:pt x="32336" y="605"/>
                  </a:lnTo>
                  <a:lnTo>
                    <a:pt x="32369" y="584"/>
                  </a:lnTo>
                  <a:lnTo>
                    <a:pt x="32402" y="564"/>
                  </a:lnTo>
                  <a:lnTo>
                    <a:pt x="32436" y="546"/>
                  </a:lnTo>
                  <a:lnTo>
                    <a:pt x="32471" y="529"/>
                  </a:lnTo>
                  <a:lnTo>
                    <a:pt x="32506" y="512"/>
                  </a:lnTo>
                  <a:lnTo>
                    <a:pt x="32542" y="497"/>
                  </a:lnTo>
                  <a:lnTo>
                    <a:pt x="32579" y="483"/>
                  </a:lnTo>
                  <a:lnTo>
                    <a:pt x="32615" y="470"/>
                  </a:lnTo>
                  <a:lnTo>
                    <a:pt x="32652" y="458"/>
                  </a:lnTo>
                  <a:lnTo>
                    <a:pt x="32690" y="448"/>
                  </a:lnTo>
                  <a:lnTo>
                    <a:pt x="32730" y="439"/>
                  </a:lnTo>
                  <a:lnTo>
                    <a:pt x="32769" y="430"/>
                  </a:lnTo>
                  <a:lnTo>
                    <a:pt x="32808" y="422"/>
                  </a:lnTo>
                  <a:lnTo>
                    <a:pt x="32848" y="417"/>
                  </a:lnTo>
                  <a:lnTo>
                    <a:pt x="32889" y="411"/>
                  </a:lnTo>
                  <a:lnTo>
                    <a:pt x="32931" y="408"/>
                  </a:lnTo>
                  <a:lnTo>
                    <a:pt x="32973" y="405"/>
                  </a:lnTo>
                  <a:lnTo>
                    <a:pt x="33015" y="403"/>
                  </a:lnTo>
                  <a:lnTo>
                    <a:pt x="33059" y="403"/>
                  </a:lnTo>
                  <a:lnTo>
                    <a:pt x="33059" y="403"/>
                  </a:lnTo>
                  <a:lnTo>
                    <a:pt x="33101" y="403"/>
                  </a:lnTo>
                  <a:lnTo>
                    <a:pt x="33144" y="405"/>
                  </a:lnTo>
                  <a:lnTo>
                    <a:pt x="33186" y="408"/>
                  </a:lnTo>
                  <a:lnTo>
                    <a:pt x="33227" y="411"/>
                  </a:lnTo>
                  <a:lnTo>
                    <a:pt x="33269" y="417"/>
                  </a:lnTo>
                  <a:lnTo>
                    <a:pt x="33309" y="423"/>
                  </a:lnTo>
                  <a:lnTo>
                    <a:pt x="33349" y="430"/>
                  </a:lnTo>
                  <a:lnTo>
                    <a:pt x="33388" y="439"/>
                  </a:lnTo>
                  <a:lnTo>
                    <a:pt x="33426" y="448"/>
                  </a:lnTo>
                  <a:lnTo>
                    <a:pt x="33464" y="459"/>
                  </a:lnTo>
                  <a:lnTo>
                    <a:pt x="33502" y="471"/>
                  </a:lnTo>
                  <a:lnTo>
                    <a:pt x="33539" y="484"/>
                  </a:lnTo>
                  <a:lnTo>
                    <a:pt x="33575" y="498"/>
                  </a:lnTo>
                  <a:lnTo>
                    <a:pt x="33611" y="513"/>
                  </a:lnTo>
                  <a:lnTo>
                    <a:pt x="33646" y="530"/>
                  </a:lnTo>
                  <a:lnTo>
                    <a:pt x="33681" y="547"/>
                  </a:lnTo>
                  <a:lnTo>
                    <a:pt x="33714" y="566"/>
                  </a:lnTo>
                  <a:lnTo>
                    <a:pt x="33748" y="585"/>
                  </a:lnTo>
                  <a:lnTo>
                    <a:pt x="33781" y="606"/>
                  </a:lnTo>
                  <a:lnTo>
                    <a:pt x="33813" y="627"/>
                  </a:lnTo>
                  <a:lnTo>
                    <a:pt x="33845" y="651"/>
                  </a:lnTo>
                  <a:lnTo>
                    <a:pt x="33876" y="675"/>
                  </a:lnTo>
                  <a:lnTo>
                    <a:pt x="33907" y="700"/>
                  </a:lnTo>
                  <a:lnTo>
                    <a:pt x="33937" y="727"/>
                  </a:lnTo>
                  <a:lnTo>
                    <a:pt x="33967" y="754"/>
                  </a:lnTo>
                  <a:lnTo>
                    <a:pt x="33996" y="783"/>
                  </a:lnTo>
                  <a:lnTo>
                    <a:pt x="34024" y="813"/>
                  </a:lnTo>
                  <a:lnTo>
                    <a:pt x="34051" y="843"/>
                  </a:lnTo>
                  <a:lnTo>
                    <a:pt x="34078" y="876"/>
                  </a:lnTo>
                  <a:lnTo>
                    <a:pt x="34106" y="910"/>
                  </a:lnTo>
                  <a:lnTo>
                    <a:pt x="34132" y="943"/>
                  </a:lnTo>
                  <a:lnTo>
                    <a:pt x="34157" y="979"/>
                  </a:lnTo>
                  <a:lnTo>
                    <a:pt x="34157" y="979"/>
                  </a:lnTo>
                  <a:lnTo>
                    <a:pt x="34182" y="1016"/>
                  </a:lnTo>
                  <a:lnTo>
                    <a:pt x="34206" y="1053"/>
                  </a:lnTo>
                  <a:lnTo>
                    <a:pt x="34230" y="1092"/>
                  </a:lnTo>
                  <a:lnTo>
                    <a:pt x="34251" y="1131"/>
                  </a:lnTo>
                  <a:lnTo>
                    <a:pt x="34273" y="1172"/>
                  </a:lnTo>
                  <a:lnTo>
                    <a:pt x="34294" y="1215"/>
                  </a:lnTo>
                  <a:lnTo>
                    <a:pt x="34314" y="1257"/>
                  </a:lnTo>
                  <a:lnTo>
                    <a:pt x="34334" y="1302"/>
                  </a:lnTo>
                  <a:lnTo>
                    <a:pt x="34352" y="1346"/>
                  </a:lnTo>
                  <a:lnTo>
                    <a:pt x="34370" y="1392"/>
                  </a:lnTo>
                  <a:lnTo>
                    <a:pt x="34387" y="1439"/>
                  </a:lnTo>
                  <a:lnTo>
                    <a:pt x="34402" y="1487"/>
                  </a:lnTo>
                  <a:lnTo>
                    <a:pt x="34418" y="1537"/>
                  </a:lnTo>
                  <a:lnTo>
                    <a:pt x="34433" y="1587"/>
                  </a:lnTo>
                  <a:lnTo>
                    <a:pt x="34447" y="1638"/>
                  </a:lnTo>
                  <a:lnTo>
                    <a:pt x="34460" y="1691"/>
                  </a:lnTo>
                  <a:lnTo>
                    <a:pt x="34472" y="1745"/>
                  </a:lnTo>
                  <a:lnTo>
                    <a:pt x="34483" y="1799"/>
                  </a:lnTo>
                  <a:lnTo>
                    <a:pt x="34494" y="1854"/>
                  </a:lnTo>
                  <a:lnTo>
                    <a:pt x="34503" y="1911"/>
                  </a:lnTo>
                  <a:lnTo>
                    <a:pt x="34512" y="1969"/>
                  </a:lnTo>
                  <a:lnTo>
                    <a:pt x="34521" y="2028"/>
                  </a:lnTo>
                  <a:lnTo>
                    <a:pt x="34528" y="2088"/>
                  </a:lnTo>
                  <a:lnTo>
                    <a:pt x="34535" y="2148"/>
                  </a:lnTo>
                  <a:lnTo>
                    <a:pt x="34542" y="2210"/>
                  </a:lnTo>
                  <a:lnTo>
                    <a:pt x="34546" y="2273"/>
                  </a:lnTo>
                  <a:lnTo>
                    <a:pt x="34550" y="2337"/>
                  </a:lnTo>
                  <a:lnTo>
                    <a:pt x="34555" y="2402"/>
                  </a:lnTo>
                  <a:lnTo>
                    <a:pt x="34557" y="2469"/>
                  </a:lnTo>
                  <a:lnTo>
                    <a:pt x="34559" y="2536"/>
                  </a:lnTo>
                  <a:lnTo>
                    <a:pt x="34560" y="2604"/>
                  </a:lnTo>
                  <a:lnTo>
                    <a:pt x="34560" y="2674"/>
                  </a:lnTo>
                  <a:lnTo>
                    <a:pt x="34560" y="2674"/>
                  </a:lnTo>
                  <a:lnTo>
                    <a:pt x="34560" y="2743"/>
                  </a:lnTo>
                  <a:lnTo>
                    <a:pt x="34559" y="2812"/>
                  </a:lnTo>
                  <a:lnTo>
                    <a:pt x="34557" y="2880"/>
                  </a:lnTo>
                  <a:lnTo>
                    <a:pt x="34555" y="2946"/>
                  </a:lnTo>
                  <a:lnTo>
                    <a:pt x="34550" y="3012"/>
                  </a:lnTo>
                  <a:lnTo>
                    <a:pt x="34546" y="3076"/>
                  </a:lnTo>
                  <a:lnTo>
                    <a:pt x="34542" y="3141"/>
                  </a:lnTo>
                  <a:lnTo>
                    <a:pt x="34535" y="3202"/>
                  </a:lnTo>
                  <a:lnTo>
                    <a:pt x="34528" y="3264"/>
                  </a:lnTo>
                  <a:lnTo>
                    <a:pt x="34521" y="3325"/>
                  </a:lnTo>
                  <a:lnTo>
                    <a:pt x="34512" y="3384"/>
                  </a:lnTo>
                  <a:lnTo>
                    <a:pt x="34503" y="3442"/>
                  </a:lnTo>
                  <a:lnTo>
                    <a:pt x="34494" y="3500"/>
                  </a:lnTo>
                  <a:lnTo>
                    <a:pt x="34483" y="3556"/>
                  </a:lnTo>
                  <a:lnTo>
                    <a:pt x="34472" y="3612"/>
                  </a:lnTo>
                  <a:lnTo>
                    <a:pt x="34460" y="3666"/>
                  </a:lnTo>
                  <a:lnTo>
                    <a:pt x="34447" y="3719"/>
                  </a:lnTo>
                  <a:lnTo>
                    <a:pt x="34433" y="3771"/>
                  </a:lnTo>
                  <a:lnTo>
                    <a:pt x="34418" y="3822"/>
                  </a:lnTo>
                  <a:lnTo>
                    <a:pt x="34402" y="3872"/>
                  </a:lnTo>
                  <a:lnTo>
                    <a:pt x="34387" y="3921"/>
                  </a:lnTo>
                  <a:lnTo>
                    <a:pt x="34370" y="3969"/>
                  </a:lnTo>
                  <a:lnTo>
                    <a:pt x="34352" y="4017"/>
                  </a:lnTo>
                  <a:lnTo>
                    <a:pt x="34334" y="4062"/>
                  </a:lnTo>
                  <a:lnTo>
                    <a:pt x="34314" y="4107"/>
                  </a:lnTo>
                  <a:lnTo>
                    <a:pt x="34294" y="4151"/>
                  </a:lnTo>
                  <a:lnTo>
                    <a:pt x="34273" y="4194"/>
                  </a:lnTo>
                  <a:lnTo>
                    <a:pt x="34251" y="4236"/>
                  </a:lnTo>
                  <a:lnTo>
                    <a:pt x="34230" y="4276"/>
                  </a:lnTo>
                  <a:lnTo>
                    <a:pt x="34206" y="4316"/>
                  </a:lnTo>
                  <a:lnTo>
                    <a:pt x="34182" y="4354"/>
                  </a:lnTo>
                  <a:lnTo>
                    <a:pt x="34157" y="4392"/>
                  </a:lnTo>
                  <a:lnTo>
                    <a:pt x="34157" y="4392"/>
                  </a:lnTo>
                  <a:lnTo>
                    <a:pt x="34132" y="4429"/>
                  </a:lnTo>
                  <a:lnTo>
                    <a:pt x="34106" y="4464"/>
                  </a:lnTo>
                  <a:lnTo>
                    <a:pt x="34078" y="4499"/>
                  </a:lnTo>
                  <a:lnTo>
                    <a:pt x="34051" y="4531"/>
                  </a:lnTo>
                  <a:lnTo>
                    <a:pt x="34024" y="4564"/>
                  </a:lnTo>
                  <a:lnTo>
                    <a:pt x="33996" y="4594"/>
                  </a:lnTo>
                  <a:lnTo>
                    <a:pt x="33967" y="4623"/>
                  </a:lnTo>
                  <a:lnTo>
                    <a:pt x="33937" y="4652"/>
                  </a:lnTo>
                  <a:lnTo>
                    <a:pt x="33907" y="4679"/>
                  </a:lnTo>
                  <a:lnTo>
                    <a:pt x="33876" y="4705"/>
                  </a:lnTo>
                  <a:lnTo>
                    <a:pt x="33845" y="4730"/>
                  </a:lnTo>
                  <a:lnTo>
                    <a:pt x="33813" y="4754"/>
                  </a:lnTo>
                  <a:lnTo>
                    <a:pt x="33781" y="4776"/>
                  </a:lnTo>
                  <a:lnTo>
                    <a:pt x="33748" y="4798"/>
                  </a:lnTo>
                  <a:lnTo>
                    <a:pt x="33714" y="4819"/>
                  </a:lnTo>
                  <a:lnTo>
                    <a:pt x="33681" y="4837"/>
                  </a:lnTo>
                  <a:lnTo>
                    <a:pt x="33646" y="4856"/>
                  </a:lnTo>
                  <a:lnTo>
                    <a:pt x="33611" y="4872"/>
                  </a:lnTo>
                  <a:lnTo>
                    <a:pt x="33575" y="4888"/>
                  </a:lnTo>
                  <a:lnTo>
                    <a:pt x="33539" y="4902"/>
                  </a:lnTo>
                  <a:lnTo>
                    <a:pt x="33502" y="4915"/>
                  </a:lnTo>
                  <a:lnTo>
                    <a:pt x="33464" y="4928"/>
                  </a:lnTo>
                  <a:lnTo>
                    <a:pt x="33426" y="4939"/>
                  </a:lnTo>
                  <a:lnTo>
                    <a:pt x="33388" y="4949"/>
                  </a:lnTo>
                  <a:lnTo>
                    <a:pt x="33349" y="4958"/>
                  </a:lnTo>
                  <a:lnTo>
                    <a:pt x="33309" y="4965"/>
                  </a:lnTo>
                  <a:lnTo>
                    <a:pt x="33269" y="4972"/>
                  </a:lnTo>
                  <a:lnTo>
                    <a:pt x="33227" y="4976"/>
                  </a:lnTo>
                  <a:lnTo>
                    <a:pt x="33186" y="4981"/>
                  </a:lnTo>
                  <a:lnTo>
                    <a:pt x="33144" y="4984"/>
                  </a:lnTo>
                  <a:lnTo>
                    <a:pt x="33101" y="4985"/>
                  </a:lnTo>
                  <a:lnTo>
                    <a:pt x="33059" y="4986"/>
                  </a:lnTo>
                  <a:lnTo>
                    <a:pt x="33059" y="4986"/>
                  </a:lnTo>
                  <a:close/>
                  <a:moveTo>
                    <a:pt x="33059" y="4361"/>
                  </a:moveTo>
                  <a:lnTo>
                    <a:pt x="33059" y="4361"/>
                  </a:lnTo>
                  <a:lnTo>
                    <a:pt x="33079" y="4361"/>
                  </a:lnTo>
                  <a:lnTo>
                    <a:pt x="33098" y="4360"/>
                  </a:lnTo>
                  <a:lnTo>
                    <a:pt x="33118" y="4357"/>
                  </a:lnTo>
                  <a:lnTo>
                    <a:pt x="33137" y="4355"/>
                  </a:lnTo>
                  <a:lnTo>
                    <a:pt x="33156" y="4352"/>
                  </a:lnTo>
                  <a:lnTo>
                    <a:pt x="33175" y="4349"/>
                  </a:lnTo>
                  <a:lnTo>
                    <a:pt x="33194" y="4344"/>
                  </a:lnTo>
                  <a:lnTo>
                    <a:pt x="33212" y="4339"/>
                  </a:lnTo>
                  <a:lnTo>
                    <a:pt x="33231" y="4334"/>
                  </a:lnTo>
                  <a:lnTo>
                    <a:pt x="33249" y="4327"/>
                  </a:lnTo>
                  <a:lnTo>
                    <a:pt x="33267" y="4319"/>
                  </a:lnTo>
                  <a:lnTo>
                    <a:pt x="33285" y="4312"/>
                  </a:lnTo>
                  <a:lnTo>
                    <a:pt x="33302" y="4303"/>
                  </a:lnTo>
                  <a:lnTo>
                    <a:pt x="33320" y="4294"/>
                  </a:lnTo>
                  <a:lnTo>
                    <a:pt x="33337" y="4285"/>
                  </a:lnTo>
                  <a:lnTo>
                    <a:pt x="33354" y="4274"/>
                  </a:lnTo>
                  <a:lnTo>
                    <a:pt x="33354" y="4274"/>
                  </a:lnTo>
                  <a:lnTo>
                    <a:pt x="33371" y="4263"/>
                  </a:lnTo>
                  <a:lnTo>
                    <a:pt x="33387" y="4251"/>
                  </a:lnTo>
                  <a:lnTo>
                    <a:pt x="33404" y="4238"/>
                  </a:lnTo>
                  <a:lnTo>
                    <a:pt x="33420" y="4224"/>
                  </a:lnTo>
                  <a:lnTo>
                    <a:pt x="33435" y="4209"/>
                  </a:lnTo>
                  <a:lnTo>
                    <a:pt x="33450" y="4192"/>
                  </a:lnTo>
                  <a:lnTo>
                    <a:pt x="33465" y="4176"/>
                  </a:lnTo>
                  <a:lnTo>
                    <a:pt x="33480" y="4159"/>
                  </a:lnTo>
                  <a:lnTo>
                    <a:pt x="33495" y="4140"/>
                  </a:lnTo>
                  <a:lnTo>
                    <a:pt x="33509" y="4121"/>
                  </a:lnTo>
                  <a:lnTo>
                    <a:pt x="33522" y="4100"/>
                  </a:lnTo>
                  <a:lnTo>
                    <a:pt x="33536" y="4080"/>
                  </a:lnTo>
                  <a:lnTo>
                    <a:pt x="33549" y="4058"/>
                  </a:lnTo>
                  <a:lnTo>
                    <a:pt x="33562" y="4035"/>
                  </a:lnTo>
                  <a:lnTo>
                    <a:pt x="33574" y="4011"/>
                  </a:lnTo>
                  <a:lnTo>
                    <a:pt x="33587" y="3986"/>
                  </a:lnTo>
                  <a:lnTo>
                    <a:pt x="33587" y="3986"/>
                  </a:lnTo>
                  <a:lnTo>
                    <a:pt x="33599" y="3960"/>
                  </a:lnTo>
                  <a:lnTo>
                    <a:pt x="33611" y="3934"/>
                  </a:lnTo>
                  <a:lnTo>
                    <a:pt x="33633" y="3878"/>
                  </a:lnTo>
                  <a:lnTo>
                    <a:pt x="33654" y="3818"/>
                  </a:lnTo>
                  <a:lnTo>
                    <a:pt x="33674" y="3755"/>
                  </a:lnTo>
                  <a:lnTo>
                    <a:pt x="33693" y="3688"/>
                  </a:lnTo>
                  <a:lnTo>
                    <a:pt x="33709" y="3617"/>
                  </a:lnTo>
                  <a:lnTo>
                    <a:pt x="33725" y="3543"/>
                  </a:lnTo>
                  <a:lnTo>
                    <a:pt x="33739" y="3465"/>
                  </a:lnTo>
                  <a:lnTo>
                    <a:pt x="33739" y="3465"/>
                  </a:lnTo>
                  <a:lnTo>
                    <a:pt x="33752" y="3383"/>
                  </a:lnTo>
                  <a:lnTo>
                    <a:pt x="33764" y="3296"/>
                  </a:lnTo>
                  <a:lnTo>
                    <a:pt x="33774" y="3205"/>
                  </a:lnTo>
                  <a:lnTo>
                    <a:pt x="33782" y="3108"/>
                  </a:lnTo>
                  <a:lnTo>
                    <a:pt x="33787" y="3006"/>
                  </a:lnTo>
                  <a:lnTo>
                    <a:pt x="33792" y="2900"/>
                  </a:lnTo>
                  <a:lnTo>
                    <a:pt x="33795" y="2789"/>
                  </a:lnTo>
                  <a:lnTo>
                    <a:pt x="33796" y="2674"/>
                  </a:lnTo>
                  <a:lnTo>
                    <a:pt x="33796" y="2674"/>
                  </a:lnTo>
                  <a:lnTo>
                    <a:pt x="33795" y="2560"/>
                  </a:lnTo>
                  <a:lnTo>
                    <a:pt x="33792" y="2450"/>
                  </a:lnTo>
                  <a:lnTo>
                    <a:pt x="33787" y="2346"/>
                  </a:lnTo>
                  <a:lnTo>
                    <a:pt x="33782" y="2246"/>
                  </a:lnTo>
                  <a:lnTo>
                    <a:pt x="33774" y="2151"/>
                  </a:lnTo>
                  <a:lnTo>
                    <a:pt x="33764" y="2059"/>
                  </a:lnTo>
                  <a:lnTo>
                    <a:pt x="33752" y="1974"/>
                  </a:lnTo>
                  <a:lnTo>
                    <a:pt x="33739" y="1892"/>
                  </a:lnTo>
                  <a:lnTo>
                    <a:pt x="33739" y="1892"/>
                  </a:lnTo>
                  <a:lnTo>
                    <a:pt x="33725" y="1815"/>
                  </a:lnTo>
                  <a:lnTo>
                    <a:pt x="33709" y="1742"/>
                  </a:lnTo>
                  <a:lnTo>
                    <a:pt x="33693" y="1673"/>
                  </a:lnTo>
                  <a:lnTo>
                    <a:pt x="33674" y="1607"/>
                  </a:lnTo>
                  <a:lnTo>
                    <a:pt x="33654" y="1545"/>
                  </a:lnTo>
                  <a:lnTo>
                    <a:pt x="33633" y="1486"/>
                  </a:lnTo>
                  <a:lnTo>
                    <a:pt x="33622" y="1459"/>
                  </a:lnTo>
                  <a:lnTo>
                    <a:pt x="33611" y="1432"/>
                  </a:lnTo>
                  <a:lnTo>
                    <a:pt x="33599" y="1407"/>
                  </a:lnTo>
                  <a:lnTo>
                    <a:pt x="33587" y="1382"/>
                  </a:lnTo>
                  <a:lnTo>
                    <a:pt x="33587" y="1382"/>
                  </a:lnTo>
                  <a:lnTo>
                    <a:pt x="33574" y="1358"/>
                  </a:lnTo>
                  <a:lnTo>
                    <a:pt x="33562" y="1335"/>
                  </a:lnTo>
                  <a:lnTo>
                    <a:pt x="33549" y="1312"/>
                  </a:lnTo>
                  <a:lnTo>
                    <a:pt x="33536" y="1292"/>
                  </a:lnTo>
                  <a:lnTo>
                    <a:pt x="33522" y="1271"/>
                  </a:lnTo>
                  <a:lnTo>
                    <a:pt x="33509" y="1252"/>
                  </a:lnTo>
                  <a:lnTo>
                    <a:pt x="33495" y="1233"/>
                  </a:lnTo>
                  <a:lnTo>
                    <a:pt x="33480" y="1216"/>
                  </a:lnTo>
                  <a:lnTo>
                    <a:pt x="33465" y="1200"/>
                  </a:lnTo>
                  <a:lnTo>
                    <a:pt x="33450" y="1183"/>
                  </a:lnTo>
                  <a:lnTo>
                    <a:pt x="33435" y="1169"/>
                  </a:lnTo>
                  <a:lnTo>
                    <a:pt x="33420" y="1155"/>
                  </a:lnTo>
                  <a:lnTo>
                    <a:pt x="33404" y="1142"/>
                  </a:lnTo>
                  <a:lnTo>
                    <a:pt x="33387" y="1129"/>
                  </a:lnTo>
                  <a:lnTo>
                    <a:pt x="33371" y="1118"/>
                  </a:lnTo>
                  <a:lnTo>
                    <a:pt x="33354" y="1107"/>
                  </a:lnTo>
                  <a:lnTo>
                    <a:pt x="33354" y="1107"/>
                  </a:lnTo>
                  <a:lnTo>
                    <a:pt x="33320" y="1089"/>
                  </a:lnTo>
                  <a:lnTo>
                    <a:pt x="33285" y="1073"/>
                  </a:lnTo>
                  <a:lnTo>
                    <a:pt x="33249" y="1058"/>
                  </a:lnTo>
                  <a:lnTo>
                    <a:pt x="33212" y="1048"/>
                  </a:lnTo>
                  <a:lnTo>
                    <a:pt x="33175" y="1039"/>
                  </a:lnTo>
                  <a:lnTo>
                    <a:pt x="33137" y="1032"/>
                  </a:lnTo>
                  <a:lnTo>
                    <a:pt x="33098" y="1029"/>
                  </a:lnTo>
                  <a:lnTo>
                    <a:pt x="33059" y="1028"/>
                  </a:lnTo>
                  <a:lnTo>
                    <a:pt x="33059" y="1028"/>
                  </a:lnTo>
                  <a:lnTo>
                    <a:pt x="33019" y="1029"/>
                  </a:lnTo>
                  <a:lnTo>
                    <a:pt x="32980" y="1032"/>
                  </a:lnTo>
                  <a:lnTo>
                    <a:pt x="32942" y="1039"/>
                  </a:lnTo>
                  <a:lnTo>
                    <a:pt x="32905" y="1048"/>
                  </a:lnTo>
                  <a:lnTo>
                    <a:pt x="32886" y="1053"/>
                  </a:lnTo>
                  <a:lnTo>
                    <a:pt x="32868" y="1058"/>
                  </a:lnTo>
                  <a:lnTo>
                    <a:pt x="32832" y="1073"/>
                  </a:lnTo>
                  <a:lnTo>
                    <a:pt x="32797" y="1089"/>
                  </a:lnTo>
                  <a:lnTo>
                    <a:pt x="32763" y="1107"/>
                  </a:lnTo>
                  <a:lnTo>
                    <a:pt x="32763" y="1107"/>
                  </a:lnTo>
                  <a:lnTo>
                    <a:pt x="32746" y="1118"/>
                  </a:lnTo>
                  <a:lnTo>
                    <a:pt x="32730" y="1129"/>
                  </a:lnTo>
                  <a:lnTo>
                    <a:pt x="32713" y="1142"/>
                  </a:lnTo>
                  <a:lnTo>
                    <a:pt x="32698" y="1155"/>
                  </a:lnTo>
                  <a:lnTo>
                    <a:pt x="32682" y="1169"/>
                  </a:lnTo>
                  <a:lnTo>
                    <a:pt x="32667" y="1183"/>
                  </a:lnTo>
                  <a:lnTo>
                    <a:pt x="32651" y="1200"/>
                  </a:lnTo>
                  <a:lnTo>
                    <a:pt x="32637" y="1216"/>
                  </a:lnTo>
                  <a:lnTo>
                    <a:pt x="32622" y="1233"/>
                  </a:lnTo>
                  <a:lnTo>
                    <a:pt x="32609" y="1252"/>
                  </a:lnTo>
                  <a:lnTo>
                    <a:pt x="32595" y="1271"/>
                  </a:lnTo>
                  <a:lnTo>
                    <a:pt x="32581" y="1292"/>
                  </a:lnTo>
                  <a:lnTo>
                    <a:pt x="32568" y="1312"/>
                  </a:lnTo>
                  <a:lnTo>
                    <a:pt x="32555" y="1335"/>
                  </a:lnTo>
                  <a:lnTo>
                    <a:pt x="32543" y="1358"/>
                  </a:lnTo>
                  <a:lnTo>
                    <a:pt x="32530" y="1382"/>
                  </a:lnTo>
                  <a:lnTo>
                    <a:pt x="32530" y="1382"/>
                  </a:lnTo>
                  <a:lnTo>
                    <a:pt x="32518" y="1407"/>
                  </a:lnTo>
                  <a:lnTo>
                    <a:pt x="32507" y="1432"/>
                  </a:lnTo>
                  <a:lnTo>
                    <a:pt x="32495" y="1459"/>
                  </a:lnTo>
                  <a:lnTo>
                    <a:pt x="32484" y="1486"/>
                  </a:lnTo>
                  <a:lnTo>
                    <a:pt x="32463" y="1545"/>
                  </a:lnTo>
                  <a:lnTo>
                    <a:pt x="32443" y="1607"/>
                  </a:lnTo>
                  <a:lnTo>
                    <a:pt x="32424" y="1673"/>
                  </a:lnTo>
                  <a:lnTo>
                    <a:pt x="32408" y="1742"/>
                  </a:lnTo>
                  <a:lnTo>
                    <a:pt x="32392" y="1815"/>
                  </a:lnTo>
                  <a:lnTo>
                    <a:pt x="32377" y="1892"/>
                  </a:lnTo>
                  <a:lnTo>
                    <a:pt x="32377" y="1892"/>
                  </a:lnTo>
                  <a:lnTo>
                    <a:pt x="32364" y="1974"/>
                  </a:lnTo>
                  <a:lnTo>
                    <a:pt x="32352" y="2059"/>
                  </a:lnTo>
                  <a:lnTo>
                    <a:pt x="32343" y="2151"/>
                  </a:lnTo>
                  <a:lnTo>
                    <a:pt x="32335" y="2246"/>
                  </a:lnTo>
                  <a:lnTo>
                    <a:pt x="32330" y="2346"/>
                  </a:lnTo>
                  <a:lnTo>
                    <a:pt x="32325" y="2450"/>
                  </a:lnTo>
                  <a:lnTo>
                    <a:pt x="32322" y="2560"/>
                  </a:lnTo>
                  <a:lnTo>
                    <a:pt x="32322" y="2674"/>
                  </a:lnTo>
                  <a:lnTo>
                    <a:pt x="32322" y="2674"/>
                  </a:lnTo>
                  <a:lnTo>
                    <a:pt x="32322" y="2789"/>
                  </a:lnTo>
                  <a:lnTo>
                    <a:pt x="32325" y="2900"/>
                  </a:lnTo>
                  <a:lnTo>
                    <a:pt x="32330" y="3006"/>
                  </a:lnTo>
                  <a:lnTo>
                    <a:pt x="32335" y="3108"/>
                  </a:lnTo>
                  <a:lnTo>
                    <a:pt x="32343" y="3205"/>
                  </a:lnTo>
                  <a:lnTo>
                    <a:pt x="32352" y="3296"/>
                  </a:lnTo>
                  <a:lnTo>
                    <a:pt x="32364" y="3383"/>
                  </a:lnTo>
                  <a:lnTo>
                    <a:pt x="32377" y="3465"/>
                  </a:lnTo>
                  <a:lnTo>
                    <a:pt x="32377" y="3465"/>
                  </a:lnTo>
                  <a:lnTo>
                    <a:pt x="32392" y="3543"/>
                  </a:lnTo>
                  <a:lnTo>
                    <a:pt x="32408" y="3617"/>
                  </a:lnTo>
                  <a:lnTo>
                    <a:pt x="32424" y="3688"/>
                  </a:lnTo>
                  <a:lnTo>
                    <a:pt x="32443" y="3755"/>
                  </a:lnTo>
                  <a:lnTo>
                    <a:pt x="32463" y="3818"/>
                  </a:lnTo>
                  <a:lnTo>
                    <a:pt x="32484" y="3878"/>
                  </a:lnTo>
                  <a:lnTo>
                    <a:pt x="32507" y="3934"/>
                  </a:lnTo>
                  <a:lnTo>
                    <a:pt x="32518" y="3960"/>
                  </a:lnTo>
                  <a:lnTo>
                    <a:pt x="32530" y="3986"/>
                  </a:lnTo>
                  <a:lnTo>
                    <a:pt x="32530" y="3986"/>
                  </a:lnTo>
                  <a:lnTo>
                    <a:pt x="32543" y="4011"/>
                  </a:lnTo>
                  <a:lnTo>
                    <a:pt x="32555" y="4035"/>
                  </a:lnTo>
                  <a:lnTo>
                    <a:pt x="32568" y="4058"/>
                  </a:lnTo>
                  <a:lnTo>
                    <a:pt x="32581" y="4080"/>
                  </a:lnTo>
                  <a:lnTo>
                    <a:pt x="32595" y="4100"/>
                  </a:lnTo>
                  <a:lnTo>
                    <a:pt x="32609" y="4121"/>
                  </a:lnTo>
                  <a:lnTo>
                    <a:pt x="32622" y="4140"/>
                  </a:lnTo>
                  <a:lnTo>
                    <a:pt x="32637" y="4159"/>
                  </a:lnTo>
                  <a:lnTo>
                    <a:pt x="32651" y="4176"/>
                  </a:lnTo>
                  <a:lnTo>
                    <a:pt x="32667" y="4192"/>
                  </a:lnTo>
                  <a:lnTo>
                    <a:pt x="32682" y="4209"/>
                  </a:lnTo>
                  <a:lnTo>
                    <a:pt x="32698" y="4224"/>
                  </a:lnTo>
                  <a:lnTo>
                    <a:pt x="32713" y="4238"/>
                  </a:lnTo>
                  <a:lnTo>
                    <a:pt x="32730" y="4251"/>
                  </a:lnTo>
                  <a:lnTo>
                    <a:pt x="32746" y="4263"/>
                  </a:lnTo>
                  <a:lnTo>
                    <a:pt x="32763" y="4274"/>
                  </a:lnTo>
                  <a:lnTo>
                    <a:pt x="32763" y="4274"/>
                  </a:lnTo>
                  <a:lnTo>
                    <a:pt x="32780" y="4285"/>
                  </a:lnTo>
                  <a:lnTo>
                    <a:pt x="32797" y="4294"/>
                  </a:lnTo>
                  <a:lnTo>
                    <a:pt x="32814" y="4303"/>
                  </a:lnTo>
                  <a:lnTo>
                    <a:pt x="32832" y="4312"/>
                  </a:lnTo>
                  <a:lnTo>
                    <a:pt x="32850" y="4319"/>
                  </a:lnTo>
                  <a:lnTo>
                    <a:pt x="32868" y="4327"/>
                  </a:lnTo>
                  <a:lnTo>
                    <a:pt x="32886" y="4334"/>
                  </a:lnTo>
                  <a:lnTo>
                    <a:pt x="32905" y="4339"/>
                  </a:lnTo>
                  <a:lnTo>
                    <a:pt x="32923" y="4344"/>
                  </a:lnTo>
                  <a:lnTo>
                    <a:pt x="32942" y="4349"/>
                  </a:lnTo>
                  <a:lnTo>
                    <a:pt x="32961" y="4352"/>
                  </a:lnTo>
                  <a:lnTo>
                    <a:pt x="32980" y="4355"/>
                  </a:lnTo>
                  <a:lnTo>
                    <a:pt x="32999" y="4357"/>
                  </a:lnTo>
                  <a:lnTo>
                    <a:pt x="33019" y="4360"/>
                  </a:lnTo>
                  <a:lnTo>
                    <a:pt x="33038" y="4361"/>
                  </a:lnTo>
                  <a:lnTo>
                    <a:pt x="33059" y="4361"/>
                  </a:lnTo>
                  <a:lnTo>
                    <a:pt x="33059" y="4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3"/>
            <p:cNvSpPr/>
            <p:nvPr/>
          </p:nvSpPr>
          <p:spPr>
            <a:xfrm>
              <a:off x="312840" y="4838760"/>
              <a:ext cx="912240" cy="127800"/>
            </a:xfrm>
            <a:custGeom>
              <a:avLst/>
              <a:gdLst/>
              <a:ahLst/>
              <a:rect l="l" t="t" r="r" b="b"/>
              <a:pathLst>
                <a:path w="28800" h="4040">
                  <a:moveTo>
                    <a:pt x="2964" y="1139"/>
                  </a:moveTo>
                  <a:lnTo>
                    <a:pt x="2964" y="1139"/>
                  </a:lnTo>
                  <a:lnTo>
                    <a:pt x="2963" y="1182"/>
                  </a:lnTo>
                  <a:lnTo>
                    <a:pt x="2961" y="1224"/>
                  </a:lnTo>
                  <a:lnTo>
                    <a:pt x="2958" y="1264"/>
                  </a:lnTo>
                  <a:lnTo>
                    <a:pt x="2952" y="1304"/>
                  </a:lnTo>
                  <a:lnTo>
                    <a:pt x="2946" y="1341"/>
                  </a:lnTo>
                  <a:lnTo>
                    <a:pt x="2938" y="1378"/>
                  </a:lnTo>
                  <a:lnTo>
                    <a:pt x="2929" y="1414"/>
                  </a:lnTo>
                  <a:lnTo>
                    <a:pt x="2919" y="1449"/>
                  </a:lnTo>
                  <a:lnTo>
                    <a:pt x="2907" y="1482"/>
                  </a:lnTo>
                  <a:lnTo>
                    <a:pt x="2894" y="1515"/>
                  </a:lnTo>
                  <a:lnTo>
                    <a:pt x="2881" y="1545"/>
                  </a:lnTo>
                  <a:lnTo>
                    <a:pt x="2866" y="1576"/>
                  </a:lnTo>
                  <a:lnTo>
                    <a:pt x="2850" y="1605"/>
                  </a:lnTo>
                  <a:lnTo>
                    <a:pt x="2833" y="1633"/>
                  </a:lnTo>
                  <a:lnTo>
                    <a:pt x="2817" y="1660"/>
                  </a:lnTo>
                  <a:lnTo>
                    <a:pt x="2798" y="1686"/>
                  </a:lnTo>
                  <a:lnTo>
                    <a:pt x="2779" y="1711"/>
                  </a:lnTo>
                  <a:lnTo>
                    <a:pt x="2759" y="1736"/>
                  </a:lnTo>
                  <a:lnTo>
                    <a:pt x="2738" y="1759"/>
                  </a:lnTo>
                  <a:lnTo>
                    <a:pt x="2716" y="1782"/>
                  </a:lnTo>
                  <a:lnTo>
                    <a:pt x="2694" y="1803"/>
                  </a:lnTo>
                  <a:lnTo>
                    <a:pt x="2671" y="1824"/>
                  </a:lnTo>
                  <a:lnTo>
                    <a:pt x="2647" y="1844"/>
                  </a:lnTo>
                  <a:lnTo>
                    <a:pt x="2624" y="1864"/>
                  </a:lnTo>
                  <a:lnTo>
                    <a:pt x="2599" y="1882"/>
                  </a:lnTo>
                  <a:lnTo>
                    <a:pt x="2575" y="1900"/>
                  </a:lnTo>
                  <a:lnTo>
                    <a:pt x="2549" y="1916"/>
                  </a:lnTo>
                  <a:lnTo>
                    <a:pt x="2524" y="1933"/>
                  </a:lnTo>
                  <a:lnTo>
                    <a:pt x="2498" y="1949"/>
                  </a:lnTo>
                  <a:lnTo>
                    <a:pt x="2472" y="1964"/>
                  </a:lnTo>
                  <a:lnTo>
                    <a:pt x="2419" y="1993"/>
                  </a:lnTo>
                  <a:lnTo>
                    <a:pt x="2419" y="1993"/>
                  </a:lnTo>
                  <a:lnTo>
                    <a:pt x="2460" y="2008"/>
                  </a:lnTo>
                  <a:lnTo>
                    <a:pt x="2501" y="2023"/>
                  </a:lnTo>
                  <a:lnTo>
                    <a:pt x="2541" y="2038"/>
                  </a:lnTo>
                  <a:lnTo>
                    <a:pt x="2580" y="2055"/>
                  </a:lnTo>
                  <a:lnTo>
                    <a:pt x="2618" y="2072"/>
                  </a:lnTo>
                  <a:lnTo>
                    <a:pt x="2655" y="2091"/>
                  </a:lnTo>
                  <a:lnTo>
                    <a:pt x="2690" y="2110"/>
                  </a:lnTo>
                  <a:lnTo>
                    <a:pt x="2726" y="2129"/>
                  </a:lnTo>
                  <a:lnTo>
                    <a:pt x="2760" y="2150"/>
                  </a:lnTo>
                  <a:lnTo>
                    <a:pt x="2792" y="2171"/>
                  </a:lnTo>
                  <a:lnTo>
                    <a:pt x="2824" y="2194"/>
                  </a:lnTo>
                  <a:lnTo>
                    <a:pt x="2854" y="2217"/>
                  </a:lnTo>
                  <a:lnTo>
                    <a:pt x="2884" y="2241"/>
                  </a:lnTo>
                  <a:lnTo>
                    <a:pt x="2912" y="2267"/>
                  </a:lnTo>
                  <a:lnTo>
                    <a:pt x="2940" y="2293"/>
                  </a:lnTo>
                  <a:lnTo>
                    <a:pt x="2965" y="2320"/>
                  </a:lnTo>
                  <a:lnTo>
                    <a:pt x="2989" y="2349"/>
                  </a:lnTo>
                  <a:lnTo>
                    <a:pt x="3012" y="2378"/>
                  </a:lnTo>
                  <a:lnTo>
                    <a:pt x="3034" y="2408"/>
                  </a:lnTo>
                  <a:lnTo>
                    <a:pt x="3054" y="2440"/>
                  </a:lnTo>
                  <a:lnTo>
                    <a:pt x="3073" y="2473"/>
                  </a:lnTo>
                  <a:lnTo>
                    <a:pt x="3090" y="2507"/>
                  </a:lnTo>
                  <a:lnTo>
                    <a:pt x="3106" y="2543"/>
                  </a:lnTo>
                  <a:lnTo>
                    <a:pt x="3121" y="2580"/>
                  </a:lnTo>
                  <a:lnTo>
                    <a:pt x="3133" y="2618"/>
                  </a:lnTo>
                  <a:lnTo>
                    <a:pt x="3145" y="2658"/>
                  </a:lnTo>
                  <a:lnTo>
                    <a:pt x="3154" y="2698"/>
                  </a:lnTo>
                  <a:lnTo>
                    <a:pt x="3162" y="2741"/>
                  </a:lnTo>
                  <a:lnTo>
                    <a:pt x="3168" y="2784"/>
                  </a:lnTo>
                  <a:lnTo>
                    <a:pt x="3172" y="2829"/>
                  </a:lnTo>
                  <a:lnTo>
                    <a:pt x="3175" y="2876"/>
                  </a:lnTo>
                  <a:lnTo>
                    <a:pt x="3176" y="2925"/>
                  </a:lnTo>
                  <a:lnTo>
                    <a:pt x="3176" y="2925"/>
                  </a:lnTo>
                  <a:lnTo>
                    <a:pt x="3175" y="2956"/>
                  </a:lnTo>
                  <a:lnTo>
                    <a:pt x="3174" y="2988"/>
                  </a:lnTo>
                  <a:lnTo>
                    <a:pt x="3172" y="3018"/>
                  </a:lnTo>
                  <a:lnTo>
                    <a:pt x="3170" y="3049"/>
                  </a:lnTo>
                  <a:lnTo>
                    <a:pt x="3166" y="3079"/>
                  </a:lnTo>
                  <a:lnTo>
                    <a:pt x="3162" y="3109"/>
                  </a:lnTo>
                  <a:lnTo>
                    <a:pt x="3156" y="3138"/>
                  </a:lnTo>
                  <a:lnTo>
                    <a:pt x="3150" y="3166"/>
                  </a:lnTo>
                  <a:lnTo>
                    <a:pt x="3144" y="3195"/>
                  </a:lnTo>
                  <a:lnTo>
                    <a:pt x="3136" y="3222"/>
                  </a:lnTo>
                  <a:lnTo>
                    <a:pt x="3128" y="3249"/>
                  </a:lnTo>
                  <a:lnTo>
                    <a:pt x="3118" y="3276"/>
                  </a:lnTo>
                  <a:lnTo>
                    <a:pt x="3109" y="3302"/>
                  </a:lnTo>
                  <a:lnTo>
                    <a:pt x="3098" y="3328"/>
                  </a:lnTo>
                  <a:lnTo>
                    <a:pt x="3087" y="3354"/>
                  </a:lnTo>
                  <a:lnTo>
                    <a:pt x="3075" y="3378"/>
                  </a:lnTo>
                  <a:lnTo>
                    <a:pt x="3063" y="3402"/>
                  </a:lnTo>
                  <a:lnTo>
                    <a:pt x="3049" y="3426"/>
                  </a:lnTo>
                  <a:lnTo>
                    <a:pt x="3035" y="3449"/>
                  </a:lnTo>
                  <a:lnTo>
                    <a:pt x="3020" y="3472"/>
                  </a:lnTo>
                  <a:lnTo>
                    <a:pt x="3005" y="3494"/>
                  </a:lnTo>
                  <a:lnTo>
                    <a:pt x="2988" y="3516"/>
                  </a:lnTo>
                  <a:lnTo>
                    <a:pt x="2971" y="3537"/>
                  </a:lnTo>
                  <a:lnTo>
                    <a:pt x="2953" y="3559"/>
                  </a:lnTo>
                  <a:lnTo>
                    <a:pt x="2935" y="3578"/>
                  </a:lnTo>
                  <a:lnTo>
                    <a:pt x="2916" y="3598"/>
                  </a:lnTo>
                  <a:lnTo>
                    <a:pt x="2897" y="3617"/>
                  </a:lnTo>
                  <a:lnTo>
                    <a:pt x="2877" y="3636"/>
                  </a:lnTo>
                  <a:lnTo>
                    <a:pt x="2855" y="3655"/>
                  </a:lnTo>
                  <a:lnTo>
                    <a:pt x="2834" y="3673"/>
                  </a:lnTo>
                  <a:lnTo>
                    <a:pt x="2812" y="3690"/>
                  </a:lnTo>
                  <a:lnTo>
                    <a:pt x="2789" y="3707"/>
                  </a:lnTo>
                  <a:lnTo>
                    <a:pt x="2766" y="3724"/>
                  </a:lnTo>
                  <a:lnTo>
                    <a:pt x="2742" y="3739"/>
                  </a:lnTo>
                  <a:lnTo>
                    <a:pt x="2718" y="3755"/>
                  </a:lnTo>
                  <a:lnTo>
                    <a:pt x="2692" y="3770"/>
                  </a:lnTo>
                  <a:lnTo>
                    <a:pt x="2666" y="3783"/>
                  </a:lnTo>
                  <a:lnTo>
                    <a:pt x="2640" y="3797"/>
                  </a:lnTo>
                  <a:lnTo>
                    <a:pt x="2613" y="3811"/>
                  </a:lnTo>
                  <a:lnTo>
                    <a:pt x="2585" y="3823"/>
                  </a:lnTo>
                  <a:lnTo>
                    <a:pt x="2557" y="3836"/>
                  </a:lnTo>
                  <a:lnTo>
                    <a:pt x="2528" y="3848"/>
                  </a:lnTo>
                  <a:lnTo>
                    <a:pt x="2499" y="3859"/>
                  </a:lnTo>
                  <a:lnTo>
                    <a:pt x="2470" y="3870"/>
                  </a:lnTo>
                  <a:lnTo>
                    <a:pt x="2439" y="3880"/>
                  </a:lnTo>
                  <a:lnTo>
                    <a:pt x="2407" y="3890"/>
                  </a:lnTo>
                  <a:lnTo>
                    <a:pt x="2376" y="3899"/>
                  </a:lnTo>
                  <a:lnTo>
                    <a:pt x="2344" y="3908"/>
                  </a:lnTo>
                  <a:lnTo>
                    <a:pt x="2279" y="3923"/>
                  </a:lnTo>
                  <a:lnTo>
                    <a:pt x="2211" y="3937"/>
                  </a:lnTo>
                  <a:lnTo>
                    <a:pt x="2141" y="3949"/>
                  </a:lnTo>
                  <a:lnTo>
                    <a:pt x="2070" y="3958"/>
                  </a:lnTo>
                  <a:lnTo>
                    <a:pt x="1996" y="3965"/>
                  </a:lnTo>
                  <a:lnTo>
                    <a:pt x="1922" y="3971"/>
                  </a:lnTo>
                  <a:lnTo>
                    <a:pt x="1845" y="3974"/>
                  </a:lnTo>
                  <a:lnTo>
                    <a:pt x="1766" y="3976"/>
                  </a:lnTo>
                  <a:lnTo>
                    <a:pt x="0" y="3976"/>
                  </a:lnTo>
                  <a:lnTo>
                    <a:pt x="0" y="163"/>
                  </a:lnTo>
                  <a:lnTo>
                    <a:pt x="1710" y="163"/>
                  </a:lnTo>
                  <a:lnTo>
                    <a:pt x="1710" y="163"/>
                  </a:lnTo>
                  <a:lnTo>
                    <a:pt x="1782" y="164"/>
                  </a:lnTo>
                  <a:lnTo>
                    <a:pt x="1851" y="167"/>
                  </a:lnTo>
                  <a:lnTo>
                    <a:pt x="1918" y="172"/>
                  </a:lnTo>
                  <a:lnTo>
                    <a:pt x="1985" y="180"/>
                  </a:lnTo>
                  <a:lnTo>
                    <a:pt x="2049" y="190"/>
                  </a:lnTo>
                  <a:lnTo>
                    <a:pt x="2112" y="202"/>
                  </a:lnTo>
                  <a:lnTo>
                    <a:pt x="2172" y="216"/>
                  </a:lnTo>
                  <a:lnTo>
                    <a:pt x="2231" y="231"/>
                  </a:lnTo>
                  <a:lnTo>
                    <a:pt x="2288" y="249"/>
                  </a:lnTo>
                  <a:lnTo>
                    <a:pt x="2341" y="268"/>
                  </a:lnTo>
                  <a:lnTo>
                    <a:pt x="2369" y="279"/>
                  </a:lnTo>
                  <a:lnTo>
                    <a:pt x="2394" y="290"/>
                  </a:lnTo>
                  <a:lnTo>
                    <a:pt x="2420" y="302"/>
                  </a:lnTo>
                  <a:lnTo>
                    <a:pt x="2444" y="313"/>
                  </a:lnTo>
                  <a:lnTo>
                    <a:pt x="2470" y="326"/>
                  </a:lnTo>
                  <a:lnTo>
                    <a:pt x="2493" y="339"/>
                  </a:lnTo>
                  <a:lnTo>
                    <a:pt x="2517" y="352"/>
                  </a:lnTo>
                  <a:lnTo>
                    <a:pt x="2539" y="366"/>
                  </a:lnTo>
                  <a:lnTo>
                    <a:pt x="2562" y="381"/>
                  </a:lnTo>
                  <a:lnTo>
                    <a:pt x="2583" y="395"/>
                  </a:lnTo>
                  <a:lnTo>
                    <a:pt x="2605" y="410"/>
                  </a:lnTo>
                  <a:lnTo>
                    <a:pt x="2625" y="426"/>
                  </a:lnTo>
                  <a:lnTo>
                    <a:pt x="2645" y="442"/>
                  </a:lnTo>
                  <a:lnTo>
                    <a:pt x="2665" y="458"/>
                  </a:lnTo>
                  <a:lnTo>
                    <a:pt x="2684" y="475"/>
                  </a:lnTo>
                  <a:lnTo>
                    <a:pt x="2702" y="493"/>
                  </a:lnTo>
                  <a:lnTo>
                    <a:pt x="2720" y="511"/>
                  </a:lnTo>
                  <a:lnTo>
                    <a:pt x="2738" y="529"/>
                  </a:lnTo>
                  <a:lnTo>
                    <a:pt x="2753" y="548"/>
                  </a:lnTo>
                  <a:lnTo>
                    <a:pt x="2770" y="567"/>
                  </a:lnTo>
                  <a:lnTo>
                    <a:pt x="2785" y="586"/>
                  </a:lnTo>
                  <a:lnTo>
                    <a:pt x="2800" y="606"/>
                  </a:lnTo>
                  <a:lnTo>
                    <a:pt x="2814" y="626"/>
                  </a:lnTo>
                  <a:lnTo>
                    <a:pt x="2828" y="647"/>
                  </a:lnTo>
                  <a:lnTo>
                    <a:pt x="2841" y="668"/>
                  </a:lnTo>
                  <a:lnTo>
                    <a:pt x="2853" y="690"/>
                  </a:lnTo>
                  <a:lnTo>
                    <a:pt x="2865" y="711"/>
                  </a:lnTo>
                  <a:lnTo>
                    <a:pt x="2877" y="733"/>
                  </a:lnTo>
                  <a:lnTo>
                    <a:pt x="2887" y="756"/>
                  </a:lnTo>
                  <a:lnTo>
                    <a:pt x="2897" y="779"/>
                  </a:lnTo>
                  <a:lnTo>
                    <a:pt x="2906" y="802"/>
                  </a:lnTo>
                  <a:lnTo>
                    <a:pt x="2914" y="826"/>
                  </a:lnTo>
                  <a:lnTo>
                    <a:pt x="2922" y="849"/>
                  </a:lnTo>
                  <a:lnTo>
                    <a:pt x="2929" y="875"/>
                  </a:lnTo>
                  <a:lnTo>
                    <a:pt x="2935" y="899"/>
                  </a:lnTo>
                  <a:lnTo>
                    <a:pt x="2942" y="924"/>
                  </a:lnTo>
                  <a:lnTo>
                    <a:pt x="2947" y="950"/>
                  </a:lnTo>
                  <a:lnTo>
                    <a:pt x="2951" y="976"/>
                  </a:lnTo>
                  <a:lnTo>
                    <a:pt x="2955" y="1002"/>
                  </a:lnTo>
                  <a:lnTo>
                    <a:pt x="2959" y="1028"/>
                  </a:lnTo>
                  <a:lnTo>
                    <a:pt x="2961" y="1055"/>
                  </a:lnTo>
                  <a:lnTo>
                    <a:pt x="2963" y="1083"/>
                  </a:lnTo>
                  <a:lnTo>
                    <a:pt x="2964" y="1110"/>
                  </a:lnTo>
                  <a:lnTo>
                    <a:pt x="2964" y="1139"/>
                  </a:lnTo>
                  <a:lnTo>
                    <a:pt x="2964" y="1139"/>
                  </a:lnTo>
                  <a:close/>
                  <a:moveTo>
                    <a:pt x="2294" y="1248"/>
                  </a:moveTo>
                  <a:lnTo>
                    <a:pt x="2294" y="1248"/>
                  </a:lnTo>
                  <a:lnTo>
                    <a:pt x="2293" y="1218"/>
                  </a:lnTo>
                  <a:lnTo>
                    <a:pt x="2291" y="1191"/>
                  </a:lnTo>
                  <a:lnTo>
                    <a:pt x="2288" y="1164"/>
                  </a:lnTo>
                  <a:lnTo>
                    <a:pt x="2282" y="1137"/>
                  </a:lnTo>
                  <a:lnTo>
                    <a:pt x="2276" y="1111"/>
                  </a:lnTo>
                  <a:lnTo>
                    <a:pt x="2269" y="1087"/>
                  </a:lnTo>
                  <a:lnTo>
                    <a:pt x="2260" y="1063"/>
                  </a:lnTo>
                  <a:lnTo>
                    <a:pt x="2250" y="1040"/>
                  </a:lnTo>
                  <a:lnTo>
                    <a:pt x="2238" y="1018"/>
                  </a:lnTo>
                  <a:lnTo>
                    <a:pt x="2225" y="996"/>
                  </a:lnTo>
                  <a:lnTo>
                    <a:pt x="2211" y="976"/>
                  </a:lnTo>
                  <a:lnTo>
                    <a:pt x="2195" y="956"/>
                  </a:lnTo>
                  <a:lnTo>
                    <a:pt x="2178" y="937"/>
                  </a:lnTo>
                  <a:lnTo>
                    <a:pt x="2160" y="919"/>
                  </a:lnTo>
                  <a:lnTo>
                    <a:pt x="2140" y="902"/>
                  </a:lnTo>
                  <a:lnTo>
                    <a:pt x="2120" y="885"/>
                  </a:lnTo>
                  <a:lnTo>
                    <a:pt x="2098" y="870"/>
                  </a:lnTo>
                  <a:lnTo>
                    <a:pt x="2075" y="856"/>
                  </a:lnTo>
                  <a:lnTo>
                    <a:pt x="2050" y="842"/>
                  </a:lnTo>
                  <a:lnTo>
                    <a:pt x="2025" y="829"/>
                  </a:lnTo>
                  <a:lnTo>
                    <a:pt x="1997" y="818"/>
                  </a:lnTo>
                  <a:lnTo>
                    <a:pt x="1970" y="807"/>
                  </a:lnTo>
                  <a:lnTo>
                    <a:pt x="1940" y="798"/>
                  </a:lnTo>
                  <a:lnTo>
                    <a:pt x="1910" y="789"/>
                  </a:lnTo>
                  <a:lnTo>
                    <a:pt x="1878" y="782"/>
                  </a:lnTo>
                  <a:lnTo>
                    <a:pt x="1845" y="775"/>
                  </a:lnTo>
                  <a:lnTo>
                    <a:pt x="1811" y="770"/>
                  </a:lnTo>
                  <a:lnTo>
                    <a:pt x="1775" y="765"/>
                  </a:lnTo>
                  <a:lnTo>
                    <a:pt x="1740" y="761"/>
                  </a:lnTo>
                  <a:lnTo>
                    <a:pt x="1702" y="759"/>
                  </a:lnTo>
                  <a:lnTo>
                    <a:pt x="1663" y="757"/>
                  </a:lnTo>
                  <a:lnTo>
                    <a:pt x="1624" y="757"/>
                  </a:lnTo>
                  <a:lnTo>
                    <a:pt x="659" y="757"/>
                  </a:lnTo>
                  <a:lnTo>
                    <a:pt x="659" y="1770"/>
                  </a:lnTo>
                  <a:lnTo>
                    <a:pt x="1574" y="1770"/>
                  </a:lnTo>
                  <a:lnTo>
                    <a:pt x="1574" y="1770"/>
                  </a:lnTo>
                  <a:lnTo>
                    <a:pt x="1614" y="1769"/>
                  </a:lnTo>
                  <a:lnTo>
                    <a:pt x="1653" y="1768"/>
                  </a:lnTo>
                  <a:lnTo>
                    <a:pt x="1692" y="1765"/>
                  </a:lnTo>
                  <a:lnTo>
                    <a:pt x="1729" y="1762"/>
                  </a:lnTo>
                  <a:lnTo>
                    <a:pt x="1766" y="1758"/>
                  </a:lnTo>
                  <a:lnTo>
                    <a:pt x="1801" y="1752"/>
                  </a:lnTo>
                  <a:lnTo>
                    <a:pt x="1835" y="1745"/>
                  </a:lnTo>
                  <a:lnTo>
                    <a:pt x="1869" y="1738"/>
                  </a:lnTo>
                  <a:lnTo>
                    <a:pt x="1901" y="1729"/>
                  </a:lnTo>
                  <a:lnTo>
                    <a:pt x="1932" y="1720"/>
                  </a:lnTo>
                  <a:lnTo>
                    <a:pt x="1963" y="1709"/>
                  </a:lnTo>
                  <a:lnTo>
                    <a:pt x="1991" y="1698"/>
                  </a:lnTo>
                  <a:lnTo>
                    <a:pt x="2019" y="1685"/>
                  </a:lnTo>
                  <a:lnTo>
                    <a:pt x="2046" y="1672"/>
                  </a:lnTo>
                  <a:lnTo>
                    <a:pt x="2071" y="1657"/>
                  </a:lnTo>
                  <a:lnTo>
                    <a:pt x="2095" y="1641"/>
                  </a:lnTo>
                  <a:lnTo>
                    <a:pt x="2118" y="1624"/>
                  </a:lnTo>
                  <a:lnTo>
                    <a:pt x="2140" y="1606"/>
                  </a:lnTo>
                  <a:lnTo>
                    <a:pt x="2160" y="1588"/>
                  </a:lnTo>
                  <a:lnTo>
                    <a:pt x="2179" y="1568"/>
                  </a:lnTo>
                  <a:lnTo>
                    <a:pt x="2197" y="1547"/>
                  </a:lnTo>
                  <a:lnTo>
                    <a:pt x="2214" y="1525"/>
                  </a:lnTo>
                  <a:lnTo>
                    <a:pt x="2229" y="1502"/>
                  </a:lnTo>
                  <a:lnTo>
                    <a:pt x="2242" y="1478"/>
                  </a:lnTo>
                  <a:lnTo>
                    <a:pt x="2254" y="1453"/>
                  </a:lnTo>
                  <a:lnTo>
                    <a:pt x="2264" y="1427"/>
                  </a:lnTo>
                  <a:lnTo>
                    <a:pt x="2273" y="1399"/>
                  </a:lnTo>
                  <a:lnTo>
                    <a:pt x="2280" y="1372"/>
                  </a:lnTo>
                  <a:lnTo>
                    <a:pt x="2286" y="1342"/>
                  </a:lnTo>
                  <a:lnTo>
                    <a:pt x="2291" y="1312"/>
                  </a:lnTo>
                  <a:lnTo>
                    <a:pt x="2293" y="1280"/>
                  </a:lnTo>
                  <a:lnTo>
                    <a:pt x="2294" y="1248"/>
                  </a:lnTo>
                  <a:lnTo>
                    <a:pt x="2294" y="1248"/>
                  </a:lnTo>
                  <a:close/>
                  <a:moveTo>
                    <a:pt x="2506" y="2853"/>
                  </a:moveTo>
                  <a:lnTo>
                    <a:pt x="2506" y="2853"/>
                  </a:lnTo>
                  <a:lnTo>
                    <a:pt x="2506" y="2823"/>
                  </a:lnTo>
                  <a:lnTo>
                    <a:pt x="2503" y="2793"/>
                  </a:lnTo>
                  <a:lnTo>
                    <a:pt x="2500" y="2765"/>
                  </a:lnTo>
                  <a:lnTo>
                    <a:pt x="2495" y="2737"/>
                  </a:lnTo>
                  <a:lnTo>
                    <a:pt x="2487" y="2710"/>
                  </a:lnTo>
                  <a:lnTo>
                    <a:pt x="2479" y="2684"/>
                  </a:lnTo>
                  <a:lnTo>
                    <a:pt x="2470" y="2659"/>
                  </a:lnTo>
                  <a:lnTo>
                    <a:pt x="2458" y="2634"/>
                  </a:lnTo>
                  <a:lnTo>
                    <a:pt x="2445" y="2611"/>
                  </a:lnTo>
                  <a:lnTo>
                    <a:pt x="2431" y="2589"/>
                  </a:lnTo>
                  <a:lnTo>
                    <a:pt x="2415" y="2567"/>
                  </a:lnTo>
                  <a:lnTo>
                    <a:pt x="2398" y="2546"/>
                  </a:lnTo>
                  <a:lnTo>
                    <a:pt x="2379" y="2526"/>
                  </a:lnTo>
                  <a:lnTo>
                    <a:pt x="2358" y="2507"/>
                  </a:lnTo>
                  <a:lnTo>
                    <a:pt x="2336" y="2489"/>
                  </a:lnTo>
                  <a:lnTo>
                    <a:pt x="2313" y="2473"/>
                  </a:lnTo>
                  <a:lnTo>
                    <a:pt x="2288" y="2457"/>
                  </a:lnTo>
                  <a:lnTo>
                    <a:pt x="2260" y="2441"/>
                  </a:lnTo>
                  <a:lnTo>
                    <a:pt x="2232" y="2427"/>
                  </a:lnTo>
                  <a:lnTo>
                    <a:pt x="2202" y="2414"/>
                  </a:lnTo>
                  <a:lnTo>
                    <a:pt x="2171" y="2402"/>
                  </a:lnTo>
                  <a:lnTo>
                    <a:pt x="2138" y="2391"/>
                  </a:lnTo>
                  <a:lnTo>
                    <a:pt x="2103" y="2380"/>
                  </a:lnTo>
                  <a:lnTo>
                    <a:pt x="2068" y="2372"/>
                  </a:lnTo>
                  <a:lnTo>
                    <a:pt x="2030" y="2363"/>
                  </a:lnTo>
                  <a:lnTo>
                    <a:pt x="1991" y="2356"/>
                  </a:lnTo>
                  <a:lnTo>
                    <a:pt x="1950" y="2351"/>
                  </a:lnTo>
                  <a:lnTo>
                    <a:pt x="1908" y="2345"/>
                  </a:lnTo>
                  <a:lnTo>
                    <a:pt x="1864" y="2341"/>
                  </a:lnTo>
                  <a:lnTo>
                    <a:pt x="1817" y="2339"/>
                  </a:lnTo>
                  <a:lnTo>
                    <a:pt x="1771" y="2337"/>
                  </a:lnTo>
                  <a:lnTo>
                    <a:pt x="1722" y="2337"/>
                  </a:lnTo>
                  <a:lnTo>
                    <a:pt x="659" y="2337"/>
                  </a:lnTo>
                  <a:lnTo>
                    <a:pt x="659" y="3382"/>
                  </a:lnTo>
                  <a:lnTo>
                    <a:pt x="1770" y="3382"/>
                  </a:lnTo>
                  <a:lnTo>
                    <a:pt x="1770" y="3382"/>
                  </a:lnTo>
                  <a:lnTo>
                    <a:pt x="1812" y="3381"/>
                  </a:lnTo>
                  <a:lnTo>
                    <a:pt x="1854" y="3380"/>
                  </a:lnTo>
                  <a:lnTo>
                    <a:pt x="1894" y="3377"/>
                  </a:lnTo>
                  <a:lnTo>
                    <a:pt x="1933" y="3373"/>
                  </a:lnTo>
                  <a:lnTo>
                    <a:pt x="1971" y="3368"/>
                  </a:lnTo>
                  <a:lnTo>
                    <a:pt x="2009" y="3363"/>
                  </a:lnTo>
                  <a:lnTo>
                    <a:pt x="2044" y="3356"/>
                  </a:lnTo>
                  <a:lnTo>
                    <a:pt x="2078" y="3348"/>
                  </a:lnTo>
                  <a:lnTo>
                    <a:pt x="2112" y="3339"/>
                  </a:lnTo>
                  <a:lnTo>
                    <a:pt x="2145" y="3329"/>
                  </a:lnTo>
                  <a:lnTo>
                    <a:pt x="2175" y="3318"/>
                  </a:lnTo>
                  <a:lnTo>
                    <a:pt x="2204" y="3306"/>
                  </a:lnTo>
                  <a:lnTo>
                    <a:pt x="2233" y="3294"/>
                  </a:lnTo>
                  <a:lnTo>
                    <a:pt x="2260" y="3279"/>
                  </a:lnTo>
                  <a:lnTo>
                    <a:pt x="2285" y="3264"/>
                  </a:lnTo>
                  <a:lnTo>
                    <a:pt x="2311" y="3248"/>
                  </a:lnTo>
                  <a:lnTo>
                    <a:pt x="2333" y="3231"/>
                  </a:lnTo>
                  <a:lnTo>
                    <a:pt x="2355" y="3213"/>
                  </a:lnTo>
                  <a:lnTo>
                    <a:pt x="2376" y="3194"/>
                  </a:lnTo>
                  <a:lnTo>
                    <a:pt x="2395" y="3174"/>
                  </a:lnTo>
                  <a:lnTo>
                    <a:pt x="2412" y="3153"/>
                  </a:lnTo>
                  <a:lnTo>
                    <a:pt x="2428" y="3131"/>
                  </a:lnTo>
                  <a:lnTo>
                    <a:pt x="2443" y="3106"/>
                  </a:lnTo>
                  <a:lnTo>
                    <a:pt x="2456" y="3082"/>
                  </a:lnTo>
                  <a:lnTo>
                    <a:pt x="2467" y="3057"/>
                  </a:lnTo>
                  <a:lnTo>
                    <a:pt x="2478" y="3031"/>
                  </a:lnTo>
                  <a:lnTo>
                    <a:pt x="2486" y="3005"/>
                  </a:lnTo>
                  <a:lnTo>
                    <a:pt x="2494" y="2976"/>
                  </a:lnTo>
                  <a:lnTo>
                    <a:pt x="2499" y="2947"/>
                  </a:lnTo>
                  <a:lnTo>
                    <a:pt x="2503" y="2916"/>
                  </a:lnTo>
                  <a:lnTo>
                    <a:pt x="2505" y="2886"/>
                  </a:lnTo>
                  <a:lnTo>
                    <a:pt x="2506" y="2853"/>
                  </a:lnTo>
                  <a:lnTo>
                    <a:pt x="2506" y="2853"/>
                  </a:lnTo>
                  <a:close/>
                  <a:moveTo>
                    <a:pt x="3622" y="3976"/>
                  </a:moveTo>
                  <a:lnTo>
                    <a:pt x="3622" y="0"/>
                  </a:lnTo>
                  <a:lnTo>
                    <a:pt x="4282" y="0"/>
                  </a:lnTo>
                  <a:lnTo>
                    <a:pt x="4282" y="3976"/>
                  </a:lnTo>
                  <a:lnTo>
                    <a:pt x="3622" y="3976"/>
                  </a:lnTo>
                  <a:close/>
                  <a:moveTo>
                    <a:pt x="6630" y="3976"/>
                  </a:moveTo>
                  <a:lnTo>
                    <a:pt x="6630" y="3622"/>
                  </a:lnTo>
                  <a:lnTo>
                    <a:pt x="6630" y="3622"/>
                  </a:lnTo>
                  <a:lnTo>
                    <a:pt x="6611" y="3643"/>
                  </a:lnTo>
                  <a:lnTo>
                    <a:pt x="6592" y="3665"/>
                  </a:lnTo>
                  <a:lnTo>
                    <a:pt x="6572" y="3686"/>
                  </a:lnTo>
                  <a:lnTo>
                    <a:pt x="6551" y="3707"/>
                  </a:lnTo>
                  <a:lnTo>
                    <a:pt x="6530" y="3727"/>
                  </a:lnTo>
                  <a:lnTo>
                    <a:pt x="6508" y="3747"/>
                  </a:lnTo>
                  <a:lnTo>
                    <a:pt x="6486" y="3766"/>
                  </a:lnTo>
                  <a:lnTo>
                    <a:pt x="6463" y="3785"/>
                  </a:lnTo>
                  <a:lnTo>
                    <a:pt x="6439" y="3803"/>
                  </a:lnTo>
                  <a:lnTo>
                    <a:pt x="6415" y="3821"/>
                  </a:lnTo>
                  <a:lnTo>
                    <a:pt x="6389" y="3838"/>
                  </a:lnTo>
                  <a:lnTo>
                    <a:pt x="6364" y="3855"/>
                  </a:lnTo>
                  <a:lnTo>
                    <a:pt x="6338" y="3872"/>
                  </a:lnTo>
                  <a:lnTo>
                    <a:pt x="6310" y="3887"/>
                  </a:lnTo>
                  <a:lnTo>
                    <a:pt x="6282" y="3902"/>
                  </a:lnTo>
                  <a:lnTo>
                    <a:pt x="6254" y="3916"/>
                  </a:lnTo>
                  <a:lnTo>
                    <a:pt x="6224" y="3930"/>
                  </a:lnTo>
                  <a:lnTo>
                    <a:pt x="6195" y="3942"/>
                  </a:lnTo>
                  <a:lnTo>
                    <a:pt x="6164" y="3955"/>
                  </a:lnTo>
                  <a:lnTo>
                    <a:pt x="6133" y="3966"/>
                  </a:lnTo>
                  <a:lnTo>
                    <a:pt x="6101" y="3977"/>
                  </a:lnTo>
                  <a:lnTo>
                    <a:pt x="6068" y="3986"/>
                  </a:lnTo>
                  <a:lnTo>
                    <a:pt x="6034" y="3996"/>
                  </a:lnTo>
                  <a:lnTo>
                    <a:pt x="6000" y="4003"/>
                  </a:lnTo>
                  <a:lnTo>
                    <a:pt x="5966" y="4011"/>
                  </a:lnTo>
                  <a:lnTo>
                    <a:pt x="5930" y="4017"/>
                  </a:lnTo>
                  <a:lnTo>
                    <a:pt x="5893" y="4022"/>
                  </a:lnTo>
                  <a:lnTo>
                    <a:pt x="5855" y="4027"/>
                  </a:lnTo>
                  <a:lnTo>
                    <a:pt x="5817" y="4031"/>
                  </a:lnTo>
                  <a:lnTo>
                    <a:pt x="5778" y="4034"/>
                  </a:lnTo>
                  <a:lnTo>
                    <a:pt x="5738" y="4035"/>
                  </a:lnTo>
                  <a:lnTo>
                    <a:pt x="5698" y="4035"/>
                  </a:lnTo>
                  <a:lnTo>
                    <a:pt x="5698" y="4035"/>
                  </a:lnTo>
                  <a:lnTo>
                    <a:pt x="5648" y="4035"/>
                  </a:lnTo>
                  <a:lnTo>
                    <a:pt x="5597" y="4032"/>
                  </a:lnTo>
                  <a:lnTo>
                    <a:pt x="5547" y="4027"/>
                  </a:lnTo>
                  <a:lnTo>
                    <a:pt x="5497" y="4021"/>
                  </a:lnTo>
                  <a:lnTo>
                    <a:pt x="5449" y="4013"/>
                  </a:lnTo>
                  <a:lnTo>
                    <a:pt x="5402" y="4003"/>
                  </a:lnTo>
                  <a:lnTo>
                    <a:pt x="5354" y="3991"/>
                  </a:lnTo>
                  <a:lnTo>
                    <a:pt x="5308" y="3978"/>
                  </a:lnTo>
                  <a:lnTo>
                    <a:pt x="5263" y="3962"/>
                  </a:lnTo>
                  <a:lnTo>
                    <a:pt x="5219" y="3945"/>
                  </a:lnTo>
                  <a:lnTo>
                    <a:pt x="5177" y="3926"/>
                  </a:lnTo>
                  <a:lnTo>
                    <a:pt x="5135" y="3906"/>
                  </a:lnTo>
                  <a:lnTo>
                    <a:pt x="5095" y="3884"/>
                  </a:lnTo>
                  <a:lnTo>
                    <a:pt x="5056" y="3860"/>
                  </a:lnTo>
                  <a:lnTo>
                    <a:pt x="5018" y="3835"/>
                  </a:lnTo>
                  <a:lnTo>
                    <a:pt x="4982" y="3808"/>
                  </a:lnTo>
                  <a:lnTo>
                    <a:pt x="4947" y="3779"/>
                  </a:lnTo>
                  <a:lnTo>
                    <a:pt x="4915" y="3748"/>
                  </a:lnTo>
                  <a:lnTo>
                    <a:pt x="4883" y="3716"/>
                  </a:lnTo>
                  <a:lnTo>
                    <a:pt x="4855" y="3682"/>
                  </a:lnTo>
                  <a:lnTo>
                    <a:pt x="4840" y="3665"/>
                  </a:lnTo>
                  <a:lnTo>
                    <a:pt x="4828" y="3646"/>
                  </a:lnTo>
                  <a:lnTo>
                    <a:pt x="4814" y="3628"/>
                  </a:lnTo>
                  <a:lnTo>
                    <a:pt x="4802" y="3609"/>
                  </a:lnTo>
                  <a:lnTo>
                    <a:pt x="4790" y="3590"/>
                  </a:lnTo>
                  <a:lnTo>
                    <a:pt x="4779" y="3570"/>
                  </a:lnTo>
                  <a:lnTo>
                    <a:pt x="4768" y="3550"/>
                  </a:lnTo>
                  <a:lnTo>
                    <a:pt x="4757" y="3529"/>
                  </a:lnTo>
                  <a:lnTo>
                    <a:pt x="4748" y="3509"/>
                  </a:lnTo>
                  <a:lnTo>
                    <a:pt x="4738" y="3487"/>
                  </a:lnTo>
                  <a:lnTo>
                    <a:pt x="4730" y="3466"/>
                  </a:lnTo>
                  <a:lnTo>
                    <a:pt x="4722" y="3444"/>
                  </a:lnTo>
                  <a:lnTo>
                    <a:pt x="4715" y="3421"/>
                  </a:lnTo>
                  <a:lnTo>
                    <a:pt x="4708" y="3399"/>
                  </a:lnTo>
                  <a:lnTo>
                    <a:pt x="4701" y="3375"/>
                  </a:lnTo>
                  <a:lnTo>
                    <a:pt x="4696" y="3351"/>
                  </a:lnTo>
                  <a:lnTo>
                    <a:pt x="4691" y="3327"/>
                  </a:lnTo>
                  <a:lnTo>
                    <a:pt x="4687" y="3303"/>
                  </a:lnTo>
                  <a:lnTo>
                    <a:pt x="4682" y="3278"/>
                  </a:lnTo>
                  <a:lnTo>
                    <a:pt x="4679" y="3253"/>
                  </a:lnTo>
                  <a:lnTo>
                    <a:pt x="4677" y="3227"/>
                  </a:lnTo>
                  <a:lnTo>
                    <a:pt x="4676" y="3201"/>
                  </a:lnTo>
                  <a:lnTo>
                    <a:pt x="4675" y="3175"/>
                  </a:lnTo>
                  <a:lnTo>
                    <a:pt x="4674" y="3147"/>
                  </a:lnTo>
                  <a:lnTo>
                    <a:pt x="4674" y="3136"/>
                  </a:lnTo>
                  <a:lnTo>
                    <a:pt x="4674" y="3136"/>
                  </a:lnTo>
                  <a:lnTo>
                    <a:pt x="4675" y="3108"/>
                  </a:lnTo>
                  <a:lnTo>
                    <a:pt x="4676" y="3079"/>
                  </a:lnTo>
                  <a:lnTo>
                    <a:pt x="4677" y="3051"/>
                  </a:lnTo>
                  <a:lnTo>
                    <a:pt x="4680" y="3023"/>
                  </a:lnTo>
                  <a:lnTo>
                    <a:pt x="4683" y="2997"/>
                  </a:lnTo>
                  <a:lnTo>
                    <a:pt x="4687" y="2970"/>
                  </a:lnTo>
                  <a:lnTo>
                    <a:pt x="4692" y="2945"/>
                  </a:lnTo>
                  <a:lnTo>
                    <a:pt x="4697" y="2918"/>
                  </a:lnTo>
                  <a:lnTo>
                    <a:pt x="4702" y="2893"/>
                  </a:lnTo>
                  <a:lnTo>
                    <a:pt x="4710" y="2869"/>
                  </a:lnTo>
                  <a:lnTo>
                    <a:pt x="4716" y="2845"/>
                  </a:lnTo>
                  <a:lnTo>
                    <a:pt x="4724" y="2821"/>
                  </a:lnTo>
                  <a:lnTo>
                    <a:pt x="4733" y="2797"/>
                  </a:lnTo>
                  <a:lnTo>
                    <a:pt x="4742" y="2774"/>
                  </a:lnTo>
                  <a:lnTo>
                    <a:pt x="4752" y="2752"/>
                  </a:lnTo>
                  <a:lnTo>
                    <a:pt x="4762" y="2730"/>
                  </a:lnTo>
                  <a:lnTo>
                    <a:pt x="4773" y="2709"/>
                  </a:lnTo>
                  <a:lnTo>
                    <a:pt x="4784" y="2688"/>
                  </a:lnTo>
                  <a:lnTo>
                    <a:pt x="4797" y="2667"/>
                  </a:lnTo>
                  <a:lnTo>
                    <a:pt x="4810" y="2647"/>
                  </a:lnTo>
                  <a:lnTo>
                    <a:pt x="4823" y="2627"/>
                  </a:lnTo>
                  <a:lnTo>
                    <a:pt x="4837" y="2608"/>
                  </a:lnTo>
                  <a:lnTo>
                    <a:pt x="4852" y="2589"/>
                  </a:lnTo>
                  <a:lnTo>
                    <a:pt x="4866" y="2571"/>
                  </a:lnTo>
                  <a:lnTo>
                    <a:pt x="4882" y="2554"/>
                  </a:lnTo>
                  <a:lnTo>
                    <a:pt x="4898" y="2536"/>
                  </a:lnTo>
                  <a:lnTo>
                    <a:pt x="4915" y="2519"/>
                  </a:lnTo>
                  <a:lnTo>
                    <a:pt x="4932" y="2503"/>
                  </a:lnTo>
                  <a:lnTo>
                    <a:pt x="4950" y="2487"/>
                  </a:lnTo>
                  <a:lnTo>
                    <a:pt x="4967" y="2472"/>
                  </a:lnTo>
                  <a:lnTo>
                    <a:pt x="4986" y="2456"/>
                  </a:lnTo>
                  <a:lnTo>
                    <a:pt x="5005" y="2441"/>
                  </a:lnTo>
                  <a:lnTo>
                    <a:pt x="5025" y="2427"/>
                  </a:lnTo>
                  <a:lnTo>
                    <a:pt x="5045" y="2414"/>
                  </a:lnTo>
                  <a:lnTo>
                    <a:pt x="5066" y="2400"/>
                  </a:lnTo>
                  <a:lnTo>
                    <a:pt x="5087" y="2387"/>
                  </a:lnTo>
                  <a:lnTo>
                    <a:pt x="5131" y="2363"/>
                  </a:lnTo>
                  <a:lnTo>
                    <a:pt x="5177" y="2341"/>
                  </a:lnTo>
                  <a:lnTo>
                    <a:pt x="5224" y="2320"/>
                  </a:lnTo>
                  <a:lnTo>
                    <a:pt x="5272" y="2301"/>
                  </a:lnTo>
                  <a:lnTo>
                    <a:pt x="5323" y="2284"/>
                  </a:lnTo>
                  <a:lnTo>
                    <a:pt x="5375" y="2269"/>
                  </a:lnTo>
                  <a:lnTo>
                    <a:pt x="5428" y="2255"/>
                  </a:lnTo>
                  <a:lnTo>
                    <a:pt x="5484" y="2243"/>
                  </a:lnTo>
                  <a:lnTo>
                    <a:pt x="5540" y="2234"/>
                  </a:lnTo>
                  <a:lnTo>
                    <a:pt x="5597" y="2226"/>
                  </a:lnTo>
                  <a:lnTo>
                    <a:pt x="5656" y="2219"/>
                  </a:lnTo>
                  <a:lnTo>
                    <a:pt x="5716" y="2215"/>
                  </a:lnTo>
                  <a:lnTo>
                    <a:pt x="5777" y="2212"/>
                  </a:lnTo>
                  <a:lnTo>
                    <a:pt x="5839" y="2212"/>
                  </a:lnTo>
                  <a:lnTo>
                    <a:pt x="5839" y="2212"/>
                  </a:lnTo>
                  <a:lnTo>
                    <a:pt x="5903" y="2212"/>
                  </a:lnTo>
                  <a:lnTo>
                    <a:pt x="5964" y="2214"/>
                  </a:lnTo>
                  <a:lnTo>
                    <a:pt x="6023" y="2216"/>
                  </a:lnTo>
                  <a:lnTo>
                    <a:pt x="6080" y="2220"/>
                  </a:lnTo>
                  <a:lnTo>
                    <a:pt x="6134" y="2224"/>
                  </a:lnTo>
                  <a:lnTo>
                    <a:pt x="6186" y="2231"/>
                  </a:lnTo>
                  <a:lnTo>
                    <a:pt x="6236" y="2237"/>
                  </a:lnTo>
                  <a:lnTo>
                    <a:pt x="6284" y="2244"/>
                  </a:lnTo>
                  <a:lnTo>
                    <a:pt x="6332" y="2253"/>
                  </a:lnTo>
                  <a:lnTo>
                    <a:pt x="6378" y="2262"/>
                  </a:lnTo>
                  <a:lnTo>
                    <a:pt x="6422" y="2272"/>
                  </a:lnTo>
                  <a:lnTo>
                    <a:pt x="6466" y="2282"/>
                  </a:lnTo>
                  <a:lnTo>
                    <a:pt x="6509" y="2293"/>
                  </a:lnTo>
                  <a:lnTo>
                    <a:pt x="6551" y="2305"/>
                  </a:lnTo>
                  <a:lnTo>
                    <a:pt x="6635" y="2331"/>
                  </a:lnTo>
                  <a:lnTo>
                    <a:pt x="6635" y="2260"/>
                  </a:lnTo>
                  <a:lnTo>
                    <a:pt x="6635" y="2260"/>
                  </a:lnTo>
                  <a:lnTo>
                    <a:pt x="6634" y="2223"/>
                  </a:lnTo>
                  <a:lnTo>
                    <a:pt x="6632" y="2188"/>
                  </a:lnTo>
                  <a:lnTo>
                    <a:pt x="6629" y="2153"/>
                  </a:lnTo>
                  <a:lnTo>
                    <a:pt x="6624" y="2119"/>
                  </a:lnTo>
                  <a:lnTo>
                    <a:pt x="6618" y="2087"/>
                  </a:lnTo>
                  <a:lnTo>
                    <a:pt x="6609" y="2055"/>
                  </a:lnTo>
                  <a:lnTo>
                    <a:pt x="6600" y="2026"/>
                  </a:lnTo>
                  <a:lnTo>
                    <a:pt x="6589" y="1996"/>
                  </a:lnTo>
                  <a:lnTo>
                    <a:pt x="6577" y="1968"/>
                  </a:lnTo>
                  <a:lnTo>
                    <a:pt x="6564" y="1941"/>
                  </a:lnTo>
                  <a:lnTo>
                    <a:pt x="6548" y="1915"/>
                  </a:lnTo>
                  <a:lnTo>
                    <a:pt x="6532" y="1890"/>
                  </a:lnTo>
                  <a:lnTo>
                    <a:pt x="6515" y="1867"/>
                  </a:lnTo>
                  <a:lnTo>
                    <a:pt x="6496" y="1845"/>
                  </a:lnTo>
                  <a:lnTo>
                    <a:pt x="6475" y="1824"/>
                  </a:lnTo>
                  <a:lnTo>
                    <a:pt x="6452" y="1803"/>
                  </a:lnTo>
                  <a:lnTo>
                    <a:pt x="6429" y="1784"/>
                  </a:lnTo>
                  <a:lnTo>
                    <a:pt x="6405" y="1767"/>
                  </a:lnTo>
                  <a:lnTo>
                    <a:pt x="6380" y="1750"/>
                  </a:lnTo>
                  <a:lnTo>
                    <a:pt x="6353" y="1735"/>
                  </a:lnTo>
                  <a:lnTo>
                    <a:pt x="6324" y="1721"/>
                  </a:lnTo>
                  <a:lnTo>
                    <a:pt x="6294" y="1707"/>
                  </a:lnTo>
                  <a:lnTo>
                    <a:pt x="6263" y="1696"/>
                  </a:lnTo>
                  <a:lnTo>
                    <a:pt x="6231" y="1685"/>
                  </a:lnTo>
                  <a:lnTo>
                    <a:pt x="6197" y="1676"/>
                  </a:lnTo>
                  <a:lnTo>
                    <a:pt x="6162" y="1668"/>
                  </a:lnTo>
                  <a:lnTo>
                    <a:pt x="6126" y="1661"/>
                  </a:lnTo>
                  <a:lnTo>
                    <a:pt x="6089" y="1656"/>
                  </a:lnTo>
                  <a:lnTo>
                    <a:pt x="6050" y="1650"/>
                  </a:lnTo>
                  <a:lnTo>
                    <a:pt x="6011" y="1647"/>
                  </a:lnTo>
                  <a:lnTo>
                    <a:pt x="5969" y="1646"/>
                  </a:lnTo>
                  <a:lnTo>
                    <a:pt x="5927" y="1645"/>
                  </a:lnTo>
                  <a:lnTo>
                    <a:pt x="5927" y="1645"/>
                  </a:lnTo>
                  <a:lnTo>
                    <a:pt x="5868" y="1646"/>
                  </a:lnTo>
                  <a:lnTo>
                    <a:pt x="5810" y="1648"/>
                  </a:lnTo>
                  <a:lnTo>
                    <a:pt x="5754" y="1653"/>
                  </a:lnTo>
                  <a:lnTo>
                    <a:pt x="5699" y="1658"/>
                  </a:lnTo>
                  <a:lnTo>
                    <a:pt x="5647" y="1664"/>
                  </a:lnTo>
                  <a:lnTo>
                    <a:pt x="5594" y="1673"/>
                  </a:lnTo>
                  <a:lnTo>
                    <a:pt x="5544" y="1683"/>
                  </a:lnTo>
                  <a:lnTo>
                    <a:pt x="5493" y="1694"/>
                  </a:lnTo>
                  <a:lnTo>
                    <a:pt x="5444" y="1706"/>
                  </a:lnTo>
                  <a:lnTo>
                    <a:pt x="5395" y="1720"/>
                  </a:lnTo>
                  <a:lnTo>
                    <a:pt x="5347" y="1734"/>
                  </a:lnTo>
                  <a:lnTo>
                    <a:pt x="5299" y="1750"/>
                  </a:lnTo>
                  <a:lnTo>
                    <a:pt x="5250" y="1767"/>
                  </a:lnTo>
                  <a:lnTo>
                    <a:pt x="5202" y="1785"/>
                  </a:lnTo>
                  <a:lnTo>
                    <a:pt x="5154" y="1804"/>
                  </a:lnTo>
                  <a:lnTo>
                    <a:pt x="5105" y="1824"/>
                  </a:lnTo>
                  <a:lnTo>
                    <a:pt x="4924" y="1296"/>
                  </a:lnTo>
                  <a:lnTo>
                    <a:pt x="4924" y="1296"/>
                  </a:lnTo>
                  <a:lnTo>
                    <a:pt x="4984" y="1270"/>
                  </a:lnTo>
                  <a:lnTo>
                    <a:pt x="5043" y="1245"/>
                  </a:lnTo>
                  <a:lnTo>
                    <a:pt x="5103" y="1222"/>
                  </a:lnTo>
                  <a:lnTo>
                    <a:pt x="5163" y="1198"/>
                  </a:lnTo>
                  <a:lnTo>
                    <a:pt x="5224" y="1177"/>
                  </a:lnTo>
                  <a:lnTo>
                    <a:pt x="5287" y="1158"/>
                  </a:lnTo>
                  <a:lnTo>
                    <a:pt x="5350" y="1140"/>
                  </a:lnTo>
                  <a:lnTo>
                    <a:pt x="5415" y="1123"/>
                  </a:lnTo>
                  <a:lnTo>
                    <a:pt x="5482" y="1108"/>
                  </a:lnTo>
                  <a:lnTo>
                    <a:pt x="5551" y="1095"/>
                  </a:lnTo>
                  <a:lnTo>
                    <a:pt x="5623" y="1084"/>
                  </a:lnTo>
                  <a:lnTo>
                    <a:pt x="5696" y="1074"/>
                  </a:lnTo>
                  <a:lnTo>
                    <a:pt x="5772" y="1067"/>
                  </a:lnTo>
                  <a:lnTo>
                    <a:pt x="5852" y="1061"/>
                  </a:lnTo>
                  <a:lnTo>
                    <a:pt x="5934" y="1058"/>
                  </a:lnTo>
                  <a:lnTo>
                    <a:pt x="6020" y="1057"/>
                  </a:lnTo>
                  <a:lnTo>
                    <a:pt x="6020" y="1057"/>
                  </a:lnTo>
                  <a:lnTo>
                    <a:pt x="6059" y="1058"/>
                  </a:lnTo>
                  <a:lnTo>
                    <a:pt x="6098" y="1058"/>
                  </a:lnTo>
                  <a:lnTo>
                    <a:pt x="6137" y="1060"/>
                  </a:lnTo>
                  <a:lnTo>
                    <a:pt x="6175" y="1062"/>
                  </a:lnTo>
                  <a:lnTo>
                    <a:pt x="6212" y="1065"/>
                  </a:lnTo>
                  <a:lnTo>
                    <a:pt x="6247" y="1068"/>
                  </a:lnTo>
                  <a:lnTo>
                    <a:pt x="6283" y="1072"/>
                  </a:lnTo>
                  <a:lnTo>
                    <a:pt x="6318" y="1078"/>
                  </a:lnTo>
                  <a:lnTo>
                    <a:pt x="6353" y="1083"/>
                  </a:lnTo>
                  <a:lnTo>
                    <a:pt x="6386" y="1089"/>
                  </a:lnTo>
                  <a:lnTo>
                    <a:pt x="6420" y="1095"/>
                  </a:lnTo>
                  <a:lnTo>
                    <a:pt x="6452" y="1103"/>
                  </a:lnTo>
                  <a:lnTo>
                    <a:pt x="6484" y="1111"/>
                  </a:lnTo>
                  <a:lnTo>
                    <a:pt x="6516" y="1120"/>
                  </a:lnTo>
                  <a:lnTo>
                    <a:pt x="6546" y="1129"/>
                  </a:lnTo>
                  <a:lnTo>
                    <a:pt x="6576" y="1139"/>
                  </a:lnTo>
                  <a:lnTo>
                    <a:pt x="6605" y="1149"/>
                  </a:lnTo>
                  <a:lnTo>
                    <a:pt x="6634" y="1160"/>
                  </a:lnTo>
                  <a:lnTo>
                    <a:pt x="6662" y="1171"/>
                  </a:lnTo>
                  <a:lnTo>
                    <a:pt x="6690" y="1184"/>
                  </a:lnTo>
                  <a:lnTo>
                    <a:pt x="6716" y="1196"/>
                  </a:lnTo>
                  <a:lnTo>
                    <a:pt x="6743" y="1210"/>
                  </a:lnTo>
                  <a:lnTo>
                    <a:pt x="6768" y="1224"/>
                  </a:lnTo>
                  <a:lnTo>
                    <a:pt x="6793" y="1238"/>
                  </a:lnTo>
                  <a:lnTo>
                    <a:pt x="6817" y="1253"/>
                  </a:lnTo>
                  <a:lnTo>
                    <a:pt x="6842" y="1269"/>
                  </a:lnTo>
                  <a:lnTo>
                    <a:pt x="6865" y="1286"/>
                  </a:lnTo>
                  <a:lnTo>
                    <a:pt x="6887" y="1303"/>
                  </a:lnTo>
                  <a:lnTo>
                    <a:pt x="6909" y="1320"/>
                  </a:lnTo>
                  <a:lnTo>
                    <a:pt x="6930" y="1338"/>
                  </a:lnTo>
                  <a:lnTo>
                    <a:pt x="6951" y="1357"/>
                  </a:lnTo>
                  <a:lnTo>
                    <a:pt x="6971" y="1376"/>
                  </a:lnTo>
                  <a:lnTo>
                    <a:pt x="6990" y="1396"/>
                  </a:lnTo>
                  <a:lnTo>
                    <a:pt x="7009" y="1416"/>
                  </a:lnTo>
                  <a:lnTo>
                    <a:pt x="7027" y="1437"/>
                  </a:lnTo>
                  <a:lnTo>
                    <a:pt x="7045" y="1458"/>
                  </a:lnTo>
                  <a:lnTo>
                    <a:pt x="7061" y="1480"/>
                  </a:lnTo>
                  <a:lnTo>
                    <a:pt x="7077" y="1502"/>
                  </a:lnTo>
                  <a:lnTo>
                    <a:pt x="7093" y="1525"/>
                  </a:lnTo>
                  <a:lnTo>
                    <a:pt x="7108" y="1550"/>
                  </a:lnTo>
                  <a:lnTo>
                    <a:pt x="7122" y="1574"/>
                  </a:lnTo>
                  <a:lnTo>
                    <a:pt x="7136" y="1598"/>
                  </a:lnTo>
                  <a:lnTo>
                    <a:pt x="7149" y="1623"/>
                  </a:lnTo>
                  <a:lnTo>
                    <a:pt x="7161" y="1649"/>
                  </a:lnTo>
                  <a:lnTo>
                    <a:pt x="7174" y="1676"/>
                  </a:lnTo>
                  <a:lnTo>
                    <a:pt x="7184" y="1702"/>
                  </a:lnTo>
                  <a:lnTo>
                    <a:pt x="7196" y="1729"/>
                  </a:lnTo>
                  <a:lnTo>
                    <a:pt x="7206" y="1758"/>
                  </a:lnTo>
                  <a:lnTo>
                    <a:pt x="7215" y="1786"/>
                  </a:lnTo>
                  <a:lnTo>
                    <a:pt x="7224" y="1814"/>
                  </a:lnTo>
                  <a:lnTo>
                    <a:pt x="7232" y="1844"/>
                  </a:lnTo>
                  <a:lnTo>
                    <a:pt x="7240" y="1873"/>
                  </a:lnTo>
                  <a:lnTo>
                    <a:pt x="7247" y="1904"/>
                  </a:lnTo>
                  <a:lnTo>
                    <a:pt x="7253" y="1935"/>
                  </a:lnTo>
                  <a:lnTo>
                    <a:pt x="7259" y="1966"/>
                  </a:lnTo>
                  <a:lnTo>
                    <a:pt x="7264" y="1998"/>
                  </a:lnTo>
                  <a:lnTo>
                    <a:pt x="7269" y="2031"/>
                  </a:lnTo>
                  <a:lnTo>
                    <a:pt x="7273" y="2064"/>
                  </a:lnTo>
                  <a:lnTo>
                    <a:pt x="7276" y="2097"/>
                  </a:lnTo>
                  <a:lnTo>
                    <a:pt x="7279" y="2131"/>
                  </a:lnTo>
                  <a:lnTo>
                    <a:pt x="7281" y="2165"/>
                  </a:lnTo>
                  <a:lnTo>
                    <a:pt x="7282" y="2200"/>
                  </a:lnTo>
                  <a:lnTo>
                    <a:pt x="7283" y="2271"/>
                  </a:lnTo>
                  <a:lnTo>
                    <a:pt x="7283" y="3976"/>
                  </a:lnTo>
                  <a:lnTo>
                    <a:pt x="6630" y="3976"/>
                  </a:lnTo>
                  <a:close/>
                  <a:moveTo>
                    <a:pt x="6646" y="2755"/>
                  </a:moveTo>
                  <a:lnTo>
                    <a:pt x="6646" y="2755"/>
                  </a:lnTo>
                  <a:lnTo>
                    <a:pt x="6613" y="2743"/>
                  </a:lnTo>
                  <a:lnTo>
                    <a:pt x="6580" y="2731"/>
                  </a:lnTo>
                  <a:lnTo>
                    <a:pt x="6545" y="2721"/>
                  </a:lnTo>
                  <a:lnTo>
                    <a:pt x="6508" y="2710"/>
                  </a:lnTo>
                  <a:lnTo>
                    <a:pt x="6470" y="2700"/>
                  </a:lnTo>
                  <a:lnTo>
                    <a:pt x="6431" y="2690"/>
                  </a:lnTo>
                  <a:lnTo>
                    <a:pt x="6390" y="2682"/>
                  </a:lnTo>
                  <a:lnTo>
                    <a:pt x="6349" y="2674"/>
                  </a:lnTo>
                  <a:lnTo>
                    <a:pt x="6307" y="2667"/>
                  </a:lnTo>
                  <a:lnTo>
                    <a:pt x="6264" y="2660"/>
                  </a:lnTo>
                  <a:lnTo>
                    <a:pt x="6220" y="2654"/>
                  </a:lnTo>
                  <a:lnTo>
                    <a:pt x="6175" y="2650"/>
                  </a:lnTo>
                  <a:lnTo>
                    <a:pt x="6129" y="2646"/>
                  </a:lnTo>
                  <a:lnTo>
                    <a:pt x="6082" y="2644"/>
                  </a:lnTo>
                  <a:lnTo>
                    <a:pt x="6035" y="2642"/>
                  </a:lnTo>
                  <a:lnTo>
                    <a:pt x="5988" y="2641"/>
                  </a:lnTo>
                  <a:lnTo>
                    <a:pt x="5988" y="2641"/>
                  </a:lnTo>
                  <a:lnTo>
                    <a:pt x="5949" y="2642"/>
                  </a:lnTo>
                  <a:lnTo>
                    <a:pt x="5912" y="2643"/>
                  </a:lnTo>
                  <a:lnTo>
                    <a:pt x="5875" y="2646"/>
                  </a:lnTo>
                  <a:lnTo>
                    <a:pt x="5840" y="2649"/>
                  </a:lnTo>
                  <a:lnTo>
                    <a:pt x="5806" y="2653"/>
                  </a:lnTo>
                  <a:lnTo>
                    <a:pt x="5773" y="2659"/>
                  </a:lnTo>
                  <a:lnTo>
                    <a:pt x="5740" y="2665"/>
                  </a:lnTo>
                  <a:lnTo>
                    <a:pt x="5710" y="2672"/>
                  </a:lnTo>
                  <a:lnTo>
                    <a:pt x="5679" y="2681"/>
                  </a:lnTo>
                  <a:lnTo>
                    <a:pt x="5651" y="2689"/>
                  </a:lnTo>
                  <a:lnTo>
                    <a:pt x="5624" y="2700"/>
                  </a:lnTo>
                  <a:lnTo>
                    <a:pt x="5596" y="2710"/>
                  </a:lnTo>
                  <a:lnTo>
                    <a:pt x="5571" y="2722"/>
                  </a:lnTo>
                  <a:lnTo>
                    <a:pt x="5547" y="2734"/>
                  </a:lnTo>
                  <a:lnTo>
                    <a:pt x="5524" y="2748"/>
                  </a:lnTo>
                  <a:lnTo>
                    <a:pt x="5503" y="2763"/>
                  </a:lnTo>
                  <a:lnTo>
                    <a:pt x="5482" y="2777"/>
                  </a:lnTo>
                  <a:lnTo>
                    <a:pt x="5463" y="2794"/>
                  </a:lnTo>
                  <a:lnTo>
                    <a:pt x="5444" y="2811"/>
                  </a:lnTo>
                  <a:lnTo>
                    <a:pt x="5427" y="2829"/>
                  </a:lnTo>
                  <a:lnTo>
                    <a:pt x="5412" y="2847"/>
                  </a:lnTo>
                  <a:lnTo>
                    <a:pt x="5398" y="2867"/>
                  </a:lnTo>
                  <a:lnTo>
                    <a:pt x="5385" y="2887"/>
                  </a:lnTo>
                  <a:lnTo>
                    <a:pt x="5373" y="2908"/>
                  </a:lnTo>
                  <a:lnTo>
                    <a:pt x="5363" y="2930"/>
                  </a:lnTo>
                  <a:lnTo>
                    <a:pt x="5353" y="2952"/>
                  </a:lnTo>
                  <a:lnTo>
                    <a:pt x="5346" y="2976"/>
                  </a:lnTo>
                  <a:lnTo>
                    <a:pt x="5340" y="3000"/>
                  </a:lnTo>
                  <a:lnTo>
                    <a:pt x="5334" y="3024"/>
                  </a:lnTo>
                  <a:lnTo>
                    <a:pt x="5331" y="3051"/>
                  </a:lnTo>
                  <a:lnTo>
                    <a:pt x="5329" y="3077"/>
                  </a:lnTo>
                  <a:lnTo>
                    <a:pt x="5328" y="3104"/>
                  </a:lnTo>
                  <a:lnTo>
                    <a:pt x="5328" y="3115"/>
                  </a:lnTo>
                  <a:lnTo>
                    <a:pt x="5328" y="3115"/>
                  </a:lnTo>
                  <a:lnTo>
                    <a:pt x="5329" y="3140"/>
                  </a:lnTo>
                  <a:lnTo>
                    <a:pt x="5331" y="3164"/>
                  </a:lnTo>
                  <a:lnTo>
                    <a:pt x="5334" y="3188"/>
                  </a:lnTo>
                  <a:lnTo>
                    <a:pt x="5340" y="3212"/>
                  </a:lnTo>
                  <a:lnTo>
                    <a:pt x="5345" y="3234"/>
                  </a:lnTo>
                  <a:lnTo>
                    <a:pt x="5352" y="3255"/>
                  </a:lnTo>
                  <a:lnTo>
                    <a:pt x="5362" y="3276"/>
                  </a:lnTo>
                  <a:lnTo>
                    <a:pt x="5371" y="3296"/>
                  </a:lnTo>
                  <a:lnTo>
                    <a:pt x="5382" y="3316"/>
                  </a:lnTo>
                  <a:lnTo>
                    <a:pt x="5394" y="3334"/>
                  </a:lnTo>
                  <a:lnTo>
                    <a:pt x="5408" y="3351"/>
                  </a:lnTo>
                  <a:lnTo>
                    <a:pt x="5422" y="3368"/>
                  </a:lnTo>
                  <a:lnTo>
                    <a:pt x="5438" y="3385"/>
                  </a:lnTo>
                  <a:lnTo>
                    <a:pt x="5453" y="3401"/>
                  </a:lnTo>
                  <a:lnTo>
                    <a:pt x="5471" y="3416"/>
                  </a:lnTo>
                  <a:lnTo>
                    <a:pt x="5489" y="3429"/>
                  </a:lnTo>
                  <a:lnTo>
                    <a:pt x="5509" y="3442"/>
                  </a:lnTo>
                  <a:lnTo>
                    <a:pt x="5529" y="3454"/>
                  </a:lnTo>
                  <a:lnTo>
                    <a:pt x="5550" y="3466"/>
                  </a:lnTo>
                  <a:lnTo>
                    <a:pt x="5571" y="3477"/>
                  </a:lnTo>
                  <a:lnTo>
                    <a:pt x="5594" y="3487"/>
                  </a:lnTo>
                  <a:lnTo>
                    <a:pt x="5617" y="3495"/>
                  </a:lnTo>
                  <a:lnTo>
                    <a:pt x="5642" y="3504"/>
                  </a:lnTo>
                  <a:lnTo>
                    <a:pt x="5666" y="3511"/>
                  </a:lnTo>
                  <a:lnTo>
                    <a:pt x="5691" y="3518"/>
                  </a:lnTo>
                  <a:lnTo>
                    <a:pt x="5717" y="3524"/>
                  </a:lnTo>
                  <a:lnTo>
                    <a:pt x="5744" y="3528"/>
                  </a:lnTo>
                  <a:lnTo>
                    <a:pt x="5771" y="3532"/>
                  </a:lnTo>
                  <a:lnTo>
                    <a:pt x="5798" y="3535"/>
                  </a:lnTo>
                  <a:lnTo>
                    <a:pt x="5827" y="3537"/>
                  </a:lnTo>
                  <a:lnTo>
                    <a:pt x="5855" y="3539"/>
                  </a:lnTo>
                  <a:lnTo>
                    <a:pt x="5883" y="3540"/>
                  </a:lnTo>
                  <a:lnTo>
                    <a:pt x="5883" y="3540"/>
                  </a:lnTo>
                  <a:lnTo>
                    <a:pt x="5924" y="3539"/>
                  </a:lnTo>
                  <a:lnTo>
                    <a:pt x="5964" y="3536"/>
                  </a:lnTo>
                  <a:lnTo>
                    <a:pt x="6003" y="3533"/>
                  </a:lnTo>
                  <a:lnTo>
                    <a:pt x="6041" y="3528"/>
                  </a:lnTo>
                  <a:lnTo>
                    <a:pt x="6079" y="3522"/>
                  </a:lnTo>
                  <a:lnTo>
                    <a:pt x="6116" y="3514"/>
                  </a:lnTo>
                  <a:lnTo>
                    <a:pt x="6152" y="3506"/>
                  </a:lnTo>
                  <a:lnTo>
                    <a:pt x="6186" y="3495"/>
                  </a:lnTo>
                  <a:lnTo>
                    <a:pt x="6221" y="3484"/>
                  </a:lnTo>
                  <a:lnTo>
                    <a:pt x="6254" y="3471"/>
                  </a:lnTo>
                  <a:lnTo>
                    <a:pt x="6285" y="3458"/>
                  </a:lnTo>
                  <a:lnTo>
                    <a:pt x="6317" y="3443"/>
                  </a:lnTo>
                  <a:lnTo>
                    <a:pt x="6346" y="3427"/>
                  </a:lnTo>
                  <a:lnTo>
                    <a:pt x="6375" y="3409"/>
                  </a:lnTo>
                  <a:lnTo>
                    <a:pt x="6402" y="3391"/>
                  </a:lnTo>
                  <a:lnTo>
                    <a:pt x="6428" y="3372"/>
                  </a:lnTo>
                  <a:lnTo>
                    <a:pt x="6454" y="3351"/>
                  </a:lnTo>
                  <a:lnTo>
                    <a:pt x="6477" y="3330"/>
                  </a:lnTo>
                  <a:lnTo>
                    <a:pt x="6499" y="3307"/>
                  </a:lnTo>
                  <a:lnTo>
                    <a:pt x="6520" y="3284"/>
                  </a:lnTo>
                  <a:lnTo>
                    <a:pt x="6539" y="3260"/>
                  </a:lnTo>
                  <a:lnTo>
                    <a:pt x="6557" y="3235"/>
                  </a:lnTo>
                  <a:lnTo>
                    <a:pt x="6573" y="3208"/>
                  </a:lnTo>
                  <a:lnTo>
                    <a:pt x="6588" y="3181"/>
                  </a:lnTo>
                  <a:lnTo>
                    <a:pt x="6602" y="3153"/>
                  </a:lnTo>
                  <a:lnTo>
                    <a:pt x="6613" y="3124"/>
                  </a:lnTo>
                  <a:lnTo>
                    <a:pt x="6623" y="3094"/>
                  </a:lnTo>
                  <a:lnTo>
                    <a:pt x="6631" y="3063"/>
                  </a:lnTo>
                  <a:lnTo>
                    <a:pt x="6638" y="3033"/>
                  </a:lnTo>
                  <a:lnTo>
                    <a:pt x="6642" y="3000"/>
                  </a:lnTo>
                  <a:lnTo>
                    <a:pt x="6645" y="2968"/>
                  </a:lnTo>
                  <a:lnTo>
                    <a:pt x="6646" y="2934"/>
                  </a:lnTo>
                  <a:lnTo>
                    <a:pt x="6646" y="2755"/>
                  </a:lnTo>
                  <a:close/>
                  <a:moveTo>
                    <a:pt x="9125" y="4040"/>
                  </a:moveTo>
                  <a:lnTo>
                    <a:pt x="9125" y="4040"/>
                  </a:lnTo>
                  <a:lnTo>
                    <a:pt x="9085" y="4040"/>
                  </a:lnTo>
                  <a:lnTo>
                    <a:pt x="9046" y="4039"/>
                  </a:lnTo>
                  <a:lnTo>
                    <a:pt x="9006" y="4036"/>
                  </a:lnTo>
                  <a:lnTo>
                    <a:pt x="8967" y="4033"/>
                  </a:lnTo>
                  <a:lnTo>
                    <a:pt x="8929" y="4028"/>
                  </a:lnTo>
                  <a:lnTo>
                    <a:pt x="8890" y="4023"/>
                  </a:lnTo>
                  <a:lnTo>
                    <a:pt x="8853" y="4017"/>
                  </a:lnTo>
                  <a:lnTo>
                    <a:pt x="8816" y="4010"/>
                  </a:lnTo>
                  <a:lnTo>
                    <a:pt x="8779" y="4002"/>
                  </a:lnTo>
                  <a:lnTo>
                    <a:pt x="8742" y="3994"/>
                  </a:lnTo>
                  <a:lnTo>
                    <a:pt x="8706" y="3983"/>
                  </a:lnTo>
                  <a:lnTo>
                    <a:pt x="8671" y="3973"/>
                  </a:lnTo>
                  <a:lnTo>
                    <a:pt x="8635" y="3962"/>
                  </a:lnTo>
                  <a:lnTo>
                    <a:pt x="8600" y="3950"/>
                  </a:lnTo>
                  <a:lnTo>
                    <a:pt x="8565" y="3937"/>
                  </a:lnTo>
                  <a:lnTo>
                    <a:pt x="8532" y="3923"/>
                  </a:lnTo>
                  <a:lnTo>
                    <a:pt x="8498" y="3909"/>
                  </a:lnTo>
                  <a:lnTo>
                    <a:pt x="8466" y="3893"/>
                  </a:lnTo>
                  <a:lnTo>
                    <a:pt x="8433" y="3877"/>
                  </a:lnTo>
                  <a:lnTo>
                    <a:pt x="8401" y="3860"/>
                  </a:lnTo>
                  <a:lnTo>
                    <a:pt x="8370" y="3842"/>
                  </a:lnTo>
                  <a:lnTo>
                    <a:pt x="8339" y="3823"/>
                  </a:lnTo>
                  <a:lnTo>
                    <a:pt x="8309" y="3805"/>
                  </a:lnTo>
                  <a:lnTo>
                    <a:pt x="8278" y="3786"/>
                  </a:lnTo>
                  <a:lnTo>
                    <a:pt x="8250" y="3765"/>
                  </a:lnTo>
                  <a:lnTo>
                    <a:pt x="8220" y="3744"/>
                  </a:lnTo>
                  <a:lnTo>
                    <a:pt x="8193" y="3721"/>
                  </a:lnTo>
                  <a:lnTo>
                    <a:pt x="8165" y="3699"/>
                  </a:lnTo>
                  <a:lnTo>
                    <a:pt x="8138" y="3676"/>
                  </a:lnTo>
                  <a:lnTo>
                    <a:pt x="8112" y="3652"/>
                  </a:lnTo>
                  <a:lnTo>
                    <a:pt x="8086" y="3628"/>
                  </a:lnTo>
                  <a:lnTo>
                    <a:pt x="8061" y="3603"/>
                  </a:lnTo>
                  <a:lnTo>
                    <a:pt x="8036" y="3577"/>
                  </a:lnTo>
                  <a:lnTo>
                    <a:pt x="8012" y="3551"/>
                  </a:lnTo>
                  <a:lnTo>
                    <a:pt x="7989" y="3524"/>
                  </a:lnTo>
                  <a:lnTo>
                    <a:pt x="7967" y="3496"/>
                  </a:lnTo>
                  <a:lnTo>
                    <a:pt x="7945" y="3469"/>
                  </a:lnTo>
                  <a:lnTo>
                    <a:pt x="7924" y="3441"/>
                  </a:lnTo>
                  <a:lnTo>
                    <a:pt x="7903" y="3411"/>
                  </a:lnTo>
                  <a:lnTo>
                    <a:pt x="7883" y="3382"/>
                  </a:lnTo>
                  <a:lnTo>
                    <a:pt x="7864" y="3351"/>
                  </a:lnTo>
                  <a:lnTo>
                    <a:pt x="7845" y="3321"/>
                  </a:lnTo>
                  <a:lnTo>
                    <a:pt x="7828" y="3290"/>
                  </a:lnTo>
                  <a:lnTo>
                    <a:pt x="7810" y="3259"/>
                  </a:lnTo>
                  <a:lnTo>
                    <a:pt x="7795" y="3227"/>
                  </a:lnTo>
                  <a:lnTo>
                    <a:pt x="7779" y="3195"/>
                  </a:lnTo>
                  <a:lnTo>
                    <a:pt x="7764" y="3162"/>
                  </a:lnTo>
                  <a:lnTo>
                    <a:pt x="7750" y="3129"/>
                  </a:lnTo>
                  <a:lnTo>
                    <a:pt x="7737" y="3095"/>
                  </a:lnTo>
                  <a:lnTo>
                    <a:pt x="7724" y="3061"/>
                  </a:lnTo>
                  <a:lnTo>
                    <a:pt x="7712" y="3027"/>
                  </a:lnTo>
                  <a:lnTo>
                    <a:pt x="7702" y="2992"/>
                  </a:lnTo>
                  <a:lnTo>
                    <a:pt x="7692" y="2956"/>
                  </a:lnTo>
                  <a:lnTo>
                    <a:pt x="7683" y="2920"/>
                  </a:lnTo>
                  <a:lnTo>
                    <a:pt x="7675" y="2885"/>
                  </a:lnTo>
                  <a:lnTo>
                    <a:pt x="7667" y="2849"/>
                  </a:lnTo>
                  <a:lnTo>
                    <a:pt x="7660" y="2812"/>
                  </a:lnTo>
                  <a:lnTo>
                    <a:pt x="7655" y="2775"/>
                  </a:lnTo>
                  <a:lnTo>
                    <a:pt x="7649" y="2739"/>
                  </a:lnTo>
                  <a:lnTo>
                    <a:pt x="7645" y="2701"/>
                  </a:lnTo>
                  <a:lnTo>
                    <a:pt x="7642" y="2664"/>
                  </a:lnTo>
                  <a:lnTo>
                    <a:pt x="7640" y="2625"/>
                  </a:lnTo>
                  <a:lnTo>
                    <a:pt x="7639" y="2587"/>
                  </a:lnTo>
                  <a:lnTo>
                    <a:pt x="7638" y="2549"/>
                  </a:lnTo>
                  <a:lnTo>
                    <a:pt x="7638" y="2549"/>
                  </a:lnTo>
                  <a:lnTo>
                    <a:pt x="7639" y="2510"/>
                  </a:lnTo>
                  <a:lnTo>
                    <a:pt x="7640" y="2473"/>
                  </a:lnTo>
                  <a:lnTo>
                    <a:pt x="7642" y="2435"/>
                  </a:lnTo>
                  <a:lnTo>
                    <a:pt x="7645" y="2397"/>
                  </a:lnTo>
                  <a:lnTo>
                    <a:pt x="7649" y="2359"/>
                  </a:lnTo>
                  <a:lnTo>
                    <a:pt x="7655" y="2321"/>
                  </a:lnTo>
                  <a:lnTo>
                    <a:pt x="7660" y="2284"/>
                  </a:lnTo>
                  <a:lnTo>
                    <a:pt x="7667" y="2248"/>
                  </a:lnTo>
                  <a:lnTo>
                    <a:pt x="7675" y="2212"/>
                  </a:lnTo>
                  <a:lnTo>
                    <a:pt x="7683" y="2175"/>
                  </a:lnTo>
                  <a:lnTo>
                    <a:pt x="7692" y="2139"/>
                  </a:lnTo>
                  <a:lnTo>
                    <a:pt x="7702" y="2105"/>
                  </a:lnTo>
                  <a:lnTo>
                    <a:pt x="7712" y="2069"/>
                  </a:lnTo>
                  <a:lnTo>
                    <a:pt x="7725" y="2034"/>
                  </a:lnTo>
                  <a:lnTo>
                    <a:pt x="7737" y="2001"/>
                  </a:lnTo>
                  <a:lnTo>
                    <a:pt x="7750" y="1966"/>
                  </a:lnTo>
                  <a:lnTo>
                    <a:pt x="7764" y="1932"/>
                  </a:lnTo>
                  <a:lnTo>
                    <a:pt x="7779" y="1900"/>
                  </a:lnTo>
                  <a:lnTo>
                    <a:pt x="7795" y="1867"/>
                  </a:lnTo>
                  <a:lnTo>
                    <a:pt x="7811" y="1834"/>
                  </a:lnTo>
                  <a:lnTo>
                    <a:pt x="7828" y="1803"/>
                  </a:lnTo>
                  <a:lnTo>
                    <a:pt x="7846" y="1771"/>
                  </a:lnTo>
                  <a:lnTo>
                    <a:pt x="7864" y="1741"/>
                  </a:lnTo>
                  <a:lnTo>
                    <a:pt x="7883" y="1710"/>
                  </a:lnTo>
                  <a:lnTo>
                    <a:pt x="7903" y="1680"/>
                  </a:lnTo>
                  <a:lnTo>
                    <a:pt x="7924" y="1650"/>
                  </a:lnTo>
                  <a:lnTo>
                    <a:pt x="7945" y="1622"/>
                  </a:lnTo>
                  <a:lnTo>
                    <a:pt x="7967" y="1594"/>
                  </a:lnTo>
                  <a:lnTo>
                    <a:pt x="7990" y="1566"/>
                  </a:lnTo>
                  <a:lnTo>
                    <a:pt x="8013" y="1539"/>
                  </a:lnTo>
                  <a:lnTo>
                    <a:pt x="8036" y="1512"/>
                  </a:lnTo>
                  <a:lnTo>
                    <a:pt x="8062" y="1486"/>
                  </a:lnTo>
                  <a:lnTo>
                    <a:pt x="8087" y="1461"/>
                  </a:lnTo>
                  <a:lnTo>
                    <a:pt x="8112" y="1436"/>
                  </a:lnTo>
                  <a:lnTo>
                    <a:pt x="8138" y="1412"/>
                  </a:lnTo>
                  <a:lnTo>
                    <a:pt x="8166" y="1389"/>
                  </a:lnTo>
                  <a:lnTo>
                    <a:pt x="8193" y="1366"/>
                  </a:lnTo>
                  <a:lnTo>
                    <a:pt x="8222" y="1344"/>
                  </a:lnTo>
                  <a:lnTo>
                    <a:pt x="8251" y="1321"/>
                  </a:lnTo>
                  <a:lnTo>
                    <a:pt x="8280" y="1300"/>
                  </a:lnTo>
                  <a:lnTo>
                    <a:pt x="8310" y="1280"/>
                  </a:lnTo>
                  <a:lnTo>
                    <a:pt x="8340" y="1262"/>
                  </a:lnTo>
                  <a:lnTo>
                    <a:pt x="8371" y="1243"/>
                  </a:lnTo>
                  <a:lnTo>
                    <a:pt x="8402" y="1225"/>
                  </a:lnTo>
                  <a:lnTo>
                    <a:pt x="8435" y="1207"/>
                  </a:lnTo>
                  <a:lnTo>
                    <a:pt x="8468" y="1191"/>
                  </a:lnTo>
                  <a:lnTo>
                    <a:pt x="8500" y="1175"/>
                  </a:lnTo>
                  <a:lnTo>
                    <a:pt x="8534" y="1161"/>
                  </a:lnTo>
                  <a:lnTo>
                    <a:pt x="8569" y="1146"/>
                  </a:lnTo>
                  <a:lnTo>
                    <a:pt x="8602" y="1133"/>
                  </a:lnTo>
                  <a:lnTo>
                    <a:pt x="8638" y="1121"/>
                  </a:lnTo>
                  <a:lnTo>
                    <a:pt x="8673" y="1109"/>
                  </a:lnTo>
                  <a:lnTo>
                    <a:pt x="8708" y="1099"/>
                  </a:lnTo>
                  <a:lnTo>
                    <a:pt x="8745" y="1088"/>
                  </a:lnTo>
                  <a:lnTo>
                    <a:pt x="8782" y="1080"/>
                  </a:lnTo>
                  <a:lnTo>
                    <a:pt x="8819" y="1071"/>
                  </a:lnTo>
                  <a:lnTo>
                    <a:pt x="8857" y="1064"/>
                  </a:lnTo>
                  <a:lnTo>
                    <a:pt x="8895" y="1058"/>
                  </a:lnTo>
                  <a:lnTo>
                    <a:pt x="8932" y="1052"/>
                  </a:lnTo>
                  <a:lnTo>
                    <a:pt x="8971" y="1048"/>
                  </a:lnTo>
                  <a:lnTo>
                    <a:pt x="9010" y="1045"/>
                  </a:lnTo>
                  <a:lnTo>
                    <a:pt x="9050" y="1043"/>
                  </a:lnTo>
                  <a:lnTo>
                    <a:pt x="9090" y="1041"/>
                  </a:lnTo>
                  <a:lnTo>
                    <a:pt x="9130" y="1041"/>
                  </a:lnTo>
                  <a:lnTo>
                    <a:pt x="9130" y="1041"/>
                  </a:lnTo>
                  <a:lnTo>
                    <a:pt x="9181" y="1041"/>
                  </a:lnTo>
                  <a:lnTo>
                    <a:pt x="9230" y="1043"/>
                  </a:lnTo>
                  <a:lnTo>
                    <a:pt x="9279" y="1046"/>
                  </a:lnTo>
                  <a:lnTo>
                    <a:pt x="9325" y="1049"/>
                  </a:lnTo>
                  <a:lnTo>
                    <a:pt x="9371" y="1054"/>
                  </a:lnTo>
                  <a:lnTo>
                    <a:pt x="9416" y="1061"/>
                  </a:lnTo>
                  <a:lnTo>
                    <a:pt x="9459" y="1068"/>
                  </a:lnTo>
                  <a:lnTo>
                    <a:pt x="9503" y="1076"/>
                  </a:lnTo>
                  <a:lnTo>
                    <a:pt x="9544" y="1086"/>
                  </a:lnTo>
                  <a:lnTo>
                    <a:pt x="9585" y="1096"/>
                  </a:lnTo>
                  <a:lnTo>
                    <a:pt x="9625" y="1107"/>
                  </a:lnTo>
                  <a:lnTo>
                    <a:pt x="9663" y="1120"/>
                  </a:lnTo>
                  <a:lnTo>
                    <a:pt x="9701" y="1133"/>
                  </a:lnTo>
                  <a:lnTo>
                    <a:pt x="9738" y="1147"/>
                  </a:lnTo>
                  <a:lnTo>
                    <a:pt x="9774" y="1162"/>
                  </a:lnTo>
                  <a:lnTo>
                    <a:pt x="9810" y="1177"/>
                  </a:lnTo>
                  <a:lnTo>
                    <a:pt x="9843" y="1194"/>
                  </a:lnTo>
                  <a:lnTo>
                    <a:pt x="9877" y="1212"/>
                  </a:lnTo>
                  <a:lnTo>
                    <a:pt x="9911" y="1231"/>
                  </a:lnTo>
                  <a:lnTo>
                    <a:pt x="9942" y="1250"/>
                  </a:lnTo>
                  <a:lnTo>
                    <a:pt x="9974" y="1270"/>
                  </a:lnTo>
                  <a:lnTo>
                    <a:pt x="10004" y="1291"/>
                  </a:lnTo>
                  <a:lnTo>
                    <a:pt x="10035" y="1312"/>
                  </a:lnTo>
                  <a:lnTo>
                    <a:pt x="10064" y="1334"/>
                  </a:lnTo>
                  <a:lnTo>
                    <a:pt x="10093" y="1357"/>
                  </a:lnTo>
                  <a:lnTo>
                    <a:pt x="10121" y="1381"/>
                  </a:lnTo>
                  <a:lnTo>
                    <a:pt x="10148" y="1406"/>
                  </a:lnTo>
                  <a:lnTo>
                    <a:pt x="10176" y="1431"/>
                  </a:lnTo>
                  <a:lnTo>
                    <a:pt x="10202" y="1456"/>
                  </a:lnTo>
                  <a:lnTo>
                    <a:pt x="10228" y="1482"/>
                  </a:lnTo>
                  <a:lnTo>
                    <a:pt x="10255" y="1509"/>
                  </a:lnTo>
                  <a:lnTo>
                    <a:pt x="10280" y="1536"/>
                  </a:lnTo>
                  <a:lnTo>
                    <a:pt x="9871" y="1976"/>
                  </a:lnTo>
                  <a:lnTo>
                    <a:pt x="9871" y="1976"/>
                  </a:lnTo>
                  <a:lnTo>
                    <a:pt x="9833" y="1937"/>
                  </a:lnTo>
                  <a:lnTo>
                    <a:pt x="9795" y="1900"/>
                  </a:lnTo>
                  <a:lnTo>
                    <a:pt x="9756" y="1865"/>
                  </a:lnTo>
                  <a:lnTo>
                    <a:pt x="9716" y="1830"/>
                  </a:lnTo>
                  <a:lnTo>
                    <a:pt x="9675" y="1799"/>
                  </a:lnTo>
                  <a:lnTo>
                    <a:pt x="9634" y="1769"/>
                  </a:lnTo>
                  <a:lnTo>
                    <a:pt x="9613" y="1756"/>
                  </a:lnTo>
                  <a:lnTo>
                    <a:pt x="9591" y="1742"/>
                  </a:lnTo>
                  <a:lnTo>
                    <a:pt x="9569" y="1729"/>
                  </a:lnTo>
                  <a:lnTo>
                    <a:pt x="9547" y="1717"/>
                  </a:lnTo>
                  <a:lnTo>
                    <a:pt x="9525" y="1705"/>
                  </a:lnTo>
                  <a:lnTo>
                    <a:pt x="9501" y="1695"/>
                  </a:lnTo>
                  <a:lnTo>
                    <a:pt x="9477" y="1684"/>
                  </a:lnTo>
                  <a:lnTo>
                    <a:pt x="9454" y="1675"/>
                  </a:lnTo>
                  <a:lnTo>
                    <a:pt x="9429" y="1666"/>
                  </a:lnTo>
                  <a:lnTo>
                    <a:pt x="9405" y="1658"/>
                  </a:lnTo>
                  <a:lnTo>
                    <a:pt x="9379" y="1650"/>
                  </a:lnTo>
                  <a:lnTo>
                    <a:pt x="9353" y="1643"/>
                  </a:lnTo>
                  <a:lnTo>
                    <a:pt x="9327" y="1637"/>
                  </a:lnTo>
                  <a:lnTo>
                    <a:pt x="9300" y="1632"/>
                  </a:lnTo>
                  <a:lnTo>
                    <a:pt x="9272" y="1627"/>
                  </a:lnTo>
                  <a:lnTo>
                    <a:pt x="9244" y="1623"/>
                  </a:lnTo>
                  <a:lnTo>
                    <a:pt x="9215" y="1621"/>
                  </a:lnTo>
                  <a:lnTo>
                    <a:pt x="9186" y="1619"/>
                  </a:lnTo>
                  <a:lnTo>
                    <a:pt x="9155" y="1617"/>
                  </a:lnTo>
                  <a:lnTo>
                    <a:pt x="9125" y="1617"/>
                  </a:lnTo>
                  <a:lnTo>
                    <a:pt x="9125" y="1617"/>
                  </a:lnTo>
                  <a:lnTo>
                    <a:pt x="9081" y="1618"/>
                  </a:lnTo>
                  <a:lnTo>
                    <a:pt x="9037" y="1622"/>
                  </a:lnTo>
                  <a:lnTo>
                    <a:pt x="8993" y="1627"/>
                  </a:lnTo>
                  <a:lnTo>
                    <a:pt x="8951" y="1636"/>
                  </a:lnTo>
                  <a:lnTo>
                    <a:pt x="8910" y="1646"/>
                  </a:lnTo>
                  <a:lnTo>
                    <a:pt x="8870" y="1659"/>
                  </a:lnTo>
                  <a:lnTo>
                    <a:pt x="8832" y="1673"/>
                  </a:lnTo>
                  <a:lnTo>
                    <a:pt x="8794" y="1689"/>
                  </a:lnTo>
                  <a:lnTo>
                    <a:pt x="8756" y="1708"/>
                  </a:lnTo>
                  <a:lnTo>
                    <a:pt x="8720" y="1728"/>
                  </a:lnTo>
                  <a:lnTo>
                    <a:pt x="8685" y="1750"/>
                  </a:lnTo>
                  <a:lnTo>
                    <a:pt x="8653" y="1775"/>
                  </a:lnTo>
                  <a:lnTo>
                    <a:pt x="8620" y="1801"/>
                  </a:lnTo>
                  <a:lnTo>
                    <a:pt x="8589" y="1828"/>
                  </a:lnTo>
                  <a:lnTo>
                    <a:pt x="8559" y="1857"/>
                  </a:lnTo>
                  <a:lnTo>
                    <a:pt x="8531" y="1887"/>
                  </a:lnTo>
                  <a:lnTo>
                    <a:pt x="8504" y="1920"/>
                  </a:lnTo>
                  <a:lnTo>
                    <a:pt x="8479" y="1953"/>
                  </a:lnTo>
                  <a:lnTo>
                    <a:pt x="8455" y="1988"/>
                  </a:lnTo>
                  <a:lnTo>
                    <a:pt x="8433" y="2024"/>
                  </a:lnTo>
                  <a:lnTo>
                    <a:pt x="8412" y="2062"/>
                  </a:lnTo>
                  <a:lnTo>
                    <a:pt x="8392" y="2099"/>
                  </a:lnTo>
                  <a:lnTo>
                    <a:pt x="8375" y="2139"/>
                  </a:lnTo>
                  <a:lnTo>
                    <a:pt x="8359" y="2180"/>
                  </a:lnTo>
                  <a:lnTo>
                    <a:pt x="8345" y="2222"/>
                  </a:lnTo>
                  <a:lnTo>
                    <a:pt x="8332" y="2264"/>
                  </a:lnTo>
                  <a:lnTo>
                    <a:pt x="8321" y="2309"/>
                  </a:lnTo>
                  <a:lnTo>
                    <a:pt x="8313" y="2353"/>
                  </a:lnTo>
                  <a:lnTo>
                    <a:pt x="8306" y="2398"/>
                  </a:lnTo>
                  <a:lnTo>
                    <a:pt x="8300" y="2444"/>
                  </a:lnTo>
                  <a:lnTo>
                    <a:pt x="8298" y="2490"/>
                  </a:lnTo>
                  <a:lnTo>
                    <a:pt x="8297" y="2538"/>
                  </a:lnTo>
                  <a:lnTo>
                    <a:pt x="8297" y="2538"/>
                  </a:lnTo>
                  <a:lnTo>
                    <a:pt x="8298" y="2586"/>
                  </a:lnTo>
                  <a:lnTo>
                    <a:pt x="8301" y="2633"/>
                  </a:lnTo>
                  <a:lnTo>
                    <a:pt x="8306" y="2681"/>
                  </a:lnTo>
                  <a:lnTo>
                    <a:pt x="8313" y="2726"/>
                  </a:lnTo>
                  <a:lnTo>
                    <a:pt x="8322" y="2771"/>
                  </a:lnTo>
                  <a:lnTo>
                    <a:pt x="8333" y="2816"/>
                  </a:lnTo>
                  <a:lnTo>
                    <a:pt x="8346" y="2859"/>
                  </a:lnTo>
                  <a:lnTo>
                    <a:pt x="8360" y="2901"/>
                  </a:lnTo>
                  <a:lnTo>
                    <a:pt x="8376" y="2942"/>
                  </a:lnTo>
                  <a:lnTo>
                    <a:pt x="8394" y="2983"/>
                  </a:lnTo>
                  <a:lnTo>
                    <a:pt x="8414" y="3022"/>
                  </a:lnTo>
                  <a:lnTo>
                    <a:pt x="8435" y="3059"/>
                  </a:lnTo>
                  <a:lnTo>
                    <a:pt x="8458" y="3096"/>
                  </a:lnTo>
                  <a:lnTo>
                    <a:pt x="8483" y="3132"/>
                  </a:lnTo>
                  <a:lnTo>
                    <a:pt x="8510" y="3165"/>
                  </a:lnTo>
                  <a:lnTo>
                    <a:pt x="8537" y="3197"/>
                  </a:lnTo>
                  <a:lnTo>
                    <a:pt x="8566" y="3228"/>
                  </a:lnTo>
                  <a:lnTo>
                    <a:pt x="8597" y="3257"/>
                  </a:lnTo>
                  <a:lnTo>
                    <a:pt x="8629" y="3285"/>
                  </a:lnTo>
                  <a:lnTo>
                    <a:pt x="8662" y="3310"/>
                  </a:lnTo>
                  <a:lnTo>
                    <a:pt x="8697" y="3335"/>
                  </a:lnTo>
                  <a:lnTo>
                    <a:pt x="8734" y="3357"/>
                  </a:lnTo>
                  <a:lnTo>
                    <a:pt x="8771" y="3378"/>
                  </a:lnTo>
                  <a:lnTo>
                    <a:pt x="8809" y="3396"/>
                  </a:lnTo>
                  <a:lnTo>
                    <a:pt x="8849" y="3412"/>
                  </a:lnTo>
                  <a:lnTo>
                    <a:pt x="8889" y="3427"/>
                  </a:lnTo>
                  <a:lnTo>
                    <a:pt x="8931" y="3440"/>
                  </a:lnTo>
                  <a:lnTo>
                    <a:pt x="8975" y="3450"/>
                  </a:lnTo>
                  <a:lnTo>
                    <a:pt x="9019" y="3458"/>
                  </a:lnTo>
                  <a:lnTo>
                    <a:pt x="9064" y="3464"/>
                  </a:lnTo>
                  <a:lnTo>
                    <a:pt x="9110" y="3467"/>
                  </a:lnTo>
                  <a:lnTo>
                    <a:pt x="9158" y="3469"/>
                  </a:lnTo>
                  <a:lnTo>
                    <a:pt x="9158" y="3469"/>
                  </a:lnTo>
                  <a:lnTo>
                    <a:pt x="9186" y="3468"/>
                  </a:lnTo>
                  <a:lnTo>
                    <a:pt x="9214" y="3467"/>
                  </a:lnTo>
                  <a:lnTo>
                    <a:pt x="9243" y="3465"/>
                  </a:lnTo>
                  <a:lnTo>
                    <a:pt x="9270" y="3462"/>
                  </a:lnTo>
                  <a:lnTo>
                    <a:pt x="9297" y="3459"/>
                  </a:lnTo>
                  <a:lnTo>
                    <a:pt x="9324" y="3453"/>
                  </a:lnTo>
                  <a:lnTo>
                    <a:pt x="9350" y="3448"/>
                  </a:lnTo>
                  <a:lnTo>
                    <a:pt x="9376" y="3443"/>
                  </a:lnTo>
                  <a:lnTo>
                    <a:pt x="9402" y="3436"/>
                  </a:lnTo>
                  <a:lnTo>
                    <a:pt x="9427" y="3428"/>
                  </a:lnTo>
                  <a:lnTo>
                    <a:pt x="9451" y="3420"/>
                  </a:lnTo>
                  <a:lnTo>
                    <a:pt x="9475" y="3411"/>
                  </a:lnTo>
                  <a:lnTo>
                    <a:pt x="9499" y="3402"/>
                  </a:lnTo>
                  <a:lnTo>
                    <a:pt x="9524" y="3391"/>
                  </a:lnTo>
                  <a:lnTo>
                    <a:pt x="9547" y="3380"/>
                  </a:lnTo>
                  <a:lnTo>
                    <a:pt x="9570" y="3368"/>
                  </a:lnTo>
                  <a:lnTo>
                    <a:pt x="9592" y="3357"/>
                  </a:lnTo>
                  <a:lnTo>
                    <a:pt x="9615" y="3344"/>
                  </a:lnTo>
                  <a:lnTo>
                    <a:pt x="9637" y="3330"/>
                  </a:lnTo>
                  <a:lnTo>
                    <a:pt x="9658" y="3317"/>
                  </a:lnTo>
                  <a:lnTo>
                    <a:pt x="9701" y="3287"/>
                  </a:lnTo>
                  <a:lnTo>
                    <a:pt x="9743" y="3255"/>
                  </a:lnTo>
                  <a:lnTo>
                    <a:pt x="9784" y="3221"/>
                  </a:lnTo>
                  <a:lnTo>
                    <a:pt x="9825" y="3186"/>
                  </a:lnTo>
                  <a:lnTo>
                    <a:pt x="9865" y="3149"/>
                  </a:lnTo>
                  <a:lnTo>
                    <a:pt x="9904" y="3110"/>
                  </a:lnTo>
                  <a:lnTo>
                    <a:pt x="10302" y="3502"/>
                  </a:lnTo>
                  <a:lnTo>
                    <a:pt x="10302" y="3502"/>
                  </a:lnTo>
                  <a:lnTo>
                    <a:pt x="10275" y="3531"/>
                  </a:lnTo>
                  <a:lnTo>
                    <a:pt x="10248" y="3560"/>
                  </a:lnTo>
                  <a:lnTo>
                    <a:pt x="10221" y="3588"/>
                  </a:lnTo>
                  <a:lnTo>
                    <a:pt x="10192" y="3615"/>
                  </a:lnTo>
                  <a:lnTo>
                    <a:pt x="10164" y="3643"/>
                  </a:lnTo>
                  <a:lnTo>
                    <a:pt x="10136" y="3669"/>
                  </a:lnTo>
                  <a:lnTo>
                    <a:pt x="10106" y="3694"/>
                  </a:lnTo>
                  <a:lnTo>
                    <a:pt x="10077" y="3718"/>
                  </a:lnTo>
                  <a:lnTo>
                    <a:pt x="10047" y="3742"/>
                  </a:lnTo>
                  <a:lnTo>
                    <a:pt x="10016" y="3767"/>
                  </a:lnTo>
                  <a:lnTo>
                    <a:pt x="9985" y="3789"/>
                  </a:lnTo>
                  <a:lnTo>
                    <a:pt x="9953" y="3811"/>
                  </a:lnTo>
                  <a:lnTo>
                    <a:pt x="9920" y="3832"/>
                  </a:lnTo>
                  <a:lnTo>
                    <a:pt x="9886" y="3852"/>
                  </a:lnTo>
                  <a:lnTo>
                    <a:pt x="9853" y="3871"/>
                  </a:lnTo>
                  <a:lnTo>
                    <a:pt x="9817" y="3890"/>
                  </a:lnTo>
                  <a:lnTo>
                    <a:pt x="9781" y="3906"/>
                  </a:lnTo>
                  <a:lnTo>
                    <a:pt x="9745" y="3923"/>
                  </a:lnTo>
                  <a:lnTo>
                    <a:pt x="9708" y="3939"/>
                  </a:lnTo>
                  <a:lnTo>
                    <a:pt x="9669" y="3953"/>
                  </a:lnTo>
                  <a:lnTo>
                    <a:pt x="9630" y="3966"/>
                  </a:lnTo>
                  <a:lnTo>
                    <a:pt x="9590" y="3979"/>
                  </a:lnTo>
                  <a:lnTo>
                    <a:pt x="9548" y="3991"/>
                  </a:lnTo>
                  <a:lnTo>
                    <a:pt x="9506" y="4001"/>
                  </a:lnTo>
                  <a:lnTo>
                    <a:pt x="9463" y="4010"/>
                  </a:lnTo>
                  <a:lnTo>
                    <a:pt x="9417" y="4018"/>
                  </a:lnTo>
                  <a:lnTo>
                    <a:pt x="9372" y="4024"/>
                  </a:lnTo>
                  <a:lnTo>
                    <a:pt x="9325" y="4031"/>
                  </a:lnTo>
                  <a:lnTo>
                    <a:pt x="9277" y="4035"/>
                  </a:lnTo>
                  <a:lnTo>
                    <a:pt x="9228" y="4038"/>
                  </a:lnTo>
                  <a:lnTo>
                    <a:pt x="9176" y="4040"/>
                  </a:lnTo>
                  <a:lnTo>
                    <a:pt x="9125" y="4040"/>
                  </a:lnTo>
                  <a:lnTo>
                    <a:pt x="9125" y="4040"/>
                  </a:lnTo>
                  <a:close/>
                  <a:moveTo>
                    <a:pt x="13325" y="3976"/>
                  </a:moveTo>
                  <a:lnTo>
                    <a:pt x="12562" y="3976"/>
                  </a:lnTo>
                  <a:lnTo>
                    <a:pt x="11696" y="2733"/>
                  </a:lnTo>
                  <a:lnTo>
                    <a:pt x="11294" y="3153"/>
                  </a:lnTo>
                  <a:lnTo>
                    <a:pt x="11294" y="3976"/>
                  </a:lnTo>
                  <a:lnTo>
                    <a:pt x="10634" y="3976"/>
                  </a:lnTo>
                  <a:lnTo>
                    <a:pt x="10634" y="0"/>
                  </a:lnTo>
                  <a:lnTo>
                    <a:pt x="11294" y="0"/>
                  </a:lnTo>
                  <a:lnTo>
                    <a:pt x="11294" y="2375"/>
                  </a:lnTo>
                  <a:lnTo>
                    <a:pt x="12486" y="1101"/>
                  </a:lnTo>
                  <a:lnTo>
                    <a:pt x="13287" y="1101"/>
                  </a:lnTo>
                  <a:lnTo>
                    <a:pt x="12142" y="2271"/>
                  </a:lnTo>
                  <a:lnTo>
                    <a:pt x="13325" y="3976"/>
                  </a:lnTo>
                  <a:close/>
                  <a:moveTo>
                    <a:pt x="15313" y="4035"/>
                  </a:moveTo>
                  <a:lnTo>
                    <a:pt x="15313" y="4035"/>
                  </a:lnTo>
                  <a:lnTo>
                    <a:pt x="15269" y="4035"/>
                  </a:lnTo>
                  <a:lnTo>
                    <a:pt x="15226" y="4033"/>
                  </a:lnTo>
                  <a:lnTo>
                    <a:pt x="15185" y="4029"/>
                  </a:lnTo>
                  <a:lnTo>
                    <a:pt x="15144" y="4024"/>
                  </a:lnTo>
                  <a:lnTo>
                    <a:pt x="15104" y="4019"/>
                  </a:lnTo>
                  <a:lnTo>
                    <a:pt x="15065" y="4012"/>
                  </a:lnTo>
                  <a:lnTo>
                    <a:pt x="15026" y="4003"/>
                  </a:lnTo>
                  <a:lnTo>
                    <a:pt x="14990" y="3994"/>
                  </a:lnTo>
                  <a:lnTo>
                    <a:pt x="14953" y="3983"/>
                  </a:lnTo>
                  <a:lnTo>
                    <a:pt x="14918" y="3972"/>
                  </a:lnTo>
                  <a:lnTo>
                    <a:pt x="14883" y="3959"/>
                  </a:lnTo>
                  <a:lnTo>
                    <a:pt x="14850" y="3945"/>
                  </a:lnTo>
                  <a:lnTo>
                    <a:pt x="14817" y="3931"/>
                  </a:lnTo>
                  <a:lnTo>
                    <a:pt x="14785" y="3915"/>
                  </a:lnTo>
                  <a:lnTo>
                    <a:pt x="14754" y="3899"/>
                  </a:lnTo>
                  <a:lnTo>
                    <a:pt x="14723" y="3882"/>
                  </a:lnTo>
                  <a:lnTo>
                    <a:pt x="14694" y="3864"/>
                  </a:lnTo>
                  <a:lnTo>
                    <a:pt x="14666" y="3846"/>
                  </a:lnTo>
                  <a:lnTo>
                    <a:pt x="14637" y="3827"/>
                  </a:lnTo>
                  <a:lnTo>
                    <a:pt x="14610" y="3807"/>
                  </a:lnTo>
                  <a:lnTo>
                    <a:pt x="14584" y="3786"/>
                  </a:lnTo>
                  <a:lnTo>
                    <a:pt x="14558" y="3765"/>
                  </a:lnTo>
                  <a:lnTo>
                    <a:pt x="14533" y="3742"/>
                  </a:lnTo>
                  <a:lnTo>
                    <a:pt x="14509" y="3720"/>
                  </a:lnTo>
                  <a:lnTo>
                    <a:pt x="14486" y="3697"/>
                  </a:lnTo>
                  <a:lnTo>
                    <a:pt x="14463" y="3674"/>
                  </a:lnTo>
                  <a:lnTo>
                    <a:pt x="14440" y="3651"/>
                  </a:lnTo>
                  <a:lnTo>
                    <a:pt x="14418" y="3627"/>
                  </a:lnTo>
                  <a:lnTo>
                    <a:pt x="14397" y="3603"/>
                  </a:lnTo>
                  <a:lnTo>
                    <a:pt x="14377" y="3578"/>
                  </a:lnTo>
                  <a:lnTo>
                    <a:pt x="14338" y="3529"/>
                  </a:lnTo>
                  <a:lnTo>
                    <a:pt x="14338" y="3976"/>
                  </a:lnTo>
                  <a:lnTo>
                    <a:pt x="13679" y="3976"/>
                  </a:lnTo>
                  <a:lnTo>
                    <a:pt x="13679" y="0"/>
                  </a:lnTo>
                  <a:lnTo>
                    <a:pt x="14338" y="0"/>
                  </a:lnTo>
                  <a:lnTo>
                    <a:pt x="14338" y="1579"/>
                  </a:lnTo>
                  <a:lnTo>
                    <a:pt x="14338" y="1579"/>
                  </a:lnTo>
                  <a:lnTo>
                    <a:pt x="14358" y="1552"/>
                  </a:lnTo>
                  <a:lnTo>
                    <a:pt x="14379" y="1524"/>
                  </a:lnTo>
                  <a:lnTo>
                    <a:pt x="14401" y="1497"/>
                  </a:lnTo>
                  <a:lnTo>
                    <a:pt x="14423" y="1470"/>
                  </a:lnTo>
                  <a:lnTo>
                    <a:pt x="14445" y="1444"/>
                  </a:lnTo>
                  <a:lnTo>
                    <a:pt x="14468" y="1418"/>
                  </a:lnTo>
                  <a:lnTo>
                    <a:pt x="14491" y="1393"/>
                  </a:lnTo>
                  <a:lnTo>
                    <a:pt x="14515" y="1369"/>
                  </a:lnTo>
                  <a:lnTo>
                    <a:pt x="14539" y="1345"/>
                  </a:lnTo>
                  <a:lnTo>
                    <a:pt x="14566" y="1321"/>
                  </a:lnTo>
                  <a:lnTo>
                    <a:pt x="14591" y="1299"/>
                  </a:lnTo>
                  <a:lnTo>
                    <a:pt x="14618" y="1277"/>
                  </a:lnTo>
                  <a:lnTo>
                    <a:pt x="14646" y="1256"/>
                  </a:lnTo>
                  <a:lnTo>
                    <a:pt x="14673" y="1235"/>
                  </a:lnTo>
                  <a:lnTo>
                    <a:pt x="14702" y="1216"/>
                  </a:lnTo>
                  <a:lnTo>
                    <a:pt x="14732" y="1197"/>
                  </a:lnTo>
                  <a:lnTo>
                    <a:pt x="14762" y="1180"/>
                  </a:lnTo>
                  <a:lnTo>
                    <a:pt x="14793" y="1163"/>
                  </a:lnTo>
                  <a:lnTo>
                    <a:pt x="14824" y="1147"/>
                  </a:lnTo>
                  <a:lnTo>
                    <a:pt x="14857" y="1132"/>
                  </a:lnTo>
                  <a:lnTo>
                    <a:pt x="14891" y="1117"/>
                  </a:lnTo>
                  <a:lnTo>
                    <a:pt x="14924" y="1105"/>
                  </a:lnTo>
                  <a:lnTo>
                    <a:pt x="14960" y="1093"/>
                  </a:lnTo>
                  <a:lnTo>
                    <a:pt x="14996" y="1083"/>
                  </a:lnTo>
                  <a:lnTo>
                    <a:pt x="15032" y="1073"/>
                  </a:lnTo>
                  <a:lnTo>
                    <a:pt x="15069" y="1064"/>
                  </a:lnTo>
                  <a:lnTo>
                    <a:pt x="15108" y="1058"/>
                  </a:lnTo>
                  <a:lnTo>
                    <a:pt x="15147" y="1051"/>
                  </a:lnTo>
                  <a:lnTo>
                    <a:pt x="15187" y="1046"/>
                  </a:lnTo>
                  <a:lnTo>
                    <a:pt x="15228" y="1043"/>
                  </a:lnTo>
                  <a:lnTo>
                    <a:pt x="15270" y="1041"/>
                  </a:lnTo>
                  <a:lnTo>
                    <a:pt x="15313" y="1041"/>
                  </a:lnTo>
                  <a:lnTo>
                    <a:pt x="15313" y="1041"/>
                  </a:lnTo>
                  <a:lnTo>
                    <a:pt x="15345" y="1041"/>
                  </a:lnTo>
                  <a:lnTo>
                    <a:pt x="15378" y="1042"/>
                  </a:lnTo>
                  <a:lnTo>
                    <a:pt x="15409" y="1044"/>
                  </a:lnTo>
                  <a:lnTo>
                    <a:pt x="15441" y="1047"/>
                  </a:lnTo>
                  <a:lnTo>
                    <a:pt x="15472" y="1050"/>
                  </a:lnTo>
                  <a:lnTo>
                    <a:pt x="15504" y="1054"/>
                  </a:lnTo>
                  <a:lnTo>
                    <a:pt x="15535" y="1060"/>
                  </a:lnTo>
                  <a:lnTo>
                    <a:pt x="15567" y="1065"/>
                  </a:lnTo>
                  <a:lnTo>
                    <a:pt x="15597" y="1072"/>
                  </a:lnTo>
                  <a:lnTo>
                    <a:pt x="15629" y="1080"/>
                  </a:lnTo>
                  <a:lnTo>
                    <a:pt x="15659" y="1087"/>
                  </a:lnTo>
                  <a:lnTo>
                    <a:pt x="15690" y="1096"/>
                  </a:lnTo>
                  <a:lnTo>
                    <a:pt x="15720" y="1106"/>
                  </a:lnTo>
                  <a:lnTo>
                    <a:pt x="15751" y="1116"/>
                  </a:lnTo>
                  <a:lnTo>
                    <a:pt x="15780" y="1128"/>
                  </a:lnTo>
                  <a:lnTo>
                    <a:pt x="15810" y="1140"/>
                  </a:lnTo>
                  <a:lnTo>
                    <a:pt x="15839" y="1152"/>
                  </a:lnTo>
                  <a:lnTo>
                    <a:pt x="15869" y="1166"/>
                  </a:lnTo>
                  <a:lnTo>
                    <a:pt x="15897" y="1180"/>
                  </a:lnTo>
                  <a:lnTo>
                    <a:pt x="15927" y="1194"/>
                  </a:lnTo>
                  <a:lnTo>
                    <a:pt x="15954" y="1210"/>
                  </a:lnTo>
                  <a:lnTo>
                    <a:pt x="15982" y="1227"/>
                  </a:lnTo>
                  <a:lnTo>
                    <a:pt x="16010" y="1244"/>
                  </a:lnTo>
                  <a:lnTo>
                    <a:pt x="16037" y="1262"/>
                  </a:lnTo>
                  <a:lnTo>
                    <a:pt x="16063" y="1280"/>
                  </a:lnTo>
                  <a:lnTo>
                    <a:pt x="16090" y="1299"/>
                  </a:lnTo>
                  <a:lnTo>
                    <a:pt x="16116" y="1319"/>
                  </a:lnTo>
                  <a:lnTo>
                    <a:pt x="16141" y="1339"/>
                  </a:lnTo>
                  <a:lnTo>
                    <a:pt x="16166" y="1361"/>
                  </a:lnTo>
                  <a:lnTo>
                    <a:pt x="16192" y="1383"/>
                  </a:lnTo>
                  <a:lnTo>
                    <a:pt x="16216" y="1407"/>
                  </a:lnTo>
                  <a:lnTo>
                    <a:pt x="16239" y="1430"/>
                  </a:lnTo>
                  <a:lnTo>
                    <a:pt x="16262" y="1454"/>
                  </a:lnTo>
                  <a:lnTo>
                    <a:pt x="16285" y="1479"/>
                  </a:lnTo>
                  <a:lnTo>
                    <a:pt x="16307" y="1504"/>
                  </a:lnTo>
                  <a:lnTo>
                    <a:pt x="16328" y="1531"/>
                  </a:lnTo>
                  <a:lnTo>
                    <a:pt x="16349" y="1558"/>
                  </a:lnTo>
                  <a:lnTo>
                    <a:pt x="16370" y="1585"/>
                  </a:lnTo>
                  <a:lnTo>
                    <a:pt x="16390" y="1614"/>
                  </a:lnTo>
                  <a:lnTo>
                    <a:pt x="16409" y="1643"/>
                  </a:lnTo>
                  <a:lnTo>
                    <a:pt x="16428" y="1673"/>
                  </a:lnTo>
                  <a:lnTo>
                    <a:pt x="16446" y="1703"/>
                  </a:lnTo>
                  <a:lnTo>
                    <a:pt x="16463" y="1734"/>
                  </a:lnTo>
                  <a:lnTo>
                    <a:pt x="16480" y="1766"/>
                  </a:lnTo>
                  <a:lnTo>
                    <a:pt x="16497" y="1798"/>
                  </a:lnTo>
                  <a:lnTo>
                    <a:pt x="16511" y="1831"/>
                  </a:lnTo>
                  <a:lnTo>
                    <a:pt x="16526" y="1865"/>
                  </a:lnTo>
                  <a:lnTo>
                    <a:pt x="16540" y="1900"/>
                  </a:lnTo>
                  <a:lnTo>
                    <a:pt x="16553" y="1934"/>
                  </a:lnTo>
                  <a:lnTo>
                    <a:pt x="16566" y="1970"/>
                  </a:lnTo>
                  <a:lnTo>
                    <a:pt x="16578" y="2007"/>
                  </a:lnTo>
                  <a:lnTo>
                    <a:pt x="16588" y="2044"/>
                  </a:lnTo>
                  <a:lnTo>
                    <a:pt x="16599" y="2081"/>
                  </a:lnTo>
                  <a:lnTo>
                    <a:pt x="16608" y="2119"/>
                  </a:lnTo>
                  <a:lnTo>
                    <a:pt x="16617" y="2158"/>
                  </a:lnTo>
                  <a:lnTo>
                    <a:pt x="16624" y="2198"/>
                  </a:lnTo>
                  <a:lnTo>
                    <a:pt x="16631" y="2238"/>
                  </a:lnTo>
                  <a:lnTo>
                    <a:pt x="16637" y="2279"/>
                  </a:lnTo>
                  <a:lnTo>
                    <a:pt x="16642" y="2321"/>
                  </a:lnTo>
                  <a:lnTo>
                    <a:pt x="16646" y="2363"/>
                  </a:lnTo>
                  <a:lnTo>
                    <a:pt x="16649" y="2405"/>
                  </a:lnTo>
                  <a:lnTo>
                    <a:pt x="16652" y="2449"/>
                  </a:lnTo>
                  <a:lnTo>
                    <a:pt x="16653" y="2494"/>
                  </a:lnTo>
                  <a:lnTo>
                    <a:pt x="16653" y="2538"/>
                  </a:lnTo>
                  <a:lnTo>
                    <a:pt x="16653" y="2538"/>
                  </a:lnTo>
                  <a:lnTo>
                    <a:pt x="16653" y="2582"/>
                  </a:lnTo>
                  <a:lnTo>
                    <a:pt x="16652" y="2626"/>
                  </a:lnTo>
                  <a:lnTo>
                    <a:pt x="16649" y="2670"/>
                  </a:lnTo>
                  <a:lnTo>
                    <a:pt x="16646" y="2712"/>
                  </a:lnTo>
                  <a:lnTo>
                    <a:pt x="16642" y="2754"/>
                  </a:lnTo>
                  <a:lnTo>
                    <a:pt x="16638" y="2796"/>
                  </a:lnTo>
                  <a:lnTo>
                    <a:pt x="16631" y="2837"/>
                  </a:lnTo>
                  <a:lnTo>
                    <a:pt x="16624" y="2877"/>
                  </a:lnTo>
                  <a:lnTo>
                    <a:pt x="16617" y="2917"/>
                  </a:lnTo>
                  <a:lnTo>
                    <a:pt x="16608" y="2956"/>
                  </a:lnTo>
                  <a:lnTo>
                    <a:pt x="16599" y="2994"/>
                  </a:lnTo>
                  <a:lnTo>
                    <a:pt x="16589" y="3032"/>
                  </a:lnTo>
                  <a:lnTo>
                    <a:pt x="16578" y="3069"/>
                  </a:lnTo>
                  <a:lnTo>
                    <a:pt x="16566" y="3105"/>
                  </a:lnTo>
                  <a:lnTo>
                    <a:pt x="16555" y="3141"/>
                  </a:lnTo>
                  <a:lnTo>
                    <a:pt x="16541" y="3176"/>
                  </a:lnTo>
                  <a:lnTo>
                    <a:pt x="16527" y="3211"/>
                  </a:lnTo>
                  <a:lnTo>
                    <a:pt x="16512" y="3244"/>
                  </a:lnTo>
                  <a:lnTo>
                    <a:pt x="16497" y="3277"/>
                  </a:lnTo>
                  <a:lnTo>
                    <a:pt x="16481" y="3309"/>
                  </a:lnTo>
                  <a:lnTo>
                    <a:pt x="16464" y="3341"/>
                  </a:lnTo>
                  <a:lnTo>
                    <a:pt x="16447" y="3372"/>
                  </a:lnTo>
                  <a:lnTo>
                    <a:pt x="16429" y="3403"/>
                  </a:lnTo>
                  <a:lnTo>
                    <a:pt x="16410" y="3432"/>
                  </a:lnTo>
                  <a:lnTo>
                    <a:pt x="16391" y="3462"/>
                  </a:lnTo>
                  <a:lnTo>
                    <a:pt x="16372" y="3490"/>
                  </a:lnTo>
                  <a:lnTo>
                    <a:pt x="16352" y="3518"/>
                  </a:lnTo>
                  <a:lnTo>
                    <a:pt x="16330" y="3545"/>
                  </a:lnTo>
                  <a:lnTo>
                    <a:pt x="16308" y="3571"/>
                  </a:lnTo>
                  <a:lnTo>
                    <a:pt x="16286" y="3596"/>
                  </a:lnTo>
                  <a:lnTo>
                    <a:pt x="16264" y="3622"/>
                  </a:lnTo>
                  <a:lnTo>
                    <a:pt x="16241" y="3646"/>
                  </a:lnTo>
                  <a:lnTo>
                    <a:pt x="16217" y="3669"/>
                  </a:lnTo>
                  <a:lnTo>
                    <a:pt x="16194" y="3692"/>
                  </a:lnTo>
                  <a:lnTo>
                    <a:pt x="16169" y="3714"/>
                  </a:lnTo>
                  <a:lnTo>
                    <a:pt x="16143" y="3735"/>
                  </a:lnTo>
                  <a:lnTo>
                    <a:pt x="16118" y="3756"/>
                  </a:lnTo>
                  <a:lnTo>
                    <a:pt x="16093" y="3776"/>
                  </a:lnTo>
                  <a:lnTo>
                    <a:pt x="16065" y="3795"/>
                  </a:lnTo>
                  <a:lnTo>
                    <a:pt x="16039" y="3814"/>
                  </a:lnTo>
                  <a:lnTo>
                    <a:pt x="16012" y="3832"/>
                  </a:lnTo>
                  <a:lnTo>
                    <a:pt x="15984" y="3849"/>
                  </a:lnTo>
                  <a:lnTo>
                    <a:pt x="15957" y="3865"/>
                  </a:lnTo>
                  <a:lnTo>
                    <a:pt x="15929" y="3881"/>
                  </a:lnTo>
                  <a:lnTo>
                    <a:pt x="15900" y="3896"/>
                  </a:lnTo>
                  <a:lnTo>
                    <a:pt x="15871" y="3910"/>
                  </a:lnTo>
                  <a:lnTo>
                    <a:pt x="15841" y="3923"/>
                  </a:lnTo>
                  <a:lnTo>
                    <a:pt x="15812" y="3936"/>
                  </a:lnTo>
                  <a:lnTo>
                    <a:pt x="15783" y="3947"/>
                  </a:lnTo>
                  <a:lnTo>
                    <a:pt x="15753" y="3959"/>
                  </a:lnTo>
                  <a:lnTo>
                    <a:pt x="15723" y="3970"/>
                  </a:lnTo>
                  <a:lnTo>
                    <a:pt x="15692" y="3979"/>
                  </a:lnTo>
                  <a:lnTo>
                    <a:pt x="15662" y="3988"/>
                  </a:lnTo>
                  <a:lnTo>
                    <a:pt x="15630" y="3996"/>
                  </a:lnTo>
                  <a:lnTo>
                    <a:pt x="15600" y="4003"/>
                  </a:lnTo>
                  <a:lnTo>
                    <a:pt x="15568" y="4011"/>
                  </a:lnTo>
                  <a:lnTo>
                    <a:pt x="15536" y="4016"/>
                  </a:lnTo>
                  <a:lnTo>
                    <a:pt x="15505" y="4021"/>
                  </a:lnTo>
                  <a:lnTo>
                    <a:pt x="15473" y="4025"/>
                  </a:lnTo>
                  <a:lnTo>
                    <a:pt x="15442" y="4029"/>
                  </a:lnTo>
                  <a:lnTo>
                    <a:pt x="15410" y="4032"/>
                  </a:lnTo>
                  <a:lnTo>
                    <a:pt x="15378" y="4034"/>
                  </a:lnTo>
                  <a:lnTo>
                    <a:pt x="15346" y="4035"/>
                  </a:lnTo>
                  <a:lnTo>
                    <a:pt x="15313" y="4035"/>
                  </a:lnTo>
                  <a:lnTo>
                    <a:pt x="15313" y="4035"/>
                  </a:lnTo>
                  <a:close/>
                  <a:moveTo>
                    <a:pt x="15161" y="1612"/>
                  </a:moveTo>
                  <a:lnTo>
                    <a:pt x="15161" y="1612"/>
                  </a:lnTo>
                  <a:lnTo>
                    <a:pt x="15120" y="1613"/>
                  </a:lnTo>
                  <a:lnTo>
                    <a:pt x="15078" y="1616"/>
                  </a:lnTo>
                  <a:lnTo>
                    <a:pt x="15037" y="1621"/>
                  </a:lnTo>
                  <a:lnTo>
                    <a:pt x="14997" y="1628"/>
                  </a:lnTo>
                  <a:lnTo>
                    <a:pt x="14957" y="1638"/>
                  </a:lnTo>
                  <a:lnTo>
                    <a:pt x="14918" y="1649"/>
                  </a:lnTo>
                  <a:lnTo>
                    <a:pt x="14879" y="1662"/>
                  </a:lnTo>
                  <a:lnTo>
                    <a:pt x="14841" y="1678"/>
                  </a:lnTo>
                  <a:lnTo>
                    <a:pt x="14804" y="1695"/>
                  </a:lnTo>
                  <a:lnTo>
                    <a:pt x="14769" y="1714"/>
                  </a:lnTo>
                  <a:lnTo>
                    <a:pt x="14733" y="1735"/>
                  </a:lnTo>
                  <a:lnTo>
                    <a:pt x="14699" y="1757"/>
                  </a:lnTo>
                  <a:lnTo>
                    <a:pt x="14667" y="1781"/>
                  </a:lnTo>
                  <a:lnTo>
                    <a:pt x="14634" y="1807"/>
                  </a:lnTo>
                  <a:lnTo>
                    <a:pt x="14604" y="1834"/>
                  </a:lnTo>
                  <a:lnTo>
                    <a:pt x="14574" y="1864"/>
                  </a:lnTo>
                  <a:lnTo>
                    <a:pt x="14546" y="1895"/>
                  </a:lnTo>
                  <a:lnTo>
                    <a:pt x="14519" y="1928"/>
                  </a:lnTo>
                  <a:lnTo>
                    <a:pt x="14493" y="1963"/>
                  </a:lnTo>
                  <a:lnTo>
                    <a:pt x="14470" y="1998"/>
                  </a:lnTo>
                  <a:lnTo>
                    <a:pt x="14447" y="2035"/>
                  </a:lnTo>
                  <a:lnTo>
                    <a:pt x="14427" y="2074"/>
                  </a:lnTo>
                  <a:lnTo>
                    <a:pt x="14408" y="2114"/>
                  </a:lnTo>
                  <a:lnTo>
                    <a:pt x="14390" y="2156"/>
                  </a:lnTo>
                  <a:lnTo>
                    <a:pt x="14374" y="2199"/>
                  </a:lnTo>
                  <a:lnTo>
                    <a:pt x="14361" y="2243"/>
                  </a:lnTo>
                  <a:lnTo>
                    <a:pt x="14349" y="2290"/>
                  </a:lnTo>
                  <a:lnTo>
                    <a:pt x="14340" y="2337"/>
                  </a:lnTo>
                  <a:lnTo>
                    <a:pt x="14332" y="2385"/>
                  </a:lnTo>
                  <a:lnTo>
                    <a:pt x="14326" y="2435"/>
                  </a:lnTo>
                  <a:lnTo>
                    <a:pt x="14323" y="2486"/>
                  </a:lnTo>
                  <a:lnTo>
                    <a:pt x="14322" y="2538"/>
                  </a:lnTo>
                  <a:lnTo>
                    <a:pt x="14322" y="2538"/>
                  </a:lnTo>
                  <a:lnTo>
                    <a:pt x="14323" y="2589"/>
                  </a:lnTo>
                  <a:lnTo>
                    <a:pt x="14326" y="2641"/>
                  </a:lnTo>
                  <a:lnTo>
                    <a:pt x="14332" y="2690"/>
                  </a:lnTo>
                  <a:lnTo>
                    <a:pt x="14340" y="2739"/>
                  </a:lnTo>
                  <a:lnTo>
                    <a:pt x="14349" y="2786"/>
                  </a:lnTo>
                  <a:lnTo>
                    <a:pt x="14361" y="2831"/>
                  </a:lnTo>
                  <a:lnTo>
                    <a:pt x="14374" y="2876"/>
                  </a:lnTo>
                  <a:lnTo>
                    <a:pt x="14390" y="2919"/>
                  </a:lnTo>
                  <a:lnTo>
                    <a:pt x="14408" y="2960"/>
                  </a:lnTo>
                  <a:lnTo>
                    <a:pt x="14427" y="3000"/>
                  </a:lnTo>
                  <a:lnTo>
                    <a:pt x="14447" y="3039"/>
                  </a:lnTo>
                  <a:lnTo>
                    <a:pt x="14470" y="3077"/>
                  </a:lnTo>
                  <a:lnTo>
                    <a:pt x="14493" y="3113"/>
                  </a:lnTo>
                  <a:lnTo>
                    <a:pt x="14519" y="3147"/>
                  </a:lnTo>
                  <a:lnTo>
                    <a:pt x="14546" y="3180"/>
                  </a:lnTo>
                  <a:lnTo>
                    <a:pt x="14574" y="3211"/>
                  </a:lnTo>
                  <a:lnTo>
                    <a:pt x="14604" y="3240"/>
                  </a:lnTo>
                  <a:lnTo>
                    <a:pt x="14634" y="3267"/>
                  </a:lnTo>
                  <a:lnTo>
                    <a:pt x="14667" y="3294"/>
                  </a:lnTo>
                  <a:lnTo>
                    <a:pt x="14699" y="3318"/>
                  </a:lnTo>
                  <a:lnTo>
                    <a:pt x="14733" y="3341"/>
                  </a:lnTo>
                  <a:lnTo>
                    <a:pt x="14769" y="3362"/>
                  </a:lnTo>
                  <a:lnTo>
                    <a:pt x="14804" y="3380"/>
                  </a:lnTo>
                  <a:lnTo>
                    <a:pt x="14841" y="3398"/>
                  </a:lnTo>
                  <a:lnTo>
                    <a:pt x="14879" y="3412"/>
                  </a:lnTo>
                  <a:lnTo>
                    <a:pt x="14918" y="3426"/>
                  </a:lnTo>
                  <a:lnTo>
                    <a:pt x="14957" y="3437"/>
                  </a:lnTo>
                  <a:lnTo>
                    <a:pt x="14997" y="3446"/>
                  </a:lnTo>
                  <a:lnTo>
                    <a:pt x="15037" y="3453"/>
                  </a:lnTo>
                  <a:lnTo>
                    <a:pt x="15078" y="3459"/>
                  </a:lnTo>
                  <a:lnTo>
                    <a:pt x="15120" y="3462"/>
                  </a:lnTo>
                  <a:lnTo>
                    <a:pt x="15161" y="3463"/>
                  </a:lnTo>
                  <a:lnTo>
                    <a:pt x="15161" y="3463"/>
                  </a:lnTo>
                  <a:lnTo>
                    <a:pt x="15203" y="3462"/>
                  </a:lnTo>
                  <a:lnTo>
                    <a:pt x="15245" y="3459"/>
                  </a:lnTo>
                  <a:lnTo>
                    <a:pt x="15286" y="3454"/>
                  </a:lnTo>
                  <a:lnTo>
                    <a:pt x="15326" y="3447"/>
                  </a:lnTo>
                  <a:lnTo>
                    <a:pt x="15366" y="3438"/>
                  </a:lnTo>
                  <a:lnTo>
                    <a:pt x="15405" y="3427"/>
                  </a:lnTo>
                  <a:lnTo>
                    <a:pt x="15443" y="3413"/>
                  </a:lnTo>
                  <a:lnTo>
                    <a:pt x="15481" y="3399"/>
                  </a:lnTo>
                  <a:lnTo>
                    <a:pt x="15516" y="3382"/>
                  </a:lnTo>
                  <a:lnTo>
                    <a:pt x="15552" y="3364"/>
                  </a:lnTo>
                  <a:lnTo>
                    <a:pt x="15587" y="3343"/>
                  </a:lnTo>
                  <a:lnTo>
                    <a:pt x="15620" y="3321"/>
                  </a:lnTo>
                  <a:lnTo>
                    <a:pt x="15652" y="3297"/>
                  </a:lnTo>
                  <a:lnTo>
                    <a:pt x="15684" y="3272"/>
                  </a:lnTo>
                  <a:lnTo>
                    <a:pt x="15713" y="3244"/>
                  </a:lnTo>
                  <a:lnTo>
                    <a:pt x="15742" y="3215"/>
                  </a:lnTo>
                  <a:lnTo>
                    <a:pt x="15769" y="3184"/>
                  </a:lnTo>
                  <a:lnTo>
                    <a:pt x="15795" y="3152"/>
                  </a:lnTo>
                  <a:lnTo>
                    <a:pt x="15819" y="3117"/>
                  </a:lnTo>
                  <a:lnTo>
                    <a:pt x="15842" y="3082"/>
                  </a:lnTo>
                  <a:lnTo>
                    <a:pt x="15864" y="3044"/>
                  </a:lnTo>
                  <a:lnTo>
                    <a:pt x="15883" y="3006"/>
                  </a:lnTo>
                  <a:lnTo>
                    <a:pt x="15902" y="2966"/>
                  </a:lnTo>
                  <a:lnTo>
                    <a:pt x="15918" y="2924"/>
                  </a:lnTo>
                  <a:lnTo>
                    <a:pt x="15933" y="2880"/>
                  </a:lnTo>
                  <a:lnTo>
                    <a:pt x="15947" y="2835"/>
                  </a:lnTo>
                  <a:lnTo>
                    <a:pt x="15957" y="2789"/>
                  </a:lnTo>
                  <a:lnTo>
                    <a:pt x="15967" y="2742"/>
                  </a:lnTo>
                  <a:lnTo>
                    <a:pt x="15974" y="2692"/>
                  </a:lnTo>
                  <a:lnTo>
                    <a:pt x="15979" y="2643"/>
                  </a:lnTo>
                  <a:lnTo>
                    <a:pt x="15982" y="2590"/>
                  </a:lnTo>
                  <a:lnTo>
                    <a:pt x="15983" y="2538"/>
                  </a:lnTo>
                  <a:lnTo>
                    <a:pt x="15983" y="2538"/>
                  </a:lnTo>
                  <a:lnTo>
                    <a:pt x="15982" y="2485"/>
                  </a:lnTo>
                  <a:lnTo>
                    <a:pt x="15979" y="2434"/>
                  </a:lnTo>
                  <a:lnTo>
                    <a:pt x="15974" y="2384"/>
                  </a:lnTo>
                  <a:lnTo>
                    <a:pt x="15967" y="2336"/>
                  </a:lnTo>
                  <a:lnTo>
                    <a:pt x="15957" y="2289"/>
                  </a:lnTo>
                  <a:lnTo>
                    <a:pt x="15946" y="2242"/>
                  </a:lnTo>
                  <a:lnTo>
                    <a:pt x="15933" y="2197"/>
                  </a:lnTo>
                  <a:lnTo>
                    <a:pt x="15918" y="2154"/>
                  </a:lnTo>
                  <a:lnTo>
                    <a:pt x="15901" y="2112"/>
                  </a:lnTo>
                  <a:lnTo>
                    <a:pt x="15882" y="2072"/>
                  </a:lnTo>
                  <a:lnTo>
                    <a:pt x="15862" y="2033"/>
                  </a:lnTo>
                  <a:lnTo>
                    <a:pt x="15841" y="1996"/>
                  </a:lnTo>
                  <a:lnTo>
                    <a:pt x="15818" y="1961"/>
                  </a:lnTo>
                  <a:lnTo>
                    <a:pt x="15793" y="1926"/>
                  </a:lnTo>
                  <a:lnTo>
                    <a:pt x="15767" y="1893"/>
                  </a:lnTo>
                  <a:lnTo>
                    <a:pt x="15739" y="1863"/>
                  </a:lnTo>
                  <a:lnTo>
                    <a:pt x="15711" y="1833"/>
                  </a:lnTo>
                  <a:lnTo>
                    <a:pt x="15682" y="1805"/>
                  </a:lnTo>
                  <a:lnTo>
                    <a:pt x="15650" y="1780"/>
                  </a:lnTo>
                  <a:lnTo>
                    <a:pt x="15617" y="1756"/>
                  </a:lnTo>
                  <a:lnTo>
                    <a:pt x="15584" y="1734"/>
                  </a:lnTo>
                  <a:lnTo>
                    <a:pt x="15550" y="1713"/>
                  </a:lnTo>
                  <a:lnTo>
                    <a:pt x="15514" y="1694"/>
                  </a:lnTo>
                  <a:lnTo>
                    <a:pt x="15478" y="1677"/>
                  </a:lnTo>
                  <a:lnTo>
                    <a:pt x="15441" y="1662"/>
                  </a:lnTo>
                  <a:lnTo>
                    <a:pt x="15403" y="1648"/>
                  </a:lnTo>
                  <a:lnTo>
                    <a:pt x="15364" y="1638"/>
                  </a:lnTo>
                  <a:lnTo>
                    <a:pt x="15325" y="1628"/>
                  </a:lnTo>
                  <a:lnTo>
                    <a:pt x="15285" y="1621"/>
                  </a:lnTo>
                  <a:lnTo>
                    <a:pt x="15244" y="1616"/>
                  </a:lnTo>
                  <a:lnTo>
                    <a:pt x="15203" y="1613"/>
                  </a:lnTo>
                  <a:lnTo>
                    <a:pt x="15161" y="1612"/>
                  </a:lnTo>
                  <a:lnTo>
                    <a:pt x="15161" y="1612"/>
                  </a:lnTo>
                  <a:close/>
                  <a:moveTo>
                    <a:pt x="18425" y="4040"/>
                  </a:moveTo>
                  <a:lnTo>
                    <a:pt x="18425" y="4040"/>
                  </a:lnTo>
                  <a:lnTo>
                    <a:pt x="18383" y="4040"/>
                  </a:lnTo>
                  <a:lnTo>
                    <a:pt x="18342" y="4039"/>
                  </a:lnTo>
                  <a:lnTo>
                    <a:pt x="18303" y="4036"/>
                  </a:lnTo>
                  <a:lnTo>
                    <a:pt x="18263" y="4033"/>
                  </a:lnTo>
                  <a:lnTo>
                    <a:pt x="18223" y="4028"/>
                  </a:lnTo>
                  <a:lnTo>
                    <a:pt x="18184" y="4023"/>
                  </a:lnTo>
                  <a:lnTo>
                    <a:pt x="18145" y="4017"/>
                  </a:lnTo>
                  <a:lnTo>
                    <a:pt x="18107" y="4010"/>
                  </a:lnTo>
                  <a:lnTo>
                    <a:pt x="18069" y="4002"/>
                  </a:lnTo>
                  <a:lnTo>
                    <a:pt x="18031" y="3994"/>
                  </a:lnTo>
                  <a:lnTo>
                    <a:pt x="17994" y="3983"/>
                  </a:lnTo>
                  <a:lnTo>
                    <a:pt x="17958" y="3973"/>
                  </a:lnTo>
                  <a:lnTo>
                    <a:pt x="17922" y="3962"/>
                  </a:lnTo>
                  <a:lnTo>
                    <a:pt x="17886" y="3950"/>
                  </a:lnTo>
                  <a:lnTo>
                    <a:pt x="17850" y="3937"/>
                  </a:lnTo>
                  <a:lnTo>
                    <a:pt x="17816" y="3923"/>
                  </a:lnTo>
                  <a:lnTo>
                    <a:pt x="17782" y="3909"/>
                  </a:lnTo>
                  <a:lnTo>
                    <a:pt x="17748" y="3893"/>
                  </a:lnTo>
                  <a:lnTo>
                    <a:pt x="17715" y="3877"/>
                  </a:lnTo>
                  <a:lnTo>
                    <a:pt x="17682" y="3860"/>
                  </a:lnTo>
                  <a:lnTo>
                    <a:pt x="17649" y="3842"/>
                  </a:lnTo>
                  <a:lnTo>
                    <a:pt x="17618" y="3823"/>
                  </a:lnTo>
                  <a:lnTo>
                    <a:pt x="17586" y="3805"/>
                  </a:lnTo>
                  <a:lnTo>
                    <a:pt x="17556" y="3786"/>
                  </a:lnTo>
                  <a:lnTo>
                    <a:pt x="17526" y="3765"/>
                  </a:lnTo>
                  <a:lnTo>
                    <a:pt x="17497" y="3744"/>
                  </a:lnTo>
                  <a:lnTo>
                    <a:pt x="17467" y="3721"/>
                  </a:lnTo>
                  <a:lnTo>
                    <a:pt x="17439" y="3699"/>
                  </a:lnTo>
                  <a:lnTo>
                    <a:pt x="17412" y="3676"/>
                  </a:lnTo>
                  <a:lnTo>
                    <a:pt x="17384" y="3652"/>
                  </a:lnTo>
                  <a:lnTo>
                    <a:pt x="17358" y="3628"/>
                  </a:lnTo>
                  <a:lnTo>
                    <a:pt x="17333" y="3603"/>
                  </a:lnTo>
                  <a:lnTo>
                    <a:pt x="17308" y="3577"/>
                  </a:lnTo>
                  <a:lnTo>
                    <a:pt x="17283" y="3551"/>
                  </a:lnTo>
                  <a:lnTo>
                    <a:pt x="17259" y="3524"/>
                  </a:lnTo>
                  <a:lnTo>
                    <a:pt x="17236" y="3496"/>
                  </a:lnTo>
                  <a:lnTo>
                    <a:pt x="17213" y="3469"/>
                  </a:lnTo>
                  <a:lnTo>
                    <a:pt x="17192" y="3441"/>
                  </a:lnTo>
                  <a:lnTo>
                    <a:pt x="17171" y="3411"/>
                  </a:lnTo>
                  <a:lnTo>
                    <a:pt x="17150" y="3382"/>
                  </a:lnTo>
                  <a:lnTo>
                    <a:pt x="17131" y="3351"/>
                  </a:lnTo>
                  <a:lnTo>
                    <a:pt x="17112" y="3321"/>
                  </a:lnTo>
                  <a:lnTo>
                    <a:pt x="17093" y="3290"/>
                  </a:lnTo>
                  <a:lnTo>
                    <a:pt x="17076" y="3259"/>
                  </a:lnTo>
                  <a:lnTo>
                    <a:pt x="17059" y="3227"/>
                  </a:lnTo>
                  <a:lnTo>
                    <a:pt x="17044" y="3195"/>
                  </a:lnTo>
                  <a:lnTo>
                    <a:pt x="17028" y="3162"/>
                  </a:lnTo>
                  <a:lnTo>
                    <a:pt x="17014" y="3129"/>
                  </a:lnTo>
                  <a:lnTo>
                    <a:pt x="17000" y="3095"/>
                  </a:lnTo>
                  <a:lnTo>
                    <a:pt x="16988" y="3061"/>
                  </a:lnTo>
                  <a:lnTo>
                    <a:pt x="16975" y="3027"/>
                  </a:lnTo>
                  <a:lnTo>
                    <a:pt x="16965" y="2992"/>
                  </a:lnTo>
                  <a:lnTo>
                    <a:pt x="16954" y="2956"/>
                  </a:lnTo>
                  <a:lnTo>
                    <a:pt x="16945" y="2920"/>
                  </a:lnTo>
                  <a:lnTo>
                    <a:pt x="16936" y="2885"/>
                  </a:lnTo>
                  <a:lnTo>
                    <a:pt x="16928" y="2849"/>
                  </a:lnTo>
                  <a:lnTo>
                    <a:pt x="16922" y="2812"/>
                  </a:lnTo>
                  <a:lnTo>
                    <a:pt x="16915" y="2775"/>
                  </a:lnTo>
                  <a:lnTo>
                    <a:pt x="16910" y="2739"/>
                  </a:lnTo>
                  <a:lnTo>
                    <a:pt x="16906" y="2701"/>
                  </a:lnTo>
                  <a:lnTo>
                    <a:pt x="16903" y="2664"/>
                  </a:lnTo>
                  <a:lnTo>
                    <a:pt x="16901" y="2625"/>
                  </a:lnTo>
                  <a:lnTo>
                    <a:pt x="16899" y="2587"/>
                  </a:lnTo>
                  <a:lnTo>
                    <a:pt x="16898" y="2549"/>
                  </a:lnTo>
                  <a:lnTo>
                    <a:pt x="16898" y="2549"/>
                  </a:lnTo>
                  <a:lnTo>
                    <a:pt x="16899" y="2510"/>
                  </a:lnTo>
                  <a:lnTo>
                    <a:pt x="16901" y="2472"/>
                  </a:lnTo>
                  <a:lnTo>
                    <a:pt x="16903" y="2434"/>
                  </a:lnTo>
                  <a:lnTo>
                    <a:pt x="16906" y="2396"/>
                  </a:lnTo>
                  <a:lnTo>
                    <a:pt x="16910" y="2358"/>
                  </a:lnTo>
                  <a:lnTo>
                    <a:pt x="16915" y="2320"/>
                  </a:lnTo>
                  <a:lnTo>
                    <a:pt x="16922" y="2283"/>
                  </a:lnTo>
                  <a:lnTo>
                    <a:pt x="16929" y="2247"/>
                  </a:lnTo>
                  <a:lnTo>
                    <a:pt x="16936" y="2210"/>
                  </a:lnTo>
                  <a:lnTo>
                    <a:pt x="16945" y="2174"/>
                  </a:lnTo>
                  <a:lnTo>
                    <a:pt x="16954" y="2138"/>
                  </a:lnTo>
                  <a:lnTo>
                    <a:pt x="16965" y="2103"/>
                  </a:lnTo>
                  <a:lnTo>
                    <a:pt x="16976" y="2067"/>
                  </a:lnTo>
                  <a:lnTo>
                    <a:pt x="16988" y="2032"/>
                  </a:lnTo>
                  <a:lnTo>
                    <a:pt x="17001" y="1998"/>
                  </a:lnTo>
                  <a:lnTo>
                    <a:pt x="17015" y="1964"/>
                  </a:lnTo>
                  <a:lnTo>
                    <a:pt x="17029" y="1930"/>
                  </a:lnTo>
                  <a:lnTo>
                    <a:pt x="17045" y="1898"/>
                  </a:lnTo>
                  <a:lnTo>
                    <a:pt x="17060" y="1865"/>
                  </a:lnTo>
                  <a:lnTo>
                    <a:pt x="17077" y="1832"/>
                  </a:lnTo>
                  <a:lnTo>
                    <a:pt x="17095" y="1801"/>
                  </a:lnTo>
                  <a:lnTo>
                    <a:pt x="17113" y="1769"/>
                  </a:lnTo>
                  <a:lnTo>
                    <a:pt x="17132" y="1738"/>
                  </a:lnTo>
                  <a:lnTo>
                    <a:pt x="17152" y="1708"/>
                  </a:lnTo>
                  <a:lnTo>
                    <a:pt x="17173" y="1678"/>
                  </a:lnTo>
                  <a:lnTo>
                    <a:pt x="17194" y="1648"/>
                  </a:lnTo>
                  <a:lnTo>
                    <a:pt x="17216" y="1620"/>
                  </a:lnTo>
                  <a:lnTo>
                    <a:pt x="17238" y="1592"/>
                  </a:lnTo>
                  <a:lnTo>
                    <a:pt x="17262" y="1564"/>
                  </a:lnTo>
                  <a:lnTo>
                    <a:pt x="17285" y="1537"/>
                  </a:lnTo>
                  <a:lnTo>
                    <a:pt x="17311" y="1511"/>
                  </a:lnTo>
                  <a:lnTo>
                    <a:pt x="17336" y="1484"/>
                  </a:lnTo>
                  <a:lnTo>
                    <a:pt x="17362" y="1459"/>
                  </a:lnTo>
                  <a:lnTo>
                    <a:pt x="17389" y="1434"/>
                  </a:lnTo>
                  <a:lnTo>
                    <a:pt x="17416" y="1410"/>
                  </a:lnTo>
                  <a:lnTo>
                    <a:pt x="17443" y="1387"/>
                  </a:lnTo>
                  <a:lnTo>
                    <a:pt x="17472" y="1363"/>
                  </a:lnTo>
                  <a:lnTo>
                    <a:pt x="17501" y="1341"/>
                  </a:lnTo>
                  <a:lnTo>
                    <a:pt x="17531" y="1320"/>
                  </a:lnTo>
                  <a:lnTo>
                    <a:pt x="17561" y="1299"/>
                  </a:lnTo>
                  <a:lnTo>
                    <a:pt x="17592" y="1279"/>
                  </a:lnTo>
                  <a:lnTo>
                    <a:pt x="17623" y="1260"/>
                  </a:lnTo>
                  <a:lnTo>
                    <a:pt x="17655" y="1242"/>
                  </a:lnTo>
                  <a:lnTo>
                    <a:pt x="17687" y="1224"/>
                  </a:lnTo>
                  <a:lnTo>
                    <a:pt x="17721" y="1207"/>
                  </a:lnTo>
                  <a:lnTo>
                    <a:pt x="17753" y="1190"/>
                  </a:lnTo>
                  <a:lnTo>
                    <a:pt x="17788" y="1174"/>
                  </a:lnTo>
                  <a:lnTo>
                    <a:pt x="17823" y="1160"/>
                  </a:lnTo>
                  <a:lnTo>
                    <a:pt x="17858" y="1146"/>
                  </a:lnTo>
                  <a:lnTo>
                    <a:pt x="17893" y="1132"/>
                  </a:lnTo>
                  <a:lnTo>
                    <a:pt x="17929" y="1121"/>
                  </a:lnTo>
                  <a:lnTo>
                    <a:pt x="17965" y="1109"/>
                  </a:lnTo>
                  <a:lnTo>
                    <a:pt x="18003" y="1098"/>
                  </a:lnTo>
                  <a:lnTo>
                    <a:pt x="18040" y="1088"/>
                  </a:lnTo>
                  <a:lnTo>
                    <a:pt x="18077" y="1080"/>
                  </a:lnTo>
                  <a:lnTo>
                    <a:pt x="18115" y="1071"/>
                  </a:lnTo>
                  <a:lnTo>
                    <a:pt x="18154" y="1064"/>
                  </a:lnTo>
                  <a:lnTo>
                    <a:pt x="18193" y="1058"/>
                  </a:lnTo>
                  <a:lnTo>
                    <a:pt x="18232" y="1052"/>
                  </a:lnTo>
                  <a:lnTo>
                    <a:pt x="18272" y="1048"/>
                  </a:lnTo>
                  <a:lnTo>
                    <a:pt x="18312" y="1045"/>
                  </a:lnTo>
                  <a:lnTo>
                    <a:pt x="18353" y="1042"/>
                  </a:lnTo>
                  <a:lnTo>
                    <a:pt x="18394" y="1041"/>
                  </a:lnTo>
                  <a:lnTo>
                    <a:pt x="18435" y="1041"/>
                  </a:lnTo>
                  <a:lnTo>
                    <a:pt x="18435" y="1041"/>
                  </a:lnTo>
                  <a:lnTo>
                    <a:pt x="18476" y="1041"/>
                  </a:lnTo>
                  <a:lnTo>
                    <a:pt x="18517" y="1042"/>
                  </a:lnTo>
                  <a:lnTo>
                    <a:pt x="18557" y="1045"/>
                  </a:lnTo>
                  <a:lnTo>
                    <a:pt x="18598" y="1048"/>
                  </a:lnTo>
                  <a:lnTo>
                    <a:pt x="18637" y="1052"/>
                  </a:lnTo>
                  <a:lnTo>
                    <a:pt x="18677" y="1058"/>
                  </a:lnTo>
                  <a:lnTo>
                    <a:pt x="18716" y="1064"/>
                  </a:lnTo>
                  <a:lnTo>
                    <a:pt x="18754" y="1071"/>
                  </a:lnTo>
                  <a:lnTo>
                    <a:pt x="18793" y="1079"/>
                  </a:lnTo>
                  <a:lnTo>
                    <a:pt x="18829" y="1087"/>
                  </a:lnTo>
                  <a:lnTo>
                    <a:pt x="18867" y="1098"/>
                  </a:lnTo>
                  <a:lnTo>
                    <a:pt x="18904" y="1108"/>
                  </a:lnTo>
                  <a:lnTo>
                    <a:pt x="18940" y="1119"/>
                  </a:lnTo>
                  <a:lnTo>
                    <a:pt x="18976" y="1131"/>
                  </a:lnTo>
                  <a:lnTo>
                    <a:pt x="19011" y="1144"/>
                  </a:lnTo>
                  <a:lnTo>
                    <a:pt x="19046" y="1157"/>
                  </a:lnTo>
                  <a:lnTo>
                    <a:pt x="19081" y="1172"/>
                  </a:lnTo>
                  <a:lnTo>
                    <a:pt x="19114" y="1188"/>
                  </a:lnTo>
                  <a:lnTo>
                    <a:pt x="19148" y="1204"/>
                  </a:lnTo>
                  <a:lnTo>
                    <a:pt x="19181" y="1221"/>
                  </a:lnTo>
                  <a:lnTo>
                    <a:pt x="19213" y="1238"/>
                  </a:lnTo>
                  <a:lnTo>
                    <a:pt x="19245" y="1257"/>
                  </a:lnTo>
                  <a:lnTo>
                    <a:pt x="19276" y="1276"/>
                  </a:lnTo>
                  <a:lnTo>
                    <a:pt x="19307" y="1296"/>
                  </a:lnTo>
                  <a:lnTo>
                    <a:pt x="19337" y="1316"/>
                  </a:lnTo>
                  <a:lnTo>
                    <a:pt x="19367" y="1337"/>
                  </a:lnTo>
                  <a:lnTo>
                    <a:pt x="19395" y="1359"/>
                  </a:lnTo>
                  <a:lnTo>
                    <a:pt x="19424" y="1382"/>
                  </a:lnTo>
                  <a:lnTo>
                    <a:pt x="19452" y="1406"/>
                  </a:lnTo>
                  <a:lnTo>
                    <a:pt x="19479" y="1429"/>
                  </a:lnTo>
                  <a:lnTo>
                    <a:pt x="19506" y="1454"/>
                  </a:lnTo>
                  <a:lnTo>
                    <a:pt x="19531" y="1479"/>
                  </a:lnTo>
                  <a:lnTo>
                    <a:pt x="19556" y="1504"/>
                  </a:lnTo>
                  <a:lnTo>
                    <a:pt x="19581" y="1531"/>
                  </a:lnTo>
                  <a:lnTo>
                    <a:pt x="19605" y="1558"/>
                  </a:lnTo>
                  <a:lnTo>
                    <a:pt x="19628" y="1585"/>
                  </a:lnTo>
                  <a:lnTo>
                    <a:pt x="19651" y="1613"/>
                  </a:lnTo>
                  <a:lnTo>
                    <a:pt x="19673" y="1641"/>
                  </a:lnTo>
                  <a:lnTo>
                    <a:pt x="19694" y="1670"/>
                  </a:lnTo>
                  <a:lnTo>
                    <a:pt x="19714" y="1700"/>
                  </a:lnTo>
                  <a:lnTo>
                    <a:pt x="19734" y="1730"/>
                  </a:lnTo>
                  <a:lnTo>
                    <a:pt x="19753" y="1761"/>
                  </a:lnTo>
                  <a:lnTo>
                    <a:pt x="19771" y="1792"/>
                  </a:lnTo>
                  <a:lnTo>
                    <a:pt x="19789" y="1824"/>
                  </a:lnTo>
                  <a:lnTo>
                    <a:pt x="19805" y="1855"/>
                  </a:lnTo>
                  <a:lnTo>
                    <a:pt x="19821" y="1888"/>
                  </a:lnTo>
                  <a:lnTo>
                    <a:pt x="19836" y="1922"/>
                  </a:lnTo>
                  <a:lnTo>
                    <a:pt x="19851" y="1954"/>
                  </a:lnTo>
                  <a:lnTo>
                    <a:pt x="19864" y="1988"/>
                  </a:lnTo>
                  <a:lnTo>
                    <a:pt x="19877" y="2023"/>
                  </a:lnTo>
                  <a:lnTo>
                    <a:pt x="19889" y="2057"/>
                  </a:lnTo>
                  <a:lnTo>
                    <a:pt x="19900" y="2092"/>
                  </a:lnTo>
                  <a:lnTo>
                    <a:pt x="19911" y="2128"/>
                  </a:lnTo>
                  <a:lnTo>
                    <a:pt x="19920" y="2163"/>
                  </a:lnTo>
                  <a:lnTo>
                    <a:pt x="19929" y="2199"/>
                  </a:lnTo>
                  <a:lnTo>
                    <a:pt x="19936" y="2236"/>
                  </a:lnTo>
                  <a:lnTo>
                    <a:pt x="19943" y="2273"/>
                  </a:lnTo>
                  <a:lnTo>
                    <a:pt x="19950" y="2310"/>
                  </a:lnTo>
                  <a:lnTo>
                    <a:pt x="19954" y="2346"/>
                  </a:lnTo>
                  <a:lnTo>
                    <a:pt x="19958" y="2384"/>
                  </a:lnTo>
                  <a:lnTo>
                    <a:pt x="19961" y="2422"/>
                  </a:lnTo>
                  <a:lnTo>
                    <a:pt x="19964" y="2461"/>
                  </a:lnTo>
                  <a:lnTo>
                    <a:pt x="19965" y="2499"/>
                  </a:lnTo>
                  <a:lnTo>
                    <a:pt x="19965" y="2538"/>
                  </a:lnTo>
                  <a:lnTo>
                    <a:pt x="19965" y="2538"/>
                  </a:lnTo>
                  <a:lnTo>
                    <a:pt x="19965" y="2577"/>
                  </a:lnTo>
                  <a:lnTo>
                    <a:pt x="19964" y="2614"/>
                  </a:lnTo>
                  <a:lnTo>
                    <a:pt x="19961" y="2652"/>
                  </a:lnTo>
                  <a:lnTo>
                    <a:pt x="19958" y="2690"/>
                  </a:lnTo>
                  <a:lnTo>
                    <a:pt x="19954" y="2728"/>
                  </a:lnTo>
                  <a:lnTo>
                    <a:pt x="19948" y="2765"/>
                  </a:lnTo>
                  <a:lnTo>
                    <a:pt x="19943" y="2802"/>
                  </a:lnTo>
                  <a:lnTo>
                    <a:pt x="19936" y="2838"/>
                  </a:lnTo>
                  <a:lnTo>
                    <a:pt x="19929" y="2875"/>
                  </a:lnTo>
                  <a:lnTo>
                    <a:pt x="19919" y="2911"/>
                  </a:lnTo>
                  <a:lnTo>
                    <a:pt x="19910" y="2947"/>
                  </a:lnTo>
                  <a:lnTo>
                    <a:pt x="19900" y="2981"/>
                  </a:lnTo>
                  <a:lnTo>
                    <a:pt x="19889" y="3017"/>
                  </a:lnTo>
                  <a:lnTo>
                    <a:pt x="19876" y="3052"/>
                  </a:lnTo>
                  <a:lnTo>
                    <a:pt x="19863" y="3085"/>
                  </a:lnTo>
                  <a:lnTo>
                    <a:pt x="19850" y="3119"/>
                  </a:lnTo>
                  <a:lnTo>
                    <a:pt x="19835" y="3153"/>
                  </a:lnTo>
                  <a:lnTo>
                    <a:pt x="19820" y="3186"/>
                  </a:lnTo>
                  <a:lnTo>
                    <a:pt x="19804" y="3219"/>
                  </a:lnTo>
                  <a:lnTo>
                    <a:pt x="19788" y="3251"/>
                  </a:lnTo>
                  <a:lnTo>
                    <a:pt x="19770" y="3282"/>
                  </a:lnTo>
                  <a:lnTo>
                    <a:pt x="19751" y="3314"/>
                  </a:lnTo>
                  <a:lnTo>
                    <a:pt x="19732" y="3344"/>
                  </a:lnTo>
                  <a:lnTo>
                    <a:pt x="19712" y="3375"/>
                  </a:lnTo>
                  <a:lnTo>
                    <a:pt x="19692" y="3404"/>
                  </a:lnTo>
                  <a:lnTo>
                    <a:pt x="19670" y="3433"/>
                  </a:lnTo>
                  <a:lnTo>
                    <a:pt x="19648" y="3462"/>
                  </a:lnTo>
                  <a:lnTo>
                    <a:pt x="19626" y="3490"/>
                  </a:lnTo>
                  <a:lnTo>
                    <a:pt x="19602" y="3519"/>
                  </a:lnTo>
                  <a:lnTo>
                    <a:pt x="19578" y="3545"/>
                  </a:lnTo>
                  <a:lnTo>
                    <a:pt x="19553" y="3571"/>
                  </a:lnTo>
                  <a:lnTo>
                    <a:pt x="19528" y="3597"/>
                  </a:lnTo>
                  <a:lnTo>
                    <a:pt x="19502" y="3623"/>
                  </a:lnTo>
                  <a:lnTo>
                    <a:pt x="19475" y="3648"/>
                  </a:lnTo>
                  <a:lnTo>
                    <a:pt x="19448" y="3671"/>
                  </a:lnTo>
                  <a:lnTo>
                    <a:pt x="19419" y="3695"/>
                  </a:lnTo>
                  <a:lnTo>
                    <a:pt x="19391" y="3717"/>
                  </a:lnTo>
                  <a:lnTo>
                    <a:pt x="19363" y="3739"/>
                  </a:lnTo>
                  <a:lnTo>
                    <a:pt x="19332" y="3761"/>
                  </a:lnTo>
                  <a:lnTo>
                    <a:pt x="19302" y="3781"/>
                  </a:lnTo>
                  <a:lnTo>
                    <a:pt x="19271" y="3801"/>
                  </a:lnTo>
                  <a:lnTo>
                    <a:pt x="19240" y="3821"/>
                  </a:lnTo>
                  <a:lnTo>
                    <a:pt x="19208" y="3839"/>
                  </a:lnTo>
                  <a:lnTo>
                    <a:pt x="19175" y="3857"/>
                  </a:lnTo>
                  <a:lnTo>
                    <a:pt x="19142" y="3875"/>
                  </a:lnTo>
                  <a:lnTo>
                    <a:pt x="19108" y="3891"/>
                  </a:lnTo>
                  <a:lnTo>
                    <a:pt x="19074" y="3906"/>
                  </a:lnTo>
                  <a:lnTo>
                    <a:pt x="19040" y="3921"/>
                  </a:lnTo>
                  <a:lnTo>
                    <a:pt x="19004" y="3935"/>
                  </a:lnTo>
                  <a:lnTo>
                    <a:pt x="18968" y="3949"/>
                  </a:lnTo>
                  <a:lnTo>
                    <a:pt x="18933" y="3961"/>
                  </a:lnTo>
                  <a:lnTo>
                    <a:pt x="18896" y="3973"/>
                  </a:lnTo>
                  <a:lnTo>
                    <a:pt x="18859" y="3983"/>
                  </a:lnTo>
                  <a:lnTo>
                    <a:pt x="18821" y="3993"/>
                  </a:lnTo>
                  <a:lnTo>
                    <a:pt x="18783" y="4001"/>
                  </a:lnTo>
                  <a:lnTo>
                    <a:pt x="18745" y="4010"/>
                  </a:lnTo>
                  <a:lnTo>
                    <a:pt x="18706" y="4017"/>
                  </a:lnTo>
                  <a:lnTo>
                    <a:pt x="18667" y="4023"/>
                  </a:lnTo>
                  <a:lnTo>
                    <a:pt x="18627" y="4028"/>
                  </a:lnTo>
                  <a:lnTo>
                    <a:pt x="18588" y="4033"/>
                  </a:lnTo>
                  <a:lnTo>
                    <a:pt x="18548" y="4036"/>
                  </a:lnTo>
                  <a:lnTo>
                    <a:pt x="18507" y="4039"/>
                  </a:lnTo>
                  <a:lnTo>
                    <a:pt x="18466" y="4040"/>
                  </a:lnTo>
                  <a:lnTo>
                    <a:pt x="18425" y="4040"/>
                  </a:lnTo>
                  <a:lnTo>
                    <a:pt x="18425" y="4040"/>
                  </a:lnTo>
                  <a:close/>
                  <a:moveTo>
                    <a:pt x="18425" y="1617"/>
                  </a:moveTo>
                  <a:lnTo>
                    <a:pt x="18425" y="1617"/>
                  </a:lnTo>
                  <a:lnTo>
                    <a:pt x="18375" y="1618"/>
                  </a:lnTo>
                  <a:lnTo>
                    <a:pt x="18328" y="1622"/>
                  </a:lnTo>
                  <a:lnTo>
                    <a:pt x="18280" y="1627"/>
                  </a:lnTo>
                  <a:lnTo>
                    <a:pt x="18235" y="1636"/>
                  </a:lnTo>
                  <a:lnTo>
                    <a:pt x="18191" y="1646"/>
                  </a:lnTo>
                  <a:lnTo>
                    <a:pt x="18148" y="1659"/>
                  </a:lnTo>
                  <a:lnTo>
                    <a:pt x="18106" y="1673"/>
                  </a:lnTo>
                  <a:lnTo>
                    <a:pt x="18066" y="1689"/>
                  </a:lnTo>
                  <a:lnTo>
                    <a:pt x="18027" y="1708"/>
                  </a:lnTo>
                  <a:lnTo>
                    <a:pt x="17989" y="1728"/>
                  </a:lnTo>
                  <a:lnTo>
                    <a:pt x="17952" y="1750"/>
                  </a:lnTo>
                  <a:lnTo>
                    <a:pt x="17918" y="1775"/>
                  </a:lnTo>
                  <a:lnTo>
                    <a:pt x="17884" y="1801"/>
                  </a:lnTo>
                  <a:lnTo>
                    <a:pt x="17852" y="1828"/>
                  </a:lnTo>
                  <a:lnTo>
                    <a:pt x="17822" y="1857"/>
                  </a:lnTo>
                  <a:lnTo>
                    <a:pt x="17792" y="1887"/>
                  </a:lnTo>
                  <a:lnTo>
                    <a:pt x="17765" y="1920"/>
                  </a:lnTo>
                  <a:lnTo>
                    <a:pt x="17740" y="1953"/>
                  </a:lnTo>
                  <a:lnTo>
                    <a:pt x="17715" y="1988"/>
                  </a:lnTo>
                  <a:lnTo>
                    <a:pt x="17692" y="2024"/>
                  </a:lnTo>
                  <a:lnTo>
                    <a:pt x="17671" y="2062"/>
                  </a:lnTo>
                  <a:lnTo>
                    <a:pt x="17653" y="2099"/>
                  </a:lnTo>
                  <a:lnTo>
                    <a:pt x="17635" y="2139"/>
                  </a:lnTo>
                  <a:lnTo>
                    <a:pt x="17619" y="2180"/>
                  </a:lnTo>
                  <a:lnTo>
                    <a:pt x="17604" y="2222"/>
                  </a:lnTo>
                  <a:lnTo>
                    <a:pt x="17593" y="2264"/>
                  </a:lnTo>
                  <a:lnTo>
                    <a:pt x="17582" y="2309"/>
                  </a:lnTo>
                  <a:lnTo>
                    <a:pt x="17573" y="2353"/>
                  </a:lnTo>
                  <a:lnTo>
                    <a:pt x="17566" y="2398"/>
                  </a:lnTo>
                  <a:lnTo>
                    <a:pt x="17561" y="2444"/>
                  </a:lnTo>
                  <a:lnTo>
                    <a:pt x="17559" y="2490"/>
                  </a:lnTo>
                  <a:lnTo>
                    <a:pt x="17558" y="2538"/>
                  </a:lnTo>
                  <a:lnTo>
                    <a:pt x="17558" y="2538"/>
                  </a:lnTo>
                  <a:lnTo>
                    <a:pt x="17559" y="2585"/>
                  </a:lnTo>
                  <a:lnTo>
                    <a:pt x="17562" y="2632"/>
                  </a:lnTo>
                  <a:lnTo>
                    <a:pt x="17567" y="2679"/>
                  </a:lnTo>
                  <a:lnTo>
                    <a:pt x="17575" y="2725"/>
                  </a:lnTo>
                  <a:lnTo>
                    <a:pt x="17583" y="2770"/>
                  </a:lnTo>
                  <a:lnTo>
                    <a:pt x="17595" y="2814"/>
                  </a:lnTo>
                  <a:lnTo>
                    <a:pt x="17607" y="2857"/>
                  </a:lnTo>
                  <a:lnTo>
                    <a:pt x="17622" y="2899"/>
                  </a:lnTo>
                  <a:lnTo>
                    <a:pt x="17639" y="2940"/>
                  </a:lnTo>
                  <a:lnTo>
                    <a:pt x="17658" y="2980"/>
                  </a:lnTo>
                  <a:lnTo>
                    <a:pt x="17678" y="3019"/>
                  </a:lnTo>
                  <a:lnTo>
                    <a:pt x="17700" y="3057"/>
                  </a:lnTo>
                  <a:lnTo>
                    <a:pt x="17723" y="3094"/>
                  </a:lnTo>
                  <a:lnTo>
                    <a:pt x="17748" y="3129"/>
                  </a:lnTo>
                  <a:lnTo>
                    <a:pt x="17776" y="3163"/>
                  </a:lnTo>
                  <a:lnTo>
                    <a:pt x="17804" y="3195"/>
                  </a:lnTo>
                  <a:lnTo>
                    <a:pt x="17833" y="3226"/>
                  </a:lnTo>
                  <a:lnTo>
                    <a:pt x="17865" y="3256"/>
                  </a:lnTo>
                  <a:lnTo>
                    <a:pt x="17898" y="3283"/>
                  </a:lnTo>
                  <a:lnTo>
                    <a:pt x="17932" y="3309"/>
                  </a:lnTo>
                  <a:lnTo>
                    <a:pt x="17967" y="3334"/>
                  </a:lnTo>
                  <a:lnTo>
                    <a:pt x="18004" y="3356"/>
                  </a:lnTo>
                  <a:lnTo>
                    <a:pt x="18042" y="3377"/>
                  </a:lnTo>
                  <a:lnTo>
                    <a:pt x="18082" y="3396"/>
                  </a:lnTo>
                  <a:lnTo>
                    <a:pt x="18122" y="3412"/>
                  </a:lnTo>
                  <a:lnTo>
                    <a:pt x="18164" y="3427"/>
                  </a:lnTo>
                  <a:lnTo>
                    <a:pt x="18206" y="3440"/>
                  </a:lnTo>
                  <a:lnTo>
                    <a:pt x="18250" y="3449"/>
                  </a:lnTo>
                  <a:lnTo>
                    <a:pt x="18295" y="3458"/>
                  </a:lnTo>
                  <a:lnTo>
                    <a:pt x="18340" y="3464"/>
                  </a:lnTo>
                  <a:lnTo>
                    <a:pt x="18388" y="3467"/>
                  </a:lnTo>
                  <a:lnTo>
                    <a:pt x="18435" y="3469"/>
                  </a:lnTo>
                  <a:lnTo>
                    <a:pt x="18435" y="3469"/>
                  </a:lnTo>
                  <a:lnTo>
                    <a:pt x="18484" y="3467"/>
                  </a:lnTo>
                  <a:lnTo>
                    <a:pt x="18533" y="3464"/>
                  </a:lnTo>
                  <a:lnTo>
                    <a:pt x="18580" y="3458"/>
                  </a:lnTo>
                  <a:lnTo>
                    <a:pt x="18625" y="3450"/>
                  </a:lnTo>
                  <a:lnTo>
                    <a:pt x="18671" y="3440"/>
                  </a:lnTo>
                  <a:lnTo>
                    <a:pt x="18714" y="3427"/>
                  </a:lnTo>
                  <a:lnTo>
                    <a:pt x="18756" y="3412"/>
                  </a:lnTo>
                  <a:lnTo>
                    <a:pt x="18796" y="3397"/>
                  </a:lnTo>
                  <a:lnTo>
                    <a:pt x="18836" y="3378"/>
                  </a:lnTo>
                  <a:lnTo>
                    <a:pt x="18874" y="3358"/>
                  </a:lnTo>
                  <a:lnTo>
                    <a:pt x="18910" y="3335"/>
                  </a:lnTo>
                  <a:lnTo>
                    <a:pt x="18945" y="3311"/>
                  </a:lnTo>
                  <a:lnTo>
                    <a:pt x="18979" y="3285"/>
                  </a:lnTo>
                  <a:lnTo>
                    <a:pt x="19011" y="3258"/>
                  </a:lnTo>
                  <a:lnTo>
                    <a:pt x="19042" y="3229"/>
                  </a:lnTo>
                  <a:lnTo>
                    <a:pt x="19071" y="3199"/>
                  </a:lnTo>
                  <a:lnTo>
                    <a:pt x="19099" y="3166"/>
                  </a:lnTo>
                  <a:lnTo>
                    <a:pt x="19124" y="3133"/>
                  </a:lnTo>
                  <a:lnTo>
                    <a:pt x="19149" y="3098"/>
                  </a:lnTo>
                  <a:lnTo>
                    <a:pt x="19171" y="3062"/>
                  </a:lnTo>
                  <a:lnTo>
                    <a:pt x="19192" y="3026"/>
                  </a:lnTo>
                  <a:lnTo>
                    <a:pt x="19212" y="2987"/>
                  </a:lnTo>
                  <a:lnTo>
                    <a:pt x="19229" y="2947"/>
                  </a:lnTo>
                  <a:lnTo>
                    <a:pt x="19246" y="2907"/>
                  </a:lnTo>
                  <a:lnTo>
                    <a:pt x="19260" y="2865"/>
                  </a:lnTo>
                  <a:lnTo>
                    <a:pt x="19272" y="2822"/>
                  </a:lnTo>
                  <a:lnTo>
                    <a:pt x="19283" y="2778"/>
                  </a:lnTo>
                  <a:lnTo>
                    <a:pt x="19291" y="2734"/>
                  </a:lnTo>
                  <a:lnTo>
                    <a:pt x="19297" y="2689"/>
                  </a:lnTo>
                  <a:lnTo>
                    <a:pt x="19303" y="2643"/>
                  </a:lnTo>
                  <a:lnTo>
                    <a:pt x="19306" y="2597"/>
                  </a:lnTo>
                  <a:lnTo>
                    <a:pt x="19307" y="2549"/>
                  </a:lnTo>
                  <a:lnTo>
                    <a:pt x="19307" y="2549"/>
                  </a:lnTo>
                  <a:lnTo>
                    <a:pt x="19306" y="2501"/>
                  </a:lnTo>
                  <a:lnTo>
                    <a:pt x="19303" y="2454"/>
                  </a:lnTo>
                  <a:lnTo>
                    <a:pt x="19297" y="2407"/>
                  </a:lnTo>
                  <a:lnTo>
                    <a:pt x="19290" y="2362"/>
                  </a:lnTo>
                  <a:lnTo>
                    <a:pt x="19281" y="2317"/>
                  </a:lnTo>
                  <a:lnTo>
                    <a:pt x="19269" y="2273"/>
                  </a:lnTo>
                  <a:lnTo>
                    <a:pt x="19256" y="2230"/>
                  </a:lnTo>
                  <a:lnTo>
                    <a:pt x="19242" y="2188"/>
                  </a:lnTo>
                  <a:lnTo>
                    <a:pt x="19225" y="2146"/>
                  </a:lnTo>
                  <a:lnTo>
                    <a:pt x="19206" y="2106"/>
                  </a:lnTo>
                  <a:lnTo>
                    <a:pt x="19186" y="2067"/>
                  </a:lnTo>
                  <a:lnTo>
                    <a:pt x="19164" y="2029"/>
                  </a:lnTo>
                  <a:lnTo>
                    <a:pt x="19140" y="1992"/>
                  </a:lnTo>
                  <a:lnTo>
                    <a:pt x="19114" y="1957"/>
                  </a:lnTo>
                  <a:lnTo>
                    <a:pt x="19088" y="1923"/>
                  </a:lnTo>
                  <a:lnTo>
                    <a:pt x="19060" y="1891"/>
                  </a:lnTo>
                  <a:lnTo>
                    <a:pt x="19029" y="1860"/>
                  </a:lnTo>
                  <a:lnTo>
                    <a:pt x="18998" y="1830"/>
                  </a:lnTo>
                  <a:lnTo>
                    <a:pt x="18965" y="1803"/>
                  </a:lnTo>
                  <a:lnTo>
                    <a:pt x="18930" y="1777"/>
                  </a:lnTo>
                  <a:lnTo>
                    <a:pt x="18895" y="1752"/>
                  </a:lnTo>
                  <a:lnTo>
                    <a:pt x="18858" y="1730"/>
                  </a:lnTo>
                  <a:lnTo>
                    <a:pt x="18820" y="1709"/>
                  </a:lnTo>
                  <a:lnTo>
                    <a:pt x="18780" y="1690"/>
                  </a:lnTo>
                  <a:lnTo>
                    <a:pt x="18739" y="1674"/>
                  </a:lnTo>
                  <a:lnTo>
                    <a:pt x="18698" y="1659"/>
                  </a:lnTo>
                  <a:lnTo>
                    <a:pt x="18655" y="1646"/>
                  </a:lnTo>
                  <a:lnTo>
                    <a:pt x="18611" y="1636"/>
                  </a:lnTo>
                  <a:lnTo>
                    <a:pt x="18565" y="1627"/>
                  </a:lnTo>
                  <a:lnTo>
                    <a:pt x="18519" y="1622"/>
                  </a:lnTo>
                  <a:lnTo>
                    <a:pt x="18472" y="1618"/>
                  </a:lnTo>
                  <a:lnTo>
                    <a:pt x="18425" y="1617"/>
                  </a:lnTo>
                  <a:lnTo>
                    <a:pt x="18425" y="1617"/>
                  </a:lnTo>
                  <a:close/>
                  <a:moveTo>
                    <a:pt x="22122" y="3976"/>
                  </a:moveTo>
                  <a:lnTo>
                    <a:pt x="22122" y="3622"/>
                  </a:lnTo>
                  <a:lnTo>
                    <a:pt x="22122" y="3622"/>
                  </a:lnTo>
                  <a:lnTo>
                    <a:pt x="22104" y="3643"/>
                  </a:lnTo>
                  <a:lnTo>
                    <a:pt x="22085" y="3665"/>
                  </a:lnTo>
                  <a:lnTo>
                    <a:pt x="22065" y="3686"/>
                  </a:lnTo>
                  <a:lnTo>
                    <a:pt x="22044" y="3707"/>
                  </a:lnTo>
                  <a:lnTo>
                    <a:pt x="22023" y="3727"/>
                  </a:lnTo>
                  <a:lnTo>
                    <a:pt x="22002" y="3747"/>
                  </a:lnTo>
                  <a:lnTo>
                    <a:pt x="21978" y="3766"/>
                  </a:lnTo>
                  <a:lnTo>
                    <a:pt x="21955" y="3785"/>
                  </a:lnTo>
                  <a:lnTo>
                    <a:pt x="21932" y="3803"/>
                  </a:lnTo>
                  <a:lnTo>
                    <a:pt x="21908" y="3821"/>
                  </a:lnTo>
                  <a:lnTo>
                    <a:pt x="21883" y="3838"/>
                  </a:lnTo>
                  <a:lnTo>
                    <a:pt x="21856" y="3855"/>
                  </a:lnTo>
                  <a:lnTo>
                    <a:pt x="21830" y="3872"/>
                  </a:lnTo>
                  <a:lnTo>
                    <a:pt x="21804" y="3887"/>
                  </a:lnTo>
                  <a:lnTo>
                    <a:pt x="21775" y="3902"/>
                  </a:lnTo>
                  <a:lnTo>
                    <a:pt x="21747" y="3916"/>
                  </a:lnTo>
                  <a:lnTo>
                    <a:pt x="21718" y="3930"/>
                  </a:lnTo>
                  <a:lnTo>
                    <a:pt x="21688" y="3942"/>
                  </a:lnTo>
                  <a:lnTo>
                    <a:pt x="21658" y="3955"/>
                  </a:lnTo>
                  <a:lnTo>
                    <a:pt x="21626" y="3966"/>
                  </a:lnTo>
                  <a:lnTo>
                    <a:pt x="21593" y="3977"/>
                  </a:lnTo>
                  <a:lnTo>
                    <a:pt x="21561" y="3986"/>
                  </a:lnTo>
                  <a:lnTo>
                    <a:pt x="21527" y="3996"/>
                  </a:lnTo>
                  <a:lnTo>
                    <a:pt x="21494" y="4003"/>
                  </a:lnTo>
                  <a:lnTo>
                    <a:pt x="21458" y="4011"/>
                  </a:lnTo>
                  <a:lnTo>
                    <a:pt x="21422" y="4017"/>
                  </a:lnTo>
                  <a:lnTo>
                    <a:pt x="21385" y="4022"/>
                  </a:lnTo>
                  <a:lnTo>
                    <a:pt x="21348" y="4027"/>
                  </a:lnTo>
                  <a:lnTo>
                    <a:pt x="21311" y="4031"/>
                  </a:lnTo>
                  <a:lnTo>
                    <a:pt x="21272" y="4034"/>
                  </a:lnTo>
                  <a:lnTo>
                    <a:pt x="21232" y="4035"/>
                  </a:lnTo>
                  <a:lnTo>
                    <a:pt x="21191" y="4035"/>
                  </a:lnTo>
                  <a:lnTo>
                    <a:pt x="21191" y="4035"/>
                  </a:lnTo>
                  <a:lnTo>
                    <a:pt x="21140" y="4035"/>
                  </a:lnTo>
                  <a:lnTo>
                    <a:pt x="21090" y="4032"/>
                  </a:lnTo>
                  <a:lnTo>
                    <a:pt x="21040" y="4027"/>
                  </a:lnTo>
                  <a:lnTo>
                    <a:pt x="20991" y="4021"/>
                  </a:lnTo>
                  <a:lnTo>
                    <a:pt x="20942" y="4013"/>
                  </a:lnTo>
                  <a:lnTo>
                    <a:pt x="20894" y="4003"/>
                  </a:lnTo>
                  <a:lnTo>
                    <a:pt x="20848" y="3991"/>
                  </a:lnTo>
                  <a:lnTo>
                    <a:pt x="20801" y="3978"/>
                  </a:lnTo>
                  <a:lnTo>
                    <a:pt x="20756" y="3962"/>
                  </a:lnTo>
                  <a:lnTo>
                    <a:pt x="20712" y="3945"/>
                  </a:lnTo>
                  <a:lnTo>
                    <a:pt x="20669" y="3926"/>
                  </a:lnTo>
                  <a:lnTo>
                    <a:pt x="20628" y="3906"/>
                  </a:lnTo>
                  <a:lnTo>
                    <a:pt x="20587" y="3884"/>
                  </a:lnTo>
                  <a:lnTo>
                    <a:pt x="20548" y="3860"/>
                  </a:lnTo>
                  <a:lnTo>
                    <a:pt x="20511" y="3835"/>
                  </a:lnTo>
                  <a:lnTo>
                    <a:pt x="20474" y="3808"/>
                  </a:lnTo>
                  <a:lnTo>
                    <a:pt x="20441" y="3779"/>
                  </a:lnTo>
                  <a:lnTo>
                    <a:pt x="20407" y="3748"/>
                  </a:lnTo>
                  <a:lnTo>
                    <a:pt x="20377" y="3716"/>
                  </a:lnTo>
                  <a:lnTo>
                    <a:pt x="20347" y="3682"/>
                  </a:lnTo>
                  <a:lnTo>
                    <a:pt x="20333" y="3665"/>
                  </a:lnTo>
                  <a:lnTo>
                    <a:pt x="20320" y="3646"/>
                  </a:lnTo>
                  <a:lnTo>
                    <a:pt x="20307" y="3628"/>
                  </a:lnTo>
                  <a:lnTo>
                    <a:pt x="20295" y="3609"/>
                  </a:lnTo>
                  <a:lnTo>
                    <a:pt x="20283" y="3590"/>
                  </a:lnTo>
                  <a:lnTo>
                    <a:pt x="20271" y="3570"/>
                  </a:lnTo>
                  <a:lnTo>
                    <a:pt x="20261" y="3550"/>
                  </a:lnTo>
                  <a:lnTo>
                    <a:pt x="20250" y="3529"/>
                  </a:lnTo>
                  <a:lnTo>
                    <a:pt x="20241" y="3509"/>
                  </a:lnTo>
                  <a:lnTo>
                    <a:pt x="20231" y="3487"/>
                  </a:lnTo>
                  <a:lnTo>
                    <a:pt x="20223" y="3466"/>
                  </a:lnTo>
                  <a:lnTo>
                    <a:pt x="20215" y="3444"/>
                  </a:lnTo>
                  <a:lnTo>
                    <a:pt x="20207" y="3421"/>
                  </a:lnTo>
                  <a:lnTo>
                    <a:pt x="20201" y="3399"/>
                  </a:lnTo>
                  <a:lnTo>
                    <a:pt x="20195" y="3375"/>
                  </a:lnTo>
                  <a:lnTo>
                    <a:pt x="20188" y="3351"/>
                  </a:lnTo>
                  <a:lnTo>
                    <a:pt x="20183" y="3327"/>
                  </a:lnTo>
                  <a:lnTo>
                    <a:pt x="20179" y="3303"/>
                  </a:lnTo>
                  <a:lnTo>
                    <a:pt x="20176" y="3278"/>
                  </a:lnTo>
                  <a:lnTo>
                    <a:pt x="20173" y="3253"/>
                  </a:lnTo>
                  <a:lnTo>
                    <a:pt x="20170" y="3227"/>
                  </a:lnTo>
                  <a:lnTo>
                    <a:pt x="20168" y="3201"/>
                  </a:lnTo>
                  <a:lnTo>
                    <a:pt x="20167" y="3175"/>
                  </a:lnTo>
                  <a:lnTo>
                    <a:pt x="20167" y="3147"/>
                  </a:lnTo>
                  <a:lnTo>
                    <a:pt x="20167" y="3136"/>
                  </a:lnTo>
                  <a:lnTo>
                    <a:pt x="20167" y="3136"/>
                  </a:lnTo>
                  <a:lnTo>
                    <a:pt x="20167" y="3108"/>
                  </a:lnTo>
                  <a:lnTo>
                    <a:pt x="20168" y="3079"/>
                  </a:lnTo>
                  <a:lnTo>
                    <a:pt x="20170" y="3051"/>
                  </a:lnTo>
                  <a:lnTo>
                    <a:pt x="20173" y="3023"/>
                  </a:lnTo>
                  <a:lnTo>
                    <a:pt x="20176" y="2997"/>
                  </a:lnTo>
                  <a:lnTo>
                    <a:pt x="20180" y="2970"/>
                  </a:lnTo>
                  <a:lnTo>
                    <a:pt x="20184" y="2945"/>
                  </a:lnTo>
                  <a:lnTo>
                    <a:pt x="20189" y="2918"/>
                  </a:lnTo>
                  <a:lnTo>
                    <a:pt x="20196" y="2893"/>
                  </a:lnTo>
                  <a:lnTo>
                    <a:pt x="20202" y="2869"/>
                  </a:lnTo>
                  <a:lnTo>
                    <a:pt x="20209" y="2845"/>
                  </a:lnTo>
                  <a:lnTo>
                    <a:pt x="20217" y="2821"/>
                  </a:lnTo>
                  <a:lnTo>
                    <a:pt x="20225" y="2797"/>
                  </a:lnTo>
                  <a:lnTo>
                    <a:pt x="20235" y="2774"/>
                  </a:lnTo>
                  <a:lnTo>
                    <a:pt x="20244" y="2752"/>
                  </a:lnTo>
                  <a:lnTo>
                    <a:pt x="20255" y="2730"/>
                  </a:lnTo>
                  <a:lnTo>
                    <a:pt x="20266" y="2709"/>
                  </a:lnTo>
                  <a:lnTo>
                    <a:pt x="20278" y="2688"/>
                  </a:lnTo>
                  <a:lnTo>
                    <a:pt x="20289" y="2667"/>
                  </a:lnTo>
                  <a:lnTo>
                    <a:pt x="20303" y="2647"/>
                  </a:lnTo>
                  <a:lnTo>
                    <a:pt x="20316" y="2627"/>
                  </a:lnTo>
                  <a:lnTo>
                    <a:pt x="20329" y="2608"/>
                  </a:lnTo>
                  <a:lnTo>
                    <a:pt x="20344" y="2589"/>
                  </a:lnTo>
                  <a:lnTo>
                    <a:pt x="20360" y="2571"/>
                  </a:lnTo>
                  <a:lnTo>
                    <a:pt x="20374" y="2554"/>
                  </a:lnTo>
                  <a:lnTo>
                    <a:pt x="20391" y="2536"/>
                  </a:lnTo>
                  <a:lnTo>
                    <a:pt x="20408" y="2519"/>
                  </a:lnTo>
                  <a:lnTo>
                    <a:pt x="20425" y="2503"/>
                  </a:lnTo>
                  <a:lnTo>
                    <a:pt x="20443" y="2487"/>
                  </a:lnTo>
                  <a:lnTo>
                    <a:pt x="20461" y="2472"/>
                  </a:lnTo>
                  <a:lnTo>
                    <a:pt x="20480" y="2456"/>
                  </a:lnTo>
                  <a:lnTo>
                    <a:pt x="20499" y="2441"/>
                  </a:lnTo>
                  <a:lnTo>
                    <a:pt x="20519" y="2427"/>
                  </a:lnTo>
                  <a:lnTo>
                    <a:pt x="20539" y="2414"/>
                  </a:lnTo>
                  <a:lnTo>
                    <a:pt x="20560" y="2400"/>
                  </a:lnTo>
                  <a:lnTo>
                    <a:pt x="20581" y="2387"/>
                  </a:lnTo>
                  <a:lnTo>
                    <a:pt x="20625" y="2363"/>
                  </a:lnTo>
                  <a:lnTo>
                    <a:pt x="20670" y="2341"/>
                  </a:lnTo>
                  <a:lnTo>
                    <a:pt x="20717" y="2320"/>
                  </a:lnTo>
                  <a:lnTo>
                    <a:pt x="20766" y="2301"/>
                  </a:lnTo>
                  <a:lnTo>
                    <a:pt x="20816" y="2284"/>
                  </a:lnTo>
                  <a:lnTo>
                    <a:pt x="20868" y="2269"/>
                  </a:lnTo>
                  <a:lnTo>
                    <a:pt x="20921" y="2255"/>
                  </a:lnTo>
                  <a:lnTo>
                    <a:pt x="20977" y="2243"/>
                  </a:lnTo>
                  <a:lnTo>
                    <a:pt x="21033" y="2234"/>
                  </a:lnTo>
                  <a:lnTo>
                    <a:pt x="21091" y="2226"/>
                  </a:lnTo>
                  <a:lnTo>
                    <a:pt x="21150" y="2219"/>
                  </a:lnTo>
                  <a:lnTo>
                    <a:pt x="21210" y="2215"/>
                  </a:lnTo>
                  <a:lnTo>
                    <a:pt x="21271" y="2212"/>
                  </a:lnTo>
                  <a:lnTo>
                    <a:pt x="21333" y="2212"/>
                  </a:lnTo>
                  <a:lnTo>
                    <a:pt x="21333" y="2212"/>
                  </a:lnTo>
                  <a:lnTo>
                    <a:pt x="21397" y="2212"/>
                  </a:lnTo>
                  <a:lnTo>
                    <a:pt x="21458" y="2214"/>
                  </a:lnTo>
                  <a:lnTo>
                    <a:pt x="21517" y="2216"/>
                  </a:lnTo>
                  <a:lnTo>
                    <a:pt x="21572" y="2220"/>
                  </a:lnTo>
                  <a:lnTo>
                    <a:pt x="21627" y="2224"/>
                  </a:lnTo>
                  <a:lnTo>
                    <a:pt x="21679" y="2231"/>
                  </a:lnTo>
                  <a:lnTo>
                    <a:pt x="21729" y="2237"/>
                  </a:lnTo>
                  <a:lnTo>
                    <a:pt x="21777" y="2244"/>
                  </a:lnTo>
                  <a:lnTo>
                    <a:pt x="21825" y="2253"/>
                  </a:lnTo>
                  <a:lnTo>
                    <a:pt x="21871" y="2262"/>
                  </a:lnTo>
                  <a:lnTo>
                    <a:pt x="21915" y="2272"/>
                  </a:lnTo>
                  <a:lnTo>
                    <a:pt x="21959" y="2282"/>
                  </a:lnTo>
                  <a:lnTo>
                    <a:pt x="22003" y="2293"/>
                  </a:lnTo>
                  <a:lnTo>
                    <a:pt x="22045" y="2305"/>
                  </a:lnTo>
                  <a:lnTo>
                    <a:pt x="22129" y="2331"/>
                  </a:lnTo>
                  <a:lnTo>
                    <a:pt x="22129" y="2260"/>
                  </a:lnTo>
                  <a:lnTo>
                    <a:pt x="22129" y="2260"/>
                  </a:lnTo>
                  <a:lnTo>
                    <a:pt x="22128" y="2223"/>
                  </a:lnTo>
                  <a:lnTo>
                    <a:pt x="22126" y="2188"/>
                  </a:lnTo>
                  <a:lnTo>
                    <a:pt x="22122" y="2153"/>
                  </a:lnTo>
                  <a:lnTo>
                    <a:pt x="22117" y="2119"/>
                  </a:lnTo>
                  <a:lnTo>
                    <a:pt x="22111" y="2087"/>
                  </a:lnTo>
                  <a:lnTo>
                    <a:pt x="22102" y="2055"/>
                  </a:lnTo>
                  <a:lnTo>
                    <a:pt x="22093" y="2026"/>
                  </a:lnTo>
                  <a:lnTo>
                    <a:pt x="22082" y="1996"/>
                  </a:lnTo>
                  <a:lnTo>
                    <a:pt x="22070" y="1968"/>
                  </a:lnTo>
                  <a:lnTo>
                    <a:pt x="22056" y="1941"/>
                  </a:lnTo>
                  <a:lnTo>
                    <a:pt x="22041" y="1915"/>
                  </a:lnTo>
                  <a:lnTo>
                    <a:pt x="22026" y="1890"/>
                  </a:lnTo>
                  <a:lnTo>
                    <a:pt x="22008" y="1867"/>
                  </a:lnTo>
                  <a:lnTo>
                    <a:pt x="21989" y="1845"/>
                  </a:lnTo>
                  <a:lnTo>
                    <a:pt x="21968" y="1824"/>
                  </a:lnTo>
                  <a:lnTo>
                    <a:pt x="21946" y="1803"/>
                  </a:lnTo>
                  <a:lnTo>
                    <a:pt x="21923" y="1784"/>
                  </a:lnTo>
                  <a:lnTo>
                    <a:pt x="21898" y="1767"/>
                  </a:lnTo>
                  <a:lnTo>
                    <a:pt x="21873" y="1750"/>
                  </a:lnTo>
                  <a:lnTo>
                    <a:pt x="21846" y="1735"/>
                  </a:lnTo>
                  <a:lnTo>
                    <a:pt x="21817" y="1721"/>
                  </a:lnTo>
                  <a:lnTo>
                    <a:pt x="21787" y="1707"/>
                  </a:lnTo>
                  <a:lnTo>
                    <a:pt x="21756" y="1696"/>
                  </a:lnTo>
                  <a:lnTo>
                    <a:pt x="21724" y="1685"/>
                  </a:lnTo>
                  <a:lnTo>
                    <a:pt x="21690" y="1676"/>
                  </a:lnTo>
                  <a:lnTo>
                    <a:pt x="21655" y="1668"/>
                  </a:lnTo>
                  <a:lnTo>
                    <a:pt x="21620" y="1661"/>
                  </a:lnTo>
                  <a:lnTo>
                    <a:pt x="21582" y="1656"/>
                  </a:lnTo>
                  <a:lnTo>
                    <a:pt x="21543" y="1650"/>
                  </a:lnTo>
                  <a:lnTo>
                    <a:pt x="21503" y="1647"/>
                  </a:lnTo>
                  <a:lnTo>
                    <a:pt x="21462" y="1646"/>
                  </a:lnTo>
                  <a:lnTo>
                    <a:pt x="21420" y="1645"/>
                  </a:lnTo>
                  <a:lnTo>
                    <a:pt x="21420" y="1645"/>
                  </a:lnTo>
                  <a:lnTo>
                    <a:pt x="21361" y="1646"/>
                  </a:lnTo>
                  <a:lnTo>
                    <a:pt x="21303" y="1648"/>
                  </a:lnTo>
                  <a:lnTo>
                    <a:pt x="21247" y="1653"/>
                  </a:lnTo>
                  <a:lnTo>
                    <a:pt x="21193" y="1658"/>
                  </a:lnTo>
                  <a:lnTo>
                    <a:pt x="21140" y="1664"/>
                  </a:lnTo>
                  <a:lnTo>
                    <a:pt x="21088" y="1673"/>
                  </a:lnTo>
                  <a:lnTo>
                    <a:pt x="21037" y="1683"/>
                  </a:lnTo>
                  <a:lnTo>
                    <a:pt x="20987" y="1694"/>
                  </a:lnTo>
                  <a:lnTo>
                    <a:pt x="20937" y="1706"/>
                  </a:lnTo>
                  <a:lnTo>
                    <a:pt x="20888" y="1720"/>
                  </a:lnTo>
                  <a:lnTo>
                    <a:pt x="20839" y="1734"/>
                  </a:lnTo>
                  <a:lnTo>
                    <a:pt x="20791" y="1750"/>
                  </a:lnTo>
                  <a:lnTo>
                    <a:pt x="20743" y="1767"/>
                  </a:lnTo>
                  <a:lnTo>
                    <a:pt x="20694" y="1785"/>
                  </a:lnTo>
                  <a:lnTo>
                    <a:pt x="20646" y="1804"/>
                  </a:lnTo>
                  <a:lnTo>
                    <a:pt x="20597" y="1824"/>
                  </a:lnTo>
                  <a:lnTo>
                    <a:pt x="20418" y="1296"/>
                  </a:lnTo>
                  <a:lnTo>
                    <a:pt x="20418" y="1296"/>
                  </a:lnTo>
                  <a:lnTo>
                    <a:pt x="20476" y="1270"/>
                  </a:lnTo>
                  <a:lnTo>
                    <a:pt x="20536" y="1245"/>
                  </a:lnTo>
                  <a:lnTo>
                    <a:pt x="20596" y="1222"/>
                  </a:lnTo>
                  <a:lnTo>
                    <a:pt x="20656" y="1198"/>
                  </a:lnTo>
                  <a:lnTo>
                    <a:pt x="20717" y="1177"/>
                  </a:lnTo>
                  <a:lnTo>
                    <a:pt x="20779" y="1158"/>
                  </a:lnTo>
                  <a:lnTo>
                    <a:pt x="20842" y="1140"/>
                  </a:lnTo>
                  <a:lnTo>
                    <a:pt x="20908" y="1123"/>
                  </a:lnTo>
                  <a:lnTo>
                    <a:pt x="20975" y="1108"/>
                  </a:lnTo>
                  <a:lnTo>
                    <a:pt x="21043" y="1095"/>
                  </a:lnTo>
                  <a:lnTo>
                    <a:pt x="21115" y="1084"/>
                  </a:lnTo>
                  <a:lnTo>
                    <a:pt x="21189" y="1074"/>
                  </a:lnTo>
                  <a:lnTo>
                    <a:pt x="21265" y="1067"/>
                  </a:lnTo>
                  <a:lnTo>
                    <a:pt x="21344" y="1061"/>
                  </a:lnTo>
                  <a:lnTo>
                    <a:pt x="21427" y="1058"/>
                  </a:lnTo>
                  <a:lnTo>
                    <a:pt x="21512" y="1057"/>
                  </a:lnTo>
                  <a:lnTo>
                    <a:pt x="21512" y="1057"/>
                  </a:lnTo>
                  <a:lnTo>
                    <a:pt x="21552" y="1058"/>
                  </a:lnTo>
                  <a:lnTo>
                    <a:pt x="21591" y="1058"/>
                  </a:lnTo>
                  <a:lnTo>
                    <a:pt x="21629" y="1060"/>
                  </a:lnTo>
                  <a:lnTo>
                    <a:pt x="21667" y="1062"/>
                  </a:lnTo>
                  <a:lnTo>
                    <a:pt x="21704" y="1065"/>
                  </a:lnTo>
                  <a:lnTo>
                    <a:pt x="21741" y="1068"/>
                  </a:lnTo>
                  <a:lnTo>
                    <a:pt x="21776" y="1072"/>
                  </a:lnTo>
                  <a:lnTo>
                    <a:pt x="21811" y="1078"/>
                  </a:lnTo>
                  <a:lnTo>
                    <a:pt x="21846" y="1083"/>
                  </a:lnTo>
                  <a:lnTo>
                    <a:pt x="21880" y="1089"/>
                  </a:lnTo>
                  <a:lnTo>
                    <a:pt x="21912" y="1095"/>
                  </a:lnTo>
                  <a:lnTo>
                    <a:pt x="21945" y="1103"/>
                  </a:lnTo>
                  <a:lnTo>
                    <a:pt x="21977" y="1111"/>
                  </a:lnTo>
                  <a:lnTo>
                    <a:pt x="22009" y="1120"/>
                  </a:lnTo>
                  <a:lnTo>
                    <a:pt x="22039" y="1129"/>
                  </a:lnTo>
                  <a:lnTo>
                    <a:pt x="22069" y="1139"/>
                  </a:lnTo>
                  <a:lnTo>
                    <a:pt x="22098" y="1149"/>
                  </a:lnTo>
                  <a:lnTo>
                    <a:pt x="22127" y="1160"/>
                  </a:lnTo>
                  <a:lnTo>
                    <a:pt x="22155" y="1171"/>
                  </a:lnTo>
                  <a:lnTo>
                    <a:pt x="22182" y="1184"/>
                  </a:lnTo>
                  <a:lnTo>
                    <a:pt x="22210" y="1196"/>
                  </a:lnTo>
                  <a:lnTo>
                    <a:pt x="22236" y="1210"/>
                  </a:lnTo>
                  <a:lnTo>
                    <a:pt x="22261" y="1224"/>
                  </a:lnTo>
                  <a:lnTo>
                    <a:pt x="22287" y="1238"/>
                  </a:lnTo>
                  <a:lnTo>
                    <a:pt x="22311" y="1253"/>
                  </a:lnTo>
                  <a:lnTo>
                    <a:pt x="22335" y="1269"/>
                  </a:lnTo>
                  <a:lnTo>
                    <a:pt x="22358" y="1286"/>
                  </a:lnTo>
                  <a:lnTo>
                    <a:pt x="22380" y="1303"/>
                  </a:lnTo>
                  <a:lnTo>
                    <a:pt x="22402" y="1320"/>
                  </a:lnTo>
                  <a:lnTo>
                    <a:pt x="22423" y="1338"/>
                  </a:lnTo>
                  <a:lnTo>
                    <a:pt x="22444" y="1357"/>
                  </a:lnTo>
                  <a:lnTo>
                    <a:pt x="22464" y="1376"/>
                  </a:lnTo>
                  <a:lnTo>
                    <a:pt x="22483" y="1396"/>
                  </a:lnTo>
                  <a:lnTo>
                    <a:pt x="22502" y="1416"/>
                  </a:lnTo>
                  <a:lnTo>
                    <a:pt x="22520" y="1437"/>
                  </a:lnTo>
                  <a:lnTo>
                    <a:pt x="22538" y="1458"/>
                  </a:lnTo>
                  <a:lnTo>
                    <a:pt x="22555" y="1480"/>
                  </a:lnTo>
                  <a:lnTo>
                    <a:pt x="22570" y="1502"/>
                  </a:lnTo>
                  <a:lnTo>
                    <a:pt x="22586" y="1525"/>
                  </a:lnTo>
                  <a:lnTo>
                    <a:pt x="22601" y="1550"/>
                  </a:lnTo>
                  <a:lnTo>
                    <a:pt x="22616" y="1574"/>
                  </a:lnTo>
                  <a:lnTo>
                    <a:pt x="22629" y="1598"/>
                  </a:lnTo>
                  <a:lnTo>
                    <a:pt x="22643" y="1623"/>
                  </a:lnTo>
                  <a:lnTo>
                    <a:pt x="22655" y="1649"/>
                  </a:lnTo>
                  <a:lnTo>
                    <a:pt x="22667" y="1676"/>
                  </a:lnTo>
                  <a:lnTo>
                    <a:pt x="22679" y="1702"/>
                  </a:lnTo>
                  <a:lnTo>
                    <a:pt x="22689" y="1729"/>
                  </a:lnTo>
                  <a:lnTo>
                    <a:pt x="22699" y="1758"/>
                  </a:lnTo>
                  <a:lnTo>
                    <a:pt x="22708" y="1786"/>
                  </a:lnTo>
                  <a:lnTo>
                    <a:pt x="22718" y="1814"/>
                  </a:lnTo>
                  <a:lnTo>
                    <a:pt x="22725" y="1844"/>
                  </a:lnTo>
                  <a:lnTo>
                    <a:pt x="22734" y="1873"/>
                  </a:lnTo>
                  <a:lnTo>
                    <a:pt x="22740" y="1904"/>
                  </a:lnTo>
                  <a:lnTo>
                    <a:pt x="22746" y="1935"/>
                  </a:lnTo>
                  <a:lnTo>
                    <a:pt x="22752" y="1966"/>
                  </a:lnTo>
                  <a:lnTo>
                    <a:pt x="22758" y="1998"/>
                  </a:lnTo>
                  <a:lnTo>
                    <a:pt x="22762" y="2031"/>
                  </a:lnTo>
                  <a:lnTo>
                    <a:pt x="22766" y="2064"/>
                  </a:lnTo>
                  <a:lnTo>
                    <a:pt x="22769" y="2097"/>
                  </a:lnTo>
                  <a:lnTo>
                    <a:pt x="22772" y="2131"/>
                  </a:lnTo>
                  <a:lnTo>
                    <a:pt x="22775" y="2165"/>
                  </a:lnTo>
                  <a:lnTo>
                    <a:pt x="22776" y="2200"/>
                  </a:lnTo>
                  <a:lnTo>
                    <a:pt x="22777" y="2271"/>
                  </a:lnTo>
                  <a:lnTo>
                    <a:pt x="22777" y="3976"/>
                  </a:lnTo>
                  <a:lnTo>
                    <a:pt x="22122" y="3976"/>
                  </a:lnTo>
                  <a:close/>
                  <a:moveTo>
                    <a:pt x="22139" y="2755"/>
                  </a:moveTo>
                  <a:lnTo>
                    <a:pt x="22139" y="2755"/>
                  </a:lnTo>
                  <a:lnTo>
                    <a:pt x="22107" y="2743"/>
                  </a:lnTo>
                  <a:lnTo>
                    <a:pt x="22073" y="2731"/>
                  </a:lnTo>
                  <a:lnTo>
                    <a:pt x="22037" y="2721"/>
                  </a:lnTo>
                  <a:lnTo>
                    <a:pt x="22002" y="2710"/>
                  </a:lnTo>
                  <a:lnTo>
                    <a:pt x="21963" y="2700"/>
                  </a:lnTo>
                  <a:lnTo>
                    <a:pt x="21924" y="2690"/>
                  </a:lnTo>
                  <a:lnTo>
                    <a:pt x="21884" y="2682"/>
                  </a:lnTo>
                  <a:lnTo>
                    <a:pt x="21843" y="2674"/>
                  </a:lnTo>
                  <a:lnTo>
                    <a:pt x="21800" y="2667"/>
                  </a:lnTo>
                  <a:lnTo>
                    <a:pt x="21756" y="2660"/>
                  </a:lnTo>
                  <a:lnTo>
                    <a:pt x="21712" y="2654"/>
                  </a:lnTo>
                  <a:lnTo>
                    <a:pt x="21667" y="2650"/>
                  </a:lnTo>
                  <a:lnTo>
                    <a:pt x="21622" y="2646"/>
                  </a:lnTo>
                  <a:lnTo>
                    <a:pt x="21574" y="2644"/>
                  </a:lnTo>
                  <a:lnTo>
                    <a:pt x="21528" y="2642"/>
                  </a:lnTo>
                  <a:lnTo>
                    <a:pt x="21480" y="2641"/>
                  </a:lnTo>
                  <a:lnTo>
                    <a:pt x="21480" y="2641"/>
                  </a:lnTo>
                  <a:lnTo>
                    <a:pt x="21442" y="2642"/>
                  </a:lnTo>
                  <a:lnTo>
                    <a:pt x="21404" y="2643"/>
                  </a:lnTo>
                  <a:lnTo>
                    <a:pt x="21368" y="2646"/>
                  </a:lnTo>
                  <a:lnTo>
                    <a:pt x="21333" y="2649"/>
                  </a:lnTo>
                  <a:lnTo>
                    <a:pt x="21299" y="2653"/>
                  </a:lnTo>
                  <a:lnTo>
                    <a:pt x="21265" y="2659"/>
                  </a:lnTo>
                  <a:lnTo>
                    <a:pt x="21234" y="2665"/>
                  </a:lnTo>
                  <a:lnTo>
                    <a:pt x="21202" y="2672"/>
                  </a:lnTo>
                  <a:lnTo>
                    <a:pt x="21173" y="2681"/>
                  </a:lnTo>
                  <a:lnTo>
                    <a:pt x="21143" y="2689"/>
                  </a:lnTo>
                  <a:lnTo>
                    <a:pt x="21116" y="2700"/>
                  </a:lnTo>
                  <a:lnTo>
                    <a:pt x="21090" y="2710"/>
                  </a:lnTo>
                  <a:lnTo>
                    <a:pt x="21064" y="2722"/>
                  </a:lnTo>
                  <a:lnTo>
                    <a:pt x="21040" y="2734"/>
                  </a:lnTo>
                  <a:lnTo>
                    <a:pt x="21017" y="2748"/>
                  </a:lnTo>
                  <a:lnTo>
                    <a:pt x="20995" y="2763"/>
                  </a:lnTo>
                  <a:lnTo>
                    <a:pt x="20975" y="2777"/>
                  </a:lnTo>
                  <a:lnTo>
                    <a:pt x="20955" y="2794"/>
                  </a:lnTo>
                  <a:lnTo>
                    <a:pt x="20937" y="2811"/>
                  </a:lnTo>
                  <a:lnTo>
                    <a:pt x="20920" y="2829"/>
                  </a:lnTo>
                  <a:lnTo>
                    <a:pt x="20905" y="2847"/>
                  </a:lnTo>
                  <a:lnTo>
                    <a:pt x="20891" y="2867"/>
                  </a:lnTo>
                  <a:lnTo>
                    <a:pt x="20877" y="2887"/>
                  </a:lnTo>
                  <a:lnTo>
                    <a:pt x="20866" y="2908"/>
                  </a:lnTo>
                  <a:lnTo>
                    <a:pt x="20855" y="2930"/>
                  </a:lnTo>
                  <a:lnTo>
                    <a:pt x="20847" y="2952"/>
                  </a:lnTo>
                  <a:lnTo>
                    <a:pt x="20839" y="2976"/>
                  </a:lnTo>
                  <a:lnTo>
                    <a:pt x="20833" y="3000"/>
                  </a:lnTo>
                  <a:lnTo>
                    <a:pt x="20828" y="3024"/>
                  </a:lnTo>
                  <a:lnTo>
                    <a:pt x="20824" y="3051"/>
                  </a:lnTo>
                  <a:lnTo>
                    <a:pt x="20821" y="3077"/>
                  </a:lnTo>
                  <a:lnTo>
                    <a:pt x="20821" y="3104"/>
                  </a:lnTo>
                  <a:lnTo>
                    <a:pt x="20821" y="3115"/>
                  </a:lnTo>
                  <a:lnTo>
                    <a:pt x="20821" y="3115"/>
                  </a:lnTo>
                  <a:lnTo>
                    <a:pt x="20821" y="3140"/>
                  </a:lnTo>
                  <a:lnTo>
                    <a:pt x="20824" y="3164"/>
                  </a:lnTo>
                  <a:lnTo>
                    <a:pt x="20828" y="3188"/>
                  </a:lnTo>
                  <a:lnTo>
                    <a:pt x="20832" y="3212"/>
                  </a:lnTo>
                  <a:lnTo>
                    <a:pt x="20838" y="3234"/>
                  </a:lnTo>
                  <a:lnTo>
                    <a:pt x="20846" y="3255"/>
                  </a:lnTo>
                  <a:lnTo>
                    <a:pt x="20854" y="3276"/>
                  </a:lnTo>
                  <a:lnTo>
                    <a:pt x="20865" y="3296"/>
                  </a:lnTo>
                  <a:lnTo>
                    <a:pt x="20875" y="3316"/>
                  </a:lnTo>
                  <a:lnTo>
                    <a:pt x="20888" y="3334"/>
                  </a:lnTo>
                  <a:lnTo>
                    <a:pt x="20900" y="3351"/>
                  </a:lnTo>
                  <a:lnTo>
                    <a:pt x="20915" y="3368"/>
                  </a:lnTo>
                  <a:lnTo>
                    <a:pt x="20931" y="3385"/>
                  </a:lnTo>
                  <a:lnTo>
                    <a:pt x="20947" y="3401"/>
                  </a:lnTo>
                  <a:lnTo>
                    <a:pt x="20964" y="3416"/>
                  </a:lnTo>
                  <a:lnTo>
                    <a:pt x="20982" y="3429"/>
                  </a:lnTo>
                  <a:lnTo>
                    <a:pt x="21001" y="3442"/>
                  </a:lnTo>
                  <a:lnTo>
                    <a:pt x="21021" y="3454"/>
                  </a:lnTo>
                  <a:lnTo>
                    <a:pt x="21042" y="3466"/>
                  </a:lnTo>
                  <a:lnTo>
                    <a:pt x="21064" y="3477"/>
                  </a:lnTo>
                  <a:lnTo>
                    <a:pt x="21086" y="3487"/>
                  </a:lnTo>
                  <a:lnTo>
                    <a:pt x="21110" y="3495"/>
                  </a:lnTo>
                  <a:lnTo>
                    <a:pt x="21134" y="3504"/>
                  </a:lnTo>
                  <a:lnTo>
                    <a:pt x="21158" y="3511"/>
                  </a:lnTo>
                  <a:lnTo>
                    <a:pt x="21183" y="3518"/>
                  </a:lnTo>
                  <a:lnTo>
                    <a:pt x="21210" y="3524"/>
                  </a:lnTo>
                  <a:lnTo>
                    <a:pt x="21236" y="3528"/>
                  </a:lnTo>
                  <a:lnTo>
                    <a:pt x="21263" y="3532"/>
                  </a:lnTo>
                  <a:lnTo>
                    <a:pt x="21291" y="3535"/>
                  </a:lnTo>
                  <a:lnTo>
                    <a:pt x="21319" y="3537"/>
                  </a:lnTo>
                  <a:lnTo>
                    <a:pt x="21347" y="3539"/>
                  </a:lnTo>
                  <a:lnTo>
                    <a:pt x="21376" y="3540"/>
                  </a:lnTo>
                  <a:lnTo>
                    <a:pt x="21376" y="3540"/>
                  </a:lnTo>
                  <a:lnTo>
                    <a:pt x="21417" y="3539"/>
                  </a:lnTo>
                  <a:lnTo>
                    <a:pt x="21457" y="3536"/>
                  </a:lnTo>
                  <a:lnTo>
                    <a:pt x="21496" y="3533"/>
                  </a:lnTo>
                  <a:lnTo>
                    <a:pt x="21533" y="3528"/>
                  </a:lnTo>
                  <a:lnTo>
                    <a:pt x="21571" y="3522"/>
                  </a:lnTo>
                  <a:lnTo>
                    <a:pt x="21608" y="3514"/>
                  </a:lnTo>
                  <a:lnTo>
                    <a:pt x="21644" y="3506"/>
                  </a:lnTo>
                  <a:lnTo>
                    <a:pt x="21680" y="3495"/>
                  </a:lnTo>
                  <a:lnTo>
                    <a:pt x="21713" y="3484"/>
                  </a:lnTo>
                  <a:lnTo>
                    <a:pt x="21746" y="3471"/>
                  </a:lnTo>
                  <a:lnTo>
                    <a:pt x="21779" y="3458"/>
                  </a:lnTo>
                  <a:lnTo>
                    <a:pt x="21809" y="3443"/>
                  </a:lnTo>
                  <a:lnTo>
                    <a:pt x="21838" y="3427"/>
                  </a:lnTo>
                  <a:lnTo>
                    <a:pt x="21868" y="3409"/>
                  </a:lnTo>
                  <a:lnTo>
                    <a:pt x="21895" y="3391"/>
                  </a:lnTo>
                  <a:lnTo>
                    <a:pt x="21922" y="3372"/>
                  </a:lnTo>
                  <a:lnTo>
                    <a:pt x="21946" y="3351"/>
                  </a:lnTo>
                  <a:lnTo>
                    <a:pt x="21970" y="3330"/>
                  </a:lnTo>
                  <a:lnTo>
                    <a:pt x="21992" y="3307"/>
                  </a:lnTo>
                  <a:lnTo>
                    <a:pt x="22013" y="3284"/>
                  </a:lnTo>
                  <a:lnTo>
                    <a:pt x="22032" y="3260"/>
                  </a:lnTo>
                  <a:lnTo>
                    <a:pt x="22050" y="3235"/>
                  </a:lnTo>
                  <a:lnTo>
                    <a:pt x="22067" y="3208"/>
                  </a:lnTo>
                  <a:lnTo>
                    <a:pt x="22081" y="3181"/>
                  </a:lnTo>
                  <a:lnTo>
                    <a:pt x="22094" y="3153"/>
                  </a:lnTo>
                  <a:lnTo>
                    <a:pt x="22106" y="3124"/>
                  </a:lnTo>
                  <a:lnTo>
                    <a:pt x="22116" y="3094"/>
                  </a:lnTo>
                  <a:lnTo>
                    <a:pt x="22125" y="3063"/>
                  </a:lnTo>
                  <a:lnTo>
                    <a:pt x="22131" y="3033"/>
                  </a:lnTo>
                  <a:lnTo>
                    <a:pt x="22135" y="3000"/>
                  </a:lnTo>
                  <a:lnTo>
                    <a:pt x="22138" y="2968"/>
                  </a:lnTo>
                  <a:lnTo>
                    <a:pt x="22139" y="2934"/>
                  </a:lnTo>
                  <a:lnTo>
                    <a:pt x="22139" y="2755"/>
                  </a:lnTo>
                  <a:close/>
                  <a:moveTo>
                    <a:pt x="23947" y="3976"/>
                  </a:moveTo>
                  <a:lnTo>
                    <a:pt x="23289" y="3976"/>
                  </a:lnTo>
                  <a:lnTo>
                    <a:pt x="23289" y="1101"/>
                  </a:lnTo>
                  <a:lnTo>
                    <a:pt x="23947" y="1101"/>
                  </a:lnTo>
                  <a:lnTo>
                    <a:pt x="23947" y="1748"/>
                  </a:lnTo>
                  <a:lnTo>
                    <a:pt x="23947" y="1748"/>
                  </a:lnTo>
                  <a:lnTo>
                    <a:pt x="23965" y="1708"/>
                  </a:lnTo>
                  <a:lnTo>
                    <a:pt x="23983" y="1669"/>
                  </a:lnTo>
                  <a:lnTo>
                    <a:pt x="24002" y="1632"/>
                  </a:lnTo>
                  <a:lnTo>
                    <a:pt x="24022" y="1594"/>
                  </a:lnTo>
                  <a:lnTo>
                    <a:pt x="24043" y="1557"/>
                  </a:lnTo>
                  <a:lnTo>
                    <a:pt x="24065" y="1522"/>
                  </a:lnTo>
                  <a:lnTo>
                    <a:pt x="24087" y="1488"/>
                  </a:lnTo>
                  <a:lnTo>
                    <a:pt x="24111" y="1454"/>
                  </a:lnTo>
                  <a:lnTo>
                    <a:pt x="24136" y="1421"/>
                  </a:lnTo>
                  <a:lnTo>
                    <a:pt x="24162" y="1391"/>
                  </a:lnTo>
                  <a:lnTo>
                    <a:pt x="24188" y="1360"/>
                  </a:lnTo>
                  <a:lnTo>
                    <a:pt x="24215" y="1331"/>
                  </a:lnTo>
                  <a:lnTo>
                    <a:pt x="24244" y="1304"/>
                  </a:lnTo>
                  <a:lnTo>
                    <a:pt x="24273" y="1277"/>
                  </a:lnTo>
                  <a:lnTo>
                    <a:pt x="24304" y="1252"/>
                  </a:lnTo>
                  <a:lnTo>
                    <a:pt x="24334" y="1228"/>
                  </a:lnTo>
                  <a:lnTo>
                    <a:pt x="24367" y="1205"/>
                  </a:lnTo>
                  <a:lnTo>
                    <a:pt x="24399" y="1184"/>
                  </a:lnTo>
                  <a:lnTo>
                    <a:pt x="24434" y="1164"/>
                  </a:lnTo>
                  <a:lnTo>
                    <a:pt x="24469" y="1145"/>
                  </a:lnTo>
                  <a:lnTo>
                    <a:pt x="24505" y="1128"/>
                  </a:lnTo>
                  <a:lnTo>
                    <a:pt x="24541" y="1112"/>
                  </a:lnTo>
                  <a:lnTo>
                    <a:pt x="24580" y="1099"/>
                  </a:lnTo>
                  <a:lnTo>
                    <a:pt x="24619" y="1086"/>
                  </a:lnTo>
                  <a:lnTo>
                    <a:pt x="24659" y="1075"/>
                  </a:lnTo>
                  <a:lnTo>
                    <a:pt x="24700" y="1066"/>
                  </a:lnTo>
                  <a:lnTo>
                    <a:pt x="24741" y="1059"/>
                  </a:lnTo>
                  <a:lnTo>
                    <a:pt x="24784" y="1052"/>
                  </a:lnTo>
                  <a:lnTo>
                    <a:pt x="24829" y="1048"/>
                  </a:lnTo>
                  <a:lnTo>
                    <a:pt x="24874" y="1046"/>
                  </a:lnTo>
                  <a:lnTo>
                    <a:pt x="24920" y="1045"/>
                  </a:lnTo>
                  <a:lnTo>
                    <a:pt x="24966" y="1046"/>
                  </a:lnTo>
                  <a:lnTo>
                    <a:pt x="24966" y="1743"/>
                  </a:lnTo>
                  <a:lnTo>
                    <a:pt x="24929" y="1743"/>
                  </a:lnTo>
                  <a:lnTo>
                    <a:pt x="24929" y="1743"/>
                  </a:lnTo>
                  <a:lnTo>
                    <a:pt x="24875" y="1744"/>
                  </a:lnTo>
                  <a:lnTo>
                    <a:pt x="24822" y="1747"/>
                  </a:lnTo>
                  <a:lnTo>
                    <a:pt x="24771" y="1752"/>
                  </a:lnTo>
                  <a:lnTo>
                    <a:pt x="24720" y="1760"/>
                  </a:lnTo>
                  <a:lnTo>
                    <a:pt x="24672" y="1770"/>
                  </a:lnTo>
                  <a:lnTo>
                    <a:pt x="24624" y="1782"/>
                  </a:lnTo>
                  <a:lnTo>
                    <a:pt x="24577" y="1797"/>
                  </a:lnTo>
                  <a:lnTo>
                    <a:pt x="24554" y="1805"/>
                  </a:lnTo>
                  <a:lnTo>
                    <a:pt x="24532" y="1813"/>
                  </a:lnTo>
                  <a:lnTo>
                    <a:pt x="24510" y="1823"/>
                  </a:lnTo>
                  <a:lnTo>
                    <a:pt x="24488" y="1832"/>
                  </a:lnTo>
                  <a:lnTo>
                    <a:pt x="24467" y="1842"/>
                  </a:lnTo>
                  <a:lnTo>
                    <a:pt x="24446" y="1853"/>
                  </a:lnTo>
                  <a:lnTo>
                    <a:pt x="24425" y="1864"/>
                  </a:lnTo>
                  <a:lnTo>
                    <a:pt x="24404" y="1877"/>
                  </a:lnTo>
                  <a:lnTo>
                    <a:pt x="24384" y="1889"/>
                  </a:lnTo>
                  <a:lnTo>
                    <a:pt x="24365" y="1902"/>
                  </a:lnTo>
                  <a:lnTo>
                    <a:pt x="24345" y="1915"/>
                  </a:lnTo>
                  <a:lnTo>
                    <a:pt x="24326" y="1929"/>
                  </a:lnTo>
                  <a:lnTo>
                    <a:pt x="24308" y="1944"/>
                  </a:lnTo>
                  <a:lnTo>
                    <a:pt x="24290" y="1960"/>
                  </a:lnTo>
                  <a:lnTo>
                    <a:pt x="24272" y="1975"/>
                  </a:lnTo>
                  <a:lnTo>
                    <a:pt x="24255" y="1991"/>
                  </a:lnTo>
                  <a:lnTo>
                    <a:pt x="24238" y="2008"/>
                  </a:lnTo>
                  <a:lnTo>
                    <a:pt x="24222" y="2026"/>
                  </a:lnTo>
                  <a:lnTo>
                    <a:pt x="24206" y="2044"/>
                  </a:lnTo>
                  <a:lnTo>
                    <a:pt x="24190" y="2063"/>
                  </a:lnTo>
                  <a:lnTo>
                    <a:pt x="24174" y="2081"/>
                  </a:lnTo>
                  <a:lnTo>
                    <a:pt x="24160" y="2101"/>
                  </a:lnTo>
                  <a:lnTo>
                    <a:pt x="24146" y="2121"/>
                  </a:lnTo>
                  <a:lnTo>
                    <a:pt x="24132" y="2142"/>
                  </a:lnTo>
                  <a:lnTo>
                    <a:pt x="24119" y="2163"/>
                  </a:lnTo>
                  <a:lnTo>
                    <a:pt x="24106" y="2186"/>
                  </a:lnTo>
                  <a:lnTo>
                    <a:pt x="24093" y="2208"/>
                  </a:lnTo>
                  <a:lnTo>
                    <a:pt x="24081" y="2231"/>
                  </a:lnTo>
                  <a:lnTo>
                    <a:pt x="24070" y="2255"/>
                  </a:lnTo>
                  <a:lnTo>
                    <a:pt x="24059" y="2279"/>
                  </a:lnTo>
                  <a:lnTo>
                    <a:pt x="24048" y="2303"/>
                  </a:lnTo>
                  <a:lnTo>
                    <a:pt x="24038" y="2329"/>
                  </a:lnTo>
                  <a:lnTo>
                    <a:pt x="24028" y="2355"/>
                  </a:lnTo>
                  <a:lnTo>
                    <a:pt x="24020" y="2381"/>
                  </a:lnTo>
                  <a:lnTo>
                    <a:pt x="24011" y="2408"/>
                  </a:lnTo>
                  <a:lnTo>
                    <a:pt x="24003" y="2436"/>
                  </a:lnTo>
                  <a:lnTo>
                    <a:pt x="23996" y="2464"/>
                  </a:lnTo>
                  <a:lnTo>
                    <a:pt x="23988" y="2493"/>
                  </a:lnTo>
                  <a:lnTo>
                    <a:pt x="23982" y="2522"/>
                  </a:lnTo>
                  <a:lnTo>
                    <a:pt x="23976" y="2551"/>
                  </a:lnTo>
                  <a:lnTo>
                    <a:pt x="23966" y="2612"/>
                  </a:lnTo>
                  <a:lnTo>
                    <a:pt x="23958" y="2677"/>
                  </a:lnTo>
                  <a:lnTo>
                    <a:pt x="23952" y="2742"/>
                  </a:lnTo>
                  <a:lnTo>
                    <a:pt x="23948" y="2810"/>
                  </a:lnTo>
                  <a:lnTo>
                    <a:pt x="23947" y="2880"/>
                  </a:lnTo>
                  <a:lnTo>
                    <a:pt x="23947" y="3976"/>
                  </a:lnTo>
                  <a:close/>
                  <a:moveTo>
                    <a:pt x="27353" y="3976"/>
                  </a:moveTo>
                  <a:lnTo>
                    <a:pt x="27353" y="3495"/>
                  </a:lnTo>
                  <a:lnTo>
                    <a:pt x="27353" y="3495"/>
                  </a:lnTo>
                  <a:lnTo>
                    <a:pt x="27333" y="3524"/>
                  </a:lnTo>
                  <a:lnTo>
                    <a:pt x="27312" y="3551"/>
                  </a:lnTo>
                  <a:lnTo>
                    <a:pt x="27291" y="3578"/>
                  </a:lnTo>
                  <a:lnTo>
                    <a:pt x="27270" y="3605"/>
                  </a:lnTo>
                  <a:lnTo>
                    <a:pt x="27247" y="3631"/>
                  </a:lnTo>
                  <a:lnTo>
                    <a:pt x="27223" y="3657"/>
                  </a:lnTo>
                  <a:lnTo>
                    <a:pt x="27200" y="3682"/>
                  </a:lnTo>
                  <a:lnTo>
                    <a:pt x="27176" y="3707"/>
                  </a:lnTo>
                  <a:lnTo>
                    <a:pt x="27152" y="3731"/>
                  </a:lnTo>
                  <a:lnTo>
                    <a:pt x="27126" y="3754"/>
                  </a:lnTo>
                  <a:lnTo>
                    <a:pt x="27100" y="3776"/>
                  </a:lnTo>
                  <a:lnTo>
                    <a:pt x="27073" y="3798"/>
                  </a:lnTo>
                  <a:lnTo>
                    <a:pt x="27046" y="3819"/>
                  </a:lnTo>
                  <a:lnTo>
                    <a:pt x="27017" y="3839"/>
                  </a:lnTo>
                  <a:lnTo>
                    <a:pt x="26989" y="3859"/>
                  </a:lnTo>
                  <a:lnTo>
                    <a:pt x="26958" y="3878"/>
                  </a:lnTo>
                  <a:lnTo>
                    <a:pt x="26929" y="3896"/>
                  </a:lnTo>
                  <a:lnTo>
                    <a:pt x="26897" y="3913"/>
                  </a:lnTo>
                  <a:lnTo>
                    <a:pt x="26866" y="3929"/>
                  </a:lnTo>
                  <a:lnTo>
                    <a:pt x="26832" y="3943"/>
                  </a:lnTo>
                  <a:lnTo>
                    <a:pt x="26800" y="3958"/>
                  </a:lnTo>
                  <a:lnTo>
                    <a:pt x="26765" y="3971"/>
                  </a:lnTo>
                  <a:lnTo>
                    <a:pt x="26729" y="3982"/>
                  </a:lnTo>
                  <a:lnTo>
                    <a:pt x="26693" y="3993"/>
                  </a:lnTo>
                  <a:lnTo>
                    <a:pt x="26657" y="4003"/>
                  </a:lnTo>
                  <a:lnTo>
                    <a:pt x="26619" y="4012"/>
                  </a:lnTo>
                  <a:lnTo>
                    <a:pt x="26580" y="4018"/>
                  </a:lnTo>
                  <a:lnTo>
                    <a:pt x="26541" y="4024"/>
                  </a:lnTo>
                  <a:lnTo>
                    <a:pt x="26500" y="4029"/>
                  </a:lnTo>
                  <a:lnTo>
                    <a:pt x="26459" y="4033"/>
                  </a:lnTo>
                  <a:lnTo>
                    <a:pt x="26416" y="4035"/>
                  </a:lnTo>
                  <a:lnTo>
                    <a:pt x="26373" y="4035"/>
                  </a:lnTo>
                  <a:lnTo>
                    <a:pt x="26373" y="4035"/>
                  </a:lnTo>
                  <a:lnTo>
                    <a:pt x="26341" y="4035"/>
                  </a:lnTo>
                  <a:lnTo>
                    <a:pt x="26309" y="4034"/>
                  </a:lnTo>
                  <a:lnTo>
                    <a:pt x="26278" y="4032"/>
                  </a:lnTo>
                  <a:lnTo>
                    <a:pt x="26246" y="4029"/>
                  </a:lnTo>
                  <a:lnTo>
                    <a:pt x="26215" y="4025"/>
                  </a:lnTo>
                  <a:lnTo>
                    <a:pt x="26183" y="4021"/>
                  </a:lnTo>
                  <a:lnTo>
                    <a:pt x="26152" y="4016"/>
                  </a:lnTo>
                  <a:lnTo>
                    <a:pt x="26121" y="4011"/>
                  </a:lnTo>
                  <a:lnTo>
                    <a:pt x="26091" y="4003"/>
                  </a:lnTo>
                  <a:lnTo>
                    <a:pt x="26059" y="3996"/>
                  </a:lnTo>
                  <a:lnTo>
                    <a:pt x="26029" y="3988"/>
                  </a:lnTo>
                  <a:lnTo>
                    <a:pt x="25998" y="3979"/>
                  </a:lnTo>
                  <a:lnTo>
                    <a:pt x="25968" y="3970"/>
                  </a:lnTo>
                  <a:lnTo>
                    <a:pt x="25938" y="3959"/>
                  </a:lnTo>
                  <a:lnTo>
                    <a:pt x="25909" y="3947"/>
                  </a:lnTo>
                  <a:lnTo>
                    <a:pt x="25879" y="3936"/>
                  </a:lnTo>
                  <a:lnTo>
                    <a:pt x="25850" y="3923"/>
                  </a:lnTo>
                  <a:lnTo>
                    <a:pt x="25820" y="3910"/>
                  </a:lnTo>
                  <a:lnTo>
                    <a:pt x="25792" y="3896"/>
                  </a:lnTo>
                  <a:lnTo>
                    <a:pt x="25764" y="3881"/>
                  </a:lnTo>
                  <a:lnTo>
                    <a:pt x="25735" y="3865"/>
                  </a:lnTo>
                  <a:lnTo>
                    <a:pt x="25708" y="3849"/>
                  </a:lnTo>
                  <a:lnTo>
                    <a:pt x="25681" y="3832"/>
                  </a:lnTo>
                  <a:lnTo>
                    <a:pt x="25653" y="3814"/>
                  </a:lnTo>
                  <a:lnTo>
                    <a:pt x="25627" y="3795"/>
                  </a:lnTo>
                  <a:lnTo>
                    <a:pt x="25601" y="3776"/>
                  </a:lnTo>
                  <a:lnTo>
                    <a:pt x="25574" y="3756"/>
                  </a:lnTo>
                  <a:lnTo>
                    <a:pt x="25549" y="3735"/>
                  </a:lnTo>
                  <a:lnTo>
                    <a:pt x="25524" y="3714"/>
                  </a:lnTo>
                  <a:lnTo>
                    <a:pt x="25500" y="3692"/>
                  </a:lnTo>
                  <a:lnTo>
                    <a:pt x="25475" y="3669"/>
                  </a:lnTo>
                  <a:lnTo>
                    <a:pt x="25451" y="3646"/>
                  </a:lnTo>
                  <a:lnTo>
                    <a:pt x="25429" y="3622"/>
                  </a:lnTo>
                  <a:lnTo>
                    <a:pt x="25406" y="3596"/>
                  </a:lnTo>
                  <a:lnTo>
                    <a:pt x="25384" y="3571"/>
                  </a:lnTo>
                  <a:lnTo>
                    <a:pt x="25363" y="3545"/>
                  </a:lnTo>
                  <a:lnTo>
                    <a:pt x="25342" y="3518"/>
                  </a:lnTo>
                  <a:lnTo>
                    <a:pt x="25321" y="3490"/>
                  </a:lnTo>
                  <a:lnTo>
                    <a:pt x="25301" y="3462"/>
                  </a:lnTo>
                  <a:lnTo>
                    <a:pt x="25282" y="3432"/>
                  </a:lnTo>
                  <a:lnTo>
                    <a:pt x="25263" y="3403"/>
                  </a:lnTo>
                  <a:lnTo>
                    <a:pt x="25245" y="3372"/>
                  </a:lnTo>
                  <a:lnTo>
                    <a:pt x="25228" y="3341"/>
                  </a:lnTo>
                  <a:lnTo>
                    <a:pt x="25211" y="3309"/>
                  </a:lnTo>
                  <a:lnTo>
                    <a:pt x="25196" y="3277"/>
                  </a:lnTo>
                  <a:lnTo>
                    <a:pt x="25180" y="3244"/>
                  </a:lnTo>
                  <a:lnTo>
                    <a:pt x="25165" y="3211"/>
                  </a:lnTo>
                  <a:lnTo>
                    <a:pt x="25151" y="3176"/>
                  </a:lnTo>
                  <a:lnTo>
                    <a:pt x="25138" y="3141"/>
                  </a:lnTo>
                  <a:lnTo>
                    <a:pt x="25126" y="3105"/>
                  </a:lnTo>
                  <a:lnTo>
                    <a:pt x="25114" y="3069"/>
                  </a:lnTo>
                  <a:lnTo>
                    <a:pt x="25103" y="3032"/>
                  </a:lnTo>
                  <a:lnTo>
                    <a:pt x="25093" y="2994"/>
                  </a:lnTo>
                  <a:lnTo>
                    <a:pt x="25084" y="2956"/>
                  </a:lnTo>
                  <a:lnTo>
                    <a:pt x="25075" y="2917"/>
                  </a:lnTo>
                  <a:lnTo>
                    <a:pt x="25067" y="2877"/>
                  </a:lnTo>
                  <a:lnTo>
                    <a:pt x="25061" y="2837"/>
                  </a:lnTo>
                  <a:lnTo>
                    <a:pt x="25055" y="2796"/>
                  </a:lnTo>
                  <a:lnTo>
                    <a:pt x="25049" y="2754"/>
                  </a:lnTo>
                  <a:lnTo>
                    <a:pt x="25045" y="2712"/>
                  </a:lnTo>
                  <a:lnTo>
                    <a:pt x="25042" y="2670"/>
                  </a:lnTo>
                  <a:lnTo>
                    <a:pt x="25040" y="2626"/>
                  </a:lnTo>
                  <a:lnTo>
                    <a:pt x="25038" y="2582"/>
                  </a:lnTo>
                  <a:lnTo>
                    <a:pt x="25038" y="2538"/>
                  </a:lnTo>
                  <a:lnTo>
                    <a:pt x="25038" y="2538"/>
                  </a:lnTo>
                  <a:lnTo>
                    <a:pt x="25038" y="2494"/>
                  </a:lnTo>
                  <a:lnTo>
                    <a:pt x="25040" y="2449"/>
                  </a:lnTo>
                  <a:lnTo>
                    <a:pt x="25042" y="2405"/>
                  </a:lnTo>
                  <a:lnTo>
                    <a:pt x="25045" y="2363"/>
                  </a:lnTo>
                  <a:lnTo>
                    <a:pt x="25049" y="2321"/>
                  </a:lnTo>
                  <a:lnTo>
                    <a:pt x="25055" y="2279"/>
                  </a:lnTo>
                  <a:lnTo>
                    <a:pt x="25060" y="2238"/>
                  </a:lnTo>
                  <a:lnTo>
                    <a:pt x="25067" y="2198"/>
                  </a:lnTo>
                  <a:lnTo>
                    <a:pt x="25075" y="2158"/>
                  </a:lnTo>
                  <a:lnTo>
                    <a:pt x="25083" y="2119"/>
                  </a:lnTo>
                  <a:lnTo>
                    <a:pt x="25093" y="2081"/>
                  </a:lnTo>
                  <a:lnTo>
                    <a:pt x="25102" y="2044"/>
                  </a:lnTo>
                  <a:lnTo>
                    <a:pt x="25113" y="2007"/>
                  </a:lnTo>
                  <a:lnTo>
                    <a:pt x="25124" y="1970"/>
                  </a:lnTo>
                  <a:lnTo>
                    <a:pt x="25137" y="1934"/>
                  </a:lnTo>
                  <a:lnTo>
                    <a:pt x="25149" y="1900"/>
                  </a:lnTo>
                  <a:lnTo>
                    <a:pt x="25164" y="1865"/>
                  </a:lnTo>
                  <a:lnTo>
                    <a:pt x="25178" y="1831"/>
                  </a:lnTo>
                  <a:lnTo>
                    <a:pt x="25194" y="1798"/>
                  </a:lnTo>
                  <a:lnTo>
                    <a:pt x="25209" y="1766"/>
                  </a:lnTo>
                  <a:lnTo>
                    <a:pt x="25226" y="1734"/>
                  </a:lnTo>
                  <a:lnTo>
                    <a:pt x="25243" y="1703"/>
                  </a:lnTo>
                  <a:lnTo>
                    <a:pt x="25261" y="1673"/>
                  </a:lnTo>
                  <a:lnTo>
                    <a:pt x="25279" y="1643"/>
                  </a:lnTo>
                  <a:lnTo>
                    <a:pt x="25298" y="1614"/>
                  </a:lnTo>
                  <a:lnTo>
                    <a:pt x="25318" y="1585"/>
                  </a:lnTo>
                  <a:lnTo>
                    <a:pt x="25338" y="1558"/>
                  </a:lnTo>
                  <a:lnTo>
                    <a:pt x="25359" y="1531"/>
                  </a:lnTo>
                  <a:lnTo>
                    <a:pt x="25381" y="1504"/>
                  </a:lnTo>
                  <a:lnTo>
                    <a:pt x="25402" y="1479"/>
                  </a:lnTo>
                  <a:lnTo>
                    <a:pt x="25425" y="1454"/>
                  </a:lnTo>
                  <a:lnTo>
                    <a:pt x="25448" y="1430"/>
                  </a:lnTo>
                  <a:lnTo>
                    <a:pt x="25471" y="1407"/>
                  </a:lnTo>
                  <a:lnTo>
                    <a:pt x="25495" y="1383"/>
                  </a:lnTo>
                  <a:lnTo>
                    <a:pt x="25520" y="1361"/>
                  </a:lnTo>
                  <a:lnTo>
                    <a:pt x="25545" y="1339"/>
                  </a:lnTo>
                  <a:lnTo>
                    <a:pt x="25570" y="1319"/>
                  </a:lnTo>
                  <a:lnTo>
                    <a:pt x="25595" y="1299"/>
                  </a:lnTo>
                  <a:lnTo>
                    <a:pt x="25622" y="1280"/>
                  </a:lnTo>
                  <a:lnTo>
                    <a:pt x="25648" y="1262"/>
                  </a:lnTo>
                  <a:lnTo>
                    <a:pt x="25675" y="1244"/>
                  </a:lnTo>
                  <a:lnTo>
                    <a:pt x="25703" y="1227"/>
                  </a:lnTo>
                  <a:lnTo>
                    <a:pt x="25731" y="1210"/>
                  </a:lnTo>
                  <a:lnTo>
                    <a:pt x="25758" y="1194"/>
                  </a:lnTo>
                  <a:lnTo>
                    <a:pt x="25787" y="1180"/>
                  </a:lnTo>
                  <a:lnTo>
                    <a:pt x="25816" y="1166"/>
                  </a:lnTo>
                  <a:lnTo>
                    <a:pt x="25845" y="1152"/>
                  </a:lnTo>
                  <a:lnTo>
                    <a:pt x="25874" y="1140"/>
                  </a:lnTo>
                  <a:lnTo>
                    <a:pt x="25903" y="1128"/>
                  </a:lnTo>
                  <a:lnTo>
                    <a:pt x="25934" y="1116"/>
                  </a:lnTo>
                  <a:lnTo>
                    <a:pt x="25963" y="1106"/>
                  </a:lnTo>
                  <a:lnTo>
                    <a:pt x="25994" y="1096"/>
                  </a:lnTo>
                  <a:lnTo>
                    <a:pt x="26024" y="1087"/>
                  </a:lnTo>
                  <a:lnTo>
                    <a:pt x="26056" y="1080"/>
                  </a:lnTo>
                  <a:lnTo>
                    <a:pt x="26086" y="1072"/>
                  </a:lnTo>
                  <a:lnTo>
                    <a:pt x="26118" y="1065"/>
                  </a:lnTo>
                  <a:lnTo>
                    <a:pt x="26150" y="1060"/>
                  </a:lnTo>
                  <a:lnTo>
                    <a:pt x="26181" y="1054"/>
                  </a:lnTo>
                  <a:lnTo>
                    <a:pt x="26213" y="1050"/>
                  </a:lnTo>
                  <a:lnTo>
                    <a:pt x="26244" y="1047"/>
                  </a:lnTo>
                  <a:lnTo>
                    <a:pt x="26276" y="1044"/>
                  </a:lnTo>
                  <a:lnTo>
                    <a:pt x="26308" y="1042"/>
                  </a:lnTo>
                  <a:lnTo>
                    <a:pt x="26340" y="1041"/>
                  </a:lnTo>
                  <a:lnTo>
                    <a:pt x="26373" y="1041"/>
                  </a:lnTo>
                  <a:lnTo>
                    <a:pt x="26373" y="1041"/>
                  </a:lnTo>
                  <a:lnTo>
                    <a:pt x="26417" y="1041"/>
                  </a:lnTo>
                  <a:lnTo>
                    <a:pt x="26459" y="1043"/>
                  </a:lnTo>
                  <a:lnTo>
                    <a:pt x="26501" y="1046"/>
                  </a:lnTo>
                  <a:lnTo>
                    <a:pt x="26542" y="1051"/>
                  </a:lnTo>
                  <a:lnTo>
                    <a:pt x="26582" y="1058"/>
                  </a:lnTo>
                  <a:lnTo>
                    <a:pt x="26621" y="1064"/>
                  </a:lnTo>
                  <a:lnTo>
                    <a:pt x="26659" y="1072"/>
                  </a:lnTo>
                  <a:lnTo>
                    <a:pt x="26697" y="1082"/>
                  </a:lnTo>
                  <a:lnTo>
                    <a:pt x="26732" y="1092"/>
                  </a:lnTo>
                  <a:lnTo>
                    <a:pt x="26768" y="1104"/>
                  </a:lnTo>
                  <a:lnTo>
                    <a:pt x="26803" y="1116"/>
                  </a:lnTo>
                  <a:lnTo>
                    <a:pt x="26836" y="1130"/>
                  </a:lnTo>
                  <a:lnTo>
                    <a:pt x="26869" y="1145"/>
                  </a:lnTo>
                  <a:lnTo>
                    <a:pt x="26901" y="1160"/>
                  </a:lnTo>
                  <a:lnTo>
                    <a:pt x="26932" y="1176"/>
                  </a:lnTo>
                  <a:lnTo>
                    <a:pt x="26963" y="1193"/>
                  </a:lnTo>
                  <a:lnTo>
                    <a:pt x="26992" y="1211"/>
                  </a:lnTo>
                  <a:lnTo>
                    <a:pt x="27021" y="1230"/>
                  </a:lnTo>
                  <a:lnTo>
                    <a:pt x="27049" y="1249"/>
                  </a:lnTo>
                  <a:lnTo>
                    <a:pt x="27076" y="1269"/>
                  </a:lnTo>
                  <a:lnTo>
                    <a:pt x="27104" y="1290"/>
                  </a:lnTo>
                  <a:lnTo>
                    <a:pt x="27129" y="1311"/>
                  </a:lnTo>
                  <a:lnTo>
                    <a:pt x="27154" y="1332"/>
                  </a:lnTo>
                  <a:lnTo>
                    <a:pt x="27179" y="1355"/>
                  </a:lnTo>
                  <a:lnTo>
                    <a:pt x="27203" y="1377"/>
                  </a:lnTo>
                  <a:lnTo>
                    <a:pt x="27227" y="1400"/>
                  </a:lnTo>
                  <a:lnTo>
                    <a:pt x="27249" y="1424"/>
                  </a:lnTo>
                  <a:lnTo>
                    <a:pt x="27271" y="1448"/>
                  </a:lnTo>
                  <a:lnTo>
                    <a:pt x="27292" y="1472"/>
                  </a:lnTo>
                  <a:lnTo>
                    <a:pt x="27313" y="1497"/>
                  </a:lnTo>
                  <a:lnTo>
                    <a:pt x="27353" y="1546"/>
                  </a:lnTo>
                  <a:lnTo>
                    <a:pt x="27353" y="0"/>
                  </a:lnTo>
                  <a:lnTo>
                    <a:pt x="28012" y="0"/>
                  </a:lnTo>
                  <a:lnTo>
                    <a:pt x="28012" y="3976"/>
                  </a:lnTo>
                  <a:lnTo>
                    <a:pt x="27353" y="3976"/>
                  </a:lnTo>
                  <a:close/>
                  <a:moveTo>
                    <a:pt x="26530" y="1612"/>
                  </a:moveTo>
                  <a:lnTo>
                    <a:pt x="26530" y="1612"/>
                  </a:lnTo>
                  <a:lnTo>
                    <a:pt x="26488" y="1613"/>
                  </a:lnTo>
                  <a:lnTo>
                    <a:pt x="26446" y="1616"/>
                  </a:lnTo>
                  <a:lnTo>
                    <a:pt x="26405" y="1621"/>
                  </a:lnTo>
                  <a:lnTo>
                    <a:pt x="26365" y="1627"/>
                  </a:lnTo>
                  <a:lnTo>
                    <a:pt x="26325" y="1637"/>
                  </a:lnTo>
                  <a:lnTo>
                    <a:pt x="26286" y="1647"/>
                  </a:lnTo>
                  <a:lnTo>
                    <a:pt x="26247" y="1661"/>
                  </a:lnTo>
                  <a:lnTo>
                    <a:pt x="26211" y="1676"/>
                  </a:lnTo>
                  <a:lnTo>
                    <a:pt x="26174" y="1691"/>
                  </a:lnTo>
                  <a:lnTo>
                    <a:pt x="26138" y="1710"/>
                  </a:lnTo>
                  <a:lnTo>
                    <a:pt x="26103" y="1730"/>
                  </a:lnTo>
                  <a:lnTo>
                    <a:pt x="26070" y="1752"/>
                  </a:lnTo>
                  <a:lnTo>
                    <a:pt x="26037" y="1777"/>
                  </a:lnTo>
                  <a:lnTo>
                    <a:pt x="26006" y="1802"/>
                  </a:lnTo>
                  <a:lnTo>
                    <a:pt x="25975" y="1829"/>
                  </a:lnTo>
                  <a:lnTo>
                    <a:pt x="25947" y="1859"/>
                  </a:lnTo>
                  <a:lnTo>
                    <a:pt x="25919" y="1889"/>
                  </a:lnTo>
                  <a:lnTo>
                    <a:pt x="25893" y="1922"/>
                  </a:lnTo>
                  <a:lnTo>
                    <a:pt x="25868" y="1955"/>
                  </a:lnTo>
                  <a:lnTo>
                    <a:pt x="25845" y="1991"/>
                  </a:lnTo>
                  <a:lnTo>
                    <a:pt x="25824" y="2028"/>
                  </a:lnTo>
                  <a:lnTo>
                    <a:pt x="25804" y="2067"/>
                  </a:lnTo>
                  <a:lnTo>
                    <a:pt x="25785" y="2108"/>
                  </a:lnTo>
                  <a:lnTo>
                    <a:pt x="25768" y="2150"/>
                  </a:lnTo>
                  <a:lnTo>
                    <a:pt x="25753" y="2193"/>
                  </a:lnTo>
                  <a:lnTo>
                    <a:pt x="25739" y="2238"/>
                  </a:lnTo>
                  <a:lnTo>
                    <a:pt x="25729" y="2284"/>
                  </a:lnTo>
                  <a:lnTo>
                    <a:pt x="25719" y="2333"/>
                  </a:lnTo>
                  <a:lnTo>
                    <a:pt x="25712" y="2381"/>
                  </a:lnTo>
                  <a:lnTo>
                    <a:pt x="25707" y="2433"/>
                  </a:lnTo>
                  <a:lnTo>
                    <a:pt x="25704" y="2484"/>
                  </a:lnTo>
                  <a:lnTo>
                    <a:pt x="25703" y="2538"/>
                  </a:lnTo>
                  <a:lnTo>
                    <a:pt x="25703" y="2538"/>
                  </a:lnTo>
                  <a:lnTo>
                    <a:pt x="25704" y="2590"/>
                  </a:lnTo>
                  <a:lnTo>
                    <a:pt x="25707" y="2642"/>
                  </a:lnTo>
                  <a:lnTo>
                    <a:pt x="25712" y="2691"/>
                  </a:lnTo>
                  <a:lnTo>
                    <a:pt x="25719" y="2741"/>
                  </a:lnTo>
                  <a:lnTo>
                    <a:pt x="25729" y="2788"/>
                  </a:lnTo>
                  <a:lnTo>
                    <a:pt x="25740" y="2833"/>
                  </a:lnTo>
                  <a:lnTo>
                    <a:pt x="25754" y="2878"/>
                  </a:lnTo>
                  <a:lnTo>
                    <a:pt x="25769" y="2921"/>
                  </a:lnTo>
                  <a:lnTo>
                    <a:pt x="25786" y="2964"/>
                  </a:lnTo>
                  <a:lnTo>
                    <a:pt x="25805" y="3003"/>
                  </a:lnTo>
                  <a:lnTo>
                    <a:pt x="25825" y="3042"/>
                  </a:lnTo>
                  <a:lnTo>
                    <a:pt x="25847" y="3079"/>
                  </a:lnTo>
                  <a:lnTo>
                    <a:pt x="25870" y="3115"/>
                  </a:lnTo>
                  <a:lnTo>
                    <a:pt x="25895" y="3150"/>
                  </a:lnTo>
                  <a:lnTo>
                    <a:pt x="25921" y="3182"/>
                  </a:lnTo>
                  <a:lnTo>
                    <a:pt x="25949" y="3213"/>
                  </a:lnTo>
                  <a:lnTo>
                    <a:pt x="25978" y="3242"/>
                  </a:lnTo>
                  <a:lnTo>
                    <a:pt x="26009" y="3269"/>
                  </a:lnTo>
                  <a:lnTo>
                    <a:pt x="26039" y="3296"/>
                  </a:lnTo>
                  <a:lnTo>
                    <a:pt x="26072" y="3320"/>
                  </a:lnTo>
                  <a:lnTo>
                    <a:pt x="26105" y="3342"/>
                  </a:lnTo>
                  <a:lnTo>
                    <a:pt x="26140" y="3363"/>
                  </a:lnTo>
                  <a:lnTo>
                    <a:pt x="26176" y="3381"/>
                  </a:lnTo>
                  <a:lnTo>
                    <a:pt x="26213" y="3399"/>
                  </a:lnTo>
                  <a:lnTo>
                    <a:pt x="26251" y="3413"/>
                  </a:lnTo>
                  <a:lnTo>
                    <a:pt x="26288" y="3426"/>
                  </a:lnTo>
                  <a:lnTo>
                    <a:pt x="26327" y="3438"/>
                  </a:lnTo>
                  <a:lnTo>
                    <a:pt x="26366" y="3447"/>
                  </a:lnTo>
                  <a:lnTo>
                    <a:pt x="26407" y="3453"/>
                  </a:lnTo>
                  <a:lnTo>
                    <a:pt x="26447" y="3459"/>
                  </a:lnTo>
                  <a:lnTo>
                    <a:pt x="26488" y="3462"/>
                  </a:lnTo>
                  <a:lnTo>
                    <a:pt x="26530" y="3463"/>
                  </a:lnTo>
                  <a:lnTo>
                    <a:pt x="26530" y="3463"/>
                  </a:lnTo>
                  <a:lnTo>
                    <a:pt x="26571" y="3462"/>
                  </a:lnTo>
                  <a:lnTo>
                    <a:pt x="26612" y="3459"/>
                  </a:lnTo>
                  <a:lnTo>
                    <a:pt x="26652" y="3453"/>
                  </a:lnTo>
                  <a:lnTo>
                    <a:pt x="26692" y="3446"/>
                  </a:lnTo>
                  <a:lnTo>
                    <a:pt x="26732" y="3437"/>
                  </a:lnTo>
                  <a:lnTo>
                    <a:pt x="26771" y="3426"/>
                  </a:lnTo>
                  <a:lnTo>
                    <a:pt x="26809" y="3412"/>
                  </a:lnTo>
                  <a:lnTo>
                    <a:pt x="26847" y="3398"/>
                  </a:lnTo>
                  <a:lnTo>
                    <a:pt x="26883" y="3380"/>
                  </a:lnTo>
                  <a:lnTo>
                    <a:pt x="26918" y="3362"/>
                  </a:lnTo>
                  <a:lnTo>
                    <a:pt x="26954" y="3341"/>
                  </a:lnTo>
                  <a:lnTo>
                    <a:pt x="26988" y="3318"/>
                  </a:lnTo>
                  <a:lnTo>
                    <a:pt x="27020" y="3294"/>
                  </a:lnTo>
                  <a:lnTo>
                    <a:pt x="27052" y="3267"/>
                  </a:lnTo>
                  <a:lnTo>
                    <a:pt x="27082" y="3240"/>
                  </a:lnTo>
                  <a:lnTo>
                    <a:pt x="27112" y="3211"/>
                  </a:lnTo>
                  <a:lnTo>
                    <a:pt x="27140" y="3180"/>
                  </a:lnTo>
                  <a:lnTo>
                    <a:pt x="27167" y="3147"/>
                  </a:lnTo>
                  <a:lnTo>
                    <a:pt x="27193" y="3113"/>
                  </a:lnTo>
                  <a:lnTo>
                    <a:pt x="27216" y="3077"/>
                  </a:lnTo>
                  <a:lnTo>
                    <a:pt x="27238" y="3039"/>
                  </a:lnTo>
                  <a:lnTo>
                    <a:pt x="27259" y="3000"/>
                  </a:lnTo>
                  <a:lnTo>
                    <a:pt x="27278" y="2960"/>
                  </a:lnTo>
                  <a:lnTo>
                    <a:pt x="27296" y="2919"/>
                  </a:lnTo>
                  <a:lnTo>
                    <a:pt x="27311" y="2876"/>
                  </a:lnTo>
                  <a:lnTo>
                    <a:pt x="27324" y="2831"/>
                  </a:lnTo>
                  <a:lnTo>
                    <a:pt x="27336" y="2786"/>
                  </a:lnTo>
                  <a:lnTo>
                    <a:pt x="27346" y="2739"/>
                  </a:lnTo>
                  <a:lnTo>
                    <a:pt x="27354" y="2690"/>
                  </a:lnTo>
                  <a:lnTo>
                    <a:pt x="27359" y="2641"/>
                  </a:lnTo>
                  <a:lnTo>
                    <a:pt x="27362" y="2589"/>
                  </a:lnTo>
                  <a:lnTo>
                    <a:pt x="27363" y="2538"/>
                  </a:lnTo>
                  <a:lnTo>
                    <a:pt x="27363" y="2538"/>
                  </a:lnTo>
                  <a:lnTo>
                    <a:pt x="27362" y="2486"/>
                  </a:lnTo>
                  <a:lnTo>
                    <a:pt x="27359" y="2435"/>
                  </a:lnTo>
                  <a:lnTo>
                    <a:pt x="27354" y="2385"/>
                  </a:lnTo>
                  <a:lnTo>
                    <a:pt x="27346" y="2337"/>
                  </a:lnTo>
                  <a:lnTo>
                    <a:pt x="27336" y="2290"/>
                  </a:lnTo>
                  <a:lnTo>
                    <a:pt x="27324" y="2243"/>
                  </a:lnTo>
                  <a:lnTo>
                    <a:pt x="27311" y="2199"/>
                  </a:lnTo>
                  <a:lnTo>
                    <a:pt x="27296" y="2156"/>
                  </a:lnTo>
                  <a:lnTo>
                    <a:pt x="27278" y="2114"/>
                  </a:lnTo>
                  <a:lnTo>
                    <a:pt x="27259" y="2074"/>
                  </a:lnTo>
                  <a:lnTo>
                    <a:pt x="27238" y="2035"/>
                  </a:lnTo>
                  <a:lnTo>
                    <a:pt x="27216" y="1998"/>
                  </a:lnTo>
                  <a:lnTo>
                    <a:pt x="27193" y="1963"/>
                  </a:lnTo>
                  <a:lnTo>
                    <a:pt x="27167" y="1928"/>
                  </a:lnTo>
                  <a:lnTo>
                    <a:pt x="27140" y="1895"/>
                  </a:lnTo>
                  <a:lnTo>
                    <a:pt x="27112" y="1864"/>
                  </a:lnTo>
                  <a:lnTo>
                    <a:pt x="27082" y="1834"/>
                  </a:lnTo>
                  <a:lnTo>
                    <a:pt x="27052" y="1807"/>
                  </a:lnTo>
                  <a:lnTo>
                    <a:pt x="27020" y="1781"/>
                  </a:lnTo>
                  <a:lnTo>
                    <a:pt x="26988" y="1757"/>
                  </a:lnTo>
                  <a:lnTo>
                    <a:pt x="26954" y="1735"/>
                  </a:lnTo>
                  <a:lnTo>
                    <a:pt x="26918" y="1714"/>
                  </a:lnTo>
                  <a:lnTo>
                    <a:pt x="26883" y="1695"/>
                  </a:lnTo>
                  <a:lnTo>
                    <a:pt x="26847" y="1678"/>
                  </a:lnTo>
                  <a:lnTo>
                    <a:pt x="26809" y="1662"/>
                  </a:lnTo>
                  <a:lnTo>
                    <a:pt x="26771" y="1649"/>
                  </a:lnTo>
                  <a:lnTo>
                    <a:pt x="26732" y="1638"/>
                  </a:lnTo>
                  <a:lnTo>
                    <a:pt x="26692" y="1628"/>
                  </a:lnTo>
                  <a:lnTo>
                    <a:pt x="26652" y="1621"/>
                  </a:lnTo>
                  <a:lnTo>
                    <a:pt x="26612" y="1616"/>
                  </a:lnTo>
                  <a:lnTo>
                    <a:pt x="26571" y="1613"/>
                  </a:lnTo>
                  <a:lnTo>
                    <a:pt x="26530" y="1612"/>
                  </a:lnTo>
                  <a:lnTo>
                    <a:pt x="26530" y="1612"/>
                  </a:lnTo>
                  <a:close/>
                  <a:moveTo>
                    <a:pt x="28800" y="232"/>
                  </a:moveTo>
                  <a:lnTo>
                    <a:pt x="28800" y="232"/>
                  </a:lnTo>
                  <a:lnTo>
                    <a:pt x="28799" y="257"/>
                  </a:lnTo>
                  <a:lnTo>
                    <a:pt x="28796" y="280"/>
                  </a:lnTo>
                  <a:lnTo>
                    <a:pt x="28791" y="302"/>
                  </a:lnTo>
                  <a:lnTo>
                    <a:pt x="28782" y="323"/>
                  </a:lnTo>
                  <a:lnTo>
                    <a:pt x="28773" y="344"/>
                  </a:lnTo>
                  <a:lnTo>
                    <a:pt x="28761" y="363"/>
                  </a:lnTo>
                  <a:lnTo>
                    <a:pt x="28747" y="381"/>
                  </a:lnTo>
                  <a:lnTo>
                    <a:pt x="28733" y="397"/>
                  </a:lnTo>
                  <a:lnTo>
                    <a:pt x="28716" y="412"/>
                  </a:lnTo>
                  <a:lnTo>
                    <a:pt x="28698" y="426"/>
                  </a:lnTo>
                  <a:lnTo>
                    <a:pt x="28679" y="437"/>
                  </a:lnTo>
                  <a:lnTo>
                    <a:pt x="28659" y="447"/>
                  </a:lnTo>
                  <a:lnTo>
                    <a:pt x="28637" y="455"/>
                  </a:lnTo>
                  <a:lnTo>
                    <a:pt x="28615" y="460"/>
                  </a:lnTo>
                  <a:lnTo>
                    <a:pt x="28592" y="464"/>
                  </a:lnTo>
                  <a:lnTo>
                    <a:pt x="28569" y="466"/>
                  </a:lnTo>
                  <a:lnTo>
                    <a:pt x="28569" y="466"/>
                  </a:lnTo>
                  <a:lnTo>
                    <a:pt x="28544" y="464"/>
                  </a:lnTo>
                  <a:lnTo>
                    <a:pt x="28521" y="460"/>
                  </a:lnTo>
                  <a:lnTo>
                    <a:pt x="28499" y="455"/>
                  </a:lnTo>
                  <a:lnTo>
                    <a:pt x="28478" y="447"/>
                  </a:lnTo>
                  <a:lnTo>
                    <a:pt x="28457" y="437"/>
                  </a:lnTo>
                  <a:lnTo>
                    <a:pt x="28438" y="426"/>
                  </a:lnTo>
                  <a:lnTo>
                    <a:pt x="28420" y="412"/>
                  </a:lnTo>
                  <a:lnTo>
                    <a:pt x="28403" y="397"/>
                  </a:lnTo>
                  <a:lnTo>
                    <a:pt x="28389" y="381"/>
                  </a:lnTo>
                  <a:lnTo>
                    <a:pt x="28376" y="363"/>
                  </a:lnTo>
                  <a:lnTo>
                    <a:pt x="28364" y="344"/>
                  </a:lnTo>
                  <a:lnTo>
                    <a:pt x="28354" y="323"/>
                  </a:lnTo>
                  <a:lnTo>
                    <a:pt x="28347" y="302"/>
                  </a:lnTo>
                  <a:lnTo>
                    <a:pt x="28340" y="280"/>
                  </a:lnTo>
                  <a:lnTo>
                    <a:pt x="28337" y="257"/>
                  </a:lnTo>
                  <a:lnTo>
                    <a:pt x="28336" y="232"/>
                  </a:lnTo>
                  <a:lnTo>
                    <a:pt x="28336" y="232"/>
                  </a:lnTo>
                  <a:lnTo>
                    <a:pt x="28337" y="209"/>
                  </a:lnTo>
                  <a:lnTo>
                    <a:pt x="28340" y="186"/>
                  </a:lnTo>
                  <a:lnTo>
                    <a:pt x="28347" y="163"/>
                  </a:lnTo>
                  <a:lnTo>
                    <a:pt x="28354" y="142"/>
                  </a:lnTo>
                  <a:lnTo>
                    <a:pt x="28364" y="122"/>
                  </a:lnTo>
                  <a:lnTo>
                    <a:pt x="28376" y="103"/>
                  </a:lnTo>
                  <a:lnTo>
                    <a:pt x="28389" y="85"/>
                  </a:lnTo>
                  <a:lnTo>
                    <a:pt x="28403" y="68"/>
                  </a:lnTo>
                  <a:lnTo>
                    <a:pt x="28420" y="54"/>
                  </a:lnTo>
                  <a:lnTo>
                    <a:pt x="28438" y="40"/>
                  </a:lnTo>
                  <a:lnTo>
                    <a:pt x="28457" y="28"/>
                  </a:lnTo>
                  <a:lnTo>
                    <a:pt x="28478" y="19"/>
                  </a:lnTo>
                  <a:lnTo>
                    <a:pt x="28499" y="11"/>
                  </a:lnTo>
                  <a:lnTo>
                    <a:pt x="28521" y="5"/>
                  </a:lnTo>
                  <a:lnTo>
                    <a:pt x="28544" y="1"/>
                  </a:lnTo>
                  <a:lnTo>
                    <a:pt x="28569" y="0"/>
                  </a:lnTo>
                  <a:lnTo>
                    <a:pt x="28569" y="0"/>
                  </a:lnTo>
                  <a:lnTo>
                    <a:pt x="28592" y="1"/>
                  </a:lnTo>
                  <a:lnTo>
                    <a:pt x="28615" y="5"/>
                  </a:lnTo>
                  <a:lnTo>
                    <a:pt x="28637" y="11"/>
                  </a:lnTo>
                  <a:lnTo>
                    <a:pt x="28659" y="19"/>
                  </a:lnTo>
                  <a:lnTo>
                    <a:pt x="28679" y="28"/>
                  </a:lnTo>
                  <a:lnTo>
                    <a:pt x="28698" y="40"/>
                  </a:lnTo>
                  <a:lnTo>
                    <a:pt x="28716" y="54"/>
                  </a:lnTo>
                  <a:lnTo>
                    <a:pt x="28733" y="68"/>
                  </a:lnTo>
                  <a:lnTo>
                    <a:pt x="28747" y="85"/>
                  </a:lnTo>
                  <a:lnTo>
                    <a:pt x="28761" y="103"/>
                  </a:lnTo>
                  <a:lnTo>
                    <a:pt x="28773" y="122"/>
                  </a:lnTo>
                  <a:lnTo>
                    <a:pt x="28782" y="142"/>
                  </a:lnTo>
                  <a:lnTo>
                    <a:pt x="28791" y="163"/>
                  </a:lnTo>
                  <a:lnTo>
                    <a:pt x="28796" y="186"/>
                  </a:lnTo>
                  <a:lnTo>
                    <a:pt x="28799" y="209"/>
                  </a:lnTo>
                  <a:lnTo>
                    <a:pt x="28800" y="232"/>
                  </a:lnTo>
                  <a:lnTo>
                    <a:pt x="28800" y="232"/>
                  </a:lnTo>
                  <a:close/>
                  <a:moveTo>
                    <a:pt x="28382" y="232"/>
                  </a:moveTo>
                  <a:lnTo>
                    <a:pt x="28382" y="232"/>
                  </a:lnTo>
                  <a:lnTo>
                    <a:pt x="28382" y="251"/>
                  </a:lnTo>
                  <a:lnTo>
                    <a:pt x="28386" y="270"/>
                  </a:lnTo>
                  <a:lnTo>
                    <a:pt x="28391" y="288"/>
                  </a:lnTo>
                  <a:lnTo>
                    <a:pt x="28397" y="306"/>
                  </a:lnTo>
                  <a:lnTo>
                    <a:pt x="28405" y="323"/>
                  </a:lnTo>
                  <a:lnTo>
                    <a:pt x="28414" y="337"/>
                  </a:lnTo>
                  <a:lnTo>
                    <a:pt x="28425" y="352"/>
                  </a:lnTo>
                  <a:lnTo>
                    <a:pt x="28437" y="366"/>
                  </a:lnTo>
                  <a:lnTo>
                    <a:pt x="28450" y="378"/>
                  </a:lnTo>
                  <a:lnTo>
                    <a:pt x="28464" y="389"/>
                  </a:lnTo>
                  <a:lnTo>
                    <a:pt x="28479" y="398"/>
                  </a:lnTo>
                  <a:lnTo>
                    <a:pt x="28496" y="407"/>
                  </a:lnTo>
                  <a:lnTo>
                    <a:pt x="28513" y="413"/>
                  </a:lnTo>
                  <a:lnTo>
                    <a:pt x="28531" y="417"/>
                  </a:lnTo>
                  <a:lnTo>
                    <a:pt x="28550" y="421"/>
                  </a:lnTo>
                  <a:lnTo>
                    <a:pt x="28569" y="422"/>
                  </a:lnTo>
                  <a:lnTo>
                    <a:pt x="28569" y="422"/>
                  </a:lnTo>
                  <a:lnTo>
                    <a:pt x="28588" y="421"/>
                  </a:lnTo>
                  <a:lnTo>
                    <a:pt x="28605" y="417"/>
                  </a:lnTo>
                  <a:lnTo>
                    <a:pt x="28623" y="413"/>
                  </a:lnTo>
                  <a:lnTo>
                    <a:pt x="28640" y="407"/>
                  </a:lnTo>
                  <a:lnTo>
                    <a:pt x="28657" y="398"/>
                  </a:lnTo>
                  <a:lnTo>
                    <a:pt x="28673" y="389"/>
                  </a:lnTo>
                  <a:lnTo>
                    <a:pt x="28686" y="378"/>
                  </a:lnTo>
                  <a:lnTo>
                    <a:pt x="28700" y="366"/>
                  </a:lnTo>
                  <a:lnTo>
                    <a:pt x="28712" y="352"/>
                  </a:lnTo>
                  <a:lnTo>
                    <a:pt x="28722" y="337"/>
                  </a:lnTo>
                  <a:lnTo>
                    <a:pt x="28732" y="323"/>
                  </a:lnTo>
                  <a:lnTo>
                    <a:pt x="28740" y="306"/>
                  </a:lnTo>
                  <a:lnTo>
                    <a:pt x="28746" y="288"/>
                  </a:lnTo>
                  <a:lnTo>
                    <a:pt x="28751" y="270"/>
                  </a:lnTo>
                  <a:lnTo>
                    <a:pt x="28754" y="251"/>
                  </a:lnTo>
                  <a:lnTo>
                    <a:pt x="28755" y="232"/>
                  </a:lnTo>
                  <a:lnTo>
                    <a:pt x="28755" y="232"/>
                  </a:lnTo>
                  <a:lnTo>
                    <a:pt x="28754" y="213"/>
                  </a:lnTo>
                  <a:lnTo>
                    <a:pt x="28751" y="194"/>
                  </a:lnTo>
                  <a:lnTo>
                    <a:pt x="28746" y="177"/>
                  </a:lnTo>
                  <a:lnTo>
                    <a:pt x="28740" y="159"/>
                  </a:lnTo>
                  <a:lnTo>
                    <a:pt x="28733" y="143"/>
                  </a:lnTo>
                  <a:lnTo>
                    <a:pt x="28723" y="127"/>
                  </a:lnTo>
                  <a:lnTo>
                    <a:pt x="28713" y="112"/>
                  </a:lnTo>
                  <a:lnTo>
                    <a:pt x="28700" y="99"/>
                  </a:lnTo>
                  <a:lnTo>
                    <a:pt x="28687" y="87"/>
                  </a:lnTo>
                  <a:lnTo>
                    <a:pt x="28673" y="77"/>
                  </a:lnTo>
                  <a:lnTo>
                    <a:pt x="28657" y="67"/>
                  </a:lnTo>
                  <a:lnTo>
                    <a:pt x="28641" y="59"/>
                  </a:lnTo>
                  <a:lnTo>
                    <a:pt x="28624" y="53"/>
                  </a:lnTo>
                  <a:lnTo>
                    <a:pt x="28606" y="48"/>
                  </a:lnTo>
                  <a:lnTo>
                    <a:pt x="28588" y="45"/>
                  </a:lnTo>
                  <a:lnTo>
                    <a:pt x="28569" y="44"/>
                  </a:lnTo>
                  <a:lnTo>
                    <a:pt x="28569" y="44"/>
                  </a:lnTo>
                  <a:lnTo>
                    <a:pt x="28549" y="45"/>
                  </a:lnTo>
                  <a:lnTo>
                    <a:pt x="28531" y="48"/>
                  </a:lnTo>
                  <a:lnTo>
                    <a:pt x="28513" y="53"/>
                  </a:lnTo>
                  <a:lnTo>
                    <a:pt x="28495" y="59"/>
                  </a:lnTo>
                  <a:lnTo>
                    <a:pt x="28479" y="67"/>
                  </a:lnTo>
                  <a:lnTo>
                    <a:pt x="28463" y="77"/>
                  </a:lnTo>
                  <a:lnTo>
                    <a:pt x="28450" y="87"/>
                  </a:lnTo>
                  <a:lnTo>
                    <a:pt x="28436" y="99"/>
                  </a:lnTo>
                  <a:lnTo>
                    <a:pt x="28425" y="112"/>
                  </a:lnTo>
                  <a:lnTo>
                    <a:pt x="28414" y="127"/>
                  </a:lnTo>
                  <a:lnTo>
                    <a:pt x="28405" y="143"/>
                  </a:lnTo>
                  <a:lnTo>
                    <a:pt x="28396" y="159"/>
                  </a:lnTo>
                  <a:lnTo>
                    <a:pt x="28390" y="177"/>
                  </a:lnTo>
                  <a:lnTo>
                    <a:pt x="28386" y="194"/>
                  </a:lnTo>
                  <a:lnTo>
                    <a:pt x="28382" y="213"/>
                  </a:lnTo>
                  <a:lnTo>
                    <a:pt x="28382" y="232"/>
                  </a:lnTo>
                  <a:lnTo>
                    <a:pt x="28382" y="232"/>
                  </a:lnTo>
                  <a:close/>
                  <a:moveTo>
                    <a:pt x="28583" y="110"/>
                  </a:moveTo>
                  <a:lnTo>
                    <a:pt x="28583" y="110"/>
                  </a:lnTo>
                  <a:lnTo>
                    <a:pt x="28605" y="111"/>
                  </a:lnTo>
                  <a:lnTo>
                    <a:pt x="28615" y="112"/>
                  </a:lnTo>
                  <a:lnTo>
                    <a:pt x="28623" y="115"/>
                  </a:lnTo>
                  <a:lnTo>
                    <a:pt x="28632" y="117"/>
                  </a:lnTo>
                  <a:lnTo>
                    <a:pt x="28638" y="120"/>
                  </a:lnTo>
                  <a:lnTo>
                    <a:pt x="28645" y="124"/>
                  </a:lnTo>
                  <a:lnTo>
                    <a:pt x="28651" y="128"/>
                  </a:lnTo>
                  <a:lnTo>
                    <a:pt x="28656" y="132"/>
                  </a:lnTo>
                  <a:lnTo>
                    <a:pt x="28660" y="138"/>
                  </a:lnTo>
                  <a:lnTo>
                    <a:pt x="28664" y="144"/>
                  </a:lnTo>
                  <a:lnTo>
                    <a:pt x="28666" y="151"/>
                  </a:lnTo>
                  <a:lnTo>
                    <a:pt x="28670" y="159"/>
                  </a:lnTo>
                  <a:lnTo>
                    <a:pt x="28671" y="166"/>
                  </a:lnTo>
                  <a:lnTo>
                    <a:pt x="28672" y="176"/>
                  </a:lnTo>
                  <a:lnTo>
                    <a:pt x="28672" y="185"/>
                  </a:lnTo>
                  <a:lnTo>
                    <a:pt x="28672" y="185"/>
                  </a:lnTo>
                  <a:lnTo>
                    <a:pt x="28672" y="193"/>
                  </a:lnTo>
                  <a:lnTo>
                    <a:pt x="28671" y="201"/>
                  </a:lnTo>
                  <a:lnTo>
                    <a:pt x="28669" y="208"/>
                  </a:lnTo>
                  <a:lnTo>
                    <a:pt x="28665" y="216"/>
                  </a:lnTo>
                  <a:lnTo>
                    <a:pt x="28662" y="222"/>
                  </a:lnTo>
                  <a:lnTo>
                    <a:pt x="28657" y="227"/>
                  </a:lnTo>
                  <a:lnTo>
                    <a:pt x="28652" y="233"/>
                  </a:lnTo>
                  <a:lnTo>
                    <a:pt x="28644" y="239"/>
                  </a:lnTo>
                  <a:lnTo>
                    <a:pt x="28644" y="239"/>
                  </a:lnTo>
                  <a:lnTo>
                    <a:pt x="28651" y="243"/>
                  </a:lnTo>
                  <a:lnTo>
                    <a:pt x="28656" y="247"/>
                  </a:lnTo>
                  <a:lnTo>
                    <a:pt x="28660" y="251"/>
                  </a:lnTo>
                  <a:lnTo>
                    <a:pt x="28662" y="258"/>
                  </a:lnTo>
                  <a:lnTo>
                    <a:pt x="28664" y="265"/>
                  </a:lnTo>
                  <a:lnTo>
                    <a:pt x="28665" y="274"/>
                  </a:lnTo>
                  <a:lnTo>
                    <a:pt x="28667" y="302"/>
                  </a:lnTo>
                  <a:lnTo>
                    <a:pt x="28667" y="302"/>
                  </a:lnTo>
                  <a:lnTo>
                    <a:pt x="28669" y="328"/>
                  </a:lnTo>
                  <a:lnTo>
                    <a:pt x="28670" y="336"/>
                  </a:lnTo>
                  <a:lnTo>
                    <a:pt x="28672" y="343"/>
                  </a:lnTo>
                  <a:lnTo>
                    <a:pt x="28674" y="347"/>
                  </a:lnTo>
                  <a:lnTo>
                    <a:pt x="28676" y="350"/>
                  </a:lnTo>
                  <a:lnTo>
                    <a:pt x="28685" y="357"/>
                  </a:lnTo>
                  <a:lnTo>
                    <a:pt x="28617" y="357"/>
                  </a:lnTo>
                  <a:lnTo>
                    <a:pt x="28617" y="357"/>
                  </a:lnTo>
                  <a:lnTo>
                    <a:pt x="28613" y="348"/>
                  </a:lnTo>
                  <a:lnTo>
                    <a:pt x="28611" y="340"/>
                  </a:lnTo>
                  <a:lnTo>
                    <a:pt x="28610" y="329"/>
                  </a:lnTo>
                  <a:lnTo>
                    <a:pt x="28609" y="315"/>
                  </a:lnTo>
                  <a:lnTo>
                    <a:pt x="28609" y="315"/>
                  </a:lnTo>
                  <a:lnTo>
                    <a:pt x="28609" y="299"/>
                  </a:lnTo>
                  <a:lnTo>
                    <a:pt x="28608" y="286"/>
                  </a:lnTo>
                  <a:lnTo>
                    <a:pt x="28605" y="278"/>
                  </a:lnTo>
                  <a:lnTo>
                    <a:pt x="28603" y="270"/>
                  </a:lnTo>
                  <a:lnTo>
                    <a:pt x="28601" y="268"/>
                  </a:lnTo>
                  <a:lnTo>
                    <a:pt x="28598" y="267"/>
                  </a:lnTo>
                  <a:lnTo>
                    <a:pt x="28593" y="264"/>
                  </a:lnTo>
                  <a:lnTo>
                    <a:pt x="28584" y="263"/>
                  </a:lnTo>
                  <a:lnTo>
                    <a:pt x="28573" y="263"/>
                  </a:lnTo>
                  <a:lnTo>
                    <a:pt x="28532" y="263"/>
                  </a:lnTo>
                  <a:lnTo>
                    <a:pt x="28532" y="357"/>
                  </a:lnTo>
                  <a:lnTo>
                    <a:pt x="28474" y="357"/>
                  </a:lnTo>
                  <a:lnTo>
                    <a:pt x="28474" y="110"/>
                  </a:lnTo>
                  <a:lnTo>
                    <a:pt x="28583" y="110"/>
                  </a:lnTo>
                  <a:close/>
                  <a:moveTo>
                    <a:pt x="28532" y="214"/>
                  </a:moveTo>
                  <a:lnTo>
                    <a:pt x="28574" y="214"/>
                  </a:lnTo>
                  <a:lnTo>
                    <a:pt x="28574" y="214"/>
                  </a:lnTo>
                  <a:lnTo>
                    <a:pt x="28585" y="214"/>
                  </a:lnTo>
                  <a:lnTo>
                    <a:pt x="28594" y="213"/>
                  </a:lnTo>
                  <a:lnTo>
                    <a:pt x="28600" y="211"/>
                  </a:lnTo>
                  <a:lnTo>
                    <a:pt x="28605" y="209"/>
                  </a:lnTo>
                  <a:lnTo>
                    <a:pt x="28610" y="205"/>
                  </a:lnTo>
                  <a:lnTo>
                    <a:pt x="28613" y="201"/>
                  </a:lnTo>
                  <a:lnTo>
                    <a:pt x="28614" y="194"/>
                  </a:lnTo>
                  <a:lnTo>
                    <a:pt x="28614" y="188"/>
                  </a:lnTo>
                  <a:lnTo>
                    <a:pt x="28614" y="188"/>
                  </a:lnTo>
                  <a:lnTo>
                    <a:pt x="28614" y="181"/>
                  </a:lnTo>
                  <a:lnTo>
                    <a:pt x="28613" y="175"/>
                  </a:lnTo>
                  <a:lnTo>
                    <a:pt x="28610" y="170"/>
                  </a:lnTo>
                  <a:lnTo>
                    <a:pt x="28606" y="166"/>
                  </a:lnTo>
                  <a:lnTo>
                    <a:pt x="28601" y="164"/>
                  </a:lnTo>
                  <a:lnTo>
                    <a:pt x="28594" y="163"/>
                  </a:lnTo>
                  <a:lnTo>
                    <a:pt x="28585" y="162"/>
                  </a:lnTo>
                  <a:lnTo>
                    <a:pt x="28574" y="161"/>
                  </a:lnTo>
                  <a:lnTo>
                    <a:pt x="28532" y="161"/>
                  </a:lnTo>
                  <a:lnTo>
                    <a:pt x="2853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CustomShape 4"/>
          <p:cNvSpPr/>
          <p:nvPr/>
        </p:nvSpPr>
        <p:spPr>
          <a:xfrm>
            <a:off x="4072680" y="4794120"/>
            <a:ext cx="997920" cy="228240"/>
          </a:xfrm>
          <a:custGeom>
            <a:avLst/>
            <a:gdLst/>
            <a:ahLst/>
            <a:rect l="l" t="t" r="r" b="b"/>
            <a:pathLst>
              <a:path w="23040" h="5276">
                <a:moveTo>
                  <a:pt x="20162" y="0"/>
                </a:moveTo>
                <a:lnTo>
                  <a:pt x="20162" y="0"/>
                </a:lnTo>
                <a:lnTo>
                  <a:pt x="20099" y="6"/>
                </a:lnTo>
                <a:lnTo>
                  <a:pt x="20036" y="14"/>
                </a:lnTo>
                <a:lnTo>
                  <a:pt x="19974" y="23"/>
                </a:lnTo>
                <a:lnTo>
                  <a:pt x="19912" y="34"/>
                </a:lnTo>
                <a:lnTo>
                  <a:pt x="19851" y="45"/>
                </a:lnTo>
                <a:lnTo>
                  <a:pt x="19790" y="59"/>
                </a:lnTo>
                <a:lnTo>
                  <a:pt x="19730" y="74"/>
                </a:lnTo>
                <a:lnTo>
                  <a:pt x="19669" y="90"/>
                </a:lnTo>
                <a:lnTo>
                  <a:pt x="19610" y="107"/>
                </a:lnTo>
                <a:lnTo>
                  <a:pt x="19553" y="126"/>
                </a:lnTo>
                <a:lnTo>
                  <a:pt x="19495" y="147"/>
                </a:lnTo>
                <a:lnTo>
                  <a:pt x="19437" y="168"/>
                </a:lnTo>
                <a:lnTo>
                  <a:pt x="19380" y="191"/>
                </a:lnTo>
                <a:lnTo>
                  <a:pt x="19325" y="215"/>
                </a:lnTo>
                <a:lnTo>
                  <a:pt x="19269" y="240"/>
                </a:lnTo>
                <a:lnTo>
                  <a:pt x="19213" y="267"/>
                </a:lnTo>
                <a:lnTo>
                  <a:pt x="19160" y="293"/>
                </a:lnTo>
                <a:lnTo>
                  <a:pt x="19107" y="324"/>
                </a:lnTo>
                <a:lnTo>
                  <a:pt x="19054" y="354"/>
                </a:lnTo>
                <a:lnTo>
                  <a:pt x="19003" y="385"/>
                </a:lnTo>
                <a:lnTo>
                  <a:pt x="18951" y="417"/>
                </a:lnTo>
                <a:lnTo>
                  <a:pt x="18901" y="451"/>
                </a:lnTo>
                <a:lnTo>
                  <a:pt x="18851" y="484"/>
                </a:lnTo>
                <a:lnTo>
                  <a:pt x="18803" y="520"/>
                </a:lnTo>
                <a:lnTo>
                  <a:pt x="18755" y="557"/>
                </a:lnTo>
                <a:lnTo>
                  <a:pt x="18709" y="595"/>
                </a:lnTo>
                <a:lnTo>
                  <a:pt x="18663" y="633"/>
                </a:lnTo>
                <a:lnTo>
                  <a:pt x="18618" y="674"/>
                </a:lnTo>
                <a:lnTo>
                  <a:pt x="18574" y="714"/>
                </a:lnTo>
                <a:lnTo>
                  <a:pt x="18530" y="756"/>
                </a:lnTo>
                <a:lnTo>
                  <a:pt x="18488" y="798"/>
                </a:lnTo>
                <a:lnTo>
                  <a:pt x="18446" y="842"/>
                </a:lnTo>
                <a:lnTo>
                  <a:pt x="18406" y="887"/>
                </a:lnTo>
                <a:lnTo>
                  <a:pt x="18367" y="932"/>
                </a:lnTo>
                <a:lnTo>
                  <a:pt x="18328" y="980"/>
                </a:lnTo>
                <a:lnTo>
                  <a:pt x="18291" y="1027"/>
                </a:lnTo>
                <a:lnTo>
                  <a:pt x="18255" y="1075"/>
                </a:lnTo>
                <a:lnTo>
                  <a:pt x="18221" y="1124"/>
                </a:lnTo>
                <a:lnTo>
                  <a:pt x="18186" y="1174"/>
                </a:lnTo>
                <a:lnTo>
                  <a:pt x="18154" y="1225"/>
                </a:lnTo>
                <a:lnTo>
                  <a:pt x="18122" y="1276"/>
                </a:lnTo>
                <a:lnTo>
                  <a:pt x="18091" y="1328"/>
                </a:lnTo>
                <a:lnTo>
                  <a:pt x="18062" y="1381"/>
                </a:lnTo>
                <a:lnTo>
                  <a:pt x="18033" y="1434"/>
                </a:lnTo>
                <a:lnTo>
                  <a:pt x="18007" y="1488"/>
                </a:lnTo>
                <a:lnTo>
                  <a:pt x="17981" y="1544"/>
                </a:lnTo>
                <a:lnTo>
                  <a:pt x="17956" y="1599"/>
                </a:lnTo>
                <a:lnTo>
                  <a:pt x="17933" y="1656"/>
                </a:lnTo>
                <a:lnTo>
                  <a:pt x="17911" y="1712"/>
                </a:lnTo>
                <a:lnTo>
                  <a:pt x="17890" y="1770"/>
                </a:lnTo>
                <a:lnTo>
                  <a:pt x="17871" y="1829"/>
                </a:lnTo>
                <a:lnTo>
                  <a:pt x="17853" y="1888"/>
                </a:lnTo>
                <a:lnTo>
                  <a:pt x="17835" y="1947"/>
                </a:lnTo>
                <a:lnTo>
                  <a:pt x="17820" y="2007"/>
                </a:lnTo>
                <a:lnTo>
                  <a:pt x="17806" y="2067"/>
                </a:lnTo>
                <a:lnTo>
                  <a:pt x="17794" y="2128"/>
                </a:lnTo>
                <a:lnTo>
                  <a:pt x="17782" y="2190"/>
                </a:lnTo>
                <a:lnTo>
                  <a:pt x="17773" y="2252"/>
                </a:lnTo>
                <a:lnTo>
                  <a:pt x="17765" y="2314"/>
                </a:lnTo>
                <a:lnTo>
                  <a:pt x="17758" y="2377"/>
                </a:lnTo>
                <a:lnTo>
                  <a:pt x="17752" y="2440"/>
                </a:lnTo>
                <a:lnTo>
                  <a:pt x="17749" y="2504"/>
                </a:lnTo>
                <a:lnTo>
                  <a:pt x="17746" y="2569"/>
                </a:lnTo>
                <a:lnTo>
                  <a:pt x="17745" y="2633"/>
                </a:lnTo>
                <a:lnTo>
                  <a:pt x="17745" y="2633"/>
                </a:lnTo>
                <a:lnTo>
                  <a:pt x="17746" y="2702"/>
                </a:lnTo>
                <a:lnTo>
                  <a:pt x="17749" y="2769"/>
                </a:lnTo>
                <a:lnTo>
                  <a:pt x="17753" y="2837"/>
                </a:lnTo>
                <a:lnTo>
                  <a:pt x="17759" y="2903"/>
                </a:lnTo>
                <a:lnTo>
                  <a:pt x="17767" y="2970"/>
                </a:lnTo>
                <a:lnTo>
                  <a:pt x="17776" y="3035"/>
                </a:lnTo>
                <a:lnTo>
                  <a:pt x="17787" y="3100"/>
                </a:lnTo>
                <a:lnTo>
                  <a:pt x="17800" y="3165"/>
                </a:lnTo>
                <a:lnTo>
                  <a:pt x="17813" y="3230"/>
                </a:lnTo>
                <a:lnTo>
                  <a:pt x="17828" y="3293"/>
                </a:lnTo>
                <a:lnTo>
                  <a:pt x="17846" y="3356"/>
                </a:lnTo>
                <a:lnTo>
                  <a:pt x="17864" y="3418"/>
                </a:lnTo>
                <a:lnTo>
                  <a:pt x="17885" y="3480"/>
                </a:lnTo>
                <a:lnTo>
                  <a:pt x="17906" y="3542"/>
                </a:lnTo>
                <a:lnTo>
                  <a:pt x="17929" y="3602"/>
                </a:lnTo>
                <a:lnTo>
                  <a:pt x="17953" y="3661"/>
                </a:lnTo>
                <a:lnTo>
                  <a:pt x="17980" y="3720"/>
                </a:lnTo>
                <a:lnTo>
                  <a:pt x="18007" y="3778"/>
                </a:lnTo>
                <a:lnTo>
                  <a:pt x="18036" y="3835"/>
                </a:lnTo>
                <a:lnTo>
                  <a:pt x="18066" y="3892"/>
                </a:lnTo>
                <a:lnTo>
                  <a:pt x="18097" y="3948"/>
                </a:lnTo>
                <a:lnTo>
                  <a:pt x="18129" y="4003"/>
                </a:lnTo>
                <a:lnTo>
                  <a:pt x="18163" y="4057"/>
                </a:lnTo>
                <a:lnTo>
                  <a:pt x="18199" y="4110"/>
                </a:lnTo>
                <a:lnTo>
                  <a:pt x="18235" y="4162"/>
                </a:lnTo>
                <a:lnTo>
                  <a:pt x="18272" y="4214"/>
                </a:lnTo>
                <a:lnTo>
                  <a:pt x="18311" y="4264"/>
                </a:lnTo>
                <a:lnTo>
                  <a:pt x="18350" y="4313"/>
                </a:lnTo>
                <a:lnTo>
                  <a:pt x="18392" y="4362"/>
                </a:lnTo>
                <a:lnTo>
                  <a:pt x="18434" y="4409"/>
                </a:lnTo>
                <a:lnTo>
                  <a:pt x="18478" y="4456"/>
                </a:lnTo>
                <a:lnTo>
                  <a:pt x="18522" y="4502"/>
                </a:lnTo>
                <a:lnTo>
                  <a:pt x="18567" y="4546"/>
                </a:lnTo>
                <a:lnTo>
                  <a:pt x="18614" y="4588"/>
                </a:lnTo>
                <a:lnTo>
                  <a:pt x="18662" y="4631"/>
                </a:lnTo>
                <a:lnTo>
                  <a:pt x="18710" y="4672"/>
                </a:lnTo>
                <a:lnTo>
                  <a:pt x="18759" y="4712"/>
                </a:lnTo>
                <a:lnTo>
                  <a:pt x="18810" y="4750"/>
                </a:lnTo>
                <a:lnTo>
                  <a:pt x="18862" y="4788"/>
                </a:lnTo>
                <a:lnTo>
                  <a:pt x="18914" y="4824"/>
                </a:lnTo>
                <a:lnTo>
                  <a:pt x="18967" y="4860"/>
                </a:lnTo>
                <a:lnTo>
                  <a:pt x="19021" y="4894"/>
                </a:lnTo>
                <a:lnTo>
                  <a:pt x="19076" y="4926"/>
                </a:lnTo>
                <a:lnTo>
                  <a:pt x="19131" y="4957"/>
                </a:lnTo>
                <a:lnTo>
                  <a:pt x="19188" y="4987"/>
                </a:lnTo>
                <a:lnTo>
                  <a:pt x="19246" y="5016"/>
                </a:lnTo>
                <a:lnTo>
                  <a:pt x="19304" y="5043"/>
                </a:lnTo>
                <a:lnTo>
                  <a:pt x="19363" y="5068"/>
                </a:lnTo>
                <a:lnTo>
                  <a:pt x="19423" y="5093"/>
                </a:lnTo>
                <a:lnTo>
                  <a:pt x="19483" y="5115"/>
                </a:lnTo>
                <a:lnTo>
                  <a:pt x="19544" y="5137"/>
                </a:lnTo>
                <a:lnTo>
                  <a:pt x="19607" y="5157"/>
                </a:lnTo>
                <a:lnTo>
                  <a:pt x="19668" y="5177"/>
                </a:lnTo>
                <a:lnTo>
                  <a:pt x="19732" y="5193"/>
                </a:lnTo>
                <a:lnTo>
                  <a:pt x="19796" y="5209"/>
                </a:lnTo>
                <a:lnTo>
                  <a:pt x="19860" y="5223"/>
                </a:lnTo>
                <a:lnTo>
                  <a:pt x="19925" y="5236"/>
                </a:lnTo>
                <a:lnTo>
                  <a:pt x="19990" y="5246"/>
                </a:lnTo>
                <a:lnTo>
                  <a:pt x="20056" y="5255"/>
                </a:lnTo>
                <a:lnTo>
                  <a:pt x="20123" y="5263"/>
                </a:lnTo>
                <a:lnTo>
                  <a:pt x="20189" y="5269"/>
                </a:lnTo>
                <a:lnTo>
                  <a:pt x="20257" y="5273"/>
                </a:lnTo>
                <a:lnTo>
                  <a:pt x="20324" y="5276"/>
                </a:lnTo>
                <a:lnTo>
                  <a:pt x="20393" y="5276"/>
                </a:lnTo>
                <a:lnTo>
                  <a:pt x="20393" y="5276"/>
                </a:lnTo>
                <a:lnTo>
                  <a:pt x="20461" y="5276"/>
                </a:lnTo>
                <a:lnTo>
                  <a:pt x="20529" y="5273"/>
                </a:lnTo>
                <a:lnTo>
                  <a:pt x="20596" y="5269"/>
                </a:lnTo>
                <a:lnTo>
                  <a:pt x="20663" y="5263"/>
                </a:lnTo>
                <a:lnTo>
                  <a:pt x="20729" y="5255"/>
                </a:lnTo>
                <a:lnTo>
                  <a:pt x="20795" y="5246"/>
                </a:lnTo>
                <a:lnTo>
                  <a:pt x="20861" y="5236"/>
                </a:lnTo>
                <a:lnTo>
                  <a:pt x="20926" y="5223"/>
                </a:lnTo>
                <a:lnTo>
                  <a:pt x="20990" y="5209"/>
                </a:lnTo>
                <a:lnTo>
                  <a:pt x="21053" y="5193"/>
                </a:lnTo>
                <a:lnTo>
                  <a:pt x="21117" y="5177"/>
                </a:lnTo>
                <a:lnTo>
                  <a:pt x="21179" y="5157"/>
                </a:lnTo>
                <a:lnTo>
                  <a:pt x="21241" y="5137"/>
                </a:lnTo>
                <a:lnTo>
                  <a:pt x="21302" y="5115"/>
                </a:lnTo>
                <a:lnTo>
                  <a:pt x="21362" y="5093"/>
                </a:lnTo>
                <a:lnTo>
                  <a:pt x="21422" y="5068"/>
                </a:lnTo>
                <a:lnTo>
                  <a:pt x="21481" y="5043"/>
                </a:lnTo>
                <a:lnTo>
                  <a:pt x="21539" y="5016"/>
                </a:lnTo>
                <a:lnTo>
                  <a:pt x="21597" y="4987"/>
                </a:lnTo>
                <a:lnTo>
                  <a:pt x="21654" y="4957"/>
                </a:lnTo>
                <a:lnTo>
                  <a:pt x="21709" y="4926"/>
                </a:lnTo>
                <a:lnTo>
                  <a:pt x="21764" y="4894"/>
                </a:lnTo>
                <a:lnTo>
                  <a:pt x="21818" y="4860"/>
                </a:lnTo>
                <a:lnTo>
                  <a:pt x="21871" y="4824"/>
                </a:lnTo>
                <a:lnTo>
                  <a:pt x="21925" y="4788"/>
                </a:lnTo>
                <a:lnTo>
                  <a:pt x="21975" y="4750"/>
                </a:lnTo>
                <a:lnTo>
                  <a:pt x="22026" y="4712"/>
                </a:lnTo>
                <a:lnTo>
                  <a:pt x="22075" y="4672"/>
                </a:lnTo>
                <a:lnTo>
                  <a:pt x="22124" y="4631"/>
                </a:lnTo>
                <a:lnTo>
                  <a:pt x="22171" y="4588"/>
                </a:lnTo>
                <a:lnTo>
                  <a:pt x="22218" y="4546"/>
                </a:lnTo>
                <a:lnTo>
                  <a:pt x="22264" y="4502"/>
                </a:lnTo>
                <a:lnTo>
                  <a:pt x="22308" y="4456"/>
                </a:lnTo>
                <a:lnTo>
                  <a:pt x="22352" y="4409"/>
                </a:lnTo>
                <a:lnTo>
                  <a:pt x="22393" y="4362"/>
                </a:lnTo>
                <a:lnTo>
                  <a:pt x="22435" y="4313"/>
                </a:lnTo>
                <a:lnTo>
                  <a:pt x="22474" y="4264"/>
                </a:lnTo>
                <a:lnTo>
                  <a:pt x="22514" y="4214"/>
                </a:lnTo>
                <a:lnTo>
                  <a:pt x="22551" y="4162"/>
                </a:lnTo>
                <a:lnTo>
                  <a:pt x="22586" y="4110"/>
                </a:lnTo>
                <a:lnTo>
                  <a:pt x="22622" y="4057"/>
                </a:lnTo>
                <a:lnTo>
                  <a:pt x="22656" y="4003"/>
                </a:lnTo>
                <a:lnTo>
                  <a:pt x="22688" y="3948"/>
                </a:lnTo>
                <a:lnTo>
                  <a:pt x="22719" y="3892"/>
                </a:lnTo>
                <a:lnTo>
                  <a:pt x="22750" y="3835"/>
                </a:lnTo>
                <a:lnTo>
                  <a:pt x="22778" y="3778"/>
                </a:lnTo>
                <a:lnTo>
                  <a:pt x="22805" y="3720"/>
                </a:lnTo>
                <a:lnTo>
                  <a:pt x="22832" y="3661"/>
                </a:lnTo>
                <a:lnTo>
                  <a:pt x="22856" y="3602"/>
                </a:lnTo>
                <a:lnTo>
                  <a:pt x="22879" y="3542"/>
                </a:lnTo>
                <a:lnTo>
                  <a:pt x="22900" y="3480"/>
                </a:lnTo>
                <a:lnTo>
                  <a:pt x="22921" y="3418"/>
                </a:lnTo>
                <a:lnTo>
                  <a:pt x="22939" y="3356"/>
                </a:lnTo>
                <a:lnTo>
                  <a:pt x="22957" y="3293"/>
                </a:lnTo>
                <a:lnTo>
                  <a:pt x="22972" y="3230"/>
                </a:lnTo>
                <a:lnTo>
                  <a:pt x="22986" y="3165"/>
                </a:lnTo>
                <a:lnTo>
                  <a:pt x="22998" y="3100"/>
                </a:lnTo>
                <a:lnTo>
                  <a:pt x="23009" y="3035"/>
                </a:lnTo>
                <a:lnTo>
                  <a:pt x="23018" y="2970"/>
                </a:lnTo>
                <a:lnTo>
                  <a:pt x="23026" y="2903"/>
                </a:lnTo>
                <a:lnTo>
                  <a:pt x="23032" y="2837"/>
                </a:lnTo>
                <a:lnTo>
                  <a:pt x="23037" y="2769"/>
                </a:lnTo>
                <a:lnTo>
                  <a:pt x="23039" y="2702"/>
                </a:lnTo>
                <a:lnTo>
                  <a:pt x="23040" y="2633"/>
                </a:lnTo>
                <a:lnTo>
                  <a:pt x="23040" y="2633"/>
                </a:lnTo>
                <a:lnTo>
                  <a:pt x="23039" y="2569"/>
                </a:lnTo>
                <a:lnTo>
                  <a:pt x="23037" y="2504"/>
                </a:lnTo>
                <a:lnTo>
                  <a:pt x="23033" y="2440"/>
                </a:lnTo>
                <a:lnTo>
                  <a:pt x="23027" y="2377"/>
                </a:lnTo>
                <a:lnTo>
                  <a:pt x="23020" y="2314"/>
                </a:lnTo>
                <a:lnTo>
                  <a:pt x="23012" y="2252"/>
                </a:lnTo>
                <a:lnTo>
                  <a:pt x="23003" y="2190"/>
                </a:lnTo>
                <a:lnTo>
                  <a:pt x="22991" y="2128"/>
                </a:lnTo>
                <a:lnTo>
                  <a:pt x="22979" y="2067"/>
                </a:lnTo>
                <a:lnTo>
                  <a:pt x="22965" y="2007"/>
                </a:lnTo>
                <a:lnTo>
                  <a:pt x="22950" y="1947"/>
                </a:lnTo>
                <a:lnTo>
                  <a:pt x="22932" y="1888"/>
                </a:lnTo>
                <a:lnTo>
                  <a:pt x="22914" y="1829"/>
                </a:lnTo>
                <a:lnTo>
                  <a:pt x="22895" y="1770"/>
                </a:lnTo>
                <a:lnTo>
                  <a:pt x="22875" y="1712"/>
                </a:lnTo>
                <a:lnTo>
                  <a:pt x="22853" y="1656"/>
                </a:lnTo>
                <a:lnTo>
                  <a:pt x="22829" y="1599"/>
                </a:lnTo>
                <a:lnTo>
                  <a:pt x="22804" y="1544"/>
                </a:lnTo>
                <a:lnTo>
                  <a:pt x="22778" y="1488"/>
                </a:lnTo>
                <a:lnTo>
                  <a:pt x="22752" y="1434"/>
                </a:lnTo>
                <a:lnTo>
                  <a:pt x="22723" y="1381"/>
                </a:lnTo>
                <a:lnTo>
                  <a:pt x="22694" y="1328"/>
                </a:lnTo>
                <a:lnTo>
                  <a:pt x="22663" y="1276"/>
                </a:lnTo>
                <a:lnTo>
                  <a:pt x="22632" y="1225"/>
                </a:lnTo>
                <a:lnTo>
                  <a:pt x="22599" y="1174"/>
                </a:lnTo>
                <a:lnTo>
                  <a:pt x="22564" y="1124"/>
                </a:lnTo>
                <a:lnTo>
                  <a:pt x="22530" y="1075"/>
                </a:lnTo>
                <a:lnTo>
                  <a:pt x="22494" y="1027"/>
                </a:lnTo>
                <a:lnTo>
                  <a:pt x="22457" y="980"/>
                </a:lnTo>
                <a:lnTo>
                  <a:pt x="22419" y="932"/>
                </a:lnTo>
                <a:lnTo>
                  <a:pt x="22379" y="887"/>
                </a:lnTo>
                <a:lnTo>
                  <a:pt x="22339" y="842"/>
                </a:lnTo>
                <a:lnTo>
                  <a:pt x="22297" y="798"/>
                </a:lnTo>
                <a:lnTo>
                  <a:pt x="22255" y="756"/>
                </a:lnTo>
                <a:lnTo>
                  <a:pt x="22212" y="714"/>
                </a:lnTo>
                <a:lnTo>
                  <a:pt x="22168" y="674"/>
                </a:lnTo>
                <a:lnTo>
                  <a:pt x="22122" y="633"/>
                </a:lnTo>
                <a:lnTo>
                  <a:pt x="22076" y="595"/>
                </a:lnTo>
                <a:lnTo>
                  <a:pt x="22030" y="557"/>
                </a:lnTo>
                <a:lnTo>
                  <a:pt x="21982" y="520"/>
                </a:lnTo>
                <a:lnTo>
                  <a:pt x="21934" y="484"/>
                </a:lnTo>
                <a:lnTo>
                  <a:pt x="21884" y="451"/>
                </a:lnTo>
                <a:lnTo>
                  <a:pt x="21834" y="417"/>
                </a:lnTo>
                <a:lnTo>
                  <a:pt x="21783" y="385"/>
                </a:lnTo>
                <a:lnTo>
                  <a:pt x="21731" y="354"/>
                </a:lnTo>
                <a:lnTo>
                  <a:pt x="21678" y="324"/>
                </a:lnTo>
                <a:lnTo>
                  <a:pt x="21625" y="293"/>
                </a:lnTo>
                <a:lnTo>
                  <a:pt x="21572" y="267"/>
                </a:lnTo>
                <a:lnTo>
                  <a:pt x="21516" y="240"/>
                </a:lnTo>
                <a:lnTo>
                  <a:pt x="21462" y="215"/>
                </a:lnTo>
                <a:lnTo>
                  <a:pt x="21405" y="191"/>
                </a:lnTo>
                <a:lnTo>
                  <a:pt x="21348" y="168"/>
                </a:lnTo>
                <a:lnTo>
                  <a:pt x="21292" y="147"/>
                </a:lnTo>
                <a:lnTo>
                  <a:pt x="21233" y="126"/>
                </a:lnTo>
                <a:lnTo>
                  <a:pt x="21175" y="107"/>
                </a:lnTo>
                <a:lnTo>
                  <a:pt x="21116" y="90"/>
                </a:lnTo>
                <a:lnTo>
                  <a:pt x="21056" y="74"/>
                </a:lnTo>
                <a:lnTo>
                  <a:pt x="20995" y="59"/>
                </a:lnTo>
                <a:lnTo>
                  <a:pt x="20934" y="45"/>
                </a:lnTo>
                <a:lnTo>
                  <a:pt x="20873" y="34"/>
                </a:lnTo>
                <a:lnTo>
                  <a:pt x="20811" y="23"/>
                </a:lnTo>
                <a:lnTo>
                  <a:pt x="20749" y="14"/>
                </a:lnTo>
                <a:lnTo>
                  <a:pt x="20686" y="6"/>
                </a:lnTo>
                <a:lnTo>
                  <a:pt x="20623" y="0"/>
                </a:lnTo>
                <a:lnTo>
                  <a:pt x="20162" y="0"/>
                </a:lnTo>
                <a:close/>
                <a:moveTo>
                  <a:pt x="17918" y="2633"/>
                </a:moveTo>
                <a:lnTo>
                  <a:pt x="17918" y="2633"/>
                </a:lnTo>
                <a:lnTo>
                  <a:pt x="17919" y="2570"/>
                </a:lnTo>
                <a:lnTo>
                  <a:pt x="17921" y="2506"/>
                </a:lnTo>
                <a:lnTo>
                  <a:pt x="17924" y="2443"/>
                </a:lnTo>
                <a:lnTo>
                  <a:pt x="17930" y="2380"/>
                </a:lnTo>
                <a:lnTo>
                  <a:pt x="17937" y="2319"/>
                </a:lnTo>
                <a:lnTo>
                  <a:pt x="17946" y="2257"/>
                </a:lnTo>
                <a:lnTo>
                  <a:pt x="17957" y="2197"/>
                </a:lnTo>
                <a:lnTo>
                  <a:pt x="17968" y="2135"/>
                </a:lnTo>
                <a:lnTo>
                  <a:pt x="17981" y="2075"/>
                </a:lnTo>
                <a:lnTo>
                  <a:pt x="17996" y="2016"/>
                </a:lnTo>
                <a:lnTo>
                  <a:pt x="18011" y="1957"/>
                </a:lnTo>
                <a:lnTo>
                  <a:pt x="18029" y="1898"/>
                </a:lnTo>
                <a:lnTo>
                  <a:pt x="18048" y="1841"/>
                </a:lnTo>
                <a:lnTo>
                  <a:pt x="18068" y="1784"/>
                </a:lnTo>
                <a:lnTo>
                  <a:pt x="18090" y="1727"/>
                </a:lnTo>
                <a:lnTo>
                  <a:pt x="18112" y="1672"/>
                </a:lnTo>
                <a:lnTo>
                  <a:pt x="18136" y="1617"/>
                </a:lnTo>
                <a:lnTo>
                  <a:pt x="18162" y="1562"/>
                </a:lnTo>
                <a:lnTo>
                  <a:pt x="18188" y="1509"/>
                </a:lnTo>
                <a:lnTo>
                  <a:pt x="18217" y="1456"/>
                </a:lnTo>
                <a:lnTo>
                  <a:pt x="18246" y="1404"/>
                </a:lnTo>
                <a:lnTo>
                  <a:pt x="18276" y="1352"/>
                </a:lnTo>
                <a:lnTo>
                  <a:pt x="18309" y="1302"/>
                </a:lnTo>
                <a:lnTo>
                  <a:pt x="18341" y="1253"/>
                </a:lnTo>
                <a:lnTo>
                  <a:pt x="18375" y="1203"/>
                </a:lnTo>
                <a:lnTo>
                  <a:pt x="18410" y="1155"/>
                </a:lnTo>
                <a:lnTo>
                  <a:pt x="18446" y="1108"/>
                </a:lnTo>
                <a:lnTo>
                  <a:pt x="18483" y="1062"/>
                </a:lnTo>
                <a:lnTo>
                  <a:pt x="18522" y="1017"/>
                </a:lnTo>
                <a:lnTo>
                  <a:pt x="18561" y="972"/>
                </a:lnTo>
                <a:lnTo>
                  <a:pt x="18601" y="929"/>
                </a:lnTo>
                <a:lnTo>
                  <a:pt x="18643" y="886"/>
                </a:lnTo>
                <a:lnTo>
                  <a:pt x="18686" y="845"/>
                </a:lnTo>
                <a:lnTo>
                  <a:pt x="18730" y="804"/>
                </a:lnTo>
                <a:lnTo>
                  <a:pt x="18774" y="765"/>
                </a:lnTo>
                <a:lnTo>
                  <a:pt x="18819" y="727"/>
                </a:lnTo>
                <a:lnTo>
                  <a:pt x="18865" y="690"/>
                </a:lnTo>
                <a:lnTo>
                  <a:pt x="18913" y="653"/>
                </a:lnTo>
                <a:lnTo>
                  <a:pt x="18961" y="618"/>
                </a:lnTo>
                <a:lnTo>
                  <a:pt x="19010" y="585"/>
                </a:lnTo>
                <a:lnTo>
                  <a:pt x="19060" y="551"/>
                </a:lnTo>
                <a:lnTo>
                  <a:pt x="19111" y="520"/>
                </a:lnTo>
                <a:lnTo>
                  <a:pt x="19161" y="490"/>
                </a:lnTo>
                <a:lnTo>
                  <a:pt x="19213" y="460"/>
                </a:lnTo>
                <a:lnTo>
                  <a:pt x="19267" y="432"/>
                </a:lnTo>
                <a:lnTo>
                  <a:pt x="19321" y="406"/>
                </a:lnTo>
                <a:lnTo>
                  <a:pt x="19375" y="380"/>
                </a:lnTo>
                <a:lnTo>
                  <a:pt x="19430" y="356"/>
                </a:lnTo>
                <a:lnTo>
                  <a:pt x="19487" y="333"/>
                </a:lnTo>
                <a:lnTo>
                  <a:pt x="19542" y="312"/>
                </a:lnTo>
                <a:lnTo>
                  <a:pt x="19600" y="291"/>
                </a:lnTo>
                <a:lnTo>
                  <a:pt x="19658" y="273"/>
                </a:lnTo>
                <a:lnTo>
                  <a:pt x="19716" y="255"/>
                </a:lnTo>
                <a:lnTo>
                  <a:pt x="19775" y="239"/>
                </a:lnTo>
                <a:lnTo>
                  <a:pt x="19835" y="225"/>
                </a:lnTo>
                <a:lnTo>
                  <a:pt x="19895" y="211"/>
                </a:lnTo>
                <a:lnTo>
                  <a:pt x="19955" y="200"/>
                </a:lnTo>
                <a:lnTo>
                  <a:pt x="20017" y="190"/>
                </a:lnTo>
                <a:lnTo>
                  <a:pt x="20078" y="181"/>
                </a:lnTo>
                <a:lnTo>
                  <a:pt x="20140" y="174"/>
                </a:lnTo>
                <a:lnTo>
                  <a:pt x="20203" y="169"/>
                </a:lnTo>
                <a:lnTo>
                  <a:pt x="20265" y="165"/>
                </a:lnTo>
                <a:lnTo>
                  <a:pt x="20329" y="162"/>
                </a:lnTo>
                <a:lnTo>
                  <a:pt x="20393" y="162"/>
                </a:lnTo>
                <a:lnTo>
                  <a:pt x="20393" y="162"/>
                </a:lnTo>
                <a:lnTo>
                  <a:pt x="20456" y="162"/>
                </a:lnTo>
                <a:lnTo>
                  <a:pt x="20520" y="165"/>
                </a:lnTo>
                <a:lnTo>
                  <a:pt x="20582" y="169"/>
                </a:lnTo>
                <a:lnTo>
                  <a:pt x="20645" y="174"/>
                </a:lnTo>
                <a:lnTo>
                  <a:pt x="20707" y="181"/>
                </a:lnTo>
                <a:lnTo>
                  <a:pt x="20769" y="190"/>
                </a:lnTo>
                <a:lnTo>
                  <a:pt x="20830" y="200"/>
                </a:lnTo>
                <a:lnTo>
                  <a:pt x="20891" y="211"/>
                </a:lnTo>
                <a:lnTo>
                  <a:pt x="20951" y="225"/>
                </a:lnTo>
                <a:lnTo>
                  <a:pt x="21010" y="239"/>
                </a:lnTo>
                <a:lnTo>
                  <a:pt x="21069" y="255"/>
                </a:lnTo>
                <a:lnTo>
                  <a:pt x="21127" y="273"/>
                </a:lnTo>
                <a:lnTo>
                  <a:pt x="21185" y="291"/>
                </a:lnTo>
                <a:lnTo>
                  <a:pt x="21243" y="312"/>
                </a:lnTo>
                <a:lnTo>
                  <a:pt x="21300" y="333"/>
                </a:lnTo>
                <a:lnTo>
                  <a:pt x="21355" y="356"/>
                </a:lnTo>
                <a:lnTo>
                  <a:pt x="21410" y="380"/>
                </a:lnTo>
                <a:lnTo>
                  <a:pt x="21465" y="406"/>
                </a:lnTo>
                <a:lnTo>
                  <a:pt x="21518" y="432"/>
                </a:lnTo>
                <a:lnTo>
                  <a:pt x="21572" y="460"/>
                </a:lnTo>
                <a:lnTo>
                  <a:pt x="21624" y="490"/>
                </a:lnTo>
                <a:lnTo>
                  <a:pt x="21675" y="520"/>
                </a:lnTo>
                <a:lnTo>
                  <a:pt x="21726" y="551"/>
                </a:lnTo>
                <a:lnTo>
                  <a:pt x="21775" y="585"/>
                </a:lnTo>
                <a:lnTo>
                  <a:pt x="21824" y="618"/>
                </a:lnTo>
                <a:lnTo>
                  <a:pt x="21872" y="653"/>
                </a:lnTo>
                <a:lnTo>
                  <a:pt x="21920" y="690"/>
                </a:lnTo>
                <a:lnTo>
                  <a:pt x="21966" y="727"/>
                </a:lnTo>
                <a:lnTo>
                  <a:pt x="22011" y="765"/>
                </a:lnTo>
                <a:lnTo>
                  <a:pt x="22055" y="804"/>
                </a:lnTo>
                <a:lnTo>
                  <a:pt x="22099" y="845"/>
                </a:lnTo>
                <a:lnTo>
                  <a:pt x="22142" y="886"/>
                </a:lnTo>
                <a:lnTo>
                  <a:pt x="22184" y="929"/>
                </a:lnTo>
                <a:lnTo>
                  <a:pt x="22224" y="972"/>
                </a:lnTo>
                <a:lnTo>
                  <a:pt x="22264" y="1017"/>
                </a:lnTo>
                <a:lnTo>
                  <a:pt x="22302" y="1062"/>
                </a:lnTo>
                <a:lnTo>
                  <a:pt x="22339" y="1108"/>
                </a:lnTo>
                <a:lnTo>
                  <a:pt x="22375" y="1155"/>
                </a:lnTo>
                <a:lnTo>
                  <a:pt x="22411" y="1203"/>
                </a:lnTo>
                <a:lnTo>
                  <a:pt x="22444" y="1253"/>
                </a:lnTo>
                <a:lnTo>
                  <a:pt x="22478" y="1302"/>
                </a:lnTo>
                <a:lnTo>
                  <a:pt x="22509" y="1352"/>
                </a:lnTo>
                <a:lnTo>
                  <a:pt x="22539" y="1404"/>
                </a:lnTo>
                <a:lnTo>
                  <a:pt x="22568" y="1456"/>
                </a:lnTo>
                <a:lnTo>
                  <a:pt x="22597" y="1509"/>
                </a:lnTo>
                <a:lnTo>
                  <a:pt x="22623" y="1562"/>
                </a:lnTo>
                <a:lnTo>
                  <a:pt x="22649" y="1617"/>
                </a:lnTo>
                <a:lnTo>
                  <a:pt x="22673" y="1672"/>
                </a:lnTo>
                <a:lnTo>
                  <a:pt x="22695" y="1727"/>
                </a:lnTo>
                <a:lnTo>
                  <a:pt x="22717" y="1784"/>
                </a:lnTo>
                <a:lnTo>
                  <a:pt x="22737" y="1841"/>
                </a:lnTo>
                <a:lnTo>
                  <a:pt x="22757" y="1898"/>
                </a:lnTo>
                <a:lnTo>
                  <a:pt x="22774" y="1957"/>
                </a:lnTo>
                <a:lnTo>
                  <a:pt x="22790" y="2016"/>
                </a:lnTo>
                <a:lnTo>
                  <a:pt x="22804" y="2075"/>
                </a:lnTo>
                <a:lnTo>
                  <a:pt x="22817" y="2135"/>
                </a:lnTo>
                <a:lnTo>
                  <a:pt x="22829" y="2197"/>
                </a:lnTo>
                <a:lnTo>
                  <a:pt x="22839" y="2257"/>
                </a:lnTo>
                <a:lnTo>
                  <a:pt x="22848" y="2319"/>
                </a:lnTo>
                <a:lnTo>
                  <a:pt x="22855" y="2380"/>
                </a:lnTo>
                <a:lnTo>
                  <a:pt x="22861" y="2443"/>
                </a:lnTo>
                <a:lnTo>
                  <a:pt x="22864" y="2506"/>
                </a:lnTo>
                <a:lnTo>
                  <a:pt x="22866" y="2570"/>
                </a:lnTo>
                <a:lnTo>
                  <a:pt x="22868" y="2633"/>
                </a:lnTo>
                <a:lnTo>
                  <a:pt x="22868" y="2633"/>
                </a:lnTo>
                <a:lnTo>
                  <a:pt x="22866" y="2697"/>
                </a:lnTo>
                <a:lnTo>
                  <a:pt x="22864" y="2760"/>
                </a:lnTo>
                <a:lnTo>
                  <a:pt x="22861" y="2823"/>
                </a:lnTo>
                <a:lnTo>
                  <a:pt x="22855" y="2885"/>
                </a:lnTo>
                <a:lnTo>
                  <a:pt x="22848" y="2948"/>
                </a:lnTo>
                <a:lnTo>
                  <a:pt x="22839" y="3009"/>
                </a:lnTo>
                <a:lnTo>
                  <a:pt x="22829" y="3070"/>
                </a:lnTo>
                <a:lnTo>
                  <a:pt x="22817" y="3130"/>
                </a:lnTo>
                <a:lnTo>
                  <a:pt x="22804" y="3190"/>
                </a:lnTo>
                <a:lnTo>
                  <a:pt x="22790" y="3250"/>
                </a:lnTo>
                <a:lnTo>
                  <a:pt x="22774" y="3309"/>
                </a:lnTo>
                <a:lnTo>
                  <a:pt x="22757" y="3367"/>
                </a:lnTo>
                <a:lnTo>
                  <a:pt x="22737" y="3425"/>
                </a:lnTo>
                <a:lnTo>
                  <a:pt x="22717" y="3482"/>
                </a:lnTo>
                <a:lnTo>
                  <a:pt x="22695" y="3538"/>
                </a:lnTo>
                <a:lnTo>
                  <a:pt x="22673" y="3595"/>
                </a:lnTo>
                <a:lnTo>
                  <a:pt x="22649" y="3649"/>
                </a:lnTo>
                <a:lnTo>
                  <a:pt x="22623" y="3703"/>
                </a:lnTo>
                <a:lnTo>
                  <a:pt x="22597" y="3758"/>
                </a:lnTo>
                <a:lnTo>
                  <a:pt x="22568" y="3810"/>
                </a:lnTo>
                <a:lnTo>
                  <a:pt x="22539" y="3863"/>
                </a:lnTo>
                <a:lnTo>
                  <a:pt x="22509" y="3914"/>
                </a:lnTo>
                <a:lnTo>
                  <a:pt x="22478" y="3965"/>
                </a:lnTo>
                <a:lnTo>
                  <a:pt x="22444" y="4014"/>
                </a:lnTo>
                <a:lnTo>
                  <a:pt x="22411" y="4063"/>
                </a:lnTo>
                <a:lnTo>
                  <a:pt x="22375" y="4111"/>
                </a:lnTo>
                <a:lnTo>
                  <a:pt x="22339" y="4159"/>
                </a:lnTo>
                <a:lnTo>
                  <a:pt x="22302" y="4205"/>
                </a:lnTo>
                <a:lnTo>
                  <a:pt x="22264" y="4250"/>
                </a:lnTo>
                <a:lnTo>
                  <a:pt x="22224" y="4294"/>
                </a:lnTo>
                <a:lnTo>
                  <a:pt x="22184" y="4338"/>
                </a:lnTo>
                <a:lnTo>
                  <a:pt x="22142" y="4379"/>
                </a:lnTo>
                <a:lnTo>
                  <a:pt x="22099" y="4421"/>
                </a:lnTo>
                <a:lnTo>
                  <a:pt x="22055" y="4461"/>
                </a:lnTo>
                <a:lnTo>
                  <a:pt x="22011" y="4501"/>
                </a:lnTo>
                <a:lnTo>
                  <a:pt x="21966" y="4540"/>
                </a:lnTo>
                <a:lnTo>
                  <a:pt x="21920" y="4577"/>
                </a:lnTo>
                <a:lnTo>
                  <a:pt x="21872" y="4613"/>
                </a:lnTo>
                <a:lnTo>
                  <a:pt x="21824" y="4649"/>
                </a:lnTo>
                <a:lnTo>
                  <a:pt x="21775" y="4682"/>
                </a:lnTo>
                <a:lnTo>
                  <a:pt x="21726" y="4714"/>
                </a:lnTo>
                <a:lnTo>
                  <a:pt x="21675" y="4747"/>
                </a:lnTo>
                <a:lnTo>
                  <a:pt x="21624" y="4777"/>
                </a:lnTo>
                <a:lnTo>
                  <a:pt x="21572" y="4806"/>
                </a:lnTo>
                <a:lnTo>
                  <a:pt x="21518" y="4833"/>
                </a:lnTo>
                <a:lnTo>
                  <a:pt x="21465" y="4860"/>
                </a:lnTo>
                <a:lnTo>
                  <a:pt x="21410" y="4885"/>
                </a:lnTo>
                <a:lnTo>
                  <a:pt x="21355" y="4910"/>
                </a:lnTo>
                <a:lnTo>
                  <a:pt x="21300" y="4933"/>
                </a:lnTo>
                <a:lnTo>
                  <a:pt x="21243" y="4955"/>
                </a:lnTo>
                <a:lnTo>
                  <a:pt x="21185" y="4974"/>
                </a:lnTo>
                <a:lnTo>
                  <a:pt x="21127" y="4993"/>
                </a:lnTo>
                <a:lnTo>
                  <a:pt x="21069" y="5010"/>
                </a:lnTo>
                <a:lnTo>
                  <a:pt x="21010" y="5026"/>
                </a:lnTo>
                <a:lnTo>
                  <a:pt x="20951" y="5041"/>
                </a:lnTo>
                <a:lnTo>
                  <a:pt x="20891" y="5054"/>
                </a:lnTo>
                <a:lnTo>
                  <a:pt x="20830" y="5066"/>
                </a:lnTo>
                <a:lnTo>
                  <a:pt x="20769" y="5076"/>
                </a:lnTo>
                <a:lnTo>
                  <a:pt x="20707" y="5084"/>
                </a:lnTo>
                <a:lnTo>
                  <a:pt x="20645" y="5092"/>
                </a:lnTo>
                <a:lnTo>
                  <a:pt x="20582" y="5097"/>
                </a:lnTo>
                <a:lnTo>
                  <a:pt x="20520" y="5102"/>
                </a:lnTo>
                <a:lnTo>
                  <a:pt x="20456" y="5104"/>
                </a:lnTo>
                <a:lnTo>
                  <a:pt x="20393" y="5105"/>
                </a:lnTo>
                <a:lnTo>
                  <a:pt x="20393" y="5105"/>
                </a:lnTo>
                <a:lnTo>
                  <a:pt x="20329" y="5104"/>
                </a:lnTo>
                <a:lnTo>
                  <a:pt x="20265" y="5102"/>
                </a:lnTo>
                <a:lnTo>
                  <a:pt x="20203" y="5097"/>
                </a:lnTo>
                <a:lnTo>
                  <a:pt x="20140" y="5092"/>
                </a:lnTo>
                <a:lnTo>
                  <a:pt x="20078" y="5084"/>
                </a:lnTo>
                <a:lnTo>
                  <a:pt x="20017" y="5076"/>
                </a:lnTo>
                <a:lnTo>
                  <a:pt x="19955" y="5066"/>
                </a:lnTo>
                <a:lnTo>
                  <a:pt x="19895" y="5054"/>
                </a:lnTo>
                <a:lnTo>
                  <a:pt x="19835" y="5041"/>
                </a:lnTo>
                <a:lnTo>
                  <a:pt x="19775" y="5026"/>
                </a:lnTo>
                <a:lnTo>
                  <a:pt x="19716" y="5010"/>
                </a:lnTo>
                <a:lnTo>
                  <a:pt x="19658" y="4993"/>
                </a:lnTo>
                <a:lnTo>
                  <a:pt x="19600" y="4974"/>
                </a:lnTo>
                <a:lnTo>
                  <a:pt x="19542" y="4955"/>
                </a:lnTo>
                <a:lnTo>
                  <a:pt x="19487" y="4933"/>
                </a:lnTo>
                <a:lnTo>
                  <a:pt x="19430" y="4910"/>
                </a:lnTo>
                <a:lnTo>
                  <a:pt x="19375" y="4885"/>
                </a:lnTo>
                <a:lnTo>
                  <a:pt x="19321" y="4860"/>
                </a:lnTo>
                <a:lnTo>
                  <a:pt x="19267" y="4833"/>
                </a:lnTo>
                <a:lnTo>
                  <a:pt x="19213" y="4806"/>
                </a:lnTo>
                <a:lnTo>
                  <a:pt x="19161" y="4777"/>
                </a:lnTo>
                <a:lnTo>
                  <a:pt x="19111" y="4747"/>
                </a:lnTo>
                <a:lnTo>
                  <a:pt x="19060" y="4714"/>
                </a:lnTo>
                <a:lnTo>
                  <a:pt x="19010" y="4682"/>
                </a:lnTo>
                <a:lnTo>
                  <a:pt x="18961" y="4649"/>
                </a:lnTo>
                <a:lnTo>
                  <a:pt x="18913" y="4613"/>
                </a:lnTo>
                <a:lnTo>
                  <a:pt x="18865" y="4577"/>
                </a:lnTo>
                <a:lnTo>
                  <a:pt x="18819" y="4540"/>
                </a:lnTo>
                <a:lnTo>
                  <a:pt x="18774" y="4501"/>
                </a:lnTo>
                <a:lnTo>
                  <a:pt x="18730" y="4461"/>
                </a:lnTo>
                <a:lnTo>
                  <a:pt x="18686" y="4421"/>
                </a:lnTo>
                <a:lnTo>
                  <a:pt x="18643" y="4379"/>
                </a:lnTo>
                <a:lnTo>
                  <a:pt x="18601" y="4338"/>
                </a:lnTo>
                <a:lnTo>
                  <a:pt x="18561" y="4294"/>
                </a:lnTo>
                <a:lnTo>
                  <a:pt x="18522" y="4250"/>
                </a:lnTo>
                <a:lnTo>
                  <a:pt x="18483" y="4205"/>
                </a:lnTo>
                <a:lnTo>
                  <a:pt x="18446" y="4159"/>
                </a:lnTo>
                <a:lnTo>
                  <a:pt x="18410" y="4111"/>
                </a:lnTo>
                <a:lnTo>
                  <a:pt x="18375" y="4063"/>
                </a:lnTo>
                <a:lnTo>
                  <a:pt x="18341" y="4014"/>
                </a:lnTo>
                <a:lnTo>
                  <a:pt x="18309" y="3965"/>
                </a:lnTo>
                <a:lnTo>
                  <a:pt x="18276" y="3914"/>
                </a:lnTo>
                <a:lnTo>
                  <a:pt x="18246" y="3863"/>
                </a:lnTo>
                <a:lnTo>
                  <a:pt x="18217" y="3810"/>
                </a:lnTo>
                <a:lnTo>
                  <a:pt x="18188" y="3758"/>
                </a:lnTo>
                <a:lnTo>
                  <a:pt x="18162" y="3703"/>
                </a:lnTo>
                <a:lnTo>
                  <a:pt x="18136" y="3649"/>
                </a:lnTo>
                <a:lnTo>
                  <a:pt x="18112" y="3595"/>
                </a:lnTo>
                <a:lnTo>
                  <a:pt x="18090" y="3538"/>
                </a:lnTo>
                <a:lnTo>
                  <a:pt x="18068" y="3482"/>
                </a:lnTo>
                <a:lnTo>
                  <a:pt x="18048" y="3425"/>
                </a:lnTo>
                <a:lnTo>
                  <a:pt x="18029" y="3367"/>
                </a:lnTo>
                <a:lnTo>
                  <a:pt x="18011" y="3309"/>
                </a:lnTo>
                <a:lnTo>
                  <a:pt x="17996" y="3250"/>
                </a:lnTo>
                <a:lnTo>
                  <a:pt x="17981" y="3190"/>
                </a:lnTo>
                <a:lnTo>
                  <a:pt x="17968" y="3130"/>
                </a:lnTo>
                <a:lnTo>
                  <a:pt x="17957" y="3070"/>
                </a:lnTo>
                <a:lnTo>
                  <a:pt x="17946" y="3009"/>
                </a:lnTo>
                <a:lnTo>
                  <a:pt x="17937" y="2948"/>
                </a:lnTo>
                <a:lnTo>
                  <a:pt x="17930" y="2885"/>
                </a:lnTo>
                <a:lnTo>
                  <a:pt x="17924" y="2823"/>
                </a:lnTo>
                <a:lnTo>
                  <a:pt x="17921" y="2760"/>
                </a:lnTo>
                <a:lnTo>
                  <a:pt x="17919" y="2697"/>
                </a:lnTo>
                <a:lnTo>
                  <a:pt x="17918" y="2633"/>
                </a:lnTo>
                <a:close/>
                <a:moveTo>
                  <a:pt x="0" y="1440"/>
                </a:moveTo>
                <a:lnTo>
                  <a:pt x="1110" y="1440"/>
                </a:lnTo>
                <a:lnTo>
                  <a:pt x="1110" y="1440"/>
                </a:lnTo>
                <a:lnTo>
                  <a:pt x="1161" y="1441"/>
                </a:lnTo>
                <a:lnTo>
                  <a:pt x="1209" y="1443"/>
                </a:lnTo>
                <a:lnTo>
                  <a:pt x="1257" y="1448"/>
                </a:lnTo>
                <a:lnTo>
                  <a:pt x="1303" y="1454"/>
                </a:lnTo>
                <a:lnTo>
                  <a:pt x="1348" y="1462"/>
                </a:lnTo>
                <a:lnTo>
                  <a:pt x="1391" y="1471"/>
                </a:lnTo>
                <a:lnTo>
                  <a:pt x="1434" y="1481"/>
                </a:lnTo>
                <a:lnTo>
                  <a:pt x="1473" y="1494"/>
                </a:lnTo>
                <a:lnTo>
                  <a:pt x="1512" y="1508"/>
                </a:lnTo>
                <a:lnTo>
                  <a:pt x="1549" y="1524"/>
                </a:lnTo>
                <a:lnTo>
                  <a:pt x="1584" y="1541"/>
                </a:lnTo>
                <a:lnTo>
                  <a:pt x="1618" y="1560"/>
                </a:lnTo>
                <a:lnTo>
                  <a:pt x="1650" y="1581"/>
                </a:lnTo>
                <a:lnTo>
                  <a:pt x="1680" y="1603"/>
                </a:lnTo>
                <a:lnTo>
                  <a:pt x="1708" y="1626"/>
                </a:lnTo>
                <a:lnTo>
                  <a:pt x="1734" y="1651"/>
                </a:lnTo>
                <a:lnTo>
                  <a:pt x="1734" y="1651"/>
                </a:lnTo>
                <a:lnTo>
                  <a:pt x="1754" y="1672"/>
                </a:lnTo>
                <a:lnTo>
                  <a:pt x="1773" y="1693"/>
                </a:lnTo>
                <a:lnTo>
                  <a:pt x="1790" y="1715"/>
                </a:lnTo>
                <a:lnTo>
                  <a:pt x="1806" y="1738"/>
                </a:lnTo>
                <a:lnTo>
                  <a:pt x="1821" y="1761"/>
                </a:lnTo>
                <a:lnTo>
                  <a:pt x="1834" y="1784"/>
                </a:lnTo>
                <a:lnTo>
                  <a:pt x="1847" y="1808"/>
                </a:lnTo>
                <a:lnTo>
                  <a:pt x="1857" y="1834"/>
                </a:lnTo>
                <a:lnTo>
                  <a:pt x="1868" y="1859"/>
                </a:lnTo>
                <a:lnTo>
                  <a:pt x="1876" y="1886"/>
                </a:lnTo>
                <a:lnTo>
                  <a:pt x="1883" y="1912"/>
                </a:lnTo>
                <a:lnTo>
                  <a:pt x="1888" y="1940"/>
                </a:lnTo>
                <a:lnTo>
                  <a:pt x="1893" y="1968"/>
                </a:lnTo>
                <a:lnTo>
                  <a:pt x="1895" y="1997"/>
                </a:lnTo>
                <a:lnTo>
                  <a:pt x="1898" y="2027"/>
                </a:lnTo>
                <a:lnTo>
                  <a:pt x="1899" y="2057"/>
                </a:lnTo>
                <a:lnTo>
                  <a:pt x="1899" y="2064"/>
                </a:lnTo>
                <a:lnTo>
                  <a:pt x="1899" y="2064"/>
                </a:lnTo>
                <a:lnTo>
                  <a:pt x="1898" y="2088"/>
                </a:lnTo>
                <a:lnTo>
                  <a:pt x="1896" y="2112"/>
                </a:lnTo>
                <a:lnTo>
                  <a:pt x="1895" y="2137"/>
                </a:lnTo>
                <a:lnTo>
                  <a:pt x="1892" y="2160"/>
                </a:lnTo>
                <a:lnTo>
                  <a:pt x="1888" y="2182"/>
                </a:lnTo>
                <a:lnTo>
                  <a:pt x="1884" y="2204"/>
                </a:lnTo>
                <a:lnTo>
                  <a:pt x="1879" y="2224"/>
                </a:lnTo>
                <a:lnTo>
                  <a:pt x="1873" y="2244"/>
                </a:lnTo>
                <a:lnTo>
                  <a:pt x="1868" y="2264"/>
                </a:lnTo>
                <a:lnTo>
                  <a:pt x="1859" y="2283"/>
                </a:lnTo>
                <a:lnTo>
                  <a:pt x="1853" y="2302"/>
                </a:lnTo>
                <a:lnTo>
                  <a:pt x="1844" y="2320"/>
                </a:lnTo>
                <a:lnTo>
                  <a:pt x="1835" y="2338"/>
                </a:lnTo>
                <a:lnTo>
                  <a:pt x="1826" y="2354"/>
                </a:lnTo>
                <a:lnTo>
                  <a:pt x="1815" y="2370"/>
                </a:lnTo>
                <a:lnTo>
                  <a:pt x="1805" y="2386"/>
                </a:lnTo>
                <a:lnTo>
                  <a:pt x="1783" y="2416"/>
                </a:lnTo>
                <a:lnTo>
                  <a:pt x="1759" y="2445"/>
                </a:lnTo>
                <a:lnTo>
                  <a:pt x="1733" y="2470"/>
                </a:lnTo>
                <a:lnTo>
                  <a:pt x="1706" y="2496"/>
                </a:lnTo>
                <a:lnTo>
                  <a:pt x="1677" y="2519"/>
                </a:lnTo>
                <a:lnTo>
                  <a:pt x="1647" y="2540"/>
                </a:lnTo>
                <a:lnTo>
                  <a:pt x="1616" y="2559"/>
                </a:lnTo>
                <a:lnTo>
                  <a:pt x="1584" y="2578"/>
                </a:lnTo>
                <a:lnTo>
                  <a:pt x="1584" y="2578"/>
                </a:lnTo>
                <a:lnTo>
                  <a:pt x="1635" y="2599"/>
                </a:lnTo>
                <a:lnTo>
                  <a:pt x="1682" y="2621"/>
                </a:lnTo>
                <a:lnTo>
                  <a:pt x="1729" y="2645"/>
                </a:lnTo>
                <a:lnTo>
                  <a:pt x="1750" y="2656"/>
                </a:lnTo>
                <a:lnTo>
                  <a:pt x="1770" y="2669"/>
                </a:lnTo>
                <a:lnTo>
                  <a:pt x="1791" y="2683"/>
                </a:lnTo>
                <a:lnTo>
                  <a:pt x="1811" y="2697"/>
                </a:lnTo>
                <a:lnTo>
                  <a:pt x="1829" y="2711"/>
                </a:lnTo>
                <a:lnTo>
                  <a:pt x="1848" y="2726"/>
                </a:lnTo>
                <a:lnTo>
                  <a:pt x="1864" y="2742"/>
                </a:lnTo>
                <a:lnTo>
                  <a:pt x="1881" y="2757"/>
                </a:lnTo>
                <a:lnTo>
                  <a:pt x="1896" y="2774"/>
                </a:lnTo>
                <a:lnTo>
                  <a:pt x="1912" y="2792"/>
                </a:lnTo>
                <a:lnTo>
                  <a:pt x="1925" y="2809"/>
                </a:lnTo>
                <a:lnTo>
                  <a:pt x="1939" y="2828"/>
                </a:lnTo>
                <a:lnTo>
                  <a:pt x="1951" y="2847"/>
                </a:lnTo>
                <a:lnTo>
                  <a:pt x="1962" y="2867"/>
                </a:lnTo>
                <a:lnTo>
                  <a:pt x="1974" y="2888"/>
                </a:lnTo>
                <a:lnTo>
                  <a:pt x="1983" y="2908"/>
                </a:lnTo>
                <a:lnTo>
                  <a:pt x="1993" y="2930"/>
                </a:lnTo>
                <a:lnTo>
                  <a:pt x="2001" y="2953"/>
                </a:lnTo>
                <a:lnTo>
                  <a:pt x="2008" y="2977"/>
                </a:lnTo>
                <a:lnTo>
                  <a:pt x="2014" y="3001"/>
                </a:lnTo>
                <a:lnTo>
                  <a:pt x="2019" y="3026"/>
                </a:lnTo>
                <a:lnTo>
                  <a:pt x="2024" y="3052"/>
                </a:lnTo>
                <a:lnTo>
                  <a:pt x="2027" y="3079"/>
                </a:lnTo>
                <a:lnTo>
                  <a:pt x="2030" y="3107"/>
                </a:lnTo>
                <a:lnTo>
                  <a:pt x="2031" y="3136"/>
                </a:lnTo>
                <a:lnTo>
                  <a:pt x="2032" y="3165"/>
                </a:lnTo>
                <a:lnTo>
                  <a:pt x="2032" y="3172"/>
                </a:lnTo>
                <a:lnTo>
                  <a:pt x="2032" y="3172"/>
                </a:lnTo>
                <a:lnTo>
                  <a:pt x="2031" y="3212"/>
                </a:lnTo>
                <a:lnTo>
                  <a:pt x="2027" y="3252"/>
                </a:lnTo>
                <a:lnTo>
                  <a:pt x="2023" y="3289"/>
                </a:lnTo>
                <a:lnTo>
                  <a:pt x="2016" y="3326"/>
                </a:lnTo>
                <a:lnTo>
                  <a:pt x="2006" y="3360"/>
                </a:lnTo>
                <a:lnTo>
                  <a:pt x="1995" y="3395"/>
                </a:lnTo>
                <a:lnTo>
                  <a:pt x="1982" y="3427"/>
                </a:lnTo>
                <a:lnTo>
                  <a:pt x="1967" y="3458"/>
                </a:lnTo>
                <a:lnTo>
                  <a:pt x="1951" y="3488"/>
                </a:lnTo>
                <a:lnTo>
                  <a:pt x="1932" y="3517"/>
                </a:lnTo>
                <a:lnTo>
                  <a:pt x="1913" y="3545"/>
                </a:lnTo>
                <a:lnTo>
                  <a:pt x="1891" y="3570"/>
                </a:lnTo>
                <a:lnTo>
                  <a:pt x="1868" y="3596"/>
                </a:lnTo>
                <a:lnTo>
                  <a:pt x="1842" y="3619"/>
                </a:lnTo>
                <a:lnTo>
                  <a:pt x="1815" y="3642"/>
                </a:lnTo>
                <a:lnTo>
                  <a:pt x="1787" y="3663"/>
                </a:lnTo>
                <a:lnTo>
                  <a:pt x="1756" y="3683"/>
                </a:lnTo>
                <a:lnTo>
                  <a:pt x="1725" y="3701"/>
                </a:lnTo>
                <a:lnTo>
                  <a:pt x="1692" y="3718"/>
                </a:lnTo>
                <a:lnTo>
                  <a:pt x="1657" y="3735"/>
                </a:lnTo>
                <a:lnTo>
                  <a:pt x="1621" y="3750"/>
                </a:lnTo>
                <a:lnTo>
                  <a:pt x="1583" y="3762"/>
                </a:lnTo>
                <a:lnTo>
                  <a:pt x="1545" y="3775"/>
                </a:lnTo>
                <a:lnTo>
                  <a:pt x="1504" y="3785"/>
                </a:lnTo>
                <a:lnTo>
                  <a:pt x="1463" y="3796"/>
                </a:lnTo>
                <a:lnTo>
                  <a:pt x="1420" y="3804"/>
                </a:lnTo>
                <a:lnTo>
                  <a:pt x="1376" y="3811"/>
                </a:lnTo>
                <a:lnTo>
                  <a:pt x="1331" y="3817"/>
                </a:lnTo>
                <a:lnTo>
                  <a:pt x="1283" y="3821"/>
                </a:lnTo>
                <a:lnTo>
                  <a:pt x="1236" y="3824"/>
                </a:lnTo>
                <a:lnTo>
                  <a:pt x="1187" y="3826"/>
                </a:lnTo>
                <a:lnTo>
                  <a:pt x="1137" y="3827"/>
                </a:lnTo>
                <a:lnTo>
                  <a:pt x="0" y="3827"/>
                </a:lnTo>
                <a:lnTo>
                  <a:pt x="0" y="1440"/>
                </a:lnTo>
                <a:close/>
                <a:moveTo>
                  <a:pt x="1376" y="2146"/>
                </a:moveTo>
                <a:lnTo>
                  <a:pt x="1376" y="2146"/>
                </a:lnTo>
                <a:lnTo>
                  <a:pt x="1376" y="2131"/>
                </a:lnTo>
                <a:lnTo>
                  <a:pt x="1375" y="2117"/>
                </a:lnTo>
                <a:lnTo>
                  <a:pt x="1372" y="2103"/>
                </a:lnTo>
                <a:lnTo>
                  <a:pt x="1370" y="2090"/>
                </a:lnTo>
                <a:lnTo>
                  <a:pt x="1367" y="2078"/>
                </a:lnTo>
                <a:lnTo>
                  <a:pt x="1363" y="2065"/>
                </a:lnTo>
                <a:lnTo>
                  <a:pt x="1358" y="2052"/>
                </a:lnTo>
                <a:lnTo>
                  <a:pt x="1354" y="2041"/>
                </a:lnTo>
                <a:lnTo>
                  <a:pt x="1347" y="2030"/>
                </a:lnTo>
                <a:lnTo>
                  <a:pt x="1341" y="2019"/>
                </a:lnTo>
                <a:lnTo>
                  <a:pt x="1333" y="2008"/>
                </a:lnTo>
                <a:lnTo>
                  <a:pt x="1325" y="1999"/>
                </a:lnTo>
                <a:lnTo>
                  <a:pt x="1317" y="1990"/>
                </a:lnTo>
                <a:lnTo>
                  <a:pt x="1308" y="1981"/>
                </a:lnTo>
                <a:lnTo>
                  <a:pt x="1297" y="1972"/>
                </a:lnTo>
                <a:lnTo>
                  <a:pt x="1287" y="1964"/>
                </a:lnTo>
                <a:lnTo>
                  <a:pt x="1275" y="1956"/>
                </a:lnTo>
                <a:lnTo>
                  <a:pt x="1264" y="1949"/>
                </a:lnTo>
                <a:lnTo>
                  <a:pt x="1251" y="1942"/>
                </a:lnTo>
                <a:lnTo>
                  <a:pt x="1238" y="1937"/>
                </a:lnTo>
                <a:lnTo>
                  <a:pt x="1209" y="1925"/>
                </a:lnTo>
                <a:lnTo>
                  <a:pt x="1179" y="1916"/>
                </a:lnTo>
                <a:lnTo>
                  <a:pt x="1146" y="1909"/>
                </a:lnTo>
                <a:lnTo>
                  <a:pt x="1110" y="1904"/>
                </a:lnTo>
                <a:lnTo>
                  <a:pt x="1071" y="1901"/>
                </a:lnTo>
                <a:lnTo>
                  <a:pt x="1031" y="1900"/>
                </a:lnTo>
                <a:lnTo>
                  <a:pt x="513" y="1900"/>
                </a:lnTo>
                <a:lnTo>
                  <a:pt x="513" y="2405"/>
                </a:lnTo>
                <a:lnTo>
                  <a:pt x="997" y="2405"/>
                </a:lnTo>
                <a:lnTo>
                  <a:pt x="997" y="2405"/>
                </a:lnTo>
                <a:lnTo>
                  <a:pt x="1039" y="2403"/>
                </a:lnTo>
                <a:lnTo>
                  <a:pt x="1080" y="2401"/>
                </a:lnTo>
                <a:lnTo>
                  <a:pt x="1118" y="2397"/>
                </a:lnTo>
                <a:lnTo>
                  <a:pt x="1154" y="2390"/>
                </a:lnTo>
                <a:lnTo>
                  <a:pt x="1187" y="2381"/>
                </a:lnTo>
                <a:lnTo>
                  <a:pt x="1218" y="2371"/>
                </a:lnTo>
                <a:lnTo>
                  <a:pt x="1233" y="2365"/>
                </a:lnTo>
                <a:lnTo>
                  <a:pt x="1247" y="2360"/>
                </a:lnTo>
                <a:lnTo>
                  <a:pt x="1261" y="2353"/>
                </a:lnTo>
                <a:lnTo>
                  <a:pt x="1274" y="2345"/>
                </a:lnTo>
                <a:lnTo>
                  <a:pt x="1286" y="2336"/>
                </a:lnTo>
                <a:lnTo>
                  <a:pt x="1297" y="2328"/>
                </a:lnTo>
                <a:lnTo>
                  <a:pt x="1308" y="2319"/>
                </a:lnTo>
                <a:lnTo>
                  <a:pt x="1317" y="2310"/>
                </a:lnTo>
                <a:lnTo>
                  <a:pt x="1326" y="2299"/>
                </a:lnTo>
                <a:lnTo>
                  <a:pt x="1335" y="2289"/>
                </a:lnTo>
                <a:lnTo>
                  <a:pt x="1342" y="2279"/>
                </a:lnTo>
                <a:lnTo>
                  <a:pt x="1349" y="2266"/>
                </a:lnTo>
                <a:lnTo>
                  <a:pt x="1355" y="2254"/>
                </a:lnTo>
                <a:lnTo>
                  <a:pt x="1361" y="2242"/>
                </a:lnTo>
                <a:lnTo>
                  <a:pt x="1365" y="2228"/>
                </a:lnTo>
                <a:lnTo>
                  <a:pt x="1369" y="2214"/>
                </a:lnTo>
                <a:lnTo>
                  <a:pt x="1372" y="2199"/>
                </a:lnTo>
                <a:lnTo>
                  <a:pt x="1375" y="2184"/>
                </a:lnTo>
                <a:lnTo>
                  <a:pt x="1376" y="2169"/>
                </a:lnTo>
                <a:lnTo>
                  <a:pt x="1376" y="2153"/>
                </a:lnTo>
                <a:lnTo>
                  <a:pt x="1376" y="2146"/>
                </a:lnTo>
                <a:close/>
                <a:moveTo>
                  <a:pt x="1120" y="2841"/>
                </a:moveTo>
                <a:lnTo>
                  <a:pt x="513" y="2841"/>
                </a:lnTo>
                <a:lnTo>
                  <a:pt x="513" y="3366"/>
                </a:lnTo>
                <a:lnTo>
                  <a:pt x="1137" y="3366"/>
                </a:lnTo>
                <a:lnTo>
                  <a:pt x="1137" y="3366"/>
                </a:lnTo>
                <a:lnTo>
                  <a:pt x="1179" y="3365"/>
                </a:lnTo>
                <a:lnTo>
                  <a:pt x="1220" y="3362"/>
                </a:lnTo>
                <a:lnTo>
                  <a:pt x="1258" y="3358"/>
                </a:lnTo>
                <a:lnTo>
                  <a:pt x="1292" y="3351"/>
                </a:lnTo>
                <a:lnTo>
                  <a:pt x="1326" y="3342"/>
                </a:lnTo>
                <a:lnTo>
                  <a:pt x="1357" y="3331"/>
                </a:lnTo>
                <a:lnTo>
                  <a:pt x="1371" y="3324"/>
                </a:lnTo>
                <a:lnTo>
                  <a:pt x="1385" y="3319"/>
                </a:lnTo>
                <a:lnTo>
                  <a:pt x="1398" y="3310"/>
                </a:lnTo>
                <a:lnTo>
                  <a:pt x="1410" y="3304"/>
                </a:lnTo>
                <a:lnTo>
                  <a:pt x="1422" y="3294"/>
                </a:lnTo>
                <a:lnTo>
                  <a:pt x="1432" y="3286"/>
                </a:lnTo>
                <a:lnTo>
                  <a:pt x="1443" y="3277"/>
                </a:lnTo>
                <a:lnTo>
                  <a:pt x="1452" y="3267"/>
                </a:lnTo>
                <a:lnTo>
                  <a:pt x="1461" y="3256"/>
                </a:lnTo>
                <a:lnTo>
                  <a:pt x="1470" y="3246"/>
                </a:lnTo>
                <a:lnTo>
                  <a:pt x="1476" y="3234"/>
                </a:lnTo>
                <a:lnTo>
                  <a:pt x="1483" y="3223"/>
                </a:lnTo>
                <a:lnTo>
                  <a:pt x="1489" y="3210"/>
                </a:lnTo>
                <a:lnTo>
                  <a:pt x="1495" y="3197"/>
                </a:lnTo>
                <a:lnTo>
                  <a:pt x="1500" y="3183"/>
                </a:lnTo>
                <a:lnTo>
                  <a:pt x="1503" y="3170"/>
                </a:lnTo>
                <a:lnTo>
                  <a:pt x="1505" y="3155"/>
                </a:lnTo>
                <a:lnTo>
                  <a:pt x="1508" y="3139"/>
                </a:lnTo>
                <a:lnTo>
                  <a:pt x="1509" y="3123"/>
                </a:lnTo>
                <a:lnTo>
                  <a:pt x="1509" y="3107"/>
                </a:lnTo>
                <a:lnTo>
                  <a:pt x="1509" y="3100"/>
                </a:lnTo>
                <a:lnTo>
                  <a:pt x="1509" y="3100"/>
                </a:lnTo>
                <a:lnTo>
                  <a:pt x="1509" y="3085"/>
                </a:lnTo>
                <a:lnTo>
                  <a:pt x="1508" y="3071"/>
                </a:lnTo>
                <a:lnTo>
                  <a:pt x="1505" y="3056"/>
                </a:lnTo>
                <a:lnTo>
                  <a:pt x="1503" y="3044"/>
                </a:lnTo>
                <a:lnTo>
                  <a:pt x="1501" y="3030"/>
                </a:lnTo>
                <a:lnTo>
                  <a:pt x="1496" y="3017"/>
                </a:lnTo>
                <a:lnTo>
                  <a:pt x="1491" y="3004"/>
                </a:lnTo>
                <a:lnTo>
                  <a:pt x="1486" y="2992"/>
                </a:lnTo>
                <a:lnTo>
                  <a:pt x="1480" y="2980"/>
                </a:lnTo>
                <a:lnTo>
                  <a:pt x="1473" y="2970"/>
                </a:lnTo>
                <a:lnTo>
                  <a:pt x="1466" y="2958"/>
                </a:lnTo>
                <a:lnTo>
                  <a:pt x="1457" y="2948"/>
                </a:lnTo>
                <a:lnTo>
                  <a:pt x="1448" y="2937"/>
                </a:lnTo>
                <a:lnTo>
                  <a:pt x="1438" y="2928"/>
                </a:lnTo>
                <a:lnTo>
                  <a:pt x="1427" y="2919"/>
                </a:lnTo>
                <a:lnTo>
                  <a:pt x="1415" y="2911"/>
                </a:lnTo>
                <a:lnTo>
                  <a:pt x="1404" y="2903"/>
                </a:lnTo>
                <a:lnTo>
                  <a:pt x="1390" y="2895"/>
                </a:lnTo>
                <a:lnTo>
                  <a:pt x="1376" y="2888"/>
                </a:lnTo>
                <a:lnTo>
                  <a:pt x="1362" y="2881"/>
                </a:lnTo>
                <a:lnTo>
                  <a:pt x="1346" y="2875"/>
                </a:lnTo>
                <a:lnTo>
                  <a:pt x="1329" y="2869"/>
                </a:lnTo>
                <a:lnTo>
                  <a:pt x="1312" y="2863"/>
                </a:lnTo>
                <a:lnTo>
                  <a:pt x="1295" y="2859"/>
                </a:lnTo>
                <a:lnTo>
                  <a:pt x="1255" y="2852"/>
                </a:lnTo>
                <a:lnTo>
                  <a:pt x="1214" y="2846"/>
                </a:lnTo>
                <a:lnTo>
                  <a:pt x="1169" y="2843"/>
                </a:lnTo>
                <a:lnTo>
                  <a:pt x="1120" y="2841"/>
                </a:lnTo>
                <a:close/>
                <a:moveTo>
                  <a:pt x="2794" y="3588"/>
                </a:moveTo>
                <a:lnTo>
                  <a:pt x="2794" y="3827"/>
                </a:lnTo>
                <a:lnTo>
                  <a:pt x="2275" y="3827"/>
                </a:lnTo>
                <a:lnTo>
                  <a:pt x="2275" y="1337"/>
                </a:lnTo>
                <a:lnTo>
                  <a:pt x="2794" y="1337"/>
                </a:lnTo>
                <a:lnTo>
                  <a:pt x="2794" y="2261"/>
                </a:lnTo>
                <a:lnTo>
                  <a:pt x="2794" y="2261"/>
                </a:lnTo>
                <a:lnTo>
                  <a:pt x="2819" y="2230"/>
                </a:lnTo>
                <a:lnTo>
                  <a:pt x="2844" y="2200"/>
                </a:lnTo>
                <a:lnTo>
                  <a:pt x="2871" y="2171"/>
                </a:lnTo>
                <a:lnTo>
                  <a:pt x="2899" y="2143"/>
                </a:lnTo>
                <a:lnTo>
                  <a:pt x="2929" y="2117"/>
                </a:lnTo>
                <a:lnTo>
                  <a:pt x="2959" y="2093"/>
                </a:lnTo>
                <a:lnTo>
                  <a:pt x="2992" y="2069"/>
                </a:lnTo>
                <a:lnTo>
                  <a:pt x="3026" y="2049"/>
                </a:lnTo>
                <a:lnTo>
                  <a:pt x="3062" y="2030"/>
                </a:lnTo>
                <a:lnTo>
                  <a:pt x="3099" y="2014"/>
                </a:lnTo>
                <a:lnTo>
                  <a:pt x="3118" y="2006"/>
                </a:lnTo>
                <a:lnTo>
                  <a:pt x="3138" y="1999"/>
                </a:lnTo>
                <a:lnTo>
                  <a:pt x="3159" y="1993"/>
                </a:lnTo>
                <a:lnTo>
                  <a:pt x="3180" y="1987"/>
                </a:lnTo>
                <a:lnTo>
                  <a:pt x="3201" y="1982"/>
                </a:lnTo>
                <a:lnTo>
                  <a:pt x="3222" y="1977"/>
                </a:lnTo>
                <a:lnTo>
                  <a:pt x="3246" y="1974"/>
                </a:lnTo>
                <a:lnTo>
                  <a:pt x="3268" y="1970"/>
                </a:lnTo>
                <a:lnTo>
                  <a:pt x="3291" y="1968"/>
                </a:lnTo>
                <a:lnTo>
                  <a:pt x="3315" y="1967"/>
                </a:lnTo>
                <a:lnTo>
                  <a:pt x="3339" y="1966"/>
                </a:lnTo>
                <a:lnTo>
                  <a:pt x="3365" y="1964"/>
                </a:lnTo>
                <a:lnTo>
                  <a:pt x="3365" y="1964"/>
                </a:lnTo>
                <a:lnTo>
                  <a:pt x="3404" y="1966"/>
                </a:lnTo>
                <a:lnTo>
                  <a:pt x="3445" y="1969"/>
                </a:lnTo>
                <a:lnTo>
                  <a:pt x="3484" y="1974"/>
                </a:lnTo>
                <a:lnTo>
                  <a:pt x="3523" y="1981"/>
                </a:lnTo>
                <a:lnTo>
                  <a:pt x="3562" y="1989"/>
                </a:lnTo>
                <a:lnTo>
                  <a:pt x="3600" y="1999"/>
                </a:lnTo>
                <a:lnTo>
                  <a:pt x="3638" y="2012"/>
                </a:lnTo>
                <a:lnTo>
                  <a:pt x="3675" y="2027"/>
                </a:lnTo>
                <a:lnTo>
                  <a:pt x="3712" y="2043"/>
                </a:lnTo>
                <a:lnTo>
                  <a:pt x="3747" y="2060"/>
                </a:lnTo>
                <a:lnTo>
                  <a:pt x="3781" y="2081"/>
                </a:lnTo>
                <a:lnTo>
                  <a:pt x="3816" y="2103"/>
                </a:lnTo>
                <a:lnTo>
                  <a:pt x="3848" y="2126"/>
                </a:lnTo>
                <a:lnTo>
                  <a:pt x="3881" y="2152"/>
                </a:lnTo>
                <a:lnTo>
                  <a:pt x="3912" y="2179"/>
                </a:lnTo>
                <a:lnTo>
                  <a:pt x="3941" y="2208"/>
                </a:lnTo>
                <a:lnTo>
                  <a:pt x="3970" y="2239"/>
                </a:lnTo>
                <a:lnTo>
                  <a:pt x="3997" y="2272"/>
                </a:lnTo>
                <a:lnTo>
                  <a:pt x="4022" y="2306"/>
                </a:lnTo>
                <a:lnTo>
                  <a:pt x="4046" y="2342"/>
                </a:lnTo>
                <a:lnTo>
                  <a:pt x="4069" y="2380"/>
                </a:lnTo>
                <a:lnTo>
                  <a:pt x="4090" y="2420"/>
                </a:lnTo>
                <a:lnTo>
                  <a:pt x="4110" y="2461"/>
                </a:lnTo>
                <a:lnTo>
                  <a:pt x="4127" y="2504"/>
                </a:lnTo>
                <a:lnTo>
                  <a:pt x="4144" y="2549"/>
                </a:lnTo>
                <a:lnTo>
                  <a:pt x="4157" y="2595"/>
                </a:lnTo>
                <a:lnTo>
                  <a:pt x="4170" y="2644"/>
                </a:lnTo>
                <a:lnTo>
                  <a:pt x="4179" y="2693"/>
                </a:lnTo>
                <a:lnTo>
                  <a:pt x="4188" y="2745"/>
                </a:lnTo>
                <a:lnTo>
                  <a:pt x="4193" y="2799"/>
                </a:lnTo>
                <a:lnTo>
                  <a:pt x="4197" y="2853"/>
                </a:lnTo>
                <a:lnTo>
                  <a:pt x="4198" y="2910"/>
                </a:lnTo>
                <a:lnTo>
                  <a:pt x="4198" y="2916"/>
                </a:lnTo>
                <a:lnTo>
                  <a:pt x="4198" y="2916"/>
                </a:lnTo>
                <a:lnTo>
                  <a:pt x="4197" y="2973"/>
                </a:lnTo>
                <a:lnTo>
                  <a:pt x="4193" y="3027"/>
                </a:lnTo>
                <a:lnTo>
                  <a:pt x="4188" y="3081"/>
                </a:lnTo>
                <a:lnTo>
                  <a:pt x="4179" y="3131"/>
                </a:lnTo>
                <a:lnTo>
                  <a:pt x="4170" y="3182"/>
                </a:lnTo>
                <a:lnTo>
                  <a:pt x="4159" y="3230"/>
                </a:lnTo>
                <a:lnTo>
                  <a:pt x="4145" y="3277"/>
                </a:lnTo>
                <a:lnTo>
                  <a:pt x="4129" y="3321"/>
                </a:lnTo>
                <a:lnTo>
                  <a:pt x="4111" y="3365"/>
                </a:lnTo>
                <a:lnTo>
                  <a:pt x="4091" y="3405"/>
                </a:lnTo>
                <a:lnTo>
                  <a:pt x="4071" y="3446"/>
                </a:lnTo>
                <a:lnTo>
                  <a:pt x="4049" y="3483"/>
                </a:lnTo>
                <a:lnTo>
                  <a:pt x="4024" y="3520"/>
                </a:lnTo>
                <a:lnTo>
                  <a:pt x="3999" y="3554"/>
                </a:lnTo>
                <a:lnTo>
                  <a:pt x="3972" y="3587"/>
                </a:lnTo>
                <a:lnTo>
                  <a:pt x="3943" y="3618"/>
                </a:lnTo>
                <a:lnTo>
                  <a:pt x="3914" y="3647"/>
                </a:lnTo>
                <a:lnTo>
                  <a:pt x="3883" y="3673"/>
                </a:lnTo>
                <a:lnTo>
                  <a:pt x="3852" y="3699"/>
                </a:lnTo>
                <a:lnTo>
                  <a:pt x="3818" y="3723"/>
                </a:lnTo>
                <a:lnTo>
                  <a:pt x="3785" y="3745"/>
                </a:lnTo>
                <a:lnTo>
                  <a:pt x="3750" y="3765"/>
                </a:lnTo>
                <a:lnTo>
                  <a:pt x="3714" y="3783"/>
                </a:lnTo>
                <a:lnTo>
                  <a:pt x="3678" y="3799"/>
                </a:lnTo>
                <a:lnTo>
                  <a:pt x="3640" y="3813"/>
                </a:lnTo>
                <a:lnTo>
                  <a:pt x="3603" y="3826"/>
                </a:lnTo>
                <a:lnTo>
                  <a:pt x="3564" y="3836"/>
                </a:lnTo>
                <a:lnTo>
                  <a:pt x="3524" y="3845"/>
                </a:lnTo>
                <a:lnTo>
                  <a:pt x="3485" y="3852"/>
                </a:lnTo>
                <a:lnTo>
                  <a:pt x="3446" y="3857"/>
                </a:lnTo>
                <a:lnTo>
                  <a:pt x="3405" y="3859"/>
                </a:lnTo>
                <a:lnTo>
                  <a:pt x="3365" y="3861"/>
                </a:lnTo>
                <a:lnTo>
                  <a:pt x="3365" y="3861"/>
                </a:lnTo>
                <a:lnTo>
                  <a:pt x="3339" y="3861"/>
                </a:lnTo>
                <a:lnTo>
                  <a:pt x="3314" y="3859"/>
                </a:lnTo>
                <a:lnTo>
                  <a:pt x="3290" y="3857"/>
                </a:lnTo>
                <a:lnTo>
                  <a:pt x="3265" y="3855"/>
                </a:lnTo>
                <a:lnTo>
                  <a:pt x="3242" y="3851"/>
                </a:lnTo>
                <a:lnTo>
                  <a:pt x="3220" y="3848"/>
                </a:lnTo>
                <a:lnTo>
                  <a:pt x="3198" y="3843"/>
                </a:lnTo>
                <a:lnTo>
                  <a:pt x="3176" y="3839"/>
                </a:lnTo>
                <a:lnTo>
                  <a:pt x="3155" y="3833"/>
                </a:lnTo>
                <a:lnTo>
                  <a:pt x="3135" y="3827"/>
                </a:lnTo>
                <a:lnTo>
                  <a:pt x="3095" y="3813"/>
                </a:lnTo>
                <a:lnTo>
                  <a:pt x="3057" y="3797"/>
                </a:lnTo>
                <a:lnTo>
                  <a:pt x="3022" y="3780"/>
                </a:lnTo>
                <a:lnTo>
                  <a:pt x="2988" y="3760"/>
                </a:lnTo>
                <a:lnTo>
                  <a:pt x="2956" y="3739"/>
                </a:lnTo>
                <a:lnTo>
                  <a:pt x="2925" y="3716"/>
                </a:lnTo>
                <a:lnTo>
                  <a:pt x="2896" y="3692"/>
                </a:lnTo>
                <a:lnTo>
                  <a:pt x="2868" y="3668"/>
                </a:lnTo>
                <a:lnTo>
                  <a:pt x="2843" y="3642"/>
                </a:lnTo>
                <a:lnTo>
                  <a:pt x="2818" y="3616"/>
                </a:lnTo>
                <a:lnTo>
                  <a:pt x="2794" y="3588"/>
                </a:lnTo>
                <a:close/>
                <a:moveTo>
                  <a:pt x="3678" y="2916"/>
                </a:moveTo>
                <a:lnTo>
                  <a:pt x="3678" y="2910"/>
                </a:lnTo>
                <a:lnTo>
                  <a:pt x="3678" y="2910"/>
                </a:lnTo>
                <a:lnTo>
                  <a:pt x="3678" y="2881"/>
                </a:lnTo>
                <a:lnTo>
                  <a:pt x="3676" y="2854"/>
                </a:lnTo>
                <a:lnTo>
                  <a:pt x="3674" y="2826"/>
                </a:lnTo>
                <a:lnTo>
                  <a:pt x="3669" y="2801"/>
                </a:lnTo>
                <a:lnTo>
                  <a:pt x="3665" y="2774"/>
                </a:lnTo>
                <a:lnTo>
                  <a:pt x="3659" y="2750"/>
                </a:lnTo>
                <a:lnTo>
                  <a:pt x="3652" y="2726"/>
                </a:lnTo>
                <a:lnTo>
                  <a:pt x="3643" y="2703"/>
                </a:lnTo>
                <a:lnTo>
                  <a:pt x="3634" y="2680"/>
                </a:lnTo>
                <a:lnTo>
                  <a:pt x="3624" y="2658"/>
                </a:lnTo>
                <a:lnTo>
                  <a:pt x="3614" y="2637"/>
                </a:lnTo>
                <a:lnTo>
                  <a:pt x="3601" y="2616"/>
                </a:lnTo>
                <a:lnTo>
                  <a:pt x="3588" y="2596"/>
                </a:lnTo>
                <a:lnTo>
                  <a:pt x="3575" y="2578"/>
                </a:lnTo>
                <a:lnTo>
                  <a:pt x="3562" y="2561"/>
                </a:lnTo>
                <a:lnTo>
                  <a:pt x="3546" y="2543"/>
                </a:lnTo>
                <a:lnTo>
                  <a:pt x="3530" y="2527"/>
                </a:lnTo>
                <a:lnTo>
                  <a:pt x="3514" y="2512"/>
                </a:lnTo>
                <a:lnTo>
                  <a:pt x="3497" y="2497"/>
                </a:lnTo>
                <a:lnTo>
                  <a:pt x="3479" y="2484"/>
                </a:lnTo>
                <a:lnTo>
                  <a:pt x="3461" y="2472"/>
                </a:lnTo>
                <a:lnTo>
                  <a:pt x="3442" y="2460"/>
                </a:lnTo>
                <a:lnTo>
                  <a:pt x="3424" y="2450"/>
                </a:lnTo>
                <a:lnTo>
                  <a:pt x="3404" y="2440"/>
                </a:lnTo>
                <a:lnTo>
                  <a:pt x="3383" y="2432"/>
                </a:lnTo>
                <a:lnTo>
                  <a:pt x="3363" y="2425"/>
                </a:lnTo>
                <a:lnTo>
                  <a:pt x="3342" y="2418"/>
                </a:lnTo>
                <a:lnTo>
                  <a:pt x="3321" y="2414"/>
                </a:lnTo>
                <a:lnTo>
                  <a:pt x="3299" y="2409"/>
                </a:lnTo>
                <a:lnTo>
                  <a:pt x="3277" y="2407"/>
                </a:lnTo>
                <a:lnTo>
                  <a:pt x="3254" y="2405"/>
                </a:lnTo>
                <a:lnTo>
                  <a:pt x="3232" y="2405"/>
                </a:lnTo>
                <a:lnTo>
                  <a:pt x="3232" y="2405"/>
                </a:lnTo>
                <a:lnTo>
                  <a:pt x="3209" y="2405"/>
                </a:lnTo>
                <a:lnTo>
                  <a:pt x="3187" y="2407"/>
                </a:lnTo>
                <a:lnTo>
                  <a:pt x="3165" y="2409"/>
                </a:lnTo>
                <a:lnTo>
                  <a:pt x="3143" y="2414"/>
                </a:lnTo>
                <a:lnTo>
                  <a:pt x="3122" y="2418"/>
                </a:lnTo>
                <a:lnTo>
                  <a:pt x="3101" y="2425"/>
                </a:lnTo>
                <a:lnTo>
                  <a:pt x="3080" y="2432"/>
                </a:lnTo>
                <a:lnTo>
                  <a:pt x="3059" y="2440"/>
                </a:lnTo>
                <a:lnTo>
                  <a:pt x="3040" y="2450"/>
                </a:lnTo>
                <a:lnTo>
                  <a:pt x="3021" y="2460"/>
                </a:lnTo>
                <a:lnTo>
                  <a:pt x="3003" y="2472"/>
                </a:lnTo>
                <a:lnTo>
                  <a:pt x="2984" y="2484"/>
                </a:lnTo>
                <a:lnTo>
                  <a:pt x="2967" y="2497"/>
                </a:lnTo>
                <a:lnTo>
                  <a:pt x="2951" y="2512"/>
                </a:lnTo>
                <a:lnTo>
                  <a:pt x="2934" y="2527"/>
                </a:lnTo>
                <a:lnTo>
                  <a:pt x="2918" y="2543"/>
                </a:lnTo>
                <a:lnTo>
                  <a:pt x="2904" y="2561"/>
                </a:lnTo>
                <a:lnTo>
                  <a:pt x="2890" y="2578"/>
                </a:lnTo>
                <a:lnTo>
                  <a:pt x="2877" y="2596"/>
                </a:lnTo>
                <a:lnTo>
                  <a:pt x="2864" y="2616"/>
                </a:lnTo>
                <a:lnTo>
                  <a:pt x="2852" y="2637"/>
                </a:lnTo>
                <a:lnTo>
                  <a:pt x="2842" y="2658"/>
                </a:lnTo>
                <a:lnTo>
                  <a:pt x="2831" y="2680"/>
                </a:lnTo>
                <a:lnTo>
                  <a:pt x="2823" y="2703"/>
                </a:lnTo>
                <a:lnTo>
                  <a:pt x="2815" y="2726"/>
                </a:lnTo>
                <a:lnTo>
                  <a:pt x="2808" y="2750"/>
                </a:lnTo>
                <a:lnTo>
                  <a:pt x="2801" y="2774"/>
                </a:lnTo>
                <a:lnTo>
                  <a:pt x="2797" y="2801"/>
                </a:lnTo>
                <a:lnTo>
                  <a:pt x="2793" y="2826"/>
                </a:lnTo>
                <a:lnTo>
                  <a:pt x="2790" y="2854"/>
                </a:lnTo>
                <a:lnTo>
                  <a:pt x="2789" y="2881"/>
                </a:lnTo>
                <a:lnTo>
                  <a:pt x="2787" y="2910"/>
                </a:lnTo>
                <a:lnTo>
                  <a:pt x="2787" y="2916"/>
                </a:lnTo>
                <a:lnTo>
                  <a:pt x="2787" y="2916"/>
                </a:lnTo>
                <a:lnTo>
                  <a:pt x="2789" y="2944"/>
                </a:lnTo>
                <a:lnTo>
                  <a:pt x="2790" y="2972"/>
                </a:lnTo>
                <a:lnTo>
                  <a:pt x="2793" y="2999"/>
                </a:lnTo>
                <a:lnTo>
                  <a:pt x="2797" y="3025"/>
                </a:lnTo>
                <a:lnTo>
                  <a:pt x="2801" y="3051"/>
                </a:lnTo>
                <a:lnTo>
                  <a:pt x="2808" y="3076"/>
                </a:lnTo>
                <a:lnTo>
                  <a:pt x="2815" y="3099"/>
                </a:lnTo>
                <a:lnTo>
                  <a:pt x="2823" y="3123"/>
                </a:lnTo>
                <a:lnTo>
                  <a:pt x="2831" y="3145"/>
                </a:lnTo>
                <a:lnTo>
                  <a:pt x="2842" y="3167"/>
                </a:lnTo>
                <a:lnTo>
                  <a:pt x="2852" y="3189"/>
                </a:lnTo>
                <a:lnTo>
                  <a:pt x="2864" y="3209"/>
                </a:lnTo>
                <a:lnTo>
                  <a:pt x="2877" y="3228"/>
                </a:lnTo>
                <a:lnTo>
                  <a:pt x="2890" y="3247"/>
                </a:lnTo>
                <a:lnTo>
                  <a:pt x="2904" y="3265"/>
                </a:lnTo>
                <a:lnTo>
                  <a:pt x="2918" y="3283"/>
                </a:lnTo>
                <a:lnTo>
                  <a:pt x="2934" y="3298"/>
                </a:lnTo>
                <a:lnTo>
                  <a:pt x="2951" y="3314"/>
                </a:lnTo>
                <a:lnTo>
                  <a:pt x="2967" y="3328"/>
                </a:lnTo>
                <a:lnTo>
                  <a:pt x="2984" y="3341"/>
                </a:lnTo>
                <a:lnTo>
                  <a:pt x="3003" y="3353"/>
                </a:lnTo>
                <a:lnTo>
                  <a:pt x="3021" y="3365"/>
                </a:lnTo>
                <a:lnTo>
                  <a:pt x="3040" y="3375"/>
                </a:lnTo>
                <a:lnTo>
                  <a:pt x="3059" y="3384"/>
                </a:lnTo>
                <a:lnTo>
                  <a:pt x="3080" y="3393"/>
                </a:lnTo>
                <a:lnTo>
                  <a:pt x="3101" y="3401"/>
                </a:lnTo>
                <a:lnTo>
                  <a:pt x="3122" y="3406"/>
                </a:lnTo>
                <a:lnTo>
                  <a:pt x="3143" y="3411"/>
                </a:lnTo>
                <a:lnTo>
                  <a:pt x="3165" y="3416"/>
                </a:lnTo>
                <a:lnTo>
                  <a:pt x="3187" y="3418"/>
                </a:lnTo>
                <a:lnTo>
                  <a:pt x="3209" y="3420"/>
                </a:lnTo>
                <a:lnTo>
                  <a:pt x="3232" y="3420"/>
                </a:lnTo>
                <a:lnTo>
                  <a:pt x="3232" y="3420"/>
                </a:lnTo>
                <a:lnTo>
                  <a:pt x="3254" y="3420"/>
                </a:lnTo>
                <a:lnTo>
                  <a:pt x="3277" y="3418"/>
                </a:lnTo>
                <a:lnTo>
                  <a:pt x="3299" y="3416"/>
                </a:lnTo>
                <a:lnTo>
                  <a:pt x="3321" y="3412"/>
                </a:lnTo>
                <a:lnTo>
                  <a:pt x="3342" y="3406"/>
                </a:lnTo>
                <a:lnTo>
                  <a:pt x="3363" y="3401"/>
                </a:lnTo>
                <a:lnTo>
                  <a:pt x="3383" y="3394"/>
                </a:lnTo>
                <a:lnTo>
                  <a:pt x="3404" y="3386"/>
                </a:lnTo>
                <a:lnTo>
                  <a:pt x="3424" y="3376"/>
                </a:lnTo>
                <a:lnTo>
                  <a:pt x="3442" y="3366"/>
                </a:lnTo>
                <a:lnTo>
                  <a:pt x="3461" y="3354"/>
                </a:lnTo>
                <a:lnTo>
                  <a:pt x="3479" y="3342"/>
                </a:lnTo>
                <a:lnTo>
                  <a:pt x="3497" y="3329"/>
                </a:lnTo>
                <a:lnTo>
                  <a:pt x="3514" y="3315"/>
                </a:lnTo>
                <a:lnTo>
                  <a:pt x="3530" y="3300"/>
                </a:lnTo>
                <a:lnTo>
                  <a:pt x="3546" y="3284"/>
                </a:lnTo>
                <a:lnTo>
                  <a:pt x="3562" y="3267"/>
                </a:lnTo>
                <a:lnTo>
                  <a:pt x="3575" y="3249"/>
                </a:lnTo>
                <a:lnTo>
                  <a:pt x="3588" y="3230"/>
                </a:lnTo>
                <a:lnTo>
                  <a:pt x="3601" y="3211"/>
                </a:lnTo>
                <a:lnTo>
                  <a:pt x="3614" y="3190"/>
                </a:lnTo>
                <a:lnTo>
                  <a:pt x="3624" y="3170"/>
                </a:lnTo>
                <a:lnTo>
                  <a:pt x="3634" y="3148"/>
                </a:lnTo>
                <a:lnTo>
                  <a:pt x="3643" y="3124"/>
                </a:lnTo>
                <a:lnTo>
                  <a:pt x="3652" y="3101"/>
                </a:lnTo>
                <a:lnTo>
                  <a:pt x="3659" y="3077"/>
                </a:lnTo>
                <a:lnTo>
                  <a:pt x="3665" y="3052"/>
                </a:lnTo>
                <a:lnTo>
                  <a:pt x="3669" y="3026"/>
                </a:lnTo>
                <a:lnTo>
                  <a:pt x="3674" y="3000"/>
                </a:lnTo>
                <a:lnTo>
                  <a:pt x="3676" y="2972"/>
                </a:lnTo>
                <a:lnTo>
                  <a:pt x="3678" y="2944"/>
                </a:lnTo>
                <a:lnTo>
                  <a:pt x="3678" y="2916"/>
                </a:lnTo>
                <a:close/>
                <a:moveTo>
                  <a:pt x="4120" y="1440"/>
                </a:moveTo>
                <a:lnTo>
                  <a:pt x="4684" y="1440"/>
                </a:lnTo>
                <a:lnTo>
                  <a:pt x="5179" y="3056"/>
                </a:lnTo>
                <a:lnTo>
                  <a:pt x="5716" y="1433"/>
                </a:lnTo>
                <a:lnTo>
                  <a:pt x="6166" y="1433"/>
                </a:lnTo>
                <a:lnTo>
                  <a:pt x="6703" y="3056"/>
                </a:lnTo>
                <a:lnTo>
                  <a:pt x="7197" y="1440"/>
                </a:lnTo>
                <a:lnTo>
                  <a:pt x="7748" y="1440"/>
                </a:lnTo>
                <a:lnTo>
                  <a:pt x="6931" y="3843"/>
                </a:lnTo>
                <a:lnTo>
                  <a:pt x="6474" y="3843"/>
                </a:lnTo>
                <a:lnTo>
                  <a:pt x="5935" y="2282"/>
                </a:lnTo>
                <a:lnTo>
                  <a:pt x="5394" y="3843"/>
                </a:lnTo>
                <a:lnTo>
                  <a:pt x="4937" y="3843"/>
                </a:lnTo>
                <a:lnTo>
                  <a:pt x="4120" y="1440"/>
                </a:lnTo>
                <a:close/>
                <a:moveTo>
                  <a:pt x="7737" y="2640"/>
                </a:moveTo>
                <a:lnTo>
                  <a:pt x="7737" y="2633"/>
                </a:lnTo>
                <a:lnTo>
                  <a:pt x="7737" y="2633"/>
                </a:lnTo>
                <a:lnTo>
                  <a:pt x="7737" y="2601"/>
                </a:lnTo>
                <a:lnTo>
                  <a:pt x="7739" y="2570"/>
                </a:lnTo>
                <a:lnTo>
                  <a:pt x="7741" y="2539"/>
                </a:lnTo>
                <a:lnTo>
                  <a:pt x="7743" y="2507"/>
                </a:lnTo>
                <a:lnTo>
                  <a:pt x="7747" y="2476"/>
                </a:lnTo>
                <a:lnTo>
                  <a:pt x="7751" y="2446"/>
                </a:lnTo>
                <a:lnTo>
                  <a:pt x="7756" y="2415"/>
                </a:lnTo>
                <a:lnTo>
                  <a:pt x="7762" y="2385"/>
                </a:lnTo>
                <a:lnTo>
                  <a:pt x="7769" y="2355"/>
                </a:lnTo>
                <a:lnTo>
                  <a:pt x="7776" y="2326"/>
                </a:lnTo>
                <a:lnTo>
                  <a:pt x="7784" y="2296"/>
                </a:lnTo>
                <a:lnTo>
                  <a:pt x="7792" y="2267"/>
                </a:lnTo>
                <a:lnTo>
                  <a:pt x="7801" y="2238"/>
                </a:lnTo>
                <a:lnTo>
                  <a:pt x="7812" y="2210"/>
                </a:lnTo>
                <a:lnTo>
                  <a:pt x="7822" y="2182"/>
                </a:lnTo>
                <a:lnTo>
                  <a:pt x="7832" y="2154"/>
                </a:lnTo>
                <a:lnTo>
                  <a:pt x="7845" y="2126"/>
                </a:lnTo>
                <a:lnTo>
                  <a:pt x="7858" y="2100"/>
                </a:lnTo>
                <a:lnTo>
                  <a:pt x="7871" y="2073"/>
                </a:lnTo>
                <a:lnTo>
                  <a:pt x="7884" y="2046"/>
                </a:lnTo>
                <a:lnTo>
                  <a:pt x="7898" y="2020"/>
                </a:lnTo>
                <a:lnTo>
                  <a:pt x="7915" y="1994"/>
                </a:lnTo>
                <a:lnTo>
                  <a:pt x="7930" y="1969"/>
                </a:lnTo>
                <a:lnTo>
                  <a:pt x="7946" y="1945"/>
                </a:lnTo>
                <a:lnTo>
                  <a:pt x="7963" y="1920"/>
                </a:lnTo>
                <a:lnTo>
                  <a:pt x="7980" y="1896"/>
                </a:lnTo>
                <a:lnTo>
                  <a:pt x="7999" y="1872"/>
                </a:lnTo>
                <a:lnTo>
                  <a:pt x="8017" y="1849"/>
                </a:lnTo>
                <a:lnTo>
                  <a:pt x="8037" y="1827"/>
                </a:lnTo>
                <a:lnTo>
                  <a:pt x="8057" y="1805"/>
                </a:lnTo>
                <a:lnTo>
                  <a:pt x="8076" y="1783"/>
                </a:lnTo>
                <a:lnTo>
                  <a:pt x="8097" y="1761"/>
                </a:lnTo>
                <a:lnTo>
                  <a:pt x="8119" y="1740"/>
                </a:lnTo>
                <a:lnTo>
                  <a:pt x="8141" y="1721"/>
                </a:lnTo>
                <a:lnTo>
                  <a:pt x="8163" y="1701"/>
                </a:lnTo>
                <a:lnTo>
                  <a:pt x="8186" y="1681"/>
                </a:lnTo>
                <a:lnTo>
                  <a:pt x="8211" y="1663"/>
                </a:lnTo>
                <a:lnTo>
                  <a:pt x="8235" y="1645"/>
                </a:lnTo>
                <a:lnTo>
                  <a:pt x="8259" y="1627"/>
                </a:lnTo>
                <a:lnTo>
                  <a:pt x="8284" y="1611"/>
                </a:lnTo>
                <a:lnTo>
                  <a:pt x="8309" y="1593"/>
                </a:lnTo>
                <a:lnTo>
                  <a:pt x="8336" y="1578"/>
                </a:lnTo>
                <a:lnTo>
                  <a:pt x="8362" y="1563"/>
                </a:lnTo>
                <a:lnTo>
                  <a:pt x="8389" y="1548"/>
                </a:lnTo>
                <a:lnTo>
                  <a:pt x="8417" y="1535"/>
                </a:lnTo>
                <a:lnTo>
                  <a:pt x="8444" y="1521"/>
                </a:lnTo>
                <a:lnTo>
                  <a:pt x="8472" y="1508"/>
                </a:lnTo>
                <a:lnTo>
                  <a:pt x="8501" y="1496"/>
                </a:lnTo>
                <a:lnTo>
                  <a:pt x="8530" y="1485"/>
                </a:lnTo>
                <a:lnTo>
                  <a:pt x="8560" y="1474"/>
                </a:lnTo>
                <a:lnTo>
                  <a:pt x="8589" y="1464"/>
                </a:lnTo>
                <a:lnTo>
                  <a:pt x="8620" y="1455"/>
                </a:lnTo>
                <a:lnTo>
                  <a:pt x="8650" y="1446"/>
                </a:lnTo>
                <a:lnTo>
                  <a:pt x="8682" y="1437"/>
                </a:lnTo>
                <a:lnTo>
                  <a:pt x="8713" y="1431"/>
                </a:lnTo>
                <a:lnTo>
                  <a:pt x="8745" y="1424"/>
                </a:lnTo>
                <a:lnTo>
                  <a:pt x="8777" y="1418"/>
                </a:lnTo>
                <a:lnTo>
                  <a:pt x="8809" y="1413"/>
                </a:lnTo>
                <a:lnTo>
                  <a:pt x="8842" y="1409"/>
                </a:lnTo>
                <a:lnTo>
                  <a:pt x="8875" y="1405"/>
                </a:lnTo>
                <a:lnTo>
                  <a:pt x="8908" y="1403"/>
                </a:lnTo>
                <a:lnTo>
                  <a:pt x="8943" y="1400"/>
                </a:lnTo>
                <a:lnTo>
                  <a:pt x="8977" y="1399"/>
                </a:lnTo>
                <a:lnTo>
                  <a:pt x="9011" y="1398"/>
                </a:lnTo>
                <a:lnTo>
                  <a:pt x="9011" y="1398"/>
                </a:lnTo>
                <a:lnTo>
                  <a:pt x="9046" y="1399"/>
                </a:lnTo>
                <a:lnTo>
                  <a:pt x="9080" y="1400"/>
                </a:lnTo>
                <a:lnTo>
                  <a:pt x="9113" y="1403"/>
                </a:lnTo>
                <a:lnTo>
                  <a:pt x="9147" y="1405"/>
                </a:lnTo>
                <a:lnTo>
                  <a:pt x="9180" y="1409"/>
                </a:lnTo>
                <a:lnTo>
                  <a:pt x="9213" y="1413"/>
                </a:lnTo>
                <a:lnTo>
                  <a:pt x="9245" y="1418"/>
                </a:lnTo>
                <a:lnTo>
                  <a:pt x="9278" y="1424"/>
                </a:lnTo>
                <a:lnTo>
                  <a:pt x="9309" y="1431"/>
                </a:lnTo>
                <a:lnTo>
                  <a:pt x="9340" y="1437"/>
                </a:lnTo>
                <a:lnTo>
                  <a:pt x="9371" y="1446"/>
                </a:lnTo>
                <a:lnTo>
                  <a:pt x="9403" y="1454"/>
                </a:lnTo>
                <a:lnTo>
                  <a:pt x="9433" y="1463"/>
                </a:lnTo>
                <a:lnTo>
                  <a:pt x="9462" y="1473"/>
                </a:lnTo>
                <a:lnTo>
                  <a:pt x="9492" y="1484"/>
                </a:lnTo>
                <a:lnTo>
                  <a:pt x="9521" y="1495"/>
                </a:lnTo>
                <a:lnTo>
                  <a:pt x="9549" y="1507"/>
                </a:lnTo>
                <a:lnTo>
                  <a:pt x="9577" y="1519"/>
                </a:lnTo>
                <a:lnTo>
                  <a:pt x="9605" y="1533"/>
                </a:lnTo>
                <a:lnTo>
                  <a:pt x="9632" y="1547"/>
                </a:lnTo>
                <a:lnTo>
                  <a:pt x="9658" y="1561"/>
                </a:lnTo>
                <a:lnTo>
                  <a:pt x="9685" y="1576"/>
                </a:lnTo>
                <a:lnTo>
                  <a:pt x="9711" y="1592"/>
                </a:lnTo>
                <a:lnTo>
                  <a:pt x="9736" y="1608"/>
                </a:lnTo>
                <a:lnTo>
                  <a:pt x="9761" y="1625"/>
                </a:lnTo>
                <a:lnTo>
                  <a:pt x="9786" y="1642"/>
                </a:lnTo>
                <a:lnTo>
                  <a:pt x="9810" y="1660"/>
                </a:lnTo>
                <a:lnTo>
                  <a:pt x="9833" y="1679"/>
                </a:lnTo>
                <a:lnTo>
                  <a:pt x="9856" y="1697"/>
                </a:lnTo>
                <a:lnTo>
                  <a:pt x="9878" y="1717"/>
                </a:lnTo>
                <a:lnTo>
                  <a:pt x="9900" y="1738"/>
                </a:lnTo>
                <a:lnTo>
                  <a:pt x="9921" y="1758"/>
                </a:lnTo>
                <a:lnTo>
                  <a:pt x="9942" y="1779"/>
                </a:lnTo>
                <a:lnTo>
                  <a:pt x="9963" y="1800"/>
                </a:lnTo>
                <a:lnTo>
                  <a:pt x="9982" y="1822"/>
                </a:lnTo>
                <a:lnTo>
                  <a:pt x="10001" y="1845"/>
                </a:lnTo>
                <a:lnTo>
                  <a:pt x="10019" y="1868"/>
                </a:lnTo>
                <a:lnTo>
                  <a:pt x="10038" y="1892"/>
                </a:lnTo>
                <a:lnTo>
                  <a:pt x="10055" y="1916"/>
                </a:lnTo>
                <a:lnTo>
                  <a:pt x="10071" y="1940"/>
                </a:lnTo>
                <a:lnTo>
                  <a:pt x="10088" y="1964"/>
                </a:lnTo>
                <a:lnTo>
                  <a:pt x="10104" y="1990"/>
                </a:lnTo>
                <a:lnTo>
                  <a:pt x="10119" y="2015"/>
                </a:lnTo>
                <a:lnTo>
                  <a:pt x="10133" y="2041"/>
                </a:lnTo>
                <a:lnTo>
                  <a:pt x="10147" y="2067"/>
                </a:lnTo>
                <a:lnTo>
                  <a:pt x="10159" y="2094"/>
                </a:lnTo>
                <a:lnTo>
                  <a:pt x="10172" y="2120"/>
                </a:lnTo>
                <a:lnTo>
                  <a:pt x="10184" y="2148"/>
                </a:lnTo>
                <a:lnTo>
                  <a:pt x="10195" y="2176"/>
                </a:lnTo>
                <a:lnTo>
                  <a:pt x="10206" y="2204"/>
                </a:lnTo>
                <a:lnTo>
                  <a:pt x="10215" y="2232"/>
                </a:lnTo>
                <a:lnTo>
                  <a:pt x="10224" y="2261"/>
                </a:lnTo>
                <a:lnTo>
                  <a:pt x="10233" y="2290"/>
                </a:lnTo>
                <a:lnTo>
                  <a:pt x="10240" y="2319"/>
                </a:lnTo>
                <a:lnTo>
                  <a:pt x="10247" y="2349"/>
                </a:lnTo>
                <a:lnTo>
                  <a:pt x="10254" y="2379"/>
                </a:lnTo>
                <a:lnTo>
                  <a:pt x="10260" y="2409"/>
                </a:lnTo>
                <a:lnTo>
                  <a:pt x="10265" y="2439"/>
                </a:lnTo>
                <a:lnTo>
                  <a:pt x="10269" y="2469"/>
                </a:lnTo>
                <a:lnTo>
                  <a:pt x="10271" y="2500"/>
                </a:lnTo>
                <a:lnTo>
                  <a:pt x="10275" y="2532"/>
                </a:lnTo>
                <a:lnTo>
                  <a:pt x="10276" y="2563"/>
                </a:lnTo>
                <a:lnTo>
                  <a:pt x="10277" y="2594"/>
                </a:lnTo>
                <a:lnTo>
                  <a:pt x="10278" y="2626"/>
                </a:lnTo>
                <a:lnTo>
                  <a:pt x="10278" y="2633"/>
                </a:lnTo>
                <a:lnTo>
                  <a:pt x="10278" y="2633"/>
                </a:lnTo>
                <a:lnTo>
                  <a:pt x="10277" y="2665"/>
                </a:lnTo>
                <a:lnTo>
                  <a:pt x="10276" y="2697"/>
                </a:lnTo>
                <a:lnTo>
                  <a:pt x="10275" y="2728"/>
                </a:lnTo>
                <a:lnTo>
                  <a:pt x="10271" y="2759"/>
                </a:lnTo>
                <a:lnTo>
                  <a:pt x="10268" y="2789"/>
                </a:lnTo>
                <a:lnTo>
                  <a:pt x="10265" y="2821"/>
                </a:lnTo>
                <a:lnTo>
                  <a:pt x="10259" y="2851"/>
                </a:lnTo>
                <a:lnTo>
                  <a:pt x="10254" y="2881"/>
                </a:lnTo>
                <a:lnTo>
                  <a:pt x="10247" y="2911"/>
                </a:lnTo>
                <a:lnTo>
                  <a:pt x="10240" y="2941"/>
                </a:lnTo>
                <a:lnTo>
                  <a:pt x="10232" y="2970"/>
                </a:lnTo>
                <a:lnTo>
                  <a:pt x="10224" y="2999"/>
                </a:lnTo>
                <a:lnTo>
                  <a:pt x="10215" y="3027"/>
                </a:lnTo>
                <a:lnTo>
                  <a:pt x="10204" y="3056"/>
                </a:lnTo>
                <a:lnTo>
                  <a:pt x="10194" y="3084"/>
                </a:lnTo>
                <a:lnTo>
                  <a:pt x="10182" y="3112"/>
                </a:lnTo>
                <a:lnTo>
                  <a:pt x="10171" y="3139"/>
                </a:lnTo>
                <a:lnTo>
                  <a:pt x="10158" y="3167"/>
                </a:lnTo>
                <a:lnTo>
                  <a:pt x="10145" y="3194"/>
                </a:lnTo>
                <a:lnTo>
                  <a:pt x="10131" y="3220"/>
                </a:lnTo>
                <a:lnTo>
                  <a:pt x="10116" y="3246"/>
                </a:lnTo>
                <a:lnTo>
                  <a:pt x="10101" y="3272"/>
                </a:lnTo>
                <a:lnTo>
                  <a:pt x="10086" y="3297"/>
                </a:lnTo>
                <a:lnTo>
                  <a:pt x="10070" y="3322"/>
                </a:lnTo>
                <a:lnTo>
                  <a:pt x="10053" y="3346"/>
                </a:lnTo>
                <a:lnTo>
                  <a:pt x="10035" y="3371"/>
                </a:lnTo>
                <a:lnTo>
                  <a:pt x="10017" y="3394"/>
                </a:lnTo>
                <a:lnTo>
                  <a:pt x="9998" y="3417"/>
                </a:lnTo>
                <a:lnTo>
                  <a:pt x="9979" y="3440"/>
                </a:lnTo>
                <a:lnTo>
                  <a:pt x="9959" y="3462"/>
                </a:lnTo>
                <a:lnTo>
                  <a:pt x="9938" y="3484"/>
                </a:lnTo>
                <a:lnTo>
                  <a:pt x="9917" y="3505"/>
                </a:lnTo>
                <a:lnTo>
                  <a:pt x="9897" y="3525"/>
                </a:lnTo>
                <a:lnTo>
                  <a:pt x="9875" y="3546"/>
                </a:lnTo>
                <a:lnTo>
                  <a:pt x="9851" y="3566"/>
                </a:lnTo>
                <a:lnTo>
                  <a:pt x="9828" y="3584"/>
                </a:lnTo>
                <a:lnTo>
                  <a:pt x="9805" y="3603"/>
                </a:lnTo>
                <a:lnTo>
                  <a:pt x="9781" y="3621"/>
                </a:lnTo>
                <a:lnTo>
                  <a:pt x="9757" y="3639"/>
                </a:lnTo>
                <a:lnTo>
                  <a:pt x="9731" y="3656"/>
                </a:lnTo>
                <a:lnTo>
                  <a:pt x="9706" y="3672"/>
                </a:lnTo>
                <a:lnTo>
                  <a:pt x="9680" y="3688"/>
                </a:lnTo>
                <a:lnTo>
                  <a:pt x="9654" y="3703"/>
                </a:lnTo>
                <a:lnTo>
                  <a:pt x="9627" y="3718"/>
                </a:lnTo>
                <a:lnTo>
                  <a:pt x="9599" y="3732"/>
                </a:lnTo>
                <a:lnTo>
                  <a:pt x="9571" y="3745"/>
                </a:lnTo>
                <a:lnTo>
                  <a:pt x="9544" y="3758"/>
                </a:lnTo>
                <a:lnTo>
                  <a:pt x="9515" y="3770"/>
                </a:lnTo>
                <a:lnTo>
                  <a:pt x="9486" y="3782"/>
                </a:lnTo>
                <a:lnTo>
                  <a:pt x="9456" y="3792"/>
                </a:lnTo>
                <a:lnTo>
                  <a:pt x="9426" y="3803"/>
                </a:lnTo>
                <a:lnTo>
                  <a:pt x="9396" y="3812"/>
                </a:lnTo>
                <a:lnTo>
                  <a:pt x="9365" y="3820"/>
                </a:lnTo>
                <a:lnTo>
                  <a:pt x="9334" y="3828"/>
                </a:lnTo>
                <a:lnTo>
                  <a:pt x="9303" y="3836"/>
                </a:lnTo>
                <a:lnTo>
                  <a:pt x="9271" y="3842"/>
                </a:lnTo>
                <a:lnTo>
                  <a:pt x="9239" y="3848"/>
                </a:lnTo>
                <a:lnTo>
                  <a:pt x="9206" y="3854"/>
                </a:lnTo>
                <a:lnTo>
                  <a:pt x="9173" y="3857"/>
                </a:lnTo>
                <a:lnTo>
                  <a:pt x="9140" y="3861"/>
                </a:lnTo>
                <a:lnTo>
                  <a:pt x="9106" y="3864"/>
                </a:lnTo>
                <a:lnTo>
                  <a:pt x="9073" y="3866"/>
                </a:lnTo>
                <a:lnTo>
                  <a:pt x="9039" y="3867"/>
                </a:lnTo>
                <a:lnTo>
                  <a:pt x="9004" y="3867"/>
                </a:lnTo>
                <a:lnTo>
                  <a:pt x="9004" y="3867"/>
                </a:lnTo>
                <a:lnTo>
                  <a:pt x="8970" y="3867"/>
                </a:lnTo>
                <a:lnTo>
                  <a:pt x="8936" y="3866"/>
                </a:lnTo>
                <a:lnTo>
                  <a:pt x="8903" y="3864"/>
                </a:lnTo>
                <a:lnTo>
                  <a:pt x="8869" y="3862"/>
                </a:lnTo>
                <a:lnTo>
                  <a:pt x="8836" y="3857"/>
                </a:lnTo>
                <a:lnTo>
                  <a:pt x="8803" y="3854"/>
                </a:lnTo>
                <a:lnTo>
                  <a:pt x="8771" y="3848"/>
                </a:lnTo>
                <a:lnTo>
                  <a:pt x="8738" y="3842"/>
                </a:lnTo>
                <a:lnTo>
                  <a:pt x="8707" y="3836"/>
                </a:lnTo>
                <a:lnTo>
                  <a:pt x="8675" y="3829"/>
                </a:lnTo>
                <a:lnTo>
                  <a:pt x="8645" y="3821"/>
                </a:lnTo>
                <a:lnTo>
                  <a:pt x="8613" y="3812"/>
                </a:lnTo>
                <a:lnTo>
                  <a:pt x="8583" y="3803"/>
                </a:lnTo>
                <a:lnTo>
                  <a:pt x="8553" y="3793"/>
                </a:lnTo>
                <a:lnTo>
                  <a:pt x="8524" y="3782"/>
                </a:lnTo>
                <a:lnTo>
                  <a:pt x="8495" y="3772"/>
                </a:lnTo>
                <a:lnTo>
                  <a:pt x="8466" y="3759"/>
                </a:lnTo>
                <a:lnTo>
                  <a:pt x="8439" y="3746"/>
                </a:lnTo>
                <a:lnTo>
                  <a:pt x="8411" y="3733"/>
                </a:lnTo>
                <a:lnTo>
                  <a:pt x="8384" y="3720"/>
                </a:lnTo>
                <a:lnTo>
                  <a:pt x="8357" y="3705"/>
                </a:lnTo>
                <a:lnTo>
                  <a:pt x="8331" y="3690"/>
                </a:lnTo>
                <a:lnTo>
                  <a:pt x="8304" y="3674"/>
                </a:lnTo>
                <a:lnTo>
                  <a:pt x="8279" y="3658"/>
                </a:lnTo>
                <a:lnTo>
                  <a:pt x="8255" y="3641"/>
                </a:lnTo>
                <a:lnTo>
                  <a:pt x="8230" y="3624"/>
                </a:lnTo>
                <a:lnTo>
                  <a:pt x="8206" y="3606"/>
                </a:lnTo>
                <a:lnTo>
                  <a:pt x="8183" y="3588"/>
                </a:lnTo>
                <a:lnTo>
                  <a:pt x="8160" y="3568"/>
                </a:lnTo>
                <a:lnTo>
                  <a:pt x="8138" y="3549"/>
                </a:lnTo>
                <a:lnTo>
                  <a:pt x="8116" y="3529"/>
                </a:lnTo>
                <a:lnTo>
                  <a:pt x="8094" y="3508"/>
                </a:lnTo>
                <a:lnTo>
                  <a:pt x="8074" y="3487"/>
                </a:lnTo>
                <a:lnTo>
                  <a:pt x="8053" y="3465"/>
                </a:lnTo>
                <a:lnTo>
                  <a:pt x="8034" y="3443"/>
                </a:lnTo>
                <a:lnTo>
                  <a:pt x="8015" y="3421"/>
                </a:lnTo>
                <a:lnTo>
                  <a:pt x="7996" y="3398"/>
                </a:lnTo>
                <a:lnTo>
                  <a:pt x="7978" y="3375"/>
                </a:lnTo>
                <a:lnTo>
                  <a:pt x="7961" y="3351"/>
                </a:lnTo>
                <a:lnTo>
                  <a:pt x="7943" y="3327"/>
                </a:lnTo>
                <a:lnTo>
                  <a:pt x="7927" y="3301"/>
                </a:lnTo>
                <a:lnTo>
                  <a:pt x="7912" y="3277"/>
                </a:lnTo>
                <a:lnTo>
                  <a:pt x="7897" y="3252"/>
                </a:lnTo>
                <a:lnTo>
                  <a:pt x="7883" y="3225"/>
                </a:lnTo>
                <a:lnTo>
                  <a:pt x="7869" y="3200"/>
                </a:lnTo>
                <a:lnTo>
                  <a:pt x="7855" y="3172"/>
                </a:lnTo>
                <a:lnTo>
                  <a:pt x="7844" y="3145"/>
                </a:lnTo>
                <a:lnTo>
                  <a:pt x="7831" y="3118"/>
                </a:lnTo>
                <a:lnTo>
                  <a:pt x="7821" y="3090"/>
                </a:lnTo>
                <a:lnTo>
                  <a:pt x="7810" y="3062"/>
                </a:lnTo>
                <a:lnTo>
                  <a:pt x="7800" y="3034"/>
                </a:lnTo>
                <a:lnTo>
                  <a:pt x="7791" y="3005"/>
                </a:lnTo>
                <a:lnTo>
                  <a:pt x="7783" y="2977"/>
                </a:lnTo>
                <a:lnTo>
                  <a:pt x="7776" y="2947"/>
                </a:lnTo>
                <a:lnTo>
                  <a:pt x="7768" y="2918"/>
                </a:lnTo>
                <a:lnTo>
                  <a:pt x="7762" y="2888"/>
                </a:lnTo>
                <a:lnTo>
                  <a:pt x="7756" y="2858"/>
                </a:lnTo>
                <a:lnTo>
                  <a:pt x="7751" y="2828"/>
                </a:lnTo>
                <a:lnTo>
                  <a:pt x="7747" y="2796"/>
                </a:lnTo>
                <a:lnTo>
                  <a:pt x="7743" y="2765"/>
                </a:lnTo>
                <a:lnTo>
                  <a:pt x="7741" y="2734"/>
                </a:lnTo>
                <a:lnTo>
                  <a:pt x="7739" y="2703"/>
                </a:lnTo>
                <a:lnTo>
                  <a:pt x="7737" y="2672"/>
                </a:lnTo>
                <a:lnTo>
                  <a:pt x="7737" y="2640"/>
                </a:lnTo>
                <a:close/>
                <a:moveTo>
                  <a:pt x="9729" y="2640"/>
                </a:moveTo>
                <a:lnTo>
                  <a:pt x="9729" y="2633"/>
                </a:lnTo>
                <a:lnTo>
                  <a:pt x="9729" y="2633"/>
                </a:lnTo>
                <a:lnTo>
                  <a:pt x="9728" y="2595"/>
                </a:lnTo>
                <a:lnTo>
                  <a:pt x="9725" y="2557"/>
                </a:lnTo>
                <a:lnTo>
                  <a:pt x="9721" y="2520"/>
                </a:lnTo>
                <a:lnTo>
                  <a:pt x="9715" y="2483"/>
                </a:lnTo>
                <a:lnTo>
                  <a:pt x="9707" y="2447"/>
                </a:lnTo>
                <a:lnTo>
                  <a:pt x="9698" y="2412"/>
                </a:lnTo>
                <a:lnTo>
                  <a:pt x="9687" y="2377"/>
                </a:lnTo>
                <a:lnTo>
                  <a:pt x="9674" y="2343"/>
                </a:lnTo>
                <a:lnTo>
                  <a:pt x="9661" y="2310"/>
                </a:lnTo>
                <a:lnTo>
                  <a:pt x="9646" y="2277"/>
                </a:lnTo>
                <a:lnTo>
                  <a:pt x="9629" y="2246"/>
                </a:lnTo>
                <a:lnTo>
                  <a:pt x="9611" y="2216"/>
                </a:lnTo>
                <a:lnTo>
                  <a:pt x="9591" y="2186"/>
                </a:lnTo>
                <a:lnTo>
                  <a:pt x="9570" y="2158"/>
                </a:lnTo>
                <a:lnTo>
                  <a:pt x="9548" y="2131"/>
                </a:lnTo>
                <a:lnTo>
                  <a:pt x="9525" y="2104"/>
                </a:lnTo>
                <a:lnTo>
                  <a:pt x="9501" y="2080"/>
                </a:lnTo>
                <a:lnTo>
                  <a:pt x="9474" y="2056"/>
                </a:lnTo>
                <a:lnTo>
                  <a:pt x="9448" y="2034"/>
                </a:lnTo>
                <a:lnTo>
                  <a:pt x="9420" y="2013"/>
                </a:lnTo>
                <a:lnTo>
                  <a:pt x="9390" y="1993"/>
                </a:lnTo>
                <a:lnTo>
                  <a:pt x="9360" y="1975"/>
                </a:lnTo>
                <a:lnTo>
                  <a:pt x="9328" y="1957"/>
                </a:lnTo>
                <a:lnTo>
                  <a:pt x="9296" y="1942"/>
                </a:lnTo>
                <a:lnTo>
                  <a:pt x="9263" y="1929"/>
                </a:lnTo>
                <a:lnTo>
                  <a:pt x="9229" y="1917"/>
                </a:lnTo>
                <a:lnTo>
                  <a:pt x="9193" y="1907"/>
                </a:lnTo>
                <a:lnTo>
                  <a:pt x="9157" y="1898"/>
                </a:lnTo>
                <a:lnTo>
                  <a:pt x="9120" y="1892"/>
                </a:lnTo>
                <a:lnTo>
                  <a:pt x="9082" y="1887"/>
                </a:lnTo>
                <a:lnTo>
                  <a:pt x="9044" y="1883"/>
                </a:lnTo>
                <a:lnTo>
                  <a:pt x="9004" y="1883"/>
                </a:lnTo>
                <a:lnTo>
                  <a:pt x="9004" y="1883"/>
                </a:lnTo>
                <a:lnTo>
                  <a:pt x="8965" y="1883"/>
                </a:lnTo>
                <a:lnTo>
                  <a:pt x="8927" y="1887"/>
                </a:lnTo>
                <a:lnTo>
                  <a:pt x="8889" y="1892"/>
                </a:lnTo>
                <a:lnTo>
                  <a:pt x="8852" y="1898"/>
                </a:lnTo>
                <a:lnTo>
                  <a:pt x="8816" y="1907"/>
                </a:lnTo>
                <a:lnTo>
                  <a:pt x="8781" y="1917"/>
                </a:lnTo>
                <a:lnTo>
                  <a:pt x="8746" y="1929"/>
                </a:lnTo>
                <a:lnTo>
                  <a:pt x="8714" y="1941"/>
                </a:lnTo>
                <a:lnTo>
                  <a:pt x="8682" y="1956"/>
                </a:lnTo>
                <a:lnTo>
                  <a:pt x="8650" y="1972"/>
                </a:lnTo>
                <a:lnTo>
                  <a:pt x="8620" y="1991"/>
                </a:lnTo>
                <a:lnTo>
                  <a:pt x="8591" y="2011"/>
                </a:lnTo>
                <a:lnTo>
                  <a:pt x="8564" y="2031"/>
                </a:lnTo>
                <a:lnTo>
                  <a:pt x="8537" y="2053"/>
                </a:lnTo>
                <a:lnTo>
                  <a:pt x="8512" y="2076"/>
                </a:lnTo>
                <a:lnTo>
                  <a:pt x="8487" y="2101"/>
                </a:lnTo>
                <a:lnTo>
                  <a:pt x="8464" y="2127"/>
                </a:lnTo>
                <a:lnTo>
                  <a:pt x="8442" y="2154"/>
                </a:lnTo>
                <a:lnTo>
                  <a:pt x="8421" y="2182"/>
                </a:lnTo>
                <a:lnTo>
                  <a:pt x="8403" y="2212"/>
                </a:lnTo>
                <a:lnTo>
                  <a:pt x="8384" y="2242"/>
                </a:lnTo>
                <a:lnTo>
                  <a:pt x="8368" y="2273"/>
                </a:lnTo>
                <a:lnTo>
                  <a:pt x="8353" y="2304"/>
                </a:lnTo>
                <a:lnTo>
                  <a:pt x="8340" y="2338"/>
                </a:lnTo>
                <a:lnTo>
                  <a:pt x="8328" y="2371"/>
                </a:lnTo>
                <a:lnTo>
                  <a:pt x="8317" y="2406"/>
                </a:lnTo>
                <a:lnTo>
                  <a:pt x="8308" y="2440"/>
                </a:lnTo>
                <a:lnTo>
                  <a:pt x="8301" y="2476"/>
                </a:lnTo>
                <a:lnTo>
                  <a:pt x="8295" y="2513"/>
                </a:lnTo>
                <a:lnTo>
                  <a:pt x="8291" y="2550"/>
                </a:lnTo>
                <a:lnTo>
                  <a:pt x="8288" y="2588"/>
                </a:lnTo>
                <a:lnTo>
                  <a:pt x="8287" y="2626"/>
                </a:lnTo>
                <a:lnTo>
                  <a:pt x="8287" y="2633"/>
                </a:lnTo>
                <a:lnTo>
                  <a:pt x="8287" y="2633"/>
                </a:lnTo>
                <a:lnTo>
                  <a:pt x="8288" y="2672"/>
                </a:lnTo>
                <a:lnTo>
                  <a:pt x="8291" y="2708"/>
                </a:lnTo>
                <a:lnTo>
                  <a:pt x="8295" y="2747"/>
                </a:lnTo>
                <a:lnTo>
                  <a:pt x="8301" y="2782"/>
                </a:lnTo>
                <a:lnTo>
                  <a:pt x="8309" y="2819"/>
                </a:lnTo>
                <a:lnTo>
                  <a:pt x="8318" y="2854"/>
                </a:lnTo>
                <a:lnTo>
                  <a:pt x="8329" y="2889"/>
                </a:lnTo>
                <a:lnTo>
                  <a:pt x="8341" y="2923"/>
                </a:lnTo>
                <a:lnTo>
                  <a:pt x="8354" y="2956"/>
                </a:lnTo>
                <a:lnTo>
                  <a:pt x="8370" y="2988"/>
                </a:lnTo>
                <a:lnTo>
                  <a:pt x="8387" y="3019"/>
                </a:lnTo>
                <a:lnTo>
                  <a:pt x="8405" y="3051"/>
                </a:lnTo>
                <a:lnTo>
                  <a:pt x="8425" y="3079"/>
                </a:lnTo>
                <a:lnTo>
                  <a:pt x="8446" y="3108"/>
                </a:lnTo>
                <a:lnTo>
                  <a:pt x="8468" y="3136"/>
                </a:lnTo>
                <a:lnTo>
                  <a:pt x="8491" y="3161"/>
                </a:lnTo>
                <a:lnTo>
                  <a:pt x="8515" y="3187"/>
                </a:lnTo>
                <a:lnTo>
                  <a:pt x="8540" y="3210"/>
                </a:lnTo>
                <a:lnTo>
                  <a:pt x="8568" y="3233"/>
                </a:lnTo>
                <a:lnTo>
                  <a:pt x="8596" y="3254"/>
                </a:lnTo>
                <a:lnTo>
                  <a:pt x="8625" y="3274"/>
                </a:lnTo>
                <a:lnTo>
                  <a:pt x="8656" y="3292"/>
                </a:lnTo>
                <a:lnTo>
                  <a:pt x="8687" y="3308"/>
                </a:lnTo>
                <a:lnTo>
                  <a:pt x="8720" y="3323"/>
                </a:lnTo>
                <a:lnTo>
                  <a:pt x="8753" y="3337"/>
                </a:lnTo>
                <a:lnTo>
                  <a:pt x="8787" y="3349"/>
                </a:lnTo>
                <a:lnTo>
                  <a:pt x="8823" y="3359"/>
                </a:lnTo>
                <a:lnTo>
                  <a:pt x="8859" y="3368"/>
                </a:lnTo>
                <a:lnTo>
                  <a:pt x="8896" y="3374"/>
                </a:lnTo>
                <a:lnTo>
                  <a:pt x="8934" y="3380"/>
                </a:lnTo>
                <a:lnTo>
                  <a:pt x="8972" y="3382"/>
                </a:lnTo>
                <a:lnTo>
                  <a:pt x="9011" y="3383"/>
                </a:lnTo>
                <a:lnTo>
                  <a:pt x="9011" y="3383"/>
                </a:lnTo>
                <a:lnTo>
                  <a:pt x="9051" y="3382"/>
                </a:lnTo>
                <a:lnTo>
                  <a:pt x="9089" y="3380"/>
                </a:lnTo>
                <a:lnTo>
                  <a:pt x="9127" y="3375"/>
                </a:lnTo>
                <a:lnTo>
                  <a:pt x="9164" y="3368"/>
                </a:lnTo>
                <a:lnTo>
                  <a:pt x="9200" y="3360"/>
                </a:lnTo>
                <a:lnTo>
                  <a:pt x="9235" y="3350"/>
                </a:lnTo>
                <a:lnTo>
                  <a:pt x="9268" y="3338"/>
                </a:lnTo>
                <a:lnTo>
                  <a:pt x="9302" y="3324"/>
                </a:lnTo>
                <a:lnTo>
                  <a:pt x="9334" y="3309"/>
                </a:lnTo>
                <a:lnTo>
                  <a:pt x="9365" y="3293"/>
                </a:lnTo>
                <a:lnTo>
                  <a:pt x="9396" y="3276"/>
                </a:lnTo>
                <a:lnTo>
                  <a:pt x="9425" y="3256"/>
                </a:lnTo>
                <a:lnTo>
                  <a:pt x="9452" y="3235"/>
                </a:lnTo>
                <a:lnTo>
                  <a:pt x="9479" y="3213"/>
                </a:lnTo>
                <a:lnTo>
                  <a:pt x="9504" y="3189"/>
                </a:lnTo>
                <a:lnTo>
                  <a:pt x="9529" y="3165"/>
                </a:lnTo>
                <a:lnTo>
                  <a:pt x="9552" y="3139"/>
                </a:lnTo>
                <a:lnTo>
                  <a:pt x="9574" y="3112"/>
                </a:lnTo>
                <a:lnTo>
                  <a:pt x="9593" y="3084"/>
                </a:lnTo>
                <a:lnTo>
                  <a:pt x="9613" y="3055"/>
                </a:lnTo>
                <a:lnTo>
                  <a:pt x="9630" y="3025"/>
                </a:lnTo>
                <a:lnTo>
                  <a:pt x="9648" y="2994"/>
                </a:lnTo>
                <a:lnTo>
                  <a:pt x="9663" y="2962"/>
                </a:lnTo>
                <a:lnTo>
                  <a:pt x="9676" y="2929"/>
                </a:lnTo>
                <a:lnTo>
                  <a:pt x="9688" y="2895"/>
                </a:lnTo>
                <a:lnTo>
                  <a:pt x="9699" y="2861"/>
                </a:lnTo>
                <a:lnTo>
                  <a:pt x="9708" y="2825"/>
                </a:lnTo>
                <a:lnTo>
                  <a:pt x="9715" y="2789"/>
                </a:lnTo>
                <a:lnTo>
                  <a:pt x="9721" y="2752"/>
                </a:lnTo>
                <a:lnTo>
                  <a:pt x="9725" y="2715"/>
                </a:lnTo>
                <a:lnTo>
                  <a:pt x="9728" y="2678"/>
                </a:lnTo>
                <a:lnTo>
                  <a:pt x="9729" y="2640"/>
                </a:lnTo>
                <a:close/>
                <a:moveTo>
                  <a:pt x="10572" y="1440"/>
                </a:moveTo>
                <a:lnTo>
                  <a:pt x="11665" y="1440"/>
                </a:lnTo>
                <a:lnTo>
                  <a:pt x="11665" y="1440"/>
                </a:lnTo>
                <a:lnTo>
                  <a:pt x="11720" y="1441"/>
                </a:lnTo>
                <a:lnTo>
                  <a:pt x="11776" y="1443"/>
                </a:lnTo>
                <a:lnTo>
                  <a:pt x="11828" y="1449"/>
                </a:lnTo>
                <a:lnTo>
                  <a:pt x="11880" y="1456"/>
                </a:lnTo>
                <a:lnTo>
                  <a:pt x="11930" y="1464"/>
                </a:lnTo>
                <a:lnTo>
                  <a:pt x="11977" y="1474"/>
                </a:lnTo>
                <a:lnTo>
                  <a:pt x="12023" y="1487"/>
                </a:lnTo>
                <a:lnTo>
                  <a:pt x="12067" y="1502"/>
                </a:lnTo>
                <a:lnTo>
                  <a:pt x="12110" y="1518"/>
                </a:lnTo>
                <a:lnTo>
                  <a:pt x="12152" y="1536"/>
                </a:lnTo>
                <a:lnTo>
                  <a:pt x="12191" y="1556"/>
                </a:lnTo>
                <a:lnTo>
                  <a:pt x="12228" y="1577"/>
                </a:lnTo>
                <a:lnTo>
                  <a:pt x="12264" y="1602"/>
                </a:lnTo>
                <a:lnTo>
                  <a:pt x="12299" y="1626"/>
                </a:lnTo>
                <a:lnTo>
                  <a:pt x="12331" y="1654"/>
                </a:lnTo>
                <a:lnTo>
                  <a:pt x="12361" y="1681"/>
                </a:lnTo>
                <a:lnTo>
                  <a:pt x="12361" y="1681"/>
                </a:lnTo>
                <a:lnTo>
                  <a:pt x="12386" y="1708"/>
                </a:lnTo>
                <a:lnTo>
                  <a:pt x="12409" y="1734"/>
                </a:lnTo>
                <a:lnTo>
                  <a:pt x="12429" y="1762"/>
                </a:lnTo>
                <a:lnTo>
                  <a:pt x="12449" y="1791"/>
                </a:lnTo>
                <a:lnTo>
                  <a:pt x="12468" y="1822"/>
                </a:lnTo>
                <a:lnTo>
                  <a:pt x="12484" y="1853"/>
                </a:lnTo>
                <a:lnTo>
                  <a:pt x="12500" y="1886"/>
                </a:lnTo>
                <a:lnTo>
                  <a:pt x="12514" y="1920"/>
                </a:lnTo>
                <a:lnTo>
                  <a:pt x="12526" y="1955"/>
                </a:lnTo>
                <a:lnTo>
                  <a:pt x="12536" y="1991"/>
                </a:lnTo>
                <a:lnTo>
                  <a:pt x="12545" y="2028"/>
                </a:lnTo>
                <a:lnTo>
                  <a:pt x="12553" y="2066"/>
                </a:lnTo>
                <a:lnTo>
                  <a:pt x="12559" y="2105"/>
                </a:lnTo>
                <a:lnTo>
                  <a:pt x="12563" y="2145"/>
                </a:lnTo>
                <a:lnTo>
                  <a:pt x="12565" y="2185"/>
                </a:lnTo>
                <a:lnTo>
                  <a:pt x="12566" y="2228"/>
                </a:lnTo>
                <a:lnTo>
                  <a:pt x="12566" y="2234"/>
                </a:lnTo>
                <a:lnTo>
                  <a:pt x="12566" y="2234"/>
                </a:lnTo>
                <a:lnTo>
                  <a:pt x="12565" y="2269"/>
                </a:lnTo>
                <a:lnTo>
                  <a:pt x="12564" y="2305"/>
                </a:lnTo>
                <a:lnTo>
                  <a:pt x="12560" y="2339"/>
                </a:lnTo>
                <a:lnTo>
                  <a:pt x="12557" y="2372"/>
                </a:lnTo>
                <a:lnTo>
                  <a:pt x="12551" y="2405"/>
                </a:lnTo>
                <a:lnTo>
                  <a:pt x="12545" y="2436"/>
                </a:lnTo>
                <a:lnTo>
                  <a:pt x="12537" y="2467"/>
                </a:lnTo>
                <a:lnTo>
                  <a:pt x="12529" y="2496"/>
                </a:lnTo>
                <a:lnTo>
                  <a:pt x="12519" y="2526"/>
                </a:lnTo>
                <a:lnTo>
                  <a:pt x="12508" y="2554"/>
                </a:lnTo>
                <a:lnTo>
                  <a:pt x="12497" y="2581"/>
                </a:lnTo>
                <a:lnTo>
                  <a:pt x="12484" y="2608"/>
                </a:lnTo>
                <a:lnTo>
                  <a:pt x="12470" y="2633"/>
                </a:lnTo>
                <a:lnTo>
                  <a:pt x="12456" y="2659"/>
                </a:lnTo>
                <a:lnTo>
                  <a:pt x="12440" y="2683"/>
                </a:lnTo>
                <a:lnTo>
                  <a:pt x="12424" y="2706"/>
                </a:lnTo>
                <a:lnTo>
                  <a:pt x="12406" y="2729"/>
                </a:lnTo>
                <a:lnTo>
                  <a:pt x="12388" y="2751"/>
                </a:lnTo>
                <a:lnTo>
                  <a:pt x="12369" y="2772"/>
                </a:lnTo>
                <a:lnTo>
                  <a:pt x="12350" y="2792"/>
                </a:lnTo>
                <a:lnTo>
                  <a:pt x="12329" y="2811"/>
                </a:lnTo>
                <a:lnTo>
                  <a:pt x="12307" y="2830"/>
                </a:lnTo>
                <a:lnTo>
                  <a:pt x="12285" y="2848"/>
                </a:lnTo>
                <a:lnTo>
                  <a:pt x="12262" y="2866"/>
                </a:lnTo>
                <a:lnTo>
                  <a:pt x="12239" y="2882"/>
                </a:lnTo>
                <a:lnTo>
                  <a:pt x="12214" y="2897"/>
                </a:lnTo>
                <a:lnTo>
                  <a:pt x="12189" y="2912"/>
                </a:lnTo>
                <a:lnTo>
                  <a:pt x="12163" y="2926"/>
                </a:lnTo>
                <a:lnTo>
                  <a:pt x="12137" y="2940"/>
                </a:lnTo>
                <a:lnTo>
                  <a:pt x="12110" y="2951"/>
                </a:lnTo>
                <a:lnTo>
                  <a:pt x="12082" y="2963"/>
                </a:lnTo>
                <a:lnTo>
                  <a:pt x="12053" y="2974"/>
                </a:lnTo>
                <a:lnTo>
                  <a:pt x="12638" y="3827"/>
                </a:lnTo>
                <a:lnTo>
                  <a:pt x="12023" y="3827"/>
                </a:lnTo>
                <a:lnTo>
                  <a:pt x="11511" y="3063"/>
                </a:lnTo>
                <a:lnTo>
                  <a:pt x="11098" y="3063"/>
                </a:lnTo>
                <a:lnTo>
                  <a:pt x="11098" y="3827"/>
                </a:lnTo>
                <a:lnTo>
                  <a:pt x="10572" y="3827"/>
                </a:lnTo>
                <a:lnTo>
                  <a:pt x="10572" y="1440"/>
                </a:lnTo>
                <a:close/>
                <a:moveTo>
                  <a:pt x="11630" y="2599"/>
                </a:moveTo>
                <a:lnTo>
                  <a:pt x="11630" y="2599"/>
                </a:lnTo>
                <a:lnTo>
                  <a:pt x="11654" y="2599"/>
                </a:lnTo>
                <a:lnTo>
                  <a:pt x="11677" y="2598"/>
                </a:lnTo>
                <a:lnTo>
                  <a:pt x="11699" y="2595"/>
                </a:lnTo>
                <a:lnTo>
                  <a:pt x="11721" y="2593"/>
                </a:lnTo>
                <a:lnTo>
                  <a:pt x="11742" y="2589"/>
                </a:lnTo>
                <a:lnTo>
                  <a:pt x="11763" y="2585"/>
                </a:lnTo>
                <a:lnTo>
                  <a:pt x="11783" y="2580"/>
                </a:lnTo>
                <a:lnTo>
                  <a:pt x="11801" y="2574"/>
                </a:lnTo>
                <a:lnTo>
                  <a:pt x="11820" y="2569"/>
                </a:lnTo>
                <a:lnTo>
                  <a:pt x="11837" y="2562"/>
                </a:lnTo>
                <a:lnTo>
                  <a:pt x="11854" y="2554"/>
                </a:lnTo>
                <a:lnTo>
                  <a:pt x="11871" y="2546"/>
                </a:lnTo>
                <a:lnTo>
                  <a:pt x="11886" y="2536"/>
                </a:lnTo>
                <a:lnTo>
                  <a:pt x="11901" y="2527"/>
                </a:lnTo>
                <a:lnTo>
                  <a:pt x="11915" y="2517"/>
                </a:lnTo>
                <a:lnTo>
                  <a:pt x="11927" y="2505"/>
                </a:lnTo>
                <a:lnTo>
                  <a:pt x="11940" y="2495"/>
                </a:lnTo>
                <a:lnTo>
                  <a:pt x="11952" y="2482"/>
                </a:lnTo>
                <a:lnTo>
                  <a:pt x="11963" y="2469"/>
                </a:lnTo>
                <a:lnTo>
                  <a:pt x="11974" y="2457"/>
                </a:lnTo>
                <a:lnTo>
                  <a:pt x="11983" y="2443"/>
                </a:lnTo>
                <a:lnTo>
                  <a:pt x="11991" y="2429"/>
                </a:lnTo>
                <a:lnTo>
                  <a:pt x="11999" y="2414"/>
                </a:lnTo>
                <a:lnTo>
                  <a:pt x="12006" y="2399"/>
                </a:lnTo>
                <a:lnTo>
                  <a:pt x="12013" y="2384"/>
                </a:lnTo>
                <a:lnTo>
                  <a:pt x="12018" y="2368"/>
                </a:lnTo>
                <a:lnTo>
                  <a:pt x="12022" y="2350"/>
                </a:lnTo>
                <a:lnTo>
                  <a:pt x="12027" y="2334"/>
                </a:lnTo>
                <a:lnTo>
                  <a:pt x="12029" y="2317"/>
                </a:lnTo>
                <a:lnTo>
                  <a:pt x="12031" y="2298"/>
                </a:lnTo>
                <a:lnTo>
                  <a:pt x="12033" y="2280"/>
                </a:lnTo>
                <a:lnTo>
                  <a:pt x="12034" y="2261"/>
                </a:lnTo>
                <a:lnTo>
                  <a:pt x="12034" y="2254"/>
                </a:lnTo>
                <a:lnTo>
                  <a:pt x="12034" y="2254"/>
                </a:lnTo>
                <a:lnTo>
                  <a:pt x="12033" y="2234"/>
                </a:lnTo>
                <a:lnTo>
                  <a:pt x="12031" y="2214"/>
                </a:lnTo>
                <a:lnTo>
                  <a:pt x="12029" y="2194"/>
                </a:lnTo>
                <a:lnTo>
                  <a:pt x="12026" y="2176"/>
                </a:lnTo>
                <a:lnTo>
                  <a:pt x="12022" y="2157"/>
                </a:lnTo>
                <a:lnTo>
                  <a:pt x="12018" y="2140"/>
                </a:lnTo>
                <a:lnTo>
                  <a:pt x="12012" y="2123"/>
                </a:lnTo>
                <a:lnTo>
                  <a:pt x="12005" y="2106"/>
                </a:lnTo>
                <a:lnTo>
                  <a:pt x="11997" y="2090"/>
                </a:lnTo>
                <a:lnTo>
                  <a:pt x="11989" y="2075"/>
                </a:lnTo>
                <a:lnTo>
                  <a:pt x="11981" y="2061"/>
                </a:lnTo>
                <a:lnTo>
                  <a:pt x="11970" y="2048"/>
                </a:lnTo>
                <a:lnTo>
                  <a:pt x="11960" y="2035"/>
                </a:lnTo>
                <a:lnTo>
                  <a:pt x="11948" y="2022"/>
                </a:lnTo>
                <a:lnTo>
                  <a:pt x="11935" y="2011"/>
                </a:lnTo>
                <a:lnTo>
                  <a:pt x="11923" y="2000"/>
                </a:lnTo>
                <a:lnTo>
                  <a:pt x="11909" y="1990"/>
                </a:lnTo>
                <a:lnTo>
                  <a:pt x="11895" y="1979"/>
                </a:lnTo>
                <a:lnTo>
                  <a:pt x="11880" y="1970"/>
                </a:lnTo>
                <a:lnTo>
                  <a:pt x="11864" y="1962"/>
                </a:lnTo>
                <a:lnTo>
                  <a:pt x="11846" y="1954"/>
                </a:lnTo>
                <a:lnTo>
                  <a:pt x="11829" y="1947"/>
                </a:lnTo>
                <a:lnTo>
                  <a:pt x="11812" y="1941"/>
                </a:lnTo>
                <a:lnTo>
                  <a:pt x="11793" y="1935"/>
                </a:lnTo>
                <a:lnTo>
                  <a:pt x="11773" y="1930"/>
                </a:lnTo>
                <a:lnTo>
                  <a:pt x="11754" y="1926"/>
                </a:lnTo>
                <a:lnTo>
                  <a:pt x="11733" y="1922"/>
                </a:lnTo>
                <a:lnTo>
                  <a:pt x="11711" y="1919"/>
                </a:lnTo>
                <a:lnTo>
                  <a:pt x="11689" y="1917"/>
                </a:lnTo>
                <a:lnTo>
                  <a:pt x="11667" y="1915"/>
                </a:lnTo>
                <a:lnTo>
                  <a:pt x="11644" y="1914"/>
                </a:lnTo>
                <a:lnTo>
                  <a:pt x="11620" y="1914"/>
                </a:lnTo>
                <a:lnTo>
                  <a:pt x="11098" y="1914"/>
                </a:lnTo>
                <a:lnTo>
                  <a:pt x="11098" y="2599"/>
                </a:lnTo>
                <a:lnTo>
                  <a:pt x="11630" y="2599"/>
                </a:lnTo>
                <a:close/>
                <a:moveTo>
                  <a:pt x="12883" y="1440"/>
                </a:moveTo>
                <a:lnTo>
                  <a:pt x="13408" y="1440"/>
                </a:lnTo>
                <a:lnTo>
                  <a:pt x="13408" y="3349"/>
                </a:lnTo>
                <a:lnTo>
                  <a:pt x="14600" y="3349"/>
                </a:lnTo>
                <a:lnTo>
                  <a:pt x="14600" y="3827"/>
                </a:lnTo>
                <a:lnTo>
                  <a:pt x="12883" y="3827"/>
                </a:lnTo>
                <a:lnTo>
                  <a:pt x="12883" y="1440"/>
                </a:lnTo>
                <a:close/>
                <a:moveTo>
                  <a:pt x="14889" y="1440"/>
                </a:moveTo>
                <a:lnTo>
                  <a:pt x="15822" y="1440"/>
                </a:lnTo>
                <a:lnTo>
                  <a:pt x="15822" y="1440"/>
                </a:lnTo>
                <a:lnTo>
                  <a:pt x="15857" y="1440"/>
                </a:lnTo>
                <a:lnTo>
                  <a:pt x="15891" y="1441"/>
                </a:lnTo>
                <a:lnTo>
                  <a:pt x="15926" y="1443"/>
                </a:lnTo>
                <a:lnTo>
                  <a:pt x="15960" y="1446"/>
                </a:lnTo>
                <a:lnTo>
                  <a:pt x="15994" y="1449"/>
                </a:lnTo>
                <a:lnTo>
                  <a:pt x="16027" y="1452"/>
                </a:lnTo>
                <a:lnTo>
                  <a:pt x="16060" y="1457"/>
                </a:lnTo>
                <a:lnTo>
                  <a:pt x="16093" y="1463"/>
                </a:lnTo>
                <a:lnTo>
                  <a:pt x="16124" y="1469"/>
                </a:lnTo>
                <a:lnTo>
                  <a:pt x="16156" y="1476"/>
                </a:lnTo>
                <a:lnTo>
                  <a:pt x="16188" y="1484"/>
                </a:lnTo>
                <a:lnTo>
                  <a:pt x="16219" y="1492"/>
                </a:lnTo>
                <a:lnTo>
                  <a:pt x="16249" y="1500"/>
                </a:lnTo>
                <a:lnTo>
                  <a:pt x="16279" y="1510"/>
                </a:lnTo>
                <a:lnTo>
                  <a:pt x="16308" y="1519"/>
                </a:lnTo>
                <a:lnTo>
                  <a:pt x="16338" y="1531"/>
                </a:lnTo>
                <a:lnTo>
                  <a:pt x="16366" y="1541"/>
                </a:lnTo>
                <a:lnTo>
                  <a:pt x="16395" y="1554"/>
                </a:lnTo>
                <a:lnTo>
                  <a:pt x="16423" y="1567"/>
                </a:lnTo>
                <a:lnTo>
                  <a:pt x="16449" y="1580"/>
                </a:lnTo>
                <a:lnTo>
                  <a:pt x="16477" y="1593"/>
                </a:lnTo>
                <a:lnTo>
                  <a:pt x="16502" y="1607"/>
                </a:lnTo>
                <a:lnTo>
                  <a:pt x="16529" y="1622"/>
                </a:lnTo>
                <a:lnTo>
                  <a:pt x="16555" y="1637"/>
                </a:lnTo>
                <a:lnTo>
                  <a:pt x="16579" y="1654"/>
                </a:lnTo>
                <a:lnTo>
                  <a:pt x="16603" y="1671"/>
                </a:lnTo>
                <a:lnTo>
                  <a:pt x="16627" y="1687"/>
                </a:lnTo>
                <a:lnTo>
                  <a:pt x="16651" y="1706"/>
                </a:lnTo>
                <a:lnTo>
                  <a:pt x="16674" y="1723"/>
                </a:lnTo>
                <a:lnTo>
                  <a:pt x="16696" y="1742"/>
                </a:lnTo>
                <a:lnTo>
                  <a:pt x="16718" y="1761"/>
                </a:lnTo>
                <a:lnTo>
                  <a:pt x="16738" y="1781"/>
                </a:lnTo>
                <a:lnTo>
                  <a:pt x="16759" y="1801"/>
                </a:lnTo>
                <a:lnTo>
                  <a:pt x="16780" y="1822"/>
                </a:lnTo>
                <a:lnTo>
                  <a:pt x="16800" y="1843"/>
                </a:lnTo>
                <a:lnTo>
                  <a:pt x="16818" y="1865"/>
                </a:lnTo>
                <a:lnTo>
                  <a:pt x="16837" y="1887"/>
                </a:lnTo>
                <a:lnTo>
                  <a:pt x="16854" y="1909"/>
                </a:lnTo>
                <a:lnTo>
                  <a:pt x="16872" y="1932"/>
                </a:lnTo>
                <a:lnTo>
                  <a:pt x="16889" y="1955"/>
                </a:lnTo>
                <a:lnTo>
                  <a:pt x="16905" y="1979"/>
                </a:lnTo>
                <a:lnTo>
                  <a:pt x="16920" y="2004"/>
                </a:lnTo>
                <a:lnTo>
                  <a:pt x="16935" y="2028"/>
                </a:lnTo>
                <a:lnTo>
                  <a:pt x="16949" y="2053"/>
                </a:lnTo>
                <a:lnTo>
                  <a:pt x="16963" y="2079"/>
                </a:lnTo>
                <a:lnTo>
                  <a:pt x="16976" y="2104"/>
                </a:lnTo>
                <a:lnTo>
                  <a:pt x="16988" y="2131"/>
                </a:lnTo>
                <a:lnTo>
                  <a:pt x="17000" y="2157"/>
                </a:lnTo>
                <a:lnTo>
                  <a:pt x="17010" y="2184"/>
                </a:lnTo>
                <a:lnTo>
                  <a:pt x="17021" y="2212"/>
                </a:lnTo>
                <a:lnTo>
                  <a:pt x="17030" y="2239"/>
                </a:lnTo>
                <a:lnTo>
                  <a:pt x="17039" y="2267"/>
                </a:lnTo>
                <a:lnTo>
                  <a:pt x="17047" y="2296"/>
                </a:lnTo>
                <a:lnTo>
                  <a:pt x="17056" y="2324"/>
                </a:lnTo>
                <a:lnTo>
                  <a:pt x="17062" y="2353"/>
                </a:lnTo>
                <a:lnTo>
                  <a:pt x="17068" y="2383"/>
                </a:lnTo>
                <a:lnTo>
                  <a:pt x="17074" y="2412"/>
                </a:lnTo>
                <a:lnTo>
                  <a:pt x="17079" y="2442"/>
                </a:lnTo>
                <a:lnTo>
                  <a:pt x="17083" y="2472"/>
                </a:lnTo>
                <a:lnTo>
                  <a:pt x="17087" y="2502"/>
                </a:lnTo>
                <a:lnTo>
                  <a:pt x="17089" y="2533"/>
                </a:lnTo>
                <a:lnTo>
                  <a:pt x="17091" y="2564"/>
                </a:lnTo>
                <a:lnTo>
                  <a:pt x="17093" y="2595"/>
                </a:lnTo>
                <a:lnTo>
                  <a:pt x="17093" y="2626"/>
                </a:lnTo>
                <a:lnTo>
                  <a:pt x="17093" y="2633"/>
                </a:lnTo>
                <a:lnTo>
                  <a:pt x="17093" y="2633"/>
                </a:lnTo>
                <a:lnTo>
                  <a:pt x="17093" y="2665"/>
                </a:lnTo>
                <a:lnTo>
                  <a:pt x="17091" y="2696"/>
                </a:lnTo>
                <a:lnTo>
                  <a:pt x="17089" y="2727"/>
                </a:lnTo>
                <a:lnTo>
                  <a:pt x="17087" y="2757"/>
                </a:lnTo>
                <a:lnTo>
                  <a:pt x="17083" y="2788"/>
                </a:lnTo>
                <a:lnTo>
                  <a:pt x="17079" y="2818"/>
                </a:lnTo>
                <a:lnTo>
                  <a:pt x="17074" y="2847"/>
                </a:lnTo>
                <a:lnTo>
                  <a:pt x="17068" y="2877"/>
                </a:lnTo>
                <a:lnTo>
                  <a:pt x="17062" y="2906"/>
                </a:lnTo>
                <a:lnTo>
                  <a:pt x="17056" y="2936"/>
                </a:lnTo>
                <a:lnTo>
                  <a:pt x="17047" y="2964"/>
                </a:lnTo>
                <a:lnTo>
                  <a:pt x="17039" y="2993"/>
                </a:lnTo>
                <a:lnTo>
                  <a:pt x="17030" y="3020"/>
                </a:lnTo>
                <a:lnTo>
                  <a:pt x="17021" y="3048"/>
                </a:lnTo>
                <a:lnTo>
                  <a:pt x="17010" y="3076"/>
                </a:lnTo>
                <a:lnTo>
                  <a:pt x="17000" y="3103"/>
                </a:lnTo>
                <a:lnTo>
                  <a:pt x="16988" y="3130"/>
                </a:lnTo>
                <a:lnTo>
                  <a:pt x="16976" y="3156"/>
                </a:lnTo>
                <a:lnTo>
                  <a:pt x="16963" y="3182"/>
                </a:lnTo>
                <a:lnTo>
                  <a:pt x="16949" y="3208"/>
                </a:lnTo>
                <a:lnTo>
                  <a:pt x="16935" y="3233"/>
                </a:lnTo>
                <a:lnTo>
                  <a:pt x="16920" y="3257"/>
                </a:lnTo>
                <a:lnTo>
                  <a:pt x="16905" y="3282"/>
                </a:lnTo>
                <a:lnTo>
                  <a:pt x="16889" y="3306"/>
                </a:lnTo>
                <a:lnTo>
                  <a:pt x="16872" y="3329"/>
                </a:lnTo>
                <a:lnTo>
                  <a:pt x="16854" y="3352"/>
                </a:lnTo>
                <a:lnTo>
                  <a:pt x="16837" y="3375"/>
                </a:lnTo>
                <a:lnTo>
                  <a:pt x="16818" y="3397"/>
                </a:lnTo>
                <a:lnTo>
                  <a:pt x="16800" y="3419"/>
                </a:lnTo>
                <a:lnTo>
                  <a:pt x="16780" y="3441"/>
                </a:lnTo>
                <a:lnTo>
                  <a:pt x="16759" y="3462"/>
                </a:lnTo>
                <a:lnTo>
                  <a:pt x="16738" y="3482"/>
                </a:lnTo>
                <a:lnTo>
                  <a:pt x="16718" y="3501"/>
                </a:lnTo>
                <a:lnTo>
                  <a:pt x="16696" y="3521"/>
                </a:lnTo>
                <a:lnTo>
                  <a:pt x="16674" y="3539"/>
                </a:lnTo>
                <a:lnTo>
                  <a:pt x="16651" y="3558"/>
                </a:lnTo>
                <a:lnTo>
                  <a:pt x="16627" y="3576"/>
                </a:lnTo>
                <a:lnTo>
                  <a:pt x="16603" y="3594"/>
                </a:lnTo>
                <a:lnTo>
                  <a:pt x="16579" y="3610"/>
                </a:lnTo>
                <a:lnTo>
                  <a:pt x="16555" y="3626"/>
                </a:lnTo>
                <a:lnTo>
                  <a:pt x="16529" y="3642"/>
                </a:lnTo>
                <a:lnTo>
                  <a:pt x="16502" y="3657"/>
                </a:lnTo>
                <a:lnTo>
                  <a:pt x="16477" y="3671"/>
                </a:lnTo>
                <a:lnTo>
                  <a:pt x="16449" y="3685"/>
                </a:lnTo>
                <a:lnTo>
                  <a:pt x="16423" y="3699"/>
                </a:lnTo>
                <a:lnTo>
                  <a:pt x="16395" y="3711"/>
                </a:lnTo>
                <a:lnTo>
                  <a:pt x="16366" y="3723"/>
                </a:lnTo>
                <a:lnTo>
                  <a:pt x="16338" y="3735"/>
                </a:lnTo>
                <a:lnTo>
                  <a:pt x="16308" y="3745"/>
                </a:lnTo>
                <a:lnTo>
                  <a:pt x="16279" y="3755"/>
                </a:lnTo>
                <a:lnTo>
                  <a:pt x="16249" y="3765"/>
                </a:lnTo>
                <a:lnTo>
                  <a:pt x="16219" y="3774"/>
                </a:lnTo>
                <a:lnTo>
                  <a:pt x="16188" y="3782"/>
                </a:lnTo>
                <a:lnTo>
                  <a:pt x="16156" y="3790"/>
                </a:lnTo>
                <a:lnTo>
                  <a:pt x="16124" y="3797"/>
                </a:lnTo>
                <a:lnTo>
                  <a:pt x="16093" y="3803"/>
                </a:lnTo>
                <a:lnTo>
                  <a:pt x="16060" y="3809"/>
                </a:lnTo>
                <a:lnTo>
                  <a:pt x="16027" y="3813"/>
                </a:lnTo>
                <a:lnTo>
                  <a:pt x="15994" y="3818"/>
                </a:lnTo>
                <a:lnTo>
                  <a:pt x="15960" y="3820"/>
                </a:lnTo>
                <a:lnTo>
                  <a:pt x="15926" y="3824"/>
                </a:lnTo>
                <a:lnTo>
                  <a:pt x="15891" y="3825"/>
                </a:lnTo>
                <a:lnTo>
                  <a:pt x="15857" y="3826"/>
                </a:lnTo>
                <a:lnTo>
                  <a:pt x="15822" y="3827"/>
                </a:lnTo>
                <a:lnTo>
                  <a:pt x="14889" y="3827"/>
                </a:lnTo>
                <a:lnTo>
                  <a:pt x="14889" y="1440"/>
                </a:lnTo>
                <a:close/>
                <a:moveTo>
                  <a:pt x="15416" y="1914"/>
                </a:moveTo>
                <a:lnTo>
                  <a:pt x="15416" y="3352"/>
                </a:lnTo>
                <a:lnTo>
                  <a:pt x="15822" y="3352"/>
                </a:lnTo>
                <a:lnTo>
                  <a:pt x="15822" y="3352"/>
                </a:lnTo>
                <a:lnTo>
                  <a:pt x="15863" y="3352"/>
                </a:lnTo>
                <a:lnTo>
                  <a:pt x="15901" y="3350"/>
                </a:lnTo>
                <a:lnTo>
                  <a:pt x="15939" y="3345"/>
                </a:lnTo>
                <a:lnTo>
                  <a:pt x="15977" y="3339"/>
                </a:lnTo>
                <a:lnTo>
                  <a:pt x="16013" y="3332"/>
                </a:lnTo>
                <a:lnTo>
                  <a:pt x="16049" y="3323"/>
                </a:lnTo>
                <a:lnTo>
                  <a:pt x="16082" y="3313"/>
                </a:lnTo>
                <a:lnTo>
                  <a:pt x="16116" y="3301"/>
                </a:lnTo>
                <a:lnTo>
                  <a:pt x="16148" y="3287"/>
                </a:lnTo>
                <a:lnTo>
                  <a:pt x="16180" y="3272"/>
                </a:lnTo>
                <a:lnTo>
                  <a:pt x="16210" y="3256"/>
                </a:lnTo>
                <a:lnTo>
                  <a:pt x="16240" y="3239"/>
                </a:lnTo>
                <a:lnTo>
                  <a:pt x="16268" y="3219"/>
                </a:lnTo>
                <a:lnTo>
                  <a:pt x="16294" y="3200"/>
                </a:lnTo>
                <a:lnTo>
                  <a:pt x="16320" y="3178"/>
                </a:lnTo>
                <a:lnTo>
                  <a:pt x="16344" y="3155"/>
                </a:lnTo>
                <a:lnTo>
                  <a:pt x="16367" y="3130"/>
                </a:lnTo>
                <a:lnTo>
                  <a:pt x="16389" y="3105"/>
                </a:lnTo>
                <a:lnTo>
                  <a:pt x="16409" y="3079"/>
                </a:lnTo>
                <a:lnTo>
                  <a:pt x="16428" y="3052"/>
                </a:lnTo>
                <a:lnTo>
                  <a:pt x="16446" y="3023"/>
                </a:lnTo>
                <a:lnTo>
                  <a:pt x="16462" y="2993"/>
                </a:lnTo>
                <a:lnTo>
                  <a:pt x="16477" y="2962"/>
                </a:lnTo>
                <a:lnTo>
                  <a:pt x="16491" y="2929"/>
                </a:lnTo>
                <a:lnTo>
                  <a:pt x="16502" y="2897"/>
                </a:lnTo>
                <a:lnTo>
                  <a:pt x="16513" y="2862"/>
                </a:lnTo>
                <a:lnTo>
                  <a:pt x="16522" y="2828"/>
                </a:lnTo>
                <a:lnTo>
                  <a:pt x="16529" y="2792"/>
                </a:lnTo>
                <a:lnTo>
                  <a:pt x="16535" y="2755"/>
                </a:lnTo>
                <a:lnTo>
                  <a:pt x="16539" y="2718"/>
                </a:lnTo>
                <a:lnTo>
                  <a:pt x="16542" y="2680"/>
                </a:lnTo>
                <a:lnTo>
                  <a:pt x="16543" y="2640"/>
                </a:lnTo>
                <a:lnTo>
                  <a:pt x="16543" y="2633"/>
                </a:lnTo>
                <a:lnTo>
                  <a:pt x="16543" y="2633"/>
                </a:lnTo>
                <a:lnTo>
                  <a:pt x="16542" y="2594"/>
                </a:lnTo>
                <a:lnTo>
                  <a:pt x="16539" y="2555"/>
                </a:lnTo>
                <a:lnTo>
                  <a:pt x="16535" y="2518"/>
                </a:lnTo>
                <a:lnTo>
                  <a:pt x="16529" y="2481"/>
                </a:lnTo>
                <a:lnTo>
                  <a:pt x="16522" y="2445"/>
                </a:lnTo>
                <a:lnTo>
                  <a:pt x="16513" y="2409"/>
                </a:lnTo>
                <a:lnTo>
                  <a:pt x="16502" y="2376"/>
                </a:lnTo>
                <a:lnTo>
                  <a:pt x="16491" y="2342"/>
                </a:lnTo>
                <a:lnTo>
                  <a:pt x="16477" y="2310"/>
                </a:lnTo>
                <a:lnTo>
                  <a:pt x="16462" y="2279"/>
                </a:lnTo>
                <a:lnTo>
                  <a:pt x="16446" y="2249"/>
                </a:lnTo>
                <a:lnTo>
                  <a:pt x="16428" y="2220"/>
                </a:lnTo>
                <a:lnTo>
                  <a:pt x="16409" y="2192"/>
                </a:lnTo>
                <a:lnTo>
                  <a:pt x="16389" y="2165"/>
                </a:lnTo>
                <a:lnTo>
                  <a:pt x="16367" y="2139"/>
                </a:lnTo>
                <a:lnTo>
                  <a:pt x="16344" y="2115"/>
                </a:lnTo>
                <a:lnTo>
                  <a:pt x="16320" y="2091"/>
                </a:lnTo>
                <a:lnTo>
                  <a:pt x="16294" y="2069"/>
                </a:lnTo>
                <a:lnTo>
                  <a:pt x="16268" y="2049"/>
                </a:lnTo>
                <a:lnTo>
                  <a:pt x="16240" y="2030"/>
                </a:lnTo>
                <a:lnTo>
                  <a:pt x="16210" y="2012"/>
                </a:lnTo>
                <a:lnTo>
                  <a:pt x="16180" y="1996"/>
                </a:lnTo>
                <a:lnTo>
                  <a:pt x="16148" y="1981"/>
                </a:lnTo>
                <a:lnTo>
                  <a:pt x="16116" y="1967"/>
                </a:lnTo>
                <a:lnTo>
                  <a:pt x="16082" y="1954"/>
                </a:lnTo>
                <a:lnTo>
                  <a:pt x="16049" y="1944"/>
                </a:lnTo>
                <a:lnTo>
                  <a:pt x="16013" y="1934"/>
                </a:lnTo>
                <a:lnTo>
                  <a:pt x="15977" y="1927"/>
                </a:lnTo>
                <a:lnTo>
                  <a:pt x="15939" y="1922"/>
                </a:lnTo>
                <a:lnTo>
                  <a:pt x="15901" y="1917"/>
                </a:lnTo>
                <a:lnTo>
                  <a:pt x="15863" y="1915"/>
                </a:lnTo>
                <a:lnTo>
                  <a:pt x="15822" y="1914"/>
                </a:lnTo>
                <a:lnTo>
                  <a:pt x="15416" y="1914"/>
                </a:lnTo>
                <a:close/>
                <a:moveTo>
                  <a:pt x="17059" y="1666"/>
                </a:moveTo>
                <a:lnTo>
                  <a:pt x="17059" y="1665"/>
                </a:lnTo>
                <a:lnTo>
                  <a:pt x="17059" y="1665"/>
                </a:lnTo>
                <a:lnTo>
                  <a:pt x="17060" y="1641"/>
                </a:lnTo>
                <a:lnTo>
                  <a:pt x="17064" y="1618"/>
                </a:lnTo>
                <a:lnTo>
                  <a:pt x="17069" y="1595"/>
                </a:lnTo>
                <a:lnTo>
                  <a:pt x="17078" y="1573"/>
                </a:lnTo>
                <a:lnTo>
                  <a:pt x="17087" y="1552"/>
                </a:lnTo>
                <a:lnTo>
                  <a:pt x="17098" y="1532"/>
                </a:lnTo>
                <a:lnTo>
                  <a:pt x="17112" y="1514"/>
                </a:lnTo>
                <a:lnTo>
                  <a:pt x="17127" y="1496"/>
                </a:lnTo>
                <a:lnTo>
                  <a:pt x="17145" y="1481"/>
                </a:lnTo>
                <a:lnTo>
                  <a:pt x="17163" y="1467"/>
                </a:lnTo>
                <a:lnTo>
                  <a:pt x="17183" y="1455"/>
                </a:lnTo>
                <a:lnTo>
                  <a:pt x="17204" y="1446"/>
                </a:lnTo>
                <a:lnTo>
                  <a:pt x="17226" y="1437"/>
                </a:lnTo>
                <a:lnTo>
                  <a:pt x="17248" y="1431"/>
                </a:lnTo>
                <a:lnTo>
                  <a:pt x="17272" y="1427"/>
                </a:lnTo>
                <a:lnTo>
                  <a:pt x="17296" y="1426"/>
                </a:lnTo>
                <a:lnTo>
                  <a:pt x="17296" y="1426"/>
                </a:lnTo>
                <a:lnTo>
                  <a:pt x="17320" y="1427"/>
                </a:lnTo>
                <a:lnTo>
                  <a:pt x="17345" y="1431"/>
                </a:lnTo>
                <a:lnTo>
                  <a:pt x="17368" y="1436"/>
                </a:lnTo>
                <a:lnTo>
                  <a:pt x="17390" y="1444"/>
                </a:lnTo>
                <a:lnTo>
                  <a:pt x="17411" y="1455"/>
                </a:lnTo>
                <a:lnTo>
                  <a:pt x="17430" y="1466"/>
                </a:lnTo>
                <a:lnTo>
                  <a:pt x="17449" y="1480"/>
                </a:lnTo>
                <a:lnTo>
                  <a:pt x="17465" y="1496"/>
                </a:lnTo>
                <a:lnTo>
                  <a:pt x="17480" y="1513"/>
                </a:lnTo>
                <a:lnTo>
                  <a:pt x="17494" y="1531"/>
                </a:lnTo>
                <a:lnTo>
                  <a:pt x="17506" y="1551"/>
                </a:lnTo>
                <a:lnTo>
                  <a:pt x="17516" y="1571"/>
                </a:lnTo>
                <a:lnTo>
                  <a:pt x="17523" y="1593"/>
                </a:lnTo>
                <a:lnTo>
                  <a:pt x="17529" y="1615"/>
                </a:lnTo>
                <a:lnTo>
                  <a:pt x="17532" y="1640"/>
                </a:lnTo>
                <a:lnTo>
                  <a:pt x="17533" y="1663"/>
                </a:lnTo>
                <a:lnTo>
                  <a:pt x="17533" y="1665"/>
                </a:lnTo>
                <a:lnTo>
                  <a:pt x="17533" y="1665"/>
                </a:lnTo>
                <a:lnTo>
                  <a:pt x="17532" y="1688"/>
                </a:lnTo>
                <a:lnTo>
                  <a:pt x="17529" y="1712"/>
                </a:lnTo>
                <a:lnTo>
                  <a:pt x="17523" y="1734"/>
                </a:lnTo>
                <a:lnTo>
                  <a:pt x="17515" y="1756"/>
                </a:lnTo>
                <a:lnTo>
                  <a:pt x="17506" y="1777"/>
                </a:lnTo>
                <a:lnTo>
                  <a:pt x="17494" y="1797"/>
                </a:lnTo>
                <a:lnTo>
                  <a:pt x="17480" y="1815"/>
                </a:lnTo>
                <a:lnTo>
                  <a:pt x="17465" y="1833"/>
                </a:lnTo>
                <a:lnTo>
                  <a:pt x="17448" y="1848"/>
                </a:lnTo>
                <a:lnTo>
                  <a:pt x="17429" y="1862"/>
                </a:lnTo>
                <a:lnTo>
                  <a:pt x="17410" y="1874"/>
                </a:lnTo>
                <a:lnTo>
                  <a:pt x="17389" y="1885"/>
                </a:lnTo>
                <a:lnTo>
                  <a:pt x="17368" y="1893"/>
                </a:lnTo>
                <a:lnTo>
                  <a:pt x="17345" y="1898"/>
                </a:lnTo>
                <a:lnTo>
                  <a:pt x="17320" y="1902"/>
                </a:lnTo>
                <a:lnTo>
                  <a:pt x="17296" y="1903"/>
                </a:lnTo>
                <a:lnTo>
                  <a:pt x="17296" y="1903"/>
                </a:lnTo>
                <a:lnTo>
                  <a:pt x="17272" y="1902"/>
                </a:lnTo>
                <a:lnTo>
                  <a:pt x="17248" y="1898"/>
                </a:lnTo>
                <a:lnTo>
                  <a:pt x="17224" y="1893"/>
                </a:lnTo>
                <a:lnTo>
                  <a:pt x="17202" y="1885"/>
                </a:lnTo>
                <a:lnTo>
                  <a:pt x="17182" y="1874"/>
                </a:lnTo>
                <a:lnTo>
                  <a:pt x="17162" y="1863"/>
                </a:lnTo>
                <a:lnTo>
                  <a:pt x="17143" y="1849"/>
                </a:lnTo>
                <a:lnTo>
                  <a:pt x="17127" y="1834"/>
                </a:lnTo>
                <a:lnTo>
                  <a:pt x="17112" y="1816"/>
                </a:lnTo>
                <a:lnTo>
                  <a:pt x="17098" y="1798"/>
                </a:lnTo>
                <a:lnTo>
                  <a:pt x="17087" y="1778"/>
                </a:lnTo>
                <a:lnTo>
                  <a:pt x="17078" y="1758"/>
                </a:lnTo>
                <a:lnTo>
                  <a:pt x="17069" y="1736"/>
                </a:lnTo>
                <a:lnTo>
                  <a:pt x="17064" y="1714"/>
                </a:lnTo>
                <a:lnTo>
                  <a:pt x="17060" y="1690"/>
                </a:lnTo>
                <a:lnTo>
                  <a:pt x="17059" y="1666"/>
                </a:lnTo>
                <a:close/>
                <a:moveTo>
                  <a:pt x="17507" y="1665"/>
                </a:moveTo>
                <a:lnTo>
                  <a:pt x="17507" y="1663"/>
                </a:lnTo>
                <a:lnTo>
                  <a:pt x="17507" y="1663"/>
                </a:lnTo>
                <a:lnTo>
                  <a:pt x="17506" y="1642"/>
                </a:lnTo>
                <a:lnTo>
                  <a:pt x="17502" y="1621"/>
                </a:lnTo>
                <a:lnTo>
                  <a:pt x="17498" y="1600"/>
                </a:lnTo>
                <a:lnTo>
                  <a:pt x="17491" y="1582"/>
                </a:lnTo>
                <a:lnTo>
                  <a:pt x="17482" y="1563"/>
                </a:lnTo>
                <a:lnTo>
                  <a:pt x="17472" y="1545"/>
                </a:lnTo>
                <a:lnTo>
                  <a:pt x="17459" y="1529"/>
                </a:lnTo>
                <a:lnTo>
                  <a:pt x="17447" y="1514"/>
                </a:lnTo>
                <a:lnTo>
                  <a:pt x="17432" y="1500"/>
                </a:lnTo>
                <a:lnTo>
                  <a:pt x="17415" y="1488"/>
                </a:lnTo>
                <a:lnTo>
                  <a:pt x="17398" y="1478"/>
                </a:lnTo>
                <a:lnTo>
                  <a:pt x="17380" y="1469"/>
                </a:lnTo>
                <a:lnTo>
                  <a:pt x="17360" y="1462"/>
                </a:lnTo>
                <a:lnTo>
                  <a:pt x="17340" y="1456"/>
                </a:lnTo>
                <a:lnTo>
                  <a:pt x="17318" y="1452"/>
                </a:lnTo>
                <a:lnTo>
                  <a:pt x="17296" y="1451"/>
                </a:lnTo>
                <a:lnTo>
                  <a:pt x="17296" y="1451"/>
                </a:lnTo>
                <a:lnTo>
                  <a:pt x="17274" y="1452"/>
                </a:lnTo>
                <a:lnTo>
                  <a:pt x="17253" y="1456"/>
                </a:lnTo>
                <a:lnTo>
                  <a:pt x="17233" y="1462"/>
                </a:lnTo>
                <a:lnTo>
                  <a:pt x="17213" y="1469"/>
                </a:lnTo>
                <a:lnTo>
                  <a:pt x="17194" y="1478"/>
                </a:lnTo>
                <a:lnTo>
                  <a:pt x="17177" y="1488"/>
                </a:lnTo>
                <a:lnTo>
                  <a:pt x="17161" y="1501"/>
                </a:lnTo>
                <a:lnTo>
                  <a:pt x="17147" y="1515"/>
                </a:lnTo>
                <a:lnTo>
                  <a:pt x="17133" y="1530"/>
                </a:lnTo>
                <a:lnTo>
                  <a:pt x="17121" y="1546"/>
                </a:lnTo>
                <a:lnTo>
                  <a:pt x="17111" y="1563"/>
                </a:lnTo>
                <a:lnTo>
                  <a:pt x="17102" y="1582"/>
                </a:lnTo>
                <a:lnTo>
                  <a:pt x="17095" y="1602"/>
                </a:lnTo>
                <a:lnTo>
                  <a:pt x="17090" y="1622"/>
                </a:lnTo>
                <a:lnTo>
                  <a:pt x="17087" y="1643"/>
                </a:lnTo>
                <a:lnTo>
                  <a:pt x="17086" y="1665"/>
                </a:lnTo>
                <a:lnTo>
                  <a:pt x="17086" y="1666"/>
                </a:lnTo>
                <a:lnTo>
                  <a:pt x="17086" y="1666"/>
                </a:lnTo>
                <a:lnTo>
                  <a:pt x="17087" y="1687"/>
                </a:lnTo>
                <a:lnTo>
                  <a:pt x="17090" y="1709"/>
                </a:lnTo>
                <a:lnTo>
                  <a:pt x="17095" y="1729"/>
                </a:lnTo>
                <a:lnTo>
                  <a:pt x="17102" y="1748"/>
                </a:lnTo>
                <a:lnTo>
                  <a:pt x="17111" y="1767"/>
                </a:lnTo>
                <a:lnTo>
                  <a:pt x="17120" y="1784"/>
                </a:lnTo>
                <a:lnTo>
                  <a:pt x="17133" y="1800"/>
                </a:lnTo>
                <a:lnTo>
                  <a:pt x="17146" y="1815"/>
                </a:lnTo>
                <a:lnTo>
                  <a:pt x="17161" y="1829"/>
                </a:lnTo>
                <a:lnTo>
                  <a:pt x="17177" y="1841"/>
                </a:lnTo>
                <a:lnTo>
                  <a:pt x="17194" y="1852"/>
                </a:lnTo>
                <a:lnTo>
                  <a:pt x="17213" y="1860"/>
                </a:lnTo>
                <a:lnTo>
                  <a:pt x="17233" y="1867"/>
                </a:lnTo>
                <a:lnTo>
                  <a:pt x="17252" y="1873"/>
                </a:lnTo>
                <a:lnTo>
                  <a:pt x="17274" y="1877"/>
                </a:lnTo>
                <a:lnTo>
                  <a:pt x="17296" y="1878"/>
                </a:lnTo>
                <a:lnTo>
                  <a:pt x="17296" y="1878"/>
                </a:lnTo>
                <a:lnTo>
                  <a:pt x="17318" y="1877"/>
                </a:lnTo>
                <a:lnTo>
                  <a:pt x="17339" y="1873"/>
                </a:lnTo>
                <a:lnTo>
                  <a:pt x="17360" y="1867"/>
                </a:lnTo>
                <a:lnTo>
                  <a:pt x="17380" y="1860"/>
                </a:lnTo>
                <a:lnTo>
                  <a:pt x="17398" y="1851"/>
                </a:lnTo>
                <a:lnTo>
                  <a:pt x="17415" y="1841"/>
                </a:lnTo>
                <a:lnTo>
                  <a:pt x="17432" y="1828"/>
                </a:lnTo>
                <a:lnTo>
                  <a:pt x="17445" y="1814"/>
                </a:lnTo>
                <a:lnTo>
                  <a:pt x="17459" y="1799"/>
                </a:lnTo>
                <a:lnTo>
                  <a:pt x="17471" y="1783"/>
                </a:lnTo>
                <a:lnTo>
                  <a:pt x="17481" y="1766"/>
                </a:lnTo>
                <a:lnTo>
                  <a:pt x="17491" y="1747"/>
                </a:lnTo>
                <a:lnTo>
                  <a:pt x="17498" y="1727"/>
                </a:lnTo>
                <a:lnTo>
                  <a:pt x="17502" y="1707"/>
                </a:lnTo>
                <a:lnTo>
                  <a:pt x="17506" y="1686"/>
                </a:lnTo>
                <a:lnTo>
                  <a:pt x="17507" y="1665"/>
                </a:lnTo>
                <a:close/>
                <a:moveTo>
                  <a:pt x="17207" y="1540"/>
                </a:moveTo>
                <a:lnTo>
                  <a:pt x="17314" y="1540"/>
                </a:lnTo>
                <a:lnTo>
                  <a:pt x="17314" y="1540"/>
                </a:lnTo>
                <a:lnTo>
                  <a:pt x="17332" y="1541"/>
                </a:lnTo>
                <a:lnTo>
                  <a:pt x="17348" y="1545"/>
                </a:lnTo>
                <a:lnTo>
                  <a:pt x="17356" y="1548"/>
                </a:lnTo>
                <a:lnTo>
                  <a:pt x="17363" y="1551"/>
                </a:lnTo>
                <a:lnTo>
                  <a:pt x="17370" y="1555"/>
                </a:lnTo>
                <a:lnTo>
                  <a:pt x="17377" y="1560"/>
                </a:lnTo>
                <a:lnTo>
                  <a:pt x="17383" y="1565"/>
                </a:lnTo>
                <a:lnTo>
                  <a:pt x="17388" y="1570"/>
                </a:lnTo>
                <a:lnTo>
                  <a:pt x="17392" y="1576"/>
                </a:lnTo>
                <a:lnTo>
                  <a:pt x="17396" y="1583"/>
                </a:lnTo>
                <a:lnTo>
                  <a:pt x="17399" y="1590"/>
                </a:lnTo>
                <a:lnTo>
                  <a:pt x="17401" y="1597"/>
                </a:lnTo>
                <a:lnTo>
                  <a:pt x="17403" y="1605"/>
                </a:lnTo>
                <a:lnTo>
                  <a:pt x="17403" y="1614"/>
                </a:lnTo>
                <a:lnTo>
                  <a:pt x="17403" y="1614"/>
                </a:lnTo>
                <a:lnTo>
                  <a:pt x="17401" y="1628"/>
                </a:lnTo>
                <a:lnTo>
                  <a:pt x="17398" y="1641"/>
                </a:lnTo>
                <a:lnTo>
                  <a:pt x="17392" y="1652"/>
                </a:lnTo>
                <a:lnTo>
                  <a:pt x="17385" y="1662"/>
                </a:lnTo>
                <a:lnTo>
                  <a:pt x="17377" y="1670"/>
                </a:lnTo>
                <a:lnTo>
                  <a:pt x="17367" y="1677"/>
                </a:lnTo>
                <a:lnTo>
                  <a:pt x="17356" y="1682"/>
                </a:lnTo>
                <a:lnTo>
                  <a:pt x="17344" y="1687"/>
                </a:lnTo>
                <a:lnTo>
                  <a:pt x="17411" y="1779"/>
                </a:lnTo>
                <a:lnTo>
                  <a:pt x="17363" y="1779"/>
                </a:lnTo>
                <a:lnTo>
                  <a:pt x="17303" y="1692"/>
                </a:lnTo>
                <a:lnTo>
                  <a:pt x="17245" y="1692"/>
                </a:lnTo>
                <a:lnTo>
                  <a:pt x="17245" y="1779"/>
                </a:lnTo>
                <a:lnTo>
                  <a:pt x="17207" y="1779"/>
                </a:lnTo>
                <a:lnTo>
                  <a:pt x="17207" y="1540"/>
                </a:lnTo>
                <a:close/>
                <a:moveTo>
                  <a:pt x="17310" y="1660"/>
                </a:moveTo>
                <a:lnTo>
                  <a:pt x="17310" y="1660"/>
                </a:lnTo>
                <a:lnTo>
                  <a:pt x="17322" y="1659"/>
                </a:lnTo>
                <a:lnTo>
                  <a:pt x="17332" y="1657"/>
                </a:lnTo>
                <a:lnTo>
                  <a:pt x="17341" y="1654"/>
                </a:lnTo>
                <a:lnTo>
                  <a:pt x="17349" y="1649"/>
                </a:lnTo>
                <a:lnTo>
                  <a:pt x="17355" y="1642"/>
                </a:lnTo>
                <a:lnTo>
                  <a:pt x="17360" y="1635"/>
                </a:lnTo>
                <a:lnTo>
                  <a:pt x="17362" y="1626"/>
                </a:lnTo>
                <a:lnTo>
                  <a:pt x="17363" y="1617"/>
                </a:lnTo>
                <a:lnTo>
                  <a:pt x="17363" y="1617"/>
                </a:lnTo>
                <a:lnTo>
                  <a:pt x="17362" y="1607"/>
                </a:lnTo>
                <a:lnTo>
                  <a:pt x="17360" y="1598"/>
                </a:lnTo>
                <a:lnTo>
                  <a:pt x="17355" y="1591"/>
                </a:lnTo>
                <a:lnTo>
                  <a:pt x="17348" y="1585"/>
                </a:lnTo>
                <a:lnTo>
                  <a:pt x="17341" y="1581"/>
                </a:lnTo>
                <a:lnTo>
                  <a:pt x="17332" y="1577"/>
                </a:lnTo>
                <a:lnTo>
                  <a:pt x="17322" y="1575"/>
                </a:lnTo>
                <a:lnTo>
                  <a:pt x="17310" y="1575"/>
                </a:lnTo>
                <a:lnTo>
                  <a:pt x="17245" y="1575"/>
                </a:lnTo>
                <a:lnTo>
                  <a:pt x="17245" y="1660"/>
                </a:lnTo>
                <a:lnTo>
                  <a:pt x="17310" y="1660"/>
                </a:lnTo>
                <a:close/>
                <a:moveTo>
                  <a:pt x="18775" y="3433"/>
                </a:moveTo>
                <a:lnTo>
                  <a:pt x="18775" y="3433"/>
                </a:lnTo>
                <a:lnTo>
                  <a:pt x="18776" y="3396"/>
                </a:lnTo>
                <a:lnTo>
                  <a:pt x="18778" y="3361"/>
                </a:lnTo>
                <a:lnTo>
                  <a:pt x="18782" y="3327"/>
                </a:lnTo>
                <a:lnTo>
                  <a:pt x="18787" y="3293"/>
                </a:lnTo>
                <a:lnTo>
                  <a:pt x="18793" y="3261"/>
                </a:lnTo>
                <a:lnTo>
                  <a:pt x="18802" y="3230"/>
                </a:lnTo>
                <a:lnTo>
                  <a:pt x="18811" y="3198"/>
                </a:lnTo>
                <a:lnTo>
                  <a:pt x="18821" y="3168"/>
                </a:lnTo>
                <a:lnTo>
                  <a:pt x="18834" y="3139"/>
                </a:lnTo>
                <a:lnTo>
                  <a:pt x="18847" y="3112"/>
                </a:lnTo>
                <a:lnTo>
                  <a:pt x="18861" y="3084"/>
                </a:lnTo>
                <a:lnTo>
                  <a:pt x="18876" y="3056"/>
                </a:lnTo>
                <a:lnTo>
                  <a:pt x="18892" y="3031"/>
                </a:lnTo>
                <a:lnTo>
                  <a:pt x="18909" y="3005"/>
                </a:lnTo>
                <a:lnTo>
                  <a:pt x="18927" y="2980"/>
                </a:lnTo>
                <a:lnTo>
                  <a:pt x="18945" y="2956"/>
                </a:lnTo>
                <a:lnTo>
                  <a:pt x="18965" y="2933"/>
                </a:lnTo>
                <a:lnTo>
                  <a:pt x="18986" y="2910"/>
                </a:lnTo>
                <a:lnTo>
                  <a:pt x="19006" y="2886"/>
                </a:lnTo>
                <a:lnTo>
                  <a:pt x="19028" y="2864"/>
                </a:lnTo>
                <a:lnTo>
                  <a:pt x="19050" y="2844"/>
                </a:lnTo>
                <a:lnTo>
                  <a:pt x="19073" y="2822"/>
                </a:lnTo>
                <a:lnTo>
                  <a:pt x="19121" y="2781"/>
                </a:lnTo>
                <a:lnTo>
                  <a:pt x="19170" y="2742"/>
                </a:lnTo>
                <a:lnTo>
                  <a:pt x="19219" y="2704"/>
                </a:lnTo>
                <a:lnTo>
                  <a:pt x="19270" y="2667"/>
                </a:lnTo>
                <a:lnTo>
                  <a:pt x="19321" y="2631"/>
                </a:lnTo>
                <a:lnTo>
                  <a:pt x="19423" y="2561"/>
                </a:lnTo>
                <a:lnTo>
                  <a:pt x="19474" y="2526"/>
                </a:lnTo>
                <a:lnTo>
                  <a:pt x="19522" y="2492"/>
                </a:lnTo>
                <a:lnTo>
                  <a:pt x="19570" y="2458"/>
                </a:lnTo>
                <a:lnTo>
                  <a:pt x="19615" y="2423"/>
                </a:lnTo>
                <a:lnTo>
                  <a:pt x="19658" y="2387"/>
                </a:lnTo>
                <a:lnTo>
                  <a:pt x="19697" y="2351"/>
                </a:lnTo>
                <a:lnTo>
                  <a:pt x="19716" y="2333"/>
                </a:lnTo>
                <a:lnTo>
                  <a:pt x="19734" y="2314"/>
                </a:lnTo>
                <a:lnTo>
                  <a:pt x="19752" y="2295"/>
                </a:lnTo>
                <a:lnTo>
                  <a:pt x="19768" y="2276"/>
                </a:lnTo>
                <a:lnTo>
                  <a:pt x="19783" y="2257"/>
                </a:lnTo>
                <a:lnTo>
                  <a:pt x="19797" y="2237"/>
                </a:lnTo>
                <a:lnTo>
                  <a:pt x="19809" y="2216"/>
                </a:lnTo>
                <a:lnTo>
                  <a:pt x="19821" y="2195"/>
                </a:lnTo>
                <a:lnTo>
                  <a:pt x="19831" y="2175"/>
                </a:lnTo>
                <a:lnTo>
                  <a:pt x="19841" y="2153"/>
                </a:lnTo>
                <a:lnTo>
                  <a:pt x="19849" y="2131"/>
                </a:lnTo>
                <a:lnTo>
                  <a:pt x="19856" y="2108"/>
                </a:lnTo>
                <a:lnTo>
                  <a:pt x="19861" y="2085"/>
                </a:lnTo>
                <a:lnTo>
                  <a:pt x="19865" y="2060"/>
                </a:lnTo>
                <a:lnTo>
                  <a:pt x="19867" y="2036"/>
                </a:lnTo>
                <a:lnTo>
                  <a:pt x="19868" y="2011"/>
                </a:lnTo>
                <a:lnTo>
                  <a:pt x="19868" y="2011"/>
                </a:lnTo>
                <a:lnTo>
                  <a:pt x="19867" y="1990"/>
                </a:lnTo>
                <a:lnTo>
                  <a:pt x="19866" y="1969"/>
                </a:lnTo>
                <a:lnTo>
                  <a:pt x="19864" y="1949"/>
                </a:lnTo>
                <a:lnTo>
                  <a:pt x="19860" y="1930"/>
                </a:lnTo>
                <a:lnTo>
                  <a:pt x="19857" y="1911"/>
                </a:lnTo>
                <a:lnTo>
                  <a:pt x="19852" y="1893"/>
                </a:lnTo>
                <a:lnTo>
                  <a:pt x="19846" y="1874"/>
                </a:lnTo>
                <a:lnTo>
                  <a:pt x="19839" y="1858"/>
                </a:lnTo>
                <a:lnTo>
                  <a:pt x="19831" y="1841"/>
                </a:lnTo>
                <a:lnTo>
                  <a:pt x="19823" y="1825"/>
                </a:lnTo>
                <a:lnTo>
                  <a:pt x="19814" y="1810"/>
                </a:lnTo>
                <a:lnTo>
                  <a:pt x="19805" y="1794"/>
                </a:lnTo>
                <a:lnTo>
                  <a:pt x="19794" y="1779"/>
                </a:lnTo>
                <a:lnTo>
                  <a:pt x="19783" y="1767"/>
                </a:lnTo>
                <a:lnTo>
                  <a:pt x="19771" y="1753"/>
                </a:lnTo>
                <a:lnTo>
                  <a:pt x="19758" y="1741"/>
                </a:lnTo>
                <a:lnTo>
                  <a:pt x="19745" y="1729"/>
                </a:lnTo>
                <a:lnTo>
                  <a:pt x="19731" y="1718"/>
                </a:lnTo>
                <a:lnTo>
                  <a:pt x="19716" y="1708"/>
                </a:lnTo>
                <a:lnTo>
                  <a:pt x="19701" y="1699"/>
                </a:lnTo>
                <a:lnTo>
                  <a:pt x="19684" y="1689"/>
                </a:lnTo>
                <a:lnTo>
                  <a:pt x="19668" y="1681"/>
                </a:lnTo>
                <a:lnTo>
                  <a:pt x="19651" y="1673"/>
                </a:lnTo>
                <a:lnTo>
                  <a:pt x="19632" y="1667"/>
                </a:lnTo>
                <a:lnTo>
                  <a:pt x="19615" y="1660"/>
                </a:lnTo>
                <a:lnTo>
                  <a:pt x="19595" y="1656"/>
                </a:lnTo>
                <a:lnTo>
                  <a:pt x="19577" y="1651"/>
                </a:lnTo>
                <a:lnTo>
                  <a:pt x="19557" y="1648"/>
                </a:lnTo>
                <a:lnTo>
                  <a:pt x="19536" y="1644"/>
                </a:lnTo>
                <a:lnTo>
                  <a:pt x="19516" y="1643"/>
                </a:lnTo>
                <a:lnTo>
                  <a:pt x="19495" y="1641"/>
                </a:lnTo>
                <a:lnTo>
                  <a:pt x="19473" y="1641"/>
                </a:lnTo>
                <a:lnTo>
                  <a:pt x="19473" y="1641"/>
                </a:lnTo>
                <a:lnTo>
                  <a:pt x="19446" y="1642"/>
                </a:lnTo>
                <a:lnTo>
                  <a:pt x="19419" y="1644"/>
                </a:lnTo>
                <a:lnTo>
                  <a:pt x="19394" y="1648"/>
                </a:lnTo>
                <a:lnTo>
                  <a:pt x="19370" y="1654"/>
                </a:lnTo>
                <a:lnTo>
                  <a:pt x="19347" y="1660"/>
                </a:lnTo>
                <a:lnTo>
                  <a:pt x="19323" y="1667"/>
                </a:lnTo>
                <a:lnTo>
                  <a:pt x="19300" y="1677"/>
                </a:lnTo>
                <a:lnTo>
                  <a:pt x="19279" y="1687"/>
                </a:lnTo>
                <a:lnTo>
                  <a:pt x="19259" y="1697"/>
                </a:lnTo>
                <a:lnTo>
                  <a:pt x="19239" y="1709"/>
                </a:lnTo>
                <a:lnTo>
                  <a:pt x="19219" y="1721"/>
                </a:lnTo>
                <a:lnTo>
                  <a:pt x="19201" y="1733"/>
                </a:lnTo>
                <a:lnTo>
                  <a:pt x="19183" y="1746"/>
                </a:lnTo>
                <a:lnTo>
                  <a:pt x="19167" y="1760"/>
                </a:lnTo>
                <a:lnTo>
                  <a:pt x="19136" y="1788"/>
                </a:lnTo>
                <a:lnTo>
                  <a:pt x="19109" y="1814"/>
                </a:lnTo>
                <a:lnTo>
                  <a:pt x="19085" y="1841"/>
                </a:lnTo>
                <a:lnTo>
                  <a:pt x="19065" y="1866"/>
                </a:lnTo>
                <a:lnTo>
                  <a:pt x="19048" y="1888"/>
                </a:lnTo>
                <a:lnTo>
                  <a:pt x="19035" y="1907"/>
                </a:lnTo>
                <a:lnTo>
                  <a:pt x="19025" y="1920"/>
                </a:lnTo>
                <a:lnTo>
                  <a:pt x="19018" y="1933"/>
                </a:lnTo>
                <a:lnTo>
                  <a:pt x="18799" y="1784"/>
                </a:lnTo>
                <a:lnTo>
                  <a:pt x="18799" y="1784"/>
                </a:lnTo>
                <a:lnTo>
                  <a:pt x="18810" y="1766"/>
                </a:lnTo>
                <a:lnTo>
                  <a:pt x="18821" y="1746"/>
                </a:lnTo>
                <a:lnTo>
                  <a:pt x="18839" y="1719"/>
                </a:lnTo>
                <a:lnTo>
                  <a:pt x="18861" y="1687"/>
                </a:lnTo>
                <a:lnTo>
                  <a:pt x="18890" y="1652"/>
                </a:lnTo>
                <a:lnTo>
                  <a:pt x="18905" y="1634"/>
                </a:lnTo>
                <a:lnTo>
                  <a:pt x="18922" y="1614"/>
                </a:lnTo>
                <a:lnTo>
                  <a:pt x="18942" y="1595"/>
                </a:lnTo>
                <a:lnTo>
                  <a:pt x="18961" y="1576"/>
                </a:lnTo>
                <a:lnTo>
                  <a:pt x="18983" y="1556"/>
                </a:lnTo>
                <a:lnTo>
                  <a:pt x="19006" y="1537"/>
                </a:lnTo>
                <a:lnTo>
                  <a:pt x="19032" y="1517"/>
                </a:lnTo>
                <a:lnTo>
                  <a:pt x="19057" y="1499"/>
                </a:lnTo>
                <a:lnTo>
                  <a:pt x="19085" y="1481"/>
                </a:lnTo>
                <a:lnTo>
                  <a:pt x="19115" y="1464"/>
                </a:lnTo>
                <a:lnTo>
                  <a:pt x="19145" y="1448"/>
                </a:lnTo>
                <a:lnTo>
                  <a:pt x="19178" y="1433"/>
                </a:lnTo>
                <a:lnTo>
                  <a:pt x="19212" y="1418"/>
                </a:lnTo>
                <a:lnTo>
                  <a:pt x="19248" y="1405"/>
                </a:lnTo>
                <a:lnTo>
                  <a:pt x="19285" y="1395"/>
                </a:lnTo>
                <a:lnTo>
                  <a:pt x="19325" y="1385"/>
                </a:lnTo>
                <a:lnTo>
                  <a:pt x="19365" y="1377"/>
                </a:lnTo>
                <a:lnTo>
                  <a:pt x="19408" y="1372"/>
                </a:lnTo>
                <a:lnTo>
                  <a:pt x="19452" y="1368"/>
                </a:lnTo>
                <a:lnTo>
                  <a:pt x="19497" y="1367"/>
                </a:lnTo>
                <a:lnTo>
                  <a:pt x="19497" y="1367"/>
                </a:lnTo>
                <a:lnTo>
                  <a:pt x="19535" y="1368"/>
                </a:lnTo>
                <a:lnTo>
                  <a:pt x="19571" y="1370"/>
                </a:lnTo>
                <a:lnTo>
                  <a:pt x="19607" y="1374"/>
                </a:lnTo>
                <a:lnTo>
                  <a:pt x="19643" y="1379"/>
                </a:lnTo>
                <a:lnTo>
                  <a:pt x="19677" y="1385"/>
                </a:lnTo>
                <a:lnTo>
                  <a:pt x="19711" y="1392"/>
                </a:lnTo>
                <a:lnTo>
                  <a:pt x="19743" y="1402"/>
                </a:lnTo>
                <a:lnTo>
                  <a:pt x="19776" y="1412"/>
                </a:lnTo>
                <a:lnTo>
                  <a:pt x="19807" y="1425"/>
                </a:lnTo>
                <a:lnTo>
                  <a:pt x="19837" y="1437"/>
                </a:lnTo>
                <a:lnTo>
                  <a:pt x="19866" y="1451"/>
                </a:lnTo>
                <a:lnTo>
                  <a:pt x="19894" y="1467"/>
                </a:lnTo>
                <a:lnTo>
                  <a:pt x="19920" y="1484"/>
                </a:lnTo>
                <a:lnTo>
                  <a:pt x="19947" y="1501"/>
                </a:lnTo>
                <a:lnTo>
                  <a:pt x="19971" y="1521"/>
                </a:lnTo>
                <a:lnTo>
                  <a:pt x="19996" y="1540"/>
                </a:lnTo>
                <a:lnTo>
                  <a:pt x="20018" y="1562"/>
                </a:lnTo>
                <a:lnTo>
                  <a:pt x="20040" y="1584"/>
                </a:lnTo>
                <a:lnTo>
                  <a:pt x="20059" y="1607"/>
                </a:lnTo>
                <a:lnTo>
                  <a:pt x="20078" y="1632"/>
                </a:lnTo>
                <a:lnTo>
                  <a:pt x="20096" y="1658"/>
                </a:lnTo>
                <a:lnTo>
                  <a:pt x="20111" y="1684"/>
                </a:lnTo>
                <a:lnTo>
                  <a:pt x="20126" y="1711"/>
                </a:lnTo>
                <a:lnTo>
                  <a:pt x="20140" y="1740"/>
                </a:lnTo>
                <a:lnTo>
                  <a:pt x="20152" y="1769"/>
                </a:lnTo>
                <a:lnTo>
                  <a:pt x="20162" y="1799"/>
                </a:lnTo>
                <a:lnTo>
                  <a:pt x="20172" y="1830"/>
                </a:lnTo>
                <a:lnTo>
                  <a:pt x="20179" y="1863"/>
                </a:lnTo>
                <a:lnTo>
                  <a:pt x="20184" y="1895"/>
                </a:lnTo>
                <a:lnTo>
                  <a:pt x="20189" y="1929"/>
                </a:lnTo>
                <a:lnTo>
                  <a:pt x="20191" y="1963"/>
                </a:lnTo>
                <a:lnTo>
                  <a:pt x="20192" y="1999"/>
                </a:lnTo>
                <a:lnTo>
                  <a:pt x="20192" y="1999"/>
                </a:lnTo>
                <a:lnTo>
                  <a:pt x="20191" y="2031"/>
                </a:lnTo>
                <a:lnTo>
                  <a:pt x="20189" y="2064"/>
                </a:lnTo>
                <a:lnTo>
                  <a:pt x="20185" y="2094"/>
                </a:lnTo>
                <a:lnTo>
                  <a:pt x="20180" y="2125"/>
                </a:lnTo>
                <a:lnTo>
                  <a:pt x="20174" y="2154"/>
                </a:lnTo>
                <a:lnTo>
                  <a:pt x="20166" y="2183"/>
                </a:lnTo>
                <a:lnTo>
                  <a:pt x="20157" y="2210"/>
                </a:lnTo>
                <a:lnTo>
                  <a:pt x="20146" y="2238"/>
                </a:lnTo>
                <a:lnTo>
                  <a:pt x="20135" y="2265"/>
                </a:lnTo>
                <a:lnTo>
                  <a:pt x="20122" y="2290"/>
                </a:lnTo>
                <a:lnTo>
                  <a:pt x="20108" y="2316"/>
                </a:lnTo>
                <a:lnTo>
                  <a:pt x="20093" y="2340"/>
                </a:lnTo>
                <a:lnTo>
                  <a:pt x="20077" y="2364"/>
                </a:lnTo>
                <a:lnTo>
                  <a:pt x="20060" y="2387"/>
                </a:lnTo>
                <a:lnTo>
                  <a:pt x="20043" y="2410"/>
                </a:lnTo>
                <a:lnTo>
                  <a:pt x="20025" y="2433"/>
                </a:lnTo>
                <a:lnTo>
                  <a:pt x="20005" y="2455"/>
                </a:lnTo>
                <a:lnTo>
                  <a:pt x="19985" y="2476"/>
                </a:lnTo>
                <a:lnTo>
                  <a:pt x="19964" y="2497"/>
                </a:lnTo>
                <a:lnTo>
                  <a:pt x="19942" y="2518"/>
                </a:lnTo>
                <a:lnTo>
                  <a:pt x="19898" y="2558"/>
                </a:lnTo>
                <a:lnTo>
                  <a:pt x="19852" y="2596"/>
                </a:lnTo>
                <a:lnTo>
                  <a:pt x="19804" y="2633"/>
                </a:lnTo>
                <a:lnTo>
                  <a:pt x="19755" y="2670"/>
                </a:lnTo>
                <a:lnTo>
                  <a:pt x="19704" y="2705"/>
                </a:lnTo>
                <a:lnTo>
                  <a:pt x="19654" y="2740"/>
                </a:lnTo>
                <a:lnTo>
                  <a:pt x="19554" y="2808"/>
                </a:lnTo>
                <a:lnTo>
                  <a:pt x="19504" y="2841"/>
                </a:lnTo>
                <a:lnTo>
                  <a:pt x="19455" y="2875"/>
                </a:lnTo>
                <a:lnTo>
                  <a:pt x="19409" y="2908"/>
                </a:lnTo>
                <a:lnTo>
                  <a:pt x="19365" y="2943"/>
                </a:lnTo>
                <a:lnTo>
                  <a:pt x="19322" y="2978"/>
                </a:lnTo>
                <a:lnTo>
                  <a:pt x="19283" y="3012"/>
                </a:lnTo>
                <a:lnTo>
                  <a:pt x="19264" y="3031"/>
                </a:lnTo>
                <a:lnTo>
                  <a:pt x="19246" y="3049"/>
                </a:lnTo>
                <a:lnTo>
                  <a:pt x="19230" y="3068"/>
                </a:lnTo>
                <a:lnTo>
                  <a:pt x="19213" y="3086"/>
                </a:lnTo>
                <a:lnTo>
                  <a:pt x="19198" y="3106"/>
                </a:lnTo>
                <a:lnTo>
                  <a:pt x="19185" y="3126"/>
                </a:lnTo>
                <a:lnTo>
                  <a:pt x="19171" y="3145"/>
                </a:lnTo>
                <a:lnTo>
                  <a:pt x="19159" y="3166"/>
                </a:lnTo>
                <a:lnTo>
                  <a:pt x="19149" y="3187"/>
                </a:lnTo>
                <a:lnTo>
                  <a:pt x="19139" y="3208"/>
                </a:lnTo>
                <a:lnTo>
                  <a:pt x="19131" y="3230"/>
                </a:lnTo>
                <a:lnTo>
                  <a:pt x="19124" y="3252"/>
                </a:lnTo>
                <a:lnTo>
                  <a:pt x="19119" y="3275"/>
                </a:lnTo>
                <a:lnTo>
                  <a:pt x="19115" y="3298"/>
                </a:lnTo>
                <a:lnTo>
                  <a:pt x="19112" y="3321"/>
                </a:lnTo>
                <a:lnTo>
                  <a:pt x="19112" y="3345"/>
                </a:lnTo>
                <a:lnTo>
                  <a:pt x="20008" y="3345"/>
                </a:lnTo>
                <a:lnTo>
                  <a:pt x="20008" y="3053"/>
                </a:lnTo>
                <a:lnTo>
                  <a:pt x="20279" y="3053"/>
                </a:lnTo>
                <a:lnTo>
                  <a:pt x="20279" y="3601"/>
                </a:lnTo>
                <a:lnTo>
                  <a:pt x="18790" y="3601"/>
                </a:lnTo>
                <a:lnTo>
                  <a:pt x="18790" y="3601"/>
                </a:lnTo>
                <a:lnTo>
                  <a:pt x="18784" y="3557"/>
                </a:lnTo>
                <a:lnTo>
                  <a:pt x="18780" y="3514"/>
                </a:lnTo>
                <a:lnTo>
                  <a:pt x="18776" y="3473"/>
                </a:lnTo>
                <a:lnTo>
                  <a:pt x="18775" y="3433"/>
                </a:lnTo>
                <a:lnTo>
                  <a:pt x="18775" y="3433"/>
                </a:lnTo>
                <a:close/>
                <a:moveTo>
                  <a:pt x="20509" y="2499"/>
                </a:moveTo>
                <a:lnTo>
                  <a:pt x="20509" y="2499"/>
                </a:lnTo>
                <a:lnTo>
                  <a:pt x="20511" y="2440"/>
                </a:lnTo>
                <a:lnTo>
                  <a:pt x="20512" y="2383"/>
                </a:lnTo>
                <a:lnTo>
                  <a:pt x="20515" y="2326"/>
                </a:lnTo>
                <a:lnTo>
                  <a:pt x="20519" y="2269"/>
                </a:lnTo>
                <a:lnTo>
                  <a:pt x="20524" y="2214"/>
                </a:lnTo>
                <a:lnTo>
                  <a:pt x="20531" y="2161"/>
                </a:lnTo>
                <a:lnTo>
                  <a:pt x="20540" y="2108"/>
                </a:lnTo>
                <a:lnTo>
                  <a:pt x="20549" y="2056"/>
                </a:lnTo>
                <a:lnTo>
                  <a:pt x="20559" y="2006"/>
                </a:lnTo>
                <a:lnTo>
                  <a:pt x="20572" y="1957"/>
                </a:lnTo>
                <a:lnTo>
                  <a:pt x="20586" y="1910"/>
                </a:lnTo>
                <a:lnTo>
                  <a:pt x="20601" y="1864"/>
                </a:lnTo>
                <a:lnTo>
                  <a:pt x="20618" y="1820"/>
                </a:lnTo>
                <a:lnTo>
                  <a:pt x="20637" y="1777"/>
                </a:lnTo>
                <a:lnTo>
                  <a:pt x="20656" y="1736"/>
                </a:lnTo>
                <a:lnTo>
                  <a:pt x="20678" y="1696"/>
                </a:lnTo>
                <a:lnTo>
                  <a:pt x="20702" y="1659"/>
                </a:lnTo>
                <a:lnTo>
                  <a:pt x="20727" y="1623"/>
                </a:lnTo>
                <a:lnTo>
                  <a:pt x="20755" y="1590"/>
                </a:lnTo>
                <a:lnTo>
                  <a:pt x="20769" y="1575"/>
                </a:lnTo>
                <a:lnTo>
                  <a:pt x="20784" y="1559"/>
                </a:lnTo>
                <a:lnTo>
                  <a:pt x="20799" y="1544"/>
                </a:lnTo>
                <a:lnTo>
                  <a:pt x="20814" y="1530"/>
                </a:lnTo>
                <a:lnTo>
                  <a:pt x="20830" y="1516"/>
                </a:lnTo>
                <a:lnTo>
                  <a:pt x="20847" y="1502"/>
                </a:lnTo>
                <a:lnTo>
                  <a:pt x="20864" y="1489"/>
                </a:lnTo>
                <a:lnTo>
                  <a:pt x="20882" y="1478"/>
                </a:lnTo>
                <a:lnTo>
                  <a:pt x="20899" y="1466"/>
                </a:lnTo>
                <a:lnTo>
                  <a:pt x="20918" y="1455"/>
                </a:lnTo>
                <a:lnTo>
                  <a:pt x="20938" y="1444"/>
                </a:lnTo>
                <a:lnTo>
                  <a:pt x="20957" y="1435"/>
                </a:lnTo>
                <a:lnTo>
                  <a:pt x="20977" y="1426"/>
                </a:lnTo>
                <a:lnTo>
                  <a:pt x="20998" y="1418"/>
                </a:lnTo>
                <a:lnTo>
                  <a:pt x="21019" y="1410"/>
                </a:lnTo>
                <a:lnTo>
                  <a:pt x="21041" y="1403"/>
                </a:lnTo>
                <a:lnTo>
                  <a:pt x="21063" y="1396"/>
                </a:lnTo>
                <a:lnTo>
                  <a:pt x="21086" y="1390"/>
                </a:lnTo>
                <a:lnTo>
                  <a:pt x="21109" y="1384"/>
                </a:lnTo>
                <a:lnTo>
                  <a:pt x="21133" y="1380"/>
                </a:lnTo>
                <a:lnTo>
                  <a:pt x="21157" y="1376"/>
                </a:lnTo>
                <a:lnTo>
                  <a:pt x="21183" y="1373"/>
                </a:lnTo>
                <a:lnTo>
                  <a:pt x="21208" y="1370"/>
                </a:lnTo>
                <a:lnTo>
                  <a:pt x="21234" y="1368"/>
                </a:lnTo>
                <a:lnTo>
                  <a:pt x="21262" y="1368"/>
                </a:lnTo>
                <a:lnTo>
                  <a:pt x="21288" y="1367"/>
                </a:lnTo>
                <a:lnTo>
                  <a:pt x="21288" y="1367"/>
                </a:lnTo>
                <a:lnTo>
                  <a:pt x="21316" y="1368"/>
                </a:lnTo>
                <a:lnTo>
                  <a:pt x="21343" y="1368"/>
                </a:lnTo>
                <a:lnTo>
                  <a:pt x="21368" y="1370"/>
                </a:lnTo>
                <a:lnTo>
                  <a:pt x="21393" y="1373"/>
                </a:lnTo>
                <a:lnTo>
                  <a:pt x="21419" y="1376"/>
                </a:lnTo>
                <a:lnTo>
                  <a:pt x="21443" y="1380"/>
                </a:lnTo>
                <a:lnTo>
                  <a:pt x="21466" y="1384"/>
                </a:lnTo>
                <a:lnTo>
                  <a:pt x="21489" y="1390"/>
                </a:lnTo>
                <a:lnTo>
                  <a:pt x="21513" y="1396"/>
                </a:lnTo>
                <a:lnTo>
                  <a:pt x="21535" y="1403"/>
                </a:lnTo>
                <a:lnTo>
                  <a:pt x="21557" y="1410"/>
                </a:lnTo>
                <a:lnTo>
                  <a:pt x="21577" y="1418"/>
                </a:lnTo>
                <a:lnTo>
                  <a:pt x="21598" y="1426"/>
                </a:lnTo>
                <a:lnTo>
                  <a:pt x="21618" y="1435"/>
                </a:lnTo>
                <a:lnTo>
                  <a:pt x="21638" y="1444"/>
                </a:lnTo>
                <a:lnTo>
                  <a:pt x="21657" y="1455"/>
                </a:lnTo>
                <a:lnTo>
                  <a:pt x="21676" y="1466"/>
                </a:lnTo>
                <a:lnTo>
                  <a:pt x="21694" y="1478"/>
                </a:lnTo>
                <a:lnTo>
                  <a:pt x="21712" y="1489"/>
                </a:lnTo>
                <a:lnTo>
                  <a:pt x="21729" y="1502"/>
                </a:lnTo>
                <a:lnTo>
                  <a:pt x="21745" y="1516"/>
                </a:lnTo>
                <a:lnTo>
                  <a:pt x="21761" y="1530"/>
                </a:lnTo>
                <a:lnTo>
                  <a:pt x="21776" y="1544"/>
                </a:lnTo>
                <a:lnTo>
                  <a:pt x="21793" y="1559"/>
                </a:lnTo>
                <a:lnTo>
                  <a:pt x="21807" y="1575"/>
                </a:lnTo>
                <a:lnTo>
                  <a:pt x="21822" y="1590"/>
                </a:lnTo>
                <a:lnTo>
                  <a:pt x="21848" y="1623"/>
                </a:lnTo>
                <a:lnTo>
                  <a:pt x="21874" y="1659"/>
                </a:lnTo>
                <a:lnTo>
                  <a:pt x="21897" y="1696"/>
                </a:lnTo>
                <a:lnTo>
                  <a:pt x="21919" y="1736"/>
                </a:lnTo>
                <a:lnTo>
                  <a:pt x="21940" y="1777"/>
                </a:lnTo>
                <a:lnTo>
                  <a:pt x="21958" y="1820"/>
                </a:lnTo>
                <a:lnTo>
                  <a:pt x="21975" y="1864"/>
                </a:lnTo>
                <a:lnTo>
                  <a:pt x="21991" y="1910"/>
                </a:lnTo>
                <a:lnTo>
                  <a:pt x="22004" y="1957"/>
                </a:lnTo>
                <a:lnTo>
                  <a:pt x="22017" y="2006"/>
                </a:lnTo>
                <a:lnTo>
                  <a:pt x="22028" y="2056"/>
                </a:lnTo>
                <a:lnTo>
                  <a:pt x="22037" y="2108"/>
                </a:lnTo>
                <a:lnTo>
                  <a:pt x="22045" y="2161"/>
                </a:lnTo>
                <a:lnTo>
                  <a:pt x="22052" y="2214"/>
                </a:lnTo>
                <a:lnTo>
                  <a:pt x="22058" y="2269"/>
                </a:lnTo>
                <a:lnTo>
                  <a:pt x="22062" y="2326"/>
                </a:lnTo>
                <a:lnTo>
                  <a:pt x="22065" y="2383"/>
                </a:lnTo>
                <a:lnTo>
                  <a:pt x="22067" y="2440"/>
                </a:lnTo>
                <a:lnTo>
                  <a:pt x="22067" y="2499"/>
                </a:lnTo>
                <a:lnTo>
                  <a:pt x="22067" y="2499"/>
                </a:lnTo>
                <a:lnTo>
                  <a:pt x="22067" y="2558"/>
                </a:lnTo>
                <a:lnTo>
                  <a:pt x="22065" y="2617"/>
                </a:lnTo>
                <a:lnTo>
                  <a:pt x="22062" y="2674"/>
                </a:lnTo>
                <a:lnTo>
                  <a:pt x="22058" y="2730"/>
                </a:lnTo>
                <a:lnTo>
                  <a:pt x="22052" y="2786"/>
                </a:lnTo>
                <a:lnTo>
                  <a:pt x="22045" y="2840"/>
                </a:lnTo>
                <a:lnTo>
                  <a:pt x="22037" y="2893"/>
                </a:lnTo>
                <a:lnTo>
                  <a:pt x="22028" y="2945"/>
                </a:lnTo>
                <a:lnTo>
                  <a:pt x="22017" y="2996"/>
                </a:lnTo>
                <a:lnTo>
                  <a:pt x="22004" y="3045"/>
                </a:lnTo>
                <a:lnTo>
                  <a:pt x="21991" y="3092"/>
                </a:lnTo>
                <a:lnTo>
                  <a:pt x="21975" y="3138"/>
                </a:lnTo>
                <a:lnTo>
                  <a:pt x="21958" y="3183"/>
                </a:lnTo>
                <a:lnTo>
                  <a:pt x="21940" y="3226"/>
                </a:lnTo>
                <a:lnTo>
                  <a:pt x="21919" y="3268"/>
                </a:lnTo>
                <a:lnTo>
                  <a:pt x="21897" y="3307"/>
                </a:lnTo>
                <a:lnTo>
                  <a:pt x="21874" y="3344"/>
                </a:lnTo>
                <a:lnTo>
                  <a:pt x="21848" y="3380"/>
                </a:lnTo>
                <a:lnTo>
                  <a:pt x="21822" y="3413"/>
                </a:lnTo>
                <a:lnTo>
                  <a:pt x="21807" y="3430"/>
                </a:lnTo>
                <a:lnTo>
                  <a:pt x="21793" y="3446"/>
                </a:lnTo>
                <a:lnTo>
                  <a:pt x="21776" y="3461"/>
                </a:lnTo>
                <a:lnTo>
                  <a:pt x="21761" y="3475"/>
                </a:lnTo>
                <a:lnTo>
                  <a:pt x="21745" y="3488"/>
                </a:lnTo>
                <a:lnTo>
                  <a:pt x="21729" y="3502"/>
                </a:lnTo>
                <a:lnTo>
                  <a:pt x="21712" y="3515"/>
                </a:lnTo>
                <a:lnTo>
                  <a:pt x="21694" y="3527"/>
                </a:lnTo>
                <a:lnTo>
                  <a:pt x="21676" y="3538"/>
                </a:lnTo>
                <a:lnTo>
                  <a:pt x="21657" y="3550"/>
                </a:lnTo>
                <a:lnTo>
                  <a:pt x="21638" y="3560"/>
                </a:lnTo>
                <a:lnTo>
                  <a:pt x="21618" y="3569"/>
                </a:lnTo>
                <a:lnTo>
                  <a:pt x="21598" y="3579"/>
                </a:lnTo>
                <a:lnTo>
                  <a:pt x="21577" y="3588"/>
                </a:lnTo>
                <a:lnTo>
                  <a:pt x="21557" y="3595"/>
                </a:lnTo>
                <a:lnTo>
                  <a:pt x="21535" y="3603"/>
                </a:lnTo>
                <a:lnTo>
                  <a:pt x="21513" y="3610"/>
                </a:lnTo>
                <a:lnTo>
                  <a:pt x="21489" y="3616"/>
                </a:lnTo>
                <a:lnTo>
                  <a:pt x="21466" y="3620"/>
                </a:lnTo>
                <a:lnTo>
                  <a:pt x="21443" y="3625"/>
                </a:lnTo>
                <a:lnTo>
                  <a:pt x="21419" y="3629"/>
                </a:lnTo>
                <a:lnTo>
                  <a:pt x="21393" y="3632"/>
                </a:lnTo>
                <a:lnTo>
                  <a:pt x="21368" y="3635"/>
                </a:lnTo>
                <a:lnTo>
                  <a:pt x="21343" y="3636"/>
                </a:lnTo>
                <a:lnTo>
                  <a:pt x="21316" y="3638"/>
                </a:lnTo>
                <a:lnTo>
                  <a:pt x="21288" y="3639"/>
                </a:lnTo>
                <a:lnTo>
                  <a:pt x="21288" y="3639"/>
                </a:lnTo>
                <a:lnTo>
                  <a:pt x="21262" y="3638"/>
                </a:lnTo>
                <a:lnTo>
                  <a:pt x="21234" y="3636"/>
                </a:lnTo>
                <a:lnTo>
                  <a:pt x="21208" y="3635"/>
                </a:lnTo>
                <a:lnTo>
                  <a:pt x="21183" y="3632"/>
                </a:lnTo>
                <a:lnTo>
                  <a:pt x="21157" y="3629"/>
                </a:lnTo>
                <a:lnTo>
                  <a:pt x="21133" y="3625"/>
                </a:lnTo>
                <a:lnTo>
                  <a:pt x="21109" y="3620"/>
                </a:lnTo>
                <a:lnTo>
                  <a:pt x="21086" y="3616"/>
                </a:lnTo>
                <a:lnTo>
                  <a:pt x="21063" y="3610"/>
                </a:lnTo>
                <a:lnTo>
                  <a:pt x="21041" y="3603"/>
                </a:lnTo>
                <a:lnTo>
                  <a:pt x="21019" y="3595"/>
                </a:lnTo>
                <a:lnTo>
                  <a:pt x="20998" y="3588"/>
                </a:lnTo>
                <a:lnTo>
                  <a:pt x="20977" y="3579"/>
                </a:lnTo>
                <a:lnTo>
                  <a:pt x="20957" y="3569"/>
                </a:lnTo>
                <a:lnTo>
                  <a:pt x="20938" y="3560"/>
                </a:lnTo>
                <a:lnTo>
                  <a:pt x="20918" y="3550"/>
                </a:lnTo>
                <a:lnTo>
                  <a:pt x="20899" y="3538"/>
                </a:lnTo>
                <a:lnTo>
                  <a:pt x="20882" y="3527"/>
                </a:lnTo>
                <a:lnTo>
                  <a:pt x="20864" y="3515"/>
                </a:lnTo>
                <a:lnTo>
                  <a:pt x="20847" y="3502"/>
                </a:lnTo>
                <a:lnTo>
                  <a:pt x="20830" y="3488"/>
                </a:lnTo>
                <a:lnTo>
                  <a:pt x="20814" y="3475"/>
                </a:lnTo>
                <a:lnTo>
                  <a:pt x="20799" y="3461"/>
                </a:lnTo>
                <a:lnTo>
                  <a:pt x="20784" y="3446"/>
                </a:lnTo>
                <a:lnTo>
                  <a:pt x="20769" y="3430"/>
                </a:lnTo>
                <a:lnTo>
                  <a:pt x="20755" y="3413"/>
                </a:lnTo>
                <a:lnTo>
                  <a:pt x="20727" y="3380"/>
                </a:lnTo>
                <a:lnTo>
                  <a:pt x="20702" y="3344"/>
                </a:lnTo>
                <a:lnTo>
                  <a:pt x="20678" y="3307"/>
                </a:lnTo>
                <a:lnTo>
                  <a:pt x="20656" y="3268"/>
                </a:lnTo>
                <a:lnTo>
                  <a:pt x="20637" y="3226"/>
                </a:lnTo>
                <a:lnTo>
                  <a:pt x="20618" y="3183"/>
                </a:lnTo>
                <a:lnTo>
                  <a:pt x="20601" y="3138"/>
                </a:lnTo>
                <a:lnTo>
                  <a:pt x="20586" y="3092"/>
                </a:lnTo>
                <a:lnTo>
                  <a:pt x="20572" y="3045"/>
                </a:lnTo>
                <a:lnTo>
                  <a:pt x="20559" y="2996"/>
                </a:lnTo>
                <a:lnTo>
                  <a:pt x="20549" y="2945"/>
                </a:lnTo>
                <a:lnTo>
                  <a:pt x="20540" y="2893"/>
                </a:lnTo>
                <a:lnTo>
                  <a:pt x="20531" y="2840"/>
                </a:lnTo>
                <a:lnTo>
                  <a:pt x="20524" y="2786"/>
                </a:lnTo>
                <a:lnTo>
                  <a:pt x="20519" y="2730"/>
                </a:lnTo>
                <a:lnTo>
                  <a:pt x="20515" y="2674"/>
                </a:lnTo>
                <a:lnTo>
                  <a:pt x="20512" y="2617"/>
                </a:lnTo>
                <a:lnTo>
                  <a:pt x="20511" y="2558"/>
                </a:lnTo>
                <a:lnTo>
                  <a:pt x="20509" y="2499"/>
                </a:lnTo>
                <a:lnTo>
                  <a:pt x="20509" y="2499"/>
                </a:lnTo>
                <a:close/>
                <a:moveTo>
                  <a:pt x="21750" y="2499"/>
                </a:moveTo>
                <a:lnTo>
                  <a:pt x="21750" y="2499"/>
                </a:lnTo>
                <a:lnTo>
                  <a:pt x="21748" y="2410"/>
                </a:lnTo>
                <a:lnTo>
                  <a:pt x="21746" y="2368"/>
                </a:lnTo>
                <a:lnTo>
                  <a:pt x="21744" y="2325"/>
                </a:lnTo>
                <a:lnTo>
                  <a:pt x="21742" y="2283"/>
                </a:lnTo>
                <a:lnTo>
                  <a:pt x="21737" y="2243"/>
                </a:lnTo>
                <a:lnTo>
                  <a:pt x="21732" y="2202"/>
                </a:lnTo>
                <a:lnTo>
                  <a:pt x="21728" y="2163"/>
                </a:lnTo>
                <a:lnTo>
                  <a:pt x="21722" y="2125"/>
                </a:lnTo>
                <a:lnTo>
                  <a:pt x="21715" y="2088"/>
                </a:lnTo>
                <a:lnTo>
                  <a:pt x="21707" y="2052"/>
                </a:lnTo>
                <a:lnTo>
                  <a:pt x="21698" y="2017"/>
                </a:lnTo>
                <a:lnTo>
                  <a:pt x="21689" y="1984"/>
                </a:lnTo>
                <a:lnTo>
                  <a:pt x="21678" y="1952"/>
                </a:lnTo>
                <a:lnTo>
                  <a:pt x="21665" y="1920"/>
                </a:lnTo>
                <a:lnTo>
                  <a:pt x="21653" y="1890"/>
                </a:lnTo>
                <a:lnTo>
                  <a:pt x="21640" y="1863"/>
                </a:lnTo>
                <a:lnTo>
                  <a:pt x="21625" y="1835"/>
                </a:lnTo>
                <a:lnTo>
                  <a:pt x="21609" y="1810"/>
                </a:lnTo>
                <a:lnTo>
                  <a:pt x="21591" y="1786"/>
                </a:lnTo>
                <a:lnTo>
                  <a:pt x="21574" y="1764"/>
                </a:lnTo>
                <a:lnTo>
                  <a:pt x="21554" y="1744"/>
                </a:lnTo>
                <a:lnTo>
                  <a:pt x="21533" y="1725"/>
                </a:lnTo>
                <a:lnTo>
                  <a:pt x="21511" y="1708"/>
                </a:lnTo>
                <a:lnTo>
                  <a:pt x="21488" y="1693"/>
                </a:lnTo>
                <a:lnTo>
                  <a:pt x="21464" y="1679"/>
                </a:lnTo>
                <a:lnTo>
                  <a:pt x="21439" y="1667"/>
                </a:lnTo>
                <a:lnTo>
                  <a:pt x="21411" y="1658"/>
                </a:lnTo>
                <a:lnTo>
                  <a:pt x="21383" y="1651"/>
                </a:lnTo>
                <a:lnTo>
                  <a:pt x="21353" y="1645"/>
                </a:lnTo>
                <a:lnTo>
                  <a:pt x="21322" y="1642"/>
                </a:lnTo>
                <a:lnTo>
                  <a:pt x="21288" y="1641"/>
                </a:lnTo>
                <a:lnTo>
                  <a:pt x="21288" y="1641"/>
                </a:lnTo>
                <a:lnTo>
                  <a:pt x="21256" y="1642"/>
                </a:lnTo>
                <a:lnTo>
                  <a:pt x="21223" y="1645"/>
                </a:lnTo>
                <a:lnTo>
                  <a:pt x="21193" y="1651"/>
                </a:lnTo>
                <a:lnTo>
                  <a:pt x="21164" y="1658"/>
                </a:lnTo>
                <a:lnTo>
                  <a:pt x="21138" y="1667"/>
                </a:lnTo>
                <a:lnTo>
                  <a:pt x="21111" y="1679"/>
                </a:lnTo>
                <a:lnTo>
                  <a:pt x="21087" y="1693"/>
                </a:lnTo>
                <a:lnTo>
                  <a:pt x="21064" y="1708"/>
                </a:lnTo>
                <a:lnTo>
                  <a:pt x="21042" y="1725"/>
                </a:lnTo>
                <a:lnTo>
                  <a:pt x="21021" y="1744"/>
                </a:lnTo>
                <a:lnTo>
                  <a:pt x="21002" y="1764"/>
                </a:lnTo>
                <a:lnTo>
                  <a:pt x="20984" y="1786"/>
                </a:lnTo>
                <a:lnTo>
                  <a:pt x="20966" y="1810"/>
                </a:lnTo>
                <a:lnTo>
                  <a:pt x="20950" y="1835"/>
                </a:lnTo>
                <a:lnTo>
                  <a:pt x="20936" y="1863"/>
                </a:lnTo>
                <a:lnTo>
                  <a:pt x="20923" y="1890"/>
                </a:lnTo>
                <a:lnTo>
                  <a:pt x="20910" y="1920"/>
                </a:lnTo>
                <a:lnTo>
                  <a:pt x="20898" y="1952"/>
                </a:lnTo>
                <a:lnTo>
                  <a:pt x="20888" y="1984"/>
                </a:lnTo>
                <a:lnTo>
                  <a:pt x="20877" y="2017"/>
                </a:lnTo>
                <a:lnTo>
                  <a:pt x="20869" y="2052"/>
                </a:lnTo>
                <a:lnTo>
                  <a:pt x="20861" y="2088"/>
                </a:lnTo>
                <a:lnTo>
                  <a:pt x="20854" y="2125"/>
                </a:lnTo>
                <a:lnTo>
                  <a:pt x="20848" y="2163"/>
                </a:lnTo>
                <a:lnTo>
                  <a:pt x="20844" y="2202"/>
                </a:lnTo>
                <a:lnTo>
                  <a:pt x="20839" y="2243"/>
                </a:lnTo>
                <a:lnTo>
                  <a:pt x="20836" y="2283"/>
                </a:lnTo>
                <a:lnTo>
                  <a:pt x="20832" y="2325"/>
                </a:lnTo>
                <a:lnTo>
                  <a:pt x="20830" y="2368"/>
                </a:lnTo>
                <a:lnTo>
                  <a:pt x="20829" y="2410"/>
                </a:lnTo>
                <a:lnTo>
                  <a:pt x="20828" y="2499"/>
                </a:lnTo>
                <a:lnTo>
                  <a:pt x="20828" y="2499"/>
                </a:lnTo>
                <a:lnTo>
                  <a:pt x="20829" y="2589"/>
                </a:lnTo>
                <a:lnTo>
                  <a:pt x="20830" y="2633"/>
                </a:lnTo>
                <a:lnTo>
                  <a:pt x="20832" y="2676"/>
                </a:lnTo>
                <a:lnTo>
                  <a:pt x="20836" y="2718"/>
                </a:lnTo>
                <a:lnTo>
                  <a:pt x="20839" y="2759"/>
                </a:lnTo>
                <a:lnTo>
                  <a:pt x="20844" y="2800"/>
                </a:lnTo>
                <a:lnTo>
                  <a:pt x="20848" y="2839"/>
                </a:lnTo>
                <a:lnTo>
                  <a:pt x="20854" y="2877"/>
                </a:lnTo>
                <a:lnTo>
                  <a:pt x="20861" y="2914"/>
                </a:lnTo>
                <a:lnTo>
                  <a:pt x="20869" y="2950"/>
                </a:lnTo>
                <a:lnTo>
                  <a:pt x="20877" y="2986"/>
                </a:lnTo>
                <a:lnTo>
                  <a:pt x="20888" y="3019"/>
                </a:lnTo>
                <a:lnTo>
                  <a:pt x="20898" y="3052"/>
                </a:lnTo>
                <a:lnTo>
                  <a:pt x="20910" y="3083"/>
                </a:lnTo>
                <a:lnTo>
                  <a:pt x="20923" y="3113"/>
                </a:lnTo>
                <a:lnTo>
                  <a:pt x="20936" y="3141"/>
                </a:lnTo>
                <a:lnTo>
                  <a:pt x="20950" y="3167"/>
                </a:lnTo>
                <a:lnTo>
                  <a:pt x="20966" y="3193"/>
                </a:lnTo>
                <a:lnTo>
                  <a:pt x="20984" y="3217"/>
                </a:lnTo>
                <a:lnTo>
                  <a:pt x="21002" y="3239"/>
                </a:lnTo>
                <a:lnTo>
                  <a:pt x="21021" y="3260"/>
                </a:lnTo>
                <a:lnTo>
                  <a:pt x="21042" y="3278"/>
                </a:lnTo>
                <a:lnTo>
                  <a:pt x="21064" y="3294"/>
                </a:lnTo>
                <a:lnTo>
                  <a:pt x="21087" y="3310"/>
                </a:lnTo>
                <a:lnTo>
                  <a:pt x="21111" y="3323"/>
                </a:lnTo>
                <a:lnTo>
                  <a:pt x="21138" y="3335"/>
                </a:lnTo>
                <a:lnTo>
                  <a:pt x="21164" y="3344"/>
                </a:lnTo>
                <a:lnTo>
                  <a:pt x="21193" y="3351"/>
                </a:lnTo>
                <a:lnTo>
                  <a:pt x="21223" y="3357"/>
                </a:lnTo>
                <a:lnTo>
                  <a:pt x="21256" y="3360"/>
                </a:lnTo>
                <a:lnTo>
                  <a:pt x="21288" y="3361"/>
                </a:lnTo>
                <a:lnTo>
                  <a:pt x="21288" y="3361"/>
                </a:lnTo>
                <a:lnTo>
                  <a:pt x="21322" y="3360"/>
                </a:lnTo>
                <a:lnTo>
                  <a:pt x="21353" y="3357"/>
                </a:lnTo>
                <a:lnTo>
                  <a:pt x="21383" y="3351"/>
                </a:lnTo>
                <a:lnTo>
                  <a:pt x="21411" y="3344"/>
                </a:lnTo>
                <a:lnTo>
                  <a:pt x="21439" y="3335"/>
                </a:lnTo>
                <a:lnTo>
                  <a:pt x="21464" y="3323"/>
                </a:lnTo>
                <a:lnTo>
                  <a:pt x="21488" y="3310"/>
                </a:lnTo>
                <a:lnTo>
                  <a:pt x="21511" y="3294"/>
                </a:lnTo>
                <a:lnTo>
                  <a:pt x="21533" y="3278"/>
                </a:lnTo>
                <a:lnTo>
                  <a:pt x="21554" y="3260"/>
                </a:lnTo>
                <a:lnTo>
                  <a:pt x="21574" y="3239"/>
                </a:lnTo>
                <a:lnTo>
                  <a:pt x="21591" y="3217"/>
                </a:lnTo>
                <a:lnTo>
                  <a:pt x="21609" y="3193"/>
                </a:lnTo>
                <a:lnTo>
                  <a:pt x="21625" y="3167"/>
                </a:lnTo>
                <a:lnTo>
                  <a:pt x="21640" y="3141"/>
                </a:lnTo>
                <a:lnTo>
                  <a:pt x="21653" y="3113"/>
                </a:lnTo>
                <a:lnTo>
                  <a:pt x="21665" y="3083"/>
                </a:lnTo>
                <a:lnTo>
                  <a:pt x="21678" y="3052"/>
                </a:lnTo>
                <a:lnTo>
                  <a:pt x="21689" y="3019"/>
                </a:lnTo>
                <a:lnTo>
                  <a:pt x="21698" y="2986"/>
                </a:lnTo>
                <a:lnTo>
                  <a:pt x="21707" y="2950"/>
                </a:lnTo>
                <a:lnTo>
                  <a:pt x="21715" y="2914"/>
                </a:lnTo>
                <a:lnTo>
                  <a:pt x="21722" y="2877"/>
                </a:lnTo>
                <a:lnTo>
                  <a:pt x="21728" y="2839"/>
                </a:lnTo>
                <a:lnTo>
                  <a:pt x="21732" y="2800"/>
                </a:lnTo>
                <a:lnTo>
                  <a:pt x="21737" y="2759"/>
                </a:lnTo>
                <a:lnTo>
                  <a:pt x="21742" y="2718"/>
                </a:lnTo>
                <a:lnTo>
                  <a:pt x="21744" y="2676"/>
                </a:lnTo>
                <a:lnTo>
                  <a:pt x="21746" y="2633"/>
                </a:lnTo>
                <a:lnTo>
                  <a:pt x="21748" y="2589"/>
                </a:lnTo>
                <a:lnTo>
                  <a:pt x="21750" y="2499"/>
                </a:lnTo>
                <a:lnTo>
                  <a:pt x="21750" y="2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5"/>
          <p:cNvSpPr>
            <a:spLocks noGrp="1"/>
          </p:cNvSpPr>
          <p:nvPr>
            <p:ph type="title"/>
          </p:nvPr>
        </p:nvSpPr>
        <p:spPr>
          <a:xfrm>
            <a:off x="311040" y="213480"/>
            <a:ext cx="8521920" cy="5781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312840" y="1160640"/>
            <a:ext cx="8518320" cy="3269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174600" indent="-1742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1" marL="339840" indent="-167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Calibri"/>
              <a:buChar char="–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2" marL="514440" indent="-1710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3" marL="687240" indent="-1728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Calibri"/>
              <a:buChar char="–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4" marL="853920" indent="-167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Line 7"/>
          <p:cNvSpPr/>
          <p:nvPr/>
        </p:nvSpPr>
        <p:spPr>
          <a:xfrm>
            <a:off x="310680" y="927000"/>
            <a:ext cx="8522280" cy="0"/>
          </a:xfrm>
          <a:prstGeom prst="line">
            <a:avLst/>
          </a:prstGeom>
          <a:ln cap="sq" w="648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33" descr=""/>
          <p:cNvPicPr/>
          <p:nvPr/>
        </p:nvPicPr>
        <p:blipFill>
          <a:blip r:embed="rId2"/>
          <a:stretch/>
        </p:blipFill>
        <p:spPr>
          <a:xfrm>
            <a:off x="0" y="-1440"/>
            <a:ext cx="9143640" cy="5150880"/>
          </a:xfrm>
          <a:prstGeom prst="rect">
            <a:avLst/>
          </a:prstGeom>
          <a:ln>
            <a:noFill/>
          </a:ln>
        </p:spPr>
      </p:pic>
      <p:grpSp>
        <p:nvGrpSpPr>
          <p:cNvPr id="141" name="Group 1"/>
          <p:cNvGrpSpPr/>
          <p:nvPr/>
        </p:nvGrpSpPr>
        <p:grpSpPr>
          <a:xfrm>
            <a:off x="312840" y="4829760"/>
            <a:ext cx="8518320" cy="136800"/>
            <a:chOff x="312840" y="4829760"/>
            <a:chExt cx="8518320" cy="136800"/>
          </a:xfrm>
        </p:grpSpPr>
        <p:sp>
          <p:nvSpPr>
            <p:cNvPr id="142" name="CustomShape 2"/>
            <p:cNvSpPr/>
            <p:nvPr/>
          </p:nvSpPr>
          <p:spPr>
            <a:xfrm>
              <a:off x="7880760" y="4829760"/>
              <a:ext cx="950400" cy="136800"/>
            </a:xfrm>
            <a:custGeom>
              <a:avLst/>
              <a:gdLst/>
              <a:ahLst/>
              <a:rect l="l" t="t" r="r" b="b"/>
              <a:pathLst>
                <a:path w="34560" h="4986">
                  <a:moveTo>
                    <a:pt x="536" y="3549"/>
                  </a:moveTo>
                  <a:lnTo>
                    <a:pt x="0" y="3549"/>
                  </a:lnTo>
                  <a:lnTo>
                    <a:pt x="0" y="3021"/>
                  </a:lnTo>
                  <a:lnTo>
                    <a:pt x="591" y="3021"/>
                  </a:lnTo>
                  <a:lnTo>
                    <a:pt x="702" y="2124"/>
                  </a:lnTo>
                  <a:lnTo>
                    <a:pt x="139" y="2124"/>
                  </a:lnTo>
                  <a:lnTo>
                    <a:pt x="139" y="1597"/>
                  </a:lnTo>
                  <a:lnTo>
                    <a:pt x="772" y="1597"/>
                  </a:lnTo>
                  <a:lnTo>
                    <a:pt x="925" y="389"/>
                  </a:lnTo>
                  <a:lnTo>
                    <a:pt x="1404" y="389"/>
                  </a:lnTo>
                  <a:lnTo>
                    <a:pt x="1259" y="1597"/>
                  </a:lnTo>
                  <a:lnTo>
                    <a:pt x="2072" y="1597"/>
                  </a:lnTo>
                  <a:lnTo>
                    <a:pt x="2233" y="389"/>
                  </a:lnTo>
                  <a:lnTo>
                    <a:pt x="2705" y="389"/>
                  </a:lnTo>
                  <a:lnTo>
                    <a:pt x="2559" y="1597"/>
                  </a:lnTo>
                  <a:lnTo>
                    <a:pt x="3115" y="1597"/>
                  </a:lnTo>
                  <a:lnTo>
                    <a:pt x="3115" y="2124"/>
                  </a:lnTo>
                  <a:lnTo>
                    <a:pt x="2497" y="2124"/>
                  </a:lnTo>
                  <a:lnTo>
                    <a:pt x="2385" y="3021"/>
                  </a:lnTo>
                  <a:lnTo>
                    <a:pt x="2976" y="3021"/>
                  </a:lnTo>
                  <a:lnTo>
                    <a:pt x="2976" y="3549"/>
                  </a:lnTo>
                  <a:lnTo>
                    <a:pt x="2323" y="3549"/>
                  </a:lnTo>
                  <a:lnTo>
                    <a:pt x="2163" y="4902"/>
                  </a:lnTo>
                  <a:lnTo>
                    <a:pt x="1676" y="4902"/>
                  </a:lnTo>
                  <a:lnTo>
                    <a:pt x="1836" y="3549"/>
                  </a:lnTo>
                  <a:lnTo>
                    <a:pt x="1022" y="3549"/>
                  </a:lnTo>
                  <a:lnTo>
                    <a:pt x="855" y="4902"/>
                  </a:lnTo>
                  <a:lnTo>
                    <a:pt x="368" y="4902"/>
                  </a:lnTo>
                  <a:lnTo>
                    <a:pt x="536" y="3549"/>
                  </a:lnTo>
                  <a:close/>
                  <a:moveTo>
                    <a:pt x="1898" y="3021"/>
                  </a:moveTo>
                  <a:lnTo>
                    <a:pt x="2010" y="2124"/>
                  </a:lnTo>
                  <a:lnTo>
                    <a:pt x="1189" y="2124"/>
                  </a:lnTo>
                  <a:lnTo>
                    <a:pt x="1078" y="3021"/>
                  </a:lnTo>
                  <a:lnTo>
                    <a:pt x="1898" y="3021"/>
                  </a:lnTo>
                  <a:close/>
                  <a:moveTo>
                    <a:pt x="3772" y="361"/>
                  </a:moveTo>
                  <a:lnTo>
                    <a:pt x="5225" y="361"/>
                  </a:lnTo>
                  <a:lnTo>
                    <a:pt x="5225" y="361"/>
                  </a:lnTo>
                  <a:lnTo>
                    <a:pt x="5312" y="361"/>
                  </a:lnTo>
                  <a:lnTo>
                    <a:pt x="5398" y="365"/>
                  </a:lnTo>
                  <a:lnTo>
                    <a:pt x="5482" y="369"/>
                  </a:lnTo>
                  <a:lnTo>
                    <a:pt x="5564" y="376"/>
                  </a:lnTo>
                  <a:lnTo>
                    <a:pt x="5644" y="384"/>
                  </a:lnTo>
                  <a:lnTo>
                    <a:pt x="5723" y="394"/>
                  </a:lnTo>
                  <a:lnTo>
                    <a:pt x="5800" y="406"/>
                  </a:lnTo>
                  <a:lnTo>
                    <a:pt x="5875" y="420"/>
                  </a:lnTo>
                  <a:lnTo>
                    <a:pt x="5875" y="420"/>
                  </a:lnTo>
                  <a:lnTo>
                    <a:pt x="5912" y="428"/>
                  </a:lnTo>
                  <a:lnTo>
                    <a:pt x="5948" y="436"/>
                  </a:lnTo>
                  <a:lnTo>
                    <a:pt x="5982" y="445"/>
                  </a:lnTo>
                  <a:lnTo>
                    <a:pt x="6017" y="454"/>
                  </a:lnTo>
                  <a:lnTo>
                    <a:pt x="6052" y="464"/>
                  </a:lnTo>
                  <a:lnTo>
                    <a:pt x="6086" y="474"/>
                  </a:lnTo>
                  <a:lnTo>
                    <a:pt x="6118" y="485"/>
                  </a:lnTo>
                  <a:lnTo>
                    <a:pt x="6151" y="496"/>
                  </a:lnTo>
                  <a:lnTo>
                    <a:pt x="6182" y="508"/>
                  </a:lnTo>
                  <a:lnTo>
                    <a:pt x="6214" y="521"/>
                  </a:lnTo>
                  <a:lnTo>
                    <a:pt x="6244" y="534"/>
                  </a:lnTo>
                  <a:lnTo>
                    <a:pt x="6275" y="547"/>
                  </a:lnTo>
                  <a:lnTo>
                    <a:pt x="6304" y="562"/>
                  </a:lnTo>
                  <a:lnTo>
                    <a:pt x="6334" y="576"/>
                  </a:lnTo>
                  <a:lnTo>
                    <a:pt x="6362" y="592"/>
                  </a:lnTo>
                  <a:lnTo>
                    <a:pt x="6389" y="608"/>
                  </a:lnTo>
                  <a:lnTo>
                    <a:pt x="6389" y="608"/>
                  </a:lnTo>
                  <a:lnTo>
                    <a:pt x="6416" y="624"/>
                  </a:lnTo>
                  <a:lnTo>
                    <a:pt x="6442" y="640"/>
                  </a:lnTo>
                  <a:lnTo>
                    <a:pt x="6468" y="659"/>
                  </a:lnTo>
                  <a:lnTo>
                    <a:pt x="6492" y="677"/>
                  </a:lnTo>
                  <a:lnTo>
                    <a:pt x="6516" y="696"/>
                  </a:lnTo>
                  <a:lnTo>
                    <a:pt x="6540" y="716"/>
                  </a:lnTo>
                  <a:lnTo>
                    <a:pt x="6562" y="737"/>
                  </a:lnTo>
                  <a:lnTo>
                    <a:pt x="6584" y="758"/>
                  </a:lnTo>
                  <a:lnTo>
                    <a:pt x="6605" y="779"/>
                  </a:lnTo>
                  <a:lnTo>
                    <a:pt x="6625" y="802"/>
                  </a:lnTo>
                  <a:lnTo>
                    <a:pt x="6644" y="825"/>
                  </a:lnTo>
                  <a:lnTo>
                    <a:pt x="6663" y="849"/>
                  </a:lnTo>
                  <a:lnTo>
                    <a:pt x="6680" y="874"/>
                  </a:lnTo>
                  <a:lnTo>
                    <a:pt x="6698" y="899"/>
                  </a:lnTo>
                  <a:lnTo>
                    <a:pt x="6714" y="925"/>
                  </a:lnTo>
                  <a:lnTo>
                    <a:pt x="6730" y="951"/>
                  </a:lnTo>
                  <a:lnTo>
                    <a:pt x="6730" y="951"/>
                  </a:lnTo>
                  <a:lnTo>
                    <a:pt x="6744" y="978"/>
                  </a:lnTo>
                  <a:lnTo>
                    <a:pt x="6759" y="1006"/>
                  </a:lnTo>
                  <a:lnTo>
                    <a:pt x="6772" y="1036"/>
                  </a:lnTo>
                  <a:lnTo>
                    <a:pt x="6784" y="1065"/>
                  </a:lnTo>
                  <a:lnTo>
                    <a:pt x="6794" y="1095"/>
                  </a:lnTo>
                  <a:lnTo>
                    <a:pt x="6804" y="1127"/>
                  </a:lnTo>
                  <a:lnTo>
                    <a:pt x="6813" y="1158"/>
                  </a:lnTo>
                  <a:lnTo>
                    <a:pt x="6822" y="1191"/>
                  </a:lnTo>
                  <a:lnTo>
                    <a:pt x="6828" y="1225"/>
                  </a:lnTo>
                  <a:lnTo>
                    <a:pt x="6835" y="1258"/>
                  </a:lnTo>
                  <a:lnTo>
                    <a:pt x="6840" y="1293"/>
                  </a:lnTo>
                  <a:lnTo>
                    <a:pt x="6844" y="1329"/>
                  </a:lnTo>
                  <a:lnTo>
                    <a:pt x="6848" y="1366"/>
                  </a:lnTo>
                  <a:lnTo>
                    <a:pt x="6850" y="1403"/>
                  </a:lnTo>
                  <a:lnTo>
                    <a:pt x="6851" y="1441"/>
                  </a:lnTo>
                  <a:lnTo>
                    <a:pt x="6852" y="1479"/>
                  </a:lnTo>
                  <a:lnTo>
                    <a:pt x="6852" y="1479"/>
                  </a:lnTo>
                  <a:lnTo>
                    <a:pt x="6851" y="1520"/>
                  </a:lnTo>
                  <a:lnTo>
                    <a:pt x="6849" y="1560"/>
                  </a:lnTo>
                  <a:lnTo>
                    <a:pt x="6844" y="1600"/>
                  </a:lnTo>
                  <a:lnTo>
                    <a:pt x="6840" y="1639"/>
                  </a:lnTo>
                  <a:lnTo>
                    <a:pt x="6832" y="1678"/>
                  </a:lnTo>
                  <a:lnTo>
                    <a:pt x="6825" y="1717"/>
                  </a:lnTo>
                  <a:lnTo>
                    <a:pt x="6815" y="1755"/>
                  </a:lnTo>
                  <a:lnTo>
                    <a:pt x="6804" y="1793"/>
                  </a:lnTo>
                  <a:lnTo>
                    <a:pt x="6791" y="1831"/>
                  </a:lnTo>
                  <a:lnTo>
                    <a:pt x="6777" y="1868"/>
                  </a:lnTo>
                  <a:lnTo>
                    <a:pt x="6761" y="1905"/>
                  </a:lnTo>
                  <a:lnTo>
                    <a:pt x="6744" y="1941"/>
                  </a:lnTo>
                  <a:lnTo>
                    <a:pt x="6725" y="1977"/>
                  </a:lnTo>
                  <a:lnTo>
                    <a:pt x="6705" y="2013"/>
                  </a:lnTo>
                  <a:lnTo>
                    <a:pt x="6684" y="2048"/>
                  </a:lnTo>
                  <a:lnTo>
                    <a:pt x="6661" y="2083"/>
                  </a:lnTo>
                  <a:lnTo>
                    <a:pt x="6661" y="2083"/>
                  </a:lnTo>
                  <a:lnTo>
                    <a:pt x="6636" y="2117"/>
                  </a:lnTo>
                  <a:lnTo>
                    <a:pt x="6610" y="2149"/>
                  </a:lnTo>
                  <a:lnTo>
                    <a:pt x="6581" y="2181"/>
                  </a:lnTo>
                  <a:lnTo>
                    <a:pt x="6552" y="2211"/>
                  </a:lnTo>
                  <a:lnTo>
                    <a:pt x="6520" y="2240"/>
                  </a:lnTo>
                  <a:lnTo>
                    <a:pt x="6488" y="2267"/>
                  </a:lnTo>
                  <a:lnTo>
                    <a:pt x="6454" y="2293"/>
                  </a:lnTo>
                  <a:lnTo>
                    <a:pt x="6418" y="2318"/>
                  </a:lnTo>
                  <a:lnTo>
                    <a:pt x="6380" y="2340"/>
                  </a:lnTo>
                  <a:lnTo>
                    <a:pt x="6341" y="2362"/>
                  </a:lnTo>
                  <a:lnTo>
                    <a:pt x="6301" y="2383"/>
                  </a:lnTo>
                  <a:lnTo>
                    <a:pt x="6259" y="2402"/>
                  </a:lnTo>
                  <a:lnTo>
                    <a:pt x="6214" y="2420"/>
                  </a:lnTo>
                  <a:lnTo>
                    <a:pt x="6168" y="2436"/>
                  </a:lnTo>
                  <a:lnTo>
                    <a:pt x="6122" y="2451"/>
                  </a:lnTo>
                  <a:lnTo>
                    <a:pt x="6073" y="2465"/>
                  </a:lnTo>
                  <a:lnTo>
                    <a:pt x="6073" y="2492"/>
                  </a:lnTo>
                  <a:lnTo>
                    <a:pt x="6073" y="2492"/>
                  </a:lnTo>
                  <a:lnTo>
                    <a:pt x="6134" y="2504"/>
                  </a:lnTo>
                  <a:lnTo>
                    <a:pt x="6192" y="2516"/>
                  </a:lnTo>
                  <a:lnTo>
                    <a:pt x="6250" y="2530"/>
                  </a:lnTo>
                  <a:lnTo>
                    <a:pt x="6305" y="2546"/>
                  </a:lnTo>
                  <a:lnTo>
                    <a:pt x="6359" y="2563"/>
                  </a:lnTo>
                  <a:lnTo>
                    <a:pt x="6411" y="2581"/>
                  </a:lnTo>
                  <a:lnTo>
                    <a:pt x="6460" y="2601"/>
                  </a:lnTo>
                  <a:lnTo>
                    <a:pt x="6509" y="2623"/>
                  </a:lnTo>
                  <a:lnTo>
                    <a:pt x="6554" y="2644"/>
                  </a:lnTo>
                  <a:lnTo>
                    <a:pt x="6599" y="2669"/>
                  </a:lnTo>
                  <a:lnTo>
                    <a:pt x="6641" y="2694"/>
                  </a:lnTo>
                  <a:lnTo>
                    <a:pt x="6682" y="2722"/>
                  </a:lnTo>
                  <a:lnTo>
                    <a:pt x="6722" y="2750"/>
                  </a:lnTo>
                  <a:lnTo>
                    <a:pt x="6759" y="2780"/>
                  </a:lnTo>
                  <a:lnTo>
                    <a:pt x="6793" y="2811"/>
                  </a:lnTo>
                  <a:lnTo>
                    <a:pt x="6827" y="2843"/>
                  </a:lnTo>
                  <a:lnTo>
                    <a:pt x="6827" y="2843"/>
                  </a:lnTo>
                  <a:lnTo>
                    <a:pt x="6859" y="2878"/>
                  </a:lnTo>
                  <a:lnTo>
                    <a:pt x="6888" y="2914"/>
                  </a:lnTo>
                  <a:lnTo>
                    <a:pt x="6916" y="2951"/>
                  </a:lnTo>
                  <a:lnTo>
                    <a:pt x="6941" y="2990"/>
                  </a:lnTo>
                  <a:lnTo>
                    <a:pt x="6965" y="3030"/>
                  </a:lnTo>
                  <a:lnTo>
                    <a:pt x="6986" y="3071"/>
                  </a:lnTo>
                  <a:lnTo>
                    <a:pt x="7005" y="3114"/>
                  </a:lnTo>
                  <a:lnTo>
                    <a:pt x="7023" y="3159"/>
                  </a:lnTo>
                  <a:lnTo>
                    <a:pt x="7038" y="3205"/>
                  </a:lnTo>
                  <a:lnTo>
                    <a:pt x="7051" y="3252"/>
                  </a:lnTo>
                  <a:lnTo>
                    <a:pt x="7063" y="3301"/>
                  </a:lnTo>
                  <a:lnTo>
                    <a:pt x="7072" y="3352"/>
                  </a:lnTo>
                  <a:lnTo>
                    <a:pt x="7079" y="3404"/>
                  </a:lnTo>
                  <a:lnTo>
                    <a:pt x="7084" y="3458"/>
                  </a:lnTo>
                  <a:lnTo>
                    <a:pt x="7087" y="3513"/>
                  </a:lnTo>
                  <a:lnTo>
                    <a:pt x="7088" y="3569"/>
                  </a:lnTo>
                  <a:lnTo>
                    <a:pt x="7088" y="3569"/>
                  </a:lnTo>
                  <a:lnTo>
                    <a:pt x="7088" y="3612"/>
                  </a:lnTo>
                  <a:lnTo>
                    <a:pt x="7086" y="3653"/>
                  </a:lnTo>
                  <a:lnTo>
                    <a:pt x="7084" y="3694"/>
                  </a:lnTo>
                  <a:lnTo>
                    <a:pt x="7079" y="3733"/>
                  </a:lnTo>
                  <a:lnTo>
                    <a:pt x="7075" y="3773"/>
                  </a:lnTo>
                  <a:lnTo>
                    <a:pt x="7069" y="3811"/>
                  </a:lnTo>
                  <a:lnTo>
                    <a:pt x="7063" y="3849"/>
                  </a:lnTo>
                  <a:lnTo>
                    <a:pt x="7055" y="3887"/>
                  </a:lnTo>
                  <a:lnTo>
                    <a:pt x="7047" y="3923"/>
                  </a:lnTo>
                  <a:lnTo>
                    <a:pt x="7037" y="3959"/>
                  </a:lnTo>
                  <a:lnTo>
                    <a:pt x="7026" y="3995"/>
                  </a:lnTo>
                  <a:lnTo>
                    <a:pt x="7014" y="4029"/>
                  </a:lnTo>
                  <a:lnTo>
                    <a:pt x="7001" y="4062"/>
                  </a:lnTo>
                  <a:lnTo>
                    <a:pt x="6987" y="4096"/>
                  </a:lnTo>
                  <a:lnTo>
                    <a:pt x="6972" y="4128"/>
                  </a:lnTo>
                  <a:lnTo>
                    <a:pt x="6956" y="4160"/>
                  </a:lnTo>
                  <a:lnTo>
                    <a:pt x="6956" y="4160"/>
                  </a:lnTo>
                  <a:lnTo>
                    <a:pt x="6939" y="4190"/>
                  </a:lnTo>
                  <a:lnTo>
                    <a:pt x="6922" y="4221"/>
                  </a:lnTo>
                  <a:lnTo>
                    <a:pt x="6903" y="4250"/>
                  </a:lnTo>
                  <a:lnTo>
                    <a:pt x="6884" y="4279"/>
                  </a:lnTo>
                  <a:lnTo>
                    <a:pt x="6863" y="4308"/>
                  </a:lnTo>
                  <a:lnTo>
                    <a:pt x="6842" y="4336"/>
                  </a:lnTo>
                  <a:lnTo>
                    <a:pt x="6820" y="4362"/>
                  </a:lnTo>
                  <a:lnTo>
                    <a:pt x="6799" y="4389"/>
                  </a:lnTo>
                  <a:lnTo>
                    <a:pt x="6775" y="4414"/>
                  </a:lnTo>
                  <a:lnTo>
                    <a:pt x="6751" y="4440"/>
                  </a:lnTo>
                  <a:lnTo>
                    <a:pt x="6727" y="4464"/>
                  </a:lnTo>
                  <a:lnTo>
                    <a:pt x="6701" y="4488"/>
                  </a:lnTo>
                  <a:lnTo>
                    <a:pt x="6675" y="4511"/>
                  </a:lnTo>
                  <a:lnTo>
                    <a:pt x="6648" y="4533"/>
                  </a:lnTo>
                  <a:lnTo>
                    <a:pt x="6619" y="4555"/>
                  </a:lnTo>
                  <a:lnTo>
                    <a:pt x="6591" y="4577"/>
                  </a:lnTo>
                  <a:lnTo>
                    <a:pt x="6591" y="4577"/>
                  </a:lnTo>
                  <a:lnTo>
                    <a:pt x="6562" y="4596"/>
                  </a:lnTo>
                  <a:lnTo>
                    <a:pt x="6531" y="4617"/>
                  </a:lnTo>
                  <a:lnTo>
                    <a:pt x="6500" y="4635"/>
                  </a:lnTo>
                  <a:lnTo>
                    <a:pt x="6469" y="4654"/>
                  </a:lnTo>
                  <a:lnTo>
                    <a:pt x="6437" y="4672"/>
                  </a:lnTo>
                  <a:lnTo>
                    <a:pt x="6404" y="4689"/>
                  </a:lnTo>
                  <a:lnTo>
                    <a:pt x="6370" y="4706"/>
                  </a:lnTo>
                  <a:lnTo>
                    <a:pt x="6336" y="4721"/>
                  </a:lnTo>
                  <a:lnTo>
                    <a:pt x="6301" y="4736"/>
                  </a:lnTo>
                  <a:lnTo>
                    <a:pt x="6266" y="4750"/>
                  </a:lnTo>
                  <a:lnTo>
                    <a:pt x="6229" y="4765"/>
                  </a:lnTo>
                  <a:lnTo>
                    <a:pt x="6192" y="4778"/>
                  </a:lnTo>
                  <a:lnTo>
                    <a:pt x="6155" y="4790"/>
                  </a:lnTo>
                  <a:lnTo>
                    <a:pt x="6116" y="4801"/>
                  </a:lnTo>
                  <a:lnTo>
                    <a:pt x="6078" y="4812"/>
                  </a:lnTo>
                  <a:lnTo>
                    <a:pt x="6038" y="4823"/>
                  </a:lnTo>
                  <a:lnTo>
                    <a:pt x="6038" y="4823"/>
                  </a:lnTo>
                  <a:lnTo>
                    <a:pt x="5998" y="4833"/>
                  </a:lnTo>
                  <a:lnTo>
                    <a:pt x="5957" y="4842"/>
                  </a:lnTo>
                  <a:lnTo>
                    <a:pt x="5916" y="4850"/>
                  </a:lnTo>
                  <a:lnTo>
                    <a:pt x="5875" y="4858"/>
                  </a:lnTo>
                  <a:lnTo>
                    <a:pt x="5832" y="4864"/>
                  </a:lnTo>
                  <a:lnTo>
                    <a:pt x="5790" y="4871"/>
                  </a:lnTo>
                  <a:lnTo>
                    <a:pt x="5748" y="4877"/>
                  </a:lnTo>
                  <a:lnTo>
                    <a:pt x="5704" y="4883"/>
                  </a:lnTo>
                  <a:lnTo>
                    <a:pt x="5661" y="4887"/>
                  </a:lnTo>
                  <a:lnTo>
                    <a:pt x="5616" y="4892"/>
                  </a:lnTo>
                  <a:lnTo>
                    <a:pt x="5572" y="4895"/>
                  </a:lnTo>
                  <a:lnTo>
                    <a:pt x="5527" y="4898"/>
                  </a:lnTo>
                  <a:lnTo>
                    <a:pt x="5436" y="4901"/>
                  </a:lnTo>
                  <a:lnTo>
                    <a:pt x="5342" y="4902"/>
                  </a:lnTo>
                  <a:lnTo>
                    <a:pt x="3772" y="4902"/>
                  </a:lnTo>
                  <a:lnTo>
                    <a:pt x="3772" y="361"/>
                  </a:lnTo>
                  <a:close/>
                  <a:moveTo>
                    <a:pt x="5155" y="2243"/>
                  </a:moveTo>
                  <a:lnTo>
                    <a:pt x="5155" y="2243"/>
                  </a:lnTo>
                  <a:lnTo>
                    <a:pt x="5214" y="2242"/>
                  </a:lnTo>
                  <a:lnTo>
                    <a:pt x="5271" y="2241"/>
                  </a:lnTo>
                  <a:lnTo>
                    <a:pt x="5326" y="2236"/>
                  </a:lnTo>
                  <a:lnTo>
                    <a:pt x="5378" y="2232"/>
                  </a:lnTo>
                  <a:lnTo>
                    <a:pt x="5429" y="2226"/>
                  </a:lnTo>
                  <a:lnTo>
                    <a:pt x="5477" y="2219"/>
                  </a:lnTo>
                  <a:lnTo>
                    <a:pt x="5524" y="2210"/>
                  </a:lnTo>
                  <a:lnTo>
                    <a:pt x="5568" y="2199"/>
                  </a:lnTo>
                  <a:lnTo>
                    <a:pt x="5610" y="2188"/>
                  </a:lnTo>
                  <a:lnTo>
                    <a:pt x="5650" y="2175"/>
                  </a:lnTo>
                  <a:lnTo>
                    <a:pt x="5688" y="2161"/>
                  </a:lnTo>
                  <a:lnTo>
                    <a:pt x="5724" y="2145"/>
                  </a:lnTo>
                  <a:lnTo>
                    <a:pt x="5757" y="2129"/>
                  </a:lnTo>
                  <a:lnTo>
                    <a:pt x="5790" y="2110"/>
                  </a:lnTo>
                  <a:lnTo>
                    <a:pt x="5819" y="2091"/>
                  </a:lnTo>
                  <a:lnTo>
                    <a:pt x="5847" y="2069"/>
                  </a:lnTo>
                  <a:lnTo>
                    <a:pt x="5847" y="2069"/>
                  </a:lnTo>
                  <a:lnTo>
                    <a:pt x="5873" y="2047"/>
                  </a:lnTo>
                  <a:lnTo>
                    <a:pt x="5897" y="2023"/>
                  </a:lnTo>
                  <a:lnTo>
                    <a:pt x="5919" y="2000"/>
                  </a:lnTo>
                  <a:lnTo>
                    <a:pt x="5940" y="1974"/>
                  </a:lnTo>
                  <a:lnTo>
                    <a:pt x="5959" y="1946"/>
                  </a:lnTo>
                  <a:lnTo>
                    <a:pt x="5976" y="1918"/>
                  </a:lnTo>
                  <a:lnTo>
                    <a:pt x="5992" y="1890"/>
                  </a:lnTo>
                  <a:lnTo>
                    <a:pt x="6006" y="1860"/>
                  </a:lnTo>
                  <a:lnTo>
                    <a:pt x="6018" y="1828"/>
                  </a:lnTo>
                  <a:lnTo>
                    <a:pt x="6029" y="1796"/>
                  </a:lnTo>
                  <a:lnTo>
                    <a:pt x="6038" y="1762"/>
                  </a:lnTo>
                  <a:lnTo>
                    <a:pt x="6046" y="1727"/>
                  </a:lnTo>
                  <a:lnTo>
                    <a:pt x="6051" y="1691"/>
                  </a:lnTo>
                  <a:lnTo>
                    <a:pt x="6055" y="1653"/>
                  </a:lnTo>
                  <a:lnTo>
                    <a:pt x="6059" y="1615"/>
                  </a:lnTo>
                  <a:lnTo>
                    <a:pt x="6059" y="1576"/>
                  </a:lnTo>
                  <a:lnTo>
                    <a:pt x="6059" y="1576"/>
                  </a:lnTo>
                  <a:lnTo>
                    <a:pt x="6059" y="1538"/>
                  </a:lnTo>
                  <a:lnTo>
                    <a:pt x="6055" y="1501"/>
                  </a:lnTo>
                  <a:lnTo>
                    <a:pt x="6051" y="1466"/>
                  </a:lnTo>
                  <a:lnTo>
                    <a:pt x="6046" y="1431"/>
                  </a:lnTo>
                  <a:lnTo>
                    <a:pt x="6037" y="1398"/>
                  </a:lnTo>
                  <a:lnTo>
                    <a:pt x="6028" y="1367"/>
                  </a:lnTo>
                  <a:lnTo>
                    <a:pt x="6016" y="1336"/>
                  </a:lnTo>
                  <a:lnTo>
                    <a:pt x="6003" y="1307"/>
                  </a:lnTo>
                  <a:lnTo>
                    <a:pt x="5989" y="1280"/>
                  </a:lnTo>
                  <a:lnTo>
                    <a:pt x="5972" y="1254"/>
                  </a:lnTo>
                  <a:lnTo>
                    <a:pt x="5954" y="1229"/>
                  </a:lnTo>
                  <a:lnTo>
                    <a:pt x="5934" y="1205"/>
                  </a:lnTo>
                  <a:lnTo>
                    <a:pt x="5912" y="1183"/>
                  </a:lnTo>
                  <a:lnTo>
                    <a:pt x="5889" y="1163"/>
                  </a:lnTo>
                  <a:lnTo>
                    <a:pt x="5863" y="1143"/>
                  </a:lnTo>
                  <a:lnTo>
                    <a:pt x="5837" y="1125"/>
                  </a:lnTo>
                  <a:lnTo>
                    <a:pt x="5837" y="1125"/>
                  </a:lnTo>
                  <a:lnTo>
                    <a:pt x="5807" y="1108"/>
                  </a:lnTo>
                  <a:lnTo>
                    <a:pt x="5777" y="1092"/>
                  </a:lnTo>
                  <a:lnTo>
                    <a:pt x="5746" y="1078"/>
                  </a:lnTo>
                  <a:lnTo>
                    <a:pt x="5711" y="1064"/>
                  </a:lnTo>
                  <a:lnTo>
                    <a:pt x="5676" y="1052"/>
                  </a:lnTo>
                  <a:lnTo>
                    <a:pt x="5638" y="1040"/>
                  </a:lnTo>
                  <a:lnTo>
                    <a:pt x="5599" y="1030"/>
                  </a:lnTo>
                  <a:lnTo>
                    <a:pt x="5559" y="1020"/>
                  </a:lnTo>
                  <a:lnTo>
                    <a:pt x="5516" y="1013"/>
                  </a:lnTo>
                  <a:lnTo>
                    <a:pt x="5472" y="1005"/>
                  </a:lnTo>
                  <a:lnTo>
                    <a:pt x="5425" y="1000"/>
                  </a:lnTo>
                  <a:lnTo>
                    <a:pt x="5377" y="994"/>
                  </a:lnTo>
                  <a:lnTo>
                    <a:pt x="5328" y="991"/>
                  </a:lnTo>
                  <a:lnTo>
                    <a:pt x="5277" y="988"/>
                  </a:lnTo>
                  <a:lnTo>
                    <a:pt x="5224" y="987"/>
                  </a:lnTo>
                  <a:lnTo>
                    <a:pt x="5169" y="986"/>
                  </a:lnTo>
                  <a:lnTo>
                    <a:pt x="4578" y="986"/>
                  </a:lnTo>
                  <a:lnTo>
                    <a:pt x="4578" y="2243"/>
                  </a:lnTo>
                  <a:lnTo>
                    <a:pt x="5155" y="2243"/>
                  </a:lnTo>
                  <a:close/>
                  <a:moveTo>
                    <a:pt x="5260" y="4277"/>
                  </a:moveTo>
                  <a:lnTo>
                    <a:pt x="5260" y="4277"/>
                  </a:lnTo>
                  <a:lnTo>
                    <a:pt x="5321" y="4277"/>
                  </a:lnTo>
                  <a:lnTo>
                    <a:pt x="5381" y="4275"/>
                  </a:lnTo>
                  <a:lnTo>
                    <a:pt x="5439" y="4271"/>
                  </a:lnTo>
                  <a:lnTo>
                    <a:pt x="5496" y="4266"/>
                  </a:lnTo>
                  <a:lnTo>
                    <a:pt x="5550" y="4260"/>
                  </a:lnTo>
                  <a:lnTo>
                    <a:pt x="5602" y="4251"/>
                  </a:lnTo>
                  <a:lnTo>
                    <a:pt x="5653" y="4241"/>
                  </a:lnTo>
                  <a:lnTo>
                    <a:pt x="5702" y="4230"/>
                  </a:lnTo>
                  <a:lnTo>
                    <a:pt x="5750" y="4219"/>
                  </a:lnTo>
                  <a:lnTo>
                    <a:pt x="5796" y="4204"/>
                  </a:lnTo>
                  <a:lnTo>
                    <a:pt x="5839" y="4189"/>
                  </a:lnTo>
                  <a:lnTo>
                    <a:pt x="5881" y="4172"/>
                  </a:lnTo>
                  <a:lnTo>
                    <a:pt x="5922" y="4153"/>
                  </a:lnTo>
                  <a:lnTo>
                    <a:pt x="5960" y="4134"/>
                  </a:lnTo>
                  <a:lnTo>
                    <a:pt x="5997" y="4113"/>
                  </a:lnTo>
                  <a:lnTo>
                    <a:pt x="6031" y="4090"/>
                  </a:lnTo>
                  <a:lnTo>
                    <a:pt x="6031" y="4090"/>
                  </a:lnTo>
                  <a:lnTo>
                    <a:pt x="6064" y="4065"/>
                  </a:lnTo>
                  <a:lnTo>
                    <a:pt x="6094" y="4040"/>
                  </a:lnTo>
                  <a:lnTo>
                    <a:pt x="6124" y="4012"/>
                  </a:lnTo>
                  <a:lnTo>
                    <a:pt x="6137" y="3998"/>
                  </a:lnTo>
                  <a:lnTo>
                    <a:pt x="6150" y="3984"/>
                  </a:lnTo>
                  <a:lnTo>
                    <a:pt x="6162" y="3969"/>
                  </a:lnTo>
                  <a:lnTo>
                    <a:pt x="6174" y="3954"/>
                  </a:lnTo>
                  <a:lnTo>
                    <a:pt x="6186" y="3937"/>
                  </a:lnTo>
                  <a:lnTo>
                    <a:pt x="6197" y="3921"/>
                  </a:lnTo>
                  <a:lnTo>
                    <a:pt x="6206" y="3905"/>
                  </a:lnTo>
                  <a:lnTo>
                    <a:pt x="6216" y="3887"/>
                  </a:lnTo>
                  <a:lnTo>
                    <a:pt x="6235" y="3853"/>
                  </a:lnTo>
                  <a:lnTo>
                    <a:pt x="6250" y="3816"/>
                  </a:lnTo>
                  <a:lnTo>
                    <a:pt x="6264" y="3777"/>
                  </a:lnTo>
                  <a:lnTo>
                    <a:pt x="6276" y="3738"/>
                  </a:lnTo>
                  <a:lnTo>
                    <a:pt x="6286" y="3695"/>
                  </a:lnTo>
                  <a:lnTo>
                    <a:pt x="6292" y="3653"/>
                  </a:lnTo>
                  <a:lnTo>
                    <a:pt x="6298" y="3607"/>
                  </a:lnTo>
                  <a:lnTo>
                    <a:pt x="6301" y="3562"/>
                  </a:lnTo>
                  <a:lnTo>
                    <a:pt x="6302" y="3514"/>
                  </a:lnTo>
                  <a:lnTo>
                    <a:pt x="6302" y="3514"/>
                  </a:lnTo>
                  <a:lnTo>
                    <a:pt x="6301" y="3471"/>
                  </a:lnTo>
                  <a:lnTo>
                    <a:pt x="6298" y="3428"/>
                  </a:lnTo>
                  <a:lnTo>
                    <a:pt x="6293" y="3387"/>
                  </a:lnTo>
                  <a:lnTo>
                    <a:pt x="6286" y="3348"/>
                  </a:lnTo>
                  <a:lnTo>
                    <a:pt x="6276" y="3310"/>
                  </a:lnTo>
                  <a:lnTo>
                    <a:pt x="6265" y="3274"/>
                  </a:lnTo>
                  <a:lnTo>
                    <a:pt x="6252" y="3239"/>
                  </a:lnTo>
                  <a:lnTo>
                    <a:pt x="6236" y="3206"/>
                  </a:lnTo>
                  <a:lnTo>
                    <a:pt x="6218" y="3173"/>
                  </a:lnTo>
                  <a:lnTo>
                    <a:pt x="6199" y="3143"/>
                  </a:lnTo>
                  <a:lnTo>
                    <a:pt x="6177" y="3113"/>
                  </a:lnTo>
                  <a:lnTo>
                    <a:pt x="6153" y="3086"/>
                  </a:lnTo>
                  <a:lnTo>
                    <a:pt x="6128" y="3060"/>
                  </a:lnTo>
                  <a:lnTo>
                    <a:pt x="6100" y="3035"/>
                  </a:lnTo>
                  <a:lnTo>
                    <a:pt x="6070" y="3011"/>
                  </a:lnTo>
                  <a:lnTo>
                    <a:pt x="6038" y="2990"/>
                  </a:lnTo>
                  <a:lnTo>
                    <a:pt x="6038" y="2990"/>
                  </a:lnTo>
                  <a:lnTo>
                    <a:pt x="6004" y="2969"/>
                  </a:lnTo>
                  <a:lnTo>
                    <a:pt x="5968" y="2949"/>
                  </a:lnTo>
                  <a:lnTo>
                    <a:pt x="5930" y="2932"/>
                  </a:lnTo>
                  <a:lnTo>
                    <a:pt x="5890" y="2915"/>
                  </a:lnTo>
                  <a:lnTo>
                    <a:pt x="5849" y="2900"/>
                  </a:lnTo>
                  <a:lnTo>
                    <a:pt x="5804" y="2885"/>
                  </a:lnTo>
                  <a:lnTo>
                    <a:pt x="5759" y="2873"/>
                  </a:lnTo>
                  <a:lnTo>
                    <a:pt x="5711" y="2862"/>
                  </a:lnTo>
                  <a:lnTo>
                    <a:pt x="5662" y="2852"/>
                  </a:lnTo>
                  <a:lnTo>
                    <a:pt x="5610" y="2843"/>
                  </a:lnTo>
                  <a:lnTo>
                    <a:pt x="5556" y="2835"/>
                  </a:lnTo>
                  <a:lnTo>
                    <a:pt x="5501" y="2830"/>
                  </a:lnTo>
                  <a:lnTo>
                    <a:pt x="5443" y="2826"/>
                  </a:lnTo>
                  <a:lnTo>
                    <a:pt x="5384" y="2822"/>
                  </a:lnTo>
                  <a:lnTo>
                    <a:pt x="5323" y="2820"/>
                  </a:lnTo>
                  <a:lnTo>
                    <a:pt x="5260" y="2819"/>
                  </a:lnTo>
                  <a:lnTo>
                    <a:pt x="4578" y="2819"/>
                  </a:lnTo>
                  <a:lnTo>
                    <a:pt x="4578" y="4277"/>
                  </a:lnTo>
                  <a:lnTo>
                    <a:pt x="5260" y="4277"/>
                  </a:lnTo>
                  <a:close/>
                  <a:moveTo>
                    <a:pt x="7737" y="0"/>
                  </a:moveTo>
                  <a:lnTo>
                    <a:pt x="8536" y="0"/>
                  </a:lnTo>
                  <a:lnTo>
                    <a:pt x="8536" y="1264"/>
                  </a:lnTo>
                  <a:lnTo>
                    <a:pt x="8515" y="1834"/>
                  </a:lnTo>
                  <a:lnTo>
                    <a:pt x="8515" y="1834"/>
                  </a:lnTo>
                  <a:lnTo>
                    <a:pt x="8569" y="1788"/>
                  </a:lnTo>
                  <a:lnTo>
                    <a:pt x="8626" y="1743"/>
                  </a:lnTo>
                  <a:lnTo>
                    <a:pt x="8682" y="1702"/>
                  </a:lnTo>
                  <a:lnTo>
                    <a:pt x="8740" y="1663"/>
                  </a:lnTo>
                  <a:lnTo>
                    <a:pt x="8800" y="1626"/>
                  </a:lnTo>
                  <a:lnTo>
                    <a:pt x="8860" y="1591"/>
                  </a:lnTo>
                  <a:lnTo>
                    <a:pt x="8922" y="1558"/>
                  </a:lnTo>
                  <a:lnTo>
                    <a:pt x="8985" y="1527"/>
                  </a:lnTo>
                  <a:lnTo>
                    <a:pt x="8985" y="1527"/>
                  </a:lnTo>
                  <a:lnTo>
                    <a:pt x="9016" y="1513"/>
                  </a:lnTo>
                  <a:lnTo>
                    <a:pt x="9049" y="1500"/>
                  </a:lnTo>
                  <a:lnTo>
                    <a:pt x="9080" y="1487"/>
                  </a:lnTo>
                  <a:lnTo>
                    <a:pt x="9112" y="1476"/>
                  </a:lnTo>
                  <a:lnTo>
                    <a:pt x="9144" y="1466"/>
                  </a:lnTo>
                  <a:lnTo>
                    <a:pt x="9177" y="1456"/>
                  </a:lnTo>
                  <a:lnTo>
                    <a:pt x="9208" y="1447"/>
                  </a:lnTo>
                  <a:lnTo>
                    <a:pt x="9241" y="1439"/>
                  </a:lnTo>
                  <a:lnTo>
                    <a:pt x="9274" y="1432"/>
                  </a:lnTo>
                  <a:lnTo>
                    <a:pt x="9306" y="1426"/>
                  </a:lnTo>
                  <a:lnTo>
                    <a:pt x="9339" y="1421"/>
                  </a:lnTo>
                  <a:lnTo>
                    <a:pt x="9372" y="1417"/>
                  </a:lnTo>
                  <a:lnTo>
                    <a:pt x="9404" y="1413"/>
                  </a:lnTo>
                  <a:lnTo>
                    <a:pt x="9437" y="1411"/>
                  </a:lnTo>
                  <a:lnTo>
                    <a:pt x="9469" y="1410"/>
                  </a:lnTo>
                  <a:lnTo>
                    <a:pt x="9503" y="1409"/>
                  </a:lnTo>
                  <a:lnTo>
                    <a:pt x="9503" y="1409"/>
                  </a:lnTo>
                  <a:lnTo>
                    <a:pt x="9542" y="1410"/>
                  </a:lnTo>
                  <a:lnTo>
                    <a:pt x="9581" y="1411"/>
                  </a:lnTo>
                  <a:lnTo>
                    <a:pt x="9620" y="1413"/>
                  </a:lnTo>
                  <a:lnTo>
                    <a:pt x="9658" y="1417"/>
                  </a:lnTo>
                  <a:lnTo>
                    <a:pt x="9695" y="1421"/>
                  </a:lnTo>
                  <a:lnTo>
                    <a:pt x="9732" y="1426"/>
                  </a:lnTo>
                  <a:lnTo>
                    <a:pt x="9769" y="1433"/>
                  </a:lnTo>
                  <a:lnTo>
                    <a:pt x="9805" y="1439"/>
                  </a:lnTo>
                  <a:lnTo>
                    <a:pt x="9840" y="1448"/>
                  </a:lnTo>
                  <a:lnTo>
                    <a:pt x="9875" y="1457"/>
                  </a:lnTo>
                  <a:lnTo>
                    <a:pt x="9910" y="1467"/>
                  </a:lnTo>
                  <a:lnTo>
                    <a:pt x="9943" y="1477"/>
                  </a:lnTo>
                  <a:lnTo>
                    <a:pt x="9977" y="1489"/>
                  </a:lnTo>
                  <a:lnTo>
                    <a:pt x="10010" y="1502"/>
                  </a:lnTo>
                  <a:lnTo>
                    <a:pt x="10041" y="1517"/>
                  </a:lnTo>
                  <a:lnTo>
                    <a:pt x="10073" y="1531"/>
                  </a:lnTo>
                  <a:lnTo>
                    <a:pt x="10073" y="1531"/>
                  </a:lnTo>
                  <a:lnTo>
                    <a:pt x="10104" y="1547"/>
                  </a:lnTo>
                  <a:lnTo>
                    <a:pt x="10135" y="1563"/>
                  </a:lnTo>
                  <a:lnTo>
                    <a:pt x="10164" y="1581"/>
                  </a:lnTo>
                  <a:lnTo>
                    <a:pt x="10193" y="1598"/>
                  </a:lnTo>
                  <a:lnTo>
                    <a:pt x="10221" y="1617"/>
                  </a:lnTo>
                  <a:lnTo>
                    <a:pt x="10250" y="1637"/>
                  </a:lnTo>
                  <a:lnTo>
                    <a:pt x="10277" y="1658"/>
                  </a:lnTo>
                  <a:lnTo>
                    <a:pt x="10304" y="1678"/>
                  </a:lnTo>
                  <a:lnTo>
                    <a:pt x="10330" y="1701"/>
                  </a:lnTo>
                  <a:lnTo>
                    <a:pt x="10356" y="1724"/>
                  </a:lnTo>
                  <a:lnTo>
                    <a:pt x="10381" y="1748"/>
                  </a:lnTo>
                  <a:lnTo>
                    <a:pt x="10405" y="1772"/>
                  </a:lnTo>
                  <a:lnTo>
                    <a:pt x="10429" y="1798"/>
                  </a:lnTo>
                  <a:lnTo>
                    <a:pt x="10452" y="1824"/>
                  </a:lnTo>
                  <a:lnTo>
                    <a:pt x="10475" y="1851"/>
                  </a:lnTo>
                  <a:lnTo>
                    <a:pt x="10496" y="1878"/>
                  </a:lnTo>
                  <a:lnTo>
                    <a:pt x="10496" y="1878"/>
                  </a:lnTo>
                  <a:lnTo>
                    <a:pt x="10518" y="1907"/>
                  </a:lnTo>
                  <a:lnTo>
                    <a:pt x="10539" y="1937"/>
                  </a:lnTo>
                  <a:lnTo>
                    <a:pt x="10560" y="1966"/>
                  </a:lnTo>
                  <a:lnTo>
                    <a:pt x="10579" y="1997"/>
                  </a:lnTo>
                  <a:lnTo>
                    <a:pt x="10598" y="2029"/>
                  </a:lnTo>
                  <a:lnTo>
                    <a:pt x="10616" y="2060"/>
                  </a:lnTo>
                  <a:lnTo>
                    <a:pt x="10633" y="2094"/>
                  </a:lnTo>
                  <a:lnTo>
                    <a:pt x="10650" y="2128"/>
                  </a:lnTo>
                  <a:lnTo>
                    <a:pt x="10666" y="2162"/>
                  </a:lnTo>
                  <a:lnTo>
                    <a:pt x="10681" y="2197"/>
                  </a:lnTo>
                  <a:lnTo>
                    <a:pt x="10696" y="2233"/>
                  </a:lnTo>
                  <a:lnTo>
                    <a:pt x="10711" y="2270"/>
                  </a:lnTo>
                  <a:lnTo>
                    <a:pt x="10725" y="2307"/>
                  </a:lnTo>
                  <a:lnTo>
                    <a:pt x="10738" y="2345"/>
                  </a:lnTo>
                  <a:lnTo>
                    <a:pt x="10750" y="2384"/>
                  </a:lnTo>
                  <a:lnTo>
                    <a:pt x="10762" y="2423"/>
                  </a:lnTo>
                  <a:lnTo>
                    <a:pt x="10762" y="2423"/>
                  </a:lnTo>
                  <a:lnTo>
                    <a:pt x="10773" y="2464"/>
                  </a:lnTo>
                  <a:lnTo>
                    <a:pt x="10782" y="2504"/>
                  </a:lnTo>
                  <a:lnTo>
                    <a:pt x="10792" y="2546"/>
                  </a:lnTo>
                  <a:lnTo>
                    <a:pt x="10801" y="2588"/>
                  </a:lnTo>
                  <a:lnTo>
                    <a:pt x="10808" y="2630"/>
                  </a:lnTo>
                  <a:lnTo>
                    <a:pt x="10816" y="2674"/>
                  </a:lnTo>
                  <a:lnTo>
                    <a:pt x="10823" y="2717"/>
                  </a:lnTo>
                  <a:lnTo>
                    <a:pt x="10829" y="2762"/>
                  </a:lnTo>
                  <a:lnTo>
                    <a:pt x="10835" y="2807"/>
                  </a:lnTo>
                  <a:lnTo>
                    <a:pt x="10839" y="2853"/>
                  </a:lnTo>
                  <a:lnTo>
                    <a:pt x="10843" y="2898"/>
                  </a:lnTo>
                  <a:lnTo>
                    <a:pt x="10845" y="2945"/>
                  </a:lnTo>
                  <a:lnTo>
                    <a:pt x="10849" y="2993"/>
                  </a:lnTo>
                  <a:lnTo>
                    <a:pt x="10850" y="3041"/>
                  </a:lnTo>
                  <a:lnTo>
                    <a:pt x="10851" y="3090"/>
                  </a:lnTo>
                  <a:lnTo>
                    <a:pt x="10852" y="3138"/>
                  </a:lnTo>
                  <a:lnTo>
                    <a:pt x="10852" y="3138"/>
                  </a:lnTo>
                  <a:lnTo>
                    <a:pt x="10851" y="3193"/>
                  </a:lnTo>
                  <a:lnTo>
                    <a:pt x="10850" y="3247"/>
                  </a:lnTo>
                  <a:lnTo>
                    <a:pt x="10848" y="3299"/>
                  </a:lnTo>
                  <a:lnTo>
                    <a:pt x="10844" y="3351"/>
                  </a:lnTo>
                  <a:lnTo>
                    <a:pt x="10840" y="3403"/>
                  </a:lnTo>
                  <a:lnTo>
                    <a:pt x="10835" y="3453"/>
                  </a:lnTo>
                  <a:lnTo>
                    <a:pt x="10828" y="3503"/>
                  </a:lnTo>
                  <a:lnTo>
                    <a:pt x="10821" y="3553"/>
                  </a:lnTo>
                  <a:lnTo>
                    <a:pt x="10813" y="3601"/>
                  </a:lnTo>
                  <a:lnTo>
                    <a:pt x="10804" y="3649"/>
                  </a:lnTo>
                  <a:lnTo>
                    <a:pt x="10794" y="3696"/>
                  </a:lnTo>
                  <a:lnTo>
                    <a:pt x="10783" y="3742"/>
                  </a:lnTo>
                  <a:lnTo>
                    <a:pt x="10771" y="3788"/>
                  </a:lnTo>
                  <a:lnTo>
                    <a:pt x="10758" y="3832"/>
                  </a:lnTo>
                  <a:lnTo>
                    <a:pt x="10744" y="3877"/>
                  </a:lnTo>
                  <a:lnTo>
                    <a:pt x="10730" y="3920"/>
                  </a:lnTo>
                  <a:lnTo>
                    <a:pt x="10730" y="3920"/>
                  </a:lnTo>
                  <a:lnTo>
                    <a:pt x="10714" y="3962"/>
                  </a:lnTo>
                  <a:lnTo>
                    <a:pt x="10699" y="4005"/>
                  </a:lnTo>
                  <a:lnTo>
                    <a:pt x="10681" y="4045"/>
                  </a:lnTo>
                  <a:lnTo>
                    <a:pt x="10664" y="4085"/>
                  </a:lnTo>
                  <a:lnTo>
                    <a:pt x="10646" y="4124"/>
                  </a:lnTo>
                  <a:lnTo>
                    <a:pt x="10627" y="4163"/>
                  </a:lnTo>
                  <a:lnTo>
                    <a:pt x="10608" y="4200"/>
                  </a:lnTo>
                  <a:lnTo>
                    <a:pt x="10588" y="4237"/>
                  </a:lnTo>
                  <a:lnTo>
                    <a:pt x="10567" y="4273"/>
                  </a:lnTo>
                  <a:lnTo>
                    <a:pt x="10546" y="4308"/>
                  </a:lnTo>
                  <a:lnTo>
                    <a:pt x="10525" y="4342"/>
                  </a:lnTo>
                  <a:lnTo>
                    <a:pt x="10502" y="4375"/>
                  </a:lnTo>
                  <a:lnTo>
                    <a:pt x="10479" y="4407"/>
                  </a:lnTo>
                  <a:lnTo>
                    <a:pt x="10455" y="4439"/>
                  </a:lnTo>
                  <a:lnTo>
                    <a:pt x="10431" y="4470"/>
                  </a:lnTo>
                  <a:lnTo>
                    <a:pt x="10406" y="4500"/>
                  </a:lnTo>
                  <a:lnTo>
                    <a:pt x="10406" y="4500"/>
                  </a:lnTo>
                  <a:lnTo>
                    <a:pt x="10381" y="4529"/>
                  </a:lnTo>
                  <a:lnTo>
                    <a:pt x="10355" y="4557"/>
                  </a:lnTo>
                  <a:lnTo>
                    <a:pt x="10329" y="4584"/>
                  </a:lnTo>
                  <a:lnTo>
                    <a:pt x="10302" y="4611"/>
                  </a:lnTo>
                  <a:lnTo>
                    <a:pt x="10275" y="4636"/>
                  </a:lnTo>
                  <a:lnTo>
                    <a:pt x="10246" y="4661"/>
                  </a:lnTo>
                  <a:lnTo>
                    <a:pt x="10218" y="4685"/>
                  </a:lnTo>
                  <a:lnTo>
                    <a:pt x="10189" y="4708"/>
                  </a:lnTo>
                  <a:lnTo>
                    <a:pt x="10160" y="4730"/>
                  </a:lnTo>
                  <a:lnTo>
                    <a:pt x="10130" y="4752"/>
                  </a:lnTo>
                  <a:lnTo>
                    <a:pt x="10100" y="4772"/>
                  </a:lnTo>
                  <a:lnTo>
                    <a:pt x="10069" y="4792"/>
                  </a:lnTo>
                  <a:lnTo>
                    <a:pt x="10038" y="4810"/>
                  </a:lnTo>
                  <a:lnTo>
                    <a:pt x="10006" y="4828"/>
                  </a:lnTo>
                  <a:lnTo>
                    <a:pt x="9974" y="4845"/>
                  </a:lnTo>
                  <a:lnTo>
                    <a:pt x="9941" y="4861"/>
                  </a:lnTo>
                  <a:lnTo>
                    <a:pt x="9941" y="4861"/>
                  </a:lnTo>
                  <a:lnTo>
                    <a:pt x="9907" y="4876"/>
                  </a:lnTo>
                  <a:lnTo>
                    <a:pt x="9875" y="4890"/>
                  </a:lnTo>
                  <a:lnTo>
                    <a:pt x="9841" y="4903"/>
                  </a:lnTo>
                  <a:lnTo>
                    <a:pt x="9807" y="4915"/>
                  </a:lnTo>
                  <a:lnTo>
                    <a:pt x="9774" y="4926"/>
                  </a:lnTo>
                  <a:lnTo>
                    <a:pt x="9740" y="4937"/>
                  </a:lnTo>
                  <a:lnTo>
                    <a:pt x="9705" y="4946"/>
                  </a:lnTo>
                  <a:lnTo>
                    <a:pt x="9671" y="4955"/>
                  </a:lnTo>
                  <a:lnTo>
                    <a:pt x="9637" y="4962"/>
                  </a:lnTo>
                  <a:lnTo>
                    <a:pt x="9602" y="4969"/>
                  </a:lnTo>
                  <a:lnTo>
                    <a:pt x="9567" y="4974"/>
                  </a:lnTo>
                  <a:lnTo>
                    <a:pt x="9532" y="4978"/>
                  </a:lnTo>
                  <a:lnTo>
                    <a:pt x="9498" y="4982"/>
                  </a:lnTo>
                  <a:lnTo>
                    <a:pt x="9463" y="4984"/>
                  </a:lnTo>
                  <a:lnTo>
                    <a:pt x="9427" y="4985"/>
                  </a:lnTo>
                  <a:lnTo>
                    <a:pt x="9391" y="4986"/>
                  </a:lnTo>
                  <a:lnTo>
                    <a:pt x="9391" y="4986"/>
                  </a:lnTo>
                  <a:lnTo>
                    <a:pt x="9362" y="4986"/>
                  </a:lnTo>
                  <a:lnTo>
                    <a:pt x="9332" y="4984"/>
                  </a:lnTo>
                  <a:lnTo>
                    <a:pt x="9303" y="4982"/>
                  </a:lnTo>
                  <a:lnTo>
                    <a:pt x="9273" y="4979"/>
                  </a:lnTo>
                  <a:lnTo>
                    <a:pt x="9243" y="4975"/>
                  </a:lnTo>
                  <a:lnTo>
                    <a:pt x="9214" y="4971"/>
                  </a:lnTo>
                  <a:lnTo>
                    <a:pt x="9183" y="4964"/>
                  </a:lnTo>
                  <a:lnTo>
                    <a:pt x="9154" y="4958"/>
                  </a:lnTo>
                  <a:lnTo>
                    <a:pt x="9125" y="4951"/>
                  </a:lnTo>
                  <a:lnTo>
                    <a:pt x="9094" y="4943"/>
                  </a:lnTo>
                  <a:lnTo>
                    <a:pt x="9065" y="4934"/>
                  </a:lnTo>
                  <a:lnTo>
                    <a:pt x="9035" y="4923"/>
                  </a:lnTo>
                  <a:lnTo>
                    <a:pt x="9005" y="4912"/>
                  </a:lnTo>
                  <a:lnTo>
                    <a:pt x="8975" y="4901"/>
                  </a:lnTo>
                  <a:lnTo>
                    <a:pt x="8945" y="4888"/>
                  </a:lnTo>
                  <a:lnTo>
                    <a:pt x="8915" y="4875"/>
                  </a:lnTo>
                  <a:lnTo>
                    <a:pt x="8915" y="4875"/>
                  </a:lnTo>
                  <a:lnTo>
                    <a:pt x="8886" y="4860"/>
                  </a:lnTo>
                  <a:lnTo>
                    <a:pt x="8855" y="4846"/>
                  </a:lnTo>
                  <a:lnTo>
                    <a:pt x="8826" y="4830"/>
                  </a:lnTo>
                  <a:lnTo>
                    <a:pt x="8797" y="4813"/>
                  </a:lnTo>
                  <a:lnTo>
                    <a:pt x="8767" y="4796"/>
                  </a:lnTo>
                  <a:lnTo>
                    <a:pt x="8739" y="4778"/>
                  </a:lnTo>
                  <a:lnTo>
                    <a:pt x="8710" y="4759"/>
                  </a:lnTo>
                  <a:lnTo>
                    <a:pt x="8681" y="4740"/>
                  </a:lnTo>
                  <a:lnTo>
                    <a:pt x="8653" y="4719"/>
                  </a:lnTo>
                  <a:lnTo>
                    <a:pt x="8625" y="4698"/>
                  </a:lnTo>
                  <a:lnTo>
                    <a:pt x="8597" y="4677"/>
                  </a:lnTo>
                  <a:lnTo>
                    <a:pt x="8569" y="4654"/>
                  </a:lnTo>
                  <a:lnTo>
                    <a:pt x="8541" y="4630"/>
                  </a:lnTo>
                  <a:lnTo>
                    <a:pt x="8514" y="4606"/>
                  </a:lnTo>
                  <a:lnTo>
                    <a:pt x="8487" y="4581"/>
                  </a:lnTo>
                  <a:lnTo>
                    <a:pt x="8460" y="4555"/>
                  </a:lnTo>
                  <a:lnTo>
                    <a:pt x="8439" y="4555"/>
                  </a:lnTo>
                  <a:lnTo>
                    <a:pt x="8369" y="4902"/>
                  </a:lnTo>
                  <a:lnTo>
                    <a:pt x="7737" y="4902"/>
                  </a:lnTo>
                  <a:lnTo>
                    <a:pt x="7737" y="0"/>
                  </a:lnTo>
                  <a:close/>
                  <a:moveTo>
                    <a:pt x="8536" y="4042"/>
                  </a:moveTo>
                  <a:lnTo>
                    <a:pt x="8536" y="4042"/>
                  </a:lnTo>
                  <a:lnTo>
                    <a:pt x="8581" y="4080"/>
                  </a:lnTo>
                  <a:lnTo>
                    <a:pt x="8626" y="4115"/>
                  </a:lnTo>
                  <a:lnTo>
                    <a:pt x="8672" y="4148"/>
                  </a:lnTo>
                  <a:lnTo>
                    <a:pt x="8716" y="4177"/>
                  </a:lnTo>
                  <a:lnTo>
                    <a:pt x="8761" y="4203"/>
                  </a:lnTo>
                  <a:lnTo>
                    <a:pt x="8783" y="4215"/>
                  </a:lnTo>
                  <a:lnTo>
                    <a:pt x="8805" y="4226"/>
                  </a:lnTo>
                  <a:lnTo>
                    <a:pt x="8828" y="4237"/>
                  </a:lnTo>
                  <a:lnTo>
                    <a:pt x="8850" y="4247"/>
                  </a:lnTo>
                  <a:lnTo>
                    <a:pt x="8873" y="4255"/>
                  </a:lnTo>
                  <a:lnTo>
                    <a:pt x="8894" y="4264"/>
                  </a:lnTo>
                  <a:lnTo>
                    <a:pt x="8894" y="4264"/>
                  </a:lnTo>
                  <a:lnTo>
                    <a:pt x="8938" y="4278"/>
                  </a:lnTo>
                  <a:lnTo>
                    <a:pt x="8981" y="4291"/>
                  </a:lnTo>
                  <a:lnTo>
                    <a:pt x="9024" y="4302"/>
                  </a:lnTo>
                  <a:lnTo>
                    <a:pt x="9065" y="4311"/>
                  </a:lnTo>
                  <a:lnTo>
                    <a:pt x="9106" y="4317"/>
                  </a:lnTo>
                  <a:lnTo>
                    <a:pt x="9147" y="4323"/>
                  </a:lnTo>
                  <a:lnTo>
                    <a:pt x="9186" y="4325"/>
                  </a:lnTo>
                  <a:lnTo>
                    <a:pt x="9225" y="4326"/>
                  </a:lnTo>
                  <a:lnTo>
                    <a:pt x="9225" y="4326"/>
                  </a:lnTo>
                  <a:lnTo>
                    <a:pt x="9267" y="4325"/>
                  </a:lnTo>
                  <a:lnTo>
                    <a:pt x="9308" y="4322"/>
                  </a:lnTo>
                  <a:lnTo>
                    <a:pt x="9349" y="4316"/>
                  </a:lnTo>
                  <a:lnTo>
                    <a:pt x="9388" y="4308"/>
                  </a:lnTo>
                  <a:lnTo>
                    <a:pt x="9427" y="4298"/>
                  </a:lnTo>
                  <a:lnTo>
                    <a:pt x="9464" y="4285"/>
                  </a:lnTo>
                  <a:lnTo>
                    <a:pt x="9501" y="4270"/>
                  </a:lnTo>
                  <a:lnTo>
                    <a:pt x="9538" y="4252"/>
                  </a:lnTo>
                  <a:lnTo>
                    <a:pt x="9573" y="4233"/>
                  </a:lnTo>
                  <a:lnTo>
                    <a:pt x="9607" y="4211"/>
                  </a:lnTo>
                  <a:lnTo>
                    <a:pt x="9640" y="4187"/>
                  </a:lnTo>
                  <a:lnTo>
                    <a:pt x="9673" y="4160"/>
                  </a:lnTo>
                  <a:lnTo>
                    <a:pt x="9705" y="4132"/>
                  </a:lnTo>
                  <a:lnTo>
                    <a:pt x="9736" y="4100"/>
                  </a:lnTo>
                  <a:lnTo>
                    <a:pt x="9766" y="4067"/>
                  </a:lnTo>
                  <a:lnTo>
                    <a:pt x="9794" y="4031"/>
                  </a:lnTo>
                  <a:lnTo>
                    <a:pt x="9794" y="4031"/>
                  </a:lnTo>
                  <a:lnTo>
                    <a:pt x="9808" y="4012"/>
                  </a:lnTo>
                  <a:lnTo>
                    <a:pt x="9823" y="3993"/>
                  </a:lnTo>
                  <a:lnTo>
                    <a:pt x="9836" y="3973"/>
                  </a:lnTo>
                  <a:lnTo>
                    <a:pt x="9849" y="3953"/>
                  </a:lnTo>
                  <a:lnTo>
                    <a:pt x="9861" y="3932"/>
                  </a:lnTo>
                  <a:lnTo>
                    <a:pt x="9873" y="3910"/>
                  </a:lnTo>
                  <a:lnTo>
                    <a:pt x="9885" y="3888"/>
                  </a:lnTo>
                  <a:lnTo>
                    <a:pt x="9895" y="3866"/>
                  </a:lnTo>
                  <a:lnTo>
                    <a:pt x="9916" y="3819"/>
                  </a:lnTo>
                  <a:lnTo>
                    <a:pt x="9935" y="3769"/>
                  </a:lnTo>
                  <a:lnTo>
                    <a:pt x="9952" y="3718"/>
                  </a:lnTo>
                  <a:lnTo>
                    <a:pt x="9967" y="3664"/>
                  </a:lnTo>
                  <a:lnTo>
                    <a:pt x="9980" y="3607"/>
                  </a:lnTo>
                  <a:lnTo>
                    <a:pt x="9992" y="3550"/>
                  </a:lnTo>
                  <a:lnTo>
                    <a:pt x="10002" y="3489"/>
                  </a:lnTo>
                  <a:lnTo>
                    <a:pt x="10010" y="3426"/>
                  </a:lnTo>
                  <a:lnTo>
                    <a:pt x="10016" y="3361"/>
                  </a:lnTo>
                  <a:lnTo>
                    <a:pt x="10020" y="3294"/>
                  </a:lnTo>
                  <a:lnTo>
                    <a:pt x="10024" y="3224"/>
                  </a:lnTo>
                  <a:lnTo>
                    <a:pt x="10024" y="3152"/>
                  </a:lnTo>
                  <a:lnTo>
                    <a:pt x="10024" y="3152"/>
                  </a:lnTo>
                  <a:lnTo>
                    <a:pt x="10024" y="3090"/>
                  </a:lnTo>
                  <a:lnTo>
                    <a:pt x="10021" y="3028"/>
                  </a:lnTo>
                  <a:lnTo>
                    <a:pt x="10018" y="2968"/>
                  </a:lnTo>
                  <a:lnTo>
                    <a:pt x="10013" y="2910"/>
                  </a:lnTo>
                  <a:lnTo>
                    <a:pt x="10007" y="2854"/>
                  </a:lnTo>
                  <a:lnTo>
                    <a:pt x="10000" y="2800"/>
                  </a:lnTo>
                  <a:lnTo>
                    <a:pt x="9991" y="2746"/>
                  </a:lnTo>
                  <a:lnTo>
                    <a:pt x="9980" y="2697"/>
                  </a:lnTo>
                  <a:lnTo>
                    <a:pt x="9969" y="2647"/>
                  </a:lnTo>
                  <a:lnTo>
                    <a:pt x="9956" y="2600"/>
                  </a:lnTo>
                  <a:lnTo>
                    <a:pt x="9942" y="2554"/>
                  </a:lnTo>
                  <a:lnTo>
                    <a:pt x="9926" y="2511"/>
                  </a:lnTo>
                  <a:lnTo>
                    <a:pt x="9910" y="2469"/>
                  </a:lnTo>
                  <a:lnTo>
                    <a:pt x="9891" y="2428"/>
                  </a:lnTo>
                  <a:lnTo>
                    <a:pt x="9871" y="2390"/>
                  </a:lnTo>
                  <a:lnTo>
                    <a:pt x="9850" y="2354"/>
                  </a:lnTo>
                  <a:lnTo>
                    <a:pt x="9850" y="2354"/>
                  </a:lnTo>
                  <a:lnTo>
                    <a:pt x="9839" y="2336"/>
                  </a:lnTo>
                  <a:lnTo>
                    <a:pt x="9828" y="2320"/>
                  </a:lnTo>
                  <a:lnTo>
                    <a:pt x="9816" y="2304"/>
                  </a:lnTo>
                  <a:lnTo>
                    <a:pt x="9803" y="2287"/>
                  </a:lnTo>
                  <a:lnTo>
                    <a:pt x="9791" y="2272"/>
                  </a:lnTo>
                  <a:lnTo>
                    <a:pt x="9778" y="2257"/>
                  </a:lnTo>
                  <a:lnTo>
                    <a:pt x="9764" y="2243"/>
                  </a:lnTo>
                  <a:lnTo>
                    <a:pt x="9750" y="2230"/>
                  </a:lnTo>
                  <a:lnTo>
                    <a:pt x="9736" y="2217"/>
                  </a:lnTo>
                  <a:lnTo>
                    <a:pt x="9720" y="2204"/>
                  </a:lnTo>
                  <a:lnTo>
                    <a:pt x="9705" y="2192"/>
                  </a:lnTo>
                  <a:lnTo>
                    <a:pt x="9690" y="2181"/>
                  </a:lnTo>
                  <a:lnTo>
                    <a:pt x="9674" y="2170"/>
                  </a:lnTo>
                  <a:lnTo>
                    <a:pt x="9657" y="2159"/>
                  </a:lnTo>
                  <a:lnTo>
                    <a:pt x="9640" y="2149"/>
                  </a:lnTo>
                  <a:lnTo>
                    <a:pt x="9623" y="2141"/>
                  </a:lnTo>
                  <a:lnTo>
                    <a:pt x="9605" y="2132"/>
                  </a:lnTo>
                  <a:lnTo>
                    <a:pt x="9587" y="2123"/>
                  </a:lnTo>
                  <a:lnTo>
                    <a:pt x="9568" y="2116"/>
                  </a:lnTo>
                  <a:lnTo>
                    <a:pt x="9549" y="2109"/>
                  </a:lnTo>
                  <a:lnTo>
                    <a:pt x="9529" y="2103"/>
                  </a:lnTo>
                  <a:lnTo>
                    <a:pt x="9510" y="2097"/>
                  </a:lnTo>
                  <a:lnTo>
                    <a:pt x="9468" y="2088"/>
                  </a:lnTo>
                  <a:lnTo>
                    <a:pt x="9426" y="2079"/>
                  </a:lnTo>
                  <a:lnTo>
                    <a:pt x="9381" y="2073"/>
                  </a:lnTo>
                  <a:lnTo>
                    <a:pt x="9335" y="2070"/>
                  </a:lnTo>
                  <a:lnTo>
                    <a:pt x="9287" y="2069"/>
                  </a:lnTo>
                  <a:lnTo>
                    <a:pt x="9287" y="2069"/>
                  </a:lnTo>
                  <a:lnTo>
                    <a:pt x="9265" y="2070"/>
                  </a:lnTo>
                  <a:lnTo>
                    <a:pt x="9242" y="2071"/>
                  </a:lnTo>
                  <a:lnTo>
                    <a:pt x="9219" y="2072"/>
                  </a:lnTo>
                  <a:lnTo>
                    <a:pt x="9197" y="2076"/>
                  </a:lnTo>
                  <a:lnTo>
                    <a:pt x="9174" y="2079"/>
                  </a:lnTo>
                  <a:lnTo>
                    <a:pt x="9151" y="2083"/>
                  </a:lnTo>
                  <a:lnTo>
                    <a:pt x="9128" y="2088"/>
                  </a:lnTo>
                  <a:lnTo>
                    <a:pt x="9104" y="2093"/>
                  </a:lnTo>
                  <a:lnTo>
                    <a:pt x="9081" y="2099"/>
                  </a:lnTo>
                  <a:lnTo>
                    <a:pt x="9058" y="2107"/>
                  </a:lnTo>
                  <a:lnTo>
                    <a:pt x="9036" y="2115"/>
                  </a:lnTo>
                  <a:lnTo>
                    <a:pt x="9012" y="2123"/>
                  </a:lnTo>
                  <a:lnTo>
                    <a:pt x="8989" y="2132"/>
                  </a:lnTo>
                  <a:lnTo>
                    <a:pt x="8965" y="2143"/>
                  </a:lnTo>
                  <a:lnTo>
                    <a:pt x="8918" y="2165"/>
                  </a:lnTo>
                  <a:lnTo>
                    <a:pt x="8872" y="2191"/>
                  </a:lnTo>
                  <a:lnTo>
                    <a:pt x="8825" y="2219"/>
                  </a:lnTo>
                  <a:lnTo>
                    <a:pt x="8777" y="2250"/>
                  </a:lnTo>
                  <a:lnTo>
                    <a:pt x="8729" y="2284"/>
                  </a:lnTo>
                  <a:lnTo>
                    <a:pt x="8681" y="2321"/>
                  </a:lnTo>
                  <a:lnTo>
                    <a:pt x="8633" y="2362"/>
                  </a:lnTo>
                  <a:lnTo>
                    <a:pt x="8585" y="2405"/>
                  </a:lnTo>
                  <a:lnTo>
                    <a:pt x="8536" y="2451"/>
                  </a:lnTo>
                  <a:lnTo>
                    <a:pt x="8536" y="4042"/>
                  </a:lnTo>
                  <a:close/>
                  <a:moveTo>
                    <a:pt x="11066" y="361"/>
                  </a:moveTo>
                  <a:lnTo>
                    <a:pt x="11893" y="361"/>
                  </a:lnTo>
                  <a:lnTo>
                    <a:pt x="12290" y="2653"/>
                  </a:lnTo>
                  <a:lnTo>
                    <a:pt x="12290" y="2653"/>
                  </a:lnTo>
                  <a:lnTo>
                    <a:pt x="12401" y="3382"/>
                  </a:lnTo>
                  <a:lnTo>
                    <a:pt x="12401" y="3382"/>
                  </a:lnTo>
                  <a:lnTo>
                    <a:pt x="12512" y="4105"/>
                  </a:lnTo>
                  <a:lnTo>
                    <a:pt x="12540" y="4105"/>
                  </a:lnTo>
                  <a:lnTo>
                    <a:pt x="12540" y="4105"/>
                  </a:lnTo>
                  <a:lnTo>
                    <a:pt x="12615" y="3742"/>
                  </a:lnTo>
                  <a:lnTo>
                    <a:pt x="12689" y="3378"/>
                  </a:lnTo>
                  <a:lnTo>
                    <a:pt x="12689" y="3378"/>
                  </a:lnTo>
                  <a:lnTo>
                    <a:pt x="12763" y="3015"/>
                  </a:lnTo>
                  <a:lnTo>
                    <a:pt x="12839" y="2653"/>
                  </a:lnTo>
                  <a:lnTo>
                    <a:pt x="13395" y="361"/>
                  </a:lnTo>
                  <a:lnTo>
                    <a:pt x="14097" y="361"/>
                  </a:lnTo>
                  <a:lnTo>
                    <a:pt x="14653" y="2653"/>
                  </a:lnTo>
                  <a:lnTo>
                    <a:pt x="14653" y="2653"/>
                  </a:lnTo>
                  <a:lnTo>
                    <a:pt x="14730" y="3009"/>
                  </a:lnTo>
                  <a:lnTo>
                    <a:pt x="14806" y="3372"/>
                  </a:lnTo>
                  <a:lnTo>
                    <a:pt x="14806" y="3372"/>
                  </a:lnTo>
                  <a:lnTo>
                    <a:pt x="14959" y="4105"/>
                  </a:lnTo>
                  <a:lnTo>
                    <a:pt x="14988" y="4105"/>
                  </a:lnTo>
                  <a:lnTo>
                    <a:pt x="14988" y="4105"/>
                  </a:lnTo>
                  <a:lnTo>
                    <a:pt x="15042" y="3738"/>
                  </a:lnTo>
                  <a:lnTo>
                    <a:pt x="15095" y="3375"/>
                  </a:lnTo>
                  <a:lnTo>
                    <a:pt x="15095" y="3375"/>
                  </a:lnTo>
                  <a:lnTo>
                    <a:pt x="15147" y="3014"/>
                  </a:lnTo>
                  <a:lnTo>
                    <a:pt x="15203" y="2653"/>
                  </a:lnTo>
                  <a:lnTo>
                    <a:pt x="15599" y="361"/>
                  </a:lnTo>
                  <a:lnTo>
                    <a:pt x="16371" y="361"/>
                  </a:lnTo>
                  <a:lnTo>
                    <a:pt x="15502" y="4902"/>
                  </a:lnTo>
                  <a:lnTo>
                    <a:pt x="14501" y="4902"/>
                  </a:lnTo>
                  <a:lnTo>
                    <a:pt x="13938" y="2514"/>
                  </a:lnTo>
                  <a:lnTo>
                    <a:pt x="13938" y="2514"/>
                  </a:lnTo>
                  <a:lnTo>
                    <a:pt x="13882" y="2250"/>
                  </a:lnTo>
                  <a:lnTo>
                    <a:pt x="13829" y="1990"/>
                  </a:lnTo>
                  <a:lnTo>
                    <a:pt x="13829" y="1990"/>
                  </a:lnTo>
                  <a:lnTo>
                    <a:pt x="13804" y="1858"/>
                  </a:lnTo>
                  <a:lnTo>
                    <a:pt x="13780" y="1728"/>
                  </a:lnTo>
                  <a:lnTo>
                    <a:pt x="13757" y="1597"/>
                  </a:lnTo>
                  <a:lnTo>
                    <a:pt x="13736" y="1466"/>
                  </a:lnTo>
                  <a:lnTo>
                    <a:pt x="13708" y="1466"/>
                  </a:lnTo>
                  <a:lnTo>
                    <a:pt x="13708" y="1466"/>
                  </a:lnTo>
                  <a:lnTo>
                    <a:pt x="13658" y="1728"/>
                  </a:lnTo>
                  <a:lnTo>
                    <a:pt x="13607" y="1990"/>
                  </a:lnTo>
                  <a:lnTo>
                    <a:pt x="13607" y="1990"/>
                  </a:lnTo>
                  <a:lnTo>
                    <a:pt x="13554" y="2250"/>
                  </a:lnTo>
                  <a:lnTo>
                    <a:pt x="13500" y="2514"/>
                  </a:lnTo>
                  <a:lnTo>
                    <a:pt x="12950" y="4902"/>
                  </a:lnTo>
                  <a:lnTo>
                    <a:pt x="11969" y="4902"/>
                  </a:lnTo>
                  <a:lnTo>
                    <a:pt x="11066" y="361"/>
                  </a:lnTo>
                  <a:close/>
                  <a:moveTo>
                    <a:pt x="16556" y="3201"/>
                  </a:moveTo>
                  <a:lnTo>
                    <a:pt x="16556" y="3201"/>
                  </a:lnTo>
                  <a:lnTo>
                    <a:pt x="16557" y="3148"/>
                  </a:lnTo>
                  <a:lnTo>
                    <a:pt x="16558" y="3097"/>
                  </a:lnTo>
                  <a:lnTo>
                    <a:pt x="16562" y="3046"/>
                  </a:lnTo>
                  <a:lnTo>
                    <a:pt x="16565" y="2995"/>
                  </a:lnTo>
                  <a:lnTo>
                    <a:pt x="16569" y="2945"/>
                  </a:lnTo>
                  <a:lnTo>
                    <a:pt x="16575" y="2896"/>
                  </a:lnTo>
                  <a:lnTo>
                    <a:pt x="16582" y="2847"/>
                  </a:lnTo>
                  <a:lnTo>
                    <a:pt x="16590" y="2800"/>
                  </a:lnTo>
                  <a:lnTo>
                    <a:pt x="16598" y="2753"/>
                  </a:lnTo>
                  <a:lnTo>
                    <a:pt x="16608" y="2707"/>
                  </a:lnTo>
                  <a:lnTo>
                    <a:pt x="16619" y="2662"/>
                  </a:lnTo>
                  <a:lnTo>
                    <a:pt x="16631" y="2616"/>
                  </a:lnTo>
                  <a:lnTo>
                    <a:pt x="16643" y="2573"/>
                  </a:lnTo>
                  <a:lnTo>
                    <a:pt x="16657" y="2529"/>
                  </a:lnTo>
                  <a:lnTo>
                    <a:pt x="16672" y="2486"/>
                  </a:lnTo>
                  <a:lnTo>
                    <a:pt x="16689" y="2445"/>
                  </a:lnTo>
                  <a:lnTo>
                    <a:pt x="16689" y="2445"/>
                  </a:lnTo>
                  <a:lnTo>
                    <a:pt x="16705" y="2403"/>
                  </a:lnTo>
                  <a:lnTo>
                    <a:pt x="16723" y="2362"/>
                  </a:lnTo>
                  <a:lnTo>
                    <a:pt x="16741" y="2323"/>
                  </a:lnTo>
                  <a:lnTo>
                    <a:pt x="16760" y="2284"/>
                  </a:lnTo>
                  <a:lnTo>
                    <a:pt x="16780" y="2246"/>
                  </a:lnTo>
                  <a:lnTo>
                    <a:pt x="16801" y="2209"/>
                  </a:lnTo>
                  <a:lnTo>
                    <a:pt x="16822" y="2172"/>
                  </a:lnTo>
                  <a:lnTo>
                    <a:pt x="16844" y="2137"/>
                  </a:lnTo>
                  <a:lnTo>
                    <a:pt x="16867" y="2103"/>
                  </a:lnTo>
                  <a:lnTo>
                    <a:pt x="16890" y="2068"/>
                  </a:lnTo>
                  <a:lnTo>
                    <a:pt x="16915" y="2035"/>
                  </a:lnTo>
                  <a:lnTo>
                    <a:pt x="16940" y="2003"/>
                  </a:lnTo>
                  <a:lnTo>
                    <a:pt x="16965" y="1971"/>
                  </a:lnTo>
                  <a:lnTo>
                    <a:pt x="16992" y="1941"/>
                  </a:lnTo>
                  <a:lnTo>
                    <a:pt x="17019" y="1911"/>
                  </a:lnTo>
                  <a:lnTo>
                    <a:pt x="17046" y="1881"/>
                  </a:lnTo>
                  <a:lnTo>
                    <a:pt x="17046" y="1881"/>
                  </a:lnTo>
                  <a:lnTo>
                    <a:pt x="17075" y="1853"/>
                  </a:lnTo>
                  <a:lnTo>
                    <a:pt x="17104" y="1826"/>
                  </a:lnTo>
                  <a:lnTo>
                    <a:pt x="17133" y="1800"/>
                  </a:lnTo>
                  <a:lnTo>
                    <a:pt x="17164" y="1774"/>
                  </a:lnTo>
                  <a:lnTo>
                    <a:pt x="17194" y="1749"/>
                  </a:lnTo>
                  <a:lnTo>
                    <a:pt x="17226" y="1725"/>
                  </a:lnTo>
                  <a:lnTo>
                    <a:pt x="17257" y="1702"/>
                  </a:lnTo>
                  <a:lnTo>
                    <a:pt x="17289" y="1679"/>
                  </a:lnTo>
                  <a:lnTo>
                    <a:pt x="17321" y="1658"/>
                  </a:lnTo>
                  <a:lnTo>
                    <a:pt x="17355" y="1637"/>
                  </a:lnTo>
                  <a:lnTo>
                    <a:pt x="17389" y="1617"/>
                  </a:lnTo>
                  <a:lnTo>
                    <a:pt x="17422" y="1599"/>
                  </a:lnTo>
                  <a:lnTo>
                    <a:pt x="17457" y="1581"/>
                  </a:lnTo>
                  <a:lnTo>
                    <a:pt x="17493" y="1563"/>
                  </a:lnTo>
                  <a:lnTo>
                    <a:pt x="17528" y="1547"/>
                  </a:lnTo>
                  <a:lnTo>
                    <a:pt x="17565" y="1531"/>
                  </a:lnTo>
                  <a:lnTo>
                    <a:pt x="17565" y="1531"/>
                  </a:lnTo>
                  <a:lnTo>
                    <a:pt x="17602" y="1517"/>
                  </a:lnTo>
                  <a:lnTo>
                    <a:pt x="17638" y="1502"/>
                  </a:lnTo>
                  <a:lnTo>
                    <a:pt x="17675" y="1489"/>
                  </a:lnTo>
                  <a:lnTo>
                    <a:pt x="17713" y="1477"/>
                  </a:lnTo>
                  <a:lnTo>
                    <a:pt x="17750" y="1467"/>
                  </a:lnTo>
                  <a:lnTo>
                    <a:pt x="17788" y="1457"/>
                  </a:lnTo>
                  <a:lnTo>
                    <a:pt x="17826" y="1448"/>
                  </a:lnTo>
                  <a:lnTo>
                    <a:pt x="17864" y="1439"/>
                  </a:lnTo>
                  <a:lnTo>
                    <a:pt x="17902" y="1433"/>
                  </a:lnTo>
                  <a:lnTo>
                    <a:pt x="17941" y="1426"/>
                  </a:lnTo>
                  <a:lnTo>
                    <a:pt x="17979" y="1421"/>
                  </a:lnTo>
                  <a:lnTo>
                    <a:pt x="18018" y="1417"/>
                  </a:lnTo>
                  <a:lnTo>
                    <a:pt x="18057" y="1413"/>
                  </a:lnTo>
                  <a:lnTo>
                    <a:pt x="18097" y="1411"/>
                  </a:lnTo>
                  <a:lnTo>
                    <a:pt x="18137" y="1410"/>
                  </a:lnTo>
                  <a:lnTo>
                    <a:pt x="18177" y="1409"/>
                  </a:lnTo>
                  <a:lnTo>
                    <a:pt x="18177" y="1409"/>
                  </a:lnTo>
                  <a:lnTo>
                    <a:pt x="18216" y="1410"/>
                  </a:lnTo>
                  <a:lnTo>
                    <a:pt x="18256" y="1411"/>
                  </a:lnTo>
                  <a:lnTo>
                    <a:pt x="18295" y="1413"/>
                  </a:lnTo>
                  <a:lnTo>
                    <a:pt x="18334" y="1417"/>
                  </a:lnTo>
                  <a:lnTo>
                    <a:pt x="18373" y="1421"/>
                  </a:lnTo>
                  <a:lnTo>
                    <a:pt x="18413" y="1426"/>
                  </a:lnTo>
                  <a:lnTo>
                    <a:pt x="18452" y="1433"/>
                  </a:lnTo>
                  <a:lnTo>
                    <a:pt x="18490" y="1439"/>
                  </a:lnTo>
                  <a:lnTo>
                    <a:pt x="18529" y="1448"/>
                  </a:lnTo>
                  <a:lnTo>
                    <a:pt x="18567" y="1457"/>
                  </a:lnTo>
                  <a:lnTo>
                    <a:pt x="18605" y="1467"/>
                  </a:lnTo>
                  <a:lnTo>
                    <a:pt x="18643" y="1477"/>
                  </a:lnTo>
                  <a:lnTo>
                    <a:pt x="18680" y="1489"/>
                  </a:lnTo>
                  <a:lnTo>
                    <a:pt x="18718" y="1502"/>
                  </a:lnTo>
                  <a:lnTo>
                    <a:pt x="18755" y="1517"/>
                  </a:lnTo>
                  <a:lnTo>
                    <a:pt x="18792" y="1531"/>
                  </a:lnTo>
                  <a:lnTo>
                    <a:pt x="18792" y="1531"/>
                  </a:lnTo>
                  <a:lnTo>
                    <a:pt x="18829" y="1547"/>
                  </a:lnTo>
                  <a:lnTo>
                    <a:pt x="18865" y="1563"/>
                  </a:lnTo>
                  <a:lnTo>
                    <a:pt x="18900" y="1581"/>
                  </a:lnTo>
                  <a:lnTo>
                    <a:pt x="18935" y="1599"/>
                  </a:lnTo>
                  <a:lnTo>
                    <a:pt x="18969" y="1617"/>
                  </a:lnTo>
                  <a:lnTo>
                    <a:pt x="19003" y="1637"/>
                  </a:lnTo>
                  <a:lnTo>
                    <a:pt x="19036" y="1658"/>
                  </a:lnTo>
                  <a:lnTo>
                    <a:pt x="19069" y="1679"/>
                  </a:lnTo>
                  <a:lnTo>
                    <a:pt x="19101" y="1702"/>
                  </a:lnTo>
                  <a:lnTo>
                    <a:pt x="19132" y="1725"/>
                  </a:lnTo>
                  <a:lnTo>
                    <a:pt x="19164" y="1749"/>
                  </a:lnTo>
                  <a:lnTo>
                    <a:pt x="19194" y="1774"/>
                  </a:lnTo>
                  <a:lnTo>
                    <a:pt x="19223" y="1800"/>
                  </a:lnTo>
                  <a:lnTo>
                    <a:pt x="19253" y="1826"/>
                  </a:lnTo>
                  <a:lnTo>
                    <a:pt x="19282" y="1853"/>
                  </a:lnTo>
                  <a:lnTo>
                    <a:pt x="19309" y="1881"/>
                  </a:lnTo>
                  <a:lnTo>
                    <a:pt x="19309" y="1881"/>
                  </a:lnTo>
                  <a:lnTo>
                    <a:pt x="19338" y="1911"/>
                  </a:lnTo>
                  <a:lnTo>
                    <a:pt x="19364" y="1941"/>
                  </a:lnTo>
                  <a:lnTo>
                    <a:pt x="19390" y="1971"/>
                  </a:lnTo>
                  <a:lnTo>
                    <a:pt x="19416" y="2003"/>
                  </a:lnTo>
                  <a:lnTo>
                    <a:pt x="19441" y="2035"/>
                  </a:lnTo>
                  <a:lnTo>
                    <a:pt x="19465" y="2068"/>
                  </a:lnTo>
                  <a:lnTo>
                    <a:pt x="19488" y="2103"/>
                  </a:lnTo>
                  <a:lnTo>
                    <a:pt x="19510" y="2137"/>
                  </a:lnTo>
                  <a:lnTo>
                    <a:pt x="19532" y="2172"/>
                  </a:lnTo>
                  <a:lnTo>
                    <a:pt x="19554" y="2209"/>
                  </a:lnTo>
                  <a:lnTo>
                    <a:pt x="19575" y="2246"/>
                  </a:lnTo>
                  <a:lnTo>
                    <a:pt x="19595" y="2284"/>
                  </a:lnTo>
                  <a:lnTo>
                    <a:pt x="19614" y="2323"/>
                  </a:lnTo>
                  <a:lnTo>
                    <a:pt x="19632" y="2362"/>
                  </a:lnTo>
                  <a:lnTo>
                    <a:pt x="19651" y="2403"/>
                  </a:lnTo>
                  <a:lnTo>
                    <a:pt x="19668" y="2445"/>
                  </a:lnTo>
                  <a:lnTo>
                    <a:pt x="19668" y="2445"/>
                  </a:lnTo>
                  <a:lnTo>
                    <a:pt x="19684" y="2486"/>
                  </a:lnTo>
                  <a:lnTo>
                    <a:pt x="19700" y="2529"/>
                  </a:lnTo>
                  <a:lnTo>
                    <a:pt x="19714" y="2573"/>
                  </a:lnTo>
                  <a:lnTo>
                    <a:pt x="19727" y="2616"/>
                  </a:lnTo>
                  <a:lnTo>
                    <a:pt x="19740" y="2662"/>
                  </a:lnTo>
                  <a:lnTo>
                    <a:pt x="19751" y="2707"/>
                  </a:lnTo>
                  <a:lnTo>
                    <a:pt x="19760" y="2753"/>
                  </a:lnTo>
                  <a:lnTo>
                    <a:pt x="19769" y="2800"/>
                  </a:lnTo>
                  <a:lnTo>
                    <a:pt x="19778" y="2847"/>
                  </a:lnTo>
                  <a:lnTo>
                    <a:pt x="19784" y="2896"/>
                  </a:lnTo>
                  <a:lnTo>
                    <a:pt x="19790" y="2945"/>
                  </a:lnTo>
                  <a:lnTo>
                    <a:pt x="19795" y="2995"/>
                  </a:lnTo>
                  <a:lnTo>
                    <a:pt x="19798" y="3046"/>
                  </a:lnTo>
                  <a:lnTo>
                    <a:pt x="19802" y="3097"/>
                  </a:lnTo>
                  <a:lnTo>
                    <a:pt x="19803" y="3148"/>
                  </a:lnTo>
                  <a:lnTo>
                    <a:pt x="19804" y="3201"/>
                  </a:lnTo>
                  <a:lnTo>
                    <a:pt x="19804" y="3201"/>
                  </a:lnTo>
                  <a:lnTo>
                    <a:pt x="19803" y="3253"/>
                  </a:lnTo>
                  <a:lnTo>
                    <a:pt x="19802" y="3306"/>
                  </a:lnTo>
                  <a:lnTo>
                    <a:pt x="19798" y="3357"/>
                  </a:lnTo>
                  <a:lnTo>
                    <a:pt x="19795" y="3408"/>
                  </a:lnTo>
                  <a:lnTo>
                    <a:pt x="19790" y="3458"/>
                  </a:lnTo>
                  <a:lnTo>
                    <a:pt x="19784" y="3506"/>
                  </a:lnTo>
                  <a:lnTo>
                    <a:pt x="19778" y="3554"/>
                  </a:lnTo>
                  <a:lnTo>
                    <a:pt x="19769" y="3602"/>
                  </a:lnTo>
                  <a:lnTo>
                    <a:pt x="19760" y="3650"/>
                  </a:lnTo>
                  <a:lnTo>
                    <a:pt x="19751" y="3695"/>
                  </a:lnTo>
                  <a:lnTo>
                    <a:pt x="19740" y="3741"/>
                  </a:lnTo>
                  <a:lnTo>
                    <a:pt x="19727" y="3785"/>
                  </a:lnTo>
                  <a:lnTo>
                    <a:pt x="19714" y="3830"/>
                  </a:lnTo>
                  <a:lnTo>
                    <a:pt x="19700" y="3873"/>
                  </a:lnTo>
                  <a:lnTo>
                    <a:pt x="19684" y="3916"/>
                  </a:lnTo>
                  <a:lnTo>
                    <a:pt x="19668" y="3958"/>
                  </a:lnTo>
                  <a:lnTo>
                    <a:pt x="19668" y="3958"/>
                  </a:lnTo>
                  <a:lnTo>
                    <a:pt x="19651" y="3999"/>
                  </a:lnTo>
                  <a:lnTo>
                    <a:pt x="19632" y="4039"/>
                  </a:lnTo>
                  <a:lnTo>
                    <a:pt x="19614" y="4080"/>
                  </a:lnTo>
                  <a:lnTo>
                    <a:pt x="19595" y="4119"/>
                  </a:lnTo>
                  <a:lnTo>
                    <a:pt x="19575" y="4157"/>
                  </a:lnTo>
                  <a:lnTo>
                    <a:pt x="19554" y="4194"/>
                  </a:lnTo>
                  <a:lnTo>
                    <a:pt x="19532" y="4229"/>
                  </a:lnTo>
                  <a:lnTo>
                    <a:pt x="19510" y="4265"/>
                  </a:lnTo>
                  <a:lnTo>
                    <a:pt x="19488" y="4300"/>
                  </a:lnTo>
                  <a:lnTo>
                    <a:pt x="19465" y="4335"/>
                  </a:lnTo>
                  <a:lnTo>
                    <a:pt x="19441" y="4367"/>
                  </a:lnTo>
                  <a:lnTo>
                    <a:pt x="19416" y="4400"/>
                  </a:lnTo>
                  <a:lnTo>
                    <a:pt x="19390" y="4431"/>
                  </a:lnTo>
                  <a:lnTo>
                    <a:pt x="19364" y="4462"/>
                  </a:lnTo>
                  <a:lnTo>
                    <a:pt x="19338" y="4492"/>
                  </a:lnTo>
                  <a:lnTo>
                    <a:pt x="19309" y="4520"/>
                  </a:lnTo>
                  <a:lnTo>
                    <a:pt x="19309" y="4520"/>
                  </a:lnTo>
                  <a:lnTo>
                    <a:pt x="19282" y="4549"/>
                  </a:lnTo>
                  <a:lnTo>
                    <a:pt x="19253" y="4577"/>
                  </a:lnTo>
                  <a:lnTo>
                    <a:pt x="19223" y="4603"/>
                  </a:lnTo>
                  <a:lnTo>
                    <a:pt x="19194" y="4628"/>
                  </a:lnTo>
                  <a:lnTo>
                    <a:pt x="19164" y="4653"/>
                  </a:lnTo>
                  <a:lnTo>
                    <a:pt x="19132" y="4677"/>
                  </a:lnTo>
                  <a:lnTo>
                    <a:pt x="19101" y="4699"/>
                  </a:lnTo>
                  <a:lnTo>
                    <a:pt x="19069" y="4722"/>
                  </a:lnTo>
                  <a:lnTo>
                    <a:pt x="19036" y="4743"/>
                  </a:lnTo>
                  <a:lnTo>
                    <a:pt x="19003" y="4763"/>
                  </a:lnTo>
                  <a:lnTo>
                    <a:pt x="18969" y="4783"/>
                  </a:lnTo>
                  <a:lnTo>
                    <a:pt x="18935" y="4801"/>
                  </a:lnTo>
                  <a:lnTo>
                    <a:pt x="18900" y="4820"/>
                  </a:lnTo>
                  <a:lnTo>
                    <a:pt x="18865" y="4836"/>
                  </a:lnTo>
                  <a:lnTo>
                    <a:pt x="18829" y="4852"/>
                  </a:lnTo>
                  <a:lnTo>
                    <a:pt x="18792" y="4868"/>
                  </a:lnTo>
                  <a:lnTo>
                    <a:pt x="18792" y="4868"/>
                  </a:lnTo>
                  <a:lnTo>
                    <a:pt x="18755" y="4882"/>
                  </a:lnTo>
                  <a:lnTo>
                    <a:pt x="18718" y="4896"/>
                  </a:lnTo>
                  <a:lnTo>
                    <a:pt x="18680" y="4908"/>
                  </a:lnTo>
                  <a:lnTo>
                    <a:pt x="18643" y="4920"/>
                  </a:lnTo>
                  <a:lnTo>
                    <a:pt x="18605" y="4931"/>
                  </a:lnTo>
                  <a:lnTo>
                    <a:pt x="18567" y="4939"/>
                  </a:lnTo>
                  <a:lnTo>
                    <a:pt x="18529" y="4948"/>
                  </a:lnTo>
                  <a:lnTo>
                    <a:pt x="18490" y="4957"/>
                  </a:lnTo>
                  <a:lnTo>
                    <a:pt x="18452" y="4963"/>
                  </a:lnTo>
                  <a:lnTo>
                    <a:pt x="18413" y="4970"/>
                  </a:lnTo>
                  <a:lnTo>
                    <a:pt x="18373" y="4974"/>
                  </a:lnTo>
                  <a:lnTo>
                    <a:pt x="18334" y="4978"/>
                  </a:lnTo>
                  <a:lnTo>
                    <a:pt x="18295" y="4982"/>
                  </a:lnTo>
                  <a:lnTo>
                    <a:pt x="18256" y="4984"/>
                  </a:lnTo>
                  <a:lnTo>
                    <a:pt x="18216" y="4985"/>
                  </a:lnTo>
                  <a:lnTo>
                    <a:pt x="18177" y="4986"/>
                  </a:lnTo>
                  <a:lnTo>
                    <a:pt x="18177" y="4986"/>
                  </a:lnTo>
                  <a:lnTo>
                    <a:pt x="18137" y="4985"/>
                  </a:lnTo>
                  <a:lnTo>
                    <a:pt x="18097" y="4984"/>
                  </a:lnTo>
                  <a:lnTo>
                    <a:pt x="18057" y="4982"/>
                  </a:lnTo>
                  <a:lnTo>
                    <a:pt x="18018" y="4978"/>
                  </a:lnTo>
                  <a:lnTo>
                    <a:pt x="17979" y="4974"/>
                  </a:lnTo>
                  <a:lnTo>
                    <a:pt x="17941" y="4970"/>
                  </a:lnTo>
                  <a:lnTo>
                    <a:pt x="17902" y="4963"/>
                  </a:lnTo>
                  <a:lnTo>
                    <a:pt x="17864" y="4957"/>
                  </a:lnTo>
                  <a:lnTo>
                    <a:pt x="17826" y="4948"/>
                  </a:lnTo>
                  <a:lnTo>
                    <a:pt x="17788" y="4939"/>
                  </a:lnTo>
                  <a:lnTo>
                    <a:pt x="17750" y="4931"/>
                  </a:lnTo>
                  <a:lnTo>
                    <a:pt x="17713" y="4920"/>
                  </a:lnTo>
                  <a:lnTo>
                    <a:pt x="17675" y="4908"/>
                  </a:lnTo>
                  <a:lnTo>
                    <a:pt x="17638" y="4896"/>
                  </a:lnTo>
                  <a:lnTo>
                    <a:pt x="17602" y="4882"/>
                  </a:lnTo>
                  <a:lnTo>
                    <a:pt x="17565" y="4868"/>
                  </a:lnTo>
                  <a:lnTo>
                    <a:pt x="17565" y="4868"/>
                  </a:lnTo>
                  <a:lnTo>
                    <a:pt x="17528" y="4852"/>
                  </a:lnTo>
                  <a:lnTo>
                    <a:pt x="17493" y="4836"/>
                  </a:lnTo>
                  <a:lnTo>
                    <a:pt x="17457" y="4820"/>
                  </a:lnTo>
                  <a:lnTo>
                    <a:pt x="17422" y="4801"/>
                  </a:lnTo>
                  <a:lnTo>
                    <a:pt x="17389" y="4783"/>
                  </a:lnTo>
                  <a:lnTo>
                    <a:pt x="17355" y="4763"/>
                  </a:lnTo>
                  <a:lnTo>
                    <a:pt x="17321" y="4743"/>
                  </a:lnTo>
                  <a:lnTo>
                    <a:pt x="17289" y="4722"/>
                  </a:lnTo>
                  <a:lnTo>
                    <a:pt x="17257" y="4699"/>
                  </a:lnTo>
                  <a:lnTo>
                    <a:pt x="17226" y="4677"/>
                  </a:lnTo>
                  <a:lnTo>
                    <a:pt x="17194" y="4653"/>
                  </a:lnTo>
                  <a:lnTo>
                    <a:pt x="17164" y="4628"/>
                  </a:lnTo>
                  <a:lnTo>
                    <a:pt x="17133" y="4603"/>
                  </a:lnTo>
                  <a:lnTo>
                    <a:pt x="17104" y="4577"/>
                  </a:lnTo>
                  <a:lnTo>
                    <a:pt x="17075" y="4549"/>
                  </a:lnTo>
                  <a:lnTo>
                    <a:pt x="17046" y="4520"/>
                  </a:lnTo>
                  <a:lnTo>
                    <a:pt x="17046" y="4520"/>
                  </a:lnTo>
                  <a:lnTo>
                    <a:pt x="17019" y="4492"/>
                  </a:lnTo>
                  <a:lnTo>
                    <a:pt x="16992" y="4462"/>
                  </a:lnTo>
                  <a:lnTo>
                    <a:pt x="16965" y="4431"/>
                  </a:lnTo>
                  <a:lnTo>
                    <a:pt x="16940" y="4400"/>
                  </a:lnTo>
                  <a:lnTo>
                    <a:pt x="16915" y="4367"/>
                  </a:lnTo>
                  <a:lnTo>
                    <a:pt x="16890" y="4335"/>
                  </a:lnTo>
                  <a:lnTo>
                    <a:pt x="16867" y="4300"/>
                  </a:lnTo>
                  <a:lnTo>
                    <a:pt x="16844" y="4265"/>
                  </a:lnTo>
                  <a:lnTo>
                    <a:pt x="16822" y="4229"/>
                  </a:lnTo>
                  <a:lnTo>
                    <a:pt x="16801" y="4194"/>
                  </a:lnTo>
                  <a:lnTo>
                    <a:pt x="16780" y="4157"/>
                  </a:lnTo>
                  <a:lnTo>
                    <a:pt x="16760" y="4119"/>
                  </a:lnTo>
                  <a:lnTo>
                    <a:pt x="16741" y="4080"/>
                  </a:lnTo>
                  <a:lnTo>
                    <a:pt x="16723" y="4039"/>
                  </a:lnTo>
                  <a:lnTo>
                    <a:pt x="16705" y="3999"/>
                  </a:lnTo>
                  <a:lnTo>
                    <a:pt x="16689" y="3958"/>
                  </a:lnTo>
                  <a:lnTo>
                    <a:pt x="16689" y="3958"/>
                  </a:lnTo>
                  <a:lnTo>
                    <a:pt x="16672" y="3916"/>
                  </a:lnTo>
                  <a:lnTo>
                    <a:pt x="16657" y="3873"/>
                  </a:lnTo>
                  <a:lnTo>
                    <a:pt x="16643" y="3830"/>
                  </a:lnTo>
                  <a:lnTo>
                    <a:pt x="16631" y="3785"/>
                  </a:lnTo>
                  <a:lnTo>
                    <a:pt x="16619" y="3741"/>
                  </a:lnTo>
                  <a:lnTo>
                    <a:pt x="16608" y="3695"/>
                  </a:lnTo>
                  <a:lnTo>
                    <a:pt x="16598" y="3650"/>
                  </a:lnTo>
                  <a:lnTo>
                    <a:pt x="16590" y="3602"/>
                  </a:lnTo>
                  <a:lnTo>
                    <a:pt x="16582" y="3554"/>
                  </a:lnTo>
                  <a:lnTo>
                    <a:pt x="16575" y="3506"/>
                  </a:lnTo>
                  <a:lnTo>
                    <a:pt x="16569" y="3458"/>
                  </a:lnTo>
                  <a:lnTo>
                    <a:pt x="16565" y="3408"/>
                  </a:lnTo>
                  <a:lnTo>
                    <a:pt x="16562" y="3357"/>
                  </a:lnTo>
                  <a:lnTo>
                    <a:pt x="16558" y="3306"/>
                  </a:lnTo>
                  <a:lnTo>
                    <a:pt x="16557" y="3253"/>
                  </a:lnTo>
                  <a:lnTo>
                    <a:pt x="16556" y="3201"/>
                  </a:lnTo>
                  <a:lnTo>
                    <a:pt x="16556" y="3201"/>
                  </a:lnTo>
                  <a:close/>
                  <a:moveTo>
                    <a:pt x="17377" y="3201"/>
                  </a:moveTo>
                  <a:lnTo>
                    <a:pt x="17377" y="3201"/>
                  </a:lnTo>
                  <a:lnTo>
                    <a:pt x="17378" y="3264"/>
                  </a:lnTo>
                  <a:lnTo>
                    <a:pt x="17380" y="3326"/>
                  </a:lnTo>
                  <a:lnTo>
                    <a:pt x="17384" y="3387"/>
                  </a:lnTo>
                  <a:lnTo>
                    <a:pt x="17390" y="3446"/>
                  </a:lnTo>
                  <a:lnTo>
                    <a:pt x="17397" y="3502"/>
                  </a:lnTo>
                  <a:lnTo>
                    <a:pt x="17407" y="3557"/>
                  </a:lnTo>
                  <a:lnTo>
                    <a:pt x="17417" y="3612"/>
                  </a:lnTo>
                  <a:lnTo>
                    <a:pt x="17430" y="3664"/>
                  </a:lnTo>
                  <a:lnTo>
                    <a:pt x="17444" y="3715"/>
                  </a:lnTo>
                  <a:lnTo>
                    <a:pt x="17459" y="3764"/>
                  </a:lnTo>
                  <a:lnTo>
                    <a:pt x="17477" y="3811"/>
                  </a:lnTo>
                  <a:lnTo>
                    <a:pt x="17496" y="3857"/>
                  </a:lnTo>
                  <a:lnTo>
                    <a:pt x="17517" y="3902"/>
                  </a:lnTo>
                  <a:lnTo>
                    <a:pt x="17539" y="3944"/>
                  </a:lnTo>
                  <a:lnTo>
                    <a:pt x="17564" y="3985"/>
                  </a:lnTo>
                  <a:lnTo>
                    <a:pt x="17589" y="4024"/>
                  </a:lnTo>
                  <a:lnTo>
                    <a:pt x="17589" y="4024"/>
                  </a:lnTo>
                  <a:lnTo>
                    <a:pt x="17616" y="4061"/>
                  </a:lnTo>
                  <a:lnTo>
                    <a:pt x="17644" y="4097"/>
                  </a:lnTo>
                  <a:lnTo>
                    <a:pt x="17675" y="4129"/>
                  </a:lnTo>
                  <a:lnTo>
                    <a:pt x="17690" y="4145"/>
                  </a:lnTo>
                  <a:lnTo>
                    <a:pt x="17705" y="4159"/>
                  </a:lnTo>
                  <a:lnTo>
                    <a:pt x="17721" y="4174"/>
                  </a:lnTo>
                  <a:lnTo>
                    <a:pt x="17738" y="4187"/>
                  </a:lnTo>
                  <a:lnTo>
                    <a:pt x="17754" y="4200"/>
                  </a:lnTo>
                  <a:lnTo>
                    <a:pt x="17771" y="4212"/>
                  </a:lnTo>
                  <a:lnTo>
                    <a:pt x="17789" y="4224"/>
                  </a:lnTo>
                  <a:lnTo>
                    <a:pt x="17806" y="4236"/>
                  </a:lnTo>
                  <a:lnTo>
                    <a:pt x="17823" y="4246"/>
                  </a:lnTo>
                  <a:lnTo>
                    <a:pt x="17842" y="4255"/>
                  </a:lnTo>
                  <a:lnTo>
                    <a:pt x="17860" y="4265"/>
                  </a:lnTo>
                  <a:lnTo>
                    <a:pt x="17879" y="4274"/>
                  </a:lnTo>
                  <a:lnTo>
                    <a:pt x="17898" y="4283"/>
                  </a:lnTo>
                  <a:lnTo>
                    <a:pt x="17918" y="4290"/>
                  </a:lnTo>
                  <a:lnTo>
                    <a:pt x="17938" y="4297"/>
                  </a:lnTo>
                  <a:lnTo>
                    <a:pt x="17958" y="4303"/>
                  </a:lnTo>
                  <a:lnTo>
                    <a:pt x="17978" y="4309"/>
                  </a:lnTo>
                  <a:lnTo>
                    <a:pt x="17998" y="4314"/>
                  </a:lnTo>
                  <a:lnTo>
                    <a:pt x="18020" y="4318"/>
                  </a:lnTo>
                  <a:lnTo>
                    <a:pt x="18042" y="4323"/>
                  </a:lnTo>
                  <a:lnTo>
                    <a:pt x="18085" y="4328"/>
                  </a:lnTo>
                  <a:lnTo>
                    <a:pt x="18130" y="4331"/>
                  </a:lnTo>
                  <a:lnTo>
                    <a:pt x="18177" y="4334"/>
                  </a:lnTo>
                  <a:lnTo>
                    <a:pt x="18177" y="4334"/>
                  </a:lnTo>
                  <a:lnTo>
                    <a:pt x="18222" y="4331"/>
                  </a:lnTo>
                  <a:lnTo>
                    <a:pt x="18268" y="4328"/>
                  </a:lnTo>
                  <a:lnTo>
                    <a:pt x="18311" y="4323"/>
                  </a:lnTo>
                  <a:lnTo>
                    <a:pt x="18333" y="4318"/>
                  </a:lnTo>
                  <a:lnTo>
                    <a:pt x="18354" y="4314"/>
                  </a:lnTo>
                  <a:lnTo>
                    <a:pt x="18375" y="4309"/>
                  </a:lnTo>
                  <a:lnTo>
                    <a:pt x="18395" y="4303"/>
                  </a:lnTo>
                  <a:lnTo>
                    <a:pt x="18416" y="4297"/>
                  </a:lnTo>
                  <a:lnTo>
                    <a:pt x="18435" y="4290"/>
                  </a:lnTo>
                  <a:lnTo>
                    <a:pt x="18455" y="4283"/>
                  </a:lnTo>
                  <a:lnTo>
                    <a:pt x="18475" y="4274"/>
                  </a:lnTo>
                  <a:lnTo>
                    <a:pt x="18493" y="4265"/>
                  </a:lnTo>
                  <a:lnTo>
                    <a:pt x="18511" y="4255"/>
                  </a:lnTo>
                  <a:lnTo>
                    <a:pt x="18530" y="4246"/>
                  </a:lnTo>
                  <a:lnTo>
                    <a:pt x="18548" y="4236"/>
                  </a:lnTo>
                  <a:lnTo>
                    <a:pt x="18566" y="4224"/>
                  </a:lnTo>
                  <a:lnTo>
                    <a:pt x="18583" y="4212"/>
                  </a:lnTo>
                  <a:lnTo>
                    <a:pt x="18601" y="4200"/>
                  </a:lnTo>
                  <a:lnTo>
                    <a:pt x="18617" y="4187"/>
                  </a:lnTo>
                  <a:lnTo>
                    <a:pt x="18633" y="4174"/>
                  </a:lnTo>
                  <a:lnTo>
                    <a:pt x="18650" y="4159"/>
                  </a:lnTo>
                  <a:lnTo>
                    <a:pt x="18681" y="4129"/>
                  </a:lnTo>
                  <a:lnTo>
                    <a:pt x="18711" y="4097"/>
                  </a:lnTo>
                  <a:lnTo>
                    <a:pt x="18740" y="4061"/>
                  </a:lnTo>
                  <a:lnTo>
                    <a:pt x="18768" y="4024"/>
                  </a:lnTo>
                  <a:lnTo>
                    <a:pt x="18768" y="4024"/>
                  </a:lnTo>
                  <a:lnTo>
                    <a:pt x="18794" y="3985"/>
                  </a:lnTo>
                  <a:lnTo>
                    <a:pt x="18818" y="3944"/>
                  </a:lnTo>
                  <a:lnTo>
                    <a:pt x="18841" y="3902"/>
                  </a:lnTo>
                  <a:lnTo>
                    <a:pt x="18861" y="3857"/>
                  </a:lnTo>
                  <a:lnTo>
                    <a:pt x="18881" y="3811"/>
                  </a:lnTo>
                  <a:lnTo>
                    <a:pt x="18898" y="3764"/>
                  </a:lnTo>
                  <a:lnTo>
                    <a:pt x="18915" y="3715"/>
                  </a:lnTo>
                  <a:lnTo>
                    <a:pt x="18929" y="3664"/>
                  </a:lnTo>
                  <a:lnTo>
                    <a:pt x="18942" y="3612"/>
                  </a:lnTo>
                  <a:lnTo>
                    <a:pt x="18953" y="3557"/>
                  </a:lnTo>
                  <a:lnTo>
                    <a:pt x="18961" y="3502"/>
                  </a:lnTo>
                  <a:lnTo>
                    <a:pt x="18969" y="3446"/>
                  </a:lnTo>
                  <a:lnTo>
                    <a:pt x="18976" y="3387"/>
                  </a:lnTo>
                  <a:lnTo>
                    <a:pt x="18980" y="3326"/>
                  </a:lnTo>
                  <a:lnTo>
                    <a:pt x="18982" y="3264"/>
                  </a:lnTo>
                  <a:lnTo>
                    <a:pt x="18983" y="3201"/>
                  </a:lnTo>
                  <a:lnTo>
                    <a:pt x="18983" y="3201"/>
                  </a:lnTo>
                  <a:lnTo>
                    <a:pt x="18982" y="3137"/>
                  </a:lnTo>
                  <a:lnTo>
                    <a:pt x="18980" y="3074"/>
                  </a:lnTo>
                  <a:lnTo>
                    <a:pt x="18976" y="3014"/>
                  </a:lnTo>
                  <a:lnTo>
                    <a:pt x="18969" y="2954"/>
                  </a:lnTo>
                  <a:lnTo>
                    <a:pt x="18961" y="2896"/>
                  </a:lnTo>
                  <a:lnTo>
                    <a:pt x="18953" y="2841"/>
                  </a:lnTo>
                  <a:lnTo>
                    <a:pt x="18942" y="2786"/>
                  </a:lnTo>
                  <a:lnTo>
                    <a:pt x="18929" y="2733"/>
                  </a:lnTo>
                  <a:lnTo>
                    <a:pt x="18915" y="2682"/>
                  </a:lnTo>
                  <a:lnTo>
                    <a:pt x="18898" y="2632"/>
                  </a:lnTo>
                  <a:lnTo>
                    <a:pt x="18881" y="2585"/>
                  </a:lnTo>
                  <a:lnTo>
                    <a:pt x="18861" y="2539"/>
                  </a:lnTo>
                  <a:lnTo>
                    <a:pt x="18841" y="2495"/>
                  </a:lnTo>
                  <a:lnTo>
                    <a:pt x="18818" y="2452"/>
                  </a:lnTo>
                  <a:lnTo>
                    <a:pt x="18794" y="2411"/>
                  </a:lnTo>
                  <a:lnTo>
                    <a:pt x="18768" y="2371"/>
                  </a:lnTo>
                  <a:lnTo>
                    <a:pt x="18768" y="2371"/>
                  </a:lnTo>
                  <a:lnTo>
                    <a:pt x="18740" y="2334"/>
                  </a:lnTo>
                  <a:lnTo>
                    <a:pt x="18711" y="2299"/>
                  </a:lnTo>
                  <a:lnTo>
                    <a:pt x="18681" y="2267"/>
                  </a:lnTo>
                  <a:lnTo>
                    <a:pt x="18650" y="2236"/>
                  </a:lnTo>
                  <a:lnTo>
                    <a:pt x="18633" y="2222"/>
                  </a:lnTo>
                  <a:lnTo>
                    <a:pt x="18617" y="2208"/>
                  </a:lnTo>
                  <a:lnTo>
                    <a:pt x="18601" y="2195"/>
                  </a:lnTo>
                  <a:lnTo>
                    <a:pt x="18583" y="2183"/>
                  </a:lnTo>
                  <a:lnTo>
                    <a:pt x="18566" y="2171"/>
                  </a:lnTo>
                  <a:lnTo>
                    <a:pt x="18548" y="2160"/>
                  </a:lnTo>
                  <a:lnTo>
                    <a:pt x="18530" y="2149"/>
                  </a:lnTo>
                  <a:lnTo>
                    <a:pt x="18511" y="2140"/>
                  </a:lnTo>
                  <a:lnTo>
                    <a:pt x="18493" y="2130"/>
                  </a:lnTo>
                  <a:lnTo>
                    <a:pt x="18475" y="2121"/>
                  </a:lnTo>
                  <a:lnTo>
                    <a:pt x="18455" y="2114"/>
                  </a:lnTo>
                  <a:lnTo>
                    <a:pt x="18435" y="2106"/>
                  </a:lnTo>
                  <a:lnTo>
                    <a:pt x="18416" y="2098"/>
                  </a:lnTo>
                  <a:lnTo>
                    <a:pt x="18395" y="2093"/>
                  </a:lnTo>
                  <a:lnTo>
                    <a:pt x="18375" y="2086"/>
                  </a:lnTo>
                  <a:lnTo>
                    <a:pt x="18354" y="2082"/>
                  </a:lnTo>
                  <a:lnTo>
                    <a:pt x="18333" y="2077"/>
                  </a:lnTo>
                  <a:lnTo>
                    <a:pt x="18311" y="2073"/>
                  </a:lnTo>
                  <a:lnTo>
                    <a:pt x="18268" y="2067"/>
                  </a:lnTo>
                  <a:lnTo>
                    <a:pt x="18222" y="2064"/>
                  </a:lnTo>
                  <a:lnTo>
                    <a:pt x="18177" y="2063"/>
                  </a:lnTo>
                  <a:lnTo>
                    <a:pt x="18177" y="2063"/>
                  </a:lnTo>
                  <a:lnTo>
                    <a:pt x="18130" y="2064"/>
                  </a:lnTo>
                  <a:lnTo>
                    <a:pt x="18085" y="2067"/>
                  </a:lnTo>
                  <a:lnTo>
                    <a:pt x="18042" y="2073"/>
                  </a:lnTo>
                  <a:lnTo>
                    <a:pt x="18020" y="2077"/>
                  </a:lnTo>
                  <a:lnTo>
                    <a:pt x="17998" y="2082"/>
                  </a:lnTo>
                  <a:lnTo>
                    <a:pt x="17978" y="2086"/>
                  </a:lnTo>
                  <a:lnTo>
                    <a:pt x="17958" y="2093"/>
                  </a:lnTo>
                  <a:lnTo>
                    <a:pt x="17938" y="2098"/>
                  </a:lnTo>
                  <a:lnTo>
                    <a:pt x="17918" y="2106"/>
                  </a:lnTo>
                  <a:lnTo>
                    <a:pt x="17898" y="2114"/>
                  </a:lnTo>
                  <a:lnTo>
                    <a:pt x="17879" y="2121"/>
                  </a:lnTo>
                  <a:lnTo>
                    <a:pt x="17860" y="2130"/>
                  </a:lnTo>
                  <a:lnTo>
                    <a:pt x="17842" y="2140"/>
                  </a:lnTo>
                  <a:lnTo>
                    <a:pt x="17823" y="2149"/>
                  </a:lnTo>
                  <a:lnTo>
                    <a:pt x="17806" y="2160"/>
                  </a:lnTo>
                  <a:lnTo>
                    <a:pt x="17789" y="2171"/>
                  </a:lnTo>
                  <a:lnTo>
                    <a:pt x="17771" y="2183"/>
                  </a:lnTo>
                  <a:lnTo>
                    <a:pt x="17754" y="2195"/>
                  </a:lnTo>
                  <a:lnTo>
                    <a:pt x="17738" y="2208"/>
                  </a:lnTo>
                  <a:lnTo>
                    <a:pt x="17721" y="2222"/>
                  </a:lnTo>
                  <a:lnTo>
                    <a:pt x="17705" y="2236"/>
                  </a:lnTo>
                  <a:lnTo>
                    <a:pt x="17690" y="2251"/>
                  </a:lnTo>
                  <a:lnTo>
                    <a:pt x="17675" y="2267"/>
                  </a:lnTo>
                  <a:lnTo>
                    <a:pt x="17644" y="2299"/>
                  </a:lnTo>
                  <a:lnTo>
                    <a:pt x="17616" y="2334"/>
                  </a:lnTo>
                  <a:lnTo>
                    <a:pt x="17589" y="2371"/>
                  </a:lnTo>
                  <a:lnTo>
                    <a:pt x="17589" y="2371"/>
                  </a:lnTo>
                  <a:lnTo>
                    <a:pt x="17564" y="2411"/>
                  </a:lnTo>
                  <a:lnTo>
                    <a:pt x="17539" y="2452"/>
                  </a:lnTo>
                  <a:lnTo>
                    <a:pt x="17517" y="2495"/>
                  </a:lnTo>
                  <a:lnTo>
                    <a:pt x="17496" y="2539"/>
                  </a:lnTo>
                  <a:lnTo>
                    <a:pt x="17477" y="2585"/>
                  </a:lnTo>
                  <a:lnTo>
                    <a:pt x="17459" y="2632"/>
                  </a:lnTo>
                  <a:lnTo>
                    <a:pt x="17444" y="2682"/>
                  </a:lnTo>
                  <a:lnTo>
                    <a:pt x="17430" y="2733"/>
                  </a:lnTo>
                  <a:lnTo>
                    <a:pt x="17417" y="2786"/>
                  </a:lnTo>
                  <a:lnTo>
                    <a:pt x="17407" y="2841"/>
                  </a:lnTo>
                  <a:lnTo>
                    <a:pt x="17397" y="2896"/>
                  </a:lnTo>
                  <a:lnTo>
                    <a:pt x="17390" y="2954"/>
                  </a:lnTo>
                  <a:lnTo>
                    <a:pt x="17384" y="3014"/>
                  </a:lnTo>
                  <a:lnTo>
                    <a:pt x="17380" y="3074"/>
                  </a:lnTo>
                  <a:lnTo>
                    <a:pt x="17378" y="3137"/>
                  </a:lnTo>
                  <a:lnTo>
                    <a:pt x="17377" y="3201"/>
                  </a:lnTo>
                  <a:lnTo>
                    <a:pt x="17377" y="3201"/>
                  </a:lnTo>
                  <a:close/>
                  <a:moveTo>
                    <a:pt x="20441" y="1493"/>
                  </a:moveTo>
                  <a:lnTo>
                    <a:pt x="21101" y="1493"/>
                  </a:lnTo>
                  <a:lnTo>
                    <a:pt x="21156" y="2097"/>
                  </a:lnTo>
                  <a:lnTo>
                    <a:pt x="21184" y="2097"/>
                  </a:lnTo>
                  <a:lnTo>
                    <a:pt x="21184" y="2097"/>
                  </a:lnTo>
                  <a:lnTo>
                    <a:pt x="21207" y="2056"/>
                  </a:lnTo>
                  <a:lnTo>
                    <a:pt x="21231" y="2016"/>
                  </a:lnTo>
                  <a:lnTo>
                    <a:pt x="21255" y="1978"/>
                  </a:lnTo>
                  <a:lnTo>
                    <a:pt x="21280" y="1940"/>
                  </a:lnTo>
                  <a:lnTo>
                    <a:pt x="21305" y="1904"/>
                  </a:lnTo>
                  <a:lnTo>
                    <a:pt x="21331" y="1869"/>
                  </a:lnTo>
                  <a:lnTo>
                    <a:pt x="21357" y="1836"/>
                  </a:lnTo>
                  <a:lnTo>
                    <a:pt x="21384" y="1803"/>
                  </a:lnTo>
                  <a:lnTo>
                    <a:pt x="21411" y="1772"/>
                  </a:lnTo>
                  <a:lnTo>
                    <a:pt x="21440" y="1741"/>
                  </a:lnTo>
                  <a:lnTo>
                    <a:pt x="21469" y="1713"/>
                  </a:lnTo>
                  <a:lnTo>
                    <a:pt x="21498" y="1685"/>
                  </a:lnTo>
                  <a:lnTo>
                    <a:pt x="21529" y="1659"/>
                  </a:lnTo>
                  <a:lnTo>
                    <a:pt x="21559" y="1634"/>
                  </a:lnTo>
                  <a:lnTo>
                    <a:pt x="21591" y="1610"/>
                  </a:lnTo>
                  <a:lnTo>
                    <a:pt x="21622" y="1587"/>
                  </a:lnTo>
                  <a:lnTo>
                    <a:pt x="21622" y="1587"/>
                  </a:lnTo>
                  <a:lnTo>
                    <a:pt x="21655" y="1565"/>
                  </a:lnTo>
                  <a:lnTo>
                    <a:pt x="21686" y="1545"/>
                  </a:lnTo>
                  <a:lnTo>
                    <a:pt x="21719" y="1526"/>
                  </a:lnTo>
                  <a:lnTo>
                    <a:pt x="21752" y="1509"/>
                  </a:lnTo>
                  <a:lnTo>
                    <a:pt x="21784" y="1494"/>
                  </a:lnTo>
                  <a:lnTo>
                    <a:pt x="21817" y="1479"/>
                  </a:lnTo>
                  <a:lnTo>
                    <a:pt x="21851" y="1466"/>
                  </a:lnTo>
                  <a:lnTo>
                    <a:pt x="21883" y="1454"/>
                  </a:lnTo>
                  <a:lnTo>
                    <a:pt x="21916" y="1444"/>
                  </a:lnTo>
                  <a:lnTo>
                    <a:pt x="21949" y="1434"/>
                  </a:lnTo>
                  <a:lnTo>
                    <a:pt x="21983" y="1426"/>
                  </a:lnTo>
                  <a:lnTo>
                    <a:pt x="22016" y="1421"/>
                  </a:lnTo>
                  <a:lnTo>
                    <a:pt x="22049" y="1416"/>
                  </a:lnTo>
                  <a:lnTo>
                    <a:pt x="22083" y="1412"/>
                  </a:lnTo>
                  <a:lnTo>
                    <a:pt x="22117" y="1410"/>
                  </a:lnTo>
                  <a:lnTo>
                    <a:pt x="22151" y="1409"/>
                  </a:lnTo>
                  <a:lnTo>
                    <a:pt x="22151" y="1409"/>
                  </a:lnTo>
                  <a:lnTo>
                    <a:pt x="22210" y="1410"/>
                  </a:lnTo>
                  <a:lnTo>
                    <a:pt x="22267" y="1413"/>
                  </a:lnTo>
                  <a:lnTo>
                    <a:pt x="22320" y="1419"/>
                  </a:lnTo>
                  <a:lnTo>
                    <a:pt x="22370" y="1426"/>
                  </a:lnTo>
                  <a:lnTo>
                    <a:pt x="22394" y="1432"/>
                  </a:lnTo>
                  <a:lnTo>
                    <a:pt x="22417" y="1436"/>
                  </a:lnTo>
                  <a:lnTo>
                    <a:pt x="22440" y="1443"/>
                  </a:lnTo>
                  <a:lnTo>
                    <a:pt x="22461" y="1448"/>
                  </a:lnTo>
                  <a:lnTo>
                    <a:pt x="22482" y="1456"/>
                  </a:lnTo>
                  <a:lnTo>
                    <a:pt x="22503" y="1462"/>
                  </a:lnTo>
                  <a:lnTo>
                    <a:pt x="22521" y="1471"/>
                  </a:lnTo>
                  <a:lnTo>
                    <a:pt x="22540" y="1479"/>
                  </a:lnTo>
                  <a:lnTo>
                    <a:pt x="22402" y="2173"/>
                  </a:lnTo>
                  <a:lnTo>
                    <a:pt x="22402" y="2173"/>
                  </a:lnTo>
                  <a:lnTo>
                    <a:pt x="22357" y="2160"/>
                  </a:lnTo>
                  <a:lnTo>
                    <a:pt x="22315" y="2149"/>
                  </a:lnTo>
                  <a:lnTo>
                    <a:pt x="22273" y="2140"/>
                  </a:lnTo>
                  <a:lnTo>
                    <a:pt x="22234" y="2132"/>
                  </a:lnTo>
                  <a:lnTo>
                    <a:pt x="22234" y="2132"/>
                  </a:lnTo>
                  <a:lnTo>
                    <a:pt x="22194" y="2126"/>
                  </a:lnTo>
                  <a:lnTo>
                    <a:pt x="22149" y="2121"/>
                  </a:lnTo>
                  <a:lnTo>
                    <a:pt x="22099" y="2119"/>
                  </a:lnTo>
                  <a:lnTo>
                    <a:pt x="22046" y="2118"/>
                  </a:lnTo>
                  <a:lnTo>
                    <a:pt x="22046" y="2118"/>
                  </a:lnTo>
                  <a:lnTo>
                    <a:pt x="22021" y="2119"/>
                  </a:lnTo>
                  <a:lnTo>
                    <a:pt x="21996" y="2120"/>
                  </a:lnTo>
                  <a:lnTo>
                    <a:pt x="21970" y="2123"/>
                  </a:lnTo>
                  <a:lnTo>
                    <a:pt x="21944" y="2128"/>
                  </a:lnTo>
                  <a:lnTo>
                    <a:pt x="21918" y="2133"/>
                  </a:lnTo>
                  <a:lnTo>
                    <a:pt x="21892" y="2140"/>
                  </a:lnTo>
                  <a:lnTo>
                    <a:pt x="21866" y="2148"/>
                  </a:lnTo>
                  <a:lnTo>
                    <a:pt x="21840" y="2157"/>
                  </a:lnTo>
                  <a:lnTo>
                    <a:pt x="21812" y="2168"/>
                  </a:lnTo>
                  <a:lnTo>
                    <a:pt x="21786" y="2179"/>
                  </a:lnTo>
                  <a:lnTo>
                    <a:pt x="21759" y="2192"/>
                  </a:lnTo>
                  <a:lnTo>
                    <a:pt x="21732" y="2206"/>
                  </a:lnTo>
                  <a:lnTo>
                    <a:pt x="21705" y="2221"/>
                  </a:lnTo>
                  <a:lnTo>
                    <a:pt x="21678" y="2237"/>
                  </a:lnTo>
                  <a:lnTo>
                    <a:pt x="21651" y="2255"/>
                  </a:lnTo>
                  <a:lnTo>
                    <a:pt x="21622" y="2274"/>
                  </a:lnTo>
                  <a:lnTo>
                    <a:pt x="21622" y="2274"/>
                  </a:lnTo>
                  <a:lnTo>
                    <a:pt x="21595" y="2295"/>
                  </a:lnTo>
                  <a:lnTo>
                    <a:pt x="21568" y="2317"/>
                  </a:lnTo>
                  <a:lnTo>
                    <a:pt x="21541" y="2340"/>
                  </a:lnTo>
                  <a:lnTo>
                    <a:pt x="21515" y="2367"/>
                  </a:lnTo>
                  <a:lnTo>
                    <a:pt x="21490" y="2395"/>
                  </a:lnTo>
                  <a:lnTo>
                    <a:pt x="21465" y="2424"/>
                  </a:lnTo>
                  <a:lnTo>
                    <a:pt x="21440" y="2456"/>
                  </a:lnTo>
                  <a:lnTo>
                    <a:pt x="21416" y="2488"/>
                  </a:lnTo>
                  <a:lnTo>
                    <a:pt x="21392" y="2524"/>
                  </a:lnTo>
                  <a:lnTo>
                    <a:pt x="21369" y="2561"/>
                  </a:lnTo>
                  <a:lnTo>
                    <a:pt x="21346" y="2599"/>
                  </a:lnTo>
                  <a:lnTo>
                    <a:pt x="21323" y="2639"/>
                  </a:lnTo>
                  <a:lnTo>
                    <a:pt x="21302" y="2681"/>
                  </a:lnTo>
                  <a:lnTo>
                    <a:pt x="21281" y="2726"/>
                  </a:lnTo>
                  <a:lnTo>
                    <a:pt x="21260" y="2771"/>
                  </a:lnTo>
                  <a:lnTo>
                    <a:pt x="21240" y="2819"/>
                  </a:lnTo>
                  <a:lnTo>
                    <a:pt x="21240" y="4902"/>
                  </a:lnTo>
                  <a:lnTo>
                    <a:pt x="20441" y="4902"/>
                  </a:lnTo>
                  <a:lnTo>
                    <a:pt x="20441" y="1493"/>
                  </a:lnTo>
                  <a:close/>
                  <a:moveTo>
                    <a:pt x="22955" y="0"/>
                  </a:moveTo>
                  <a:lnTo>
                    <a:pt x="23755" y="0"/>
                  </a:lnTo>
                  <a:lnTo>
                    <a:pt x="23755" y="4070"/>
                  </a:lnTo>
                  <a:lnTo>
                    <a:pt x="23755" y="4070"/>
                  </a:lnTo>
                  <a:lnTo>
                    <a:pt x="23756" y="4105"/>
                  </a:lnTo>
                  <a:lnTo>
                    <a:pt x="23758" y="4137"/>
                  </a:lnTo>
                  <a:lnTo>
                    <a:pt x="23762" y="4166"/>
                  </a:lnTo>
                  <a:lnTo>
                    <a:pt x="23769" y="4194"/>
                  </a:lnTo>
                  <a:lnTo>
                    <a:pt x="23777" y="4217"/>
                  </a:lnTo>
                  <a:lnTo>
                    <a:pt x="23781" y="4228"/>
                  </a:lnTo>
                  <a:lnTo>
                    <a:pt x="23786" y="4239"/>
                  </a:lnTo>
                  <a:lnTo>
                    <a:pt x="23792" y="4249"/>
                  </a:lnTo>
                  <a:lnTo>
                    <a:pt x="23797" y="4258"/>
                  </a:lnTo>
                  <a:lnTo>
                    <a:pt x="23804" y="4266"/>
                  </a:lnTo>
                  <a:lnTo>
                    <a:pt x="23810" y="4274"/>
                  </a:lnTo>
                  <a:lnTo>
                    <a:pt x="23810" y="4274"/>
                  </a:lnTo>
                  <a:lnTo>
                    <a:pt x="23824" y="4288"/>
                  </a:lnTo>
                  <a:lnTo>
                    <a:pt x="23839" y="4300"/>
                  </a:lnTo>
                  <a:lnTo>
                    <a:pt x="23853" y="4310"/>
                  </a:lnTo>
                  <a:lnTo>
                    <a:pt x="23868" y="4318"/>
                  </a:lnTo>
                  <a:lnTo>
                    <a:pt x="23883" y="4325"/>
                  </a:lnTo>
                  <a:lnTo>
                    <a:pt x="23897" y="4329"/>
                  </a:lnTo>
                  <a:lnTo>
                    <a:pt x="23914" y="4332"/>
                  </a:lnTo>
                  <a:lnTo>
                    <a:pt x="23929" y="4334"/>
                  </a:lnTo>
                  <a:lnTo>
                    <a:pt x="23929" y="4334"/>
                  </a:lnTo>
                  <a:lnTo>
                    <a:pt x="23981" y="4334"/>
                  </a:lnTo>
                  <a:lnTo>
                    <a:pt x="23981" y="4334"/>
                  </a:lnTo>
                  <a:lnTo>
                    <a:pt x="23994" y="4332"/>
                  </a:lnTo>
                  <a:lnTo>
                    <a:pt x="24011" y="4329"/>
                  </a:lnTo>
                  <a:lnTo>
                    <a:pt x="24031" y="4325"/>
                  </a:lnTo>
                  <a:lnTo>
                    <a:pt x="24054" y="4319"/>
                  </a:lnTo>
                  <a:lnTo>
                    <a:pt x="24158" y="4917"/>
                  </a:lnTo>
                  <a:lnTo>
                    <a:pt x="24158" y="4917"/>
                  </a:lnTo>
                  <a:lnTo>
                    <a:pt x="24137" y="4925"/>
                  </a:lnTo>
                  <a:lnTo>
                    <a:pt x="24117" y="4933"/>
                  </a:lnTo>
                  <a:lnTo>
                    <a:pt x="24094" y="4940"/>
                  </a:lnTo>
                  <a:lnTo>
                    <a:pt x="24071" y="4947"/>
                  </a:lnTo>
                  <a:lnTo>
                    <a:pt x="24048" y="4953"/>
                  </a:lnTo>
                  <a:lnTo>
                    <a:pt x="24023" y="4959"/>
                  </a:lnTo>
                  <a:lnTo>
                    <a:pt x="23998" y="4964"/>
                  </a:lnTo>
                  <a:lnTo>
                    <a:pt x="23972" y="4969"/>
                  </a:lnTo>
                  <a:lnTo>
                    <a:pt x="23918" y="4976"/>
                  </a:lnTo>
                  <a:lnTo>
                    <a:pt x="23859" y="4982"/>
                  </a:lnTo>
                  <a:lnTo>
                    <a:pt x="23798" y="4985"/>
                  </a:lnTo>
                  <a:lnTo>
                    <a:pt x="23734" y="4986"/>
                  </a:lnTo>
                  <a:lnTo>
                    <a:pt x="23734" y="4986"/>
                  </a:lnTo>
                  <a:lnTo>
                    <a:pt x="23681" y="4985"/>
                  </a:lnTo>
                  <a:lnTo>
                    <a:pt x="23630" y="4982"/>
                  </a:lnTo>
                  <a:lnTo>
                    <a:pt x="23581" y="4977"/>
                  </a:lnTo>
                  <a:lnTo>
                    <a:pt x="23534" y="4970"/>
                  </a:lnTo>
                  <a:lnTo>
                    <a:pt x="23490" y="4961"/>
                  </a:lnTo>
                  <a:lnTo>
                    <a:pt x="23447" y="4950"/>
                  </a:lnTo>
                  <a:lnTo>
                    <a:pt x="23406" y="4937"/>
                  </a:lnTo>
                  <a:lnTo>
                    <a:pt x="23367" y="4922"/>
                  </a:lnTo>
                  <a:lnTo>
                    <a:pt x="23348" y="4913"/>
                  </a:lnTo>
                  <a:lnTo>
                    <a:pt x="23330" y="4905"/>
                  </a:lnTo>
                  <a:lnTo>
                    <a:pt x="23312" y="4895"/>
                  </a:lnTo>
                  <a:lnTo>
                    <a:pt x="23295" y="4885"/>
                  </a:lnTo>
                  <a:lnTo>
                    <a:pt x="23279" y="4875"/>
                  </a:lnTo>
                  <a:lnTo>
                    <a:pt x="23262" y="4864"/>
                  </a:lnTo>
                  <a:lnTo>
                    <a:pt x="23247" y="4854"/>
                  </a:lnTo>
                  <a:lnTo>
                    <a:pt x="23232" y="4842"/>
                  </a:lnTo>
                  <a:lnTo>
                    <a:pt x="23217" y="4829"/>
                  </a:lnTo>
                  <a:lnTo>
                    <a:pt x="23203" y="4817"/>
                  </a:lnTo>
                  <a:lnTo>
                    <a:pt x="23190" y="4803"/>
                  </a:lnTo>
                  <a:lnTo>
                    <a:pt x="23177" y="4790"/>
                  </a:lnTo>
                  <a:lnTo>
                    <a:pt x="23164" y="4775"/>
                  </a:lnTo>
                  <a:lnTo>
                    <a:pt x="23152" y="4760"/>
                  </a:lnTo>
                  <a:lnTo>
                    <a:pt x="23140" y="4745"/>
                  </a:lnTo>
                  <a:lnTo>
                    <a:pt x="23129" y="4729"/>
                  </a:lnTo>
                  <a:lnTo>
                    <a:pt x="23129" y="4729"/>
                  </a:lnTo>
                  <a:lnTo>
                    <a:pt x="23108" y="4696"/>
                  </a:lnTo>
                  <a:lnTo>
                    <a:pt x="23089" y="4661"/>
                  </a:lnTo>
                  <a:lnTo>
                    <a:pt x="23070" y="4626"/>
                  </a:lnTo>
                  <a:lnTo>
                    <a:pt x="23053" y="4589"/>
                  </a:lnTo>
                  <a:lnTo>
                    <a:pt x="23037" y="4550"/>
                  </a:lnTo>
                  <a:lnTo>
                    <a:pt x="23023" y="4509"/>
                  </a:lnTo>
                  <a:lnTo>
                    <a:pt x="23010" y="4468"/>
                  </a:lnTo>
                  <a:lnTo>
                    <a:pt x="22998" y="4425"/>
                  </a:lnTo>
                  <a:lnTo>
                    <a:pt x="22989" y="4380"/>
                  </a:lnTo>
                  <a:lnTo>
                    <a:pt x="22980" y="4335"/>
                  </a:lnTo>
                  <a:lnTo>
                    <a:pt x="22972" y="4287"/>
                  </a:lnTo>
                  <a:lnTo>
                    <a:pt x="22966" y="4238"/>
                  </a:lnTo>
                  <a:lnTo>
                    <a:pt x="22961" y="4188"/>
                  </a:lnTo>
                  <a:lnTo>
                    <a:pt x="22958" y="4136"/>
                  </a:lnTo>
                  <a:lnTo>
                    <a:pt x="22956" y="4083"/>
                  </a:lnTo>
                  <a:lnTo>
                    <a:pt x="22955" y="4027"/>
                  </a:lnTo>
                  <a:lnTo>
                    <a:pt x="22955" y="0"/>
                  </a:lnTo>
                  <a:close/>
                  <a:moveTo>
                    <a:pt x="24466" y="3201"/>
                  </a:moveTo>
                  <a:lnTo>
                    <a:pt x="24466" y="3201"/>
                  </a:lnTo>
                  <a:lnTo>
                    <a:pt x="24467" y="3149"/>
                  </a:lnTo>
                  <a:lnTo>
                    <a:pt x="24468" y="3098"/>
                  </a:lnTo>
                  <a:lnTo>
                    <a:pt x="24470" y="3048"/>
                  </a:lnTo>
                  <a:lnTo>
                    <a:pt x="24473" y="2998"/>
                  </a:lnTo>
                  <a:lnTo>
                    <a:pt x="24478" y="2949"/>
                  </a:lnTo>
                  <a:lnTo>
                    <a:pt x="24483" y="2901"/>
                  </a:lnTo>
                  <a:lnTo>
                    <a:pt x="24490" y="2853"/>
                  </a:lnTo>
                  <a:lnTo>
                    <a:pt x="24496" y="2805"/>
                  </a:lnTo>
                  <a:lnTo>
                    <a:pt x="24505" y="2758"/>
                  </a:lnTo>
                  <a:lnTo>
                    <a:pt x="24514" y="2713"/>
                  </a:lnTo>
                  <a:lnTo>
                    <a:pt x="24523" y="2667"/>
                  </a:lnTo>
                  <a:lnTo>
                    <a:pt x="24534" y="2623"/>
                  </a:lnTo>
                  <a:lnTo>
                    <a:pt x="24546" y="2579"/>
                  </a:lnTo>
                  <a:lnTo>
                    <a:pt x="24559" y="2536"/>
                  </a:lnTo>
                  <a:lnTo>
                    <a:pt x="24573" y="2494"/>
                  </a:lnTo>
                  <a:lnTo>
                    <a:pt x="24587" y="2451"/>
                  </a:lnTo>
                  <a:lnTo>
                    <a:pt x="24587" y="2451"/>
                  </a:lnTo>
                  <a:lnTo>
                    <a:pt x="24604" y="2410"/>
                  </a:lnTo>
                  <a:lnTo>
                    <a:pt x="24619" y="2370"/>
                  </a:lnTo>
                  <a:lnTo>
                    <a:pt x="24636" y="2330"/>
                  </a:lnTo>
                  <a:lnTo>
                    <a:pt x="24654" y="2291"/>
                  </a:lnTo>
                  <a:lnTo>
                    <a:pt x="24671" y="2253"/>
                  </a:lnTo>
                  <a:lnTo>
                    <a:pt x="24691" y="2216"/>
                  </a:lnTo>
                  <a:lnTo>
                    <a:pt x="24709" y="2180"/>
                  </a:lnTo>
                  <a:lnTo>
                    <a:pt x="24730" y="2144"/>
                  </a:lnTo>
                  <a:lnTo>
                    <a:pt x="24749" y="2109"/>
                  </a:lnTo>
                  <a:lnTo>
                    <a:pt x="24771" y="2076"/>
                  </a:lnTo>
                  <a:lnTo>
                    <a:pt x="24793" y="2042"/>
                  </a:lnTo>
                  <a:lnTo>
                    <a:pt x="24816" y="2009"/>
                  </a:lnTo>
                  <a:lnTo>
                    <a:pt x="24839" y="1978"/>
                  </a:lnTo>
                  <a:lnTo>
                    <a:pt x="24861" y="1948"/>
                  </a:lnTo>
                  <a:lnTo>
                    <a:pt x="24886" y="1918"/>
                  </a:lnTo>
                  <a:lnTo>
                    <a:pt x="24911" y="1889"/>
                  </a:lnTo>
                  <a:lnTo>
                    <a:pt x="24911" y="1889"/>
                  </a:lnTo>
                  <a:lnTo>
                    <a:pt x="24936" y="1861"/>
                  </a:lnTo>
                  <a:lnTo>
                    <a:pt x="24962" y="1834"/>
                  </a:lnTo>
                  <a:lnTo>
                    <a:pt x="24989" y="1806"/>
                  </a:lnTo>
                  <a:lnTo>
                    <a:pt x="25016" y="1780"/>
                  </a:lnTo>
                  <a:lnTo>
                    <a:pt x="25043" y="1755"/>
                  </a:lnTo>
                  <a:lnTo>
                    <a:pt x="25071" y="1731"/>
                  </a:lnTo>
                  <a:lnTo>
                    <a:pt x="25098" y="1709"/>
                  </a:lnTo>
                  <a:lnTo>
                    <a:pt x="25128" y="1686"/>
                  </a:lnTo>
                  <a:lnTo>
                    <a:pt x="25157" y="1664"/>
                  </a:lnTo>
                  <a:lnTo>
                    <a:pt x="25186" y="1642"/>
                  </a:lnTo>
                  <a:lnTo>
                    <a:pt x="25217" y="1623"/>
                  </a:lnTo>
                  <a:lnTo>
                    <a:pt x="25247" y="1603"/>
                  </a:lnTo>
                  <a:lnTo>
                    <a:pt x="25278" y="1585"/>
                  </a:lnTo>
                  <a:lnTo>
                    <a:pt x="25309" y="1568"/>
                  </a:lnTo>
                  <a:lnTo>
                    <a:pt x="25341" y="1550"/>
                  </a:lnTo>
                  <a:lnTo>
                    <a:pt x="25373" y="1535"/>
                  </a:lnTo>
                  <a:lnTo>
                    <a:pt x="25373" y="1535"/>
                  </a:lnTo>
                  <a:lnTo>
                    <a:pt x="25406" y="1520"/>
                  </a:lnTo>
                  <a:lnTo>
                    <a:pt x="25438" y="1506"/>
                  </a:lnTo>
                  <a:lnTo>
                    <a:pt x="25472" y="1492"/>
                  </a:lnTo>
                  <a:lnTo>
                    <a:pt x="25505" y="1480"/>
                  </a:lnTo>
                  <a:lnTo>
                    <a:pt x="25538" y="1469"/>
                  </a:lnTo>
                  <a:lnTo>
                    <a:pt x="25571" y="1458"/>
                  </a:lnTo>
                  <a:lnTo>
                    <a:pt x="25605" y="1449"/>
                  </a:lnTo>
                  <a:lnTo>
                    <a:pt x="25638" y="1441"/>
                  </a:lnTo>
                  <a:lnTo>
                    <a:pt x="25672" y="1434"/>
                  </a:lnTo>
                  <a:lnTo>
                    <a:pt x="25706" y="1428"/>
                  </a:lnTo>
                  <a:lnTo>
                    <a:pt x="25741" y="1422"/>
                  </a:lnTo>
                  <a:lnTo>
                    <a:pt x="25774" y="1418"/>
                  </a:lnTo>
                  <a:lnTo>
                    <a:pt x="25809" y="1414"/>
                  </a:lnTo>
                  <a:lnTo>
                    <a:pt x="25843" y="1411"/>
                  </a:lnTo>
                  <a:lnTo>
                    <a:pt x="25878" y="1410"/>
                  </a:lnTo>
                  <a:lnTo>
                    <a:pt x="25912" y="1409"/>
                  </a:lnTo>
                  <a:lnTo>
                    <a:pt x="25912" y="1409"/>
                  </a:lnTo>
                  <a:lnTo>
                    <a:pt x="25948" y="1410"/>
                  </a:lnTo>
                  <a:lnTo>
                    <a:pt x="25984" y="1411"/>
                  </a:lnTo>
                  <a:lnTo>
                    <a:pt x="26019" y="1413"/>
                  </a:lnTo>
                  <a:lnTo>
                    <a:pt x="26053" y="1416"/>
                  </a:lnTo>
                  <a:lnTo>
                    <a:pt x="26086" y="1420"/>
                  </a:lnTo>
                  <a:lnTo>
                    <a:pt x="26119" y="1424"/>
                  </a:lnTo>
                  <a:lnTo>
                    <a:pt x="26150" y="1429"/>
                  </a:lnTo>
                  <a:lnTo>
                    <a:pt x="26182" y="1435"/>
                  </a:lnTo>
                  <a:lnTo>
                    <a:pt x="26212" y="1442"/>
                  </a:lnTo>
                  <a:lnTo>
                    <a:pt x="26242" y="1449"/>
                  </a:lnTo>
                  <a:lnTo>
                    <a:pt x="26271" y="1457"/>
                  </a:lnTo>
                  <a:lnTo>
                    <a:pt x="26299" y="1467"/>
                  </a:lnTo>
                  <a:lnTo>
                    <a:pt x="26328" y="1476"/>
                  </a:lnTo>
                  <a:lnTo>
                    <a:pt x="26354" y="1487"/>
                  </a:lnTo>
                  <a:lnTo>
                    <a:pt x="26381" y="1498"/>
                  </a:lnTo>
                  <a:lnTo>
                    <a:pt x="26406" y="1510"/>
                  </a:lnTo>
                  <a:lnTo>
                    <a:pt x="26406" y="1510"/>
                  </a:lnTo>
                  <a:lnTo>
                    <a:pt x="26456" y="1536"/>
                  </a:lnTo>
                  <a:lnTo>
                    <a:pt x="26507" y="1565"/>
                  </a:lnTo>
                  <a:lnTo>
                    <a:pt x="26557" y="1596"/>
                  </a:lnTo>
                  <a:lnTo>
                    <a:pt x="26608" y="1629"/>
                  </a:lnTo>
                  <a:lnTo>
                    <a:pt x="26658" y="1664"/>
                  </a:lnTo>
                  <a:lnTo>
                    <a:pt x="26708" y="1702"/>
                  </a:lnTo>
                  <a:lnTo>
                    <a:pt x="26759" y="1742"/>
                  </a:lnTo>
                  <a:lnTo>
                    <a:pt x="26809" y="1785"/>
                  </a:lnTo>
                  <a:lnTo>
                    <a:pt x="26782" y="1236"/>
                  </a:lnTo>
                  <a:lnTo>
                    <a:pt x="26782" y="0"/>
                  </a:lnTo>
                  <a:lnTo>
                    <a:pt x="27581" y="0"/>
                  </a:lnTo>
                  <a:lnTo>
                    <a:pt x="27581" y="4902"/>
                  </a:lnTo>
                  <a:lnTo>
                    <a:pt x="26920" y="4902"/>
                  </a:lnTo>
                  <a:lnTo>
                    <a:pt x="26865" y="4534"/>
                  </a:lnTo>
                  <a:lnTo>
                    <a:pt x="26837" y="4534"/>
                  </a:lnTo>
                  <a:lnTo>
                    <a:pt x="26837" y="4534"/>
                  </a:lnTo>
                  <a:lnTo>
                    <a:pt x="26790" y="4580"/>
                  </a:lnTo>
                  <a:lnTo>
                    <a:pt x="26740" y="4625"/>
                  </a:lnTo>
                  <a:lnTo>
                    <a:pt x="26687" y="4667"/>
                  </a:lnTo>
                  <a:lnTo>
                    <a:pt x="26634" y="4708"/>
                  </a:lnTo>
                  <a:lnTo>
                    <a:pt x="26578" y="4747"/>
                  </a:lnTo>
                  <a:lnTo>
                    <a:pt x="26520" y="4784"/>
                  </a:lnTo>
                  <a:lnTo>
                    <a:pt x="26460" y="4820"/>
                  </a:lnTo>
                  <a:lnTo>
                    <a:pt x="26399" y="4854"/>
                  </a:lnTo>
                  <a:lnTo>
                    <a:pt x="26399" y="4854"/>
                  </a:lnTo>
                  <a:lnTo>
                    <a:pt x="26368" y="4870"/>
                  </a:lnTo>
                  <a:lnTo>
                    <a:pt x="26336" y="4885"/>
                  </a:lnTo>
                  <a:lnTo>
                    <a:pt x="26304" y="4899"/>
                  </a:lnTo>
                  <a:lnTo>
                    <a:pt x="26272" y="4912"/>
                  </a:lnTo>
                  <a:lnTo>
                    <a:pt x="26240" y="4923"/>
                  </a:lnTo>
                  <a:lnTo>
                    <a:pt x="26207" y="4934"/>
                  </a:lnTo>
                  <a:lnTo>
                    <a:pt x="26174" y="4944"/>
                  </a:lnTo>
                  <a:lnTo>
                    <a:pt x="26142" y="4953"/>
                  </a:lnTo>
                  <a:lnTo>
                    <a:pt x="26108" y="4961"/>
                  </a:lnTo>
                  <a:lnTo>
                    <a:pt x="26075" y="4968"/>
                  </a:lnTo>
                  <a:lnTo>
                    <a:pt x="26042" y="4973"/>
                  </a:lnTo>
                  <a:lnTo>
                    <a:pt x="26008" y="4977"/>
                  </a:lnTo>
                  <a:lnTo>
                    <a:pt x="25974" y="4982"/>
                  </a:lnTo>
                  <a:lnTo>
                    <a:pt x="25940" y="4984"/>
                  </a:lnTo>
                  <a:lnTo>
                    <a:pt x="25905" y="4985"/>
                  </a:lnTo>
                  <a:lnTo>
                    <a:pt x="25871" y="4986"/>
                  </a:lnTo>
                  <a:lnTo>
                    <a:pt x="25871" y="4986"/>
                  </a:lnTo>
                  <a:lnTo>
                    <a:pt x="25831" y="4985"/>
                  </a:lnTo>
                  <a:lnTo>
                    <a:pt x="25791" y="4984"/>
                  </a:lnTo>
                  <a:lnTo>
                    <a:pt x="25752" y="4982"/>
                  </a:lnTo>
                  <a:lnTo>
                    <a:pt x="25713" y="4978"/>
                  </a:lnTo>
                  <a:lnTo>
                    <a:pt x="25675" y="4974"/>
                  </a:lnTo>
                  <a:lnTo>
                    <a:pt x="25637" y="4970"/>
                  </a:lnTo>
                  <a:lnTo>
                    <a:pt x="25600" y="4963"/>
                  </a:lnTo>
                  <a:lnTo>
                    <a:pt x="25563" y="4957"/>
                  </a:lnTo>
                  <a:lnTo>
                    <a:pt x="25528" y="4949"/>
                  </a:lnTo>
                  <a:lnTo>
                    <a:pt x="25493" y="4940"/>
                  </a:lnTo>
                  <a:lnTo>
                    <a:pt x="25458" y="4931"/>
                  </a:lnTo>
                  <a:lnTo>
                    <a:pt x="25423" y="4920"/>
                  </a:lnTo>
                  <a:lnTo>
                    <a:pt x="25390" y="4909"/>
                  </a:lnTo>
                  <a:lnTo>
                    <a:pt x="25356" y="4896"/>
                  </a:lnTo>
                  <a:lnTo>
                    <a:pt x="25323" y="4883"/>
                  </a:lnTo>
                  <a:lnTo>
                    <a:pt x="25291" y="4869"/>
                  </a:lnTo>
                  <a:lnTo>
                    <a:pt x="25259" y="4854"/>
                  </a:lnTo>
                  <a:lnTo>
                    <a:pt x="25228" y="4837"/>
                  </a:lnTo>
                  <a:lnTo>
                    <a:pt x="25197" y="4821"/>
                  </a:lnTo>
                  <a:lnTo>
                    <a:pt x="25167" y="4803"/>
                  </a:lnTo>
                  <a:lnTo>
                    <a:pt x="25137" y="4784"/>
                  </a:lnTo>
                  <a:lnTo>
                    <a:pt x="25108" y="4765"/>
                  </a:lnTo>
                  <a:lnTo>
                    <a:pt x="25080" y="4744"/>
                  </a:lnTo>
                  <a:lnTo>
                    <a:pt x="25052" y="4722"/>
                  </a:lnTo>
                  <a:lnTo>
                    <a:pt x="25023" y="4699"/>
                  </a:lnTo>
                  <a:lnTo>
                    <a:pt x="24996" y="4677"/>
                  </a:lnTo>
                  <a:lnTo>
                    <a:pt x="24970" y="4653"/>
                  </a:lnTo>
                  <a:lnTo>
                    <a:pt x="24944" y="4627"/>
                  </a:lnTo>
                  <a:lnTo>
                    <a:pt x="24918" y="4601"/>
                  </a:lnTo>
                  <a:lnTo>
                    <a:pt x="24893" y="4573"/>
                  </a:lnTo>
                  <a:lnTo>
                    <a:pt x="24869" y="4546"/>
                  </a:lnTo>
                  <a:lnTo>
                    <a:pt x="24845" y="4517"/>
                  </a:lnTo>
                  <a:lnTo>
                    <a:pt x="24845" y="4517"/>
                  </a:lnTo>
                  <a:lnTo>
                    <a:pt x="24822" y="4488"/>
                  </a:lnTo>
                  <a:lnTo>
                    <a:pt x="24799" y="4457"/>
                  </a:lnTo>
                  <a:lnTo>
                    <a:pt x="24778" y="4426"/>
                  </a:lnTo>
                  <a:lnTo>
                    <a:pt x="24756" y="4394"/>
                  </a:lnTo>
                  <a:lnTo>
                    <a:pt x="24736" y="4362"/>
                  </a:lnTo>
                  <a:lnTo>
                    <a:pt x="24716" y="4328"/>
                  </a:lnTo>
                  <a:lnTo>
                    <a:pt x="24697" y="4294"/>
                  </a:lnTo>
                  <a:lnTo>
                    <a:pt x="24679" y="4259"/>
                  </a:lnTo>
                  <a:lnTo>
                    <a:pt x="24661" y="4224"/>
                  </a:lnTo>
                  <a:lnTo>
                    <a:pt x="24645" y="4187"/>
                  </a:lnTo>
                  <a:lnTo>
                    <a:pt x="24629" y="4150"/>
                  </a:lnTo>
                  <a:lnTo>
                    <a:pt x="24614" y="4112"/>
                  </a:lnTo>
                  <a:lnTo>
                    <a:pt x="24599" y="4074"/>
                  </a:lnTo>
                  <a:lnTo>
                    <a:pt x="24586" y="4035"/>
                  </a:lnTo>
                  <a:lnTo>
                    <a:pt x="24573" y="3995"/>
                  </a:lnTo>
                  <a:lnTo>
                    <a:pt x="24560" y="3954"/>
                  </a:lnTo>
                  <a:lnTo>
                    <a:pt x="24549" y="3912"/>
                  </a:lnTo>
                  <a:lnTo>
                    <a:pt x="24539" y="3870"/>
                  </a:lnTo>
                  <a:lnTo>
                    <a:pt x="24529" y="3827"/>
                  </a:lnTo>
                  <a:lnTo>
                    <a:pt x="24519" y="3783"/>
                  </a:lnTo>
                  <a:lnTo>
                    <a:pt x="24511" y="3739"/>
                  </a:lnTo>
                  <a:lnTo>
                    <a:pt x="24503" y="3694"/>
                  </a:lnTo>
                  <a:lnTo>
                    <a:pt x="24496" y="3647"/>
                  </a:lnTo>
                  <a:lnTo>
                    <a:pt x="24490" y="3601"/>
                  </a:lnTo>
                  <a:lnTo>
                    <a:pt x="24484" y="3554"/>
                  </a:lnTo>
                  <a:lnTo>
                    <a:pt x="24480" y="3505"/>
                  </a:lnTo>
                  <a:lnTo>
                    <a:pt x="24475" y="3456"/>
                  </a:lnTo>
                  <a:lnTo>
                    <a:pt x="24472" y="3408"/>
                  </a:lnTo>
                  <a:lnTo>
                    <a:pt x="24469" y="3357"/>
                  </a:lnTo>
                  <a:lnTo>
                    <a:pt x="24468" y="3306"/>
                  </a:lnTo>
                  <a:lnTo>
                    <a:pt x="24467" y="3253"/>
                  </a:lnTo>
                  <a:lnTo>
                    <a:pt x="24466" y="3201"/>
                  </a:lnTo>
                  <a:lnTo>
                    <a:pt x="24466" y="3201"/>
                  </a:lnTo>
                  <a:close/>
                  <a:moveTo>
                    <a:pt x="25294" y="3194"/>
                  </a:moveTo>
                  <a:lnTo>
                    <a:pt x="25294" y="3194"/>
                  </a:lnTo>
                  <a:lnTo>
                    <a:pt x="25294" y="3263"/>
                  </a:lnTo>
                  <a:lnTo>
                    <a:pt x="25296" y="3329"/>
                  </a:lnTo>
                  <a:lnTo>
                    <a:pt x="25300" y="3393"/>
                  </a:lnTo>
                  <a:lnTo>
                    <a:pt x="25306" y="3455"/>
                  </a:lnTo>
                  <a:lnTo>
                    <a:pt x="25312" y="3515"/>
                  </a:lnTo>
                  <a:lnTo>
                    <a:pt x="25321" y="3574"/>
                  </a:lnTo>
                  <a:lnTo>
                    <a:pt x="25331" y="3629"/>
                  </a:lnTo>
                  <a:lnTo>
                    <a:pt x="25343" y="3683"/>
                  </a:lnTo>
                  <a:lnTo>
                    <a:pt x="25356" y="3734"/>
                  </a:lnTo>
                  <a:lnTo>
                    <a:pt x="25371" y="3784"/>
                  </a:lnTo>
                  <a:lnTo>
                    <a:pt x="25387" y="3832"/>
                  </a:lnTo>
                  <a:lnTo>
                    <a:pt x="25405" y="3878"/>
                  </a:lnTo>
                  <a:lnTo>
                    <a:pt x="25424" y="3921"/>
                  </a:lnTo>
                  <a:lnTo>
                    <a:pt x="25445" y="3962"/>
                  </a:lnTo>
                  <a:lnTo>
                    <a:pt x="25468" y="4001"/>
                  </a:lnTo>
                  <a:lnTo>
                    <a:pt x="25492" y="4038"/>
                  </a:lnTo>
                  <a:lnTo>
                    <a:pt x="25492" y="4038"/>
                  </a:lnTo>
                  <a:lnTo>
                    <a:pt x="25517" y="4073"/>
                  </a:lnTo>
                  <a:lnTo>
                    <a:pt x="25544" y="4106"/>
                  </a:lnTo>
                  <a:lnTo>
                    <a:pt x="25572" y="4136"/>
                  </a:lnTo>
                  <a:lnTo>
                    <a:pt x="25602" y="4164"/>
                  </a:lnTo>
                  <a:lnTo>
                    <a:pt x="25617" y="4177"/>
                  </a:lnTo>
                  <a:lnTo>
                    <a:pt x="25633" y="4190"/>
                  </a:lnTo>
                  <a:lnTo>
                    <a:pt x="25648" y="4202"/>
                  </a:lnTo>
                  <a:lnTo>
                    <a:pt x="25666" y="4214"/>
                  </a:lnTo>
                  <a:lnTo>
                    <a:pt x="25682" y="4225"/>
                  </a:lnTo>
                  <a:lnTo>
                    <a:pt x="25699" y="4235"/>
                  </a:lnTo>
                  <a:lnTo>
                    <a:pt x="25717" y="4245"/>
                  </a:lnTo>
                  <a:lnTo>
                    <a:pt x="25734" y="4254"/>
                  </a:lnTo>
                  <a:lnTo>
                    <a:pt x="25753" y="4263"/>
                  </a:lnTo>
                  <a:lnTo>
                    <a:pt x="25771" y="4271"/>
                  </a:lnTo>
                  <a:lnTo>
                    <a:pt x="25808" y="4286"/>
                  </a:lnTo>
                  <a:lnTo>
                    <a:pt x="25848" y="4298"/>
                  </a:lnTo>
                  <a:lnTo>
                    <a:pt x="25888" y="4309"/>
                  </a:lnTo>
                  <a:lnTo>
                    <a:pt x="25931" y="4316"/>
                  </a:lnTo>
                  <a:lnTo>
                    <a:pt x="25974" y="4322"/>
                  </a:lnTo>
                  <a:lnTo>
                    <a:pt x="26019" y="4325"/>
                  </a:lnTo>
                  <a:lnTo>
                    <a:pt x="26066" y="4326"/>
                  </a:lnTo>
                  <a:lnTo>
                    <a:pt x="26066" y="4326"/>
                  </a:lnTo>
                  <a:lnTo>
                    <a:pt x="26090" y="4326"/>
                  </a:lnTo>
                  <a:lnTo>
                    <a:pt x="26112" y="4325"/>
                  </a:lnTo>
                  <a:lnTo>
                    <a:pt x="26136" y="4323"/>
                  </a:lnTo>
                  <a:lnTo>
                    <a:pt x="26160" y="4321"/>
                  </a:lnTo>
                  <a:lnTo>
                    <a:pt x="26183" y="4317"/>
                  </a:lnTo>
                  <a:lnTo>
                    <a:pt x="26207" y="4313"/>
                  </a:lnTo>
                  <a:lnTo>
                    <a:pt x="26230" y="4308"/>
                  </a:lnTo>
                  <a:lnTo>
                    <a:pt x="26254" y="4302"/>
                  </a:lnTo>
                  <a:lnTo>
                    <a:pt x="26277" y="4296"/>
                  </a:lnTo>
                  <a:lnTo>
                    <a:pt x="26299" y="4289"/>
                  </a:lnTo>
                  <a:lnTo>
                    <a:pt x="26322" y="4281"/>
                  </a:lnTo>
                  <a:lnTo>
                    <a:pt x="26345" y="4273"/>
                  </a:lnTo>
                  <a:lnTo>
                    <a:pt x="26368" y="4263"/>
                  </a:lnTo>
                  <a:lnTo>
                    <a:pt x="26391" y="4253"/>
                  </a:lnTo>
                  <a:lnTo>
                    <a:pt x="26413" y="4242"/>
                  </a:lnTo>
                  <a:lnTo>
                    <a:pt x="26435" y="4230"/>
                  </a:lnTo>
                  <a:lnTo>
                    <a:pt x="26458" y="4219"/>
                  </a:lnTo>
                  <a:lnTo>
                    <a:pt x="26480" y="4205"/>
                  </a:lnTo>
                  <a:lnTo>
                    <a:pt x="26503" y="4191"/>
                  </a:lnTo>
                  <a:lnTo>
                    <a:pt x="26524" y="4177"/>
                  </a:lnTo>
                  <a:lnTo>
                    <a:pt x="26546" y="4162"/>
                  </a:lnTo>
                  <a:lnTo>
                    <a:pt x="26568" y="4146"/>
                  </a:lnTo>
                  <a:lnTo>
                    <a:pt x="26611" y="4111"/>
                  </a:lnTo>
                  <a:lnTo>
                    <a:pt x="26655" y="4074"/>
                  </a:lnTo>
                  <a:lnTo>
                    <a:pt x="26697" y="4034"/>
                  </a:lnTo>
                  <a:lnTo>
                    <a:pt x="26740" y="3991"/>
                  </a:lnTo>
                  <a:lnTo>
                    <a:pt x="26782" y="3944"/>
                  </a:lnTo>
                  <a:lnTo>
                    <a:pt x="26782" y="2354"/>
                  </a:lnTo>
                  <a:lnTo>
                    <a:pt x="26782" y="2354"/>
                  </a:lnTo>
                  <a:lnTo>
                    <a:pt x="26736" y="2316"/>
                  </a:lnTo>
                  <a:lnTo>
                    <a:pt x="26692" y="2281"/>
                  </a:lnTo>
                  <a:lnTo>
                    <a:pt x="26647" y="2248"/>
                  </a:lnTo>
                  <a:lnTo>
                    <a:pt x="26604" y="2219"/>
                  </a:lnTo>
                  <a:lnTo>
                    <a:pt x="26559" y="2193"/>
                  </a:lnTo>
                  <a:lnTo>
                    <a:pt x="26516" y="2169"/>
                  </a:lnTo>
                  <a:lnTo>
                    <a:pt x="26495" y="2159"/>
                  </a:lnTo>
                  <a:lnTo>
                    <a:pt x="26473" y="2149"/>
                  </a:lnTo>
                  <a:lnTo>
                    <a:pt x="26452" y="2140"/>
                  </a:lnTo>
                  <a:lnTo>
                    <a:pt x="26430" y="2132"/>
                  </a:lnTo>
                  <a:lnTo>
                    <a:pt x="26430" y="2132"/>
                  </a:lnTo>
                  <a:lnTo>
                    <a:pt x="26387" y="2117"/>
                  </a:lnTo>
                  <a:lnTo>
                    <a:pt x="26345" y="2105"/>
                  </a:lnTo>
                  <a:lnTo>
                    <a:pt x="26302" y="2094"/>
                  </a:lnTo>
                  <a:lnTo>
                    <a:pt x="26259" y="2085"/>
                  </a:lnTo>
                  <a:lnTo>
                    <a:pt x="26216" y="2078"/>
                  </a:lnTo>
                  <a:lnTo>
                    <a:pt x="26173" y="2073"/>
                  </a:lnTo>
                  <a:lnTo>
                    <a:pt x="26130" y="2070"/>
                  </a:lnTo>
                  <a:lnTo>
                    <a:pt x="26086" y="2069"/>
                  </a:lnTo>
                  <a:lnTo>
                    <a:pt x="26086" y="2069"/>
                  </a:lnTo>
                  <a:lnTo>
                    <a:pt x="26045" y="2070"/>
                  </a:lnTo>
                  <a:lnTo>
                    <a:pt x="26005" y="2073"/>
                  </a:lnTo>
                  <a:lnTo>
                    <a:pt x="25965" y="2080"/>
                  </a:lnTo>
                  <a:lnTo>
                    <a:pt x="25925" y="2088"/>
                  </a:lnTo>
                  <a:lnTo>
                    <a:pt x="25887" y="2097"/>
                  </a:lnTo>
                  <a:lnTo>
                    <a:pt x="25850" y="2110"/>
                  </a:lnTo>
                  <a:lnTo>
                    <a:pt x="25815" y="2126"/>
                  </a:lnTo>
                  <a:lnTo>
                    <a:pt x="25779" y="2142"/>
                  </a:lnTo>
                  <a:lnTo>
                    <a:pt x="25744" y="2161"/>
                  </a:lnTo>
                  <a:lnTo>
                    <a:pt x="25709" y="2183"/>
                  </a:lnTo>
                  <a:lnTo>
                    <a:pt x="25677" y="2207"/>
                  </a:lnTo>
                  <a:lnTo>
                    <a:pt x="25644" y="2233"/>
                  </a:lnTo>
                  <a:lnTo>
                    <a:pt x="25612" y="2262"/>
                  </a:lnTo>
                  <a:lnTo>
                    <a:pt x="25582" y="2293"/>
                  </a:lnTo>
                  <a:lnTo>
                    <a:pt x="25552" y="2325"/>
                  </a:lnTo>
                  <a:lnTo>
                    <a:pt x="25523" y="2361"/>
                  </a:lnTo>
                  <a:lnTo>
                    <a:pt x="25523" y="2361"/>
                  </a:lnTo>
                  <a:lnTo>
                    <a:pt x="25495" y="2398"/>
                  </a:lnTo>
                  <a:lnTo>
                    <a:pt x="25469" y="2438"/>
                  </a:lnTo>
                  <a:lnTo>
                    <a:pt x="25445" y="2479"/>
                  </a:lnTo>
                  <a:lnTo>
                    <a:pt x="25422" y="2523"/>
                  </a:lnTo>
                  <a:lnTo>
                    <a:pt x="25402" y="2567"/>
                  </a:lnTo>
                  <a:lnTo>
                    <a:pt x="25383" y="2615"/>
                  </a:lnTo>
                  <a:lnTo>
                    <a:pt x="25366" y="2664"/>
                  </a:lnTo>
                  <a:lnTo>
                    <a:pt x="25350" y="2715"/>
                  </a:lnTo>
                  <a:lnTo>
                    <a:pt x="25337" y="2768"/>
                  </a:lnTo>
                  <a:lnTo>
                    <a:pt x="25325" y="2824"/>
                  </a:lnTo>
                  <a:lnTo>
                    <a:pt x="25316" y="2880"/>
                  </a:lnTo>
                  <a:lnTo>
                    <a:pt x="25308" y="2939"/>
                  </a:lnTo>
                  <a:lnTo>
                    <a:pt x="25302" y="2999"/>
                  </a:lnTo>
                  <a:lnTo>
                    <a:pt x="25297" y="3062"/>
                  </a:lnTo>
                  <a:lnTo>
                    <a:pt x="25294" y="3128"/>
                  </a:lnTo>
                  <a:lnTo>
                    <a:pt x="25294" y="3194"/>
                  </a:lnTo>
                  <a:lnTo>
                    <a:pt x="25294" y="3194"/>
                  </a:lnTo>
                  <a:close/>
                  <a:moveTo>
                    <a:pt x="28163" y="4438"/>
                  </a:moveTo>
                  <a:lnTo>
                    <a:pt x="28163" y="4438"/>
                  </a:lnTo>
                  <a:lnTo>
                    <a:pt x="28387" y="4220"/>
                  </a:lnTo>
                  <a:lnTo>
                    <a:pt x="28600" y="4010"/>
                  </a:lnTo>
                  <a:lnTo>
                    <a:pt x="28804" y="3809"/>
                  </a:lnTo>
                  <a:lnTo>
                    <a:pt x="28995" y="3618"/>
                  </a:lnTo>
                  <a:lnTo>
                    <a:pt x="28995" y="3618"/>
                  </a:lnTo>
                  <a:lnTo>
                    <a:pt x="29086" y="3525"/>
                  </a:lnTo>
                  <a:lnTo>
                    <a:pt x="29173" y="3434"/>
                  </a:lnTo>
                  <a:lnTo>
                    <a:pt x="29258" y="3345"/>
                  </a:lnTo>
                  <a:lnTo>
                    <a:pt x="29338" y="3257"/>
                  </a:lnTo>
                  <a:lnTo>
                    <a:pt x="29416" y="3171"/>
                  </a:lnTo>
                  <a:lnTo>
                    <a:pt x="29489" y="3086"/>
                  </a:lnTo>
                  <a:lnTo>
                    <a:pt x="29560" y="3004"/>
                  </a:lnTo>
                  <a:lnTo>
                    <a:pt x="29628" y="2923"/>
                  </a:lnTo>
                  <a:lnTo>
                    <a:pt x="29628" y="2923"/>
                  </a:lnTo>
                  <a:lnTo>
                    <a:pt x="29691" y="2844"/>
                  </a:lnTo>
                  <a:lnTo>
                    <a:pt x="29750" y="2766"/>
                  </a:lnTo>
                  <a:lnTo>
                    <a:pt x="29806" y="2690"/>
                  </a:lnTo>
                  <a:lnTo>
                    <a:pt x="29858" y="2614"/>
                  </a:lnTo>
                  <a:lnTo>
                    <a:pt x="29906" y="2540"/>
                  </a:lnTo>
                  <a:lnTo>
                    <a:pt x="29950" y="2467"/>
                  </a:lnTo>
                  <a:lnTo>
                    <a:pt x="29971" y="2432"/>
                  </a:lnTo>
                  <a:lnTo>
                    <a:pt x="29991" y="2396"/>
                  </a:lnTo>
                  <a:lnTo>
                    <a:pt x="30009" y="2361"/>
                  </a:lnTo>
                  <a:lnTo>
                    <a:pt x="30028" y="2326"/>
                  </a:lnTo>
                  <a:lnTo>
                    <a:pt x="30028" y="2326"/>
                  </a:lnTo>
                  <a:lnTo>
                    <a:pt x="30044" y="2292"/>
                  </a:lnTo>
                  <a:lnTo>
                    <a:pt x="30060" y="2257"/>
                  </a:lnTo>
                  <a:lnTo>
                    <a:pt x="30074" y="2223"/>
                  </a:lnTo>
                  <a:lnTo>
                    <a:pt x="30088" y="2190"/>
                  </a:lnTo>
                  <a:lnTo>
                    <a:pt x="30100" y="2155"/>
                  </a:lnTo>
                  <a:lnTo>
                    <a:pt x="30112" y="2122"/>
                  </a:lnTo>
                  <a:lnTo>
                    <a:pt x="30122" y="2089"/>
                  </a:lnTo>
                  <a:lnTo>
                    <a:pt x="30132" y="2055"/>
                  </a:lnTo>
                  <a:lnTo>
                    <a:pt x="30139" y="2022"/>
                  </a:lnTo>
                  <a:lnTo>
                    <a:pt x="30147" y="1990"/>
                  </a:lnTo>
                  <a:lnTo>
                    <a:pt x="30153" y="1957"/>
                  </a:lnTo>
                  <a:lnTo>
                    <a:pt x="30158" y="1925"/>
                  </a:lnTo>
                  <a:lnTo>
                    <a:pt x="30161" y="1893"/>
                  </a:lnTo>
                  <a:lnTo>
                    <a:pt x="30164" y="1862"/>
                  </a:lnTo>
                  <a:lnTo>
                    <a:pt x="30166" y="1830"/>
                  </a:lnTo>
                  <a:lnTo>
                    <a:pt x="30167" y="1799"/>
                  </a:lnTo>
                  <a:lnTo>
                    <a:pt x="30167" y="1799"/>
                  </a:lnTo>
                  <a:lnTo>
                    <a:pt x="30166" y="1754"/>
                  </a:lnTo>
                  <a:lnTo>
                    <a:pt x="30163" y="1712"/>
                  </a:lnTo>
                  <a:lnTo>
                    <a:pt x="30159" y="1671"/>
                  </a:lnTo>
                  <a:lnTo>
                    <a:pt x="30155" y="1631"/>
                  </a:lnTo>
                  <a:lnTo>
                    <a:pt x="30148" y="1591"/>
                  </a:lnTo>
                  <a:lnTo>
                    <a:pt x="30139" y="1553"/>
                  </a:lnTo>
                  <a:lnTo>
                    <a:pt x="30130" y="1518"/>
                  </a:lnTo>
                  <a:lnTo>
                    <a:pt x="30119" y="1482"/>
                  </a:lnTo>
                  <a:lnTo>
                    <a:pt x="30107" y="1447"/>
                  </a:lnTo>
                  <a:lnTo>
                    <a:pt x="30093" y="1414"/>
                  </a:lnTo>
                  <a:lnTo>
                    <a:pt x="30078" y="1382"/>
                  </a:lnTo>
                  <a:lnTo>
                    <a:pt x="30060" y="1352"/>
                  </a:lnTo>
                  <a:lnTo>
                    <a:pt x="30043" y="1321"/>
                  </a:lnTo>
                  <a:lnTo>
                    <a:pt x="30022" y="1293"/>
                  </a:lnTo>
                  <a:lnTo>
                    <a:pt x="30001" y="1266"/>
                  </a:lnTo>
                  <a:lnTo>
                    <a:pt x="29979" y="1240"/>
                  </a:lnTo>
                  <a:lnTo>
                    <a:pt x="29979" y="1240"/>
                  </a:lnTo>
                  <a:lnTo>
                    <a:pt x="29955" y="1215"/>
                  </a:lnTo>
                  <a:lnTo>
                    <a:pt x="29929" y="1192"/>
                  </a:lnTo>
                  <a:lnTo>
                    <a:pt x="29903" y="1170"/>
                  </a:lnTo>
                  <a:lnTo>
                    <a:pt x="29874" y="1150"/>
                  </a:lnTo>
                  <a:lnTo>
                    <a:pt x="29845" y="1131"/>
                  </a:lnTo>
                  <a:lnTo>
                    <a:pt x="29814" y="1115"/>
                  </a:lnTo>
                  <a:lnTo>
                    <a:pt x="29782" y="1100"/>
                  </a:lnTo>
                  <a:lnTo>
                    <a:pt x="29749" y="1086"/>
                  </a:lnTo>
                  <a:lnTo>
                    <a:pt x="29714" y="1074"/>
                  </a:lnTo>
                  <a:lnTo>
                    <a:pt x="29679" y="1064"/>
                  </a:lnTo>
                  <a:lnTo>
                    <a:pt x="29642" y="1054"/>
                  </a:lnTo>
                  <a:lnTo>
                    <a:pt x="29603" y="1048"/>
                  </a:lnTo>
                  <a:lnTo>
                    <a:pt x="29563" y="1042"/>
                  </a:lnTo>
                  <a:lnTo>
                    <a:pt x="29522" y="1038"/>
                  </a:lnTo>
                  <a:lnTo>
                    <a:pt x="29480" y="1036"/>
                  </a:lnTo>
                  <a:lnTo>
                    <a:pt x="29436" y="1035"/>
                  </a:lnTo>
                  <a:lnTo>
                    <a:pt x="29436" y="1035"/>
                  </a:lnTo>
                  <a:lnTo>
                    <a:pt x="29404" y="1036"/>
                  </a:lnTo>
                  <a:lnTo>
                    <a:pt x="29372" y="1037"/>
                  </a:lnTo>
                  <a:lnTo>
                    <a:pt x="29342" y="1040"/>
                  </a:lnTo>
                  <a:lnTo>
                    <a:pt x="29310" y="1043"/>
                  </a:lnTo>
                  <a:lnTo>
                    <a:pt x="29280" y="1049"/>
                  </a:lnTo>
                  <a:lnTo>
                    <a:pt x="29249" y="1055"/>
                  </a:lnTo>
                  <a:lnTo>
                    <a:pt x="29220" y="1063"/>
                  </a:lnTo>
                  <a:lnTo>
                    <a:pt x="29191" y="1071"/>
                  </a:lnTo>
                  <a:lnTo>
                    <a:pt x="29161" y="1081"/>
                  </a:lnTo>
                  <a:lnTo>
                    <a:pt x="29132" y="1092"/>
                  </a:lnTo>
                  <a:lnTo>
                    <a:pt x="29104" y="1104"/>
                  </a:lnTo>
                  <a:lnTo>
                    <a:pt x="29075" y="1117"/>
                  </a:lnTo>
                  <a:lnTo>
                    <a:pt x="29048" y="1131"/>
                  </a:lnTo>
                  <a:lnTo>
                    <a:pt x="29020" y="1146"/>
                  </a:lnTo>
                  <a:lnTo>
                    <a:pt x="28994" y="1163"/>
                  </a:lnTo>
                  <a:lnTo>
                    <a:pt x="28967" y="1180"/>
                  </a:lnTo>
                  <a:lnTo>
                    <a:pt x="28967" y="1180"/>
                  </a:lnTo>
                  <a:lnTo>
                    <a:pt x="28914" y="1218"/>
                  </a:lnTo>
                  <a:lnTo>
                    <a:pt x="28862" y="1257"/>
                  </a:lnTo>
                  <a:lnTo>
                    <a:pt x="28812" y="1297"/>
                  </a:lnTo>
                  <a:lnTo>
                    <a:pt x="28762" y="1341"/>
                  </a:lnTo>
                  <a:lnTo>
                    <a:pt x="28713" y="1384"/>
                  </a:lnTo>
                  <a:lnTo>
                    <a:pt x="28667" y="1431"/>
                  </a:lnTo>
                  <a:lnTo>
                    <a:pt x="28620" y="1479"/>
                  </a:lnTo>
                  <a:lnTo>
                    <a:pt x="28574" y="1527"/>
                  </a:lnTo>
                  <a:lnTo>
                    <a:pt x="28129" y="1083"/>
                  </a:lnTo>
                  <a:lnTo>
                    <a:pt x="28129" y="1083"/>
                  </a:lnTo>
                  <a:lnTo>
                    <a:pt x="28167" y="1043"/>
                  </a:lnTo>
                  <a:lnTo>
                    <a:pt x="28206" y="1004"/>
                  </a:lnTo>
                  <a:lnTo>
                    <a:pt x="28244" y="966"/>
                  </a:lnTo>
                  <a:lnTo>
                    <a:pt x="28283" y="929"/>
                  </a:lnTo>
                  <a:lnTo>
                    <a:pt x="28322" y="893"/>
                  </a:lnTo>
                  <a:lnTo>
                    <a:pt x="28361" y="860"/>
                  </a:lnTo>
                  <a:lnTo>
                    <a:pt x="28400" y="826"/>
                  </a:lnTo>
                  <a:lnTo>
                    <a:pt x="28440" y="795"/>
                  </a:lnTo>
                  <a:lnTo>
                    <a:pt x="28479" y="763"/>
                  </a:lnTo>
                  <a:lnTo>
                    <a:pt x="28518" y="734"/>
                  </a:lnTo>
                  <a:lnTo>
                    <a:pt x="28558" y="705"/>
                  </a:lnTo>
                  <a:lnTo>
                    <a:pt x="28597" y="677"/>
                  </a:lnTo>
                  <a:lnTo>
                    <a:pt x="28637" y="651"/>
                  </a:lnTo>
                  <a:lnTo>
                    <a:pt x="28678" y="626"/>
                  </a:lnTo>
                  <a:lnTo>
                    <a:pt x="28718" y="602"/>
                  </a:lnTo>
                  <a:lnTo>
                    <a:pt x="28758" y="580"/>
                  </a:lnTo>
                  <a:lnTo>
                    <a:pt x="28758" y="580"/>
                  </a:lnTo>
                  <a:lnTo>
                    <a:pt x="28799" y="558"/>
                  </a:lnTo>
                  <a:lnTo>
                    <a:pt x="28841" y="538"/>
                  </a:lnTo>
                  <a:lnTo>
                    <a:pt x="28884" y="520"/>
                  </a:lnTo>
                  <a:lnTo>
                    <a:pt x="28929" y="503"/>
                  </a:lnTo>
                  <a:lnTo>
                    <a:pt x="28973" y="486"/>
                  </a:lnTo>
                  <a:lnTo>
                    <a:pt x="29020" y="472"/>
                  </a:lnTo>
                  <a:lnTo>
                    <a:pt x="29067" y="459"/>
                  </a:lnTo>
                  <a:lnTo>
                    <a:pt x="29116" y="447"/>
                  </a:lnTo>
                  <a:lnTo>
                    <a:pt x="29164" y="436"/>
                  </a:lnTo>
                  <a:lnTo>
                    <a:pt x="29216" y="428"/>
                  </a:lnTo>
                  <a:lnTo>
                    <a:pt x="29267" y="420"/>
                  </a:lnTo>
                  <a:lnTo>
                    <a:pt x="29320" y="414"/>
                  </a:lnTo>
                  <a:lnTo>
                    <a:pt x="29373" y="409"/>
                  </a:lnTo>
                  <a:lnTo>
                    <a:pt x="29428" y="405"/>
                  </a:lnTo>
                  <a:lnTo>
                    <a:pt x="29484" y="404"/>
                  </a:lnTo>
                  <a:lnTo>
                    <a:pt x="29541" y="403"/>
                  </a:lnTo>
                  <a:lnTo>
                    <a:pt x="29541" y="403"/>
                  </a:lnTo>
                  <a:lnTo>
                    <a:pt x="29580" y="403"/>
                  </a:lnTo>
                  <a:lnTo>
                    <a:pt x="29619" y="404"/>
                  </a:lnTo>
                  <a:lnTo>
                    <a:pt x="29658" y="406"/>
                  </a:lnTo>
                  <a:lnTo>
                    <a:pt x="29696" y="409"/>
                  </a:lnTo>
                  <a:lnTo>
                    <a:pt x="29734" y="413"/>
                  </a:lnTo>
                  <a:lnTo>
                    <a:pt x="29771" y="417"/>
                  </a:lnTo>
                  <a:lnTo>
                    <a:pt x="29808" y="421"/>
                  </a:lnTo>
                  <a:lnTo>
                    <a:pt x="29845" y="427"/>
                  </a:lnTo>
                  <a:lnTo>
                    <a:pt x="29881" y="433"/>
                  </a:lnTo>
                  <a:lnTo>
                    <a:pt x="29916" y="441"/>
                  </a:lnTo>
                  <a:lnTo>
                    <a:pt x="29950" y="448"/>
                  </a:lnTo>
                  <a:lnTo>
                    <a:pt x="29985" y="457"/>
                  </a:lnTo>
                  <a:lnTo>
                    <a:pt x="30019" y="467"/>
                  </a:lnTo>
                  <a:lnTo>
                    <a:pt x="30053" y="477"/>
                  </a:lnTo>
                  <a:lnTo>
                    <a:pt x="30085" y="489"/>
                  </a:lnTo>
                  <a:lnTo>
                    <a:pt x="30118" y="499"/>
                  </a:lnTo>
                  <a:lnTo>
                    <a:pt x="30118" y="499"/>
                  </a:lnTo>
                  <a:lnTo>
                    <a:pt x="30149" y="512"/>
                  </a:lnTo>
                  <a:lnTo>
                    <a:pt x="30181" y="525"/>
                  </a:lnTo>
                  <a:lnTo>
                    <a:pt x="30211" y="540"/>
                  </a:lnTo>
                  <a:lnTo>
                    <a:pt x="30242" y="554"/>
                  </a:lnTo>
                  <a:lnTo>
                    <a:pt x="30271" y="569"/>
                  </a:lnTo>
                  <a:lnTo>
                    <a:pt x="30299" y="584"/>
                  </a:lnTo>
                  <a:lnTo>
                    <a:pt x="30327" y="600"/>
                  </a:lnTo>
                  <a:lnTo>
                    <a:pt x="30356" y="617"/>
                  </a:lnTo>
                  <a:lnTo>
                    <a:pt x="30383" y="635"/>
                  </a:lnTo>
                  <a:lnTo>
                    <a:pt x="30409" y="652"/>
                  </a:lnTo>
                  <a:lnTo>
                    <a:pt x="30435" y="671"/>
                  </a:lnTo>
                  <a:lnTo>
                    <a:pt x="30460" y="690"/>
                  </a:lnTo>
                  <a:lnTo>
                    <a:pt x="30485" y="711"/>
                  </a:lnTo>
                  <a:lnTo>
                    <a:pt x="30509" y="732"/>
                  </a:lnTo>
                  <a:lnTo>
                    <a:pt x="30533" y="752"/>
                  </a:lnTo>
                  <a:lnTo>
                    <a:pt x="30556" y="774"/>
                  </a:lnTo>
                  <a:lnTo>
                    <a:pt x="30556" y="774"/>
                  </a:lnTo>
                  <a:lnTo>
                    <a:pt x="30577" y="797"/>
                  </a:lnTo>
                  <a:lnTo>
                    <a:pt x="30599" y="820"/>
                  </a:lnTo>
                  <a:lnTo>
                    <a:pt x="30621" y="843"/>
                  </a:lnTo>
                  <a:lnTo>
                    <a:pt x="30641" y="867"/>
                  </a:lnTo>
                  <a:lnTo>
                    <a:pt x="30661" y="892"/>
                  </a:lnTo>
                  <a:lnTo>
                    <a:pt x="30680" y="917"/>
                  </a:lnTo>
                  <a:lnTo>
                    <a:pt x="30698" y="943"/>
                  </a:lnTo>
                  <a:lnTo>
                    <a:pt x="30717" y="969"/>
                  </a:lnTo>
                  <a:lnTo>
                    <a:pt x="30734" y="997"/>
                  </a:lnTo>
                  <a:lnTo>
                    <a:pt x="30750" y="1024"/>
                  </a:lnTo>
                  <a:lnTo>
                    <a:pt x="30767" y="1052"/>
                  </a:lnTo>
                  <a:lnTo>
                    <a:pt x="30782" y="1081"/>
                  </a:lnTo>
                  <a:lnTo>
                    <a:pt x="30796" y="1111"/>
                  </a:lnTo>
                  <a:lnTo>
                    <a:pt x="30810" y="1140"/>
                  </a:lnTo>
                  <a:lnTo>
                    <a:pt x="30824" y="1170"/>
                  </a:lnTo>
                  <a:lnTo>
                    <a:pt x="30837" y="1202"/>
                  </a:lnTo>
                  <a:lnTo>
                    <a:pt x="30837" y="1202"/>
                  </a:lnTo>
                  <a:lnTo>
                    <a:pt x="30849" y="1233"/>
                  </a:lnTo>
                  <a:lnTo>
                    <a:pt x="30861" y="1265"/>
                  </a:lnTo>
                  <a:lnTo>
                    <a:pt x="30871" y="1297"/>
                  </a:lnTo>
                  <a:lnTo>
                    <a:pt x="30881" y="1330"/>
                  </a:lnTo>
                  <a:lnTo>
                    <a:pt x="30891" y="1363"/>
                  </a:lnTo>
                  <a:lnTo>
                    <a:pt x="30898" y="1396"/>
                  </a:lnTo>
                  <a:lnTo>
                    <a:pt x="30906" y="1431"/>
                  </a:lnTo>
                  <a:lnTo>
                    <a:pt x="30912" y="1466"/>
                  </a:lnTo>
                  <a:lnTo>
                    <a:pt x="30919" y="1500"/>
                  </a:lnTo>
                  <a:lnTo>
                    <a:pt x="30924" y="1535"/>
                  </a:lnTo>
                  <a:lnTo>
                    <a:pt x="30929" y="1571"/>
                  </a:lnTo>
                  <a:lnTo>
                    <a:pt x="30932" y="1608"/>
                  </a:lnTo>
                  <a:lnTo>
                    <a:pt x="30934" y="1645"/>
                  </a:lnTo>
                  <a:lnTo>
                    <a:pt x="30936" y="1682"/>
                  </a:lnTo>
                  <a:lnTo>
                    <a:pt x="30937" y="1718"/>
                  </a:lnTo>
                  <a:lnTo>
                    <a:pt x="30938" y="1756"/>
                  </a:lnTo>
                  <a:lnTo>
                    <a:pt x="30938" y="1756"/>
                  </a:lnTo>
                  <a:lnTo>
                    <a:pt x="30937" y="1793"/>
                  </a:lnTo>
                  <a:lnTo>
                    <a:pt x="30936" y="1830"/>
                  </a:lnTo>
                  <a:lnTo>
                    <a:pt x="30933" y="1866"/>
                  </a:lnTo>
                  <a:lnTo>
                    <a:pt x="30930" y="1903"/>
                  </a:lnTo>
                  <a:lnTo>
                    <a:pt x="30925" y="1940"/>
                  </a:lnTo>
                  <a:lnTo>
                    <a:pt x="30920" y="1977"/>
                  </a:lnTo>
                  <a:lnTo>
                    <a:pt x="30913" y="2014"/>
                  </a:lnTo>
                  <a:lnTo>
                    <a:pt x="30906" y="2051"/>
                  </a:lnTo>
                  <a:lnTo>
                    <a:pt x="30897" y="2089"/>
                  </a:lnTo>
                  <a:lnTo>
                    <a:pt x="30887" y="2126"/>
                  </a:lnTo>
                  <a:lnTo>
                    <a:pt x="30877" y="2162"/>
                  </a:lnTo>
                  <a:lnTo>
                    <a:pt x="30866" y="2200"/>
                  </a:lnTo>
                  <a:lnTo>
                    <a:pt x="30852" y="2237"/>
                  </a:lnTo>
                  <a:lnTo>
                    <a:pt x="30839" y="2275"/>
                  </a:lnTo>
                  <a:lnTo>
                    <a:pt x="30825" y="2313"/>
                  </a:lnTo>
                  <a:lnTo>
                    <a:pt x="30809" y="2350"/>
                  </a:lnTo>
                  <a:lnTo>
                    <a:pt x="30809" y="2350"/>
                  </a:lnTo>
                  <a:lnTo>
                    <a:pt x="30775" y="2426"/>
                  </a:lnTo>
                  <a:lnTo>
                    <a:pt x="30739" y="2502"/>
                  </a:lnTo>
                  <a:lnTo>
                    <a:pt x="30700" y="2578"/>
                  </a:lnTo>
                  <a:lnTo>
                    <a:pt x="30658" y="2654"/>
                  </a:lnTo>
                  <a:lnTo>
                    <a:pt x="30613" y="2731"/>
                  </a:lnTo>
                  <a:lnTo>
                    <a:pt x="30566" y="2807"/>
                  </a:lnTo>
                  <a:lnTo>
                    <a:pt x="30514" y="2884"/>
                  </a:lnTo>
                  <a:lnTo>
                    <a:pt x="30461" y="2961"/>
                  </a:lnTo>
                  <a:lnTo>
                    <a:pt x="30461" y="2961"/>
                  </a:lnTo>
                  <a:lnTo>
                    <a:pt x="30406" y="3040"/>
                  </a:lnTo>
                  <a:lnTo>
                    <a:pt x="30347" y="3118"/>
                  </a:lnTo>
                  <a:lnTo>
                    <a:pt x="30287" y="3196"/>
                  </a:lnTo>
                  <a:lnTo>
                    <a:pt x="30224" y="3275"/>
                  </a:lnTo>
                  <a:lnTo>
                    <a:pt x="30159" y="3354"/>
                  </a:lnTo>
                  <a:lnTo>
                    <a:pt x="30092" y="3435"/>
                  </a:lnTo>
                  <a:lnTo>
                    <a:pt x="30022" y="3516"/>
                  </a:lnTo>
                  <a:lnTo>
                    <a:pt x="29950" y="3598"/>
                  </a:lnTo>
                  <a:lnTo>
                    <a:pt x="29950" y="3598"/>
                  </a:lnTo>
                  <a:lnTo>
                    <a:pt x="29803" y="3761"/>
                  </a:lnTo>
                  <a:lnTo>
                    <a:pt x="29650" y="3929"/>
                  </a:lnTo>
                  <a:lnTo>
                    <a:pt x="29493" y="4098"/>
                  </a:lnTo>
                  <a:lnTo>
                    <a:pt x="29332" y="4271"/>
                  </a:lnTo>
                  <a:lnTo>
                    <a:pt x="29332" y="4271"/>
                  </a:lnTo>
                  <a:lnTo>
                    <a:pt x="29707" y="4239"/>
                  </a:lnTo>
                  <a:lnTo>
                    <a:pt x="29707" y="4239"/>
                  </a:lnTo>
                  <a:lnTo>
                    <a:pt x="29806" y="4232"/>
                  </a:lnTo>
                  <a:lnTo>
                    <a:pt x="29898" y="4226"/>
                  </a:lnTo>
                  <a:lnTo>
                    <a:pt x="29986" y="4223"/>
                  </a:lnTo>
                  <a:lnTo>
                    <a:pt x="30069" y="4222"/>
                  </a:lnTo>
                  <a:lnTo>
                    <a:pt x="31154" y="4222"/>
                  </a:lnTo>
                  <a:lnTo>
                    <a:pt x="31154" y="4902"/>
                  </a:lnTo>
                  <a:lnTo>
                    <a:pt x="28163" y="4902"/>
                  </a:lnTo>
                  <a:lnTo>
                    <a:pt x="28163" y="4438"/>
                  </a:lnTo>
                  <a:close/>
                  <a:moveTo>
                    <a:pt x="33059" y="4986"/>
                  </a:moveTo>
                  <a:lnTo>
                    <a:pt x="33059" y="4986"/>
                  </a:lnTo>
                  <a:lnTo>
                    <a:pt x="33015" y="4985"/>
                  </a:lnTo>
                  <a:lnTo>
                    <a:pt x="32973" y="4984"/>
                  </a:lnTo>
                  <a:lnTo>
                    <a:pt x="32931" y="4981"/>
                  </a:lnTo>
                  <a:lnTo>
                    <a:pt x="32889" y="4976"/>
                  </a:lnTo>
                  <a:lnTo>
                    <a:pt x="32848" y="4972"/>
                  </a:lnTo>
                  <a:lnTo>
                    <a:pt x="32808" y="4965"/>
                  </a:lnTo>
                  <a:lnTo>
                    <a:pt x="32769" y="4958"/>
                  </a:lnTo>
                  <a:lnTo>
                    <a:pt x="32730" y="4949"/>
                  </a:lnTo>
                  <a:lnTo>
                    <a:pt x="32690" y="4939"/>
                  </a:lnTo>
                  <a:lnTo>
                    <a:pt x="32652" y="4928"/>
                  </a:lnTo>
                  <a:lnTo>
                    <a:pt x="32615" y="4915"/>
                  </a:lnTo>
                  <a:lnTo>
                    <a:pt x="32579" y="4902"/>
                  </a:lnTo>
                  <a:lnTo>
                    <a:pt x="32542" y="4888"/>
                  </a:lnTo>
                  <a:lnTo>
                    <a:pt x="32506" y="4872"/>
                  </a:lnTo>
                  <a:lnTo>
                    <a:pt x="32471" y="4856"/>
                  </a:lnTo>
                  <a:lnTo>
                    <a:pt x="32436" y="4837"/>
                  </a:lnTo>
                  <a:lnTo>
                    <a:pt x="32402" y="4819"/>
                  </a:lnTo>
                  <a:lnTo>
                    <a:pt x="32369" y="4798"/>
                  </a:lnTo>
                  <a:lnTo>
                    <a:pt x="32336" y="4776"/>
                  </a:lnTo>
                  <a:lnTo>
                    <a:pt x="32304" y="4754"/>
                  </a:lnTo>
                  <a:lnTo>
                    <a:pt x="32272" y="4730"/>
                  </a:lnTo>
                  <a:lnTo>
                    <a:pt x="32240" y="4705"/>
                  </a:lnTo>
                  <a:lnTo>
                    <a:pt x="32210" y="4679"/>
                  </a:lnTo>
                  <a:lnTo>
                    <a:pt x="32180" y="4652"/>
                  </a:lnTo>
                  <a:lnTo>
                    <a:pt x="32150" y="4623"/>
                  </a:lnTo>
                  <a:lnTo>
                    <a:pt x="32121" y="4594"/>
                  </a:lnTo>
                  <a:lnTo>
                    <a:pt x="32093" y="4564"/>
                  </a:lnTo>
                  <a:lnTo>
                    <a:pt x="32065" y="4531"/>
                  </a:lnTo>
                  <a:lnTo>
                    <a:pt x="32038" y="4499"/>
                  </a:lnTo>
                  <a:lnTo>
                    <a:pt x="32011" y="4464"/>
                  </a:lnTo>
                  <a:lnTo>
                    <a:pt x="31985" y="4429"/>
                  </a:lnTo>
                  <a:lnTo>
                    <a:pt x="31960" y="4392"/>
                  </a:lnTo>
                  <a:lnTo>
                    <a:pt x="31960" y="4392"/>
                  </a:lnTo>
                  <a:lnTo>
                    <a:pt x="31935" y="4354"/>
                  </a:lnTo>
                  <a:lnTo>
                    <a:pt x="31911" y="4316"/>
                  </a:lnTo>
                  <a:lnTo>
                    <a:pt x="31888" y="4276"/>
                  </a:lnTo>
                  <a:lnTo>
                    <a:pt x="31866" y="4236"/>
                  </a:lnTo>
                  <a:lnTo>
                    <a:pt x="31844" y="4194"/>
                  </a:lnTo>
                  <a:lnTo>
                    <a:pt x="31823" y="4151"/>
                  </a:lnTo>
                  <a:lnTo>
                    <a:pt x="31802" y="4107"/>
                  </a:lnTo>
                  <a:lnTo>
                    <a:pt x="31784" y="4062"/>
                  </a:lnTo>
                  <a:lnTo>
                    <a:pt x="31764" y="4017"/>
                  </a:lnTo>
                  <a:lnTo>
                    <a:pt x="31747" y="3969"/>
                  </a:lnTo>
                  <a:lnTo>
                    <a:pt x="31731" y="3921"/>
                  </a:lnTo>
                  <a:lnTo>
                    <a:pt x="31714" y="3872"/>
                  </a:lnTo>
                  <a:lnTo>
                    <a:pt x="31699" y="3822"/>
                  </a:lnTo>
                  <a:lnTo>
                    <a:pt x="31684" y="3771"/>
                  </a:lnTo>
                  <a:lnTo>
                    <a:pt x="31671" y="3719"/>
                  </a:lnTo>
                  <a:lnTo>
                    <a:pt x="31658" y="3666"/>
                  </a:lnTo>
                  <a:lnTo>
                    <a:pt x="31645" y="3612"/>
                  </a:lnTo>
                  <a:lnTo>
                    <a:pt x="31634" y="3556"/>
                  </a:lnTo>
                  <a:lnTo>
                    <a:pt x="31623" y="3500"/>
                  </a:lnTo>
                  <a:lnTo>
                    <a:pt x="31613" y="3442"/>
                  </a:lnTo>
                  <a:lnTo>
                    <a:pt x="31605" y="3384"/>
                  </a:lnTo>
                  <a:lnTo>
                    <a:pt x="31596" y="3325"/>
                  </a:lnTo>
                  <a:lnTo>
                    <a:pt x="31588" y="3264"/>
                  </a:lnTo>
                  <a:lnTo>
                    <a:pt x="31582" y="3202"/>
                  </a:lnTo>
                  <a:lnTo>
                    <a:pt x="31576" y="3141"/>
                  </a:lnTo>
                  <a:lnTo>
                    <a:pt x="31571" y="3076"/>
                  </a:lnTo>
                  <a:lnTo>
                    <a:pt x="31567" y="3012"/>
                  </a:lnTo>
                  <a:lnTo>
                    <a:pt x="31563" y="2946"/>
                  </a:lnTo>
                  <a:lnTo>
                    <a:pt x="31560" y="2880"/>
                  </a:lnTo>
                  <a:lnTo>
                    <a:pt x="31558" y="2812"/>
                  </a:lnTo>
                  <a:lnTo>
                    <a:pt x="31557" y="2743"/>
                  </a:lnTo>
                  <a:lnTo>
                    <a:pt x="31557" y="2674"/>
                  </a:lnTo>
                  <a:lnTo>
                    <a:pt x="31557" y="2674"/>
                  </a:lnTo>
                  <a:lnTo>
                    <a:pt x="31557" y="2603"/>
                  </a:lnTo>
                  <a:lnTo>
                    <a:pt x="31558" y="2535"/>
                  </a:lnTo>
                  <a:lnTo>
                    <a:pt x="31560" y="2467"/>
                  </a:lnTo>
                  <a:lnTo>
                    <a:pt x="31563" y="2401"/>
                  </a:lnTo>
                  <a:lnTo>
                    <a:pt x="31567" y="2335"/>
                  </a:lnTo>
                  <a:lnTo>
                    <a:pt x="31571" y="2271"/>
                  </a:lnTo>
                  <a:lnTo>
                    <a:pt x="31576" y="2208"/>
                  </a:lnTo>
                  <a:lnTo>
                    <a:pt x="31582" y="2145"/>
                  </a:lnTo>
                  <a:lnTo>
                    <a:pt x="31588" y="2084"/>
                  </a:lnTo>
                  <a:lnTo>
                    <a:pt x="31596" y="2025"/>
                  </a:lnTo>
                  <a:lnTo>
                    <a:pt x="31605" y="1965"/>
                  </a:lnTo>
                  <a:lnTo>
                    <a:pt x="31613" y="1907"/>
                  </a:lnTo>
                  <a:lnTo>
                    <a:pt x="31623" y="1851"/>
                  </a:lnTo>
                  <a:lnTo>
                    <a:pt x="31634" y="1794"/>
                  </a:lnTo>
                  <a:lnTo>
                    <a:pt x="31645" y="1740"/>
                  </a:lnTo>
                  <a:lnTo>
                    <a:pt x="31658" y="1687"/>
                  </a:lnTo>
                  <a:lnTo>
                    <a:pt x="31671" y="1634"/>
                  </a:lnTo>
                  <a:lnTo>
                    <a:pt x="31684" y="1583"/>
                  </a:lnTo>
                  <a:lnTo>
                    <a:pt x="31699" y="1532"/>
                  </a:lnTo>
                  <a:lnTo>
                    <a:pt x="31714" y="1483"/>
                  </a:lnTo>
                  <a:lnTo>
                    <a:pt x="31731" y="1435"/>
                  </a:lnTo>
                  <a:lnTo>
                    <a:pt x="31747" y="1387"/>
                  </a:lnTo>
                  <a:lnTo>
                    <a:pt x="31764" y="1342"/>
                  </a:lnTo>
                  <a:lnTo>
                    <a:pt x="31784" y="1296"/>
                  </a:lnTo>
                  <a:lnTo>
                    <a:pt x="31802" y="1253"/>
                  </a:lnTo>
                  <a:lnTo>
                    <a:pt x="31823" y="1209"/>
                  </a:lnTo>
                  <a:lnTo>
                    <a:pt x="31844" y="1168"/>
                  </a:lnTo>
                  <a:lnTo>
                    <a:pt x="31866" y="1128"/>
                  </a:lnTo>
                  <a:lnTo>
                    <a:pt x="31888" y="1088"/>
                  </a:lnTo>
                  <a:lnTo>
                    <a:pt x="31911" y="1050"/>
                  </a:lnTo>
                  <a:lnTo>
                    <a:pt x="31935" y="1012"/>
                  </a:lnTo>
                  <a:lnTo>
                    <a:pt x="31960" y="976"/>
                  </a:lnTo>
                  <a:lnTo>
                    <a:pt x="31960" y="976"/>
                  </a:lnTo>
                  <a:lnTo>
                    <a:pt x="31985" y="940"/>
                  </a:lnTo>
                  <a:lnTo>
                    <a:pt x="32011" y="906"/>
                  </a:lnTo>
                  <a:lnTo>
                    <a:pt x="32038" y="873"/>
                  </a:lnTo>
                  <a:lnTo>
                    <a:pt x="32065" y="841"/>
                  </a:lnTo>
                  <a:lnTo>
                    <a:pt x="32093" y="811"/>
                  </a:lnTo>
                  <a:lnTo>
                    <a:pt x="32121" y="781"/>
                  </a:lnTo>
                  <a:lnTo>
                    <a:pt x="32150" y="752"/>
                  </a:lnTo>
                  <a:lnTo>
                    <a:pt x="32180" y="725"/>
                  </a:lnTo>
                  <a:lnTo>
                    <a:pt x="32210" y="699"/>
                  </a:lnTo>
                  <a:lnTo>
                    <a:pt x="32240" y="673"/>
                  </a:lnTo>
                  <a:lnTo>
                    <a:pt x="32272" y="649"/>
                  </a:lnTo>
                  <a:lnTo>
                    <a:pt x="32304" y="626"/>
                  </a:lnTo>
                  <a:lnTo>
                    <a:pt x="32336" y="605"/>
                  </a:lnTo>
                  <a:lnTo>
                    <a:pt x="32369" y="584"/>
                  </a:lnTo>
                  <a:lnTo>
                    <a:pt x="32402" y="564"/>
                  </a:lnTo>
                  <a:lnTo>
                    <a:pt x="32436" y="546"/>
                  </a:lnTo>
                  <a:lnTo>
                    <a:pt x="32471" y="529"/>
                  </a:lnTo>
                  <a:lnTo>
                    <a:pt x="32506" y="512"/>
                  </a:lnTo>
                  <a:lnTo>
                    <a:pt x="32542" y="497"/>
                  </a:lnTo>
                  <a:lnTo>
                    <a:pt x="32579" y="483"/>
                  </a:lnTo>
                  <a:lnTo>
                    <a:pt x="32615" y="470"/>
                  </a:lnTo>
                  <a:lnTo>
                    <a:pt x="32652" y="458"/>
                  </a:lnTo>
                  <a:lnTo>
                    <a:pt x="32690" y="448"/>
                  </a:lnTo>
                  <a:lnTo>
                    <a:pt x="32730" y="439"/>
                  </a:lnTo>
                  <a:lnTo>
                    <a:pt x="32769" y="430"/>
                  </a:lnTo>
                  <a:lnTo>
                    <a:pt x="32808" y="422"/>
                  </a:lnTo>
                  <a:lnTo>
                    <a:pt x="32848" y="417"/>
                  </a:lnTo>
                  <a:lnTo>
                    <a:pt x="32889" y="411"/>
                  </a:lnTo>
                  <a:lnTo>
                    <a:pt x="32931" y="408"/>
                  </a:lnTo>
                  <a:lnTo>
                    <a:pt x="32973" y="405"/>
                  </a:lnTo>
                  <a:lnTo>
                    <a:pt x="33015" y="403"/>
                  </a:lnTo>
                  <a:lnTo>
                    <a:pt x="33059" y="403"/>
                  </a:lnTo>
                  <a:lnTo>
                    <a:pt x="33059" y="403"/>
                  </a:lnTo>
                  <a:lnTo>
                    <a:pt x="33101" y="403"/>
                  </a:lnTo>
                  <a:lnTo>
                    <a:pt x="33144" y="405"/>
                  </a:lnTo>
                  <a:lnTo>
                    <a:pt x="33186" y="408"/>
                  </a:lnTo>
                  <a:lnTo>
                    <a:pt x="33227" y="411"/>
                  </a:lnTo>
                  <a:lnTo>
                    <a:pt x="33269" y="417"/>
                  </a:lnTo>
                  <a:lnTo>
                    <a:pt x="33309" y="423"/>
                  </a:lnTo>
                  <a:lnTo>
                    <a:pt x="33349" y="430"/>
                  </a:lnTo>
                  <a:lnTo>
                    <a:pt x="33388" y="439"/>
                  </a:lnTo>
                  <a:lnTo>
                    <a:pt x="33426" y="448"/>
                  </a:lnTo>
                  <a:lnTo>
                    <a:pt x="33464" y="459"/>
                  </a:lnTo>
                  <a:lnTo>
                    <a:pt x="33502" y="471"/>
                  </a:lnTo>
                  <a:lnTo>
                    <a:pt x="33539" y="484"/>
                  </a:lnTo>
                  <a:lnTo>
                    <a:pt x="33575" y="498"/>
                  </a:lnTo>
                  <a:lnTo>
                    <a:pt x="33611" y="513"/>
                  </a:lnTo>
                  <a:lnTo>
                    <a:pt x="33646" y="530"/>
                  </a:lnTo>
                  <a:lnTo>
                    <a:pt x="33681" y="547"/>
                  </a:lnTo>
                  <a:lnTo>
                    <a:pt x="33714" y="566"/>
                  </a:lnTo>
                  <a:lnTo>
                    <a:pt x="33748" y="585"/>
                  </a:lnTo>
                  <a:lnTo>
                    <a:pt x="33781" y="606"/>
                  </a:lnTo>
                  <a:lnTo>
                    <a:pt x="33813" y="627"/>
                  </a:lnTo>
                  <a:lnTo>
                    <a:pt x="33845" y="651"/>
                  </a:lnTo>
                  <a:lnTo>
                    <a:pt x="33876" y="675"/>
                  </a:lnTo>
                  <a:lnTo>
                    <a:pt x="33907" y="700"/>
                  </a:lnTo>
                  <a:lnTo>
                    <a:pt x="33937" y="727"/>
                  </a:lnTo>
                  <a:lnTo>
                    <a:pt x="33967" y="754"/>
                  </a:lnTo>
                  <a:lnTo>
                    <a:pt x="33996" y="783"/>
                  </a:lnTo>
                  <a:lnTo>
                    <a:pt x="34024" y="813"/>
                  </a:lnTo>
                  <a:lnTo>
                    <a:pt x="34051" y="843"/>
                  </a:lnTo>
                  <a:lnTo>
                    <a:pt x="34078" y="876"/>
                  </a:lnTo>
                  <a:lnTo>
                    <a:pt x="34106" y="910"/>
                  </a:lnTo>
                  <a:lnTo>
                    <a:pt x="34132" y="943"/>
                  </a:lnTo>
                  <a:lnTo>
                    <a:pt x="34157" y="979"/>
                  </a:lnTo>
                  <a:lnTo>
                    <a:pt x="34157" y="979"/>
                  </a:lnTo>
                  <a:lnTo>
                    <a:pt x="34182" y="1016"/>
                  </a:lnTo>
                  <a:lnTo>
                    <a:pt x="34206" y="1053"/>
                  </a:lnTo>
                  <a:lnTo>
                    <a:pt x="34230" y="1092"/>
                  </a:lnTo>
                  <a:lnTo>
                    <a:pt x="34251" y="1131"/>
                  </a:lnTo>
                  <a:lnTo>
                    <a:pt x="34273" y="1172"/>
                  </a:lnTo>
                  <a:lnTo>
                    <a:pt x="34294" y="1215"/>
                  </a:lnTo>
                  <a:lnTo>
                    <a:pt x="34314" y="1257"/>
                  </a:lnTo>
                  <a:lnTo>
                    <a:pt x="34334" y="1302"/>
                  </a:lnTo>
                  <a:lnTo>
                    <a:pt x="34352" y="1346"/>
                  </a:lnTo>
                  <a:lnTo>
                    <a:pt x="34370" y="1392"/>
                  </a:lnTo>
                  <a:lnTo>
                    <a:pt x="34387" y="1439"/>
                  </a:lnTo>
                  <a:lnTo>
                    <a:pt x="34402" y="1487"/>
                  </a:lnTo>
                  <a:lnTo>
                    <a:pt x="34418" y="1537"/>
                  </a:lnTo>
                  <a:lnTo>
                    <a:pt x="34433" y="1587"/>
                  </a:lnTo>
                  <a:lnTo>
                    <a:pt x="34447" y="1638"/>
                  </a:lnTo>
                  <a:lnTo>
                    <a:pt x="34460" y="1691"/>
                  </a:lnTo>
                  <a:lnTo>
                    <a:pt x="34472" y="1745"/>
                  </a:lnTo>
                  <a:lnTo>
                    <a:pt x="34483" y="1799"/>
                  </a:lnTo>
                  <a:lnTo>
                    <a:pt x="34494" y="1854"/>
                  </a:lnTo>
                  <a:lnTo>
                    <a:pt x="34503" y="1911"/>
                  </a:lnTo>
                  <a:lnTo>
                    <a:pt x="34512" y="1969"/>
                  </a:lnTo>
                  <a:lnTo>
                    <a:pt x="34521" y="2028"/>
                  </a:lnTo>
                  <a:lnTo>
                    <a:pt x="34528" y="2088"/>
                  </a:lnTo>
                  <a:lnTo>
                    <a:pt x="34535" y="2148"/>
                  </a:lnTo>
                  <a:lnTo>
                    <a:pt x="34542" y="2210"/>
                  </a:lnTo>
                  <a:lnTo>
                    <a:pt x="34546" y="2273"/>
                  </a:lnTo>
                  <a:lnTo>
                    <a:pt x="34550" y="2337"/>
                  </a:lnTo>
                  <a:lnTo>
                    <a:pt x="34555" y="2402"/>
                  </a:lnTo>
                  <a:lnTo>
                    <a:pt x="34557" y="2469"/>
                  </a:lnTo>
                  <a:lnTo>
                    <a:pt x="34559" y="2536"/>
                  </a:lnTo>
                  <a:lnTo>
                    <a:pt x="34560" y="2604"/>
                  </a:lnTo>
                  <a:lnTo>
                    <a:pt x="34560" y="2674"/>
                  </a:lnTo>
                  <a:lnTo>
                    <a:pt x="34560" y="2674"/>
                  </a:lnTo>
                  <a:lnTo>
                    <a:pt x="34560" y="2743"/>
                  </a:lnTo>
                  <a:lnTo>
                    <a:pt x="34559" y="2812"/>
                  </a:lnTo>
                  <a:lnTo>
                    <a:pt x="34557" y="2880"/>
                  </a:lnTo>
                  <a:lnTo>
                    <a:pt x="34555" y="2946"/>
                  </a:lnTo>
                  <a:lnTo>
                    <a:pt x="34550" y="3012"/>
                  </a:lnTo>
                  <a:lnTo>
                    <a:pt x="34546" y="3076"/>
                  </a:lnTo>
                  <a:lnTo>
                    <a:pt x="34542" y="3141"/>
                  </a:lnTo>
                  <a:lnTo>
                    <a:pt x="34535" y="3202"/>
                  </a:lnTo>
                  <a:lnTo>
                    <a:pt x="34528" y="3264"/>
                  </a:lnTo>
                  <a:lnTo>
                    <a:pt x="34521" y="3325"/>
                  </a:lnTo>
                  <a:lnTo>
                    <a:pt x="34512" y="3384"/>
                  </a:lnTo>
                  <a:lnTo>
                    <a:pt x="34503" y="3442"/>
                  </a:lnTo>
                  <a:lnTo>
                    <a:pt x="34494" y="3500"/>
                  </a:lnTo>
                  <a:lnTo>
                    <a:pt x="34483" y="3556"/>
                  </a:lnTo>
                  <a:lnTo>
                    <a:pt x="34472" y="3612"/>
                  </a:lnTo>
                  <a:lnTo>
                    <a:pt x="34460" y="3666"/>
                  </a:lnTo>
                  <a:lnTo>
                    <a:pt x="34447" y="3719"/>
                  </a:lnTo>
                  <a:lnTo>
                    <a:pt x="34433" y="3771"/>
                  </a:lnTo>
                  <a:lnTo>
                    <a:pt x="34418" y="3822"/>
                  </a:lnTo>
                  <a:lnTo>
                    <a:pt x="34402" y="3872"/>
                  </a:lnTo>
                  <a:lnTo>
                    <a:pt x="34387" y="3921"/>
                  </a:lnTo>
                  <a:lnTo>
                    <a:pt x="34370" y="3969"/>
                  </a:lnTo>
                  <a:lnTo>
                    <a:pt x="34352" y="4017"/>
                  </a:lnTo>
                  <a:lnTo>
                    <a:pt x="34334" y="4062"/>
                  </a:lnTo>
                  <a:lnTo>
                    <a:pt x="34314" y="4107"/>
                  </a:lnTo>
                  <a:lnTo>
                    <a:pt x="34294" y="4151"/>
                  </a:lnTo>
                  <a:lnTo>
                    <a:pt x="34273" y="4194"/>
                  </a:lnTo>
                  <a:lnTo>
                    <a:pt x="34251" y="4236"/>
                  </a:lnTo>
                  <a:lnTo>
                    <a:pt x="34230" y="4276"/>
                  </a:lnTo>
                  <a:lnTo>
                    <a:pt x="34206" y="4316"/>
                  </a:lnTo>
                  <a:lnTo>
                    <a:pt x="34182" y="4354"/>
                  </a:lnTo>
                  <a:lnTo>
                    <a:pt x="34157" y="4392"/>
                  </a:lnTo>
                  <a:lnTo>
                    <a:pt x="34157" y="4392"/>
                  </a:lnTo>
                  <a:lnTo>
                    <a:pt x="34132" y="4429"/>
                  </a:lnTo>
                  <a:lnTo>
                    <a:pt x="34106" y="4464"/>
                  </a:lnTo>
                  <a:lnTo>
                    <a:pt x="34078" y="4499"/>
                  </a:lnTo>
                  <a:lnTo>
                    <a:pt x="34051" y="4531"/>
                  </a:lnTo>
                  <a:lnTo>
                    <a:pt x="34024" y="4564"/>
                  </a:lnTo>
                  <a:lnTo>
                    <a:pt x="33996" y="4594"/>
                  </a:lnTo>
                  <a:lnTo>
                    <a:pt x="33967" y="4623"/>
                  </a:lnTo>
                  <a:lnTo>
                    <a:pt x="33937" y="4652"/>
                  </a:lnTo>
                  <a:lnTo>
                    <a:pt x="33907" y="4679"/>
                  </a:lnTo>
                  <a:lnTo>
                    <a:pt x="33876" y="4705"/>
                  </a:lnTo>
                  <a:lnTo>
                    <a:pt x="33845" y="4730"/>
                  </a:lnTo>
                  <a:lnTo>
                    <a:pt x="33813" y="4754"/>
                  </a:lnTo>
                  <a:lnTo>
                    <a:pt x="33781" y="4776"/>
                  </a:lnTo>
                  <a:lnTo>
                    <a:pt x="33748" y="4798"/>
                  </a:lnTo>
                  <a:lnTo>
                    <a:pt x="33714" y="4819"/>
                  </a:lnTo>
                  <a:lnTo>
                    <a:pt x="33681" y="4837"/>
                  </a:lnTo>
                  <a:lnTo>
                    <a:pt x="33646" y="4856"/>
                  </a:lnTo>
                  <a:lnTo>
                    <a:pt x="33611" y="4872"/>
                  </a:lnTo>
                  <a:lnTo>
                    <a:pt x="33575" y="4888"/>
                  </a:lnTo>
                  <a:lnTo>
                    <a:pt x="33539" y="4902"/>
                  </a:lnTo>
                  <a:lnTo>
                    <a:pt x="33502" y="4915"/>
                  </a:lnTo>
                  <a:lnTo>
                    <a:pt x="33464" y="4928"/>
                  </a:lnTo>
                  <a:lnTo>
                    <a:pt x="33426" y="4939"/>
                  </a:lnTo>
                  <a:lnTo>
                    <a:pt x="33388" y="4949"/>
                  </a:lnTo>
                  <a:lnTo>
                    <a:pt x="33349" y="4958"/>
                  </a:lnTo>
                  <a:lnTo>
                    <a:pt x="33309" y="4965"/>
                  </a:lnTo>
                  <a:lnTo>
                    <a:pt x="33269" y="4972"/>
                  </a:lnTo>
                  <a:lnTo>
                    <a:pt x="33227" y="4976"/>
                  </a:lnTo>
                  <a:lnTo>
                    <a:pt x="33186" y="4981"/>
                  </a:lnTo>
                  <a:lnTo>
                    <a:pt x="33144" y="4984"/>
                  </a:lnTo>
                  <a:lnTo>
                    <a:pt x="33101" y="4985"/>
                  </a:lnTo>
                  <a:lnTo>
                    <a:pt x="33059" y="4986"/>
                  </a:lnTo>
                  <a:lnTo>
                    <a:pt x="33059" y="4986"/>
                  </a:lnTo>
                  <a:close/>
                  <a:moveTo>
                    <a:pt x="33059" y="4361"/>
                  </a:moveTo>
                  <a:lnTo>
                    <a:pt x="33059" y="4361"/>
                  </a:lnTo>
                  <a:lnTo>
                    <a:pt x="33079" y="4361"/>
                  </a:lnTo>
                  <a:lnTo>
                    <a:pt x="33098" y="4360"/>
                  </a:lnTo>
                  <a:lnTo>
                    <a:pt x="33118" y="4357"/>
                  </a:lnTo>
                  <a:lnTo>
                    <a:pt x="33137" y="4355"/>
                  </a:lnTo>
                  <a:lnTo>
                    <a:pt x="33156" y="4352"/>
                  </a:lnTo>
                  <a:lnTo>
                    <a:pt x="33175" y="4349"/>
                  </a:lnTo>
                  <a:lnTo>
                    <a:pt x="33194" y="4344"/>
                  </a:lnTo>
                  <a:lnTo>
                    <a:pt x="33212" y="4339"/>
                  </a:lnTo>
                  <a:lnTo>
                    <a:pt x="33231" y="4334"/>
                  </a:lnTo>
                  <a:lnTo>
                    <a:pt x="33249" y="4327"/>
                  </a:lnTo>
                  <a:lnTo>
                    <a:pt x="33267" y="4319"/>
                  </a:lnTo>
                  <a:lnTo>
                    <a:pt x="33285" y="4312"/>
                  </a:lnTo>
                  <a:lnTo>
                    <a:pt x="33302" y="4303"/>
                  </a:lnTo>
                  <a:lnTo>
                    <a:pt x="33320" y="4294"/>
                  </a:lnTo>
                  <a:lnTo>
                    <a:pt x="33337" y="4285"/>
                  </a:lnTo>
                  <a:lnTo>
                    <a:pt x="33354" y="4274"/>
                  </a:lnTo>
                  <a:lnTo>
                    <a:pt x="33354" y="4274"/>
                  </a:lnTo>
                  <a:lnTo>
                    <a:pt x="33371" y="4263"/>
                  </a:lnTo>
                  <a:lnTo>
                    <a:pt x="33387" y="4251"/>
                  </a:lnTo>
                  <a:lnTo>
                    <a:pt x="33404" y="4238"/>
                  </a:lnTo>
                  <a:lnTo>
                    <a:pt x="33420" y="4224"/>
                  </a:lnTo>
                  <a:lnTo>
                    <a:pt x="33435" y="4209"/>
                  </a:lnTo>
                  <a:lnTo>
                    <a:pt x="33450" y="4192"/>
                  </a:lnTo>
                  <a:lnTo>
                    <a:pt x="33465" y="4176"/>
                  </a:lnTo>
                  <a:lnTo>
                    <a:pt x="33480" y="4159"/>
                  </a:lnTo>
                  <a:lnTo>
                    <a:pt x="33495" y="4140"/>
                  </a:lnTo>
                  <a:lnTo>
                    <a:pt x="33509" y="4121"/>
                  </a:lnTo>
                  <a:lnTo>
                    <a:pt x="33522" y="4100"/>
                  </a:lnTo>
                  <a:lnTo>
                    <a:pt x="33536" y="4080"/>
                  </a:lnTo>
                  <a:lnTo>
                    <a:pt x="33549" y="4058"/>
                  </a:lnTo>
                  <a:lnTo>
                    <a:pt x="33562" y="4035"/>
                  </a:lnTo>
                  <a:lnTo>
                    <a:pt x="33574" y="4011"/>
                  </a:lnTo>
                  <a:lnTo>
                    <a:pt x="33587" y="3986"/>
                  </a:lnTo>
                  <a:lnTo>
                    <a:pt x="33587" y="3986"/>
                  </a:lnTo>
                  <a:lnTo>
                    <a:pt x="33599" y="3960"/>
                  </a:lnTo>
                  <a:lnTo>
                    <a:pt x="33611" y="3934"/>
                  </a:lnTo>
                  <a:lnTo>
                    <a:pt x="33633" y="3878"/>
                  </a:lnTo>
                  <a:lnTo>
                    <a:pt x="33654" y="3818"/>
                  </a:lnTo>
                  <a:lnTo>
                    <a:pt x="33674" y="3755"/>
                  </a:lnTo>
                  <a:lnTo>
                    <a:pt x="33693" y="3688"/>
                  </a:lnTo>
                  <a:lnTo>
                    <a:pt x="33709" y="3617"/>
                  </a:lnTo>
                  <a:lnTo>
                    <a:pt x="33725" y="3543"/>
                  </a:lnTo>
                  <a:lnTo>
                    <a:pt x="33739" y="3465"/>
                  </a:lnTo>
                  <a:lnTo>
                    <a:pt x="33739" y="3465"/>
                  </a:lnTo>
                  <a:lnTo>
                    <a:pt x="33752" y="3383"/>
                  </a:lnTo>
                  <a:lnTo>
                    <a:pt x="33764" y="3296"/>
                  </a:lnTo>
                  <a:lnTo>
                    <a:pt x="33774" y="3205"/>
                  </a:lnTo>
                  <a:lnTo>
                    <a:pt x="33782" y="3108"/>
                  </a:lnTo>
                  <a:lnTo>
                    <a:pt x="33787" y="3006"/>
                  </a:lnTo>
                  <a:lnTo>
                    <a:pt x="33792" y="2900"/>
                  </a:lnTo>
                  <a:lnTo>
                    <a:pt x="33795" y="2789"/>
                  </a:lnTo>
                  <a:lnTo>
                    <a:pt x="33796" y="2674"/>
                  </a:lnTo>
                  <a:lnTo>
                    <a:pt x="33796" y="2674"/>
                  </a:lnTo>
                  <a:lnTo>
                    <a:pt x="33795" y="2560"/>
                  </a:lnTo>
                  <a:lnTo>
                    <a:pt x="33792" y="2450"/>
                  </a:lnTo>
                  <a:lnTo>
                    <a:pt x="33787" y="2346"/>
                  </a:lnTo>
                  <a:lnTo>
                    <a:pt x="33782" y="2246"/>
                  </a:lnTo>
                  <a:lnTo>
                    <a:pt x="33774" y="2151"/>
                  </a:lnTo>
                  <a:lnTo>
                    <a:pt x="33764" y="2059"/>
                  </a:lnTo>
                  <a:lnTo>
                    <a:pt x="33752" y="1974"/>
                  </a:lnTo>
                  <a:lnTo>
                    <a:pt x="33739" y="1892"/>
                  </a:lnTo>
                  <a:lnTo>
                    <a:pt x="33739" y="1892"/>
                  </a:lnTo>
                  <a:lnTo>
                    <a:pt x="33725" y="1815"/>
                  </a:lnTo>
                  <a:lnTo>
                    <a:pt x="33709" y="1742"/>
                  </a:lnTo>
                  <a:lnTo>
                    <a:pt x="33693" y="1673"/>
                  </a:lnTo>
                  <a:lnTo>
                    <a:pt x="33674" y="1607"/>
                  </a:lnTo>
                  <a:lnTo>
                    <a:pt x="33654" y="1545"/>
                  </a:lnTo>
                  <a:lnTo>
                    <a:pt x="33633" y="1486"/>
                  </a:lnTo>
                  <a:lnTo>
                    <a:pt x="33622" y="1459"/>
                  </a:lnTo>
                  <a:lnTo>
                    <a:pt x="33611" y="1432"/>
                  </a:lnTo>
                  <a:lnTo>
                    <a:pt x="33599" y="1407"/>
                  </a:lnTo>
                  <a:lnTo>
                    <a:pt x="33587" y="1382"/>
                  </a:lnTo>
                  <a:lnTo>
                    <a:pt x="33587" y="1382"/>
                  </a:lnTo>
                  <a:lnTo>
                    <a:pt x="33574" y="1358"/>
                  </a:lnTo>
                  <a:lnTo>
                    <a:pt x="33562" y="1335"/>
                  </a:lnTo>
                  <a:lnTo>
                    <a:pt x="33549" y="1312"/>
                  </a:lnTo>
                  <a:lnTo>
                    <a:pt x="33536" y="1292"/>
                  </a:lnTo>
                  <a:lnTo>
                    <a:pt x="33522" y="1271"/>
                  </a:lnTo>
                  <a:lnTo>
                    <a:pt x="33509" y="1252"/>
                  </a:lnTo>
                  <a:lnTo>
                    <a:pt x="33495" y="1233"/>
                  </a:lnTo>
                  <a:lnTo>
                    <a:pt x="33480" y="1216"/>
                  </a:lnTo>
                  <a:lnTo>
                    <a:pt x="33465" y="1200"/>
                  </a:lnTo>
                  <a:lnTo>
                    <a:pt x="33450" y="1183"/>
                  </a:lnTo>
                  <a:lnTo>
                    <a:pt x="33435" y="1169"/>
                  </a:lnTo>
                  <a:lnTo>
                    <a:pt x="33420" y="1155"/>
                  </a:lnTo>
                  <a:lnTo>
                    <a:pt x="33404" y="1142"/>
                  </a:lnTo>
                  <a:lnTo>
                    <a:pt x="33387" y="1129"/>
                  </a:lnTo>
                  <a:lnTo>
                    <a:pt x="33371" y="1118"/>
                  </a:lnTo>
                  <a:lnTo>
                    <a:pt x="33354" y="1107"/>
                  </a:lnTo>
                  <a:lnTo>
                    <a:pt x="33354" y="1107"/>
                  </a:lnTo>
                  <a:lnTo>
                    <a:pt x="33320" y="1089"/>
                  </a:lnTo>
                  <a:lnTo>
                    <a:pt x="33285" y="1073"/>
                  </a:lnTo>
                  <a:lnTo>
                    <a:pt x="33249" y="1058"/>
                  </a:lnTo>
                  <a:lnTo>
                    <a:pt x="33212" y="1048"/>
                  </a:lnTo>
                  <a:lnTo>
                    <a:pt x="33175" y="1039"/>
                  </a:lnTo>
                  <a:lnTo>
                    <a:pt x="33137" y="1032"/>
                  </a:lnTo>
                  <a:lnTo>
                    <a:pt x="33098" y="1029"/>
                  </a:lnTo>
                  <a:lnTo>
                    <a:pt x="33059" y="1028"/>
                  </a:lnTo>
                  <a:lnTo>
                    <a:pt x="33059" y="1028"/>
                  </a:lnTo>
                  <a:lnTo>
                    <a:pt x="33019" y="1029"/>
                  </a:lnTo>
                  <a:lnTo>
                    <a:pt x="32980" y="1032"/>
                  </a:lnTo>
                  <a:lnTo>
                    <a:pt x="32942" y="1039"/>
                  </a:lnTo>
                  <a:lnTo>
                    <a:pt x="32905" y="1048"/>
                  </a:lnTo>
                  <a:lnTo>
                    <a:pt x="32886" y="1053"/>
                  </a:lnTo>
                  <a:lnTo>
                    <a:pt x="32868" y="1058"/>
                  </a:lnTo>
                  <a:lnTo>
                    <a:pt x="32832" y="1073"/>
                  </a:lnTo>
                  <a:lnTo>
                    <a:pt x="32797" y="1089"/>
                  </a:lnTo>
                  <a:lnTo>
                    <a:pt x="32763" y="1107"/>
                  </a:lnTo>
                  <a:lnTo>
                    <a:pt x="32763" y="1107"/>
                  </a:lnTo>
                  <a:lnTo>
                    <a:pt x="32746" y="1118"/>
                  </a:lnTo>
                  <a:lnTo>
                    <a:pt x="32730" y="1129"/>
                  </a:lnTo>
                  <a:lnTo>
                    <a:pt x="32713" y="1142"/>
                  </a:lnTo>
                  <a:lnTo>
                    <a:pt x="32698" y="1155"/>
                  </a:lnTo>
                  <a:lnTo>
                    <a:pt x="32682" y="1169"/>
                  </a:lnTo>
                  <a:lnTo>
                    <a:pt x="32667" y="1183"/>
                  </a:lnTo>
                  <a:lnTo>
                    <a:pt x="32651" y="1200"/>
                  </a:lnTo>
                  <a:lnTo>
                    <a:pt x="32637" y="1216"/>
                  </a:lnTo>
                  <a:lnTo>
                    <a:pt x="32622" y="1233"/>
                  </a:lnTo>
                  <a:lnTo>
                    <a:pt x="32609" y="1252"/>
                  </a:lnTo>
                  <a:lnTo>
                    <a:pt x="32595" y="1271"/>
                  </a:lnTo>
                  <a:lnTo>
                    <a:pt x="32581" y="1292"/>
                  </a:lnTo>
                  <a:lnTo>
                    <a:pt x="32568" y="1312"/>
                  </a:lnTo>
                  <a:lnTo>
                    <a:pt x="32555" y="1335"/>
                  </a:lnTo>
                  <a:lnTo>
                    <a:pt x="32543" y="1358"/>
                  </a:lnTo>
                  <a:lnTo>
                    <a:pt x="32530" y="1382"/>
                  </a:lnTo>
                  <a:lnTo>
                    <a:pt x="32530" y="1382"/>
                  </a:lnTo>
                  <a:lnTo>
                    <a:pt x="32518" y="1407"/>
                  </a:lnTo>
                  <a:lnTo>
                    <a:pt x="32507" y="1432"/>
                  </a:lnTo>
                  <a:lnTo>
                    <a:pt x="32495" y="1459"/>
                  </a:lnTo>
                  <a:lnTo>
                    <a:pt x="32484" y="1486"/>
                  </a:lnTo>
                  <a:lnTo>
                    <a:pt x="32463" y="1545"/>
                  </a:lnTo>
                  <a:lnTo>
                    <a:pt x="32443" y="1607"/>
                  </a:lnTo>
                  <a:lnTo>
                    <a:pt x="32424" y="1673"/>
                  </a:lnTo>
                  <a:lnTo>
                    <a:pt x="32408" y="1742"/>
                  </a:lnTo>
                  <a:lnTo>
                    <a:pt x="32392" y="1815"/>
                  </a:lnTo>
                  <a:lnTo>
                    <a:pt x="32377" y="1892"/>
                  </a:lnTo>
                  <a:lnTo>
                    <a:pt x="32377" y="1892"/>
                  </a:lnTo>
                  <a:lnTo>
                    <a:pt x="32364" y="1974"/>
                  </a:lnTo>
                  <a:lnTo>
                    <a:pt x="32352" y="2059"/>
                  </a:lnTo>
                  <a:lnTo>
                    <a:pt x="32343" y="2151"/>
                  </a:lnTo>
                  <a:lnTo>
                    <a:pt x="32335" y="2246"/>
                  </a:lnTo>
                  <a:lnTo>
                    <a:pt x="32330" y="2346"/>
                  </a:lnTo>
                  <a:lnTo>
                    <a:pt x="32325" y="2450"/>
                  </a:lnTo>
                  <a:lnTo>
                    <a:pt x="32322" y="2560"/>
                  </a:lnTo>
                  <a:lnTo>
                    <a:pt x="32322" y="2674"/>
                  </a:lnTo>
                  <a:lnTo>
                    <a:pt x="32322" y="2674"/>
                  </a:lnTo>
                  <a:lnTo>
                    <a:pt x="32322" y="2789"/>
                  </a:lnTo>
                  <a:lnTo>
                    <a:pt x="32325" y="2900"/>
                  </a:lnTo>
                  <a:lnTo>
                    <a:pt x="32330" y="3006"/>
                  </a:lnTo>
                  <a:lnTo>
                    <a:pt x="32335" y="3108"/>
                  </a:lnTo>
                  <a:lnTo>
                    <a:pt x="32343" y="3205"/>
                  </a:lnTo>
                  <a:lnTo>
                    <a:pt x="32352" y="3296"/>
                  </a:lnTo>
                  <a:lnTo>
                    <a:pt x="32364" y="3383"/>
                  </a:lnTo>
                  <a:lnTo>
                    <a:pt x="32377" y="3465"/>
                  </a:lnTo>
                  <a:lnTo>
                    <a:pt x="32377" y="3465"/>
                  </a:lnTo>
                  <a:lnTo>
                    <a:pt x="32392" y="3543"/>
                  </a:lnTo>
                  <a:lnTo>
                    <a:pt x="32408" y="3617"/>
                  </a:lnTo>
                  <a:lnTo>
                    <a:pt x="32424" y="3688"/>
                  </a:lnTo>
                  <a:lnTo>
                    <a:pt x="32443" y="3755"/>
                  </a:lnTo>
                  <a:lnTo>
                    <a:pt x="32463" y="3818"/>
                  </a:lnTo>
                  <a:lnTo>
                    <a:pt x="32484" y="3878"/>
                  </a:lnTo>
                  <a:lnTo>
                    <a:pt x="32507" y="3934"/>
                  </a:lnTo>
                  <a:lnTo>
                    <a:pt x="32518" y="3960"/>
                  </a:lnTo>
                  <a:lnTo>
                    <a:pt x="32530" y="3986"/>
                  </a:lnTo>
                  <a:lnTo>
                    <a:pt x="32530" y="3986"/>
                  </a:lnTo>
                  <a:lnTo>
                    <a:pt x="32543" y="4011"/>
                  </a:lnTo>
                  <a:lnTo>
                    <a:pt x="32555" y="4035"/>
                  </a:lnTo>
                  <a:lnTo>
                    <a:pt x="32568" y="4058"/>
                  </a:lnTo>
                  <a:lnTo>
                    <a:pt x="32581" y="4080"/>
                  </a:lnTo>
                  <a:lnTo>
                    <a:pt x="32595" y="4100"/>
                  </a:lnTo>
                  <a:lnTo>
                    <a:pt x="32609" y="4121"/>
                  </a:lnTo>
                  <a:lnTo>
                    <a:pt x="32622" y="4140"/>
                  </a:lnTo>
                  <a:lnTo>
                    <a:pt x="32637" y="4159"/>
                  </a:lnTo>
                  <a:lnTo>
                    <a:pt x="32651" y="4176"/>
                  </a:lnTo>
                  <a:lnTo>
                    <a:pt x="32667" y="4192"/>
                  </a:lnTo>
                  <a:lnTo>
                    <a:pt x="32682" y="4209"/>
                  </a:lnTo>
                  <a:lnTo>
                    <a:pt x="32698" y="4224"/>
                  </a:lnTo>
                  <a:lnTo>
                    <a:pt x="32713" y="4238"/>
                  </a:lnTo>
                  <a:lnTo>
                    <a:pt x="32730" y="4251"/>
                  </a:lnTo>
                  <a:lnTo>
                    <a:pt x="32746" y="4263"/>
                  </a:lnTo>
                  <a:lnTo>
                    <a:pt x="32763" y="4274"/>
                  </a:lnTo>
                  <a:lnTo>
                    <a:pt x="32763" y="4274"/>
                  </a:lnTo>
                  <a:lnTo>
                    <a:pt x="32780" y="4285"/>
                  </a:lnTo>
                  <a:lnTo>
                    <a:pt x="32797" y="4294"/>
                  </a:lnTo>
                  <a:lnTo>
                    <a:pt x="32814" y="4303"/>
                  </a:lnTo>
                  <a:lnTo>
                    <a:pt x="32832" y="4312"/>
                  </a:lnTo>
                  <a:lnTo>
                    <a:pt x="32850" y="4319"/>
                  </a:lnTo>
                  <a:lnTo>
                    <a:pt x="32868" y="4327"/>
                  </a:lnTo>
                  <a:lnTo>
                    <a:pt x="32886" y="4334"/>
                  </a:lnTo>
                  <a:lnTo>
                    <a:pt x="32905" y="4339"/>
                  </a:lnTo>
                  <a:lnTo>
                    <a:pt x="32923" y="4344"/>
                  </a:lnTo>
                  <a:lnTo>
                    <a:pt x="32942" y="4349"/>
                  </a:lnTo>
                  <a:lnTo>
                    <a:pt x="32961" y="4352"/>
                  </a:lnTo>
                  <a:lnTo>
                    <a:pt x="32980" y="4355"/>
                  </a:lnTo>
                  <a:lnTo>
                    <a:pt x="32999" y="4357"/>
                  </a:lnTo>
                  <a:lnTo>
                    <a:pt x="33019" y="4360"/>
                  </a:lnTo>
                  <a:lnTo>
                    <a:pt x="33038" y="4361"/>
                  </a:lnTo>
                  <a:lnTo>
                    <a:pt x="33059" y="4361"/>
                  </a:lnTo>
                  <a:lnTo>
                    <a:pt x="33059" y="4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3"/>
            <p:cNvSpPr/>
            <p:nvPr/>
          </p:nvSpPr>
          <p:spPr>
            <a:xfrm>
              <a:off x="312840" y="4838760"/>
              <a:ext cx="912240" cy="127800"/>
            </a:xfrm>
            <a:custGeom>
              <a:avLst/>
              <a:gdLst/>
              <a:ahLst/>
              <a:rect l="l" t="t" r="r" b="b"/>
              <a:pathLst>
                <a:path w="28800" h="4040">
                  <a:moveTo>
                    <a:pt x="2964" y="1139"/>
                  </a:moveTo>
                  <a:lnTo>
                    <a:pt x="2964" y="1139"/>
                  </a:lnTo>
                  <a:lnTo>
                    <a:pt x="2963" y="1182"/>
                  </a:lnTo>
                  <a:lnTo>
                    <a:pt x="2961" y="1224"/>
                  </a:lnTo>
                  <a:lnTo>
                    <a:pt x="2958" y="1264"/>
                  </a:lnTo>
                  <a:lnTo>
                    <a:pt x="2952" y="1304"/>
                  </a:lnTo>
                  <a:lnTo>
                    <a:pt x="2946" y="1341"/>
                  </a:lnTo>
                  <a:lnTo>
                    <a:pt x="2938" y="1378"/>
                  </a:lnTo>
                  <a:lnTo>
                    <a:pt x="2929" y="1414"/>
                  </a:lnTo>
                  <a:lnTo>
                    <a:pt x="2919" y="1449"/>
                  </a:lnTo>
                  <a:lnTo>
                    <a:pt x="2907" y="1482"/>
                  </a:lnTo>
                  <a:lnTo>
                    <a:pt x="2894" y="1515"/>
                  </a:lnTo>
                  <a:lnTo>
                    <a:pt x="2881" y="1545"/>
                  </a:lnTo>
                  <a:lnTo>
                    <a:pt x="2866" y="1576"/>
                  </a:lnTo>
                  <a:lnTo>
                    <a:pt x="2850" y="1605"/>
                  </a:lnTo>
                  <a:lnTo>
                    <a:pt x="2833" y="1633"/>
                  </a:lnTo>
                  <a:lnTo>
                    <a:pt x="2817" y="1660"/>
                  </a:lnTo>
                  <a:lnTo>
                    <a:pt x="2798" y="1686"/>
                  </a:lnTo>
                  <a:lnTo>
                    <a:pt x="2779" y="1711"/>
                  </a:lnTo>
                  <a:lnTo>
                    <a:pt x="2759" y="1736"/>
                  </a:lnTo>
                  <a:lnTo>
                    <a:pt x="2738" y="1759"/>
                  </a:lnTo>
                  <a:lnTo>
                    <a:pt x="2716" y="1782"/>
                  </a:lnTo>
                  <a:lnTo>
                    <a:pt x="2694" y="1803"/>
                  </a:lnTo>
                  <a:lnTo>
                    <a:pt x="2671" y="1824"/>
                  </a:lnTo>
                  <a:lnTo>
                    <a:pt x="2647" y="1844"/>
                  </a:lnTo>
                  <a:lnTo>
                    <a:pt x="2624" y="1864"/>
                  </a:lnTo>
                  <a:lnTo>
                    <a:pt x="2599" y="1882"/>
                  </a:lnTo>
                  <a:lnTo>
                    <a:pt x="2575" y="1900"/>
                  </a:lnTo>
                  <a:lnTo>
                    <a:pt x="2549" y="1916"/>
                  </a:lnTo>
                  <a:lnTo>
                    <a:pt x="2524" y="1933"/>
                  </a:lnTo>
                  <a:lnTo>
                    <a:pt x="2498" y="1949"/>
                  </a:lnTo>
                  <a:lnTo>
                    <a:pt x="2472" y="1964"/>
                  </a:lnTo>
                  <a:lnTo>
                    <a:pt x="2419" y="1993"/>
                  </a:lnTo>
                  <a:lnTo>
                    <a:pt x="2419" y="1993"/>
                  </a:lnTo>
                  <a:lnTo>
                    <a:pt x="2460" y="2008"/>
                  </a:lnTo>
                  <a:lnTo>
                    <a:pt x="2501" y="2023"/>
                  </a:lnTo>
                  <a:lnTo>
                    <a:pt x="2541" y="2038"/>
                  </a:lnTo>
                  <a:lnTo>
                    <a:pt x="2580" y="2055"/>
                  </a:lnTo>
                  <a:lnTo>
                    <a:pt x="2618" y="2072"/>
                  </a:lnTo>
                  <a:lnTo>
                    <a:pt x="2655" y="2091"/>
                  </a:lnTo>
                  <a:lnTo>
                    <a:pt x="2690" y="2110"/>
                  </a:lnTo>
                  <a:lnTo>
                    <a:pt x="2726" y="2129"/>
                  </a:lnTo>
                  <a:lnTo>
                    <a:pt x="2760" y="2150"/>
                  </a:lnTo>
                  <a:lnTo>
                    <a:pt x="2792" y="2171"/>
                  </a:lnTo>
                  <a:lnTo>
                    <a:pt x="2824" y="2194"/>
                  </a:lnTo>
                  <a:lnTo>
                    <a:pt x="2854" y="2217"/>
                  </a:lnTo>
                  <a:lnTo>
                    <a:pt x="2884" y="2241"/>
                  </a:lnTo>
                  <a:lnTo>
                    <a:pt x="2912" y="2267"/>
                  </a:lnTo>
                  <a:lnTo>
                    <a:pt x="2940" y="2293"/>
                  </a:lnTo>
                  <a:lnTo>
                    <a:pt x="2965" y="2320"/>
                  </a:lnTo>
                  <a:lnTo>
                    <a:pt x="2989" y="2349"/>
                  </a:lnTo>
                  <a:lnTo>
                    <a:pt x="3012" y="2378"/>
                  </a:lnTo>
                  <a:lnTo>
                    <a:pt x="3034" y="2408"/>
                  </a:lnTo>
                  <a:lnTo>
                    <a:pt x="3054" y="2440"/>
                  </a:lnTo>
                  <a:lnTo>
                    <a:pt x="3073" y="2473"/>
                  </a:lnTo>
                  <a:lnTo>
                    <a:pt x="3090" y="2507"/>
                  </a:lnTo>
                  <a:lnTo>
                    <a:pt x="3106" y="2543"/>
                  </a:lnTo>
                  <a:lnTo>
                    <a:pt x="3121" y="2580"/>
                  </a:lnTo>
                  <a:lnTo>
                    <a:pt x="3133" y="2618"/>
                  </a:lnTo>
                  <a:lnTo>
                    <a:pt x="3145" y="2658"/>
                  </a:lnTo>
                  <a:lnTo>
                    <a:pt x="3154" y="2698"/>
                  </a:lnTo>
                  <a:lnTo>
                    <a:pt x="3162" y="2741"/>
                  </a:lnTo>
                  <a:lnTo>
                    <a:pt x="3168" y="2784"/>
                  </a:lnTo>
                  <a:lnTo>
                    <a:pt x="3172" y="2829"/>
                  </a:lnTo>
                  <a:lnTo>
                    <a:pt x="3175" y="2876"/>
                  </a:lnTo>
                  <a:lnTo>
                    <a:pt x="3176" y="2925"/>
                  </a:lnTo>
                  <a:lnTo>
                    <a:pt x="3176" y="2925"/>
                  </a:lnTo>
                  <a:lnTo>
                    <a:pt x="3175" y="2956"/>
                  </a:lnTo>
                  <a:lnTo>
                    <a:pt x="3174" y="2988"/>
                  </a:lnTo>
                  <a:lnTo>
                    <a:pt x="3172" y="3018"/>
                  </a:lnTo>
                  <a:lnTo>
                    <a:pt x="3170" y="3049"/>
                  </a:lnTo>
                  <a:lnTo>
                    <a:pt x="3166" y="3079"/>
                  </a:lnTo>
                  <a:lnTo>
                    <a:pt x="3162" y="3109"/>
                  </a:lnTo>
                  <a:lnTo>
                    <a:pt x="3156" y="3138"/>
                  </a:lnTo>
                  <a:lnTo>
                    <a:pt x="3150" y="3166"/>
                  </a:lnTo>
                  <a:lnTo>
                    <a:pt x="3144" y="3195"/>
                  </a:lnTo>
                  <a:lnTo>
                    <a:pt x="3136" y="3222"/>
                  </a:lnTo>
                  <a:lnTo>
                    <a:pt x="3128" y="3249"/>
                  </a:lnTo>
                  <a:lnTo>
                    <a:pt x="3118" y="3276"/>
                  </a:lnTo>
                  <a:lnTo>
                    <a:pt x="3109" y="3302"/>
                  </a:lnTo>
                  <a:lnTo>
                    <a:pt x="3098" y="3328"/>
                  </a:lnTo>
                  <a:lnTo>
                    <a:pt x="3087" y="3354"/>
                  </a:lnTo>
                  <a:lnTo>
                    <a:pt x="3075" y="3378"/>
                  </a:lnTo>
                  <a:lnTo>
                    <a:pt x="3063" y="3402"/>
                  </a:lnTo>
                  <a:lnTo>
                    <a:pt x="3049" y="3426"/>
                  </a:lnTo>
                  <a:lnTo>
                    <a:pt x="3035" y="3449"/>
                  </a:lnTo>
                  <a:lnTo>
                    <a:pt x="3020" y="3472"/>
                  </a:lnTo>
                  <a:lnTo>
                    <a:pt x="3005" y="3494"/>
                  </a:lnTo>
                  <a:lnTo>
                    <a:pt x="2988" y="3516"/>
                  </a:lnTo>
                  <a:lnTo>
                    <a:pt x="2971" y="3537"/>
                  </a:lnTo>
                  <a:lnTo>
                    <a:pt x="2953" y="3559"/>
                  </a:lnTo>
                  <a:lnTo>
                    <a:pt x="2935" y="3578"/>
                  </a:lnTo>
                  <a:lnTo>
                    <a:pt x="2916" y="3598"/>
                  </a:lnTo>
                  <a:lnTo>
                    <a:pt x="2897" y="3617"/>
                  </a:lnTo>
                  <a:lnTo>
                    <a:pt x="2877" y="3636"/>
                  </a:lnTo>
                  <a:lnTo>
                    <a:pt x="2855" y="3655"/>
                  </a:lnTo>
                  <a:lnTo>
                    <a:pt x="2834" y="3673"/>
                  </a:lnTo>
                  <a:lnTo>
                    <a:pt x="2812" y="3690"/>
                  </a:lnTo>
                  <a:lnTo>
                    <a:pt x="2789" y="3707"/>
                  </a:lnTo>
                  <a:lnTo>
                    <a:pt x="2766" y="3724"/>
                  </a:lnTo>
                  <a:lnTo>
                    <a:pt x="2742" y="3739"/>
                  </a:lnTo>
                  <a:lnTo>
                    <a:pt x="2718" y="3755"/>
                  </a:lnTo>
                  <a:lnTo>
                    <a:pt x="2692" y="3770"/>
                  </a:lnTo>
                  <a:lnTo>
                    <a:pt x="2666" y="3783"/>
                  </a:lnTo>
                  <a:lnTo>
                    <a:pt x="2640" y="3797"/>
                  </a:lnTo>
                  <a:lnTo>
                    <a:pt x="2613" y="3811"/>
                  </a:lnTo>
                  <a:lnTo>
                    <a:pt x="2585" y="3823"/>
                  </a:lnTo>
                  <a:lnTo>
                    <a:pt x="2557" y="3836"/>
                  </a:lnTo>
                  <a:lnTo>
                    <a:pt x="2528" y="3848"/>
                  </a:lnTo>
                  <a:lnTo>
                    <a:pt x="2499" y="3859"/>
                  </a:lnTo>
                  <a:lnTo>
                    <a:pt x="2470" y="3870"/>
                  </a:lnTo>
                  <a:lnTo>
                    <a:pt x="2439" y="3880"/>
                  </a:lnTo>
                  <a:lnTo>
                    <a:pt x="2407" y="3890"/>
                  </a:lnTo>
                  <a:lnTo>
                    <a:pt x="2376" y="3899"/>
                  </a:lnTo>
                  <a:lnTo>
                    <a:pt x="2344" y="3908"/>
                  </a:lnTo>
                  <a:lnTo>
                    <a:pt x="2279" y="3923"/>
                  </a:lnTo>
                  <a:lnTo>
                    <a:pt x="2211" y="3937"/>
                  </a:lnTo>
                  <a:lnTo>
                    <a:pt x="2141" y="3949"/>
                  </a:lnTo>
                  <a:lnTo>
                    <a:pt x="2070" y="3958"/>
                  </a:lnTo>
                  <a:lnTo>
                    <a:pt x="1996" y="3965"/>
                  </a:lnTo>
                  <a:lnTo>
                    <a:pt x="1922" y="3971"/>
                  </a:lnTo>
                  <a:lnTo>
                    <a:pt x="1845" y="3974"/>
                  </a:lnTo>
                  <a:lnTo>
                    <a:pt x="1766" y="3976"/>
                  </a:lnTo>
                  <a:lnTo>
                    <a:pt x="0" y="3976"/>
                  </a:lnTo>
                  <a:lnTo>
                    <a:pt x="0" y="163"/>
                  </a:lnTo>
                  <a:lnTo>
                    <a:pt x="1710" y="163"/>
                  </a:lnTo>
                  <a:lnTo>
                    <a:pt x="1710" y="163"/>
                  </a:lnTo>
                  <a:lnTo>
                    <a:pt x="1782" y="164"/>
                  </a:lnTo>
                  <a:lnTo>
                    <a:pt x="1851" y="167"/>
                  </a:lnTo>
                  <a:lnTo>
                    <a:pt x="1918" y="172"/>
                  </a:lnTo>
                  <a:lnTo>
                    <a:pt x="1985" y="180"/>
                  </a:lnTo>
                  <a:lnTo>
                    <a:pt x="2049" y="190"/>
                  </a:lnTo>
                  <a:lnTo>
                    <a:pt x="2112" y="202"/>
                  </a:lnTo>
                  <a:lnTo>
                    <a:pt x="2172" y="216"/>
                  </a:lnTo>
                  <a:lnTo>
                    <a:pt x="2231" y="231"/>
                  </a:lnTo>
                  <a:lnTo>
                    <a:pt x="2288" y="249"/>
                  </a:lnTo>
                  <a:lnTo>
                    <a:pt x="2341" y="268"/>
                  </a:lnTo>
                  <a:lnTo>
                    <a:pt x="2369" y="279"/>
                  </a:lnTo>
                  <a:lnTo>
                    <a:pt x="2394" y="290"/>
                  </a:lnTo>
                  <a:lnTo>
                    <a:pt x="2420" y="302"/>
                  </a:lnTo>
                  <a:lnTo>
                    <a:pt x="2444" y="313"/>
                  </a:lnTo>
                  <a:lnTo>
                    <a:pt x="2470" y="326"/>
                  </a:lnTo>
                  <a:lnTo>
                    <a:pt x="2493" y="339"/>
                  </a:lnTo>
                  <a:lnTo>
                    <a:pt x="2517" y="352"/>
                  </a:lnTo>
                  <a:lnTo>
                    <a:pt x="2539" y="366"/>
                  </a:lnTo>
                  <a:lnTo>
                    <a:pt x="2562" y="381"/>
                  </a:lnTo>
                  <a:lnTo>
                    <a:pt x="2583" y="395"/>
                  </a:lnTo>
                  <a:lnTo>
                    <a:pt x="2605" y="410"/>
                  </a:lnTo>
                  <a:lnTo>
                    <a:pt x="2625" y="426"/>
                  </a:lnTo>
                  <a:lnTo>
                    <a:pt x="2645" y="442"/>
                  </a:lnTo>
                  <a:lnTo>
                    <a:pt x="2665" y="458"/>
                  </a:lnTo>
                  <a:lnTo>
                    <a:pt x="2684" y="475"/>
                  </a:lnTo>
                  <a:lnTo>
                    <a:pt x="2702" y="493"/>
                  </a:lnTo>
                  <a:lnTo>
                    <a:pt x="2720" y="511"/>
                  </a:lnTo>
                  <a:lnTo>
                    <a:pt x="2738" y="529"/>
                  </a:lnTo>
                  <a:lnTo>
                    <a:pt x="2753" y="548"/>
                  </a:lnTo>
                  <a:lnTo>
                    <a:pt x="2770" y="567"/>
                  </a:lnTo>
                  <a:lnTo>
                    <a:pt x="2785" y="586"/>
                  </a:lnTo>
                  <a:lnTo>
                    <a:pt x="2800" y="606"/>
                  </a:lnTo>
                  <a:lnTo>
                    <a:pt x="2814" y="626"/>
                  </a:lnTo>
                  <a:lnTo>
                    <a:pt x="2828" y="647"/>
                  </a:lnTo>
                  <a:lnTo>
                    <a:pt x="2841" y="668"/>
                  </a:lnTo>
                  <a:lnTo>
                    <a:pt x="2853" y="690"/>
                  </a:lnTo>
                  <a:lnTo>
                    <a:pt x="2865" y="711"/>
                  </a:lnTo>
                  <a:lnTo>
                    <a:pt x="2877" y="733"/>
                  </a:lnTo>
                  <a:lnTo>
                    <a:pt x="2887" y="756"/>
                  </a:lnTo>
                  <a:lnTo>
                    <a:pt x="2897" y="779"/>
                  </a:lnTo>
                  <a:lnTo>
                    <a:pt x="2906" y="802"/>
                  </a:lnTo>
                  <a:lnTo>
                    <a:pt x="2914" y="826"/>
                  </a:lnTo>
                  <a:lnTo>
                    <a:pt x="2922" y="849"/>
                  </a:lnTo>
                  <a:lnTo>
                    <a:pt x="2929" y="875"/>
                  </a:lnTo>
                  <a:lnTo>
                    <a:pt x="2935" y="899"/>
                  </a:lnTo>
                  <a:lnTo>
                    <a:pt x="2942" y="924"/>
                  </a:lnTo>
                  <a:lnTo>
                    <a:pt x="2947" y="950"/>
                  </a:lnTo>
                  <a:lnTo>
                    <a:pt x="2951" y="976"/>
                  </a:lnTo>
                  <a:lnTo>
                    <a:pt x="2955" y="1002"/>
                  </a:lnTo>
                  <a:lnTo>
                    <a:pt x="2959" y="1028"/>
                  </a:lnTo>
                  <a:lnTo>
                    <a:pt x="2961" y="1055"/>
                  </a:lnTo>
                  <a:lnTo>
                    <a:pt x="2963" y="1083"/>
                  </a:lnTo>
                  <a:lnTo>
                    <a:pt x="2964" y="1110"/>
                  </a:lnTo>
                  <a:lnTo>
                    <a:pt x="2964" y="1139"/>
                  </a:lnTo>
                  <a:lnTo>
                    <a:pt x="2964" y="1139"/>
                  </a:lnTo>
                  <a:close/>
                  <a:moveTo>
                    <a:pt x="2294" y="1248"/>
                  </a:moveTo>
                  <a:lnTo>
                    <a:pt x="2294" y="1248"/>
                  </a:lnTo>
                  <a:lnTo>
                    <a:pt x="2293" y="1218"/>
                  </a:lnTo>
                  <a:lnTo>
                    <a:pt x="2291" y="1191"/>
                  </a:lnTo>
                  <a:lnTo>
                    <a:pt x="2288" y="1164"/>
                  </a:lnTo>
                  <a:lnTo>
                    <a:pt x="2282" y="1137"/>
                  </a:lnTo>
                  <a:lnTo>
                    <a:pt x="2276" y="1111"/>
                  </a:lnTo>
                  <a:lnTo>
                    <a:pt x="2269" y="1087"/>
                  </a:lnTo>
                  <a:lnTo>
                    <a:pt x="2260" y="1063"/>
                  </a:lnTo>
                  <a:lnTo>
                    <a:pt x="2250" y="1040"/>
                  </a:lnTo>
                  <a:lnTo>
                    <a:pt x="2238" y="1018"/>
                  </a:lnTo>
                  <a:lnTo>
                    <a:pt x="2225" y="996"/>
                  </a:lnTo>
                  <a:lnTo>
                    <a:pt x="2211" y="976"/>
                  </a:lnTo>
                  <a:lnTo>
                    <a:pt x="2195" y="956"/>
                  </a:lnTo>
                  <a:lnTo>
                    <a:pt x="2178" y="937"/>
                  </a:lnTo>
                  <a:lnTo>
                    <a:pt x="2160" y="919"/>
                  </a:lnTo>
                  <a:lnTo>
                    <a:pt x="2140" y="902"/>
                  </a:lnTo>
                  <a:lnTo>
                    <a:pt x="2120" y="885"/>
                  </a:lnTo>
                  <a:lnTo>
                    <a:pt x="2098" y="870"/>
                  </a:lnTo>
                  <a:lnTo>
                    <a:pt x="2075" y="856"/>
                  </a:lnTo>
                  <a:lnTo>
                    <a:pt x="2050" y="842"/>
                  </a:lnTo>
                  <a:lnTo>
                    <a:pt x="2025" y="829"/>
                  </a:lnTo>
                  <a:lnTo>
                    <a:pt x="1997" y="818"/>
                  </a:lnTo>
                  <a:lnTo>
                    <a:pt x="1970" y="807"/>
                  </a:lnTo>
                  <a:lnTo>
                    <a:pt x="1940" y="798"/>
                  </a:lnTo>
                  <a:lnTo>
                    <a:pt x="1910" y="789"/>
                  </a:lnTo>
                  <a:lnTo>
                    <a:pt x="1878" y="782"/>
                  </a:lnTo>
                  <a:lnTo>
                    <a:pt x="1845" y="775"/>
                  </a:lnTo>
                  <a:lnTo>
                    <a:pt x="1811" y="770"/>
                  </a:lnTo>
                  <a:lnTo>
                    <a:pt x="1775" y="765"/>
                  </a:lnTo>
                  <a:lnTo>
                    <a:pt x="1740" y="761"/>
                  </a:lnTo>
                  <a:lnTo>
                    <a:pt x="1702" y="759"/>
                  </a:lnTo>
                  <a:lnTo>
                    <a:pt x="1663" y="757"/>
                  </a:lnTo>
                  <a:lnTo>
                    <a:pt x="1624" y="757"/>
                  </a:lnTo>
                  <a:lnTo>
                    <a:pt x="659" y="757"/>
                  </a:lnTo>
                  <a:lnTo>
                    <a:pt x="659" y="1770"/>
                  </a:lnTo>
                  <a:lnTo>
                    <a:pt x="1574" y="1770"/>
                  </a:lnTo>
                  <a:lnTo>
                    <a:pt x="1574" y="1770"/>
                  </a:lnTo>
                  <a:lnTo>
                    <a:pt x="1614" y="1769"/>
                  </a:lnTo>
                  <a:lnTo>
                    <a:pt x="1653" y="1768"/>
                  </a:lnTo>
                  <a:lnTo>
                    <a:pt x="1692" y="1765"/>
                  </a:lnTo>
                  <a:lnTo>
                    <a:pt x="1729" y="1762"/>
                  </a:lnTo>
                  <a:lnTo>
                    <a:pt x="1766" y="1758"/>
                  </a:lnTo>
                  <a:lnTo>
                    <a:pt x="1801" y="1752"/>
                  </a:lnTo>
                  <a:lnTo>
                    <a:pt x="1835" y="1745"/>
                  </a:lnTo>
                  <a:lnTo>
                    <a:pt x="1869" y="1738"/>
                  </a:lnTo>
                  <a:lnTo>
                    <a:pt x="1901" y="1729"/>
                  </a:lnTo>
                  <a:lnTo>
                    <a:pt x="1932" y="1720"/>
                  </a:lnTo>
                  <a:lnTo>
                    <a:pt x="1963" y="1709"/>
                  </a:lnTo>
                  <a:lnTo>
                    <a:pt x="1991" y="1698"/>
                  </a:lnTo>
                  <a:lnTo>
                    <a:pt x="2019" y="1685"/>
                  </a:lnTo>
                  <a:lnTo>
                    <a:pt x="2046" y="1672"/>
                  </a:lnTo>
                  <a:lnTo>
                    <a:pt x="2071" y="1657"/>
                  </a:lnTo>
                  <a:lnTo>
                    <a:pt x="2095" y="1641"/>
                  </a:lnTo>
                  <a:lnTo>
                    <a:pt x="2118" y="1624"/>
                  </a:lnTo>
                  <a:lnTo>
                    <a:pt x="2140" y="1606"/>
                  </a:lnTo>
                  <a:lnTo>
                    <a:pt x="2160" y="1588"/>
                  </a:lnTo>
                  <a:lnTo>
                    <a:pt x="2179" y="1568"/>
                  </a:lnTo>
                  <a:lnTo>
                    <a:pt x="2197" y="1547"/>
                  </a:lnTo>
                  <a:lnTo>
                    <a:pt x="2214" y="1525"/>
                  </a:lnTo>
                  <a:lnTo>
                    <a:pt x="2229" y="1502"/>
                  </a:lnTo>
                  <a:lnTo>
                    <a:pt x="2242" y="1478"/>
                  </a:lnTo>
                  <a:lnTo>
                    <a:pt x="2254" y="1453"/>
                  </a:lnTo>
                  <a:lnTo>
                    <a:pt x="2264" y="1427"/>
                  </a:lnTo>
                  <a:lnTo>
                    <a:pt x="2273" y="1399"/>
                  </a:lnTo>
                  <a:lnTo>
                    <a:pt x="2280" y="1372"/>
                  </a:lnTo>
                  <a:lnTo>
                    <a:pt x="2286" y="1342"/>
                  </a:lnTo>
                  <a:lnTo>
                    <a:pt x="2291" y="1312"/>
                  </a:lnTo>
                  <a:lnTo>
                    <a:pt x="2293" y="1280"/>
                  </a:lnTo>
                  <a:lnTo>
                    <a:pt x="2294" y="1248"/>
                  </a:lnTo>
                  <a:lnTo>
                    <a:pt x="2294" y="1248"/>
                  </a:lnTo>
                  <a:close/>
                  <a:moveTo>
                    <a:pt x="2506" y="2853"/>
                  </a:moveTo>
                  <a:lnTo>
                    <a:pt x="2506" y="2853"/>
                  </a:lnTo>
                  <a:lnTo>
                    <a:pt x="2506" y="2823"/>
                  </a:lnTo>
                  <a:lnTo>
                    <a:pt x="2503" y="2793"/>
                  </a:lnTo>
                  <a:lnTo>
                    <a:pt x="2500" y="2765"/>
                  </a:lnTo>
                  <a:lnTo>
                    <a:pt x="2495" y="2737"/>
                  </a:lnTo>
                  <a:lnTo>
                    <a:pt x="2487" y="2710"/>
                  </a:lnTo>
                  <a:lnTo>
                    <a:pt x="2479" y="2684"/>
                  </a:lnTo>
                  <a:lnTo>
                    <a:pt x="2470" y="2659"/>
                  </a:lnTo>
                  <a:lnTo>
                    <a:pt x="2458" y="2634"/>
                  </a:lnTo>
                  <a:lnTo>
                    <a:pt x="2445" y="2611"/>
                  </a:lnTo>
                  <a:lnTo>
                    <a:pt x="2431" y="2589"/>
                  </a:lnTo>
                  <a:lnTo>
                    <a:pt x="2415" y="2567"/>
                  </a:lnTo>
                  <a:lnTo>
                    <a:pt x="2398" y="2546"/>
                  </a:lnTo>
                  <a:lnTo>
                    <a:pt x="2379" y="2526"/>
                  </a:lnTo>
                  <a:lnTo>
                    <a:pt x="2358" y="2507"/>
                  </a:lnTo>
                  <a:lnTo>
                    <a:pt x="2336" y="2489"/>
                  </a:lnTo>
                  <a:lnTo>
                    <a:pt x="2313" y="2473"/>
                  </a:lnTo>
                  <a:lnTo>
                    <a:pt x="2288" y="2457"/>
                  </a:lnTo>
                  <a:lnTo>
                    <a:pt x="2260" y="2441"/>
                  </a:lnTo>
                  <a:lnTo>
                    <a:pt x="2232" y="2427"/>
                  </a:lnTo>
                  <a:lnTo>
                    <a:pt x="2202" y="2414"/>
                  </a:lnTo>
                  <a:lnTo>
                    <a:pt x="2171" y="2402"/>
                  </a:lnTo>
                  <a:lnTo>
                    <a:pt x="2138" y="2391"/>
                  </a:lnTo>
                  <a:lnTo>
                    <a:pt x="2103" y="2380"/>
                  </a:lnTo>
                  <a:lnTo>
                    <a:pt x="2068" y="2372"/>
                  </a:lnTo>
                  <a:lnTo>
                    <a:pt x="2030" y="2363"/>
                  </a:lnTo>
                  <a:lnTo>
                    <a:pt x="1991" y="2356"/>
                  </a:lnTo>
                  <a:lnTo>
                    <a:pt x="1950" y="2351"/>
                  </a:lnTo>
                  <a:lnTo>
                    <a:pt x="1908" y="2345"/>
                  </a:lnTo>
                  <a:lnTo>
                    <a:pt x="1864" y="2341"/>
                  </a:lnTo>
                  <a:lnTo>
                    <a:pt x="1817" y="2339"/>
                  </a:lnTo>
                  <a:lnTo>
                    <a:pt x="1771" y="2337"/>
                  </a:lnTo>
                  <a:lnTo>
                    <a:pt x="1722" y="2337"/>
                  </a:lnTo>
                  <a:lnTo>
                    <a:pt x="659" y="2337"/>
                  </a:lnTo>
                  <a:lnTo>
                    <a:pt x="659" y="3382"/>
                  </a:lnTo>
                  <a:lnTo>
                    <a:pt x="1770" y="3382"/>
                  </a:lnTo>
                  <a:lnTo>
                    <a:pt x="1770" y="3382"/>
                  </a:lnTo>
                  <a:lnTo>
                    <a:pt x="1812" y="3381"/>
                  </a:lnTo>
                  <a:lnTo>
                    <a:pt x="1854" y="3380"/>
                  </a:lnTo>
                  <a:lnTo>
                    <a:pt x="1894" y="3377"/>
                  </a:lnTo>
                  <a:lnTo>
                    <a:pt x="1933" y="3373"/>
                  </a:lnTo>
                  <a:lnTo>
                    <a:pt x="1971" y="3368"/>
                  </a:lnTo>
                  <a:lnTo>
                    <a:pt x="2009" y="3363"/>
                  </a:lnTo>
                  <a:lnTo>
                    <a:pt x="2044" y="3356"/>
                  </a:lnTo>
                  <a:lnTo>
                    <a:pt x="2078" y="3348"/>
                  </a:lnTo>
                  <a:lnTo>
                    <a:pt x="2112" y="3339"/>
                  </a:lnTo>
                  <a:lnTo>
                    <a:pt x="2145" y="3329"/>
                  </a:lnTo>
                  <a:lnTo>
                    <a:pt x="2175" y="3318"/>
                  </a:lnTo>
                  <a:lnTo>
                    <a:pt x="2204" y="3306"/>
                  </a:lnTo>
                  <a:lnTo>
                    <a:pt x="2233" y="3294"/>
                  </a:lnTo>
                  <a:lnTo>
                    <a:pt x="2260" y="3279"/>
                  </a:lnTo>
                  <a:lnTo>
                    <a:pt x="2285" y="3264"/>
                  </a:lnTo>
                  <a:lnTo>
                    <a:pt x="2311" y="3248"/>
                  </a:lnTo>
                  <a:lnTo>
                    <a:pt x="2333" y="3231"/>
                  </a:lnTo>
                  <a:lnTo>
                    <a:pt x="2355" y="3213"/>
                  </a:lnTo>
                  <a:lnTo>
                    <a:pt x="2376" y="3194"/>
                  </a:lnTo>
                  <a:lnTo>
                    <a:pt x="2395" y="3174"/>
                  </a:lnTo>
                  <a:lnTo>
                    <a:pt x="2412" y="3153"/>
                  </a:lnTo>
                  <a:lnTo>
                    <a:pt x="2428" y="3131"/>
                  </a:lnTo>
                  <a:lnTo>
                    <a:pt x="2443" y="3106"/>
                  </a:lnTo>
                  <a:lnTo>
                    <a:pt x="2456" y="3082"/>
                  </a:lnTo>
                  <a:lnTo>
                    <a:pt x="2467" y="3057"/>
                  </a:lnTo>
                  <a:lnTo>
                    <a:pt x="2478" y="3031"/>
                  </a:lnTo>
                  <a:lnTo>
                    <a:pt x="2486" y="3005"/>
                  </a:lnTo>
                  <a:lnTo>
                    <a:pt x="2494" y="2976"/>
                  </a:lnTo>
                  <a:lnTo>
                    <a:pt x="2499" y="2947"/>
                  </a:lnTo>
                  <a:lnTo>
                    <a:pt x="2503" y="2916"/>
                  </a:lnTo>
                  <a:lnTo>
                    <a:pt x="2505" y="2886"/>
                  </a:lnTo>
                  <a:lnTo>
                    <a:pt x="2506" y="2853"/>
                  </a:lnTo>
                  <a:lnTo>
                    <a:pt x="2506" y="2853"/>
                  </a:lnTo>
                  <a:close/>
                  <a:moveTo>
                    <a:pt x="3622" y="3976"/>
                  </a:moveTo>
                  <a:lnTo>
                    <a:pt x="3622" y="0"/>
                  </a:lnTo>
                  <a:lnTo>
                    <a:pt x="4282" y="0"/>
                  </a:lnTo>
                  <a:lnTo>
                    <a:pt x="4282" y="3976"/>
                  </a:lnTo>
                  <a:lnTo>
                    <a:pt x="3622" y="3976"/>
                  </a:lnTo>
                  <a:close/>
                  <a:moveTo>
                    <a:pt x="6630" y="3976"/>
                  </a:moveTo>
                  <a:lnTo>
                    <a:pt x="6630" y="3622"/>
                  </a:lnTo>
                  <a:lnTo>
                    <a:pt x="6630" y="3622"/>
                  </a:lnTo>
                  <a:lnTo>
                    <a:pt x="6611" y="3643"/>
                  </a:lnTo>
                  <a:lnTo>
                    <a:pt x="6592" y="3665"/>
                  </a:lnTo>
                  <a:lnTo>
                    <a:pt x="6572" y="3686"/>
                  </a:lnTo>
                  <a:lnTo>
                    <a:pt x="6551" y="3707"/>
                  </a:lnTo>
                  <a:lnTo>
                    <a:pt x="6530" y="3727"/>
                  </a:lnTo>
                  <a:lnTo>
                    <a:pt x="6508" y="3747"/>
                  </a:lnTo>
                  <a:lnTo>
                    <a:pt x="6486" y="3766"/>
                  </a:lnTo>
                  <a:lnTo>
                    <a:pt x="6463" y="3785"/>
                  </a:lnTo>
                  <a:lnTo>
                    <a:pt x="6439" y="3803"/>
                  </a:lnTo>
                  <a:lnTo>
                    <a:pt x="6415" y="3821"/>
                  </a:lnTo>
                  <a:lnTo>
                    <a:pt x="6389" y="3838"/>
                  </a:lnTo>
                  <a:lnTo>
                    <a:pt x="6364" y="3855"/>
                  </a:lnTo>
                  <a:lnTo>
                    <a:pt x="6338" y="3872"/>
                  </a:lnTo>
                  <a:lnTo>
                    <a:pt x="6310" y="3887"/>
                  </a:lnTo>
                  <a:lnTo>
                    <a:pt x="6282" y="3902"/>
                  </a:lnTo>
                  <a:lnTo>
                    <a:pt x="6254" y="3916"/>
                  </a:lnTo>
                  <a:lnTo>
                    <a:pt x="6224" y="3930"/>
                  </a:lnTo>
                  <a:lnTo>
                    <a:pt x="6195" y="3942"/>
                  </a:lnTo>
                  <a:lnTo>
                    <a:pt x="6164" y="3955"/>
                  </a:lnTo>
                  <a:lnTo>
                    <a:pt x="6133" y="3966"/>
                  </a:lnTo>
                  <a:lnTo>
                    <a:pt x="6101" y="3977"/>
                  </a:lnTo>
                  <a:lnTo>
                    <a:pt x="6068" y="3986"/>
                  </a:lnTo>
                  <a:lnTo>
                    <a:pt x="6034" y="3996"/>
                  </a:lnTo>
                  <a:lnTo>
                    <a:pt x="6000" y="4003"/>
                  </a:lnTo>
                  <a:lnTo>
                    <a:pt x="5966" y="4011"/>
                  </a:lnTo>
                  <a:lnTo>
                    <a:pt x="5930" y="4017"/>
                  </a:lnTo>
                  <a:lnTo>
                    <a:pt x="5893" y="4022"/>
                  </a:lnTo>
                  <a:lnTo>
                    <a:pt x="5855" y="4027"/>
                  </a:lnTo>
                  <a:lnTo>
                    <a:pt x="5817" y="4031"/>
                  </a:lnTo>
                  <a:lnTo>
                    <a:pt x="5778" y="4034"/>
                  </a:lnTo>
                  <a:lnTo>
                    <a:pt x="5738" y="4035"/>
                  </a:lnTo>
                  <a:lnTo>
                    <a:pt x="5698" y="4035"/>
                  </a:lnTo>
                  <a:lnTo>
                    <a:pt x="5698" y="4035"/>
                  </a:lnTo>
                  <a:lnTo>
                    <a:pt x="5648" y="4035"/>
                  </a:lnTo>
                  <a:lnTo>
                    <a:pt x="5597" y="4032"/>
                  </a:lnTo>
                  <a:lnTo>
                    <a:pt x="5547" y="4027"/>
                  </a:lnTo>
                  <a:lnTo>
                    <a:pt x="5497" y="4021"/>
                  </a:lnTo>
                  <a:lnTo>
                    <a:pt x="5449" y="4013"/>
                  </a:lnTo>
                  <a:lnTo>
                    <a:pt x="5402" y="4003"/>
                  </a:lnTo>
                  <a:lnTo>
                    <a:pt x="5354" y="3991"/>
                  </a:lnTo>
                  <a:lnTo>
                    <a:pt x="5308" y="3978"/>
                  </a:lnTo>
                  <a:lnTo>
                    <a:pt x="5263" y="3962"/>
                  </a:lnTo>
                  <a:lnTo>
                    <a:pt x="5219" y="3945"/>
                  </a:lnTo>
                  <a:lnTo>
                    <a:pt x="5177" y="3926"/>
                  </a:lnTo>
                  <a:lnTo>
                    <a:pt x="5135" y="3906"/>
                  </a:lnTo>
                  <a:lnTo>
                    <a:pt x="5095" y="3884"/>
                  </a:lnTo>
                  <a:lnTo>
                    <a:pt x="5056" y="3860"/>
                  </a:lnTo>
                  <a:lnTo>
                    <a:pt x="5018" y="3835"/>
                  </a:lnTo>
                  <a:lnTo>
                    <a:pt x="4982" y="3808"/>
                  </a:lnTo>
                  <a:lnTo>
                    <a:pt x="4947" y="3779"/>
                  </a:lnTo>
                  <a:lnTo>
                    <a:pt x="4915" y="3748"/>
                  </a:lnTo>
                  <a:lnTo>
                    <a:pt x="4883" y="3716"/>
                  </a:lnTo>
                  <a:lnTo>
                    <a:pt x="4855" y="3682"/>
                  </a:lnTo>
                  <a:lnTo>
                    <a:pt x="4840" y="3665"/>
                  </a:lnTo>
                  <a:lnTo>
                    <a:pt x="4828" y="3646"/>
                  </a:lnTo>
                  <a:lnTo>
                    <a:pt x="4814" y="3628"/>
                  </a:lnTo>
                  <a:lnTo>
                    <a:pt x="4802" y="3609"/>
                  </a:lnTo>
                  <a:lnTo>
                    <a:pt x="4790" y="3590"/>
                  </a:lnTo>
                  <a:lnTo>
                    <a:pt x="4779" y="3570"/>
                  </a:lnTo>
                  <a:lnTo>
                    <a:pt x="4768" y="3550"/>
                  </a:lnTo>
                  <a:lnTo>
                    <a:pt x="4757" y="3529"/>
                  </a:lnTo>
                  <a:lnTo>
                    <a:pt x="4748" y="3509"/>
                  </a:lnTo>
                  <a:lnTo>
                    <a:pt x="4738" y="3487"/>
                  </a:lnTo>
                  <a:lnTo>
                    <a:pt x="4730" y="3466"/>
                  </a:lnTo>
                  <a:lnTo>
                    <a:pt x="4722" y="3444"/>
                  </a:lnTo>
                  <a:lnTo>
                    <a:pt x="4715" y="3421"/>
                  </a:lnTo>
                  <a:lnTo>
                    <a:pt x="4708" y="3399"/>
                  </a:lnTo>
                  <a:lnTo>
                    <a:pt x="4701" y="3375"/>
                  </a:lnTo>
                  <a:lnTo>
                    <a:pt x="4696" y="3351"/>
                  </a:lnTo>
                  <a:lnTo>
                    <a:pt x="4691" y="3327"/>
                  </a:lnTo>
                  <a:lnTo>
                    <a:pt x="4687" y="3303"/>
                  </a:lnTo>
                  <a:lnTo>
                    <a:pt x="4682" y="3278"/>
                  </a:lnTo>
                  <a:lnTo>
                    <a:pt x="4679" y="3253"/>
                  </a:lnTo>
                  <a:lnTo>
                    <a:pt x="4677" y="3227"/>
                  </a:lnTo>
                  <a:lnTo>
                    <a:pt x="4676" y="3201"/>
                  </a:lnTo>
                  <a:lnTo>
                    <a:pt x="4675" y="3175"/>
                  </a:lnTo>
                  <a:lnTo>
                    <a:pt x="4674" y="3147"/>
                  </a:lnTo>
                  <a:lnTo>
                    <a:pt x="4674" y="3136"/>
                  </a:lnTo>
                  <a:lnTo>
                    <a:pt x="4674" y="3136"/>
                  </a:lnTo>
                  <a:lnTo>
                    <a:pt x="4675" y="3108"/>
                  </a:lnTo>
                  <a:lnTo>
                    <a:pt x="4676" y="3079"/>
                  </a:lnTo>
                  <a:lnTo>
                    <a:pt x="4677" y="3051"/>
                  </a:lnTo>
                  <a:lnTo>
                    <a:pt x="4680" y="3023"/>
                  </a:lnTo>
                  <a:lnTo>
                    <a:pt x="4683" y="2997"/>
                  </a:lnTo>
                  <a:lnTo>
                    <a:pt x="4687" y="2970"/>
                  </a:lnTo>
                  <a:lnTo>
                    <a:pt x="4692" y="2945"/>
                  </a:lnTo>
                  <a:lnTo>
                    <a:pt x="4697" y="2918"/>
                  </a:lnTo>
                  <a:lnTo>
                    <a:pt x="4702" y="2893"/>
                  </a:lnTo>
                  <a:lnTo>
                    <a:pt x="4710" y="2869"/>
                  </a:lnTo>
                  <a:lnTo>
                    <a:pt x="4716" y="2845"/>
                  </a:lnTo>
                  <a:lnTo>
                    <a:pt x="4724" y="2821"/>
                  </a:lnTo>
                  <a:lnTo>
                    <a:pt x="4733" y="2797"/>
                  </a:lnTo>
                  <a:lnTo>
                    <a:pt x="4742" y="2774"/>
                  </a:lnTo>
                  <a:lnTo>
                    <a:pt x="4752" y="2752"/>
                  </a:lnTo>
                  <a:lnTo>
                    <a:pt x="4762" y="2730"/>
                  </a:lnTo>
                  <a:lnTo>
                    <a:pt x="4773" y="2709"/>
                  </a:lnTo>
                  <a:lnTo>
                    <a:pt x="4784" y="2688"/>
                  </a:lnTo>
                  <a:lnTo>
                    <a:pt x="4797" y="2667"/>
                  </a:lnTo>
                  <a:lnTo>
                    <a:pt x="4810" y="2647"/>
                  </a:lnTo>
                  <a:lnTo>
                    <a:pt x="4823" y="2627"/>
                  </a:lnTo>
                  <a:lnTo>
                    <a:pt x="4837" y="2608"/>
                  </a:lnTo>
                  <a:lnTo>
                    <a:pt x="4852" y="2589"/>
                  </a:lnTo>
                  <a:lnTo>
                    <a:pt x="4866" y="2571"/>
                  </a:lnTo>
                  <a:lnTo>
                    <a:pt x="4882" y="2554"/>
                  </a:lnTo>
                  <a:lnTo>
                    <a:pt x="4898" y="2536"/>
                  </a:lnTo>
                  <a:lnTo>
                    <a:pt x="4915" y="2519"/>
                  </a:lnTo>
                  <a:lnTo>
                    <a:pt x="4932" y="2503"/>
                  </a:lnTo>
                  <a:lnTo>
                    <a:pt x="4950" y="2487"/>
                  </a:lnTo>
                  <a:lnTo>
                    <a:pt x="4967" y="2472"/>
                  </a:lnTo>
                  <a:lnTo>
                    <a:pt x="4986" y="2456"/>
                  </a:lnTo>
                  <a:lnTo>
                    <a:pt x="5005" y="2441"/>
                  </a:lnTo>
                  <a:lnTo>
                    <a:pt x="5025" y="2427"/>
                  </a:lnTo>
                  <a:lnTo>
                    <a:pt x="5045" y="2414"/>
                  </a:lnTo>
                  <a:lnTo>
                    <a:pt x="5066" y="2400"/>
                  </a:lnTo>
                  <a:lnTo>
                    <a:pt x="5087" y="2387"/>
                  </a:lnTo>
                  <a:lnTo>
                    <a:pt x="5131" y="2363"/>
                  </a:lnTo>
                  <a:lnTo>
                    <a:pt x="5177" y="2341"/>
                  </a:lnTo>
                  <a:lnTo>
                    <a:pt x="5224" y="2320"/>
                  </a:lnTo>
                  <a:lnTo>
                    <a:pt x="5272" y="2301"/>
                  </a:lnTo>
                  <a:lnTo>
                    <a:pt x="5323" y="2284"/>
                  </a:lnTo>
                  <a:lnTo>
                    <a:pt x="5375" y="2269"/>
                  </a:lnTo>
                  <a:lnTo>
                    <a:pt x="5428" y="2255"/>
                  </a:lnTo>
                  <a:lnTo>
                    <a:pt x="5484" y="2243"/>
                  </a:lnTo>
                  <a:lnTo>
                    <a:pt x="5540" y="2234"/>
                  </a:lnTo>
                  <a:lnTo>
                    <a:pt x="5597" y="2226"/>
                  </a:lnTo>
                  <a:lnTo>
                    <a:pt x="5656" y="2219"/>
                  </a:lnTo>
                  <a:lnTo>
                    <a:pt x="5716" y="2215"/>
                  </a:lnTo>
                  <a:lnTo>
                    <a:pt x="5777" y="2212"/>
                  </a:lnTo>
                  <a:lnTo>
                    <a:pt x="5839" y="2212"/>
                  </a:lnTo>
                  <a:lnTo>
                    <a:pt x="5839" y="2212"/>
                  </a:lnTo>
                  <a:lnTo>
                    <a:pt x="5903" y="2212"/>
                  </a:lnTo>
                  <a:lnTo>
                    <a:pt x="5964" y="2214"/>
                  </a:lnTo>
                  <a:lnTo>
                    <a:pt x="6023" y="2216"/>
                  </a:lnTo>
                  <a:lnTo>
                    <a:pt x="6080" y="2220"/>
                  </a:lnTo>
                  <a:lnTo>
                    <a:pt x="6134" y="2224"/>
                  </a:lnTo>
                  <a:lnTo>
                    <a:pt x="6186" y="2231"/>
                  </a:lnTo>
                  <a:lnTo>
                    <a:pt x="6236" y="2237"/>
                  </a:lnTo>
                  <a:lnTo>
                    <a:pt x="6284" y="2244"/>
                  </a:lnTo>
                  <a:lnTo>
                    <a:pt x="6332" y="2253"/>
                  </a:lnTo>
                  <a:lnTo>
                    <a:pt x="6378" y="2262"/>
                  </a:lnTo>
                  <a:lnTo>
                    <a:pt x="6422" y="2272"/>
                  </a:lnTo>
                  <a:lnTo>
                    <a:pt x="6466" y="2282"/>
                  </a:lnTo>
                  <a:lnTo>
                    <a:pt x="6509" y="2293"/>
                  </a:lnTo>
                  <a:lnTo>
                    <a:pt x="6551" y="2305"/>
                  </a:lnTo>
                  <a:lnTo>
                    <a:pt x="6635" y="2331"/>
                  </a:lnTo>
                  <a:lnTo>
                    <a:pt x="6635" y="2260"/>
                  </a:lnTo>
                  <a:lnTo>
                    <a:pt x="6635" y="2260"/>
                  </a:lnTo>
                  <a:lnTo>
                    <a:pt x="6634" y="2223"/>
                  </a:lnTo>
                  <a:lnTo>
                    <a:pt x="6632" y="2188"/>
                  </a:lnTo>
                  <a:lnTo>
                    <a:pt x="6629" y="2153"/>
                  </a:lnTo>
                  <a:lnTo>
                    <a:pt x="6624" y="2119"/>
                  </a:lnTo>
                  <a:lnTo>
                    <a:pt x="6618" y="2087"/>
                  </a:lnTo>
                  <a:lnTo>
                    <a:pt x="6609" y="2055"/>
                  </a:lnTo>
                  <a:lnTo>
                    <a:pt x="6600" y="2026"/>
                  </a:lnTo>
                  <a:lnTo>
                    <a:pt x="6589" y="1996"/>
                  </a:lnTo>
                  <a:lnTo>
                    <a:pt x="6577" y="1968"/>
                  </a:lnTo>
                  <a:lnTo>
                    <a:pt x="6564" y="1941"/>
                  </a:lnTo>
                  <a:lnTo>
                    <a:pt x="6548" y="1915"/>
                  </a:lnTo>
                  <a:lnTo>
                    <a:pt x="6532" y="1890"/>
                  </a:lnTo>
                  <a:lnTo>
                    <a:pt x="6515" y="1867"/>
                  </a:lnTo>
                  <a:lnTo>
                    <a:pt x="6496" y="1845"/>
                  </a:lnTo>
                  <a:lnTo>
                    <a:pt x="6475" y="1824"/>
                  </a:lnTo>
                  <a:lnTo>
                    <a:pt x="6452" y="1803"/>
                  </a:lnTo>
                  <a:lnTo>
                    <a:pt x="6429" y="1784"/>
                  </a:lnTo>
                  <a:lnTo>
                    <a:pt x="6405" y="1767"/>
                  </a:lnTo>
                  <a:lnTo>
                    <a:pt x="6380" y="1750"/>
                  </a:lnTo>
                  <a:lnTo>
                    <a:pt x="6353" y="1735"/>
                  </a:lnTo>
                  <a:lnTo>
                    <a:pt x="6324" y="1721"/>
                  </a:lnTo>
                  <a:lnTo>
                    <a:pt x="6294" y="1707"/>
                  </a:lnTo>
                  <a:lnTo>
                    <a:pt x="6263" y="1696"/>
                  </a:lnTo>
                  <a:lnTo>
                    <a:pt x="6231" y="1685"/>
                  </a:lnTo>
                  <a:lnTo>
                    <a:pt x="6197" y="1676"/>
                  </a:lnTo>
                  <a:lnTo>
                    <a:pt x="6162" y="1668"/>
                  </a:lnTo>
                  <a:lnTo>
                    <a:pt x="6126" y="1661"/>
                  </a:lnTo>
                  <a:lnTo>
                    <a:pt x="6089" y="1656"/>
                  </a:lnTo>
                  <a:lnTo>
                    <a:pt x="6050" y="1650"/>
                  </a:lnTo>
                  <a:lnTo>
                    <a:pt x="6011" y="1647"/>
                  </a:lnTo>
                  <a:lnTo>
                    <a:pt x="5969" y="1646"/>
                  </a:lnTo>
                  <a:lnTo>
                    <a:pt x="5927" y="1645"/>
                  </a:lnTo>
                  <a:lnTo>
                    <a:pt x="5927" y="1645"/>
                  </a:lnTo>
                  <a:lnTo>
                    <a:pt x="5868" y="1646"/>
                  </a:lnTo>
                  <a:lnTo>
                    <a:pt x="5810" y="1648"/>
                  </a:lnTo>
                  <a:lnTo>
                    <a:pt x="5754" y="1653"/>
                  </a:lnTo>
                  <a:lnTo>
                    <a:pt x="5699" y="1658"/>
                  </a:lnTo>
                  <a:lnTo>
                    <a:pt x="5647" y="1664"/>
                  </a:lnTo>
                  <a:lnTo>
                    <a:pt x="5594" y="1673"/>
                  </a:lnTo>
                  <a:lnTo>
                    <a:pt x="5544" y="1683"/>
                  </a:lnTo>
                  <a:lnTo>
                    <a:pt x="5493" y="1694"/>
                  </a:lnTo>
                  <a:lnTo>
                    <a:pt x="5444" y="1706"/>
                  </a:lnTo>
                  <a:lnTo>
                    <a:pt x="5395" y="1720"/>
                  </a:lnTo>
                  <a:lnTo>
                    <a:pt x="5347" y="1734"/>
                  </a:lnTo>
                  <a:lnTo>
                    <a:pt x="5299" y="1750"/>
                  </a:lnTo>
                  <a:lnTo>
                    <a:pt x="5250" y="1767"/>
                  </a:lnTo>
                  <a:lnTo>
                    <a:pt x="5202" y="1785"/>
                  </a:lnTo>
                  <a:lnTo>
                    <a:pt x="5154" y="1804"/>
                  </a:lnTo>
                  <a:lnTo>
                    <a:pt x="5105" y="1824"/>
                  </a:lnTo>
                  <a:lnTo>
                    <a:pt x="4924" y="1296"/>
                  </a:lnTo>
                  <a:lnTo>
                    <a:pt x="4924" y="1296"/>
                  </a:lnTo>
                  <a:lnTo>
                    <a:pt x="4984" y="1270"/>
                  </a:lnTo>
                  <a:lnTo>
                    <a:pt x="5043" y="1245"/>
                  </a:lnTo>
                  <a:lnTo>
                    <a:pt x="5103" y="1222"/>
                  </a:lnTo>
                  <a:lnTo>
                    <a:pt x="5163" y="1198"/>
                  </a:lnTo>
                  <a:lnTo>
                    <a:pt x="5224" y="1177"/>
                  </a:lnTo>
                  <a:lnTo>
                    <a:pt x="5287" y="1158"/>
                  </a:lnTo>
                  <a:lnTo>
                    <a:pt x="5350" y="1140"/>
                  </a:lnTo>
                  <a:lnTo>
                    <a:pt x="5415" y="1123"/>
                  </a:lnTo>
                  <a:lnTo>
                    <a:pt x="5482" y="1108"/>
                  </a:lnTo>
                  <a:lnTo>
                    <a:pt x="5551" y="1095"/>
                  </a:lnTo>
                  <a:lnTo>
                    <a:pt x="5623" y="1084"/>
                  </a:lnTo>
                  <a:lnTo>
                    <a:pt x="5696" y="1074"/>
                  </a:lnTo>
                  <a:lnTo>
                    <a:pt x="5772" y="1067"/>
                  </a:lnTo>
                  <a:lnTo>
                    <a:pt x="5852" y="1061"/>
                  </a:lnTo>
                  <a:lnTo>
                    <a:pt x="5934" y="1058"/>
                  </a:lnTo>
                  <a:lnTo>
                    <a:pt x="6020" y="1057"/>
                  </a:lnTo>
                  <a:lnTo>
                    <a:pt x="6020" y="1057"/>
                  </a:lnTo>
                  <a:lnTo>
                    <a:pt x="6059" y="1058"/>
                  </a:lnTo>
                  <a:lnTo>
                    <a:pt x="6098" y="1058"/>
                  </a:lnTo>
                  <a:lnTo>
                    <a:pt x="6137" y="1060"/>
                  </a:lnTo>
                  <a:lnTo>
                    <a:pt x="6175" y="1062"/>
                  </a:lnTo>
                  <a:lnTo>
                    <a:pt x="6212" y="1065"/>
                  </a:lnTo>
                  <a:lnTo>
                    <a:pt x="6247" y="1068"/>
                  </a:lnTo>
                  <a:lnTo>
                    <a:pt x="6283" y="1072"/>
                  </a:lnTo>
                  <a:lnTo>
                    <a:pt x="6318" y="1078"/>
                  </a:lnTo>
                  <a:lnTo>
                    <a:pt x="6353" y="1083"/>
                  </a:lnTo>
                  <a:lnTo>
                    <a:pt x="6386" y="1089"/>
                  </a:lnTo>
                  <a:lnTo>
                    <a:pt x="6420" y="1095"/>
                  </a:lnTo>
                  <a:lnTo>
                    <a:pt x="6452" y="1103"/>
                  </a:lnTo>
                  <a:lnTo>
                    <a:pt x="6484" y="1111"/>
                  </a:lnTo>
                  <a:lnTo>
                    <a:pt x="6516" y="1120"/>
                  </a:lnTo>
                  <a:lnTo>
                    <a:pt x="6546" y="1129"/>
                  </a:lnTo>
                  <a:lnTo>
                    <a:pt x="6576" y="1139"/>
                  </a:lnTo>
                  <a:lnTo>
                    <a:pt x="6605" y="1149"/>
                  </a:lnTo>
                  <a:lnTo>
                    <a:pt x="6634" y="1160"/>
                  </a:lnTo>
                  <a:lnTo>
                    <a:pt x="6662" y="1171"/>
                  </a:lnTo>
                  <a:lnTo>
                    <a:pt x="6690" y="1184"/>
                  </a:lnTo>
                  <a:lnTo>
                    <a:pt x="6716" y="1196"/>
                  </a:lnTo>
                  <a:lnTo>
                    <a:pt x="6743" y="1210"/>
                  </a:lnTo>
                  <a:lnTo>
                    <a:pt x="6768" y="1224"/>
                  </a:lnTo>
                  <a:lnTo>
                    <a:pt x="6793" y="1238"/>
                  </a:lnTo>
                  <a:lnTo>
                    <a:pt x="6817" y="1253"/>
                  </a:lnTo>
                  <a:lnTo>
                    <a:pt x="6842" y="1269"/>
                  </a:lnTo>
                  <a:lnTo>
                    <a:pt x="6865" y="1286"/>
                  </a:lnTo>
                  <a:lnTo>
                    <a:pt x="6887" y="1303"/>
                  </a:lnTo>
                  <a:lnTo>
                    <a:pt x="6909" y="1320"/>
                  </a:lnTo>
                  <a:lnTo>
                    <a:pt x="6930" y="1338"/>
                  </a:lnTo>
                  <a:lnTo>
                    <a:pt x="6951" y="1357"/>
                  </a:lnTo>
                  <a:lnTo>
                    <a:pt x="6971" y="1376"/>
                  </a:lnTo>
                  <a:lnTo>
                    <a:pt x="6990" y="1396"/>
                  </a:lnTo>
                  <a:lnTo>
                    <a:pt x="7009" y="1416"/>
                  </a:lnTo>
                  <a:lnTo>
                    <a:pt x="7027" y="1437"/>
                  </a:lnTo>
                  <a:lnTo>
                    <a:pt x="7045" y="1458"/>
                  </a:lnTo>
                  <a:lnTo>
                    <a:pt x="7061" y="1480"/>
                  </a:lnTo>
                  <a:lnTo>
                    <a:pt x="7077" y="1502"/>
                  </a:lnTo>
                  <a:lnTo>
                    <a:pt x="7093" y="1525"/>
                  </a:lnTo>
                  <a:lnTo>
                    <a:pt x="7108" y="1550"/>
                  </a:lnTo>
                  <a:lnTo>
                    <a:pt x="7122" y="1574"/>
                  </a:lnTo>
                  <a:lnTo>
                    <a:pt x="7136" y="1598"/>
                  </a:lnTo>
                  <a:lnTo>
                    <a:pt x="7149" y="1623"/>
                  </a:lnTo>
                  <a:lnTo>
                    <a:pt x="7161" y="1649"/>
                  </a:lnTo>
                  <a:lnTo>
                    <a:pt x="7174" y="1676"/>
                  </a:lnTo>
                  <a:lnTo>
                    <a:pt x="7184" y="1702"/>
                  </a:lnTo>
                  <a:lnTo>
                    <a:pt x="7196" y="1729"/>
                  </a:lnTo>
                  <a:lnTo>
                    <a:pt x="7206" y="1758"/>
                  </a:lnTo>
                  <a:lnTo>
                    <a:pt x="7215" y="1786"/>
                  </a:lnTo>
                  <a:lnTo>
                    <a:pt x="7224" y="1814"/>
                  </a:lnTo>
                  <a:lnTo>
                    <a:pt x="7232" y="1844"/>
                  </a:lnTo>
                  <a:lnTo>
                    <a:pt x="7240" y="1873"/>
                  </a:lnTo>
                  <a:lnTo>
                    <a:pt x="7247" y="1904"/>
                  </a:lnTo>
                  <a:lnTo>
                    <a:pt x="7253" y="1935"/>
                  </a:lnTo>
                  <a:lnTo>
                    <a:pt x="7259" y="1966"/>
                  </a:lnTo>
                  <a:lnTo>
                    <a:pt x="7264" y="1998"/>
                  </a:lnTo>
                  <a:lnTo>
                    <a:pt x="7269" y="2031"/>
                  </a:lnTo>
                  <a:lnTo>
                    <a:pt x="7273" y="2064"/>
                  </a:lnTo>
                  <a:lnTo>
                    <a:pt x="7276" y="2097"/>
                  </a:lnTo>
                  <a:lnTo>
                    <a:pt x="7279" y="2131"/>
                  </a:lnTo>
                  <a:lnTo>
                    <a:pt x="7281" y="2165"/>
                  </a:lnTo>
                  <a:lnTo>
                    <a:pt x="7282" y="2200"/>
                  </a:lnTo>
                  <a:lnTo>
                    <a:pt x="7283" y="2271"/>
                  </a:lnTo>
                  <a:lnTo>
                    <a:pt x="7283" y="3976"/>
                  </a:lnTo>
                  <a:lnTo>
                    <a:pt x="6630" y="3976"/>
                  </a:lnTo>
                  <a:close/>
                  <a:moveTo>
                    <a:pt x="6646" y="2755"/>
                  </a:moveTo>
                  <a:lnTo>
                    <a:pt x="6646" y="2755"/>
                  </a:lnTo>
                  <a:lnTo>
                    <a:pt x="6613" y="2743"/>
                  </a:lnTo>
                  <a:lnTo>
                    <a:pt x="6580" y="2731"/>
                  </a:lnTo>
                  <a:lnTo>
                    <a:pt x="6545" y="2721"/>
                  </a:lnTo>
                  <a:lnTo>
                    <a:pt x="6508" y="2710"/>
                  </a:lnTo>
                  <a:lnTo>
                    <a:pt x="6470" y="2700"/>
                  </a:lnTo>
                  <a:lnTo>
                    <a:pt x="6431" y="2690"/>
                  </a:lnTo>
                  <a:lnTo>
                    <a:pt x="6390" y="2682"/>
                  </a:lnTo>
                  <a:lnTo>
                    <a:pt x="6349" y="2674"/>
                  </a:lnTo>
                  <a:lnTo>
                    <a:pt x="6307" y="2667"/>
                  </a:lnTo>
                  <a:lnTo>
                    <a:pt x="6264" y="2660"/>
                  </a:lnTo>
                  <a:lnTo>
                    <a:pt x="6220" y="2654"/>
                  </a:lnTo>
                  <a:lnTo>
                    <a:pt x="6175" y="2650"/>
                  </a:lnTo>
                  <a:lnTo>
                    <a:pt x="6129" y="2646"/>
                  </a:lnTo>
                  <a:lnTo>
                    <a:pt x="6082" y="2644"/>
                  </a:lnTo>
                  <a:lnTo>
                    <a:pt x="6035" y="2642"/>
                  </a:lnTo>
                  <a:lnTo>
                    <a:pt x="5988" y="2641"/>
                  </a:lnTo>
                  <a:lnTo>
                    <a:pt x="5988" y="2641"/>
                  </a:lnTo>
                  <a:lnTo>
                    <a:pt x="5949" y="2642"/>
                  </a:lnTo>
                  <a:lnTo>
                    <a:pt x="5912" y="2643"/>
                  </a:lnTo>
                  <a:lnTo>
                    <a:pt x="5875" y="2646"/>
                  </a:lnTo>
                  <a:lnTo>
                    <a:pt x="5840" y="2649"/>
                  </a:lnTo>
                  <a:lnTo>
                    <a:pt x="5806" y="2653"/>
                  </a:lnTo>
                  <a:lnTo>
                    <a:pt x="5773" y="2659"/>
                  </a:lnTo>
                  <a:lnTo>
                    <a:pt x="5740" y="2665"/>
                  </a:lnTo>
                  <a:lnTo>
                    <a:pt x="5710" y="2672"/>
                  </a:lnTo>
                  <a:lnTo>
                    <a:pt x="5679" y="2681"/>
                  </a:lnTo>
                  <a:lnTo>
                    <a:pt x="5651" y="2689"/>
                  </a:lnTo>
                  <a:lnTo>
                    <a:pt x="5624" y="2700"/>
                  </a:lnTo>
                  <a:lnTo>
                    <a:pt x="5596" y="2710"/>
                  </a:lnTo>
                  <a:lnTo>
                    <a:pt x="5571" y="2722"/>
                  </a:lnTo>
                  <a:lnTo>
                    <a:pt x="5547" y="2734"/>
                  </a:lnTo>
                  <a:lnTo>
                    <a:pt x="5524" y="2748"/>
                  </a:lnTo>
                  <a:lnTo>
                    <a:pt x="5503" y="2763"/>
                  </a:lnTo>
                  <a:lnTo>
                    <a:pt x="5482" y="2777"/>
                  </a:lnTo>
                  <a:lnTo>
                    <a:pt x="5463" y="2794"/>
                  </a:lnTo>
                  <a:lnTo>
                    <a:pt x="5444" y="2811"/>
                  </a:lnTo>
                  <a:lnTo>
                    <a:pt x="5427" y="2829"/>
                  </a:lnTo>
                  <a:lnTo>
                    <a:pt x="5412" y="2847"/>
                  </a:lnTo>
                  <a:lnTo>
                    <a:pt x="5398" y="2867"/>
                  </a:lnTo>
                  <a:lnTo>
                    <a:pt x="5385" y="2887"/>
                  </a:lnTo>
                  <a:lnTo>
                    <a:pt x="5373" y="2908"/>
                  </a:lnTo>
                  <a:lnTo>
                    <a:pt x="5363" y="2930"/>
                  </a:lnTo>
                  <a:lnTo>
                    <a:pt x="5353" y="2952"/>
                  </a:lnTo>
                  <a:lnTo>
                    <a:pt x="5346" y="2976"/>
                  </a:lnTo>
                  <a:lnTo>
                    <a:pt x="5340" y="3000"/>
                  </a:lnTo>
                  <a:lnTo>
                    <a:pt x="5334" y="3024"/>
                  </a:lnTo>
                  <a:lnTo>
                    <a:pt x="5331" y="3051"/>
                  </a:lnTo>
                  <a:lnTo>
                    <a:pt x="5329" y="3077"/>
                  </a:lnTo>
                  <a:lnTo>
                    <a:pt x="5328" y="3104"/>
                  </a:lnTo>
                  <a:lnTo>
                    <a:pt x="5328" y="3115"/>
                  </a:lnTo>
                  <a:lnTo>
                    <a:pt x="5328" y="3115"/>
                  </a:lnTo>
                  <a:lnTo>
                    <a:pt x="5329" y="3140"/>
                  </a:lnTo>
                  <a:lnTo>
                    <a:pt x="5331" y="3164"/>
                  </a:lnTo>
                  <a:lnTo>
                    <a:pt x="5334" y="3188"/>
                  </a:lnTo>
                  <a:lnTo>
                    <a:pt x="5340" y="3212"/>
                  </a:lnTo>
                  <a:lnTo>
                    <a:pt x="5345" y="3234"/>
                  </a:lnTo>
                  <a:lnTo>
                    <a:pt x="5352" y="3255"/>
                  </a:lnTo>
                  <a:lnTo>
                    <a:pt x="5362" y="3276"/>
                  </a:lnTo>
                  <a:lnTo>
                    <a:pt x="5371" y="3296"/>
                  </a:lnTo>
                  <a:lnTo>
                    <a:pt x="5382" y="3316"/>
                  </a:lnTo>
                  <a:lnTo>
                    <a:pt x="5394" y="3334"/>
                  </a:lnTo>
                  <a:lnTo>
                    <a:pt x="5408" y="3351"/>
                  </a:lnTo>
                  <a:lnTo>
                    <a:pt x="5422" y="3368"/>
                  </a:lnTo>
                  <a:lnTo>
                    <a:pt x="5438" y="3385"/>
                  </a:lnTo>
                  <a:lnTo>
                    <a:pt x="5453" y="3401"/>
                  </a:lnTo>
                  <a:lnTo>
                    <a:pt x="5471" y="3416"/>
                  </a:lnTo>
                  <a:lnTo>
                    <a:pt x="5489" y="3429"/>
                  </a:lnTo>
                  <a:lnTo>
                    <a:pt x="5509" y="3442"/>
                  </a:lnTo>
                  <a:lnTo>
                    <a:pt x="5529" y="3454"/>
                  </a:lnTo>
                  <a:lnTo>
                    <a:pt x="5550" y="3466"/>
                  </a:lnTo>
                  <a:lnTo>
                    <a:pt x="5571" y="3477"/>
                  </a:lnTo>
                  <a:lnTo>
                    <a:pt x="5594" y="3487"/>
                  </a:lnTo>
                  <a:lnTo>
                    <a:pt x="5617" y="3495"/>
                  </a:lnTo>
                  <a:lnTo>
                    <a:pt x="5642" y="3504"/>
                  </a:lnTo>
                  <a:lnTo>
                    <a:pt x="5666" y="3511"/>
                  </a:lnTo>
                  <a:lnTo>
                    <a:pt x="5691" y="3518"/>
                  </a:lnTo>
                  <a:lnTo>
                    <a:pt x="5717" y="3524"/>
                  </a:lnTo>
                  <a:lnTo>
                    <a:pt x="5744" y="3528"/>
                  </a:lnTo>
                  <a:lnTo>
                    <a:pt x="5771" y="3532"/>
                  </a:lnTo>
                  <a:lnTo>
                    <a:pt x="5798" y="3535"/>
                  </a:lnTo>
                  <a:lnTo>
                    <a:pt x="5827" y="3537"/>
                  </a:lnTo>
                  <a:lnTo>
                    <a:pt x="5855" y="3539"/>
                  </a:lnTo>
                  <a:lnTo>
                    <a:pt x="5883" y="3540"/>
                  </a:lnTo>
                  <a:lnTo>
                    <a:pt x="5883" y="3540"/>
                  </a:lnTo>
                  <a:lnTo>
                    <a:pt x="5924" y="3539"/>
                  </a:lnTo>
                  <a:lnTo>
                    <a:pt x="5964" y="3536"/>
                  </a:lnTo>
                  <a:lnTo>
                    <a:pt x="6003" y="3533"/>
                  </a:lnTo>
                  <a:lnTo>
                    <a:pt x="6041" y="3528"/>
                  </a:lnTo>
                  <a:lnTo>
                    <a:pt x="6079" y="3522"/>
                  </a:lnTo>
                  <a:lnTo>
                    <a:pt x="6116" y="3514"/>
                  </a:lnTo>
                  <a:lnTo>
                    <a:pt x="6152" y="3506"/>
                  </a:lnTo>
                  <a:lnTo>
                    <a:pt x="6186" y="3495"/>
                  </a:lnTo>
                  <a:lnTo>
                    <a:pt x="6221" y="3484"/>
                  </a:lnTo>
                  <a:lnTo>
                    <a:pt x="6254" y="3471"/>
                  </a:lnTo>
                  <a:lnTo>
                    <a:pt x="6285" y="3458"/>
                  </a:lnTo>
                  <a:lnTo>
                    <a:pt x="6317" y="3443"/>
                  </a:lnTo>
                  <a:lnTo>
                    <a:pt x="6346" y="3427"/>
                  </a:lnTo>
                  <a:lnTo>
                    <a:pt x="6375" y="3409"/>
                  </a:lnTo>
                  <a:lnTo>
                    <a:pt x="6402" y="3391"/>
                  </a:lnTo>
                  <a:lnTo>
                    <a:pt x="6428" y="3372"/>
                  </a:lnTo>
                  <a:lnTo>
                    <a:pt x="6454" y="3351"/>
                  </a:lnTo>
                  <a:lnTo>
                    <a:pt x="6477" y="3330"/>
                  </a:lnTo>
                  <a:lnTo>
                    <a:pt x="6499" y="3307"/>
                  </a:lnTo>
                  <a:lnTo>
                    <a:pt x="6520" y="3284"/>
                  </a:lnTo>
                  <a:lnTo>
                    <a:pt x="6539" y="3260"/>
                  </a:lnTo>
                  <a:lnTo>
                    <a:pt x="6557" y="3235"/>
                  </a:lnTo>
                  <a:lnTo>
                    <a:pt x="6573" y="3208"/>
                  </a:lnTo>
                  <a:lnTo>
                    <a:pt x="6588" y="3181"/>
                  </a:lnTo>
                  <a:lnTo>
                    <a:pt x="6602" y="3153"/>
                  </a:lnTo>
                  <a:lnTo>
                    <a:pt x="6613" y="3124"/>
                  </a:lnTo>
                  <a:lnTo>
                    <a:pt x="6623" y="3094"/>
                  </a:lnTo>
                  <a:lnTo>
                    <a:pt x="6631" y="3063"/>
                  </a:lnTo>
                  <a:lnTo>
                    <a:pt x="6638" y="3033"/>
                  </a:lnTo>
                  <a:lnTo>
                    <a:pt x="6642" y="3000"/>
                  </a:lnTo>
                  <a:lnTo>
                    <a:pt x="6645" y="2968"/>
                  </a:lnTo>
                  <a:lnTo>
                    <a:pt x="6646" y="2934"/>
                  </a:lnTo>
                  <a:lnTo>
                    <a:pt x="6646" y="2755"/>
                  </a:lnTo>
                  <a:close/>
                  <a:moveTo>
                    <a:pt x="9125" y="4040"/>
                  </a:moveTo>
                  <a:lnTo>
                    <a:pt x="9125" y="4040"/>
                  </a:lnTo>
                  <a:lnTo>
                    <a:pt x="9085" y="4040"/>
                  </a:lnTo>
                  <a:lnTo>
                    <a:pt x="9046" y="4039"/>
                  </a:lnTo>
                  <a:lnTo>
                    <a:pt x="9006" y="4036"/>
                  </a:lnTo>
                  <a:lnTo>
                    <a:pt x="8967" y="4033"/>
                  </a:lnTo>
                  <a:lnTo>
                    <a:pt x="8929" y="4028"/>
                  </a:lnTo>
                  <a:lnTo>
                    <a:pt x="8890" y="4023"/>
                  </a:lnTo>
                  <a:lnTo>
                    <a:pt x="8853" y="4017"/>
                  </a:lnTo>
                  <a:lnTo>
                    <a:pt x="8816" y="4010"/>
                  </a:lnTo>
                  <a:lnTo>
                    <a:pt x="8779" y="4002"/>
                  </a:lnTo>
                  <a:lnTo>
                    <a:pt x="8742" y="3994"/>
                  </a:lnTo>
                  <a:lnTo>
                    <a:pt x="8706" y="3983"/>
                  </a:lnTo>
                  <a:lnTo>
                    <a:pt x="8671" y="3973"/>
                  </a:lnTo>
                  <a:lnTo>
                    <a:pt x="8635" y="3962"/>
                  </a:lnTo>
                  <a:lnTo>
                    <a:pt x="8600" y="3950"/>
                  </a:lnTo>
                  <a:lnTo>
                    <a:pt x="8565" y="3937"/>
                  </a:lnTo>
                  <a:lnTo>
                    <a:pt x="8532" y="3923"/>
                  </a:lnTo>
                  <a:lnTo>
                    <a:pt x="8498" y="3909"/>
                  </a:lnTo>
                  <a:lnTo>
                    <a:pt x="8466" y="3893"/>
                  </a:lnTo>
                  <a:lnTo>
                    <a:pt x="8433" y="3877"/>
                  </a:lnTo>
                  <a:lnTo>
                    <a:pt x="8401" y="3860"/>
                  </a:lnTo>
                  <a:lnTo>
                    <a:pt x="8370" y="3842"/>
                  </a:lnTo>
                  <a:lnTo>
                    <a:pt x="8339" y="3823"/>
                  </a:lnTo>
                  <a:lnTo>
                    <a:pt x="8309" y="3805"/>
                  </a:lnTo>
                  <a:lnTo>
                    <a:pt x="8278" y="3786"/>
                  </a:lnTo>
                  <a:lnTo>
                    <a:pt x="8250" y="3765"/>
                  </a:lnTo>
                  <a:lnTo>
                    <a:pt x="8220" y="3744"/>
                  </a:lnTo>
                  <a:lnTo>
                    <a:pt x="8193" y="3721"/>
                  </a:lnTo>
                  <a:lnTo>
                    <a:pt x="8165" y="3699"/>
                  </a:lnTo>
                  <a:lnTo>
                    <a:pt x="8138" y="3676"/>
                  </a:lnTo>
                  <a:lnTo>
                    <a:pt x="8112" y="3652"/>
                  </a:lnTo>
                  <a:lnTo>
                    <a:pt x="8086" y="3628"/>
                  </a:lnTo>
                  <a:lnTo>
                    <a:pt x="8061" y="3603"/>
                  </a:lnTo>
                  <a:lnTo>
                    <a:pt x="8036" y="3577"/>
                  </a:lnTo>
                  <a:lnTo>
                    <a:pt x="8012" y="3551"/>
                  </a:lnTo>
                  <a:lnTo>
                    <a:pt x="7989" y="3524"/>
                  </a:lnTo>
                  <a:lnTo>
                    <a:pt x="7967" y="3496"/>
                  </a:lnTo>
                  <a:lnTo>
                    <a:pt x="7945" y="3469"/>
                  </a:lnTo>
                  <a:lnTo>
                    <a:pt x="7924" y="3441"/>
                  </a:lnTo>
                  <a:lnTo>
                    <a:pt x="7903" y="3411"/>
                  </a:lnTo>
                  <a:lnTo>
                    <a:pt x="7883" y="3382"/>
                  </a:lnTo>
                  <a:lnTo>
                    <a:pt x="7864" y="3351"/>
                  </a:lnTo>
                  <a:lnTo>
                    <a:pt x="7845" y="3321"/>
                  </a:lnTo>
                  <a:lnTo>
                    <a:pt x="7828" y="3290"/>
                  </a:lnTo>
                  <a:lnTo>
                    <a:pt x="7810" y="3259"/>
                  </a:lnTo>
                  <a:lnTo>
                    <a:pt x="7795" y="3227"/>
                  </a:lnTo>
                  <a:lnTo>
                    <a:pt x="7779" y="3195"/>
                  </a:lnTo>
                  <a:lnTo>
                    <a:pt x="7764" y="3162"/>
                  </a:lnTo>
                  <a:lnTo>
                    <a:pt x="7750" y="3129"/>
                  </a:lnTo>
                  <a:lnTo>
                    <a:pt x="7737" y="3095"/>
                  </a:lnTo>
                  <a:lnTo>
                    <a:pt x="7724" y="3061"/>
                  </a:lnTo>
                  <a:lnTo>
                    <a:pt x="7712" y="3027"/>
                  </a:lnTo>
                  <a:lnTo>
                    <a:pt x="7702" y="2992"/>
                  </a:lnTo>
                  <a:lnTo>
                    <a:pt x="7692" y="2956"/>
                  </a:lnTo>
                  <a:lnTo>
                    <a:pt x="7683" y="2920"/>
                  </a:lnTo>
                  <a:lnTo>
                    <a:pt x="7675" y="2885"/>
                  </a:lnTo>
                  <a:lnTo>
                    <a:pt x="7667" y="2849"/>
                  </a:lnTo>
                  <a:lnTo>
                    <a:pt x="7660" y="2812"/>
                  </a:lnTo>
                  <a:lnTo>
                    <a:pt x="7655" y="2775"/>
                  </a:lnTo>
                  <a:lnTo>
                    <a:pt x="7649" y="2739"/>
                  </a:lnTo>
                  <a:lnTo>
                    <a:pt x="7645" y="2701"/>
                  </a:lnTo>
                  <a:lnTo>
                    <a:pt x="7642" y="2664"/>
                  </a:lnTo>
                  <a:lnTo>
                    <a:pt x="7640" y="2625"/>
                  </a:lnTo>
                  <a:lnTo>
                    <a:pt x="7639" y="2587"/>
                  </a:lnTo>
                  <a:lnTo>
                    <a:pt x="7638" y="2549"/>
                  </a:lnTo>
                  <a:lnTo>
                    <a:pt x="7638" y="2549"/>
                  </a:lnTo>
                  <a:lnTo>
                    <a:pt x="7639" y="2510"/>
                  </a:lnTo>
                  <a:lnTo>
                    <a:pt x="7640" y="2473"/>
                  </a:lnTo>
                  <a:lnTo>
                    <a:pt x="7642" y="2435"/>
                  </a:lnTo>
                  <a:lnTo>
                    <a:pt x="7645" y="2397"/>
                  </a:lnTo>
                  <a:lnTo>
                    <a:pt x="7649" y="2359"/>
                  </a:lnTo>
                  <a:lnTo>
                    <a:pt x="7655" y="2321"/>
                  </a:lnTo>
                  <a:lnTo>
                    <a:pt x="7660" y="2284"/>
                  </a:lnTo>
                  <a:lnTo>
                    <a:pt x="7667" y="2248"/>
                  </a:lnTo>
                  <a:lnTo>
                    <a:pt x="7675" y="2212"/>
                  </a:lnTo>
                  <a:lnTo>
                    <a:pt x="7683" y="2175"/>
                  </a:lnTo>
                  <a:lnTo>
                    <a:pt x="7692" y="2139"/>
                  </a:lnTo>
                  <a:lnTo>
                    <a:pt x="7702" y="2105"/>
                  </a:lnTo>
                  <a:lnTo>
                    <a:pt x="7712" y="2069"/>
                  </a:lnTo>
                  <a:lnTo>
                    <a:pt x="7725" y="2034"/>
                  </a:lnTo>
                  <a:lnTo>
                    <a:pt x="7737" y="2001"/>
                  </a:lnTo>
                  <a:lnTo>
                    <a:pt x="7750" y="1966"/>
                  </a:lnTo>
                  <a:lnTo>
                    <a:pt x="7764" y="1932"/>
                  </a:lnTo>
                  <a:lnTo>
                    <a:pt x="7779" y="1900"/>
                  </a:lnTo>
                  <a:lnTo>
                    <a:pt x="7795" y="1867"/>
                  </a:lnTo>
                  <a:lnTo>
                    <a:pt x="7811" y="1834"/>
                  </a:lnTo>
                  <a:lnTo>
                    <a:pt x="7828" y="1803"/>
                  </a:lnTo>
                  <a:lnTo>
                    <a:pt x="7846" y="1771"/>
                  </a:lnTo>
                  <a:lnTo>
                    <a:pt x="7864" y="1741"/>
                  </a:lnTo>
                  <a:lnTo>
                    <a:pt x="7883" y="1710"/>
                  </a:lnTo>
                  <a:lnTo>
                    <a:pt x="7903" y="1680"/>
                  </a:lnTo>
                  <a:lnTo>
                    <a:pt x="7924" y="1650"/>
                  </a:lnTo>
                  <a:lnTo>
                    <a:pt x="7945" y="1622"/>
                  </a:lnTo>
                  <a:lnTo>
                    <a:pt x="7967" y="1594"/>
                  </a:lnTo>
                  <a:lnTo>
                    <a:pt x="7990" y="1566"/>
                  </a:lnTo>
                  <a:lnTo>
                    <a:pt x="8013" y="1539"/>
                  </a:lnTo>
                  <a:lnTo>
                    <a:pt x="8036" y="1512"/>
                  </a:lnTo>
                  <a:lnTo>
                    <a:pt x="8062" y="1486"/>
                  </a:lnTo>
                  <a:lnTo>
                    <a:pt x="8087" y="1461"/>
                  </a:lnTo>
                  <a:lnTo>
                    <a:pt x="8112" y="1436"/>
                  </a:lnTo>
                  <a:lnTo>
                    <a:pt x="8138" y="1412"/>
                  </a:lnTo>
                  <a:lnTo>
                    <a:pt x="8166" y="1389"/>
                  </a:lnTo>
                  <a:lnTo>
                    <a:pt x="8193" y="1366"/>
                  </a:lnTo>
                  <a:lnTo>
                    <a:pt x="8222" y="1344"/>
                  </a:lnTo>
                  <a:lnTo>
                    <a:pt x="8251" y="1321"/>
                  </a:lnTo>
                  <a:lnTo>
                    <a:pt x="8280" y="1300"/>
                  </a:lnTo>
                  <a:lnTo>
                    <a:pt x="8310" y="1280"/>
                  </a:lnTo>
                  <a:lnTo>
                    <a:pt x="8340" y="1262"/>
                  </a:lnTo>
                  <a:lnTo>
                    <a:pt x="8371" y="1243"/>
                  </a:lnTo>
                  <a:lnTo>
                    <a:pt x="8402" y="1225"/>
                  </a:lnTo>
                  <a:lnTo>
                    <a:pt x="8435" y="1207"/>
                  </a:lnTo>
                  <a:lnTo>
                    <a:pt x="8468" y="1191"/>
                  </a:lnTo>
                  <a:lnTo>
                    <a:pt x="8500" y="1175"/>
                  </a:lnTo>
                  <a:lnTo>
                    <a:pt x="8534" y="1161"/>
                  </a:lnTo>
                  <a:lnTo>
                    <a:pt x="8569" y="1146"/>
                  </a:lnTo>
                  <a:lnTo>
                    <a:pt x="8602" y="1133"/>
                  </a:lnTo>
                  <a:lnTo>
                    <a:pt x="8638" y="1121"/>
                  </a:lnTo>
                  <a:lnTo>
                    <a:pt x="8673" y="1109"/>
                  </a:lnTo>
                  <a:lnTo>
                    <a:pt x="8708" y="1099"/>
                  </a:lnTo>
                  <a:lnTo>
                    <a:pt x="8745" y="1088"/>
                  </a:lnTo>
                  <a:lnTo>
                    <a:pt x="8782" y="1080"/>
                  </a:lnTo>
                  <a:lnTo>
                    <a:pt x="8819" y="1071"/>
                  </a:lnTo>
                  <a:lnTo>
                    <a:pt x="8857" y="1064"/>
                  </a:lnTo>
                  <a:lnTo>
                    <a:pt x="8895" y="1058"/>
                  </a:lnTo>
                  <a:lnTo>
                    <a:pt x="8932" y="1052"/>
                  </a:lnTo>
                  <a:lnTo>
                    <a:pt x="8971" y="1048"/>
                  </a:lnTo>
                  <a:lnTo>
                    <a:pt x="9010" y="1045"/>
                  </a:lnTo>
                  <a:lnTo>
                    <a:pt x="9050" y="1043"/>
                  </a:lnTo>
                  <a:lnTo>
                    <a:pt x="9090" y="1041"/>
                  </a:lnTo>
                  <a:lnTo>
                    <a:pt x="9130" y="1041"/>
                  </a:lnTo>
                  <a:lnTo>
                    <a:pt x="9130" y="1041"/>
                  </a:lnTo>
                  <a:lnTo>
                    <a:pt x="9181" y="1041"/>
                  </a:lnTo>
                  <a:lnTo>
                    <a:pt x="9230" y="1043"/>
                  </a:lnTo>
                  <a:lnTo>
                    <a:pt x="9279" y="1046"/>
                  </a:lnTo>
                  <a:lnTo>
                    <a:pt x="9325" y="1049"/>
                  </a:lnTo>
                  <a:lnTo>
                    <a:pt x="9371" y="1054"/>
                  </a:lnTo>
                  <a:lnTo>
                    <a:pt x="9416" y="1061"/>
                  </a:lnTo>
                  <a:lnTo>
                    <a:pt x="9459" y="1068"/>
                  </a:lnTo>
                  <a:lnTo>
                    <a:pt x="9503" y="1076"/>
                  </a:lnTo>
                  <a:lnTo>
                    <a:pt x="9544" y="1086"/>
                  </a:lnTo>
                  <a:lnTo>
                    <a:pt x="9585" y="1096"/>
                  </a:lnTo>
                  <a:lnTo>
                    <a:pt x="9625" y="1107"/>
                  </a:lnTo>
                  <a:lnTo>
                    <a:pt x="9663" y="1120"/>
                  </a:lnTo>
                  <a:lnTo>
                    <a:pt x="9701" y="1133"/>
                  </a:lnTo>
                  <a:lnTo>
                    <a:pt x="9738" y="1147"/>
                  </a:lnTo>
                  <a:lnTo>
                    <a:pt x="9774" y="1162"/>
                  </a:lnTo>
                  <a:lnTo>
                    <a:pt x="9810" y="1177"/>
                  </a:lnTo>
                  <a:lnTo>
                    <a:pt x="9843" y="1194"/>
                  </a:lnTo>
                  <a:lnTo>
                    <a:pt x="9877" y="1212"/>
                  </a:lnTo>
                  <a:lnTo>
                    <a:pt x="9911" y="1231"/>
                  </a:lnTo>
                  <a:lnTo>
                    <a:pt x="9942" y="1250"/>
                  </a:lnTo>
                  <a:lnTo>
                    <a:pt x="9974" y="1270"/>
                  </a:lnTo>
                  <a:lnTo>
                    <a:pt x="10004" y="1291"/>
                  </a:lnTo>
                  <a:lnTo>
                    <a:pt x="10035" y="1312"/>
                  </a:lnTo>
                  <a:lnTo>
                    <a:pt x="10064" y="1334"/>
                  </a:lnTo>
                  <a:lnTo>
                    <a:pt x="10093" y="1357"/>
                  </a:lnTo>
                  <a:lnTo>
                    <a:pt x="10121" y="1381"/>
                  </a:lnTo>
                  <a:lnTo>
                    <a:pt x="10148" y="1406"/>
                  </a:lnTo>
                  <a:lnTo>
                    <a:pt x="10176" y="1431"/>
                  </a:lnTo>
                  <a:lnTo>
                    <a:pt x="10202" y="1456"/>
                  </a:lnTo>
                  <a:lnTo>
                    <a:pt x="10228" y="1482"/>
                  </a:lnTo>
                  <a:lnTo>
                    <a:pt x="10255" y="1509"/>
                  </a:lnTo>
                  <a:lnTo>
                    <a:pt x="10280" y="1536"/>
                  </a:lnTo>
                  <a:lnTo>
                    <a:pt x="9871" y="1976"/>
                  </a:lnTo>
                  <a:lnTo>
                    <a:pt x="9871" y="1976"/>
                  </a:lnTo>
                  <a:lnTo>
                    <a:pt x="9833" y="1937"/>
                  </a:lnTo>
                  <a:lnTo>
                    <a:pt x="9795" y="1900"/>
                  </a:lnTo>
                  <a:lnTo>
                    <a:pt x="9756" y="1865"/>
                  </a:lnTo>
                  <a:lnTo>
                    <a:pt x="9716" y="1830"/>
                  </a:lnTo>
                  <a:lnTo>
                    <a:pt x="9675" y="1799"/>
                  </a:lnTo>
                  <a:lnTo>
                    <a:pt x="9634" y="1769"/>
                  </a:lnTo>
                  <a:lnTo>
                    <a:pt x="9613" y="1756"/>
                  </a:lnTo>
                  <a:lnTo>
                    <a:pt x="9591" y="1742"/>
                  </a:lnTo>
                  <a:lnTo>
                    <a:pt x="9569" y="1729"/>
                  </a:lnTo>
                  <a:lnTo>
                    <a:pt x="9547" y="1717"/>
                  </a:lnTo>
                  <a:lnTo>
                    <a:pt x="9525" y="1705"/>
                  </a:lnTo>
                  <a:lnTo>
                    <a:pt x="9501" y="1695"/>
                  </a:lnTo>
                  <a:lnTo>
                    <a:pt x="9477" y="1684"/>
                  </a:lnTo>
                  <a:lnTo>
                    <a:pt x="9454" y="1675"/>
                  </a:lnTo>
                  <a:lnTo>
                    <a:pt x="9429" y="1666"/>
                  </a:lnTo>
                  <a:lnTo>
                    <a:pt x="9405" y="1658"/>
                  </a:lnTo>
                  <a:lnTo>
                    <a:pt x="9379" y="1650"/>
                  </a:lnTo>
                  <a:lnTo>
                    <a:pt x="9353" y="1643"/>
                  </a:lnTo>
                  <a:lnTo>
                    <a:pt x="9327" y="1637"/>
                  </a:lnTo>
                  <a:lnTo>
                    <a:pt x="9300" y="1632"/>
                  </a:lnTo>
                  <a:lnTo>
                    <a:pt x="9272" y="1627"/>
                  </a:lnTo>
                  <a:lnTo>
                    <a:pt x="9244" y="1623"/>
                  </a:lnTo>
                  <a:lnTo>
                    <a:pt x="9215" y="1621"/>
                  </a:lnTo>
                  <a:lnTo>
                    <a:pt x="9186" y="1619"/>
                  </a:lnTo>
                  <a:lnTo>
                    <a:pt x="9155" y="1617"/>
                  </a:lnTo>
                  <a:lnTo>
                    <a:pt x="9125" y="1617"/>
                  </a:lnTo>
                  <a:lnTo>
                    <a:pt x="9125" y="1617"/>
                  </a:lnTo>
                  <a:lnTo>
                    <a:pt x="9081" y="1618"/>
                  </a:lnTo>
                  <a:lnTo>
                    <a:pt x="9037" y="1622"/>
                  </a:lnTo>
                  <a:lnTo>
                    <a:pt x="8993" y="1627"/>
                  </a:lnTo>
                  <a:lnTo>
                    <a:pt x="8951" y="1636"/>
                  </a:lnTo>
                  <a:lnTo>
                    <a:pt x="8910" y="1646"/>
                  </a:lnTo>
                  <a:lnTo>
                    <a:pt x="8870" y="1659"/>
                  </a:lnTo>
                  <a:lnTo>
                    <a:pt x="8832" y="1673"/>
                  </a:lnTo>
                  <a:lnTo>
                    <a:pt x="8794" y="1689"/>
                  </a:lnTo>
                  <a:lnTo>
                    <a:pt x="8756" y="1708"/>
                  </a:lnTo>
                  <a:lnTo>
                    <a:pt x="8720" y="1728"/>
                  </a:lnTo>
                  <a:lnTo>
                    <a:pt x="8685" y="1750"/>
                  </a:lnTo>
                  <a:lnTo>
                    <a:pt x="8653" y="1775"/>
                  </a:lnTo>
                  <a:lnTo>
                    <a:pt x="8620" y="1801"/>
                  </a:lnTo>
                  <a:lnTo>
                    <a:pt x="8589" y="1828"/>
                  </a:lnTo>
                  <a:lnTo>
                    <a:pt x="8559" y="1857"/>
                  </a:lnTo>
                  <a:lnTo>
                    <a:pt x="8531" y="1887"/>
                  </a:lnTo>
                  <a:lnTo>
                    <a:pt x="8504" y="1920"/>
                  </a:lnTo>
                  <a:lnTo>
                    <a:pt x="8479" y="1953"/>
                  </a:lnTo>
                  <a:lnTo>
                    <a:pt x="8455" y="1988"/>
                  </a:lnTo>
                  <a:lnTo>
                    <a:pt x="8433" y="2024"/>
                  </a:lnTo>
                  <a:lnTo>
                    <a:pt x="8412" y="2062"/>
                  </a:lnTo>
                  <a:lnTo>
                    <a:pt x="8392" y="2099"/>
                  </a:lnTo>
                  <a:lnTo>
                    <a:pt x="8375" y="2139"/>
                  </a:lnTo>
                  <a:lnTo>
                    <a:pt x="8359" y="2180"/>
                  </a:lnTo>
                  <a:lnTo>
                    <a:pt x="8345" y="2222"/>
                  </a:lnTo>
                  <a:lnTo>
                    <a:pt x="8332" y="2264"/>
                  </a:lnTo>
                  <a:lnTo>
                    <a:pt x="8321" y="2309"/>
                  </a:lnTo>
                  <a:lnTo>
                    <a:pt x="8313" y="2353"/>
                  </a:lnTo>
                  <a:lnTo>
                    <a:pt x="8306" y="2398"/>
                  </a:lnTo>
                  <a:lnTo>
                    <a:pt x="8300" y="2444"/>
                  </a:lnTo>
                  <a:lnTo>
                    <a:pt x="8298" y="2490"/>
                  </a:lnTo>
                  <a:lnTo>
                    <a:pt x="8297" y="2538"/>
                  </a:lnTo>
                  <a:lnTo>
                    <a:pt x="8297" y="2538"/>
                  </a:lnTo>
                  <a:lnTo>
                    <a:pt x="8298" y="2586"/>
                  </a:lnTo>
                  <a:lnTo>
                    <a:pt x="8301" y="2633"/>
                  </a:lnTo>
                  <a:lnTo>
                    <a:pt x="8306" y="2681"/>
                  </a:lnTo>
                  <a:lnTo>
                    <a:pt x="8313" y="2726"/>
                  </a:lnTo>
                  <a:lnTo>
                    <a:pt x="8322" y="2771"/>
                  </a:lnTo>
                  <a:lnTo>
                    <a:pt x="8333" y="2816"/>
                  </a:lnTo>
                  <a:lnTo>
                    <a:pt x="8346" y="2859"/>
                  </a:lnTo>
                  <a:lnTo>
                    <a:pt x="8360" y="2901"/>
                  </a:lnTo>
                  <a:lnTo>
                    <a:pt x="8376" y="2942"/>
                  </a:lnTo>
                  <a:lnTo>
                    <a:pt x="8394" y="2983"/>
                  </a:lnTo>
                  <a:lnTo>
                    <a:pt x="8414" y="3022"/>
                  </a:lnTo>
                  <a:lnTo>
                    <a:pt x="8435" y="3059"/>
                  </a:lnTo>
                  <a:lnTo>
                    <a:pt x="8458" y="3096"/>
                  </a:lnTo>
                  <a:lnTo>
                    <a:pt x="8483" y="3132"/>
                  </a:lnTo>
                  <a:lnTo>
                    <a:pt x="8510" y="3165"/>
                  </a:lnTo>
                  <a:lnTo>
                    <a:pt x="8537" y="3197"/>
                  </a:lnTo>
                  <a:lnTo>
                    <a:pt x="8566" y="3228"/>
                  </a:lnTo>
                  <a:lnTo>
                    <a:pt x="8597" y="3257"/>
                  </a:lnTo>
                  <a:lnTo>
                    <a:pt x="8629" y="3285"/>
                  </a:lnTo>
                  <a:lnTo>
                    <a:pt x="8662" y="3310"/>
                  </a:lnTo>
                  <a:lnTo>
                    <a:pt x="8697" y="3335"/>
                  </a:lnTo>
                  <a:lnTo>
                    <a:pt x="8734" y="3357"/>
                  </a:lnTo>
                  <a:lnTo>
                    <a:pt x="8771" y="3378"/>
                  </a:lnTo>
                  <a:lnTo>
                    <a:pt x="8809" y="3396"/>
                  </a:lnTo>
                  <a:lnTo>
                    <a:pt x="8849" y="3412"/>
                  </a:lnTo>
                  <a:lnTo>
                    <a:pt x="8889" y="3427"/>
                  </a:lnTo>
                  <a:lnTo>
                    <a:pt x="8931" y="3440"/>
                  </a:lnTo>
                  <a:lnTo>
                    <a:pt x="8975" y="3450"/>
                  </a:lnTo>
                  <a:lnTo>
                    <a:pt x="9019" y="3458"/>
                  </a:lnTo>
                  <a:lnTo>
                    <a:pt x="9064" y="3464"/>
                  </a:lnTo>
                  <a:lnTo>
                    <a:pt x="9110" y="3467"/>
                  </a:lnTo>
                  <a:lnTo>
                    <a:pt x="9158" y="3469"/>
                  </a:lnTo>
                  <a:lnTo>
                    <a:pt x="9158" y="3469"/>
                  </a:lnTo>
                  <a:lnTo>
                    <a:pt x="9186" y="3468"/>
                  </a:lnTo>
                  <a:lnTo>
                    <a:pt x="9214" y="3467"/>
                  </a:lnTo>
                  <a:lnTo>
                    <a:pt x="9243" y="3465"/>
                  </a:lnTo>
                  <a:lnTo>
                    <a:pt x="9270" y="3462"/>
                  </a:lnTo>
                  <a:lnTo>
                    <a:pt x="9297" y="3459"/>
                  </a:lnTo>
                  <a:lnTo>
                    <a:pt x="9324" y="3453"/>
                  </a:lnTo>
                  <a:lnTo>
                    <a:pt x="9350" y="3448"/>
                  </a:lnTo>
                  <a:lnTo>
                    <a:pt x="9376" y="3443"/>
                  </a:lnTo>
                  <a:lnTo>
                    <a:pt x="9402" y="3436"/>
                  </a:lnTo>
                  <a:lnTo>
                    <a:pt x="9427" y="3428"/>
                  </a:lnTo>
                  <a:lnTo>
                    <a:pt x="9451" y="3420"/>
                  </a:lnTo>
                  <a:lnTo>
                    <a:pt x="9475" y="3411"/>
                  </a:lnTo>
                  <a:lnTo>
                    <a:pt x="9499" y="3402"/>
                  </a:lnTo>
                  <a:lnTo>
                    <a:pt x="9524" y="3391"/>
                  </a:lnTo>
                  <a:lnTo>
                    <a:pt x="9547" y="3380"/>
                  </a:lnTo>
                  <a:lnTo>
                    <a:pt x="9570" y="3368"/>
                  </a:lnTo>
                  <a:lnTo>
                    <a:pt x="9592" y="3357"/>
                  </a:lnTo>
                  <a:lnTo>
                    <a:pt x="9615" y="3344"/>
                  </a:lnTo>
                  <a:lnTo>
                    <a:pt x="9637" y="3330"/>
                  </a:lnTo>
                  <a:lnTo>
                    <a:pt x="9658" y="3317"/>
                  </a:lnTo>
                  <a:lnTo>
                    <a:pt x="9701" y="3287"/>
                  </a:lnTo>
                  <a:lnTo>
                    <a:pt x="9743" y="3255"/>
                  </a:lnTo>
                  <a:lnTo>
                    <a:pt x="9784" y="3221"/>
                  </a:lnTo>
                  <a:lnTo>
                    <a:pt x="9825" y="3186"/>
                  </a:lnTo>
                  <a:lnTo>
                    <a:pt x="9865" y="3149"/>
                  </a:lnTo>
                  <a:lnTo>
                    <a:pt x="9904" y="3110"/>
                  </a:lnTo>
                  <a:lnTo>
                    <a:pt x="10302" y="3502"/>
                  </a:lnTo>
                  <a:lnTo>
                    <a:pt x="10302" y="3502"/>
                  </a:lnTo>
                  <a:lnTo>
                    <a:pt x="10275" y="3531"/>
                  </a:lnTo>
                  <a:lnTo>
                    <a:pt x="10248" y="3560"/>
                  </a:lnTo>
                  <a:lnTo>
                    <a:pt x="10221" y="3588"/>
                  </a:lnTo>
                  <a:lnTo>
                    <a:pt x="10192" y="3615"/>
                  </a:lnTo>
                  <a:lnTo>
                    <a:pt x="10164" y="3643"/>
                  </a:lnTo>
                  <a:lnTo>
                    <a:pt x="10136" y="3669"/>
                  </a:lnTo>
                  <a:lnTo>
                    <a:pt x="10106" y="3694"/>
                  </a:lnTo>
                  <a:lnTo>
                    <a:pt x="10077" y="3718"/>
                  </a:lnTo>
                  <a:lnTo>
                    <a:pt x="10047" y="3742"/>
                  </a:lnTo>
                  <a:lnTo>
                    <a:pt x="10016" y="3767"/>
                  </a:lnTo>
                  <a:lnTo>
                    <a:pt x="9985" y="3789"/>
                  </a:lnTo>
                  <a:lnTo>
                    <a:pt x="9953" y="3811"/>
                  </a:lnTo>
                  <a:lnTo>
                    <a:pt x="9920" y="3832"/>
                  </a:lnTo>
                  <a:lnTo>
                    <a:pt x="9886" y="3852"/>
                  </a:lnTo>
                  <a:lnTo>
                    <a:pt x="9853" y="3871"/>
                  </a:lnTo>
                  <a:lnTo>
                    <a:pt x="9817" y="3890"/>
                  </a:lnTo>
                  <a:lnTo>
                    <a:pt x="9781" y="3906"/>
                  </a:lnTo>
                  <a:lnTo>
                    <a:pt x="9745" y="3923"/>
                  </a:lnTo>
                  <a:lnTo>
                    <a:pt x="9708" y="3939"/>
                  </a:lnTo>
                  <a:lnTo>
                    <a:pt x="9669" y="3953"/>
                  </a:lnTo>
                  <a:lnTo>
                    <a:pt x="9630" y="3966"/>
                  </a:lnTo>
                  <a:lnTo>
                    <a:pt x="9590" y="3979"/>
                  </a:lnTo>
                  <a:lnTo>
                    <a:pt x="9548" y="3991"/>
                  </a:lnTo>
                  <a:lnTo>
                    <a:pt x="9506" y="4001"/>
                  </a:lnTo>
                  <a:lnTo>
                    <a:pt x="9463" y="4010"/>
                  </a:lnTo>
                  <a:lnTo>
                    <a:pt x="9417" y="4018"/>
                  </a:lnTo>
                  <a:lnTo>
                    <a:pt x="9372" y="4024"/>
                  </a:lnTo>
                  <a:lnTo>
                    <a:pt x="9325" y="4031"/>
                  </a:lnTo>
                  <a:lnTo>
                    <a:pt x="9277" y="4035"/>
                  </a:lnTo>
                  <a:lnTo>
                    <a:pt x="9228" y="4038"/>
                  </a:lnTo>
                  <a:lnTo>
                    <a:pt x="9176" y="4040"/>
                  </a:lnTo>
                  <a:lnTo>
                    <a:pt x="9125" y="4040"/>
                  </a:lnTo>
                  <a:lnTo>
                    <a:pt x="9125" y="4040"/>
                  </a:lnTo>
                  <a:close/>
                  <a:moveTo>
                    <a:pt x="13325" y="3976"/>
                  </a:moveTo>
                  <a:lnTo>
                    <a:pt x="12562" y="3976"/>
                  </a:lnTo>
                  <a:lnTo>
                    <a:pt x="11696" y="2733"/>
                  </a:lnTo>
                  <a:lnTo>
                    <a:pt x="11294" y="3153"/>
                  </a:lnTo>
                  <a:lnTo>
                    <a:pt x="11294" y="3976"/>
                  </a:lnTo>
                  <a:lnTo>
                    <a:pt x="10634" y="3976"/>
                  </a:lnTo>
                  <a:lnTo>
                    <a:pt x="10634" y="0"/>
                  </a:lnTo>
                  <a:lnTo>
                    <a:pt x="11294" y="0"/>
                  </a:lnTo>
                  <a:lnTo>
                    <a:pt x="11294" y="2375"/>
                  </a:lnTo>
                  <a:lnTo>
                    <a:pt x="12486" y="1101"/>
                  </a:lnTo>
                  <a:lnTo>
                    <a:pt x="13287" y="1101"/>
                  </a:lnTo>
                  <a:lnTo>
                    <a:pt x="12142" y="2271"/>
                  </a:lnTo>
                  <a:lnTo>
                    <a:pt x="13325" y="3976"/>
                  </a:lnTo>
                  <a:close/>
                  <a:moveTo>
                    <a:pt x="15313" y="4035"/>
                  </a:moveTo>
                  <a:lnTo>
                    <a:pt x="15313" y="4035"/>
                  </a:lnTo>
                  <a:lnTo>
                    <a:pt x="15269" y="4035"/>
                  </a:lnTo>
                  <a:lnTo>
                    <a:pt x="15226" y="4033"/>
                  </a:lnTo>
                  <a:lnTo>
                    <a:pt x="15185" y="4029"/>
                  </a:lnTo>
                  <a:lnTo>
                    <a:pt x="15144" y="4024"/>
                  </a:lnTo>
                  <a:lnTo>
                    <a:pt x="15104" y="4019"/>
                  </a:lnTo>
                  <a:lnTo>
                    <a:pt x="15065" y="4012"/>
                  </a:lnTo>
                  <a:lnTo>
                    <a:pt x="15026" y="4003"/>
                  </a:lnTo>
                  <a:lnTo>
                    <a:pt x="14990" y="3994"/>
                  </a:lnTo>
                  <a:lnTo>
                    <a:pt x="14953" y="3983"/>
                  </a:lnTo>
                  <a:lnTo>
                    <a:pt x="14918" y="3972"/>
                  </a:lnTo>
                  <a:lnTo>
                    <a:pt x="14883" y="3959"/>
                  </a:lnTo>
                  <a:lnTo>
                    <a:pt x="14850" y="3945"/>
                  </a:lnTo>
                  <a:lnTo>
                    <a:pt x="14817" y="3931"/>
                  </a:lnTo>
                  <a:lnTo>
                    <a:pt x="14785" y="3915"/>
                  </a:lnTo>
                  <a:lnTo>
                    <a:pt x="14754" y="3899"/>
                  </a:lnTo>
                  <a:lnTo>
                    <a:pt x="14723" y="3882"/>
                  </a:lnTo>
                  <a:lnTo>
                    <a:pt x="14694" y="3864"/>
                  </a:lnTo>
                  <a:lnTo>
                    <a:pt x="14666" y="3846"/>
                  </a:lnTo>
                  <a:lnTo>
                    <a:pt x="14637" y="3827"/>
                  </a:lnTo>
                  <a:lnTo>
                    <a:pt x="14610" y="3807"/>
                  </a:lnTo>
                  <a:lnTo>
                    <a:pt x="14584" y="3786"/>
                  </a:lnTo>
                  <a:lnTo>
                    <a:pt x="14558" y="3765"/>
                  </a:lnTo>
                  <a:lnTo>
                    <a:pt x="14533" y="3742"/>
                  </a:lnTo>
                  <a:lnTo>
                    <a:pt x="14509" y="3720"/>
                  </a:lnTo>
                  <a:lnTo>
                    <a:pt x="14486" y="3697"/>
                  </a:lnTo>
                  <a:lnTo>
                    <a:pt x="14463" y="3674"/>
                  </a:lnTo>
                  <a:lnTo>
                    <a:pt x="14440" y="3651"/>
                  </a:lnTo>
                  <a:lnTo>
                    <a:pt x="14418" y="3627"/>
                  </a:lnTo>
                  <a:lnTo>
                    <a:pt x="14397" y="3603"/>
                  </a:lnTo>
                  <a:lnTo>
                    <a:pt x="14377" y="3578"/>
                  </a:lnTo>
                  <a:lnTo>
                    <a:pt x="14338" y="3529"/>
                  </a:lnTo>
                  <a:lnTo>
                    <a:pt x="14338" y="3976"/>
                  </a:lnTo>
                  <a:lnTo>
                    <a:pt x="13679" y="3976"/>
                  </a:lnTo>
                  <a:lnTo>
                    <a:pt x="13679" y="0"/>
                  </a:lnTo>
                  <a:lnTo>
                    <a:pt x="14338" y="0"/>
                  </a:lnTo>
                  <a:lnTo>
                    <a:pt x="14338" y="1579"/>
                  </a:lnTo>
                  <a:lnTo>
                    <a:pt x="14338" y="1579"/>
                  </a:lnTo>
                  <a:lnTo>
                    <a:pt x="14358" y="1552"/>
                  </a:lnTo>
                  <a:lnTo>
                    <a:pt x="14379" y="1524"/>
                  </a:lnTo>
                  <a:lnTo>
                    <a:pt x="14401" y="1497"/>
                  </a:lnTo>
                  <a:lnTo>
                    <a:pt x="14423" y="1470"/>
                  </a:lnTo>
                  <a:lnTo>
                    <a:pt x="14445" y="1444"/>
                  </a:lnTo>
                  <a:lnTo>
                    <a:pt x="14468" y="1418"/>
                  </a:lnTo>
                  <a:lnTo>
                    <a:pt x="14491" y="1393"/>
                  </a:lnTo>
                  <a:lnTo>
                    <a:pt x="14515" y="1369"/>
                  </a:lnTo>
                  <a:lnTo>
                    <a:pt x="14539" y="1345"/>
                  </a:lnTo>
                  <a:lnTo>
                    <a:pt x="14566" y="1321"/>
                  </a:lnTo>
                  <a:lnTo>
                    <a:pt x="14591" y="1299"/>
                  </a:lnTo>
                  <a:lnTo>
                    <a:pt x="14618" y="1277"/>
                  </a:lnTo>
                  <a:lnTo>
                    <a:pt x="14646" y="1256"/>
                  </a:lnTo>
                  <a:lnTo>
                    <a:pt x="14673" y="1235"/>
                  </a:lnTo>
                  <a:lnTo>
                    <a:pt x="14702" y="1216"/>
                  </a:lnTo>
                  <a:lnTo>
                    <a:pt x="14732" y="1197"/>
                  </a:lnTo>
                  <a:lnTo>
                    <a:pt x="14762" y="1180"/>
                  </a:lnTo>
                  <a:lnTo>
                    <a:pt x="14793" y="1163"/>
                  </a:lnTo>
                  <a:lnTo>
                    <a:pt x="14824" y="1147"/>
                  </a:lnTo>
                  <a:lnTo>
                    <a:pt x="14857" y="1132"/>
                  </a:lnTo>
                  <a:lnTo>
                    <a:pt x="14891" y="1117"/>
                  </a:lnTo>
                  <a:lnTo>
                    <a:pt x="14924" y="1105"/>
                  </a:lnTo>
                  <a:lnTo>
                    <a:pt x="14960" y="1093"/>
                  </a:lnTo>
                  <a:lnTo>
                    <a:pt x="14996" y="1083"/>
                  </a:lnTo>
                  <a:lnTo>
                    <a:pt x="15032" y="1073"/>
                  </a:lnTo>
                  <a:lnTo>
                    <a:pt x="15069" y="1064"/>
                  </a:lnTo>
                  <a:lnTo>
                    <a:pt x="15108" y="1058"/>
                  </a:lnTo>
                  <a:lnTo>
                    <a:pt x="15147" y="1051"/>
                  </a:lnTo>
                  <a:lnTo>
                    <a:pt x="15187" y="1046"/>
                  </a:lnTo>
                  <a:lnTo>
                    <a:pt x="15228" y="1043"/>
                  </a:lnTo>
                  <a:lnTo>
                    <a:pt x="15270" y="1041"/>
                  </a:lnTo>
                  <a:lnTo>
                    <a:pt x="15313" y="1041"/>
                  </a:lnTo>
                  <a:lnTo>
                    <a:pt x="15313" y="1041"/>
                  </a:lnTo>
                  <a:lnTo>
                    <a:pt x="15345" y="1041"/>
                  </a:lnTo>
                  <a:lnTo>
                    <a:pt x="15378" y="1042"/>
                  </a:lnTo>
                  <a:lnTo>
                    <a:pt x="15409" y="1044"/>
                  </a:lnTo>
                  <a:lnTo>
                    <a:pt x="15441" y="1047"/>
                  </a:lnTo>
                  <a:lnTo>
                    <a:pt x="15472" y="1050"/>
                  </a:lnTo>
                  <a:lnTo>
                    <a:pt x="15504" y="1054"/>
                  </a:lnTo>
                  <a:lnTo>
                    <a:pt x="15535" y="1060"/>
                  </a:lnTo>
                  <a:lnTo>
                    <a:pt x="15567" y="1065"/>
                  </a:lnTo>
                  <a:lnTo>
                    <a:pt x="15597" y="1072"/>
                  </a:lnTo>
                  <a:lnTo>
                    <a:pt x="15629" y="1080"/>
                  </a:lnTo>
                  <a:lnTo>
                    <a:pt x="15659" y="1087"/>
                  </a:lnTo>
                  <a:lnTo>
                    <a:pt x="15690" y="1096"/>
                  </a:lnTo>
                  <a:lnTo>
                    <a:pt x="15720" y="1106"/>
                  </a:lnTo>
                  <a:lnTo>
                    <a:pt x="15751" y="1116"/>
                  </a:lnTo>
                  <a:lnTo>
                    <a:pt x="15780" y="1128"/>
                  </a:lnTo>
                  <a:lnTo>
                    <a:pt x="15810" y="1140"/>
                  </a:lnTo>
                  <a:lnTo>
                    <a:pt x="15839" y="1152"/>
                  </a:lnTo>
                  <a:lnTo>
                    <a:pt x="15869" y="1166"/>
                  </a:lnTo>
                  <a:lnTo>
                    <a:pt x="15897" y="1180"/>
                  </a:lnTo>
                  <a:lnTo>
                    <a:pt x="15927" y="1194"/>
                  </a:lnTo>
                  <a:lnTo>
                    <a:pt x="15954" y="1210"/>
                  </a:lnTo>
                  <a:lnTo>
                    <a:pt x="15982" y="1227"/>
                  </a:lnTo>
                  <a:lnTo>
                    <a:pt x="16010" y="1244"/>
                  </a:lnTo>
                  <a:lnTo>
                    <a:pt x="16037" y="1262"/>
                  </a:lnTo>
                  <a:lnTo>
                    <a:pt x="16063" y="1280"/>
                  </a:lnTo>
                  <a:lnTo>
                    <a:pt x="16090" y="1299"/>
                  </a:lnTo>
                  <a:lnTo>
                    <a:pt x="16116" y="1319"/>
                  </a:lnTo>
                  <a:lnTo>
                    <a:pt x="16141" y="1339"/>
                  </a:lnTo>
                  <a:lnTo>
                    <a:pt x="16166" y="1361"/>
                  </a:lnTo>
                  <a:lnTo>
                    <a:pt x="16192" y="1383"/>
                  </a:lnTo>
                  <a:lnTo>
                    <a:pt x="16216" y="1407"/>
                  </a:lnTo>
                  <a:lnTo>
                    <a:pt x="16239" y="1430"/>
                  </a:lnTo>
                  <a:lnTo>
                    <a:pt x="16262" y="1454"/>
                  </a:lnTo>
                  <a:lnTo>
                    <a:pt x="16285" y="1479"/>
                  </a:lnTo>
                  <a:lnTo>
                    <a:pt x="16307" y="1504"/>
                  </a:lnTo>
                  <a:lnTo>
                    <a:pt x="16328" y="1531"/>
                  </a:lnTo>
                  <a:lnTo>
                    <a:pt x="16349" y="1558"/>
                  </a:lnTo>
                  <a:lnTo>
                    <a:pt x="16370" y="1585"/>
                  </a:lnTo>
                  <a:lnTo>
                    <a:pt x="16390" y="1614"/>
                  </a:lnTo>
                  <a:lnTo>
                    <a:pt x="16409" y="1643"/>
                  </a:lnTo>
                  <a:lnTo>
                    <a:pt x="16428" y="1673"/>
                  </a:lnTo>
                  <a:lnTo>
                    <a:pt x="16446" y="1703"/>
                  </a:lnTo>
                  <a:lnTo>
                    <a:pt x="16463" y="1734"/>
                  </a:lnTo>
                  <a:lnTo>
                    <a:pt x="16480" y="1766"/>
                  </a:lnTo>
                  <a:lnTo>
                    <a:pt x="16497" y="1798"/>
                  </a:lnTo>
                  <a:lnTo>
                    <a:pt x="16511" y="1831"/>
                  </a:lnTo>
                  <a:lnTo>
                    <a:pt x="16526" y="1865"/>
                  </a:lnTo>
                  <a:lnTo>
                    <a:pt x="16540" y="1900"/>
                  </a:lnTo>
                  <a:lnTo>
                    <a:pt x="16553" y="1934"/>
                  </a:lnTo>
                  <a:lnTo>
                    <a:pt x="16566" y="1970"/>
                  </a:lnTo>
                  <a:lnTo>
                    <a:pt x="16578" y="2007"/>
                  </a:lnTo>
                  <a:lnTo>
                    <a:pt x="16588" y="2044"/>
                  </a:lnTo>
                  <a:lnTo>
                    <a:pt x="16599" y="2081"/>
                  </a:lnTo>
                  <a:lnTo>
                    <a:pt x="16608" y="2119"/>
                  </a:lnTo>
                  <a:lnTo>
                    <a:pt x="16617" y="2158"/>
                  </a:lnTo>
                  <a:lnTo>
                    <a:pt x="16624" y="2198"/>
                  </a:lnTo>
                  <a:lnTo>
                    <a:pt x="16631" y="2238"/>
                  </a:lnTo>
                  <a:lnTo>
                    <a:pt x="16637" y="2279"/>
                  </a:lnTo>
                  <a:lnTo>
                    <a:pt x="16642" y="2321"/>
                  </a:lnTo>
                  <a:lnTo>
                    <a:pt x="16646" y="2363"/>
                  </a:lnTo>
                  <a:lnTo>
                    <a:pt x="16649" y="2405"/>
                  </a:lnTo>
                  <a:lnTo>
                    <a:pt x="16652" y="2449"/>
                  </a:lnTo>
                  <a:lnTo>
                    <a:pt x="16653" y="2494"/>
                  </a:lnTo>
                  <a:lnTo>
                    <a:pt x="16653" y="2538"/>
                  </a:lnTo>
                  <a:lnTo>
                    <a:pt x="16653" y="2538"/>
                  </a:lnTo>
                  <a:lnTo>
                    <a:pt x="16653" y="2582"/>
                  </a:lnTo>
                  <a:lnTo>
                    <a:pt x="16652" y="2626"/>
                  </a:lnTo>
                  <a:lnTo>
                    <a:pt x="16649" y="2670"/>
                  </a:lnTo>
                  <a:lnTo>
                    <a:pt x="16646" y="2712"/>
                  </a:lnTo>
                  <a:lnTo>
                    <a:pt x="16642" y="2754"/>
                  </a:lnTo>
                  <a:lnTo>
                    <a:pt x="16638" y="2796"/>
                  </a:lnTo>
                  <a:lnTo>
                    <a:pt x="16631" y="2837"/>
                  </a:lnTo>
                  <a:lnTo>
                    <a:pt x="16624" y="2877"/>
                  </a:lnTo>
                  <a:lnTo>
                    <a:pt x="16617" y="2917"/>
                  </a:lnTo>
                  <a:lnTo>
                    <a:pt x="16608" y="2956"/>
                  </a:lnTo>
                  <a:lnTo>
                    <a:pt x="16599" y="2994"/>
                  </a:lnTo>
                  <a:lnTo>
                    <a:pt x="16589" y="3032"/>
                  </a:lnTo>
                  <a:lnTo>
                    <a:pt x="16578" y="3069"/>
                  </a:lnTo>
                  <a:lnTo>
                    <a:pt x="16566" y="3105"/>
                  </a:lnTo>
                  <a:lnTo>
                    <a:pt x="16555" y="3141"/>
                  </a:lnTo>
                  <a:lnTo>
                    <a:pt x="16541" y="3176"/>
                  </a:lnTo>
                  <a:lnTo>
                    <a:pt x="16527" y="3211"/>
                  </a:lnTo>
                  <a:lnTo>
                    <a:pt x="16512" y="3244"/>
                  </a:lnTo>
                  <a:lnTo>
                    <a:pt x="16497" y="3277"/>
                  </a:lnTo>
                  <a:lnTo>
                    <a:pt x="16481" y="3309"/>
                  </a:lnTo>
                  <a:lnTo>
                    <a:pt x="16464" y="3341"/>
                  </a:lnTo>
                  <a:lnTo>
                    <a:pt x="16447" y="3372"/>
                  </a:lnTo>
                  <a:lnTo>
                    <a:pt x="16429" y="3403"/>
                  </a:lnTo>
                  <a:lnTo>
                    <a:pt x="16410" y="3432"/>
                  </a:lnTo>
                  <a:lnTo>
                    <a:pt x="16391" y="3462"/>
                  </a:lnTo>
                  <a:lnTo>
                    <a:pt x="16372" y="3490"/>
                  </a:lnTo>
                  <a:lnTo>
                    <a:pt x="16352" y="3518"/>
                  </a:lnTo>
                  <a:lnTo>
                    <a:pt x="16330" y="3545"/>
                  </a:lnTo>
                  <a:lnTo>
                    <a:pt x="16308" y="3571"/>
                  </a:lnTo>
                  <a:lnTo>
                    <a:pt x="16286" y="3596"/>
                  </a:lnTo>
                  <a:lnTo>
                    <a:pt x="16264" y="3622"/>
                  </a:lnTo>
                  <a:lnTo>
                    <a:pt x="16241" y="3646"/>
                  </a:lnTo>
                  <a:lnTo>
                    <a:pt x="16217" y="3669"/>
                  </a:lnTo>
                  <a:lnTo>
                    <a:pt x="16194" y="3692"/>
                  </a:lnTo>
                  <a:lnTo>
                    <a:pt x="16169" y="3714"/>
                  </a:lnTo>
                  <a:lnTo>
                    <a:pt x="16143" y="3735"/>
                  </a:lnTo>
                  <a:lnTo>
                    <a:pt x="16118" y="3756"/>
                  </a:lnTo>
                  <a:lnTo>
                    <a:pt x="16093" y="3776"/>
                  </a:lnTo>
                  <a:lnTo>
                    <a:pt x="16065" y="3795"/>
                  </a:lnTo>
                  <a:lnTo>
                    <a:pt x="16039" y="3814"/>
                  </a:lnTo>
                  <a:lnTo>
                    <a:pt x="16012" y="3832"/>
                  </a:lnTo>
                  <a:lnTo>
                    <a:pt x="15984" y="3849"/>
                  </a:lnTo>
                  <a:lnTo>
                    <a:pt x="15957" y="3865"/>
                  </a:lnTo>
                  <a:lnTo>
                    <a:pt x="15929" y="3881"/>
                  </a:lnTo>
                  <a:lnTo>
                    <a:pt x="15900" y="3896"/>
                  </a:lnTo>
                  <a:lnTo>
                    <a:pt x="15871" y="3910"/>
                  </a:lnTo>
                  <a:lnTo>
                    <a:pt x="15841" y="3923"/>
                  </a:lnTo>
                  <a:lnTo>
                    <a:pt x="15812" y="3936"/>
                  </a:lnTo>
                  <a:lnTo>
                    <a:pt x="15783" y="3947"/>
                  </a:lnTo>
                  <a:lnTo>
                    <a:pt x="15753" y="3959"/>
                  </a:lnTo>
                  <a:lnTo>
                    <a:pt x="15723" y="3970"/>
                  </a:lnTo>
                  <a:lnTo>
                    <a:pt x="15692" y="3979"/>
                  </a:lnTo>
                  <a:lnTo>
                    <a:pt x="15662" y="3988"/>
                  </a:lnTo>
                  <a:lnTo>
                    <a:pt x="15630" y="3996"/>
                  </a:lnTo>
                  <a:lnTo>
                    <a:pt x="15600" y="4003"/>
                  </a:lnTo>
                  <a:lnTo>
                    <a:pt x="15568" y="4011"/>
                  </a:lnTo>
                  <a:lnTo>
                    <a:pt x="15536" y="4016"/>
                  </a:lnTo>
                  <a:lnTo>
                    <a:pt x="15505" y="4021"/>
                  </a:lnTo>
                  <a:lnTo>
                    <a:pt x="15473" y="4025"/>
                  </a:lnTo>
                  <a:lnTo>
                    <a:pt x="15442" y="4029"/>
                  </a:lnTo>
                  <a:lnTo>
                    <a:pt x="15410" y="4032"/>
                  </a:lnTo>
                  <a:lnTo>
                    <a:pt x="15378" y="4034"/>
                  </a:lnTo>
                  <a:lnTo>
                    <a:pt x="15346" y="4035"/>
                  </a:lnTo>
                  <a:lnTo>
                    <a:pt x="15313" y="4035"/>
                  </a:lnTo>
                  <a:lnTo>
                    <a:pt x="15313" y="4035"/>
                  </a:lnTo>
                  <a:close/>
                  <a:moveTo>
                    <a:pt x="15161" y="1612"/>
                  </a:moveTo>
                  <a:lnTo>
                    <a:pt x="15161" y="1612"/>
                  </a:lnTo>
                  <a:lnTo>
                    <a:pt x="15120" y="1613"/>
                  </a:lnTo>
                  <a:lnTo>
                    <a:pt x="15078" y="1616"/>
                  </a:lnTo>
                  <a:lnTo>
                    <a:pt x="15037" y="1621"/>
                  </a:lnTo>
                  <a:lnTo>
                    <a:pt x="14997" y="1628"/>
                  </a:lnTo>
                  <a:lnTo>
                    <a:pt x="14957" y="1638"/>
                  </a:lnTo>
                  <a:lnTo>
                    <a:pt x="14918" y="1649"/>
                  </a:lnTo>
                  <a:lnTo>
                    <a:pt x="14879" y="1662"/>
                  </a:lnTo>
                  <a:lnTo>
                    <a:pt x="14841" y="1678"/>
                  </a:lnTo>
                  <a:lnTo>
                    <a:pt x="14804" y="1695"/>
                  </a:lnTo>
                  <a:lnTo>
                    <a:pt x="14769" y="1714"/>
                  </a:lnTo>
                  <a:lnTo>
                    <a:pt x="14733" y="1735"/>
                  </a:lnTo>
                  <a:lnTo>
                    <a:pt x="14699" y="1757"/>
                  </a:lnTo>
                  <a:lnTo>
                    <a:pt x="14667" y="1781"/>
                  </a:lnTo>
                  <a:lnTo>
                    <a:pt x="14634" y="1807"/>
                  </a:lnTo>
                  <a:lnTo>
                    <a:pt x="14604" y="1834"/>
                  </a:lnTo>
                  <a:lnTo>
                    <a:pt x="14574" y="1864"/>
                  </a:lnTo>
                  <a:lnTo>
                    <a:pt x="14546" y="1895"/>
                  </a:lnTo>
                  <a:lnTo>
                    <a:pt x="14519" y="1928"/>
                  </a:lnTo>
                  <a:lnTo>
                    <a:pt x="14493" y="1963"/>
                  </a:lnTo>
                  <a:lnTo>
                    <a:pt x="14470" y="1998"/>
                  </a:lnTo>
                  <a:lnTo>
                    <a:pt x="14447" y="2035"/>
                  </a:lnTo>
                  <a:lnTo>
                    <a:pt x="14427" y="2074"/>
                  </a:lnTo>
                  <a:lnTo>
                    <a:pt x="14408" y="2114"/>
                  </a:lnTo>
                  <a:lnTo>
                    <a:pt x="14390" y="2156"/>
                  </a:lnTo>
                  <a:lnTo>
                    <a:pt x="14374" y="2199"/>
                  </a:lnTo>
                  <a:lnTo>
                    <a:pt x="14361" y="2243"/>
                  </a:lnTo>
                  <a:lnTo>
                    <a:pt x="14349" y="2290"/>
                  </a:lnTo>
                  <a:lnTo>
                    <a:pt x="14340" y="2337"/>
                  </a:lnTo>
                  <a:lnTo>
                    <a:pt x="14332" y="2385"/>
                  </a:lnTo>
                  <a:lnTo>
                    <a:pt x="14326" y="2435"/>
                  </a:lnTo>
                  <a:lnTo>
                    <a:pt x="14323" y="2486"/>
                  </a:lnTo>
                  <a:lnTo>
                    <a:pt x="14322" y="2538"/>
                  </a:lnTo>
                  <a:lnTo>
                    <a:pt x="14322" y="2538"/>
                  </a:lnTo>
                  <a:lnTo>
                    <a:pt x="14323" y="2589"/>
                  </a:lnTo>
                  <a:lnTo>
                    <a:pt x="14326" y="2641"/>
                  </a:lnTo>
                  <a:lnTo>
                    <a:pt x="14332" y="2690"/>
                  </a:lnTo>
                  <a:lnTo>
                    <a:pt x="14340" y="2739"/>
                  </a:lnTo>
                  <a:lnTo>
                    <a:pt x="14349" y="2786"/>
                  </a:lnTo>
                  <a:lnTo>
                    <a:pt x="14361" y="2831"/>
                  </a:lnTo>
                  <a:lnTo>
                    <a:pt x="14374" y="2876"/>
                  </a:lnTo>
                  <a:lnTo>
                    <a:pt x="14390" y="2919"/>
                  </a:lnTo>
                  <a:lnTo>
                    <a:pt x="14408" y="2960"/>
                  </a:lnTo>
                  <a:lnTo>
                    <a:pt x="14427" y="3000"/>
                  </a:lnTo>
                  <a:lnTo>
                    <a:pt x="14447" y="3039"/>
                  </a:lnTo>
                  <a:lnTo>
                    <a:pt x="14470" y="3077"/>
                  </a:lnTo>
                  <a:lnTo>
                    <a:pt x="14493" y="3113"/>
                  </a:lnTo>
                  <a:lnTo>
                    <a:pt x="14519" y="3147"/>
                  </a:lnTo>
                  <a:lnTo>
                    <a:pt x="14546" y="3180"/>
                  </a:lnTo>
                  <a:lnTo>
                    <a:pt x="14574" y="3211"/>
                  </a:lnTo>
                  <a:lnTo>
                    <a:pt x="14604" y="3240"/>
                  </a:lnTo>
                  <a:lnTo>
                    <a:pt x="14634" y="3267"/>
                  </a:lnTo>
                  <a:lnTo>
                    <a:pt x="14667" y="3294"/>
                  </a:lnTo>
                  <a:lnTo>
                    <a:pt x="14699" y="3318"/>
                  </a:lnTo>
                  <a:lnTo>
                    <a:pt x="14733" y="3341"/>
                  </a:lnTo>
                  <a:lnTo>
                    <a:pt x="14769" y="3362"/>
                  </a:lnTo>
                  <a:lnTo>
                    <a:pt x="14804" y="3380"/>
                  </a:lnTo>
                  <a:lnTo>
                    <a:pt x="14841" y="3398"/>
                  </a:lnTo>
                  <a:lnTo>
                    <a:pt x="14879" y="3412"/>
                  </a:lnTo>
                  <a:lnTo>
                    <a:pt x="14918" y="3426"/>
                  </a:lnTo>
                  <a:lnTo>
                    <a:pt x="14957" y="3437"/>
                  </a:lnTo>
                  <a:lnTo>
                    <a:pt x="14997" y="3446"/>
                  </a:lnTo>
                  <a:lnTo>
                    <a:pt x="15037" y="3453"/>
                  </a:lnTo>
                  <a:lnTo>
                    <a:pt x="15078" y="3459"/>
                  </a:lnTo>
                  <a:lnTo>
                    <a:pt x="15120" y="3462"/>
                  </a:lnTo>
                  <a:lnTo>
                    <a:pt x="15161" y="3463"/>
                  </a:lnTo>
                  <a:lnTo>
                    <a:pt x="15161" y="3463"/>
                  </a:lnTo>
                  <a:lnTo>
                    <a:pt x="15203" y="3462"/>
                  </a:lnTo>
                  <a:lnTo>
                    <a:pt x="15245" y="3459"/>
                  </a:lnTo>
                  <a:lnTo>
                    <a:pt x="15286" y="3454"/>
                  </a:lnTo>
                  <a:lnTo>
                    <a:pt x="15326" y="3447"/>
                  </a:lnTo>
                  <a:lnTo>
                    <a:pt x="15366" y="3438"/>
                  </a:lnTo>
                  <a:lnTo>
                    <a:pt x="15405" y="3427"/>
                  </a:lnTo>
                  <a:lnTo>
                    <a:pt x="15443" y="3413"/>
                  </a:lnTo>
                  <a:lnTo>
                    <a:pt x="15481" y="3399"/>
                  </a:lnTo>
                  <a:lnTo>
                    <a:pt x="15516" y="3382"/>
                  </a:lnTo>
                  <a:lnTo>
                    <a:pt x="15552" y="3364"/>
                  </a:lnTo>
                  <a:lnTo>
                    <a:pt x="15587" y="3343"/>
                  </a:lnTo>
                  <a:lnTo>
                    <a:pt x="15620" y="3321"/>
                  </a:lnTo>
                  <a:lnTo>
                    <a:pt x="15652" y="3297"/>
                  </a:lnTo>
                  <a:lnTo>
                    <a:pt x="15684" y="3272"/>
                  </a:lnTo>
                  <a:lnTo>
                    <a:pt x="15713" y="3244"/>
                  </a:lnTo>
                  <a:lnTo>
                    <a:pt x="15742" y="3215"/>
                  </a:lnTo>
                  <a:lnTo>
                    <a:pt x="15769" y="3184"/>
                  </a:lnTo>
                  <a:lnTo>
                    <a:pt x="15795" y="3152"/>
                  </a:lnTo>
                  <a:lnTo>
                    <a:pt x="15819" y="3117"/>
                  </a:lnTo>
                  <a:lnTo>
                    <a:pt x="15842" y="3082"/>
                  </a:lnTo>
                  <a:lnTo>
                    <a:pt x="15864" y="3044"/>
                  </a:lnTo>
                  <a:lnTo>
                    <a:pt x="15883" y="3006"/>
                  </a:lnTo>
                  <a:lnTo>
                    <a:pt x="15902" y="2966"/>
                  </a:lnTo>
                  <a:lnTo>
                    <a:pt x="15918" y="2924"/>
                  </a:lnTo>
                  <a:lnTo>
                    <a:pt x="15933" y="2880"/>
                  </a:lnTo>
                  <a:lnTo>
                    <a:pt x="15947" y="2835"/>
                  </a:lnTo>
                  <a:lnTo>
                    <a:pt x="15957" y="2789"/>
                  </a:lnTo>
                  <a:lnTo>
                    <a:pt x="15967" y="2742"/>
                  </a:lnTo>
                  <a:lnTo>
                    <a:pt x="15974" y="2692"/>
                  </a:lnTo>
                  <a:lnTo>
                    <a:pt x="15979" y="2643"/>
                  </a:lnTo>
                  <a:lnTo>
                    <a:pt x="15982" y="2590"/>
                  </a:lnTo>
                  <a:lnTo>
                    <a:pt x="15983" y="2538"/>
                  </a:lnTo>
                  <a:lnTo>
                    <a:pt x="15983" y="2538"/>
                  </a:lnTo>
                  <a:lnTo>
                    <a:pt x="15982" y="2485"/>
                  </a:lnTo>
                  <a:lnTo>
                    <a:pt x="15979" y="2434"/>
                  </a:lnTo>
                  <a:lnTo>
                    <a:pt x="15974" y="2384"/>
                  </a:lnTo>
                  <a:lnTo>
                    <a:pt x="15967" y="2336"/>
                  </a:lnTo>
                  <a:lnTo>
                    <a:pt x="15957" y="2289"/>
                  </a:lnTo>
                  <a:lnTo>
                    <a:pt x="15946" y="2242"/>
                  </a:lnTo>
                  <a:lnTo>
                    <a:pt x="15933" y="2197"/>
                  </a:lnTo>
                  <a:lnTo>
                    <a:pt x="15918" y="2154"/>
                  </a:lnTo>
                  <a:lnTo>
                    <a:pt x="15901" y="2112"/>
                  </a:lnTo>
                  <a:lnTo>
                    <a:pt x="15882" y="2072"/>
                  </a:lnTo>
                  <a:lnTo>
                    <a:pt x="15862" y="2033"/>
                  </a:lnTo>
                  <a:lnTo>
                    <a:pt x="15841" y="1996"/>
                  </a:lnTo>
                  <a:lnTo>
                    <a:pt x="15818" y="1961"/>
                  </a:lnTo>
                  <a:lnTo>
                    <a:pt x="15793" y="1926"/>
                  </a:lnTo>
                  <a:lnTo>
                    <a:pt x="15767" y="1893"/>
                  </a:lnTo>
                  <a:lnTo>
                    <a:pt x="15739" y="1863"/>
                  </a:lnTo>
                  <a:lnTo>
                    <a:pt x="15711" y="1833"/>
                  </a:lnTo>
                  <a:lnTo>
                    <a:pt x="15682" y="1805"/>
                  </a:lnTo>
                  <a:lnTo>
                    <a:pt x="15650" y="1780"/>
                  </a:lnTo>
                  <a:lnTo>
                    <a:pt x="15617" y="1756"/>
                  </a:lnTo>
                  <a:lnTo>
                    <a:pt x="15584" y="1734"/>
                  </a:lnTo>
                  <a:lnTo>
                    <a:pt x="15550" y="1713"/>
                  </a:lnTo>
                  <a:lnTo>
                    <a:pt x="15514" y="1694"/>
                  </a:lnTo>
                  <a:lnTo>
                    <a:pt x="15478" y="1677"/>
                  </a:lnTo>
                  <a:lnTo>
                    <a:pt x="15441" y="1662"/>
                  </a:lnTo>
                  <a:lnTo>
                    <a:pt x="15403" y="1648"/>
                  </a:lnTo>
                  <a:lnTo>
                    <a:pt x="15364" y="1638"/>
                  </a:lnTo>
                  <a:lnTo>
                    <a:pt x="15325" y="1628"/>
                  </a:lnTo>
                  <a:lnTo>
                    <a:pt x="15285" y="1621"/>
                  </a:lnTo>
                  <a:lnTo>
                    <a:pt x="15244" y="1616"/>
                  </a:lnTo>
                  <a:lnTo>
                    <a:pt x="15203" y="1613"/>
                  </a:lnTo>
                  <a:lnTo>
                    <a:pt x="15161" y="1612"/>
                  </a:lnTo>
                  <a:lnTo>
                    <a:pt x="15161" y="1612"/>
                  </a:lnTo>
                  <a:close/>
                  <a:moveTo>
                    <a:pt x="18425" y="4040"/>
                  </a:moveTo>
                  <a:lnTo>
                    <a:pt x="18425" y="4040"/>
                  </a:lnTo>
                  <a:lnTo>
                    <a:pt x="18383" y="4040"/>
                  </a:lnTo>
                  <a:lnTo>
                    <a:pt x="18342" y="4039"/>
                  </a:lnTo>
                  <a:lnTo>
                    <a:pt x="18303" y="4036"/>
                  </a:lnTo>
                  <a:lnTo>
                    <a:pt x="18263" y="4033"/>
                  </a:lnTo>
                  <a:lnTo>
                    <a:pt x="18223" y="4028"/>
                  </a:lnTo>
                  <a:lnTo>
                    <a:pt x="18184" y="4023"/>
                  </a:lnTo>
                  <a:lnTo>
                    <a:pt x="18145" y="4017"/>
                  </a:lnTo>
                  <a:lnTo>
                    <a:pt x="18107" y="4010"/>
                  </a:lnTo>
                  <a:lnTo>
                    <a:pt x="18069" y="4002"/>
                  </a:lnTo>
                  <a:lnTo>
                    <a:pt x="18031" y="3994"/>
                  </a:lnTo>
                  <a:lnTo>
                    <a:pt x="17994" y="3983"/>
                  </a:lnTo>
                  <a:lnTo>
                    <a:pt x="17958" y="3973"/>
                  </a:lnTo>
                  <a:lnTo>
                    <a:pt x="17922" y="3962"/>
                  </a:lnTo>
                  <a:lnTo>
                    <a:pt x="17886" y="3950"/>
                  </a:lnTo>
                  <a:lnTo>
                    <a:pt x="17850" y="3937"/>
                  </a:lnTo>
                  <a:lnTo>
                    <a:pt x="17816" y="3923"/>
                  </a:lnTo>
                  <a:lnTo>
                    <a:pt x="17782" y="3909"/>
                  </a:lnTo>
                  <a:lnTo>
                    <a:pt x="17748" y="3893"/>
                  </a:lnTo>
                  <a:lnTo>
                    <a:pt x="17715" y="3877"/>
                  </a:lnTo>
                  <a:lnTo>
                    <a:pt x="17682" y="3860"/>
                  </a:lnTo>
                  <a:lnTo>
                    <a:pt x="17649" y="3842"/>
                  </a:lnTo>
                  <a:lnTo>
                    <a:pt x="17618" y="3823"/>
                  </a:lnTo>
                  <a:lnTo>
                    <a:pt x="17586" y="3805"/>
                  </a:lnTo>
                  <a:lnTo>
                    <a:pt x="17556" y="3786"/>
                  </a:lnTo>
                  <a:lnTo>
                    <a:pt x="17526" y="3765"/>
                  </a:lnTo>
                  <a:lnTo>
                    <a:pt x="17497" y="3744"/>
                  </a:lnTo>
                  <a:lnTo>
                    <a:pt x="17467" y="3721"/>
                  </a:lnTo>
                  <a:lnTo>
                    <a:pt x="17439" y="3699"/>
                  </a:lnTo>
                  <a:lnTo>
                    <a:pt x="17412" y="3676"/>
                  </a:lnTo>
                  <a:lnTo>
                    <a:pt x="17384" y="3652"/>
                  </a:lnTo>
                  <a:lnTo>
                    <a:pt x="17358" y="3628"/>
                  </a:lnTo>
                  <a:lnTo>
                    <a:pt x="17333" y="3603"/>
                  </a:lnTo>
                  <a:lnTo>
                    <a:pt x="17308" y="3577"/>
                  </a:lnTo>
                  <a:lnTo>
                    <a:pt x="17283" y="3551"/>
                  </a:lnTo>
                  <a:lnTo>
                    <a:pt x="17259" y="3524"/>
                  </a:lnTo>
                  <a:lnTo>
                    <a:pt x="17236" y="3496"/>
                  </a:lnTo>
                  <a:lnTo>
                    <a:pt x="17213" y="3469"/>
                  </a:lnTo>
                  <a:lnTo>
                    <a:pt x="17192" y="3441"/>
                  </a:lnTo>
                  <a:lnTo>
                    <a:pt x="17171" y="3411"/>
                  </a:lnTo>
                  <a:lnTo>
                    <a:pt x="17150" y="3382"/>
                  </a:lnTo>
                  <a:lnTo>
                    <a:pt x="17131" y="3351"/>
                  </a:lnTo>
                  <a:lnTo>
                    <a:pt x="17112" y="3321"/>
                  </a:lnTo>
                  <a:lnTo>
                    <a:pt x="17093" y="3290"/>
                  </a:lnTo>
                  <a:lnTo>
                    <a:pt x="17076" y="3259"/>
                  </a:lnTo>
                  <a:lnTo>
                    <a:pt x="17059" y="3227"/>
                  </a:lnTo>
                  <a:lnTo>
                    <a:pt x="17044" y="3195"/>
                  </a:lnTo>
                  <a:lnTo>
                    <a:pt x="17028" y="3162"/>
                  </a:lnTo>
                  <a:lnTo>
                    <a:pt x="17014" y="3129"/>
                  </a:lnTo>
                  <a:lnTo>
                    <a:pt x="17000" y="3095"/>
                  </a:lnTo>
                  <a:lnTo>
                    <a:pt x="16988" y="3061"/>
                  </a:lnTo>
                  <a:lnTo>
                    <a:pt x="16975" y="3027"/>
                  </a:lnTo>
                  <a:lnTo>
                    <a:pt x="16965" y="2992"/>
                  </a:lnTo>
                  <a:lnTo>
                    <a:pt x="16954" y="2956"/>
                  </a:lnTo>
                  <a:lnTo>
                    <a:pt x="16945" y="2920"/>
                  </a:lnTo>
                  <a:lnTo>
                    <a:pt x="16936" y="2885"/>
                  </a:lnTo>
                  <a:lnTo>
                    <a:pt x="16928" y="2849"/>
                  </a:lnTo>
                  <a:lnTo>
                    <a:pt x="16922" y="2812"/>
                  </a:lnTo>
                  <a:lnTo>
                    <a:pt x="16915" y="2775"/>
                  </a:lnTo>
                  <a:lnTo>
                    <a:pt x="16910" y="2739"/>
                  </a:lnTo>
                  <a:lnTo>
                    <a:pt x="16906" y="2701"/>
                  </a:lnTo>
                  <a:lnTo>
                    <a:pt x="16903" y="2664"/>
                  </a:lnTo>
                  <a:lnTo>
                    <a:pt x="16901" y="2625"/>
                  </a:lnTo>
                  <a:lnTo>
                    <a:pt x="16899" y="2587"/>
                  </a:lnTo>
                  <a:lnTo>
                    <a:pt x="16898" y="2549"/>
                  </a:lnTo>
                  <a:lnTo>
                    <a:pt x="16898" y="2549"/>
                  </a:lnTo>
                  <a:lnTo>
                    <a:pt x="16899" y="2510"/>
                  </a:lnTo>
                  <a:lnTo>
                    <a:pt x="16901" y="2472"/>
                  </a:lnTo>
                  <a:lnTo>
                    <a:pt x="16903" y="2434"/>
                  </a:lnTo>
                  <a:lnTo>
                    <a:pt x="16906" y="2396"/>
                  </a:lnTo>
                  <a:lnTo>
                    <a:pt x="16910" y="2358"/>
                  </a:lnTo>
                  <a:lnTo>
                    <a:pt x="16915" y="2320"/>
                  </a:lnTo>
                  <a:lnTo>
                    <a:pt x="16922" y="2283"/>
                  </a:lnTo>
                  <a:lnTo>
                    <a:pt x="16929" y="2247"/>
                  </a:lnTo>
                  <a:lnTo>
                    <a:pt x="16936" y="2210"/>
                  </a:lnTo>
                  <a:lnTo>
                    <a:pt x="16945" y="2174"/>
                  </a:lnTo>
                  <a:lnTo>
                    <a:pt x="16954" y="2138"/>
                  </a:lnTo>
                  <a:lnTo>
                    <a:pt x="16965" y="2103"/>
                  </a:lnTo>
                  <a:lnTo>
                    <a:pt x="16976" y="2067"/>
                  </a:lnTo>
                  <a:lnTo>
                    <a:pt x="16988" y="2032"/>
                  </a:lnTo>
                  <a:lnTo>
                    <a:pt x="17001" y="1998"/>
                  </a:lnTo>
                  <a:lnTo>
                    <a:pt x="17015" y="1964"/>
                  </a:lnTo>
                  <a:lnTo>
                    <a:pt x="17029" y="1930"/>
                  </a:lnTo>
                  <a:lnTo>
                    <a:pt x="17045" y="1898"/>
                  </a:lnTo>
                  <a:lnTo>
                    <a:pt x="17060" y="1865"/>
                  </a:lnTo>
                  <a:lnTo>
                    <a:pt x="17077" y="1832"/>
                  </a:lnTo>
                  <a:lnTo>
                    <a:pt x="17095" y="1801"/>
                  </a:lnTo>
                  <a:lnTo>
                    <a:pt x="17113" y="1769"/>
                  </a:lnTo>
                  <a:lnTo>
                    <a:pt x="17132" y="1738"/>
                  </a:lnTo>
                  <a:lnTo>
                    <a:pt x="17152" y="1708"/>
                  </a:lnTo>
                  <a:lnTo>
                    <a:pt x="17173" y="1678"/>
                  </a:lnTo>
                  <a:lnTo>
                    <a:pt x="17194" y="1648"/>
                  </a:lnTo>
                  <a:lnTo>
                    <a:pt x="17216" y="1620"/>
                  </a:lnTo>
                  <a:lnTo>
                    <a:pt x="17238" y="1592"/>
                  </a:lnTo>
                  <a:lnTo>
                    <a:pt x="17262" y="1564"/>
                  </a:lnTo>
                  <a:lnTo>
                    <a:pt x="17285" y="1537"/>
                  </a:lnTo>
                  <a:lnTo>
                    <a:pt x="17311" y="1511"/>
                  </a:lnTo>
                  <a:lnTo>
                    <a:pt x="17336" y="1484"/>
                  </a:lnTo>
                  <a:lnTo>
                    <a:pt x="17362" y="1459"/>
                  </a:lnTo>
                  <a:lnTo>
                    <a:pt x="17389" y="1434"/>
                  </a:lnTo>
                  <a:lnTo>
                    <a:pt x="17416" y="1410"/>
                  </a:lnTo>
                  <a:lnTo>
                    <a:pt x="17443" y="1387"/>
                  </a:lnTo>
                  <a:lnTo>
                    <a:pt x="17472" y="1363"/>
                  </a:lnTo>
                  <a:lnTo>
                    <a:pt x="17501" y="1341"/>
                  </a:lnTo>
                  <a:lnTo>
                    <a:pt x="17531" y="1320"/>
                  </a:lnTo>
                  <a:lnTo>
                    <a:pt x="17561" y="1299"/>
                  </a:lnTo>
                  <a:lnTo>
                    <a:pt x="17592" y="1279"/>
                  </a:lnTo>
                  <a:lnTo>
                    <a:pt x="17623" y="1260"/>
                  </a:lnTo>
                  <a:lnTo>
                    <a:pt x="17655" y="1242"/>
                  </a:lnTo>
                  <a:lnTo>
                    <a:pt x="17687" y="1224"/>
                  </a:lnTo>
                  <a:lnTo>
                    <a:pt x="17721" y="1207"/>
                  </a:lnTo>
                  <a:lnTo>
                    <a:pt x="17753" y="1190"/>
                  </a:lnTo>
                  <a:lnTo>
                    <a:pt x="17788" y="1174"/>
                  </a:lnTo>
                  <a:lnTo>
                    <a:pt x="17823" y="1160"/>
                  </a:lnTo>
                  <a:lnTo>
                    <a:pt x="17858" y="1146"/>
                  </a:lnTo>
                  <a:lnTo>
                    <a:pt x="17893" y="1132"/>
                  </a:lnTo>
                  <a:lnTo>
                    <a:pt x="17929" y="1121"/>
                  </a:lnTo>
                  <a:lnTo>
                    <a:pt x="17965" y="1109"/>
                  </a:lnTo>
                  <a:lnTo>
                    <a:pt x="18003" y="1098"/>
                  </a:lnTo>
                  <a:lnTo>
                    <a:pt x="18040" y="1088"/>
                  </a:lnTo>
                  <a:lnTo>
                    <a:pt x="18077" y="1080"/>
                  </a:lnTo>
                  <a:lnTo>
                    <a:pt x="18115" y="1071"/>
                  </a:lnTo>
                  <a:lnTo>
                    <a:pt x="18154" y="1064"/>
                  </a:lnTo>
                  <a:lnTo>
                    <a:pt x="18193" y="1058"/>
                  </a:lnTo>
                  <a:lnTo>
                    <a:pt x="18232" y="1052"/>
                  </a:lnTo>
                  <a:lnTo>
                    <a:pt x="18272" y="1048"/>
                  </a:lnTo>
                  <a:lnTo>
                    <a:pt x="18312" y="1045"/>
                  </a:lnTo>
                  <a:lnTo>
                    <a:pt x="18353" y="1042"/>
                  </a:lnTo>
                  <a:lnTo>
                    <a:pt x="18394" y="1041"/>
                  </a:lnTo>
                  <a:lnTo>
                    <a:pt x="18435" y="1041"/>
                  </a:lnTo>
                  <a:lnTo>
                    <a:pt x="18435" y="1041"/>
                  </a:lnTo>
                  <a:lnTo>
                    <a:pt x="18476" y="1041"/>
                  </a:lnTo>
                  <a:lnTo>
                    <a:pt x="18517" y="1042"/>
                  </a:lnTo>
                  <a:lnTo>
                    <a:pt x="18557" y="1045"/>
                  </a:lnTo>
                  <a:lnTo>
                    <a:pt x="18598" y="1048"/>
                  </a:lnTo>
                  <a:lnTo>
                    <a:pt x="18637" y="1052"/>
                  </a:lnTo>
                  <a:lnTo>
                    <a:pt x="18677" y="1058"/>
                  </a:lnTo>
                  <a:lnTo>
                    <a:pt x="18716" y="1064"/>
                  </a:lnTo>
                  <a:lnTo>
                    <a:pt x="18754" y="1071"/>
                  </a:lnTo>
                  <a:lnTo>
                    <a:pt x="18793" y="1079"/>
                  </a:lnTo>
                  <a:lnTo>
                    <a:pt x="18829" y="1087"/>
                  </a:lnTo>
                  <a:lnTo>
                    <a:pt x="18867" y="1098"/>
                  </a:lnTo>
                  <a:lnTo>
                    <a:pt x="18904" y="1108"/>
                  </a:lnTo>
                  <a:lnTo>
                    <a:pt x="18940" y="1119"/>
                  </a:lnTo>
                  <a:lnTo>
                    <a:pt x="18976" y="1131"/>
                  </a:lnTo>
                  <a:lnTo>
                    <a:pt x="19011" y="1144"/>
                  </a:lnTo>
                  <a:lnTo>
                    <a:pt x="19046" y="1157"/>
                  </a:lnTo>
                  <a:lnTo>
                    <a:pt x="19081" y="1172"/>
                  </a:lnTo>
                  <a:lnTo>
                    <a:pt x="19114" y="1188"/>
                  </a:lnTo>
                  <a:lnTo>
                    <a:pt x="19148" y="1204"/>
                  </a:lnTo>
                  <a:lnTo>
                    <a:pt x="19181" y="1221"/>
                  </a:lnTo>
                  <a:lnTo>
                    <a:pt x="19213" y="1238"/>
                  </a:lnTo>
                  <a:lnTo>
                    <a:pt x="19245" y="1257"/>
                  </a:lnTo>
                  <a:lnTo>
                    <a:pt x="19276" y="1276"/>
                  </a:lnTo>
                  <a:lnTo>
                    <a:pt x="19307" y="1296"/>
                  </a:lnTo>
                  <a:lnTo>
                    <a:pt x="19337" y="1316"/>
                  </a:lnTo>
                  <a:lnTo>
                    <a:pt x="19367" y="1337"/>
                  </a:lnTo>
                  <a:lnTo>
                    <a:pt x="19395" y="1359"/>
                  </a:lnTo>
                  <a:lnTo>
                    <a:pt x="19424" y="1382"/>
                  </a:lnTo>
                  <a:lnTo>
                    <a:pt x="19452" y="1406"/>
                  </a:lnTo>
                  <a:lnTo>
                    <a:pt x="19479" y="1429"/>
                  </a:lnTo>
                  <a:lnTo>
                    <a:pt x="19506" y="1454"/>
                  </a:lnTo>
                  <a:lnTo>
                    <a:pt x="19531" y="1479"/>
                  </a:lnTo>
                  <a:lnTo>
                    <a:pt x="19556" y="1504"/>
                  </a:lnTo>
                  <a:lnTo>
                    <a:pt x="19581" y="1531"/>
                  </a:lnTo>
                  <a:lnTo>
                    <a:pt x="19605" y="1558"/>
                  </a:lnTo>
                  <a:lnTo>
                    <a:pt x="19628" y="1585"/>
                  </a:lnTo>
                  <a:lnTo>
                    <a:pt x="19651" y="1613"/>
                  </a:lnTo>
                  <a:lnTo>
                    <a:pt x="19673" y="1641"/>
                  </a:lnTo>
                  <a:lnTo>
                    <a:pt x="19694" y="1670"/>
                  </a:lnTo>
                  <a:lnTo>
                    <a:pt x="19714" y="1700"/>
                  </a:lnTo>
                  <a:lnTo>
                    <a:pt x="19734" y="1730"/>
                  </a:lnTo>
                  <a:lnTo>
                    <a:pt x="19753" y="1761"/>
                  </a:lnTo>
                  <a:lnTo>
                    <a:pt x="19771" y="1792"/>
                  </a:lnTo>
                  <a:lnTo>
                    <a:pt x="19789" y="1824"/>
                  </a:lnTo>
                  <a:lnTo>
                    <a:pt x="19805" y="1855"/>
                  </a:lnTo>
                  <a:lnTo>
                    <a:pt x="19821" y="1888"/>
                  </a:lnTo>
                  <a:lnTo>
                    <a:pt x="19836" y="1922"/>
                  </a:lnTo>
                  <a:lnTo>
                    <a:pt x="19851" y="1954"/>
                  </a:lnTo>
                  <a:lnTo>
                    <a:pt x="19864" y="1988"/>
                  </a:lnTo>
                  <a:lnTo>
                    <a:pt x="19877" y="2023"/>
                  </a:lnTo>
                  <a:lnTo>
                    <a:pt x="19889" y="2057"/>
                  </a:lnTo>
                  <a:lnTo>
                    <a:pt x="19900" y="2092"/>
                  </a:lnTo>
                  <a:lnTo>
                    <a:pt x="19911" y="2128"/>
                  </a:lnTo>
                  <a:lnTo>
                    <a:pt x="19920" y="2163"/>
                  </a:lnTo>
                  <a:lnTo>
                    <a:pt x="19929" y="2199"/>
                  </a:lnTo>
                  <a:lnTo>
                    <a:pt x="19936" y="2236"/>
                  </a:lnTo>
                  <a:lnTo>
                    <a:pt x="19943" y="2273"/>
                  </a:lnTo>
                  <a:lnTo>
                    <a:pt x="19950" y="2310"/>
                  </a:lnTo>
                  <a:lnTo>
                    <a:pt x="19954" y="2346"/>
                  </a:lnTo>
                  <a:lnTo>
                    <a:pt x="19958" y="2384"/>
                  </a:lnTo>
                  <a:lnTo>
                    <a:pt x="19961" y="2422"/>
                  </a:lnTo>
                  <a:lnTo>
                    <a:pt x="19964" y="2461"/>
                  </a:lnTo>
                  <a:lnTo>
                    <a:pt x="19965" y="2499"/>
                  </a:lnTo>
                  <a:lnTo>
                    <a:pt x="19965" y="2538"/>
                  </a:lnTo>
                  <a:lnTo>
                    <a:pt x="19965" y="2538"/>
                  </a:lnTo>
                  <a:lnTo>
                    <a:pt x="19965" y="2577"/>
                  </a:lnTo>
                  <a:lnTo>
                    <a:pt x="19964" y="2614"/>
                  </a:lnTo>
                  <a:lnTo>
                    <a:pt x="19961" y="2652"/>
                  </a:lnTo>
                  <a:lnTo>
                    <a:pt x="19958" y="2690"/>
                  </a:lnTo>
                  <a:lnTo>
                    <a:pt x="19954" y="2728"/>
                  </a:lnTo>
                  <a:lnTo>
                    <a:pt x="19948" y="2765"/>
                  </a:lnTo>
                  <a:lnTo>
                    <a:pt x="19943" y="2802"/>
                  </a:lnTo>
                  <a:lnTo>
                    <a:pt x="19936" y="2838"/>
                  </a:lnTo>
                  <a:lnTo>
                    <a:pt x="19929" y="2875"/>
                  </a:lnTo>
                  <a:lnTo>
                    <a:pt x="19919" y="2911"/>
                  </a:lnTo>
                  <a:lnTo>
                    <a:pt x="19910" y="2947"/>
                  </a:lnTo>
                  <a:lnTo>
                    <a:pt x="19900" y="2981"/>
                  </a:lnTo>
                  <a:lnTo>
                    <a:pt x="19889" y="3017"/>
                  </a:lnTo>
                  <a:lnTo>
                    <a:pt x="19876" y="3052"/>
                  </a:lnTo>
                  <a:lnTo>
                    <a:pt x="19863" y="3085"/>
                  </a:lnTo>
                  <a:lnTo>
                    <a:pt x="19850" y="3119"/>
                  </a:lnTo>
                  <a:lnTo>
                    <a:pt x="19835" y="3153"/>
                  </a:lnTo>
                  <a:lnTo>
                    <a:pt x="19820" y="3186"/>
                  </a:lnTo>
                  <a:lnTo>
                    <a:pt x="19804" y="3219"/>
                  </a:lnTo>
                  <a:lnTo>
                    <a:pt x="19788" y="3251"/>
                  </a:lnTo>
                  <a:lnTo>
                    <a:pt x="19770" y="3282"/>
                  </a:lnTo>
                  <a:lnTo>
                    <a:pt x="19751" y="3314"/>
                  </a:lnTo>
                  <a:lnTo>
                    <a:pt x="19732" y="3344"/>
                  </a:lnTo>
                  <a:lnTo>
                    <a:pt x="19712" y="3375"/>
                  </a:lnTo>
                  <a:lnTo>
                    <a:pt x="19692" y="3404"/>
                  </a:lnTo>
                  <a:lnTo>
                    <a:pt x="19670" y="3433"/>
                  </a:lnTo>
                  <a:lnTo>
                    <a:pt x="19648" y="3462"/>
                  </a:lnTo>
                  <a:lnTo>
                    <a:pt x="19626" y="3490"/>
                  </a:lnTo>
                  <a:lnTo>
                    <a:pt x="19602" y="3519"/>
                  </a:lnTo>
                  <a:lnTo>
                    <a:pt x="19578" y="3545"/>
                  </a:lnTo>
                  <a:lnTo>
                    <a:pt x="19553" y="3571"/>
                  </a:lnTo>
                  <a:lnTo>
                    <a:pt x="19528" y="3597"/>
                  </a:lnTo>
                  <a:lnTo>
                    <a:pt x="19502" y="3623"/>
                  </a:lnTo>
                  <a:lnTo>
                    <a:pt x="19475" y="3648"/>
                  </a:lnTo>
                  <a:lnTo>
                    <a:pt x="19448" y="3671"/>
                  </a:lnTo>
                  <a:lnTo>
                    <a:pt x="19419" y="3695"/>
                  </a:lnTo>
                  <a:lnTo>
                    <a:pt x="19391" y="3717"/>
                  </a:lnTo>
                  <a:lnTo>
                    <a:pt x="19363" y="3739"/>
                  </a:lnTo>
                  <a:lnTo>
                    <a:pt x="19332" y="3761"/>
                  </a:lnTo>
                  <a:lnTo>
                    <a:pt x="19302" y="3781"/>
                  </a:lnTo>
                  <a:lnTo>
                    <a:pt x="19271" y="3801"/>
                  </a:lnTo>
                  <a:lnTo>
                    <a:pt x="19240" y="3821"/>
                  </a:lnTo>
                  <a:lnTo>
                    <a:pt x="19208" y="3839"/>
                  </a:lnTo>
                  <a:lnTo>
                    <a:pt x="19175" y="3857"/>
                  </a:lnTo>
                  <a:lnTo>
                    <a:pt x="19142" y="3875"/>
                  </a:lnTo>
                  <a:lnTo>
                    <a:pt x="19108" y="3891"/>
                  </a:lnTo>
                  <a:lnTo>
                    <a:pt x="19074" y="3906"/>
                  </a:lnTo>
                  <a:lnTo>
                    <a:pt x="19040" y="3921"/>
                  </a:lnTo>
                  <a:lnTo>
                    <a:pt x="19004" y="3935"/>
                  </a:lnTo>
                  <a:lnTo>
                    <a:pt x="18968" y="3949"/>
                  </a:lnTo>
                  <a:lnTo>
                    <a:pt x="18933" y="3961"/>
                  </a:lnTo>
                  <a:lnTo>
                    <a:pt x="18896" y="3973"/>
                  </a:lnTo>
                  <a:lnTo>
                    <a:pt x="18859" y="3983"/>
                  </a:lnTo>
                  <a:lnTo>
                    <a:pt x="18821" y="3993"/>
                  </a:lnTo>
                  <a:lnTo>
                    <a:pt x="18783" y="4001"/>
                  </a:lnTo>
                  <a:lnTo>
                    <a:pt x="18745" y="4010"/>
                  </a:lnTo>
                  <a:lnTo>
                    <a:pt x="18706" y="4017"/>
                  </a:lnTo>
                  <a:lnTo>
                    <a:pt x="18667" y="4023"/>
                  </a:lnTo>
                  <a:lnTo>
                    <a:pt x="18627" y="4028"/>
                  </a:lnTo>
                  <a:lnTo>
                    <a:pt x="18588" y="4033"/>
                  </a:lnTo>
                  <a:lnTo>
                    <a:pt x="18548" y="4036"/>
                  </a:lnTo>
                  <a:lnTo>
                    <a:pt x="18507" y="4039"/>
                  </a:lnTo>
                  <a:lnTo>
                    <a:pt x="18466" y="4040"/>
                  </a:lnTo>
                  <a:lnTo>
                    <a:pt x="18425" y="4040"/>
                  </a:lnTo>
                  <a:lnTo>
                    <a:pt x="18425" y="4040"/>
                  </a:lnTo>
                  <a:close/>
                  <a:moveTo>
                    <a:pt x="18425" y="1617"/>
                  </a:moveTo>
                  <a:lnTo>
                    <a:pt x="18425" y="1617"/>
                  </a:lnTo>
                  <a:lnTo>
                    <a:pt x="18375" y="1618"/>
                  </a:lnTo>
                  <a:lnTo>
                    <a:pt x="18328" y="1622"/>
                  </a:lnTo>
                  <a:lnTo>
                    <a:pt x="18280" y="1627"/>
                  </a:lnTo>
                  <a:lnTo>
                    <a:pt x="18235" y="1636"/>
                  </a:lnTo>
                  <a:lnTo>
                    <a:pt x="18191" y="1646"/>
                  </a:lnTo>
                  <a:lnTo>
                    <a:pt x="18148" y="1659"/>
                  </a:lnTo>
                  <a:lnTo>
                    <a:pt x="18106" y="1673"/>
                  </a:lnTo>
                  <a:lnTo>
                    <a:pt x="18066" y="1689"/>
                  </a:lnTo>
                  <a:lnTo>
                    <a:pt x="18027" y="1708"/>
                  </a:lnTo>
                  <a:lnTo>
                    <a:pt x="17989" y="1728"/>
                  </a:lnTo>
                  <a:lnTo>
                    <a:pt x="17952" y="1750"/>
                  </a:lnTo>
                  <a:lnTo>
                    <a:pt x="17918" y="1775"/>
                  </a:lnTo>
                  <a:lnTo>
                    <a:pt x="17884" y="1801"/>
                  </a:lnTo>
                  <a:lnTo>
                    <a:pt x="17852" y="1828"/>
                  </a:lnTo>
                  <a:lnTo>
                    <a:pt x="17822" y="1857"/>
                  </a:lnTo>
                  <a:lnTo>
                    <a:pt x="17792" y="1887"/>
                  </a:lnTo>
                  <a:lnTo>
                    <a:pt x="17765" y="1920"/>
                  </a:lnTo>
                  <a:lnTo>
                    <a:pt x="17740" y="1953"/>
                  </a:lnTo>
                  <a:lnTo>
                    <a:pt x="17715" y="1988"/>
                  </a:lnTo>
                  <a:lnTo>
                    <a:pt x="17692" y="2024"/>
                  </a:lnTo>
                  <a:lnTo>
                    <a:pt x="17671" y="2062"/>
                  </a:lnTo>
                  <a:lnTo>
                    <a:pt x="17653" y="2099"/>
                  </a:lnTo>
                  <a:lnTo>
                    <a:pt x="17635" y="2139"/>
                  </a:lnTo>
                  <a:lnTo>
                    <a:pt x="17619" y="2180"/>
                  </a:lnTo>
                  <a:lnTo>
                    <a:pt x="17604" y="2222"/>
                  </a:lnTo>
                  <a:lnTo>
                    <a:pt x="17593" y="2264"/>
                  </a:lnTo>
                  <a:lnTo>
                    <a:pt x="17582" y="2309"/>
                  </a:lnTo>
                  <a:lnTo>
                    <a:pt x="17573" y="2353"/>
                  </a:lnTo>
                  <a:lnTo>
                    <a:pt x="17566" y="2398"/>
                  </a:lnTo>
                  <a:lnTo>
                    <a:pt x="17561" y="2444"/>
                  </a:lnTo>
                  <a:lnTo>
                    <a:pt x="17559" y="2490"/>
                  </a:lnTo>
                  <a:lnTo>
                    <a:pt x="17558" y="2538"/>
                  </a:lnTo>
                  <a:lnTo>
                    <a:pt x="17558" y="2538"/>
                  </a:lnTo>
                  <a:lnTo>
                    <a:pt x="17559" y="2585"/>
                  </a:lnTo>
                  <a:lnTo>
                    <a:pt x="17562" y="2632"/>
                  </a:lnTo>
                  <a:lnTo>
                    <a:pt x="17567" y="2679"/>
                  </a:lnTo>
                  <a:lnTo>
                    <a:pt x="17575" y="2725"/>
                  </a:lnTo>
                  <a:lnTo>
                    <a:pt x="17583" y="2770"/>
                  </a:lnTo>
                  <a:lnTo>
                    <a:pt x="17595" y="2814"/>
                  </a:lnTo>
                  <a:lnTo>
                    <a:pt x="17607" y="2857"/>
                  </a:lnTo>
                  <a:lnTo>
                    <a:pt x="17622" y="2899"/>
                  </a:lnTo>
                  <a:lnTo>
                    <a:pt x="17639" y="2940"/>
                  </a:lnTo>
                  <a:lnTo>
                    <a:pt x="17658" y="2980"/>
                  </a:lnTo>
                  <a:lnTo>
                    <a:pt x="17678" y="3019"/>
                  </a:lnTo>
                  <a:lnTo>
                    <a:pt x="17700" y="3057"/>
                  </a:lnTo>
                  <a:lnTo>
                    <a:pt x="17723" y="3094"/>
                  </a:lnTo>
                  <a:lnTo>
                    <a:pt x="17748" y="3129"/>
                  </a:lnTo>
                  <a:lnTo>
                    <a:pt x="17776" y="3163"/>
                  </a:lnTo>
                  <a:lnTo>
                    <a:pt x="17804" y="3195"/>
                  </a:lnTo>
                  <a:lnTo>
                    <a:pt x="17833" y="3226"/>
                  </a:lnTo>
                  <a:lnTo>
                    <a:pt x="17865" y="3256"/>
                  </a:lnTo>
                  <a:lnTo>
                    <a:pt x="17898" y="3283"/>
                  </a:lnTo>
                  <a:lnTo>
                    <a:pt x="17932" y="3309"/>
                  </a:lnTo>
                  <a:lnTo>
                    <a:pt x="17967" y="3334"/>
                  </a:lnTo>
                  <a:lnTo>
                    <a:pt x="18004" y="3356"/>
                  </a:lnTo>
                  <a:lnTo>
                    <a:pt x="18042" y="3377"/>
                  </a:lnTo>
                  <a:lnTo>
                    <a:pt x="18082" y="3396"/>
                  </a:lnTo>
                  <a:lnTo>
                    <a:pt x="18122" y="3412"/>
                  </a:lnTo>
                  <a:lnTo>
                    <a:pt x="18164" y="3427"/>
                  </a:lnTo>
                  <a:lnTo>
                    <a:pt x="18206" y="3440"/>
                  </a:lnTo>
                  <a:lnTo>
                    <a:pt x="18250" y="3449"/>
                  </a:lnTo>
                  <a:lnTo>
                    <a:pt x="18295" y="3458"/>
                  </a:lnTo>
                  <a:lnTo>
                    <a:pt x="18340" y="3464"/>
                  </a:lnTo>
                  <a:lnTo>
                    <a:pt x="18388" y="3467"/>
                  </a:lnTo>
                  <a:lnTo>
                    <a:pt x="18435" y="3469"/>
                  </a:lnTo>
                  <a:lnTo>
                    <a:pt x="18435" y="3469"/>
                  </a:lnTo>
                  <a:lnTo>
                    <a:pt x="18484" y="3467"/>
                  </a:lnTo>
                  <a:lnTo>
                    <a:pt x="18533" y="3464"/>
                  </a:lnTo>
                  <a:lnTo>
                    <a:pt x="18580" y="3458"/>
                  </a:lnTo>
                  <a:lnTo>
                    <a:pt x="18625" y="3450"/>
                  </a:lnTo>
                  <a:lnTo>
                    <a:pt x="18671" y="3440"/>
                  </a:lnTo>
                  <a:lnTo>
                    <a:pt x="18714" y="3427"/>
                  </a:lnTo>
                  <a:lnTo>
                    <a:pt x="18756" y="3412"/>
                  </a:lnTo>
                  <a:lnTo>
                    <a:pt x="18796" y="3397"/>
                  </a:lnTo>
                  <a:lnTo>
                    <a:pt x="18836" y="3378"/>
                  </a:lnTo>
                  <a:lnTo>
                    <a:pt x="18874" y="3358"/>
                  </a:lnTo>
                  <a:lnTo>
                    <a:pt x="18910" y="3335"/>
                  </a:lnTo>
                  <a:lnTo>
                    <a:pt x="18945" y="3311"/>
                  </a:lnTo>
                  <a:lnTo>
                    <a:pt x="18979" y="3285"/>
                  </a:lnTo>
                  <a:lnTo>
                    <a:pt x="19011" y="3258"/>
                  </a:lnTo>
                  <a:lnTo>
                    <a:pt x="19042" y="3229"/>
                  </a:lnTo>
                  <a:lnTo>
                    <a:pt x="19071" y="3199"/>
                  </a:lnTo>
                  <a:lnTo>
                    <a:pt x="19099" y="3166"/>
                  </a:lnTo>
                  <a:lnTo>
                    <a:pt x="19124" y="3133"/>
                  </a:lnTo>
                  <a:lnTo>
                    <a:pt x="19149" y="3098"/>
                  </a:lnTo>
                  <a:lnTo>
                    <a:pt x="19171" y="3062"/>
                  </a:lnTo>
                  <a:lnTo>
                    <a:pt x="19192" y="3026"/>
                  </a:lnTo>
                  <a:lnTo>
                    <a:pt x="19212" y="2987"/>
                  </a:lnTo>
                  <a:lnTo>
                    <a:pt x="19229" y="2947"/>
                  </a:lnTo>
                  <a:lnTo>
                    <a:pt x="19246" y="2907"/>
                  </a:lnTo>
                  <a:lnTo>
                    <a:pt x="19260" y="2865"/>
                  </a:lnTo>
                  <a:lnTo>
                    <a:pt x="19272" y="2822"/>
                  </a:lnTo>
                  <a:lnTo>
                    <a:pt x="19283" y="2778"/>
                  </a:lnTo>
                  <a:lnTo>
                    <a:pt x="19291" y="2734"/>
                  </a:lnTo>
                  <a:lnTo>
                    <a:pt x="19297" y="2689"/>
                  </a:lnTo>
                  <a:lnTo>
                    <a:pt x="19303" y="2643"/>
                  </a:lnTo>
                  <a:lnTo>
                    <a:pt x="19306" y="2597"/>
                  </a:lnTo>
                  <a:lnTo>
                    <a:pt x="19307" y="2549"/>
                  </a:lnTo>
                  <a:lnTo>
                    <a:pt x="19307" y="2549"/>
                  </a:lnTo>
                  <a:lnTo>
                    <a:pt x="19306" y="2501"/>
                  </a:lnTo>
                  <a:lnTo>
                    <a:pt x="19303" y="2454"/>
                  </a:lnTo>
                  <a:lnTo>
                    <a:pt x="19297" y="2407"/>
                  </a:lnTo>
                  <a:lnTo>
                    <a:pt x="19290" y="2362"/>
                  </a:lnTo>
                  <a:lnTo>
                    <a:pt x="19281" y="2317"/>
                  </a:lnTo>
                  <a:lnTo>
                    <a:pt x="19269" y="2273"/>
                  </a:lnTo>
                  <a:lnTo>
                    <a:pt x="19256" y="2230"/>
                  </a:lnTo>
                  <a:lnTo>
                    <a:pt x="19242" y="2188"/>
                  </a:lnTo>
                  <a:lnTo>
                    <a:pt x="19225" y="2146"/>
                  </a:lnTo>
                  <a:lnTo>
                    <a:pt x="19206" y="2106"/>
                  </a:lnTo>
                  <a:lnTo>
                    <a:pt x="19186" y="2067"/>
                  </a:lnTo>
                  <a:lnTo>
                    <a:pt x="19164" y="2029"/>
                  </a:lnTo>
                  <a:lnTo>
                    <a:pt x="19140" y="1992"/>
                  </a:lnTo>
                  <a:lnTo>
                    <a:pt x="19114" y="1957"/>
                  </a:lnTo>
                  <a:lnTo>
                    <a:pt x="19088" y="1923"/>
                  </a:lnTo>
                  <a:lnTo>
                    <a:pt x="19060" y="1891"/>
                  </a:lnTo>
                  <a:lnTo>
                    <a:pt x="19029" y="1860"/>
                  </a:lnTo>
                  <a:lnTo>
                    <a:pt x="18998" y="1830"/>
                  </a:lnTo>
                  <a:lnTo>
                    <a:pt x="18965" y="1803"/>
                  </a:lnTo>
                  <a:lnTo>
                    <a:pt x="18930" y="1777"/>
                  </a:lnTo>
                  <a:lnTo>
                    <a:pt x="18895" y="1752"/>
                  </a:lnTo>
                  <a:lnTo>
                    <a:pt x="18858" y="1730"/>
                  </a:lnTo>
                  <a:lnTo>
                    <a:pt x="18820" y="1709"/>
                  </a:lnTo>
                  <a:lnTo>
                    <a:pt x="18780" y="1690"/>
                  </a:lnTo>
                  <a:lnTo>
                    <a:pt x="18739" y="1674"/>
                  </a:lnTo>
                  <a:lnTo>
                    <a:pt x="18698" y="1659"/>
                  </a:lnTo>
                  <a:lnTo>
                    <a:pt x="18655" y="1646"/>
                  </a:lnTo>
                  <a:lnTo>
                    <a:pt x="18611" y="1636"/>
                  </a:lnTo>
                  <a:lnTo>
                    <a:pt x="18565" y="1627"/>
                  </a:lnTo>
                  <a:lnTo>
                    <a:pt x="18519" y="1622"/>
                  </a:lnTo>
                  <a:lnTo>
                    <a:pt x="18472" y="1618"/>
                  </a:lnTo>
                  <a:lnTo>
                    <a:pt x="18425" y="1617"/>
                  </a:lnTo>
                  <a:lnTo>
                    <a:pt x="18425" y="1617"/>
                  </a:lnTo>
                  <a:close/>
                  <a:moveTo>
                    <a:pt x="22122" y="3976"/>
                  </a:moveTo>
                  <a:lnTo>
                    <a:pt x="22122" y="3622"/>
                  </a:lnTo>
                  <a:lnTo>
                    <a:pt x="22122" y="3622"/>
                  </a:lnTo>
                  <a:lnTo>
                    <a:pt x="22104" y="3643"/>
                  </a:lnTo>
                  <a:lnTo>
                    <a:pt x="22085" y="3665"/>
                  </a:lnTo>
                  <a:lnTo>
                    <a:pt x="22065" y="3686"/>
                  </a:lnTo>
                  <a:lnTo>
                    <a:pt x="22044" y="3707"/>
                  </a:lnTo>
                  <a:lnTo>
                    <a:pt x="22023" y="3727"/>
                  </a:lnTo>
                  <a:lnTo>
                    <a:pt x="22002" y="3747"/>
                  </a:lnTo>
                  <a:lnTo>
                    <a:pt x="21978" y="3766"/>
                  </a:lnTo>
                  <a:lnTo>
                    <a:pt x="21955" y="3785"/>
                  </a:lnTo>
                  <a:lnTo>
                    <a:pt x="21932" y="3803"/>
                  </a:lnTo>
                  <a:lnTo>
                    <a:pt x="21908" y="3821"/>
                  </a:lnTo>
                  <a:lnTo>
                    <a:pt x="21883" y="3838"/>
                  </a:lnTo>
                  <a:lnTo>
                    <a:pt x="21856" y="3855"/>
                  </a:lnTo>
                  <a:lnTo>
                    <a:pt x="21830" y="3872"/>
                  </a:lnTo>
                  <a:lnTo>
                    <a:pt x="21804" y="3887"/>
                  </a:lnTo>
                  <a:lnTo>
                    <a:pt x="21775" y="3902"/>
                  </a:lnTo>
                  <a:lnTo>
                    <a:pt x="21747" y="3916"/>
                  </a:lnTo>
                  <a:lnTo>
                    <a:pt x="21718" y="3930"/>
                  </a:lnTo>
                  <a:lnTo>
                    <a:pt x="21688" y="3942"/>
                  </a:lnTo>
                  <a:lnTo>
                    <a:pt x="21658" y="3955"/>
                  </a:lnTo>
                  <a:lnTo>
                    <a:pt x="21626" y="3966"/>
                  </a:lnTo>
                  <a:lnTo>
                    <a:pt x="21593" y="3977"/>
                  </a:lnTo>
                  <a:lnTo>
                    <a:pt x="21561" y="3986"/>
                  </a:lnTo>
                  <a:lnTo>
                    <a:pt x="21527" y="3996"/>
                  </a:lnTo>
                  <a:lnTo>
                    <a:pt x="21494" y="4003"/>
                  </a:lnTo>
                  <a:lnTo>
                    <a:pt x="21458" y="4011"/>
                  </a:lnTo>
                  <a:lnTo>
                    <a:pt x="21422" y="4017"/>
                  </a:lnTo>
                  <a:lnTo>
                    <a:pt x="21385" y="4022"/>
                  </a:lnTo>
                  <a:lnTo>
                    <a:pt x="21348" y="4027"/>
                  </a:lnTo>
                  <a:lnTo>
                    <a:pt x="21311" y="4031"/>
                  </a:lnTo>
                  <a:lnTo>
                    <a:pt x="21272" y="4034"/>
                  </a:lnTo>
                  <a:lnTo>
                    <a:pt x="21232" y="4035"/>
                  </a:lnTo>
                  <a:lnTo>
                    <a:pt x="21191" y="4035"/>
                  </a:lnTo>
                  <a:lnTo>
                    <a:pt x="21191" y="4035"/>
                  </a:lnTo>
                  <a:lnTo>
                    <a:pt x="21140" y="4035"/>
                  </a:lnTo>
                  <a:lnTo>
                    <a:pt x="21090" y="4032"/>
                  </a:lnTo>
                  <a:lnTo>
                    <a:pt x="21040" y="4027"/>
                  </a:lnTo>
                  <a:lnTo>
                    <a:pt x="20991" y="4021"/>
                  </a:lnTo>
                  <a:lnTo>
                    <a:pt x="20942" y="4013"/>
                  </a:lnTo>
                  <a:lnTo>
                    <a:pt x="20894" y="4003"/>
                  </a:lnTo>
                  <a:lnTo>
                    <a:pt x="20848" y="3991"/>
                  </a:lnTo>
                  <a:lnTo>
                    <a:pt x="20801" y="3978"/>
                  </a:lnTo>
                  <a:lnTo>
                    <a:pt x="20756" y="3962"/>
                  </a:lnTo>
                  <a:lnTo>
                    <a:pt x="20712" y="3945"/>
                  </a:lnTo>
                  <a:lnTo>
                    <a:pt x="20669" y="3926"/>
                  </a:lnTo>
                  <a:lnTo>
                    <a:pt x="20628" y="3906"/>
                  </a:lnTo>
                  <a:lnTo>
                    <a:pt x="20587" y="3884"/>
                  </a:lnTo>
                  <a:lnTo>
                    <a:pt x="20548" y="3860"/>
                  </a:lnTo>
                  <a:lnTo>
                    <a:pt x="20511" y="3835"/>
                  </a:lnTo>
                  <a:lnTo>
                    <a:pt x="20474" y="3808"/>
                  </a:lnTo>
                  <a:lnTo>
                    <a:pt x="20441" y="3779"/>
                  </a:lnTo>
                  <a:lnTo>
                    <a:pt x="20407" y="3748"/>
                  </a:lnTo>
                  <a:lnTo>
                    <a:pt x="20377" y="3716"/>
                  </a:lnTo>
                  <a:lnTo>
                    <a:pt x="20347" y="3682"/>
                  </a:lnTo>
                  <a:lnTo>
                    <a:pt x="20333" y="3665"/>
                  </a:lnTo>
                  <a:lnTo>
                    <a:pt x="20320" y="3646"/>
                  </a:lnTo>
                  <a:lnTo>
                    <a:pt x="20307" y="3628"/>
                  </a:lnTo>
                  <a:lnTo>
                    <a:pt x="20295" y="3609"/>
                  </a:lnTo>
                  <a:lnTo>
                    <a:pt x="20283" y="3590"/>
                  </a:lnTo>
                  <a:lnTo>
                    <a:pt x="20271" y="3570"/>
                  </a:lnTo>
                  <a:lnTo>
                    <a:pt x="20261" y="3550"/>
                  </a:lnTo>
                  <a:lnTo>
                    <a:pt x="20250" y="3529"/>
                  </a:lnTo>
                  <a:lnTo>
                    <a:pt x="20241" y="3509"/>
                  </a:lnTo>
                  <a:lnTo>
                    <a:pt x="20231" y="3487"/>
                  </a:lnTo>
                  <a:lnTo>
                    <a:pt x="20223" y="3466"/>
                  </a:lnTo>
                  <a:lnTo>
                    <a:pt x="20215" y="3444"/>
                  </a:lnTo>
                  <a:lnTo>
                    <a:pt x="20207" y="3421"/>
                  </a:lnTo>
                  <a:lnTo>
                    <a:pt x="20201" y="3399"/>
                  </a:lnTo>
                  <a:lnTo>
                    <a:pt x="20195" y="3375"/>
                  </a:lnTo>
                  <a:lnTo>
                    <a:pt x="20188" y="3351"/>
                  </a:lnTo>
                  <a:lnTo>
                    <a:pt x="20183" y="3327"/>
                  </a:lnTo>
                  <a:lnTo>
                    <a:pt x="20179" y="3303"/>
                  </a:lnTo>
                  <a:lnTo>
                    <a:pt x="20176" y="3278"/>
                  </a:lnTo>
                  <a:lnTo>
                    <a:pt x="20173" y="3253"/>
                  </a:lnTo>
                  <a:lnTo>
                    <a:pt x="20170" y="3227"/>
                  </a:lnTo>
                  <a:lnTo>
                    <a:pt x="20168" y="3201"/>
                  </a:lnTo>
                  <a:lnTo>
                    <a:pt x="20167" y="3175"/>
                  </a:lnTo>
                  <a:lnTo>
                    <a:pt x="20167" y="3147"/>
                  </a:lnTo>
                  <a:lnTo>
                    <a:pt x="20167" y="3136"/>
                  </a:lnTo>
                  <a:lnTo>
                    <a:pt x="20167" y="3136"/>
                  </a:lnTo>
                  <a:lnTo>
                    <a:pt x="20167" y="3108"/>
                  </a:lnTo>
                  <a:lnTo>
                    <a:pt x="20168" y="3079"/>
                  </a:lnTo>
                  <a:lnTo>
                    <a:pt x="20170" y="3051"/>
                  </a:lnTo>
                  <a:lnTo>
                    <a:pt x="20173" y="3023"/>
                  </a:lnTo>
                  <a:lnTo>
                    <a:pt x="20176" y="2997"/>
                  </a:lnTo>
                  <a:lnTo>
                    <a:pt x="20180" y="2970"/>
                  </a:lnTo>
                  <a:lnTo>
                    <a:pt x="20184" y="2945"/>
                  </a:lnTo>
                  <a:lnTo>
                    <a:pt x="20189" y="2918"/>
                  </a:lnTo>
                  <a:lnTo>
                    <a:pt x="20196" y="2893"/>
                  </a:lnTo>
                  <a:lnTo>
                    <a:pt x="20202" y="2869"/>
                  </a:lnTo>
                  <a:lnTo>
                    <a:pt x="20209" y="2845"/>
                  </a:lnTo>
                  <a:lnTo>
                    <a:pt x="20217" y="2821"/>
                  </a:lnTo>
                  <a:lnTo>
                    <a:pt x="20225" y="2797"/>
                  </a:lnTo>
                  <a:lnTo>
                    <a:pt x="20235" y="2774"/>
                  </a:lnTo>
                  <a:lnTo>
                    <a:pt x="20244" y="2752"/>
                  </a:lnTo>
                  <a:lnTo>
                    <a:pt x="20255" y="2730"/>
                  </a:lnTo>
                  <a:lnTo>
                    <a:pt x="20266" y="2709"/>
                  </a:lnTo>
                  <a:lnTo>
                    <a:pt x="20278" y="2688"/>
                  </a:lnTo>
                  <a:lnTo>
                    <a:pt x="20289" y="2667"/>
                  </a:lnTo>
                  <a:lnTo>
                    <a:pt x="20303" y="2647"/>
                  </a:lnTo>
                  <a:lnTo>
                    <a:pt x="20316" y="2627"/>
                  </a:lnTo>
                  <a:lnTo>
                    <a:pt x="20329" y="2608"/>
                  </a:lnTo>
                  <a:lnTo>
                    <a:pt x="20344" y="2589"/>
                  </a:lnTo>
                  <a:lnTo>
                    <a:pt x="20360" y="2571"/>
                  </a:lnTo>
                  <a:lnTo>
                    <a:pt x="20374" y="2554"/>
                  </a:lnTo>
                  <a:lnTo>
                    <a:pt x="20391" y="2536"/>
                  </a:lnTo>
                  <a:lnTo>
                    <a:pt x="20408" y="2519"/>
                  </a:lnTo>
                  <a:lnTo>
                    <a:pt x="20425" y="2503"/>
                  </a:lnTo>
                  <a:lnTo>
                    <a:pt x="20443" y="2487"/>
                  </a:lnTo>
                  <a:lnTo>
                    <a:pt x="20461" y="2472"/>
                  </a:lnTo>
                  <a:lnTo>
                    <a:pt x="20480" y="2456"/>
                  </a:lnTo>
                  <a:lnTo>
                    <a:pt x="20499" y="2441"/>
                  </a:lnTo>
                  <a:lnTo>
                    <a:pt x="20519" y="2427"/>
                  </a:lnTo>
                  <a:lnTo>
                    <a:pt x="20539" y="2414"/>
                  </a:lnTo>
                  <a:lnTo>
                    <a:pt x="20560" y="2400"/>
                  </a:lnTo>
                  <a:lnTo>
                    <a:pt x="20581" y="2387"/>
                  </a:lnTo>
                  <a:lnTo>
                    <a:pt x="20625" y="2363"/>
                  </a:lnTo>
                  <a:lnTo>
                    <a:pt x="20670" y="2341"/>
                  </a:lnTo>
                  <a:lnTo>
                    <a:pt x="20717" y="2320"/>
                  </a:lnTo>
                  <a:lnTo>
                    <a:pt x="20766" y="2301"/>
                  </a:lnTo>
                  <a:lnTo>
                    <a:pt x="20816" y="2284"/>
                  </a:lnTo>
                  <a:lnTo>
                    <a:pt x="20868" y="2269"/>
                  </a:lnTo>
                  <a:lnTo>
                    <a:pt x="20921" y="2255"/>
                  </a:lnTo>
                  <a:lnTo>
                    <a:pt x="20977" y="2243"/>
                  </a:lnTo>
                  <a:lnTo>
                    <a:pt x="21033" y="2234"/>
                  </a:lnTo>
                  <a:lnTo>
                    <a:pt x="21091" y="2226"/>
                  </a:lnTo>
                  <a:lnTo>
                    <a:pt x="21150" y="2219"/>
                  </a:lnTo>
                  <a:lnTo>
                    <a:pt x="21210" y="2215"/>
                  </a:lnTo>
                  <a:lnTo>
                    <a:pt x="21271" y="2212"/>
                  </a:lnTo>
                  <a:lnTo>
                    <a:pt x="21333" y="2212"/>
                  </a:lnTo>
                  <a:lnTo>
                    <a:pt x="21333" y="2212"/>
                  </a:lnTo>
                  <a:lnTo>
                    <a:pt x="21397" y="2212"/>
                  </a:lnTo>
                  <a:lnTo>
                    <a:pt x="21458" y="2214"/>
                  </a:lnTo>
                  <a:lnTo>
                    <a:pt x="21517" y="2216"/>
                  </a:lnTo>
                  <a:lnTo>
                    <a:pt x="21572" y="2220"/>
                  </a:lnTo>
                  <a:lnTo>
                    <a:pt x="21627" y="2224"/>
                  </a:lnTo>
                  <a:lnTo>
                    <a:pt x="21679" y="2231"/>
                  </a:lnTo>
                  <a:lnTo>
                    <a:pt x="21729" y="2237"/>
                  </a:lnTo>
                  <a:lnTo>
                    <a:pt x="21777" y="2244"/>
                  </a:lnTo>
                  <a:lnTo>
                    <a:pt x="21825" y="2253"/>
                  </a:lnTo>
                  <a:lnTo>
                    <a:pt x="21871" y="2262"/>
                  </a:lnTo>
                  <a:lnTo>
                    <a:pt x="21915" y="2272"/>
                  </a:lnTo>
                  <a:lnTo>
                    <a:pt x="21959" y="2282"/>
                  </a:lnTo>
                  <a:lnTo>
                    <a:pt x="22003" y="2293"/>
                  </a:lnTo>
                  <a:lnTo>
                    <a:pt x="22045" y="2305"/>
                  </a:lnTo>
                  <a:lnTo>
                    <a:pt x="22129" y="2331"/>
                  </a:lnTo>
                  <a:lnTo>
                    <a:pt x="22129" y="2260"/>
                  </a:lnTo>
                  <a:lnTo>
                    <a:pt x="22129" y="2260"/>
                  </a:lnTo>
                  <a:lnTo>
                    <a:pt x="22128" y="2223"/>
                  </a:lnTo>
                  <a:lnTo>
                    <a:pt x="22126" y="2188"/>
                  </a:lnTo>
                  <a:lnTo>
                    <a:pt x="22122" y="2153"/>
                  </a:lnTo>
                  <a:lnTo>
                    <a:pt x="22117" y="2119"/>
                  </a:lnTo>
                  <a:lnTo>
                    <a:pt x="22111" y="2087"/>
                  </a:lnTo>
                  <a:lnTo>
                    <a:pt x="22102" y="2055"/>
                  </a:lnTo>
                  <a:lnTo>
                    <a:pt x="22093" y="2026"/>
                  </a:lnTo>
                  <a:lnTo>
                    <a:pt x="22082" y="1996"/>
                  </a:lnTo>
                  <a:lnTo>
                    <a:pt x="22070" y="1968"/>
                  </a:lnTo>
                  <a:lnTo>
                    <a:pt x="22056" y="1941"/>
                  </a:lnTo>
                  <a:lnTo>
                    <a:pt x="22041" y="1915"/>
                  </a:lnTo>
                  <a:lnTo>
                    <a:pt x="22026" y="1890"/>
                  </a:lnTo>
                  <a:lnTo>
                    <a:pt x="22008" y="1867"/>
                  </a:lnTo>
                  <a:lnTo>
                    <a:pt x="21989" y="1845"/>
                  </a:lnTo>
                  <a:lnTo>
                    <a:pt x="21968" y="1824"/>
                  </a:lnTo>
                  <a:lnTo>
                    <a:pt x="21946" y="1803"/>
                  </a:lnTo>
                  <a:lnTo>
                    <a:pt x="21923" y="1784"/>
                  </a:lnTo>
                  <a:lnTo>
                    <a:pt x="21898" y="1767"/>
                  </a:lnTo>
                  <a:lnTo>
                    <a:pt x="21873" y="1750"/>
                  </a:lnTo>
                  <a:lnTo>
                    <a:pt x="21846" y="1735"/>
                  </a:lnTo>
                  <a:lnTo>
                    <a:pt x="21817" y="1721"/>
                  </a:lnTo>
                  <a:lnTo>
                    <a:pt x="21787" y="1707"/>
                  </a:lnTo>
                  <a:lnTo>
                    <a:pt x="21756" y="1696"/>
                  </a:lnTo>
                  <a:lnTo>
                    <a:pt x="21724" y="1685"/>
                  </a:lnTo>
                  <a:lnTo>
                    <a:pt x="21690" y="1676"/>
                  </a:lnTo>
                  <a:lnTo>
                    <a:pt x="21655" y="1668"/>
                  </a:lnTo>
                  <a:lnTo>
                    <a:pt x="21620" y="1661"/>
                  </a:lnTo>
                  <a:lnTo>
                    <a:pt x="21582" y="1656"/>
                  </a:lnTo>
                  <a:lnTo>
                    <a:pt x="21543" y="1650"/>
                  </a:lnTo>
                  <a:lnTo>
                    <a:pt x="21503" y="1647"/>
                  </a:lnTo>
                  <a:lnTo>
                    <a:pt x="21462" y="1646"/>
                  </a:lnTo>
                  <a:lnTo>
                    <a:pt x="21420" y="1645"/>
                  </a:lnTo>
                  <a:lnTo>
                    <a:pt x="21420" y="1645"/>
                  </a:lnTo>
                  <a:lnTo>
                    <a:pt x="21361" y="1646"/>
                  </a:lnTo>
                  <a:lnTo>
                    <a:pt x="21303" y="1648"/>
                  </a:lnTo>
                  <a:lnTo>
                    <a:pt x="21247" y="1653"/>
                  </a:lnTo>
                  <a:lnTo>
                    <a:pt x="21193" y="1658"/>
                  </a:lnTo>
                  <a:lnTo>
                    <a:pt x="21140" y="1664"/>
                  </a:lnTo>
                  <a:lnTo>
                    <a:pt x="21088" y="1673"/>
                  </a:lnTo>
                  <a:lnTo>
                    <a:pt x="21037" y="1683"/>
                  </a:lnTo>
                  <a:lnTo>
                    <a:pt x="20987" y="1694"/>
                  </a:lnTo>
                  <a:lnTo>
                    <a:pt x="20937" y="1706"/>
                  </a:lnTo>
                  <a:lnTo>
                    <a:pt x="20888" y="1720"/>
                  </a:lnTo>
                  <a:lnTo>
                    <a:pt x="20839" y="1734"/>
                  </a:lnTo>
                  <a:lnTo>
                    <a:pt x="20791" y="1750"/>
                  </a:lnTo>
                  <a:lnTo>
                    <a:pt x="20743" y="1767"/>
                  </a:lnTo>
                  <a:lnTo>
                    <a:pt x="20694" y="1785"/>
                  </a:lnTo>
                  <a:lnTo>
                    <a:pt x="20646" y="1804"/>
                  </a:lnTo>
                  <a:lnTo>
                    <a:pt x="20597" y="1824"/>
                  </a:lnTo>
                  <a:lnTo>
                    <a:pt x="20418" y="1296"/>
                  </a:lnTo>
                  <a:lnTo>
                    <a:pt x="20418" y="1296"/>
                  </a:lnTo>
                  <a:lnTo>
                    <a:pt x="20476" y="1270"/>
                  </a:lnTo>
                  <a:lnTo>
                    <a:pt x="20536" y="1245"/>
                  </a:lnTo>
                  <a:lnTo>
                    <a:pt x="20596" y="1222"/>
                  </a:lnTo>
                  <a:lnTo>
                    <a:pt x="20656" y="1198"/>
                  </a:lnTo>
                  <a:lnTo>
                    <a:pt x="20717" y="1177"/>
                  </a:lnTo>
                  <a:lnTo>
                    <a:pt x="20779" y="1158"/>
                  </a:lnTo>
                  <a:lnTo>
                    <a:pt x="20842" y="1140"/>
                  </a:lnTo>
                  <a:lnTo>
                    <a:pt x="20908" y="1123"/>
                  </a:lnTo>
                  <a:lnTo>
                    <a:pt x="20975" y="1108"/>
                  </a:lnTo>
                  <a:lnTo>
                    <a:pt x="21043" y="1095"/>
                  </a:lnTo>
                  <a:lnTo>
                    <a:pt x="21115" y="1084"/>
                  </a:lnTo>
                  <a:lnTo>
                    <a:pt x="21189" y="1074"/>
                  </a:lnTo>
                  <a:lnTo>
                    <a:pt x="21265" y="1067"/>
                  </a:lnTo>
                  <a:lnTo>
                    <a:pt x="21344" y="1061"/>
                  </a:lnTo>
                  <a:lnTo>
                    <a:pt x="21427" y="1058"/>
                  </a:lnTo>
                  <a:lnTo>
                    <a:pt x="21512" y="1057"/>
                  </a:lnTo>
                  <a:lnTo>
                    <a:pt x="21512" y="1057"/>
                  </a:lnTo>
                  <a:lnTo>
                    <a:pt x="21552" y="1058"/>
                  </a:lnTo>
                  <a:lnTo>
                    <a:pt x="21591" y="1058"/>
                  </a:lnTo>
                  <a:lnTo>
                    <a:pt x="21629" y="1060"/>
                  </a:lnTo>
                  <a:lnTo>
                    <a:pt x="21667" y="1062"/>
                  </a:lnTo>
                  <a:lnTo>
                    <a:pt x="21704" y="1065"/>
                  </a:lnTo>
                  <a:lnTo>
                    <a:pt x="21741" y="1068"/>
                  </a:lnTo>
                  <a:lnTo>
                    <a:pt x="21776" y="1072"/>
                  </a:lnTo>
                  <a:lnTo>
                    <a:pt x="21811" y="1078"/>
                  </a:lnTo>
                  <a:lnTo>
                    <a:pt x="21846" y="1083"/>
                  </a:lnTo>
                  <a:lnTo>
                    <a:pt x="21880" y="1089"/>
                  </a:lnTo>
                  <a:lnTo>
                    <a:pt x="21912" y="1095"/>
                  </a:lnTo>
                  <a:lnTo>
                    <a:pt x="21945" y="1103"/>
                  </a:lnTo>
                  <a:lnTo>
                    <a:pt x="21977" y="1111"/>
                  </a:lnTo>
                  <a:lnTo>
                    <a:pt x="22009" y="1120"/>
                  </a:lnTo>
                  <a:lnTo>
                    <a:pt x="22039" y="1129"/>
                  </a:lnTo>
                  <a:lnTo>
                    <a:pt x="22069" y="1139"/>
                  </a:lnTo>
                  <a:lnTo>
                    <a:pt x="22098" y="1149"/>
                  </a:lnTo>
                  <a:lnTo>
                    <a:pt x="22127" y="1160"/>
                  </a:lnTo>
                  <a:lnTo>
                    <a:pt x="22155" y="1171"/>
                  </a:lnTo>
                  <a:lnTo>
                    <a:pt x="22182" y="1184"/>
                  </a:lnTo>
                  <a:lnTo>
                    <a:pt x="22210" y="1196"/>
                  </a:lnTo>
                  <a:lnTo>
                    <a:pt x="22236" y="1210"/>
                  </a:lnTo>
                  <a:lnTo>
                    <a:pt x="22261" y="1224"/>
                  </a:lnTo>
                  <a:lnTo>
                    <a:pt x="22287" y="1238"/>
                  </a:lnTo>
                  <a:lnTo>
                    <a:pt x="22311" y="1253"/>
                  </a:lnTo>
                  <a:lnTo>
                    <a:pt x="22335" y="1269"/>
                  </a:lnTo>
                  <a:lnTo>
                    <a:pt x="22358" y="1286"/>
                  </a:lnTo>
                  <a:lnTo>
                    <a:pt x="22380" y="1303"/>
                  </a:lnTo>
                  <a:lnTo>
                    <a:pt x="22402" y="1320"/>
                  </a:lnTo>
                  <a:lnTo>
                    <a:pt x="22423" y="1338"/>
                  </a:lnTo>
                  <a:lnTo>
                    <a:pt x="22444" y="1357"/>
                  </a:lnTo>
                  <a:lnTo>
                    <a:pt x="22464" y="1376"/>
                  </a:lnTo>
                  <a:lnTo>
                    <a:pt x="22483" y="1396"/>
                  </a:lnTo>
                  <a:lnTo>
                    <a:pt x="22502" y="1416"/>
                  </a:lnTo>
                  <a:lnTo>
                    <a:pt x="22520" y="1437"/>
                  </a:lnTo>
                  <a:lnTo>
                    <a:pt x="22538" y="1458"/>
                  </a:lnTo>
                  <a:lnTo>
                    <a:pt x="22555" y="1480"/>
                  </a:lnTo>
                  <a:lnTo>
                    <a:pt x="22570" y="1502"/>
                  </a:lnTo>
                  <a:lnTo>
                    <a:pt x="22586" y="1525"/>
                  </a:lnTo>
                  <a:lnTo>
                    <a:pt x="22601" y="1550"/>
                  </a:lnTo>
                  <a:lnTo>
                    <a:pt x="22616" y="1574"/>
                  </a:lnTo>
                  <a:lnTo>
                    <a:pt x="22629" y="1598"/>
                  </a:lnTo>
                  <a:lnTo>
                    <a:pt x="22643" y="1623"/>
                  </a:lnTo>
                  <a:lnTo>
                    <a:pt x="22655" y="1649"/>
                  </a:lnTo>
                  <a:lnTo>
                    <a:pt x="22667" y="1676"/>
                  </a:lnTo>
                  <a:lnTo>
                    <a:pt x="22679" y="1702"/>
                  </a:lnTo>
                  <a:lnTo>
                    <a:pt x="22689" y="1729"/>
                  </a:lnTo>
                  <a:lnTo>
                    <a:pt x="22699" y="1758"/>
                  </a:lnTo>
                  <a:lnTo>
                    <a:pt x="22708" y="1786"/>
                  </a:lnTo>
                  <a:lnTo>
                    <a:pt x="22718" y="1814"/>
                  </a:lnTo>
                  <a:lnTo>
                    <a:pt x="22725" y="1844"/>
                  </a:lnTo>
                  <a:lnTo>
                    <a:pt x="22734" y="1873"/>
                  </a:lnTo>
                  <a:lnTo>
                    <a:pt x="22740" y="1904"/>
                  </a:lnTo>
                  <a:lnTo>
                    <a:pt x="22746" y="1935"/>
                  </a:lnTo>
                  <a:lnTo>
                    <a:pt x="22752" y="1966"/>
                  </a:lnTo>
                  <a:lnTo>
                    <a:pt x="22758" y="1998"/>
                  </a:lnTo>
                  <a:lnTo>
                    <a:pt x="22762" y="2031"/>
                  </a:lnTo>
                  <a:lnTo>
                    <a:pt x="22766" y="2064"/>
                  </a:lnTo>
                  <a:lnTo>
                    <a:pt x="22769" y="2097"/>
                  </a:lnTo>
                  <a:lnTo>
                    <a:pt x="22772" y="2131"/>
                  </a:lnTo>
                  <a:lnTo>
                    <a:pt x="22775" y="2165"/>
                  </a:lnTo>
                  <a:lnTo>
                    <a:pt x="22776" y="2200"/>
                  </a:lnTo>
                  <a:lnTo>
                    <a:pt x="22777" y="2271"/>
                  </a:lnTo>
                  <a:lnTo>
                    <a:pt x="22777" y="3976"/>
                  </a:lnTo>
                  <a:lnTo>
                    <a:pt x="22122" y="3976"/>
                  </a:lnTo>
                  <a:close/>
                  <a:moveTo>
                    <a:pt x="22139" y="2755"/>
                  </a:moveTo>
                  <a:lnTo>
                    <a:pt x="22139" y="2755"/>
                  </a:lnTo>
                  <a:lnTo>
                    <a:pt x="22107" y="2743"/>
                  </a:lnTo>
                  <a:lnTo>
                    <a:pt x="22073" y="2731"/>
                  </a:lnTo>
                  <a:lnTo>
                    <a:pt x="22037" y="2721"/>
                  </a:lnTo>
                  <a:lnTo>
                    <a:pt x="22002" y="2710"/>
                  </a:lnTo>
                  <a:lnTo>
                    <a:pt x="21963" y="2700"/>
                  </a:lnTo>
                  <a:lnTo>
                    <a:pt x="21924" y="2690"/>
                  </a:lnTo>
                  <a:lnTo>
                    <a:pt x="21884" y="2682"/>
                  </a:lnTo>
                  <a:lnTo>
                    <a:pt x="21843" y="2674"/>
                  </a:lnTo>
                  <a:lnTo>
                    <a:pt x="21800" y="2667"/>
                  </a:lnTo>
                  <a:lnTo>
                    <a:pt x="21756" y="2660"/>
                  </a:lnTo>
                  <a:lnTo>
                    <a:pt x="21712" y="2654"/>
                  </a:lnTo>
                  <a:lnTo>
                    <a:pt x="21667" y="2650"/>
                  </a:lnTo>
                  <a:lnTo>
                    <a:pt x="21622" y="2646"/>
                  </a:lnTo>
                  <a:lnTo>
                    <a:pt x="21574" y="2644"/>
                  </a:lnTo>
                  <a:lnTo>
                    <a:pt x="21528" y="2642"/>
                  </a:lnTo>
                  <a:lnTo>
                    <a:pt x="21480" y="2641"/>
                  </a:lnTo>
                  <a:lnTo>
                    <a:pt x="21480" y="2641"/>
                  </a:lnTo>
                  <a:lnTo>
                    <a:pt x="21442" y="2642"/>
                  </a:lnTo>
                  <a:lnTo>
                    <a:pt x="21404" y="2643"/>
                  </a:lnTo>
                  <a:lnTo>
                    <a:pt x="21368" y="2646"/>
                  </a:lnTo>
                  <a:lnTo>
                    <a:pt x="21333" y="2649"/>
                  </a:lnTo>
                  <a:lnTo>
                    <a:pt x="21299" y="2653"/>
                  </a:lnTo>
                  <a:lnTo>
                    <a:pt x="21265" y="2659"/>
                  </a:lnTo>
                  <a:lnTo>
                    <a:pt x="21234" y="2665"/>
                  </a:lnTo>
                  <a:lnTo>
                    <a:pt x="21202" y="2672"/>
                  </a:lnTo>
                  <a:lnTo>
                    <a:pt x="21173" y="2681"/>
                  </a:lnTo>
                  <a:lnTo>
                    <a:pt x="21143" y="2689"/>
                  </a:lnTo>
                  <a:lnTo>
                    <a:pt x="21116" y="2700"/>
                  </a:lnTo>
                  <a:lnTo>
                    <a:pt x="21090" y="2710"/>
                  </a:lnTo>
                  <a:lnTo>
                    <a:pt x="21064" y="2722"/>
                  </a:lnTo>
                  <a:lnTo>
                    <a:pt x="21040" y="2734"/>
                  </a:lnTo>
                  <a:lnTo>
                    <a:pt x="21017" y="2748"/>
                  </a:lnTo>
                  <a:lnTo>
                    <a:pt x="20995" y="2763"/>
                  </a:lnTo>
                  <a:lnTo>
                    <a:pt x="20975" y="2777"/>
                  </a:lnTo>
                  <a:lnTo>
                    <a:pt x="20955" y="2794"/>
                  </a:lnTo>
                  <a:lnTo>
                    <a:pt x="20937" y="2811"/>
                  </a:lnTo>
                  <a:lnTo>
                    <a:pt x="20920" y="2829"/>
                  </a:lnTo>
                  <a:lnTo>
                    <a:pt x="20905" y="2847"/>
                  </a:lnTo>
                  <a:lnTo>
                    <a:pt x="20891" y="2867"/>
                  </a:lnTo>
                  <a:lnTo>
                    <a:pt x="20877" y="2887"/>
                  </a:lnTo>
                  <a:lnTo>
                    <a:pt x="20866" y="2908"/>
                  </a:lnTo>
                  <a:lnTo>
                    <a:pt x="20855" y="2930"/>
                  </a:lnTo>
                  <a:lnTo>
                    <a:pt x="20847" y="2952"/>
                  </a:lnTo>
                  <a:lnTo>
                    <a:pt x="20839" y="2976"/>
                  </a:lnTo>
                  <a:lnTo>
                    <a:pt x="20833" y="3000"/>
                  </a:lnTo>
                  <a:lnTo>
                    <a:pt x="20828" y="3024"/>
                  </a:lnTo>
                  <a:lnTo>
                    <a:pt x="20824" y="3051"/>
                  </a:lnTo>
                  <a:lnTo>
                    <a:pt x="20821" y="3077"/>
                  </a:lnTo>
                  <a:lnTo>
                    <a:pt x="20821" y="3104"/>
                  </a:lnTo>
                  <a:lnTo>
                    <a:pt x="20821" y="3115"/>
                  </a:lnTo>
                  <a:lnTo>
                    <a:pt x="20821" y="3115"/>
                  </a:lnTo>
                  <a:lnTo>
                    <a:pt x="20821" y="3140"/>
                  </a:lnTo>
                  <a:lnTo>
                    <a:pt x="20824" y="3164"/>
                  </a:lnTo>
                  <a:lnTo>
                    <a:pt x="20828" y="3188"/>
                  </a:lnTo>
                  <a:lnTo>
                    <a:pt x="20832" y="3212"/>
                  </a:lnTo>
                  <a:lnTo>
                    <a:pt x="20838" y="3234"/>
                  </a:lnTo>
                  <a:lnTo>
                    <a:pt x="20846" y="3255"/>
                  </a:lnTo>
                  <a:lnTo>
                    <a:pt x="20854" y="3276"/>
                  </a:lnTo>
                  <a:lnTo>
                    <a:pt x="20865" y="3296"/>
                  </a:lnTo>
                  <a:lnTo>
                    <a:pt x="20875" y="3316"/>
                  </a:lnTo>
                  <a:lnTo>
                    <a:pt x="20888" y="3334"/>
                  </a:lnTo>
                  <a:lnTo>
                    <a:pt x="20900" y="3351"/>
                  </a:lnTo>
                  <a:lnTo>
                    <a:pt x="20915" y="3368"/>
                  </a:lnTo>
                  <a:lnTo>
                    <a:pt x="20931" y="3385"/>
                  </a:lnTo>
                  <a:lnTo>
                    <a:pt x="20947" y="3401"/>
                  </a:lnTo>
                  <a:lnTo>
                    <a:pt x="20964" y="3416"/>
                  </a:lnTo>
                  <a:lnTo>
                    <a:pt x="20982" y="3429"/>
                  </a:lnTo>
                  <a:lnTo>
                    <a:pt x="21001" y="3442"/>
                  </a:lnTo>
                  <a:lnTo>
                    <a:pt x="21021" y="3454"/>
                  </a:lnTo>
                  <a:lnTo>
                    <a:pt x="21042" y="3466"/>
                  </a:lnTo>
                  <a:lnTo>
                    <a:pt x="21064" y="3477"/>
                  </a:lnTo>
                  <a:lnTo>
                    <a:pt x="21086" y="3487"/>
                  </a:lnTo>
                  <a:lnTo>
                    <a:pt x="21110" y="3495"/>
                  </a:lnTo>
                  <a:lnTo>
                    <a:pt x="21134" y="3504"/>
                  </a:lnTo>
                  <a:lnTo>
                    <a:pt x="21158" y="3511"/>
                  </a:lnTo>
                  <a:lnTo>
                    <a:pt x="21183" y="3518"/>
                  </a:lnTo>
                  <a:lnTo>
                    <a:pt x="21210" y="3524"/>
                  </a:lnTo>
                  <a:lnTo>
                    <a:pt x="21236" y="3528"/>
                  </a:lnTo>
                  <a:lnTo>
                    <a:pt x="21263" y="3532"/>
                  </a:lnTo>
                  <a:lnTo>
                    <a:pt x="21291" y="3535"/>
                  </a:lnTo>
                  <a:lnTo>
                    <a:pt x="21319" y="3537"/>
                  </a:lnTo>
                  <a:lnTo>
                    <a:pt x="21347" y="3539"/>
                  </a:lnTo>
                  <a:lnTo>
                    <a:pt x="21376" y="3540"/>
                  </a:lnTo>
                  <a:lnTo>
                    <a:pt x="21376" y="3540"/>
                  </a:lnTo>
                  <a:lnTo>
                    <a:pt x="21417" y="3539"/>
                  </a:lnTo>
                  <a:lnTo>
                    <a:pt x="21457" y="3536"/>
                  </a:lnTo>
                  <a:lnTo>
                    <a:pt x="21496" y="3533"/>
                  </a:lnTo>
                  <a:lnTo>
                    <a:pt x="21533" y="3528"/>
                  </a:lnTo>
                  <a:lnTo>
                    <a:pt x="21571" y="3522"/>
                  </a:lnTo>
                  <a:lnTo>
                    <a:pt x="21608" y="3514"/>
                  </a:lnTo>
                  <a:lnTo>
                    <a:pt x="21644" y="3506"/>
                  </a:lnTo>
                  <a:lnTo>
                    <a:pt x="21680" y="3495"/>
                  </a:lnTo>
                  <a:lnTo>
                    <a:pt x="21713" y="3484"/>
                  </a:lnTo>
                  <a:lnTo>
                    <a:pt x="21746" y="3471"/>
                  </a:lnTo>
                  <a:lnTo>
                    <a:pt x="21779" y="3458"/>
                  </a:lnTo>
                  <a:lnTo>
                    <a:pt x="21809" y="3443"/>
                  </a:lnTo>
                  <a:lnTo>
                    <a:pt x="21838" y="3427"/>
                  </a:lnTo>
                  <a:lnTo>
                    <a:pt x="21868" y="3409"/>
                  </a:lnTo>
                  <a:lnTo>
                    <a:pt x="21895" y="3391"/>
                  </a:lnTo>
                  <a:lnTo>
                    <a:pt x="21922" y="3372"/>
                  </a:lnTo>
                  <a:lnTo>
                    <a:pt x="21946" y="3351"/>
                  </a:lnTo>
                  <a:lnTo>
                    <a:pt x="21970" y="3330"/>
                  </a:lnTo>
                  <a:lnTo>
                    <a:pt x="21992" y="3307"/>
                  </a:lnTo>
                  <a:lnTo>
                    <a:pt x="22013" y="3284"/>
                  </a:lnTo>
                  <a:lnTo>
                    <a:pt x="22032" y="3260"/>
                  </a:lnTo>
                  <a:lnTo>
                    <a:pt x="22050" y="3235"/>
                  </a:lnTo>
                  <a:lnTo>
                    <a:pt x="22067" y="3208"/>
                  </a:lnTo>
                  <a:lnTo>
                    <a:pt x="22081" y="3181"/>
                  </a:lnTo>
                  <a:lnTo>
                    <a:pt x="22094" y="3153"/>
                  </a:lnTo>
                  <a:lnTo>
                    <a:pt x="22106" y="3124"/>
                  </a:lnTo>
                  <a:lnTo>
                    <a:pt x="22116" y="3094"/>
                  </a:lnTo>
                  <a:lnTo>
                    <a:pt x="22125" y="3063"/>
                  </a:lnTo>
                  <a:lnTo>
                    <a:pt x="22131" y="3033"/>
                  </a:lnTo>
                  <a:lnTo>
                    <a:pt x="22135" y="3000"/>
                  </a:lnTo>
                  <a:lnTo>
                    <a:pt x="22138" y="2968"/>
                  </a:lnTo>
                  <a:lnTo>
                    <a:pt x="22139" y="2934"/>
                  </a:lnTo>
                  <a:lnTo>
                    <a:pt x="22139" y="2755"/>
                  </a:lnTo>
                  <a:close/>
                  <a:moveTo>
                    <a:pt x="23947" y="3976"/>
                  </a:moveTo>
                  <a:lnTo>
                    <a:pt x="23289" y="3976"/>
                  </a:lnTo>
                  <a:lnTo>
                    <a:pt x="23289" y="1101"/>
                  </a:lnTo>
                  <a:lnTo>
                    <a:pt x="23947" y="1101"/>
                  </a:lnTo>
                  <a:lnTo>
                    <a:pt x="23947" y="1748"/>
                  </a:lnTo>
                  <a:lnTo>
                    <a:pt x="23947" y="1748"/>
                  </a:lnTo>
                  <a:lnTo>
                    <a:pt x="23965" y="1708"/>
                  </a:lnTo>
                  <a:lnTo>
                    <a:pt x="23983" y="1669"/>
                  </a:lnTo>
                  <a:lnTo>
                    <a:pt x="24002" y="1632"/>
                  </a:lnTo>
                  <a:lnTo>
                    <a:pt x="24022" y="1594"/>
                  </a:lnTo>
                  <a:lnTo>
                    <a:pt x="24043" y="1557"/>
                  </a:lnTo>
                  <a:lnTo>
                    <a:pt x="24065" y="1522"/>
                  </a:lnTo>
                  <a:lnTo>
                    <a:pt x="24087" y="1488"/>
                  </a:lnTo>
                  <a:lnTo>
                    <a:pt x="24111" y="1454"/>
                  </a:lnTo>
                  <a:lnTo>
                    <a:pt x="24136" y="1421"/>
                  </a:lnTo>
                  <a:lnTo>
                    <a:pt x="24162" y="1391"/>
                  </a:lnTo>
                  <a:lnTo>
                    <a:pt x="24188" y="1360"/>
                  </a:lnTo>
                  <a:lnTo>
                    <a:pt x="24215" y="1331"/>
                  </a:lnTo>
                  <a:lnTo>
                    <a:pt x="24244" y="1304"/>
                  </a:lnTo>
                  <a:lnTo>
                    <a:pt x="24273" y="1277"/>
                  </a:lnTo>
                  <a:lnTo>
                    <a:pt x="24304" y="1252"/>
                  </a:lnTo>
                  <a:lnTo>
                    <a:pt x="24334" y="1228"/>
                  </a:lnTo>
                  <a:lnTo>
                    <a:pt x="24367" y="1205"/>
                  </a:lnTo>
                  <a:lnTo>
                    <a:pt x="24399" y="1184"/>
                  </a:lnTo>
                  <a:lnTo>
                    <a:pt x="24434" y="1164"/>
                  </a:lnTo>
                  <a:lnTo>
                    <a:pt x="24469" y="1145"/>
                  </a:lnTo>
                  <a:lnTo>
                    <a:pt x="24505" y="1128"/>
                  </a:lnTo>
                  <a:lnTo>
                    <a:pt x="24541" y="1112"/>
                  </a:lnTo>
                  <a:lnTo>
                    <a:pt x="24580" y="1099"/>
                  </a:lnTo>
                  <a:lnTo>
                    <a:pt x="24619" y="1086"/>
                  </a:lnTo>
                  <a:lnTo>
                    <a:pt x="24659" y="1075"/>
                  </a:lnTo>
                  <a:lnTo>
                    <a:pt x="24700" y="1066"/>
                  </a:lnTo>
                  <a:lnTo>
                    <a:pt x="24741" y="1059"/>
                  </a:lnTo>
                  <a:lnTo>
                    <a:pt x="24784" y="1052"/>
                  </a:lnTo>
                  <a:lnTo>
                    <a:pt x="24829" y="1048"/>
                  </a:lnTo>
                  <a:lnTo>
                    <a:pt x="24874" y="1046"/>
                  </a:lnTo>
                  <a:lnTo>
                    <a:pt x="24920" y="1045"/>
                  </a:lnTo>
                  <a:lnTo>
                    <a:pt x="24966" y="1046"/>
                  </a:lnTo>
                  <a:lnTo>
                    <a:pt x="24966" y="1743"/>
                  </a:lnTo>
                  <a:lnTo>
                    <a:pt x="24929" y="1743"/>
                  </a:lnTo>
                  <a:lnTo>
                    <a:pt x="24929" y="1743"/>
                  </a:lnTo>
                  <a:lnTo>
                    <a:pt x="24875" y="1744"/>
                  </a:lnTo>
                  <a:lnTo>
                    <a:pt x="24822" y="1747"/>
                  </a:lnTo>
                  <a:lnTo>
                    <a:pt x="24771" y="1752"/>
                  </a:lnTo>
                  <a:lnTo>
                    <a:pt x="24720" y="1760"/>
                  </a:lnTo>
                  <a:lnTo>
                    <a:pt x="24672" y="1770"/>
                  </a:lnTo>
                  <a:lnTo>
                    <a:pt x="24624" y="1782"/>
                  </a:lnTo>
                  <a:lnTo>
                    <a:pt x="24577" y="1797"/>
                  </a:lnTo>
                  <a:lnTo>
                    <a:pt x="24554" y="1805"/>
                  </a:lnTo>
                  <a:lnTo>
                    <a:pt x="24532" y="1813"/>
                  </a:lnTo>
                  <a:lnTo>
                    <a:pt x="24510" y="1823"/>
                  </a:lnTo>
                  <a:lnTo>
                    <a:pt x="24488" y="1832"/>
                  </a:lnTo>
                  <a:lnTo>
                    <a:pt x="24467" y="1842"/>
                  </a:lnTo>
                  <a:lnTo>
                    <a:pt x="24446" y="1853"/>
                  </a:lnTo>
                  <a:lnTo>
                    <a:pt x="24425" y="1864"/>
                  </a:lnTo>
                  <a:lnTo>
                    <a:pt x="24404" y="1877"/>
                  </a:lnTo>
                  <a:lnTo>
                    <a:pt x="24384" y="1889"/>
                  </a:lnTo>
                  <a:lnTo>
                    <a:pt x="24365" y="1902"/>
                  </a:lnTo>
                  <a:lnTo>
                    <a:pt x="24345" y="1915"/>
                  </a:lnTo>
                  <a:lnTo>
                    <a:pt x="24326" y="1929"/>
                  </a:lnTo>
                  <a:lnTo>
                    <a:pt x="24308" y="1944"/>
                  </a:lnTo>
                  <a:lnTo>
                    <a:pt x="24290" y="1960"/>
                  </a:lnTo>
                  <a:lnTo>
                    <a:pt x="24272" y="1975"/>
                  </a:lnTo>
                  <a:lnTo>
                    <a:pt x="24255" y="1991"/>
                  </a:lnTo>
                  <a:lnTo>
                    <a:pt x="24238" y="2008"/>
                  </a:lnTo>
                  <a:lnTo>
                    <a:pt x="24222" y="2026"/>
                  </a:lnTo>
                  <a:lnTo>
                    <a:pt x="24206" y="2044"/>
                  </a:lnTo>
                  <a:lnTo>
                    <a:pt x="24190" y="2063"/>
                  </a:lnTo>
                  <a:lnTo>
                    <a:pt x="24174" y="2081"/>
                  </a:lnTo>
                  <a:lnTo>
                    <a:pt x="24160" y="2101"/>
                  </a:lnTo>
                  <a:lnTo>
                    <a:pt x="24146" y="2121"/>
                  </a:lnTo>
                  <a:lnTo>
                    <a:pt x="24132" y="2142"/>
                  </a:lnTo>
                  <a:lnTo>
                    <a:pt x="24119" y="2163"/>
                  </a:lnTo>
                  <a:lnTo>
                    <a:pt x="24106" y="2186"/>
                  </a:lnTo>
                  <a:lnTo>
                    <a:pt x="24093" y="2208"/>
                  </a:lnTo>
                  <a:lnTo>
                    <a:pt x="24081" y="2231"/>
                  </a:lnTo>
                  <a:lnTo>
                    <a:pt x="24070" y="2255"/>
                  </a:lnTo>
                  <a:lnTo>
                    <a:pt x="24059" y="2279"/>
                  </a:lnTo>
                  <a:lnTo>
                    <a:pt x="24048" y="2303"/>
                  </a:lnTo>
                  <a:lnTo>
                    <a:pt x="24038" y="2329"/>
                  </a:lnTo>
                  <a:lnTo>
                    <a:pt x="24028" y="2355"/>
                  </a:lnTo>
                  <a:lnTo>
                    <a:pt x="24020" y="2381"/>
                  </a:lnTo>
                  <a:lnTo>
                    <a:pt x="24011" y="2408"/>
                  </a:lnTo>
                  <a:lnTo>
                    <a:pt x="24003" y="2436"/>
                  </a:lnTo>
                  <a:lnTo>
                    <a:pt x="23996" y="2464"/>
                  </a:lnTo>
                  <a:lnTo>
                    <a:pt x="23988" y="2493"/>
                  </a:lnTo>
                  <a:lnTo>
                    <a:pt x="23982" y="2522"/>
                  </a:lnTo>
                  <a:lnTo>
                    <a:pt x="23976" y="2551"/>
                  </a:lnTo>
                  <a:lnTo>
                    <a:pt x="23966" y="2612"/>
                  </a:lnTo>
                  <a:lnTo>
                    <a:pt x="23958" y="2677"/>
                  </a:lnTo>
                  <a:lnTo>
                    <a:pt x="23952" y="2742"/>
                  </a:lnTo>
                  <a:lnTo>
                    <a:pt x="23948" y="2810"/>
                  </a:lnTo>
                  <a:lnTo>
                    <a:pt x="23947" y="2880"/>
                  </a:lnTo>
                  <a:lnTo>
                    <a:pt x="23947" y="3976"/>
                  </a:lnTo>
                  <a:close/>
                  <a:moveTo>
                    <a:pt x="27353" y="3976"/>
                  </a:moveTo>
                  <a:lnTo>
                    <a:pt x="27353" y="3495"/>
                  </a:lnTo>
                  <a:lnTo>
                    <a:pt x="27353" y="3495"/>
                  </a:lnTo>
                  <a:lnTo>
                    <a:pt x="27333" y="3524"/>
                  </a:lnTo>
                  <a:lnTo>
                    <a:pt x="27312" y="3551"/>
                  </a:lnTo>
                  <a:lnTo>
                    <a:pt x="27291" y="3578"/>
                  </a:lnTo>
                  <a:lnTo>
                    <a:pt x="27270" y="3605"/>
                  </a:lnTo>
                  <a:lnTo>
                    <a:pt x="27247" y="3631"/>
                  </a:lnTo>
                  <a:lnTo>
                    <a:pt x="27223" y="3657"/>
                  </a:lnTo>
                  <a:lnTo>
                    <a:pt x="27200" y="3682"/>
                  </a:lnTo>
                  <a:lnTo>
                    <a:pt x="27176" y="3707"/>
                  </a:lnTo>
                  <a:lnTo>
                    <a:pt x="27152" y="3731"/>
                  </a:lnTo>
                  <a:lnTo>
                    <a:pt x="27126" y="3754"/>
                  </a:lnTo>
                  <a:lnTo>
                    <a:pt x="27100" y="3776"/>
                  </a:lnTo>
                  <a:lnTo>
                    <a:pt x="27073" y="3798"/>
                  </a:lnTo>
                  <a:lnTo>
                    <a:pt x="27046" y="3819"/>
                  </a:lnTo>
                  <a:lnTo>
                    <a:pt x="27017" y="3839"/>
                  </a:lnTo>
                  <a:lnTo>
                    <a:pt x="26989" y="3859"/>
                  </a:lnTo>
                  <a:lnTo>
                    <a:pt x="26958" y="3878"/>
                  </a:lnTo>
                  <a:lnTo>
                    <a:pt x="26929" y="3896"/>
                  </a:lnTo>
                  <a:lnTo>
                    <a:pt x="26897" y="3913"/>
                  </a:lnTo>
                  <a:lnTo>
                    <a:pt x="26866" y="3929"/>
                  </a:lnTo>
                  <a:lnTo>
                    <a:pt x="26832" y="3943"/>
                  </a:lnTo>
                  <a:lnTo>
                    <a:pt x="26800" y="3958"/>
                  </a:lnTo>
                  <a:lnTo>
                    <a:pt x="26765" y="3971"/>
                  </a:lnTo>
                  <a:lnTo>
                    <a:pt x="26729" y="3982"/>
                  </a:lnTo>
                  <a:lnTo>
                    <a:pt x="26693" y="3993"/>
                  </a:lnTo>
                  <a:lnTo>
                    <a:pt x="26657" y="4003"/>
                  </a:lnTo>
                  <a:lnTo>
                    <a:pt x="26619" y="4012"/>
                  </a:lnTo>
                  <a:lnTo>
                    <a:pt x="26580" y="4018"/>
                  </a:lnTo>
                  <a:lnTo>
                    <a:pt x="26541" y="4024"/>
                  </a:lnTo>
                  <a:lnTo>
                    <a:pt x="26500" y="4029"/>
                  </a:lnTo>
                  <a:lnTo>
                    <a:pt x="26459" y="4033"/>
                  </a:lnTo>
                  <a:lnTo>
                    <a:pt x="26416" y="4035"/>
                  </a:lnTo>
                  <a:lnTo>
                    <a:pt x="26373" y="4035"/>
                  </a:lnTo>
                  <a:lnTo>
                    <a:pt x="26373" y="4035"/>
                  </a:lnTo>
                  <a:lnTo>
                    <a:pt x="26341" y="4035"/>
                  </a:lnTo>
                  <a:lnTo>
                    <a:pt x="26309" y="4034"/>
                  </a:lnTo>
                  <a:lnTo>
                    <a:pt x="26278" y="4032"/>
                  </a:lnTo>
                  <a:lnTo>
                    <a:pt x="26246" y="4029"/>
                  </a:lnTo>
                  <a:lnTo>
                    <a:pt x="26215" y="4025"/>
                  </a:lnTo>
                  <a:lnTo>
                    <a:pt x="26183" y="4021"/>
                  </a:lnTo>
                  <a:lnTo>
                    <a:pt x="26152" y="4016"/>
                  </a:lnTo>
                  <a:lnTo>
                    <a:pt x="26121" y="4011"/>
                  </a:lnTo>
                  <a:lnTo>
                    <a:pt x="26091" y="4003"/>
                  </a:lnTo>
                  <a:lnTo>
                    <a:pt x="26059" y="3996"/>
                  </a:lnTo>
                  <a:lnTo>
                    <a:pt x="26029" y="3988"/>
                  </a:lnTo>
                  <a:lnTo>
                    <a:pt x="25998" y="3979"/>
                  </a:lnTo>
                  <a:lnTo>
                    <a:pt x="25968" y="3970"/>
                  </a:lnTo>
                  <a:lnTo>
                    <a:pt x="25938" y="3959"/>
                  </a:lnTo>
                  <a:lnTo>
                    <a:pt x="25909" y="3947"/>
                  </a:lnTo>
                  <a:lnTo>
                    <a:pt x="25879" y="3936"/>
                  </a:lnTo>
                  <a:lnTo>
                    <a:pt x="25850" y="3923"/>
                  </a:lnTo>
                  <a:lnTo>
                    <a:pt x="25820" y="3910"/>
                  </a:lnTo>
                  <a:lnTo>
                    <a:pt x="25792" y="3896"/>
                  </a:lnTo>
                  <a:lnTo>
                    <a:pt x="25764" y="3881"/>
                  </a:lnTo>
                  <a:lnTo>
                    <a:pt x="25735" y="3865"/>
                  </a:lnTo>
                  <a:lnTo>
                    <a:pt x="25708" y="3849"/>
                  </a:lnTo>
                  <a:lnTo>
                    <a:pt x="25681" y="3832"/>
                  </a:lnTo>
                  <a:lnTo>
                    <a:pt x="25653" y="3814"/>
                  </a:lnTo>
                  <a:lnTo>
                    <a:pt x="25627" y="3795"/>
                  </a:lnTo>
                  <a:lnTo>
                    <a:pt x="25601" y="3776"/>
                  </a:lnTo>
                  <a:lnTo>
                    <a:pt x="25574" y="3756"/>
                  </a:lnTo>
                  <a:lnTo>
                    <a:pt x="25549" y="3735"/>
                  </a:lnTo>
                  <a:lnTo>
                    <a:pt x="25524" y="3714"/>
                  </a:lnTo>
                  <a:lnTo>
                    <a:pt x="25500" y="3692"/>
                  </a:lnTo>
                  <a:lnTo>
                    <a:pt x="25475" y="3669"/>
                  </a:lnTo>
                  <a:lnTo>
                    <a:pt x="25451" y="3646"/>
                  </a:lnTo>
                  <a:lnTo>
                    <a:pt x="25429" y="3622"/>
                  </a:lnTo>
                  <a:lnTo>
                    <a:pt x="25406" y="3596"/>
                  </a:lnTo>
                  <a:lnTo>
                    <a:pt x="25384" y="3571"/>
                  </a:lnTo>
                  <a:lnTo>
                    <a:pt x="25363" y="3545"/>
                  </a:lnTo>
                  <a:lnTo>
                    <a:pt x="25342" y="3518"/>
                  </a:lnTo>
                  <a:lnTo>
                    <a:pt x="25321" y="3490"/>
                  </a:lnTo>
                  <a:lnTo>
                    <a:pt x="25301" y="3462"/>
                  </a:lnTo>
                  <a:lnTo>
                    <a:pt x="25282" y="3432"/>
                  </a:lnTo>
                  <a:lnTo>
                    <a:pt x="25263" y="3403"/>
                  </a:lnTo>
                  <a:lnTo>
                    <a:pt x="25245" y="3372"/>
                  </a:lnTo>
                  <a:lnTo>
                    <a:pt x="25228" y="3341"/>
                  </a:lnTo>
                  <a:lnTo>
                    <a:pt x="25211" y="3309"/>
                  </a:lnTo>
                  <a:lnTo>
                    <a:pt x="25196" y="3277"/>
                  </a:lnTo>
                  <a:lnTo>
                    <a:pt x="25180" y="3244"/>
                  </a:lnTo>
                  <a:lnTo>
                    <a:pt x="25165" y="3211"/>
                  </a:lnTo>
                  <a:lnTo>
                    <a:pt x="25151" y="3176"/>
                  </a:lnTo>
                  <a:lnTo>
                    <a:pt x="25138" y="3141"/>
                  </a:lnTo>
                  <a:lnTo>
                    <a:pt x="25126" y="3105"/>
                  </a:lnTo>
                  <a:lnTo>
                    <a:pt x="25114" y="3069"/>
                  </a:lnTo>
                  <a:lnTo>
                    <a:pt x="25103" y="3032"/>
                  </a:lnTo>
                  <a:lnTo>
                    <a:pt x="25093" y="2994"/>
                  </a:lnTo>
                  <a:lnTo>
                    <a:pt x="25084" y="2956"/>
                  </a:lnTo>
                  <a:lnTo>
                    <a:pt x="25075" y="2917"/>
                  </a:lnTo>
                  <a:lnTo>
                    <a:pt x="25067" y="2877"/>
                  </a:lnTo>
                  <a:lnTo>
                    <a:pt x="25061" y="2837"/>
                  </a:lnTo>
                  <a:lnTo>
                    <a:pt x="25055" y="2796"/>
                  </a:lnTo>
                  <a:lnTo>
                    <a:pt x="25049" y="2754"/>
                  </a:lnTo>
                  <a:lnTo>
                    <a:pt x="25045" y="2712"/>
                  </a:lnTo>
                  <a:lnTo>
                    <a:pt x="25042" y="2670"/>
                  </a:lnTo>
                  <a:lnTo>
                    <a:pt x="25040" y="2626"/>
                  </a:lnTo>
                  <a:lnTo>
                    <a:pt x="25038" y="2582"/>
                  </a:lnTo>
                  <a:lnTo>
                    <a:pt x="25038" y="2538"/>
                  </a:lnTo>
                  <a:lnTo>
                    <a:pt x="25038" y="2538"/>
                  </a:lnTo>
                  <a:lnTo>
                    <a:pt x="25038" y="2494"/>
                  </a:lnTo>
                  <a:lnTo>
                    <a:pt x="25040" y="2449"/>
                  </a:lnTo>
                  <a:lnTo>
                    <a:pt x="25042" y="2405"/>
                  </a:lnTo>
                  <a:lnTo>
                    <a:pt x="25045" y="2363"/>
                  </a:lnTo>
                  <a:lnTo>
                    <a:pt x="25049" y="2321"/>
                  </a:lnTo>
                  <a:lnTo>
                    <a:pt x="25055" y="2279"/>
                  </a:lnTo>
                  <a:lnTo>
                    <a:pt x="25060" y="2238"/>
                  </a:lnTo>
                  <a:lnTo>
                    <a:pt x="25067" y="2198"/>
                  </a:lnTo>
                  <a:lnTo>
                    <a:pt x="25075" y="2158"/>
                  </a:lnTo>
                  <a:lnTo>
                    <a:pt x="25083" y="2119"/>
                  </a:lnTo>
                  <a:lnTo>
                    <a:pt x="25093" y="2081"/>
                  </a:lnTo>
                  <a:lnTo>
                    <a:pt x="25102" y="2044"/>
                  </a:lnTo>
                  <a:lnTo>
                    <a:pt x="25113" y="2007"/>
                  </a:lnTo>
                  <a:lnTo>
                    <a:pt x="25124" y="1970"/>
                  </a:lnTo>
                  <a:lnTo>
                    <a:pt x="25137" y="1934"/>
                  </a:lnTo>
                  <a:lnTo>
                    <a:pt x="25149" y="1900"/>
                  </a:lnTo>
                  <a:lnTo>
                    <a:pt x="25164" y="1865"/>
                  </a:lnTo>
                  <a:lnTo>
                    <a:pt x="25178" y="1831"/>
                  </a:lnTo>
                  <a:lnTo>
                    <a:pt x="25194" y="1798"/>
                  </a:lnTo>
                  <a:lnTo>
                    <a:pt x="25209" y="1766"/>
                  </a:lnTo>
                  <a:lnTo>
                    <a:pt x="25226" y="1734"/>
                  </a:lnTo>
                  <a:lnTo>
                    <a:pt x="25243" y="1703"/>
                  </a:lnTo>
                  <a:lnTo>
                    <a:pt x="25261" y="1673"/>
                  </a:lnTo>
                  <a:lnTo>
                    <a:pt x="25279" y="1643"/>
                  </a:lnTo>
                  <a:lnTo>
                    <a:pt x="25298" y="1614"/>
                  </a:lnTo>
                  <a:lnTo>
                    <a:pt x="25318" y="1585"/>
                  </a:lnTo>
                  <a:lnTo>
                    <a:pt x="25338" y="1558"/>
                  </a:lnTo>
                  <a:lnTo>
                    <a:pt x="25359" y="1531"/>
                  </a:lnTo>
                  <a:lnTo>
                    <a:pt x="25381" y="1504"/>
                  </a:lnTo>
                  <a:lnTo>
                    <a:pt x="25402" y="1479"/>
                  </a:lnTo>
                  <a:lnTo>
                    <a:pt x="25425" y="1454"/>
                  </a:lnTo>
                  <a:lnTo>
                    <a:pt x="25448" y="1430"/>
                  </a:lnTo>
                  <a:lnTo>
                    <a:pt x="25471" y="1407"/>
                  </a:lnTo>
                  <a:lnTo>
                    <a:pt x="25495" y="1383"/>
                  </a:lnTo>
                  <a:lnTo>
                    <a:pt x="25520" y="1361"/>
                  </a:lnTo>
                  <a:lnTo>
                    <a:pt x="25545" y="1339"/>
                  </a:lnTo>
                  <a:lnTo>
                    <a:pt x="25570" y="1319"/>
                  </a:lnTo>
                  <a:lnTo>
                    <a:pt x="25595" y="1299"/>
                  </a:lnTo>
                  <a:lnTo>
                    <a:pt x="25622" y="1280"/>
                  </a:lnTo>
                  <a:lnTo>
                    <a:pt x="25648" y="1262"/>
                  </a:lnTo>
                  <a:lnTo>
                    <a:pt x="25675" y="1244"/>
                  </a:lnTo>
                  <a:lnTo>
                    <a:pt x="25703" y="1227"/>
                  </a:lnTo>
                  <a:lnTo>
                    <a:pt x="25731" y="1210"/>
                  </a:lnTo>
                  <a:lnTo>
                    <a:pt x="25758" y="1194"/>
                  </a:lnTo>
                  <a:lnTo>
                    <a:pt x="25787" y="1180"/>
                  </a:lnTo>
                  <a:lnTo>
                    <a:pt x="25816" y="1166"/>
                  </a:lnTo>
                  <a:lnTo>
                    <a:pt x="25845" y="1152"/>
                  </a:lnTo>
                  <a:lnTo>
                    <a:pt x="25874" y="1140"/>
                  </a:lnTo>
                  <a:lnTo>
                    <a:pt x="25903" y="1128"/>
                  </a:lnTo>
                  <a:lnTo>
                    <a:pt x="25934" y="1116"/>
                  </a:lnTo>
                  <a:lnTo>
                    <a:pt x="25963" y="1106"/>
                  </a:lnTo>
                  <a:lnTo>
                    <a:pt x="25994" y="1096"/>
                  </a:lnTo>
                  <a:lnTo>
                    <a:pt x="26024" y="1087"/>
                  </a:lnTo>
                  <a:lnTo>
                    <a:pt x="26056" y="1080"/>
                  </a:lnTo>
                  <a:lnTo>
                    <a:pt x="26086" y="1072"/>
                  </a:lnTo>
                  <a:lnTo>
                    <a:pt x="26118" y="1065"/>
                  </a:lnTo>
                  <a:lnTo>
                    <a:pt x="26150" y="1060"/>
                  </a:lnTo>
                  <a:lnTo>
                    <a:pt x="26181" y="1054"/>
                  </a:lnTo>
                  <a:lnTo>
                    <a:pt x="26213" y="1050"/>
                  </a:lnTo>
                  <a:lnTo>
                    <a:pt x="26244" y="1047"/>
                  </a:lnTo>
                  <a:lnTo>
                    <a:pt x="26276" y="1044"/>
                  </a:lnTo>
                  <a:lnTo>
                    <a:pt x="26308" y="1042"/>
                  </a:lnTo>
                  <a:lnTo>
                    <a:pt x="26340" y="1041"/>
                  </a:lnTo>
                  <a:lnTo>
                    <a:pt x="26373" y="1041"/>
                  </a:lnTo>
                  <a:lnTo>
                    <a:pt x="26373" y="1041"/>
                  </a:lnTo>
                  <a:lnTo>
                    <a:pt x="26417" y="1041"/>
                  </a:lnTo>
                  <a:lnTo>
                    <a:pt x="26459" y="1043"/>
                  </a:lnTo>
                  <a:lnTo>
                    <a:pt x="26501" y="1046"/>
                  </a:lnTo>
                  <a:lnTo>
                    <a:pt x="26542" y="1051"/>
                  </a:lnTo>
                  <a:lnTo>
                    <a:pt x="26582" y="1058"/>
                  </a:lnTo>
                  <a:lnTo>
                    <a:pt x="26621" y="1064"/>
                  </a:lnTo>
                  <a:lnTo>
                    <a:pt x="26659" y="1072"/>
                  </a:lnTo>
                  <a:lnTo>
                    <a:pt x="26697" y="1082"/>
                  </a:lnTo>
                  <a:lnTo>
                    <a:pt x="26732" y="1092"/>
                  </a:lnTo>
                  <a:lnTo>
                    <a:pt x="26768" y="1104"/>
                  </a:lnTo>
                  <a:lnTo>
                    <a:pt x="26803" y="1116"/>
                  </a:lnTo>
                  <a:lnTo>
                    <a:pt x="26836" y="1130"/>
                  </a:lnTo>
                  <a:lnTo>
                    <a:pt x="26869" y="1145"/>
                  </a:lnTo>
                  <a:lnTo>
                    <a:pt x="26901" y="1160"/>
                  </a:lnTo>
                  <a:lnTo>
                    <a:pt x="26932" y="1176"/>
                  </a:lnTo>
                  <a:lnTo>
                    <a:pt x="26963" y="1193"/>
                  </a:lnTo>
                  <a:lnTo>
                    <a:pt x="26992" y="1211"/>
                  </a:lnTo>
                  <a:lnTo>
                    <a:pt x="27021" y="1230"/>
                  </a:lnTo>
                  <a:lnTo>
                    <a:pt x="27049" y="1249"/>
                  </a:lnTo>
                  <a:lnTo>
                    <a:pt x="27076" y="1269"/>
                  </a:lnTo>
                  <a:lnTo>
                    <a:pt x="27104" y="1290"/>
                  </a:lnTo>
                  <a:lnTo>
                    <a:pt x="27129" y="1311"/>
                  </a:lnTo>
                  <a:lnTo>
                    <a:pt x="27154" y="1332"/>
                  </a:lnTo>
                  <a:lnTo>
                    <a:pt x="27179" y="1355"/>
                  </a:lnTo>
                  <a:lnTo>
                    <a:pt x="27203" y="1377"/>
                  </a:lnTo>
                  <a:lnTo>
                    <a:pt x="27227" y="1400"/>
                  </a:lnTo>
                  <a:lnTo>
                    <a:pt x="27249" y="1424"/>
                  </a:lnTo>
                  <a:lnTo>
                    <a:pt x="27271" y="1448"/>
                  </a:lnTo>
                  <a:lnTo>
                    <a:pt x="27292" y="1472"/>
                  </a:lnTo>
                  <a:lnTo>
                    <a:pt x="27313" y="1497"/>
                  </a:lnTo>
                  <a:lnTo>
                    <a:pt x="27353" y="1546"/>
                  </a:lnTo>
                  <a:lnTo>
                    <a:pt x="27353" y="0"/>
                  </a:lnTo>
                  <a:lnTo>
                    <a:pt x="28012" y="0"/>
                  </a:lnTo>
                  <a:lnTo>
                    <a:pt x="28012" y="3976"/>
                  </a:lnTo>
                  <a:lnTo>
                    <a:pt x="27353" y="3976"/>
                  </a:lnTo>
                  <a:close/>
                  <a:moveTo>
                    <a:pt x="26530" y="1612"/>
                  </a:moveTo>
                  <a:lnTo>
                    <a:pt x="26530" y="1612"/>
                  </a:lnTo>
                  <a:lnTo>
                    <a:pt x="26488" y="1613"/>
                  </a:lnTo>
                  <a:lnTo>
                    <a:pt x="26446" y="1616"/>
                  </a:lnTo>
                  <a:lnTo>
                    <a:pt x="26405" y="1621"/>
                  </a:lnTo>
                  <a:lnTo>
                    <a:pt x="26365" y="1627"/>
                  </a:lnTo>
                  <a:lnTo>
                    <a:pt x="26325" y="1637"/>
                  </a:lnTo>
                  <a:lnTo>
                    <a:pt x="26286" y="1647"/>
                  </a:lnTo>
                  <a:lnTo>
                    <a:pt x="26247" y="1661"/>
                  </a:lnTo>
                  <a:lnTo>
                    <a:pt x="26211" y="1676"/>
                  </a:lnTo>
                  <a:lnTo>
                    <a:pt x="26174" y="1691"/>
                  </a:lnTo>
                  <a:lnTo>
                    <a:pt x="26138" y="1710"/>
                  </a:lnTo>
                  <a:lnTo>
                    <a:pt x="26103" y="1730"/>
                  </a:lnTo>
                  <a:lnTo>
                    <a:pt x="26070" y="1752"/>
                  </a:lnTo>
                  <a:lnTo>
                    <a:pt x="26037" y="1777"/>
                  </a:lnTo>
                  <a:lnTo>
                    <a:pt x="26006" y="1802"/>
                  </a:lnTo>
                  <a:lnTo>
                    <a:pt x="25975" y="1829"/>
                  </a:lnTo>
                  <a:lnTo>
                    <a:pt x="25947" y="1859"/>
                  </a:lnTo>
                  <a:lnTo>
                    <a:pt x="25919" y="1889"/>
                  </a:lnTo>
                  <a:lnTo>
                    <a:pt x="25893" y="1922"/>
                  </a:lnTo>
                  <a:lnTo>
                    <a:pt x="25868" y="1955"/>
                  </a:lnTo>
                  <a:lnTo>
                    <a:pt x="25845" y="1991"/>
                  </a:lnTo>
                  <a:lnTo>
                    <a:pt x="25824" y="2028"/>
                  </a:lnTo>
                  <a:lnTo>
                    <a:pt x="25804" y="2067"/>
                  </a:lnTo>
                  <a:lnTo>
                    <a:pt x="25785" y="2108"/>
                  </a:lnTo>
                  <a:lnTo>
                    <a:pt x="25768" y="2150"/>
                  </a:lnTo>
                  <a:lnTo>
                    <a:pt x="25753" y="2193"/>
                  </a:lnTo>
                  <a:lnTo>
                    <a:pt x="25739" y="2238"/>
                  </a:lnTo>
                  <a:lnTo>
                    <a:pt x="25729" y="2284"/>
                  </a:lnTo>
                  <a:lnTo>
                    <a:pt x="25719" y="2333"/>
                  </a:lnTo>
                  <a:lnTo>
                    <a:pt x="25712" y="2381"/>
                  </a:lnTo>
                  <a:lnTo>
                    <a:pt x="25707" y="2433"/>
                  </a:lnTo>
                  <a:lnTo>
                    <a:pt x="25704" y="2484"/>
                  </a:lnTo>
                  <a:lnTo>
                    <a:pt x="25703" y="2538"/>
                  </a:lnTo>
                  <a:lnTo>
                    <a:pt x="25703" y="2538"/>
                  </a:lnTo>
                  <a:lnTo>
                    <a:pt x="25704" y="2590"/>
                  </a:lnTo>
                  <a:lnTo>
                    <a:pt x="25707" y="2642"/>
                  </a:lnTo>
                  <a:lnTo>
                    <a:pt x="25712" y="2691"/>
                  </a:lnTo>
                  <a:lnTo>
                    <a:pt x="25719" y="2741"/>
                  </a:lnTo>
                  <a:lnTo>
                    <a:pt x="25729" y="2788"/>
                  </a:lnTo>
                  <a:lnTo>
                    <a:pt x="25740" y="2833"/>
                  </a:lnTo>
                  <a:lnTo>
                    <a:pt x="25754" y="2878"/>
                  </a:lnTo>
                  <a:lnTo>
                    <a:pt x="25769" y="2921"/>
                  </a:lnTo>
                  <a:lnTo>
                    <a:pt x="25786" y="2964"/>
                  </a:lnTo>
                  <a:lnTo>
                    <a:pt x="25805" y="3003"/>
                  </a:lnTo>
                  <a:lnTo>
                    <a:pt x="25825" y="3042"/>
                  </a:lnTo>
                  <a:lnTo>
                    <a:pt x="25847" y="3079"/>
                  </a:lnTo>
                  <a:lnTo>
                    <a:pt x="25870" y="3115"/>
                  </a:lnTo>
                  <a:lnTo>
                    <a:pt x="25895" y="3150"/>
                  </a:lnTo>
                  <a:lnTo>
                    <a:pt x="25921" y="3182"/>
                  </a:lnTo>
                  <a:lnTo>
                    <a:pt x="25949" y="3213"/>
                  </a:lnTo>
                  <a:lnTo>
                    <a:pt x="25978" y="3242"/>
                  </a:lnTo>
                  <a:lnTo>
                    <a:pt x="26009" y="3269"/>
                  </a:lnTo>
                  <a:lnTo>
                    <a:pt x="26039" y="3296"/>
                  </a:lnTo>
                  <a:lnTo>
                    <a:pt x="26072" y="3320"/>
                  </a:lnTo>
                  <a:lnTo>
                    <a:pt x="26105" y="3342"/>
                  </a:lnTo>
                  <a:lnTo>
                    <a:pt x="26140" y="3363"/>
                  </a:lnTo>
                  <a:lnTo>
                    <a:pt x="26176" y="3381"/>
                  </a:lnTo>
                  <a:lnTo>
                    <a:pt x="26213" y="3399"/>
                  </a:lnTo>
                  <a:lnTo>
                    <a:pt x="26251" y="3413"/>
                  </a:lnTo>
                  <a:lnTo>
                    <a:pt x="26288" y="3426"/>
                  </a:lnTo>
                  <a:lnTo>
                    <a:pt x="26327" y="3438"/>
                  </a:lnTo>
                  <a:lnTo>
                    <a:pt x="26366" y="3447"/>
                  </a:lnTo>
                  <a:lnTo>
                    <a:pt x="26407" y="3453"/>
                  </a:lnTo>
                  <a:lnTo>
                    <a:pt x="26447" y="3459"/>
                  </a:lnTo>
                  <a:lnTo>
                    <a:pt x="26488" y="3462"/>
                  </a:lnTo>
                  <a:lnTo>
                    <a:pt x="26530" y="3463"/>
                  </a:lnTo>
                  <a:lnTo>
                    <a:pt x="26530" y="3463"/>
                  </a:lnTo>
                  <a:lnTo>
                    <a:pt x="26571" y="3462"/>
                  </a:lnTo>
                  <a:lnTo>
                    <a:pt x="26612" y="3459"/>
                  </a:lnTo>
                  <a:lnTo>
                    <a:pt x="26652" y="3453"/>
                  </a:lnTo>
                  <a:lnTo>
                    <a:pt x="26692" y="3446"/>
                  </a:lnTo>
                  <a:lnTo>
                    <a:pt x="26732" y="3437"/>
                  </a:lnTo>
                  <a:lnTo>
                    <a:pt x="26771" y="3426"/>
                  </a:lnTo>
                  <a:lnTo>
                    <a:pt x="26809" y="3412"/>
                  </a:lnTo>
                  <a:lnTo>
                    <a:pt x="26847" y="3398"/>
                  </a:lnTo>
                  <a:lnTo>
                    <a:pt x="26883" y="3380"/>
                  </a:lnTo>
                  <a:lnTo>
                    <a:pt x="26918" y="3362"/>
                  </a:lnTo>
                  <a:lnTo>
                    <a:pt x="26954" y="3341"/>
                  </a:lnTo>
                  <a:lnTo>
                    <a:pt x="26988" y="3318"/>
                  </a:lnTo>
                  <a:lnTo>
                    <a:pt x="27020" y="3294"/>
                  </a:lnTo>
                  <a:lnTo>
                    <a:pt x="27052" y="3267"/>
                  </a:lnTo>
                  <a:lnTo>
                    <a:pt x="27082" y="3240"/>
                  </a:lnTo>
                  <a:lnTo>
                    <a:pt x="27112" y="3211"/>
                  </a:lnTo>
                  <a:lnTo>
                    <a:pt x="27140" y="3180"/>
                  </a:lnTo>
                  <a:lnTo>
                    <a:pt x="27167" y="3147"/>
                  </a:lnTo>
                  <a:lnTo>
                    <a:pt x="27193" y="3113"/>
                  </a:lnTo>
                  <a:lnTo>
                    <a:pt x="27216" y="3077"/>
                  </a:lnTo>
                  <a:lnTo>
                    <a:pt x="27238" y="3039"/>
                  </a:lnTo>
                  <a:lnTo>
                    <a:pt x="27259" y="3000"/>
                  </a:lnTo>
                  <a:lnTo>
                    <a:pt x="27278" y="2960"/>
                  </a:lnTo>
                  <a:lnTo>
                    <a:pt x="27296" y="2919"/>
                  </a:lnTo>
                  <a:lnTo>
                    <a:pt x="27311" y="2876"/>
                  </a:lnTo>
                  <a:lnTo>
                    <a:pt x="27324" y="2831"/>
                  </a:lnTo>
                  <a:lnTo>
                    <a:pt x="27336" y="2786"/>
                  </a:lnTo>
                  <a:lnTo>
                    <a:pt x="27346" y="2739"/>
                  </a:lnTo>
                  <a:lnTo>
                    <a:pt x="27354" y="2690"/>
                  </a:lnTo>
                  <a:lnTo>
                    <a:pt x="27359" y="2641"/>
                  </a:lnTo>
                  <a:lnTo>
                    <a:pt x="27362" y="2589"/>
                  </a:lnTo>
                  <a:lnTo>
                    <a:pt x="27363" y="2538"/>
                  </a:lnTo>
                  <a:lnTo>
                    <a:pt x="27363" y="2538"/>
                  </a:lnTo>
                  <a:lnTo>
                    <a:pt x="27362" y="2486"/>
                  </a:lnTo>
                  <a:lnTo>
                    <a:pt x="27359" y="2435"/>
                  </a:lnTo>
                  <a:lnTo>
                    <a:pt x="27354" y="2385"/>
                  </a:lnTo>
                  <a:lnTo>
                    <a:pt x="27346" y="2337"/>
                  </a:lnTo>
                  <a:lnTo>
                    <a:pt x="27336" y="2290"/>
                  </a:lnTo>
                  <a:lnTo>
                    <a:pt x="27324" y="2243"/>
                  </a:lnTo>
                  <a:lnTo>
                    <a:pt x="27311" y="2199"/>
                  </a:lnTo>
                  <a:lnTo>
                    <a:pt x="27296" y="2156"/>
                  </a:lnTo>
                  <a:lnTo>
                    <a:pt x="27278" y="2114"/>
                  </a:lnTo>
                  <a:lnTo>
                    <a:pt x="27259" y="2074"/>
                  </a:lnTo>
                  <a:lnTo>
                    <a:pt x="27238" y="2035"/>
                  </a:lnTo>
                  <a:lnTo>
                    <a:pt x="27216" y="1998"/>
                  </a:lnTo>
                  <a:lnTo>
                    <a:pt x="27193" y="1963"/>
                  </a:lnTo>
                  <a:lnTo>
                    <a:pt x="27167" y="1928"/>
                  </a:lnTo>
                  <a:lnTo>
                    <a:pt x="27140" y="1895"/>
                  </a:lnTo>
                  <a:lnTo>
                    <a:pt x="27112" y="1864"/>
                  </a:lnTo>
                  <a:lnTo>
                    <a:pt x="27082" y="1834"/>
                  </a:lnTo>
                  <a:lnTo>
                    <a:pt x="27052" y="1807"/>
                  </a:lnTo>
                  <a:lnTo>
                    <a:pt x="27020" y="1781"/>
                  </a:lnTo>
                  <a:lnTo>
                    <a:pt x="26988" y="1757"/>
                  </a:lnTo>
                  <a:lnTo>
                    <a:pt x="26954" y="1735"/>
                  </a:lnTo>
                  <a:lnTo>
                    <a:pt x="26918" y="1714"/>
                  </a:lnTo>
                  <a:lnTo>
                    <a:pt x="26883" y="1695"/>
                  </a:lnTo>
                  <a:lnTo>
                    <a:pt x="26847" y="1678"/>
                  </a:lnTo>
                  <a:lnTo>
                    <a:pt x="26809" y="1662"/>
                  </a:lnTo>
                  <a:lnTo>
                    <a:pt x="26771" y="1649"/>
                  </a:lnTo>
                  <a:lnTo>
                    <a:pt x="26732" y="1638"/>
                  </a:lnTo>
                  <a:lnTo>
                    <a:pt x="26692" y="1628"/>
                  </a:lnTo>
                  <a:lnTo>
                    <a:pt x="26652" y="1621"/>
                  </a:lnTo>
                  <a:lnTo>
                    <a:pt x="26612" y="1616"/>
                  </a:lnTo>
                  <a:lnTo>
                    <a:pt x="26571" y="1613"/>
                  </a:lnTo>
                  <a:lnTo>
                    <a:pt x="26530" y="1612"/>
                  </a:lnTo>
                  <a:lnTo>
                    <a:pt x="26530" y="1612"/>
                  </a:lnTo>
                  <a:close/>
                  <a:moveTo>
                    <a:pt x="28800" y="232"/>
                  </a:moveTo>
                  <a:lnTo>
                    <a:pt x="28800" y="232"/>
                  </a:lnTo>
                  <a:lnTo>
                    <a:pt x="28799" y="257"/>
                  </a:lnTo>
                  <a:lnTo>
                    <a:pt x="28796" y="280"/>
                  </a:lnTo>
                  <a:lnTo>
                    <a:pt x="28791" y="302"/>
                  </a:lnTo>
                  <a:lnTo>
                    <a:pt x="28782" y="323"/>
                  </a:lnTo>
                  <a:lnTo>
                    <a:pt x="28773" y="344"/>
                  </a:lnTo>
                  <a:lnTo>
                    <a:pt x="28761" y="363"/>
                  </a:lnTo>
                  <a:lnTo>
                    <a:pt x="28747" y="381"/>
                  </a:lnTo>
                  <a:lnTo>
                    <a:pt x="28733" y="397"/>
                  </a:lnTo>
                  <a:lnTo>
                    <a:pt x="28716" y="412"/>
                  </a:lnTo>
                  <a:lnTo>
                    <a:pt x="28698" y="426"/>
                  </a:lnTo>
                  <a:lnTo>
                    <a:pt x="28679" y="437"/>
                  </a:lnTo>
                  <a:lnTo>
                    <a:pt x="28659" y="447"/>
                  </a:lnTo>
                  <a:lnTo>
                    <a:pt x="28637" y="455"/>
                  </a:lnTo>
                  <a:lnTo>
                    <a:pt x="28615" y="460"/>
                  </a:lnTo>
                  <a:lnTo>
                    <a:pt x="28592" y="464"/>
                  </a:lnTo>
                  <a:lnTo>
                    <a:pt x="28569" y="466"/>
                  </a:lnTo>
                  <a:lnTo>
                    <a:pt x="28569" y="466"/>
                  </a:lnTo>
                  <a:lnTo>
                    <a:pt x="28544" y="464"/>
                  </a:lnTo>
                  <a:lnTo>
                    <a:pt x="28521" y="460"/>
                  </a:lnTo>
                  <a:lnTo>
                    <a:pt x="28499" y="455"/>
                  </a:lnTo>
                  <a:lnTo>
                    <a:pt x="28478" y="447"/>
                  </a:lnTo>
                  <a:lnTo>
                    <a:pt x="28457" y="437"/>
                  </a:lnTo>
                  <a:lnTo>
                    <a:pt x="28438" y="426"/>
                  </a:lnTo>
                  <a:lnTo>
                    <a:pt x="28420" y="412"/>
                  </a:lnTo>
                  <a:lnTo>
                    <a:pt x="28403" y="397"/>
                  </a:lnTo>
                  <a:lnTo>
                    <a:pt x="28389" y="381"/>
                  </a:lnTo>
                  <a:lnTo>
                    <a:pt x="28376" y="363"/>
                  </a:lnTo>
                  <a:lnTo>
                    <a:pt x="28364" y="344"/>
                  </a:lnTo>
                  <a:lnTo>
                    <a:pt x="28354" y="323"/>
                  </a:lnTo>
                  <a:lnTo>
                    <a:pt x="28347" y="302"/>
                  </a:lnTo>
                  <a:lnTo>
                    <a:pt x="28340" y="280"/>
                  </a:lnTo>
                  <a:lnTo>
                    <a:pt x="28337" y="257"/>
                  </a:lnTo>
                  <a:lnTo>
                    <a:pt x="28336" y="232"/>
                  </a:lnTo>
                  <a:lnTo>
                    <a:pt x="28336" y="232"/>
                  </a:lnTo>
                  <a:lnTo>
                    <a:pt x="28337" y="209"/>
                  </a:lnTo>
                  <a:lnTo>
                    <a:pt x="28340" y="186"/>
                  </a:lnTo>
                  <a:lnTo>
                    <a:pt x="28347" y="163"/>
                  </a:lnTo>
                  <a:lnTo>
                    <a:pt x="28354" y="142"/>
                  </a:lnTo>
                  <a:lnTo>
                    <a:pt x="28364" y="122"/>
                  </a:lnTo>
                  <a:lnTo>
                    <a:pt x="28376" y="103"/>
                  </a:lnTo>
                  <a:lnTo>
                    <a:pt x="28389" y="85"/>
                  </a:lnTo>
                  <a:lnTo>
                    <a:pt x="28403" y="68"/>
                  </a:lnTo>
                  <a:lnTo>
                    <a:pt x="28420" y="54"/>
                  </a:lnTo>
                  <a:lnTo>
                    <a:pt x="28438" y="40"/>
                  </a:lnTo>
                  <a:lnTo>
                    <a:pt x="28457" y="28"/>
                  </a:lnTo>
                  <a:lnTo>
                    <a:pt x="28478" y="19"/>
                  </a:lnTo>
                  <a:lnTo>
                    <a:pt x="28499" y="11"/>
                  </a:lnTo>
                  <a:lnTo>
                    <a:pt x="28521" y="5"/>
                  </a:lnTo>
                  <a:lnTo>
                    <a:pt x="28544" y="1"/>
                  </a:lnTo>
                  <a:lnTo>
                    <a:pt x="28569" y="0"/>
                  </a:lnTo>
                  <a:lnTo>
                    <a:pt x="28569" y="0"/>
                  </a:lnTo>
                  <a:lnTo>
                    <a:pt x="28592" y="1"/>
                  </a:lnTo>
                  <a:lnTo>
                    <a:pt x="28615" y="5"/>
                  </a:lnTo>
                  <a:lnTo>
                    <a:pt x="28637" y="11"/>
                  </a:lnTo>
                  <a:lnTo>
                    <a:pt x="28659" y="19"/>
                  </a:lnTo>
                  <a:lnTo>
                    <a:pt x="28679" y="28"/>
                  </a:lnTo>
                  <a:lnTo>
                    <a:pt x="28698" y="40"/>
                  </a:lnTo>
                  <a:lnTo>
                    <a:pt x="28716" y="54"/>
                  </a:lnTo>
                  <a:lnTo>
                    <a:pt x="28733" y="68"/>
                  </a:lnTo>
                  <a:lnTo>
                    <a:pt x="28747" y="85"/>
                  </a:lnTo>
                  <a:lnTo>
                    <a:pt x="28761" y="103"/>
                  </a:lnTo>
                  <a:lnTo>
                    <a:pt x="28773" y="122"/>
                  </a:lnTo>
                  <a:lnTo>
                    <a:pt x="28782" y="142"/>
                  </a:lnTo>
                  <a:lnTo>
                    <a:pt x="28791" y="163"/>
                  </a:lnTo>
                  <a:lnTo>
                    <a:pt x="28796" y="186"/>
                  </a:lnTo>
                  <a:lnTo>
                    <a:pt x="28799" y="209"/>
                  </a:lnTo>
                  <a:lnTo>
                    <a:pt x="28800" y="232"/>
                  </a:lnTo>
                  <a:lnTo>
                    <a:pt x="28800" y="232"/>
                  </a:lnTo>
                  <a:close/>
                  <a:moveTo>
                    <a:pt x="28382" y="232"/>
                  </a:moveTo>
                  <a:lnTo>
                    <a:pt x="28382" y="232"/>
                  </a:lnTo>
                  <a:lnTo>
                    <a:pt x="28382" y="251"/>
                  </a:lnTo>
                  <a:lnTo>
                    <a:pt x="28386" y="270"/>
                  </a:lnTo>
                  <a:lnTo>
                    <a:pt x="28391" y="288"/>
                  </a:lnTo>
                  <a:lnTo>
                    <a:pt x="28397" y="306"/>
                  </a:lnTo>
                  <a:lnTo>
                    <a:pt x="28405" y="323"/>
                  </a:lnTo>
                  <a:lnTo>
                    <a:pt x="28414" y="337"/>
                  </a:lnTo>
                  <a:lnTo>
                    <a:pt x="28425" y="352"/>
                  </a:lnTo>
                  <a:lnTo>
                    <a:pt x="28437" y="366"/>
                  </a:lnTo>
                  <a:lnTo>
                    <a:pt x="28450" y="378"/>
                  </a:lnTo>
                  <a:lnTo>
                    <a:pt x="28464" y="389"/>
                  </a:lnTo>
                  <a:lnTo>
                    <a:pt x="28479" y="398"/>
                  </a:lnTo>
                  <a:lnTo>
                    <a:pt x="28496" y="407"/>
                  </a:lnTo>
                  <a:lnTo>
                    <a:pt x="28513" y="413"/>
                  </a:lnTo>
                  <a:lnTo>
                    <a:pt x="28531" y="417"/>
                  </a:lnTo>
                  <a:lnTo>
                    <a:pt x="28550" y="421"/>
                  </a:lnTo>
                  <a:lnTo>
                    <a:pt x="28569" y="422"/>
                  </a:lnTo>
                  <a:lnTo>
                    <a:pt x="28569" y="422"/>
                  </a:lnTo>
                  <a:lnTo>
                    <a:pt x="28588" y="421"/>
                  </a:lnTo>
                  <a:lnTo>
                    <a:pt x="28605" y="417"/>
                  </a:lnTo>
                  <a:lnTo>
                    <a:pt x="28623" y="413"/>
                  </a:lnTo>
                  <a:lnTo>
                    <a:pt x="28640" y="407"/>
                  </a:lnTo>
                  <a:lnTo>
                    <a:pt x="28657" y="398"/>
                  </a:lnTo>
                  <a:lnTo>
                    <a:pt x="28673" y="389"/>
                  </a:lnTo>
                  <a:lnTo>
                    <a:pt x="28686" y="378"/>
                  </a:lnTo>
                  <a:lnTo>
                    <a:pt x="28700" y="366"/>
                  </a:lnTo>
                  <a:lnTo>
                    <a:pt x="28712" y="352"/>
                  </a:lnTo>
                  <a:lnTo>
                    <a:pt x="28722" y="337"/>
                  </a:lnTo>
                  <a:lnTo>
                    <a:pt x="28732" y="323"/>
                  </a:lnTo>
                  <a:lnTo>
                    <a:pt x="28740" y="306"/>
                  </a:lnTo>
                  <a:lnTo>
                    <a:pt x="28746" y="288"/>
                  </a:lnTo>
                  <a:lnTo>
                    <a:pt x="28751" y="270"/>
                  </a:lnTo>
                  <a:lnTo>
                    <a:pt x="28754" y="251"/>
                  </a:lnTo>
                  <a:lnTo>
                    <a:pt x="28755" y="232"/>
                  </a:lnTo>
                  <a:lnTo>
                    <a:pt x="28755" y="232"/>
                  </a:lnTo>
                  <a:lnTo>
                    <a:pt x="28754" y="213"/>
                  </a:lnTo>
                  <a:lnTo>
                    <a:pt x="28751" y="194"/>
                  </a:lnTo>
                  <a:lnTo>
                    <a:pt x="28746" y="177"/>
                  </a:lnTo>
                  <a:lnTo>
                    <a:pt x="28740" y="159"/>
                  </a:lnTo>
                  <a:lnTo>
                    <a:pt x="28733" y="143"/>
                  </a:lnTo>
                  <a:lnTo>
                    <a:pt x="28723" y="127"/>
                  </a:lnTo>
                  <a:lnTo>
                    <a:pt x="28713" y="112"/>
                  </a:lnTo>
                  <a:lnTo>
                    <a:pt x="28700" y="99"/>
                  </a:lnTo>
                  <a:lnTo>
                    <a:pt x="28687" y="87"/>
                  </a:lnTo>
                  <a:lnTo>
                    <a:pt x="28673" y="77"/>
                  </a:lnTo>
                  <a:lnTo>
                    <a:pt x="28657" y="67"/>
                  </a:lnTo>
                  <a:lnTo>
                    <a:pt x="28641" y="59"/>
                  </a:lnTo>
                  <a:lnTo>
                    <a:pt x="28624" y="53"/>
                  </a:lnTo>
                  <a:lnTo>
                    <a:pt x="28606" y="48"/>
                  </a:lnTo>
                  <a:lnTo>
                    <a:pt x="28588" y="45"/>
                  </a:lnTo>
                  <a:lnTo>
                    <a:pt x="28569" y="44"/>
                  </a:lnTo>
                  <a:lnTo>
                    <a:pt x="28569" y="44"/>
                  </a:lnTo>
                  <a:lnTo>
                    <a:pt x="28549" y="45"/>
                  </a:lnTo>
                  <a:lnTo>
                    <a:pt x="28531" y="48"/>
                  </a:lnTo>
                  <a:lnTo>
                    <a:pt x="28513" y="53"/>
                  </a:lnTo>
                  <a:lnTo>
                    <a:pt x="28495" y="59"/>
                  </a:lnTo>
                  <a:lnTo>
                    <a:pt x="28479" y="67"/>
                  </a:lnTo>
                  <a:lnTo>
                    <a:pt x="28463" y="77"/>
                  </a:lnTo>
                  <a:lnTo>
                    <a:pt x="28450" y="87"/>
                  </a:lnTo>
                  <a:lnTo>
                    <a:pt x="28436" y="99"/>
                  </a:lnTo>
                  <a:lnTo>
                    <a:pt x="28425" y="112"/>
                  </a:lnTo>
                  <a:lnTo>
                    <a:pt x="28414" y="127"/>
                  </a:lnTo>
                  <a:lnTo>
                    <a:pt x="28405" y="143"/>
                  </a:lnTo>
                  <a:lnTo>
                    <a:pt x="28396" y="159"/>
                  </a:lnTo>
                  <a:lnTo>
                    <a:pt x="28390" y="177"/>
                  </a:lnTo>
                  <a:lnTo>
                    <a:pt x="28386" y="194"/>
                  </a:lnTo>
                  <a:lnTo>
                    <a:pt x="28382" y="213"/>
                  </a:lnTo>
                  <a:lnTo>
                    <a:pt x="28382" y="232"/>
                  </a:lnTo>
                  <a:lnTo>
                    <a:pt x="28382" y="232"/>
                  </a:lnTo>
                  <a:close/>
                  <a:moveTo>
                    <a:pt x="28583" y="110"/>
                  </a:moveTo>
                  <a:lnTo>
                    <a:pt x="28583" y="110"/>
                  </a:lnTo>
                  <a:lnTo>
                    <a:pt x="28605" y="111"/>
                  </a:lnTo>
                  <a:lnTo>
                    <a:pt x="28615" y="112"/>
                  </a:lnTo>
                  <a:lnTo>
                    <a:pt x="28623" y="115"/>
                  </a:lnTo>
                  <a:lnTo>
                    <a:pt x="28632" y="117"/>
                  </a:lnTo>
                  <a:lnTo>
                    <a:pt x="28638" y="120"/>
                  </a:lnTo>
                  <a:lnTo>
                    <a:pt x="28645" y="124"/>
                  </a:lnTo>
                  <a:lnTo>
                    <a:pt x="28651" y="128"/>
                  </a:lnTo>
                  <a:lnTo>
                    <a:pt x="28656" y="132"/>
                  </a:lnTo>
                  <a:lnTo>
                    <a:pt x="28660" y="138"/>
                  </a:lnTo>
                  <a:lnTo>
                    <a:pt x="28664" y="144"/>
                  </a:lnTo>
                  <a:lnTo>
                    <a:pt x="28666" y="151"/>
                  </a:lnTo>
                  <a:lnTo>
                    <a:pt x="28670" y="159"/>
                  </a:lnTo>
                  <a:lnTo>
                    <a:pt x="28671" y="166"/>
                  </a:lnTo>
                  <a:lnTo>
                    <a:pt x="28672" y="176"/>
                  </a:lnTo>
                  <a:lnTo>
                    <a:pt x="28672" y="185"/>
                  </a:lnTo>
                  <a:lnTo>
                    <a:pt x="28672" y="185"/>
                  </a:lnTo>
                  <a:lnTo>
                    <a:pt x="28672" y="193"/>
                  </a:lnTo>
                  <a:lnTo>
                    <a:pt x="28671" y="201"/>
                  </a:lnTo>
                  <a:lnTo>
                    <a:pt x="28669" y="208"/>
                  </a:lnTo>
                  <a:lnTo>
                    <a:pt x="28665" y="216"/>
                  </a:lnTo>
                  <a:lnTo>
                    <a:pt x="28662" y="222"/>
                  </a:lnTo>
                  <a:lnTo>
                    <a:pt x="28657" y="227"/>
                  </a:lnTo>
                  <a:lnTo>
                    <a:pt x="28652" y="233"/>
                  </a:lnTo>
                  <a:lnTo>
                    <a:pt x="28644" y="239"/>
                  </a:lnTo>
                  <a:lnTo>
                    <a:pt x="28644" y="239"/>
                  </a:lnTo>
                  <a:lnTo>
                    <a:pt x="28651" y="243"/>
                  </a:lnTo>
                  <a:lnTo>
                    <a:pt x="28656" y="247"/>
                  </a:lnTo>
                  <a:lnTo>
                    <a:pt x="28660" y="251"/>
                  </a:lnTo>
                  <a:lnTo>
                    <a:pt x="28662" y="258"/>
                  </a:lnTo>
                  <a:lnTo>
                    <a:pt x="28664" y="265"/>
                  </a:lnTo>
                  <a:lnTo>
                    <a:pt x="28665" y="274"/>
                  </a:lnTo>
                  <a:lnTo>
                    <a:pt x="28667" y="302"/>
                  </a:lnTo>
                  <a:lnTo>
                    <a:pt x="28667" y="302"/>
                  </a:lnTo>
                  <a:lnTo>
                    <a:pt x="28669" y="328"/>
                  </a:lnTo>
                  <a:lnTo>
                    <a:pt x="28670" y="336"/>
                  </a:lnTo>
                  <a:lnTo>
                    <a:pt x="28672" y="343"/>
                  </a:lnTo>
                  <a:lnTo>
                    <a:pt x="28674" y="347"/>
                  </a:lnTo>
                  <a:lnTo>
                    <a:pt x="28676" y="350"/>
                  </a:lnTo>
                  <a:lnTo>
                    <a:pt x="28685" y="357"/>
                  </a:lnTo>
                  <a:lnTo>
                    <a:pt x="28617" y="357"/>
                  </a:lnTo>
                  <a:lnTo>
                    <a:pt x="28617" y="357"/>
                  </a:lnTo>
                  <a:lnTo>
                    <a:pt x="28613" y="348"/>
                  </a:lnTo>
                  <a:lnTo>
                    <a:pt x="28611" y="340"/>
                  </a:lnTo>
                  <a:lnTo>
                    <a:pt x="28610" y="329"/>
                  </a:lnTo>
                  <a:lnTo>
                    <a:pt x="28609" y="315"/>
                  </a:lnTo>
                  <a:lnTo>
                    <a:pt x="28609" y="315"/>
                  </a:lnTo>
                  <a:lnTo>
                    <a:pt x="28609" y="299"/>
                  </a:lnTo>
                  <a:lnTo>
                    <a:pt x="28608" y="286"/>
                  </a:lnTo>
                  <a:lnTo>
                    <a:pt x="28605" y="278"/>
                  </a:lnTo>
                  <a:lnTo>
                    <a:pt x="28603" y="270"/>
                  </a:lnTo>
                  <a:lnTo>
                    <a:pt x="28601" y="268"/>
                  </a:lnTo>
                  <a:lnTo>
                    <a:pt x="28598" y="267"/>
                  </a:lnTo>
                  <a:lnTo>
                    <a:pt x="28593" y="264"/>
                  </a:lnTo>
                  <a:lnTo>
                    <a:pt x="28584" y="263"/>
                  </a:lnTo>
                  <a:lnTo>
                    <a:pt x="28573" y="263"/>
                  </a:lnTo>
                  <a:lnTo>
                    <a:pt x="28532" y="263"/>
                  </a:lnTo>
                  <a:lnTo>
                    <a:pt x="28532" y="357"/>
                  </a:lnTo>
                  <a:lnTo>
                    <a:pt x="28474" y="357"/>
                  </a:lnTo>
                  <a:lnTo>
                    <a:pt x="28474" y="110"/>
                  </a:lnTo>
                  <a:lnTo>
                    <a:pt x="28583" y="110"/>
                  </a:lnTo>
                  <a:close/>
                  <a:moveTo>
                    <a:pt x="28532" y="214"/>
                  </a:moveTo>
                  <a:lnTo>
                    <a:pt x="28574" y="214"/>
                  </a:lnTo>
                  <a:lnTo>
                    <a:pt x="28574" y="214"/>
                  </a:lnTo>
                  <a:lnTo>
                    <a:pt x="28585" y="214"/>
                  </a:lnTo>
                  <a:lnTo>
                    <a:pt x="28594" y="213"/>
                  </a:lnTo>
                  <a:lnTo>
                    <a:pt x="28600" y="211"/>
                  </a:lnTo>
                  <a:lnTo>
                    <a:pt x="28605" y="209"/>
                  </a:lnTo>
                  <a:lnTo>
                    <a:pt x="28610" y="205"/>
                  </a:lnTo>
                  <a:lnTo>
                    <a:pt x="28613" y="201"/>
                  </a:lnTo>
                  <a:lnTo>
                    <a:pt x="28614" y="194"/>
                  </a:lnTo>
                  <a:lnTo>
                    <a:pt x="28614" y="188"/>
                  </a:lnTo>
                  <a:lnTo>
                    <a:pt x="28614" y="188"/>
                  </a:lnTo>
                  <a:lnTo>
                    <a:pt x="28614" y="181"/>
                  </a:lnTo>
                  <a:lnTo>
                    <a:pt x="28613" y="175"/>
                  </a:lnTo>
                  <a:lnTo>
                    <a:pt x="28610" y="170"/>
                  </a:lnTo>
                  <a:lnTo>
                    <a:pt x="28606" y="166"/>
                  </a:lnTo>
                  <a:lnTo>
                    <a:pt x="28601" y="164"/>
                  </a:lnTo>
                  <a:lnTo>
                    <a:pt x="28594" y="163"/>
                  </a:lnTo>
                  <a:lnTo>
                    <a:pt x="28585" y="162"/>
                  </a:lnTo>
                  <a:lnTo>
                    <a:pt x="28574" y="161"/>
                  </a:lnTo>
                  <a:lnTo>
                    <a:pt x="28532" y="161"/>
                  </a:lnTo>
                  <a:lnTo>
                    <a:pt x="2853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4" name="CustomShape 4"/>
          <p:cNvSpPr/>
          <p:nvPr/>
        </p:nvSpPr>
        <p:spPr>
          <a:xfrm>
            <a:off x="4072680" y="4794120"/>
            <a:ext cx="997920" cy="228240"/>
          </a:xfrm>
          <a:custGeom>
            <a:avLst/>
            <a:gdLst/>
            <a:ahLst/>
            <a:rect l="l" t="t" r="r" b="b"/>
            <a:pathLst>
              <a:path w="23040" h="5276">
                <a:moveTo>
                  <a:pt x="20162" y="0"/>
                </a:moveTo>
                <a:lnTo>
                  <a:pt x="20162" y="0"/>
                </a:lnTo>
                <a:lnTo>
                  <a:pt x="20099" y="6"/>
                </a:lnTo>
                <a:lnTo>
                  <a:pt x="20036" y="14"/>
                </a:lnTo>
                <a:lnTo>
                  <a:pt x="19974" y="23"/>
                </a:lnTo>
                <a:lnTo>
                  <a:pt x="19912" y="34"/>
                </a:lnTo>
                <a:lnTo>
                  <a:pt x="19851" y="45"/>
                </a:lnTo>
                <a:lnTo>
                  <a:pt x="19790" y="59"/>
                </a:lnTo>
                <a:lnTo>
                  <a:pt x="19730" y="74"/>
                </a:lnTo>
                <a:lnTo>
                  <a:pt x="19669" y="90"/>
                </a:lnTo>
                <a:lnTo>
                  <a:pt x="19610" y="107"/>
                </a:lnTo>
                <a:lnTo>
                  <a:pt x="19553" y="126"/>
                </a:lnTo>
                <a:lnTo>
                  <a:pt x="19495" y="147"/>
                </a:lnTo>
                <a:lnTo>
                  <a:pt x="19437" y="168"/>
                </a:lnTo>
                <a:lnTo>
                  <a:pt x="19380" y="191"/>
                </a:lnTo>
                <a:lnTo>
                  <a:pt x="19325" y="215"/>
                </a:lnTo>
                <a:lnTo>
                  <a:pt x="19269" y="240"/>
                </a:lnTo>
                <a:lnTo>
                  <a:pt x="19213" y="267"/>
                </a:lnTo>
                <a:lnTo>
                  <a:pt x="19160" y="293"/>
                </a:lnTo>
                <a:lnTo>
                  <a:pt x="19107" y="324"/>
                </a:lnTo>
                <a:lnTo>
                  <a:pt x="19054" y="354"/>
                </a:lnTo>
                <a:lnTo>
                  <a:pt x="19003" y="385"/>
                </a:lnTo>
                <a:lnTo>
                  <a:pt x="18951" y="417"/>
                </a:lnTo>
                <a:lnTo>
                  <a:pt x="18901" y="451"/>
                </a:lnTo>
                <a:lnTo>
                  <a:pt x="18851" y="484"/>
                </a:lnTo>
                <a:lnTo>
                  <a:pt x="18803" y="520"/>
                </a:lnTo>
                <a:lnTo>
                  <a:pt x="18755" y="557"/>
                </a:lnTo>
                <a:lnTo>
                  <a:pt x="18709" y="595"/>
                </a:lnTo>
                <a:lnTo>
                  <a:pt x="18663" y="633"/>
                </a:lnTo>
                <a:lnTo>
                  <a:pt x="18618" y="674"/>
                </a:lnTo>
                <a:lnTo>
                  <a:pt x="18574" y="714"/>
                </a:lnTo>
                <a:lnTo>
                  <a:pt x="18530" y="756"/>
                </a:lnTo>
                <a:lnTo>
                  <a:pt x="18488" y="798"/>
                </a:lnTo>
                <a:lnTo>
                  <a:pt x="18446" y="842"/>
                </a:lnTo>
                <a:lnTo>
                  <a:pt x="18406" y="887"/>
                </a:lnTo>
                <a:lnTo>
                  <a:pt x="18367" y="932"/>
                </a:lnTo>
                <a:lnTo>
                  <a:pt x="18328" y="980"/>
                </a:lnTo>
                <a:lnTo>
                  <a:pt x="18291" y="1027"/>
                </a:lnTo>
                <a:lnTo>
                  <a:pt x="18255" y="1075"/>
                </a:lnTo>
                <a:lnTo>
                  <a:pt x="18221" y="1124"/>
                </a:lnTo>
                <a:lnTo>
                  <a:pt x="18186" y="1174"/>
                </a:lnTo>
                <a:lnTo>
                  <a:pt x="18154" y="1225"/>
                </a:lnTo>
                <a:lnTo>
                  <a:pt x="18122" y="1276"/>
                </a:lnTo>
                <a:lnTo>
                  <a:pt x="18091" y="1328"/>
                </a:lnTo>
                <a:lnTo>
                  <a:pt x="18062" y="1381"/>
                </a:lnTo>
                <a:lnTo>
                  <a:pt x="18033" y="1434"/>
                </a:lnTo>
                <a:lnTo>
                  <a:pt x="18007" y="1488"/>
                </a:lnTo>
                <a:lnTo>
                  <a:pt x="17981" y="1544"/>
                </a:lnTo>
                <a:lnTo>
                  <a:pt x="17956" y="1599"/>
                </a:lnTo>
                <a:lnTo>
                  <a:pt x="17933" y="1656"/>
                </a:lnTo>
                <a:lnTo>
                  <a:pt x="17911" y="1712"/>
                </a:lnTo>
                <a:lnTo>
                  <a:pt x="17890" y="1770"/>
                </a:lnTo>
                <a:lnTo>
                  <a:pt x="17871" y="1829"/>
                </a:lnTo>
                <a:lnTo>
                  <a:pt x="17853" y="1888"/>
                </a:lnTo>
                <a:lnTo>
                  <a:pt x="17835" y="1947"/>
                </a:lnTo>
                <a:lnTo>
                  <a:pt x="17820" y="2007"/>
                </a:lnTo>
                <a:lnTo>
                  <a:pt x="17806" y="2067"/>
                </a:lnTo>
                <a:lnTo>
                  <a:pt x="17794" y="2128"/>
                </a:lnTo>
                <a:lnTo>
                  <a:pt x="17782" y="2190"/>
                </a:lnTo>
                <a:lnTo>
                  <a:pt x="17773" y="2252"/>
                </a:lnTo>
                <a:lnTo>
                  <a:pt x="17765" y="2314"/>
                </a:lnTo>
                <a:lnTo>
                  <a:pt x="17758" y="2377"/>
                </a:lnTo>
                <a:lnTo>
                  <a:pt x="17752" y="2440"/>
                </a:lnTo>
                <a:lnTo>
                  <a:pt x="17749" y="2504"/>
                </a:lnTo>
                <a:lnTo>
                  <a:pt x="17746" y="2569"/>
                </a:lnTo>
                <a:lnTo>
                  <a:pt x="17745" y="2633"/>
                </a:lnTo>
                <a:lnTo>
                  <a:pt x="17745" y="2633"/>
                </a:lnTo>
                <a:lnTo>
                  <a:pt x="17746" y="2702"/>
                </a:lnTo>
                <a:lnTo>
                  <a:pt x="17749" y="2769"/>
                </a:lnTo>
                <a:lnTo>
                  <a:pt x="17753" y="2837"/>
                </a:lnTo>
                <a:lnTo>
                  <a:pt x="17759" y="2903"/>
                </a:lnTo>
                <a:lnTo>
                  <a:pt x="17767" y="2970"/>
                </a:lnTo>
                <a:lnTo>
                  <a:pt x="17776" y="3035"/>
                </a:lnTo>
                <a:lnTo>
                  <a:pt x="17787" y="3100"/>
                </a:lnTo>
                <a:lnTo>
                  <a:pt x="17800" y="3165"/>
                </a:lnTo>
                <a:lnTo>
                  <a:pt x="17813" y="3230"/>
                </a:lnTo>
                <a:lnTo>
                  <a:pt x="17828" y="3293"/>
                </a:lnTo>
                <a:lnTo>
                  <a:pt x="17846" y="3356"/>
                </a:lnTo>
                <a:lnTo>
                  <a:pt x="17864" y="3418"/>
                </a:lnTo>
                <a:lnTo>
                  <a:pt x="17885" y="3480"/>
                </a:lnTo>
                <a:lnTo>
                  <a:pt x="17906" y="3542"/>
                </a:lnTo>
                <a:lnTo>
                  <a:pt x="17929" y="3602"/>
                </a:lnTo>
                <a:lnTo>
                  <a:pt x="17953" y="3661"/>
                </a:lnTo>
                <a:lnTo>
                  <a:pt x="17980" y="3720"/>
                </a:lnTo>
                <a:lnTo>
                  <a:pt x="18007" y="3778"/>
                </a:lnTo>
                <a:lnTo>
                  <a:pt x="18036" y="3835"/>
                </a:lnTo>
                <a:lnTo>
                  <a:pt x="18066" y="3892"/>
                </a:lnTo>
                <a:lnTo>
                  <a:pt x="18097" y="3948"/>
                </a:lnTo>
                <a:lnTo>
                  <a:pt x="18129" y="4003"/>
                </a:lnTo>
                <a:lnTo>
                  <a:pt x="18163" y="4057"/>
                </a:lnTo>
                <a:lnTo>
                  <a:pt x="18199" y="4110"/>
                </a:lnTo>
                <a:lnTo>
                  <a:pt x="18235" y="4162"/>
                </a:lnTo>
                <a:lnTo>
                  <a:pt x="18272" y="4214"/>
                </a:lnTo>
                <a:lnTo>
                  <a:pt x="18311" y="4264"/>
                </a:lnTo>
                <a:lnTo>
                  <a:pt x="18350" y="4313"/>
                </a:lnTo>
                <a:lnTo>
                  <a:pt x="18392" y="4362"/>
                </a:lnTo>
                <a:lnTo>
                  <a:pt x="18434" y="4409"/>
                </a:lnTo>
                <a:lnTo>
                  <a:pt x="18478" y="4456"/>
                </a:lnTo>
                <a:lnTo>
                  <a:pt x="18522" y="4502"/>
                </a:lnTo>
                <a:lnTo>
                  <a:pt x="18567" y="4546"/>
                </a:lnTo>
                <a:lnTo>
                  <a:pt x="18614" y="4588"/>
                </a:lnTo>
                <a:lnTo>
                  <a:pt x="18662" y="4631"/>
                </a:lnTo>
                <a:lnTo>
                  <a:pt x="18710" y="4672"/>
                </a:lnTo>
                <a:lnTo>
                  <a:pt x="18759" y="4712"/>
                </a:lnTo>
                <a:lnTo>
                  <a:pt x="18810" y="4750"/>
                </a:lnTo>
                <a:lnTo>
                  <a:pt x="18862" y="4788"/>
                </a:lnTo>
                <a:lnTo>
                  <a:pt x="18914" y="4824"/>
                </a:lnTo>
                <a:lnTo>
                  <a:pt x="18967" y="4860"/>
                </a:lnTo>
                <a:lnTo>
                  <a:pt x="19021" y="4894"/>
                </a:lnTo>
                <a:lnTo>
                  <a:pt x="19076" y="4926"/>
                </a:lnTo>
                <a:lnTo>
                  <a:pt x="19131" y="4957"/>
                </a:lnTo>
                <a:lnTo>
                  <a:pt x="19188" y="4987"/>
                </a:lnTo>
                <a:lnTo>
                  <a:pt x="19246" y="5016"/>
                </a:lnTo>
                <a:lnTo>
                  <a:pt x="19304" y="5043"/>
                </a:lnTo>
                <a:lnTo>
                  <a:pt x="19363" y="5068"/>
                </a:lnTo>
                <a:lnTo>
                  <a:pt x="19423" y="5093"/>
                </a:lnTo>
                <a:lnTo>
                  <a:pt x="19483" y="5115"/>
                </a:lnTo>
                <a:lnTo>
                  <a:pt x="19544" y="5137"/>
                </a:lnTo>
                <a:lnTo>
                  <a:pt x="19607" y="5157"/>
                </a:lnTo>
                <a:lnTo>
                  <a:pt x="19668" y="5177"/>
                </a:lnTo>
                <a:lnTo>
                  <a:pt x="19732" y="5193"/>
                </a:lnTo>
                <a:lnTo>
                  <a:pt x="19796" y="5209"/>
                </a:lnTo>
                <a:lnTo>
                  <a:pt x="19860" y="5223"/>
                </a:lnTo>
                <a:lnTo>
                  <a:pt x="19925" y="5236"/>
                </a:lnTo>
                <a:lnTo>
                  <a:pt x="19990" y="5246"/>
                </a:lnTo>
                <a:lnTo>
                  <a:pt x="20056" y="5255"/>
                </a:lnTo>
                <a:lnTo>
                  <a:pt x="20123" y="5263"/>
                </a:lnTo>
                <a:lnTo>
                  <a:pt x="20189" y="5269"/>
                </a:lnTo>
                <a:lnTo>
                  <a:pt x="20257" y="5273"/>
                </a:lnTo>
                <a:lnTo>
                  <a:pt x="20324" y="5276"/>
                </a:lnTo>
                <a:lnTo>
                  <a:pt x="20393" y="5276"/>
                </a:lnTo>
                <a:lnTo>
                  <a:pt x="20393" y="5276"/>
                </a:lnTo>
                <a:lnTo>
                  <a:pt x="20461" y="5276"/>
                </a:lnTo>
                <a:lnTo>
                  <a:pt x="20529" y="5273"/>
                </a:lnTo>
                <a:lnTo>
                  <a:pt x="20596" y="5269"/>
                </a:lnTo>
                <a:lnTo>
                  <a:pt x="20663" y="5263"/>
                </a:lnTo>
                <a:lnTo>
                  <a:pt x="20729" y="5255"/>
                </a:lnTo>
                <a:lnTo>
                  <a:pt x="20795" y="5246"/>
                </a:lnTo>
                <a:lnTo>
                  <a:pt x="20861" y="5236"/>
                </a:lnTo>
                <a:lnTo>
                  <a:pt x="20926" y="5223"/>
                </a:lnTo>
                <a:lnTo>
                  <a:pt x="20990" y="5209"/>
                </a:lnTo>
                <a:lnTo>
                  <a:pt x="21053" y="5193"/>
                </a:lnTo>
                <a:lnTo>
                  <a:pt x="21117" y="5177"/>
                </a:lnTo>
                <a:lnTo>
                  <a:pt x="21179" y="5157"/>
                </a:lnTo>
                <a:lnTo>
                  <a:pt x="21241" y="5137"/>
                </a:lnTo>
                <a:lnTo>
                  <a:pt x="21302" y="5115"/>
                </a:lnTo>
                <a:lnTo>
                  <a:pt x="21362" y="5093"/>
                </a:lnTo>
                <a:lnTo>
                  <a:pt x="21422" y="5068"/>
                </a:lnTo>
                <a:lnTo>
                  <a:pt x="21481" y="5043"/>
                </a:lnTo>
                <a:lnTo>
                  <a:pt x="21539" y="5016"/>
                </a:lnTo>
                <a:lnTo>
                  <a:pt x="21597" y="4987"/>
                </a:lnTo>
                <a:lnTo>
                  <a:pt x="21654" y="4957"/>
                </a:lnTo>
                <a:lnTo>
                  <a:pt x="21709" y="4926"/>
                </a:lnTo>
                <a:lnTo>
                  <a:pt x="21764" y="4894"/>
                </a:lnTo>
                <a:lnTo>
                  <a:pt x="21818" y="4860"/>
                </a:lnTo>
                <a:lnTo>
                  <a:pt x="21871" y="4824"/>
                </a:lnTo>
                <a:lnTo>
                  <a:pt x="21925" y="4788"/>
                </a:lnTo>
                <a:lnTo>
                  <a:pt x="21975" y="4750"/>
                </a:lnTo>
                <a:lnTo>
                  <a:pt x="22026" y="4712"/>
                </a:lnTo>
                <a:lnTo>
                  <a:pt x="22075" y="4672"/>
                </a:lnTo>
                <a:lnTo>
                  <a:pt x="22124" y="4631"/>
                </a:lnTo>
                <a:lnTo>
                  <a:pt x="22171" y="4588"/>
                </a:lnTo>
                <a:lnTo>
                  <a:pt x="22218" y="4546"/>
                </a:lnTo>
                <a:lnTo>
                  <a:pt x="22264" y="4502"/>
                </a:lnTo>
                <a:lnTo>
                  <a:pt x="22308" y="4456"/>
                </a:lnTo>
                <a:lnTo>
                  <a:pt x="22352" y="4409"/>
                </a:lnTo>
                <a:lnTo>
                  <a:pt x="22393" y="4362"/>
                </a:lnTo>
                <a:lnTo>
                  <a:pt x="22435" y="4313"/>
                </a:lnTo>
                <a:lnTo>
                  <a:pt x="22474" y="4264"/>
                </a:lnTo>
                <a:lnTo>
                  <a:pt x="22514" y="4214"/>
                </a:lnTo>
                <a:lnTo>
                  <a:pt x="22551" y="4162"/>
                </a:lnTo>
                <a:lnTo>
                  <a:pt x="22586" y="4110"/>
                </a:lnTo>
                <a:lnTo>
                  <a:pt x="22622" y="4057"/>
                </a:lnTo>
                <a:lnTo>
                  <a:pt x="22656" y="4003"/>
                </a:lnTo>
                <a:lnTo>
                  <a:pt x="22688" y="3948"/>
                </a:lnTo>
                <a:lnTo>
                  <a:pt x="22719" y="3892"/>
                </a:lnTo>
                <a:lnTo>
                  <a:pt x="22750" y="3835"/>
                </a:lnTo>
                <a:lnTo>
                  <a:pt x="22778" y="3778"/>
                </a:lnTo>
                <a:lnTo>
                  <a:pt x="22805" y="3720"/>
                </a:lnTo>
                <a:lnTo>
                  <a:pt x="22832" y="3661"/>
                </a:lnTo>
                <a:lnTo>
                  <a:pt x="22856" y="3602"/>
                </a:lnTo>
                <a:lnTo>
                  <a:pt x="22879" y="3542"/>
                </a:lnTo>
                <a:lnTo>
                  <a:pt x="22900" y="3480"/>
                </a:lnTo>
                <a:lnTo>
                  <a:pt x="22921" y="3418"/>
                </a:lnTo>
                <a:lnTo>
                  <a:pt x="22939" y="3356"/>
                </a:lnTo>
                <a:lnTo>
                  <a:pt x="22957" y="3293"/>
                </a:lnTo>
                <a:lnTo>
                  <a:pt x="22972" y="3230"/>
                </a:lnTo>
                <a:lnTo>
                  <a:pt x="22986" y="3165"/>
                </a:lnTo>
                <a:lnTo>
                  <a:pt x="22998" y="3100"/>
                </a:lnTo>
                <a:lnTo>
                  <a:pt x="23009" y="3035"/>
                </a:lnTo>
                <a:lnTo>
                  <a:pt x="23018" y="2970"/>
                </a:lnTo>
                <a:lnTo>
                  <a:pt x="23026" y="2903"/>
                </a:lnTo>
                <a:lnTo>
                  <a:pt x="23032" y="2837"/>
                </a:lnTo>
                <a:lnTo>
                  <a:pt x="23037" y="2769"/>
                </a:lnTo>
                <a:lnTo>
                  <a:pt x="23039" y="2702"/>
                </a:lnTo>
                <a:lnTo>
                  <a:pt x="23040" y="2633"/>
                </a:lnTo>
                <a:lnTo>
                  <a:pt x="23040" y="2633"/>
                </a:lnTo>
                <a:lnTo>
                  <a:pt x="23039" y="2569"/>
                </a:lnTo>
                <a:lnTo>
                  <a:pt x="23037" y="2504"/>
                </a:lnTo>
                <a:lnTo>
                  <a:pt x="23033" y="2440"/>
                </a:lnTo>
                <a:lnTo>
                  <a:pt x="23027" y="2377"/>
                </a:lnTo>
                <a:lnTo>
                  <a:pt x="23020" y="2314"/>
                </a:lnTo>
                <a:lnTo>
                  <a:pt x="23012" y="2252"/>
                </a:lnTo>
                <a:lnTo>
                  <a:pt x="23003" y="2190"/>
                </a:lnTo>
                <a:lnTo>
                  <a:pt x="22991" y="2128"/>
                </a:lnTo>
                <a:lnTo>
                  <a:pt x="22979" y="2067"/>
                </a:lnTo>
                <a:lnTo>
                  <a:pt x="22965" y="2007"/>
                </a:lnTo>
                <a:lnTo>
                  <a:pt x="22950" y="1947"/>
                </a:lnTo>
                <a:lnTo>
                  <a:pt x="22932" y="1888"/>
                </a:lnTo>
                <a:lnTo>
                  <a:pt x="22914" y="1829"/>
                </a:lnTo>
                <a:lnTo>
                  <a:pt x="22895" y="1770"/>
                </a:lnTo>
                <a:lnTo>
                  <a:pt x="22875" y="1712"/>
                </a:lnTo>
                <a:lnTo>
                  <a:pt x="22853" y="1656"/>
                </a:lnTo>
                <a:lnTo>
                  <a:pt x="22829" y="1599"/>
                </a:lnTo>
                <a:lnTo>
                  <a:pt x="22804" y="1544"/>
                </a:lnTo>
                <a:lnTo>
                  <a:pt x="22778" y="1488"/>
                </a:lnTo>
                <a:lnTo>
                  <a:pt x="22752" y="1434"/>
                </a:lnTo>
                <a:lnTo>
                  <a:pt x="22723" y="1381"/>
                </a:lnTo>
                <a:lnTo>
                  <a:pt x="22694" y="1328"/>
                </a:lnTo>
                <a:lnTo>
                  <a:pt x="22663" y="1276"/>
                </a:lnTo>
                <a:lnTo>
                  <a:pt x="22632" y="1225"/>
                </a:lnTo>
                <a:lnTo>
                  <a:pt x="22599" y="1174"/>
                </a:lnTo>
                <a:lnTo>
                  <a:pt x="22564" y="1124"/>
                </a:lnTo>
                <a:lnTo>
                  <a:pt x="22530" y="1075"/>
                </a:lnTo>
                <a:lnTo>
                  <a:pt x="22494" y="1027"/>
                </a:lnTo>
                <a:lnTo>
                  <a:pt x="22457" y="980"/>
                </a:lnTo>
                <a:lnTo>
                  <a:pt x="22419" y="932"/>
                </a:lnTo>
                <a:lnTo>
                  <a:pt x="22379" y="887"/>
                </a:lnTo>
                <a:lnTo>
                  <a:pt x="22339" y="842"/>
                </a:lnTo>
                <a:lnTo>
                  <a:pt x="22297" y="798"/>
                </a:lnTo>
                <a:lnTo>
                  <a:pt x="22255" y="756"/>
                </a:lnTo>
                <a:lnTo>
                  <a:pt x="22212" y="714"/>
                </a:lnTo>
                <a:lnTo>
                  <a:pt x="22168" y="674"/>
                </a:lnTo>
                <a:lnTo>
                  <a:pt x="22122" y="633"/>
                </a:lnTo>
                <a:lnTo>
                  <a:pt x="22076" y="595"/>
                </a:lnTo>
                <a:lnTo>
                  <a:pt x="22030" y="557"/>
                </a:lnTo>
                <a:lnTo>
                  <a:pt x="21982" y="520"/>
                </a:lnTo>
                <a:lnTo>
                  <a:pt x="21934" y="484"/>
                </a:lnTo>
                <a:lnTo>
                  <a:pt x="21884" y="451"/>
                </a:lnTo>
                <a:lnTo>
                  <a:pt x="21834" y="417"/>
                </a:lnTo>
                <a:lnTo>
                  <a:pt x="21783" y="385"/>
                </a:lnTo>
                <a:lnTo>
                  <a:pt x="21731" y="354"/>
                </a:lnTo>
                <a:lnTo>
                  <a:pt x="21678" y="324"/>
                </a:lnTo>
                <a:lnTo>
                  <a:pt x="21625" y="293"/>
                </a:lnTo>
                <a:lnTo>
                  <a:pt x="21572" y="267"/>
                </a:lnTo>
                <a:lnTo>
                  <a:pt x="21516" y="240"/>
                </a:lnTo>
                <a:lnTo>
                  <a:pt x="21462" y="215"/>
                </a:lnTo>
                <a:lnTo>
                  <a:pt x="21405" y="191"/>
                </a:lnTo>
                <a:lnTo>
                  <a:pt x="21348" y="168"/>
                </a:lnTo>
                <a:lnTo>
                  <a:pt x="21292" y="147"/>
                </a:lnTo>
                <a:lnTo>
                  <a:pt x="21233" y="126"/>
                </a:lnTo>
                <a:lnTo>
                  <a:pt x="21175" y="107"/>
                </a:lnTo>
                <a:lnTo>
                  <a:pt x="21116" y="90"/>
                </a:lnTo>
                <a:lnTo>
                  <a:pt x="21056" y="74"/>
                </a:lnTo>
                <a:lnTo>
                  <a:pt x="20995" y="59"/>
                </a:lnTo>
                <a:lnTo>
                  <a:pt x="20934" y="45"/>
                </a:lnTo>
                <a:lnTo>
                  <a:pt x="20873" y="34"/>
                </a:lnTo>
                <a:lnTo>
                  <a:pt x="20811" y="23"/>
                </a:lnTo>
                <a:lnTo>
                  <a:pt x="20749" y="14"/>
                </a:lnTo>
                <a:lnTo>
                  <a:pt x="20686" y="6"/>
                </a:lnTo>
                <a:lnTo>
                  <a:pt x="20623" y="0"/>
                </a:lnTo>
                <a:lnTo>
                  <a:pt x="20162" y="0"/>
                </a:lnTo>
                <a:close/>
                <a:moveTo>
                  <a:pt x="17918" y="2633"/>
                </a:moveTo>
                <a:lnTo>
                  <a:pt x="17918" y="2633"/>
                </a:lnTo>
                <a:lnTo>
                  <a:pt x="17919" y="2570"/>
                </a:lnTo>
                <a:lnTo>
                  <a:pt x="17921" y="2506"/>
                </a:lnTo>
                <a:lnTo>
                  <a:pt x="17924" y="2443"/>
                </a:lnTo>
                <a:lnTo>
                  <a:pt x="17930" y="2380"/>
                </a:lnTo>
                <a:lnTo>
                  <a:pt x="17937" y="2319"/>
                </a:lnTo>
                <a:lnTo>
                  <a:pt x="17946" y="2257"/>
                </a:lnTo>
                <a:lnTo>
                  <a:pt x="17957" y="2197"/>
                </a:lnTo>
                <a:lnTo>
                  <a:pt x="17968" y="2135"/>
                </a:lnTo>
                <a:lnTo>
                  <a:pt x="17981" y="2075"/>
                </a:lnTo>
                <a:lnTo>
                  <a:pt x="17996" y="2016"/>
                </a:lnTo>
                <a:lnTo>
                  <a:pt x="18011" y="1957"/>
                </a:lnTo>
                <a:lnTo>
                  <a:pt x="18029" y="1898"/>
                </a:lnTo>
                <a:lnTo>
                  <a:pt x="18048" y="1841"/>
                </a:lnTo>
                <a:lnTo>
                  <a:pt x="18068" y="1784"/>
                </a:lnTo>
                <a:lnTo>
                  <a:pt x="18090" y="1727"/>
                </a:lnTo>
                <a:lnTo>
                  <a:pt x="18112" y="1672"/>
                </a:lnTo>
                <a:lnTo>
                  <a:pt x="18136" y="1617"/>
                </a:lnTo>
                <a:lnTo>
                  <a:pt x="18162" y="1562"/>
                </a:lnTo>
                <a:lnTo>
                  <a:pt x="18188" y="1509"/>
                </a:lnTo>
                <a:lnTo>
                  <a:pt x="18217" y="1456"/>
                </a:lnTo>
                <a:lnTo>
                  <a:pt x="18246" y="1404"/>
                </a:lnTo>
                <a:lnTo>
                  <a:pt x="18276" y="1352"/>
                </a:lnTo>
                <a:lnTo>
                  <a:pt x="18309" y="1302"/>
                </a:lnTo>
                <a:lnTo>
                  <a:pt x="18341" y="1253"/>
                </a:lnTo>
                <a:lnTo>
                  <a:pt x="18375" y="1203"/>
                </a:lnTo>
                <a:lnTo>
                  <a:pt x="18410" y="1155"/>
                </a:lnTo>
                <a:lnTo>
                  <a:pt x="18446" y="1108"/>
                </a:lnTo>
                <a:lnTo>
                  <a:pt x="18483" y="1062"/>
                </a:lnTo>
                <a:lnTo>
                  <a:pt x="18522" y="1017"/>
                </a:lnTo>
                <a:lnTo>
                  <a:pt x="18561" y="972"/>
                </a:lnTo>
                <a:lnTo>
                  <a:pt x="18601" y="929"/>
                </a:lnTo>
                <a:lnTo>
                  <a:pt x="18643" y="886"/>
                </a:lnTo>
                <a:lnTo>
                  <a:pt x="18686" y="845"/>
                </a:lnTo>
                <a:lnTo>
                  <a:pt x="18730" y="804"/>
                </a:lnTo>
                <a:lnTo>
                  <a:pt x="18774" y="765"/>
                </a:lnTo>
                <a:lnTo>
                  <a:pt x="18819" y="727"/>
                </a:lnTo>
                <a:lnTo>
                  <a:pt x="18865" y="690"/>
                </a:lnTo>
                <a:lnTo>
                  <a:pt x="18913" y="653"/>
                </a:lnTo>
                <a:lnTo>
                  <a:pt x="18961" y="618"/>
                </a:lnTo>
                <a:lnTo>
                  <a:pt x="19010" y="585"/>
                </a:lnTo>
                <a:lnTo>
                  <a:pt x="19060" y="551"/>
                </a:lnTo>
                <a:lnTo>
                  <a:pt x="19111" y="520"/>
                </a:lnTo>
                <a:lnTo>
                  <a:pt x="19161" y="490"/>
                </a:lnTo>
                <a:lnTo>
                  <a:pt x="19213" y="460"/>
                </a:lnTo>
                <a:lnTo>
                  <a:pt x="19267" y="432"/>
                </a:lnTo>
                <a:lnTo>
                  <a:pt x="19321" y="406"/>
                </a:lnTo>
                <a:lnTo>
                  <a:pt x="19375" y="380"/>
                </a:lnTo>
                <a:lnTo>
                  <a:pt x="19430" y="356"/>
                </a:lnTo>
                <a:lnTo>
                  <a:pt x="19487" y="333"/>
                </a:lnTo>
                <a:lnTo>
                  <a:pt x="19542" y="312"/>
                </a:lnTo>
                <a:lnTo>
                  <a:pt x="19600" y="291"/>
                </a:lnTo>
                <a:lnTo>
                  <a:pt x="19658" y="273"/>
                </a:lnTo>
                <a:lnTo>
                  <a:pt x="19716" y="255"/>
                </a:lnTo>
                <a:lnTo>
                  <a:pt x="19775" y="239"/>
                </a:lnTo>
                <a:lnTo>
                  <a:pt x="19835" y="225"/>
                </a:lnTo>
                <a:lnTo>
                  <a:pt x="19895" y="211"/>
                </a:lnTo>
                <a:lnTo>
                  <a:pt x="19955" y="200"/>
                </a:lnTo>
                <a:lnTo>
                  <a:pt x="20017" y="190"/>
                </a:lnTo>
                <a:lnTo>
                  <a:pt x="20078" y="181"/>
                </a:lnTo>
                <a:lnTo>
                  <a:pt x="20140" y="174"/>
                </a:lnTo>
                <a:lnTo>
                  <a:pt x="20203" y="169"/>
                </a:lnTo>
                <a:lnTo>
                  <a:pt x="20265" y="165"/>
                </a:lnTo>
                <a:lnTo>
                  <a:pt x="20329" y="162"/>
                </a:lnTo>
                <a:lnTo>
                  <a:pt x="20393" y="162"/>
                </a:lnTo>
                <a:lnTo>
                  <a:pt x="20393" y="162"/>
                </a:lnTo>
                <a:lnTo>
                  <a:pt x="20456" y="162"/>
                </a:lnTo>
                <a:lnTo>
                  <a:pt x="20520" y="165"/>
                </a:lnTo>
                <a:lnTo>
                  <a:pt x="20582" y="169"/>
                </a:lnTo>
                <a:lnTo>
                  <a:pt x="20645" y="174"/>
                </a:lnTo>
                <a:lnTo>
                  <a:pt x="20707" y="181"/>
                </a:lnTo>
                <a:lnTo>
                  <a:pt x="20769" y="190"/>
                </a:lnTo>
                <a:lnTo>
                  <a:pt x="20830" y="200"/>
                </a:lnTo>
                <a:lnTo>
                  <a:pt x="20891" y="211"/>
                </a:lnTo>
                <a:lnTo>
                  <a:pt x="20951" y="225"/>
                </a:lnTo>
                <a:lnTo>
                  <a:pt x="21010" y="239"/>
                </a:lnTo>
                <a:lnTo>
                  <a:pt x="21069" y="255"/>
                </a:lnTo>
                <a:lnTo>
                  <a:pt x="21127" y="273"/>
                </a:lnTo>
                <a:lnTo>
                  <a:pt x="21185" y="291"/>
                </a:lnTo>
                <a:lnTo>
                  <a:pt x="21243" y="312"/>
                </a:lnTo>
                <a:lnTo>
                  <a:pt x="21300" y="333"/>
                </a:lnTo>
                <a:lnTo>
                  <a:pt x="21355" y="356"/>
                </a:lnTo>
                <a:lnTo>
                  <a:pt x="21410" y="380"/>
                </a:lnTo>
                <a:lnTo>
                  <a:pt x="21465" y="406"/>
                </a:lnTo>
                <a:lnTo>
                  <a:pt x="21518" y="432"/>
                </a:lnTo>
                <a:lnTo>
                  <a:pt x="21572" y="460"/>
                </a:lnTo>
                <a:lnTo>
                  <a:pt x="21624" y="490"/>
                </a:lnTo>
                <a:lnTo>
                  <a:pt x="21675" y="520"/>
                </a:lnTo>
                <a:lnTo>
                  <a:pt x="21726" y="551"/>
                </a:lnTo>
                <a:lnTo>
                  <a:pt x="21775" y="585"/>
                </a:lnTo>
                <a:lnTo>
                  <a:pt x="21824" y="618"/>
                </a:lnTo>
                <a:lnTo>
                  <a:pt x="21872" y="653"/>
                </a:lnTo>
                <a:lnTo>
                  <a:pt x="21920" y="690"/>
                </a:lnTo>
                <a:lnTo>
                  <a:pt x="21966" y="727"/>
                </a:lnTo>
                <a:lnTo>
                  <a:pt x="22011" y="765"/>
                </a:lnTo>
                <a:lnTo>
                  <a:pt x="22055" y="804"/>
                </a:lnTo>
                <a:lnTo>
                  <a:pt x="22099" y="845"/>
                </a:lnTo>
                <a:lnTo>
                  <a:pt x="22142" y="886"/>
                </a:lnTo>
                <a:lnTo>
                  <a:pt x="22184" y="929"/>
                </a:lnTo>
                <a:lnTo>
                  <a:pt x="22224" y="972"/>
                </a:lnTo>
                <a:lnTo>
                  <a:pt x="22264" y="1017"/>
                </a:lnTo>
                <a:lnTo>
                  <a:pt x="22302" y="1062"/>
                </a:lnTo>
                <a:lnTo>
                  <a:pt x="22339" y="1108"/>
                </a:lnTo>
                <a:lnTo>
                  <a:pt x="22375" y="1155"/>
                </a:lnTo>
                <a:lnTo>
                  <a:pt x="22411" y="1203"/>
                </a:lnTo>
                <a:lnTo>
                  <a:pt x="22444" y="1253"/>
                </a:lnTo>
                <a:lnTo>
                  <a:pt x="22478" y="1302"/>
                </a:lnTo>
                <a:lnTo>
                  <a:pt x="22509" y="1352"/>
                </a:lnTo>
                <a:lnTo>
                  <a:pt x="22539" y="1404"/>
                </a:lnTo>
                <a:lnTo>
                  <a:pt x="22568" y="1456"/>
                </a:lnTo>
                <a:lnTo>
                  <a:pt x="22597" y="1509"/>
                </a:lnTo>
                <a:lnTo>
                  <a:pt x="22623" y="1562"/>
                </a:lnTo>
                <a:lnTo>
                  <a:pt x="22649" y="1617"/>
                </a:lnTo>
                <a:lnTo>
                  <a:pt x="22673" y="1672"/>
                </a:lnTo>
                <a:lnTo>
                  <a:pt x="22695" y="1727"/>
                </a:lnTo>
                <a:lnTo>
                  <a:pt x="22717" y="1784"/>
                </a:lnTo>
                <a:lnTo>
                  <a:pt x="22737" y="1841"/>
                </a:lnTo>
                <a:lnTo>
                  <a:pt x="22757" y="1898"/>
                </a:lnTo>
                <a:lnTo>
                  <a:pt x="22774" y="1957"/>
                </a:lnTo>
                <a:lnTo>
                  <a:pt x="22790" y="2016"/>
                </a:lnTo>
                <a:lnTo>
                  <a:pt x="22804" y="2075"/>
                </a:lnTo>
                <a:lnTo>
                  <a:pt x="22817" y="2135"/>
                </a:lnTo>
                <a:lnTo>
                  <a:pt x="22829" y="2197"/>
                </a:lnTo>
                <a:lnTo>
                  <a:pt x="22839" y="2257"/>
                </a:lnTo>
                <a:lnTo>
                  <a:pt x="22848" y="2319"/>
                </a:lnTo>
                <a:lnTo>
                  <a:pt x="22855" y="2380"/>
                </a:lnTo>
                <a:lnTo>
                  <a:pt x="22861" y="2443"/>
                </a:lnTo>
                <a:lnTo>
                  <a:pt x="22864" y="2506"/>
                </a:lnTo>
                <a:lnTo>
                  <a:pt x="22866" y="2570"/>
                </a:lnTo>
                <a:lnTo>
                  <a:pt x="22868" y="2633"/>
                </a:lnTo>
                <a:lnTo>
                  <a:pt x="22868" y="2633"/>
                </a:lnTo>
                <a:lnTo>
                  <a:pt x="22866" y="2697"/>
                </a:lnTo>
                <a:lnTo>
                  <a:pt x="22864" y="2760"/>
                </a:lnTo>
                <a:lnTo>
                  <a:pt x="22861" y="2823"/>
                </a:lnTo>
                <a:lnTo>
                  <a:pt x="22855" y="2885"/>
                </a:lnTo>
                <a:lnTo>
                  <a:pt x="22848" y="2948"/>
                </a:lnTo>
                <a:lnTo>
                  <a:pt x="22839" y="3009"/>
                </a:lnTo>
                <a:lnTo>
                  <a:pt x="22829" y="3070"/>
                </a:lnTo>
                <a:lnTo>
                  <a:pt x="22817" y="3130"/>
                </a:lnTo>
                <a:lnTo>
                  <a:pt x="22804" y="3190"/>
                </a:lnTo>
                <a:lnTo>
                  <a:pt x="22790" y="3250"/>
                </a:lnTo>
                <a:lnTo>
                  <a:pt x="22774" y="3309"/>
                </a:lnTo>
                <a:lnTo>
                  <a:pt x="22757" y="3367"/>
                </a:lnTo>
                <a:lnTo>
                  <a:pt x="22737" y="3425"/>
                </a:lnTo>
                <a:lnTo>
                  <a:pt x="22717" y="3482"/>
                </a:lnTo>
                <a:lnTo>
                  <a:pt x="22695" y="3538"/>
                </a:lnTo>
                <a:lnTo>
                  <a:pt x="22673" y="3595"/>
                </a:lnTo>
                <a:lnTo>
                  <a:pt x="22649" y="3649"/>
                </a:lnTo>
                <a:lnTo>
                  <a:pt x="22623" y="3703"/>
                </a:lnTo>
                <a:lnTo>
                  <a:pt x="22597" y="3758"/>
                </a:lnTo>
                <a:lnTo>
                  <a:pt x="22568" y="3810"/>
                </a:lnTo>
                <a:lnTo>
                  <a:pt x="22539" y="3863"/>
                </a:lnTo>
                <a:lnTo>
                  <a:pt x="22509" y="3914"/>
                </a:lnTo>
                <a:lnTo>
                  <a:pt x="22478" y="3965"/>
                </a:lnTo>
                <a:lnTo>
                  <a:pt x="22444" y="4014"/>
                </a:lnTo>
                <a:lnTo>
                  <a:pt x="22411" y="4063"/>
                </a:lnTo>
                <a:lnTo>
                  <a:pt x="22375" y="4111"/>
                </a:lnTo>
                <a:lnTo>
                  <a:pt x="22339" y="4159"/>
                </a:lnTo>
                <a:lnTo>
                  <a:pt x="22302" y="4205"/>
                </a:lnTo>
                <a:lnTo>
                  <a:pt x="22264" y="4250"/>
                </a:lnTo>
                <a:lnTo>
                  <a:pt x="22224" y="4294"/>
                </a:lnTo>
                <a:lnTo>
                  <a:pt x="22184" y="4338"/>
                </a:lnTo>
                <a:lnTo>
                  <a:pt x="22142" y="4379"/>
                </a:lnTo>
                <a:lnTo>
                  <a:pt x="22099" y="4421"/>
                </a:lnTo>
                <a:lnTo>
                  <a:pt x="22055" y="4461"/>
                </a:lnTo>
                <a:lnTo>
                  <a:pt x="22011" y="4501"/>
                </a:lnTo>
                <a:lnTo>
                  <a:pt x="21966" y="4540"/>
                </a:lnTo>
                <a:lnTo>
                  <a:pt x="21920" y="4577"/>
                </a:lnTo>
                <a:lnTo>
                  <a:pt x="21872" y="4613"/>
                </a:lnTo>
                <a:lnTo>
                  <a:pt x="21824" y="4649"/>
                </a:lnTo>
                <a:lnTo>
                  <a:pt x="21775" y="4682"/>
                </a:lnTo>
                <a:lnTo>
                  <a:pt x="21726" y="4714"/>
                </a:lnTo>
                <a:lnTo>
                  <a:pt x="21675" y="4747"/>
                </a:lnTo>
                <a:lnTo>
                  <a:pt x="21624" y="4777"/>
                </a:lnTo>
                <a:lnTo>
                  <a:pt x="21572" y="4806"/>
                </a:lnTo>
                <a:lnTo>
                  <a:pt x="21518" y="4833"/>
                </a:lnTo>
                <a:lnTo>
                  <a:pt x="21465" y="4860"/>
                </a:lnTo>
                <a:lnTo>
                  <a:pt x="21410" y="4885"/>
                </a:lnTo>
                <a:lnTo>
                  <a:pt x="21355" y="4910"/>
                </a:lnTo>
                <a:lnTo>
                  <a:pt x="21300" y="4933"/>
                </a:lnTo>
                <a:lnTo>
                  <a:pt x="21243" y="4955"/>
                </a:lnTo>
                <a:lnTo>
                  <a:pt x="21185" y="4974"/>
                </a:lnTo>
                <a:lnTo>
                  <a:pt x="21127" y="4993"/>
                </a:lnTo>
                <a:lnTo>
                  <a:pt x="21069" y="5010"/>
                </a:lnTo>
                <a:lnTo>
                  <a:pt x="21010" y="5026"/>
                </a:lnTo>
                <a:lnTo>
                  <a:pt x="20951" y="5041"/>
                </a:lnTo>
                <a:lnTo>
                  <a:pt x="20891" y="5054"/>
                </a:lnTo>
                <a:lnTo>
                  <a:pt x="20830" y="5066"/>
                </a:lnTo>
                <a:lnTo>
                  <a:pt x="20769" y="5076"/>
                </a:lnTo>
                <a:lnTo>
                  <a:pt x="20707" y="5084"/>
                </a:lnTo>
                <a:lnTo>
                  <a:pt x="20645" y="5092"/>
                </a:lnTo>
                <a:lnTo>
                  <a:pt x="20582" y="5097"/>
                </a:lnTo>
                <a:lnTo>
                  <a:pt x="20520" y="5102"/>
                </a:lnTo>
                <a:lnTo>
                  <a:pt x="20456" y="5104"/>
                </a:lnTo>
                <a:lnTo>
                  <a:pt x="20393" y="5105"/>
                </a:lnTo>
                <a:lnTo>
                  <a:pt x="20393" y="5105"/>
                </a:lnTo>
                <a:lnTo>
                  <a:pt x="20329" y="5104"/>
                </a:lnTo>
                <a:lnTo>
                  <a:pt x="20265" y="5102"/>
                </a:lnTo>
                <a:lnTo>
                  <a:pt x="20203" y="5097"/>
                </a:lnTo>
                <a:lnTo>
                  <a:pt x="20140" y="5092"/>
                </a:lnTo>
                <a:lnTo>
                  <a:pt x="20078" y="5084"/>
                </a:lnTo>
                <a:lnTo>
                  <a:pt x="20017" y="5076"/>
                </a:lnTo>
                <a:lnTo>
                  <a:pt x="19955" y="5066"/>
                </a:lnTo>
                <a:lnTo>
                  <a:pt x="19895" y="5054"/>
                </a:lnTo>
                <a:lnTo>
                  <a:pt x="19835" y="5041"/>
                </a:lnTo>
                <a:lnTo>
                  <a:pt x="19775" y="5026"/>
                </a:lnTo>
                <a:lnTo>
                  <a:pt x="19716" y="5010"/>
                </a:lnTo>
                <a:lnTo>
                  <a:pt x="19658" y="4993"/>
                </a:lnTo>
                <a:lnTo>
                  <a:pt x="19600" y="4974"/>
                </a:lnTo>
                <a:lnTo>
                  <a:pt x="19542" y="4955"/>
                </a:lnTo>
                <a:lnTo>
                  <a:pt x="19487" y="4933"/>
                </a:lnTo>
                <a:lnTo>
                  <a:pt x="19430" y="4910"/>
                </a:lnTo>
                <a:lnTo>
                  <a:pt x="19375" y="4885"/>
                </a:lnTo>
                <a:lnTo>
                  <a:pt x="19321" y="4860"/>
                </a:lnTo>
                <a:lnTo>
                  <a:pt x="19267" y="4833"/>
                </a:lnTo>
                <a:lnTo>
                  <a:pt x="19213" y="4806"/>
                </a:lnTo>
                <a:lnTo>
                  <a:pt x="19161" y="4777"/>
                </a:lnTo>
                <a:lnTo>
                  <a:pt x="19111" y="4747"/>
                </a:lnTo>
                <a:lnTo>
                  <a:pt x="19060" y="4714"/>
                </a:lnTo>
                <a:lnTo>
                  <a:pt x="19010" y="4682"/>
                </a:lnTo>
                <a:lnTo>
                  <a:pt x="18961" y="4649"/>
                </a:lnTo>
                <a:lnTo>
                  <a:pt x="18913" y="4613"/>
                </a:lnTo>
                <a:lnTo>
                  <a:pt x="18865" y="4577"/>
                </a:lnTo>
                <a:lnTo>
                  <a:pt x="18819" y="4540"/>
                </a:lnTo>
                <a:lnTo>
                  <a:pt x="18774" y="4501"/>
                </a:lnTo>
                <a:lnTo>
                  <a:pt x="18730" y="4461"/>
                </a:lnTo>
                <a:lnTo>
                  <a:pt x="18686" y="4421"/>
                </a:lnTo>
                <a:lnTo>
                  <a:pt x="18643" y="4379"/>
                </a:lnTo>
                <a:lnTo>
                  <a:pt x="18601" y="4338"/>
                </a:lnTo>
                <a:lnTo>
                  <a:pt x="18561" y="4294"/>
                </a:lnTo>
                <a:lnTo>
                  <a:pt x="18522" y="4250"/>
                </a:lnTo>
                <a:lnTo>
                  <a:pt x="18483" y="4205"/>
                </a:lnTo>
                <a:lnTo>
                  <a:pt x="18446" y="4159"/>
                </a:lnTo>
                <a:lnTo>
                  <a:pt x="18410" y="4111"/>
                </a:lnTo>
                <a:lnTo>
                  <a:pt x="18375" y="4063"/>
                </a:lnTo>
                <a:lnTo>
                  <a:pt x="18341" y="4014"/>
                </a:lnTo>
                <a:lnTo>
                  <a:pt x="18309" y="3965"/>
                </a:lnTo>
                <a:lnTo>
                  <a:pt x="18276" y="3914"/>
                </a:lnTo>
                <a:lnTo>
                  <a:pt x="18246" y="3863"/>
                </a:lnTo>
                <a:lnTo>
                  <a:pt x="18217" y="3810"/>
                </a:lnTo>
                <a:lnTo>
                  <a:pt x="18188" y="3758"/>
                </a:lnTo>
                <a:lnTo>
                  <a:pt x="18162" y="3703"/>
                </a:lnTo>
                <a:lnTo>
                  <a:pt x="18136" y="3649"/>
                </a:lnTo>
                <a:lnTo>
                  <a:pt x="18112" y="3595"/>
                </a:lnTo>
                <a:lnTo>
                  <a:pt x="18090" y="3538"/>
                </a:lnTo>
                <a:lnTo>
                  <a:pt x="18068" y="3482"/>
                </a:lnTo>
                <a:lnTo>
                  <a:pt x="18048" y="3425"/>
                </a:lnTo>
                <a:lnTo>
                  <a:pt x="18029" y="3367"/>
                </a:lnTo>
                <a:lnTo>
                  <a:pt x="18011" y="3309"/>
                </a:lnTo>
                <a:lnTo>
                  <a:pt x="17996" y="3250"/>
                </a:lnTo>
                <a:lnTo>
                  <a:pt x="17981" y="3190"/>
                </a:lnTo>
                <a:lnTo>
                  <a:pt x="17968" y="3130"/>
                </a:lnTo>
                <a:lnTo>
                  <a:pt x="17957" y="3070"/>
                </a:lnTo>
                <a:lnTo>
                  <a:pt x="17946" y="3009"/>
                </a:lnTo>
                <a:lnTo>
                  <a:pt x="17937" y="2948"/>
                </a:lnTo>
                <a:lnTo>
                  <a:pt x="17930" y="2885"/>
                </a:lnTo>
                <a:lnTo>
                  <a:pt x="17924" y="2823"/>
                </a:lnTo>
                <a:lnTo>
                  <a:pt x="17921" y="2760"/>
                </a:lnTo>
                <a:lnTo>
                  <a:pt x="17919" y="2697"/>
                </a:lnTo>
                <a:lnTo>
                  <a:pt x="17918" y="2633"/>
                </a:lnTo>
                <a:close/>
                <a:moveTo>
                  <a:pt x="0" y="1440"/>
                </a:moveTo>
                <a:lnTo>
                  <a:pt x="1110" y="1440"/>
                </a:lnTo>
                <a:lnTo>
                  <a:pt x="1110" y="1440"/>
                </a:lnTo>
                <a:lnTo>
                  <a:pt x="1161" y="1441"/>
                </a:lnTo>
                <a:lnTo>
                  <a:pt x="1209" y="1443"/>
                </a:lnTo>
                <a:lnTo>
                  <a:pt x="1257" y="1448"/>
                </a:lnTo>
                <a:lnTo>
                  <a:pt x="1303" y="1454"/>
                </a:lnTo>
                <a:lnTo>
                  <a:pt x="1348" y="1462"/>
                </a:lnTo>
                <a:lnTo>
                  <a:pt x="1391" y="1471"/>
                </a:lnTo>
                <a:lnTo>
                  <a:pt x="1434" y="1481"/>
                </a:lnTo>
                <a:lnTo>
                  <a:pt x="1473" y="1494"/>
                </a:lnTo>
                <a:lnTo>
                  <a:pt x="1512" y="1508"/>
                </a:lnTo>
                <a:lnTo>
                  <a:pt x="1549" y="1524"/>
                </a:lnTo>
                <a:lnTo>
                  <a:pt x="1584" y="1541"/>
                </a:lnTo>
                <a:lnTo>
                  <a:pt x="1618" y="1560"/>
                </a:lnTo>
                <a:lnTo>
                  <a:pt x="1650" y="1581"/>
                </a:lnTo>
                <a:lnTo>
                  <a:pt x="1680" y="1603"/>
                </a:lnTo>
                <a:lnTo>
                  <a:pt x="1708" y="1626"/>
                </a:lnTo>
                <a:lnTo>
                  <a:pt x="1734" y="1651"/>
                </a:lnTo>
                <a:lnTo>
                  <a:pt x="1734" y="1651"/>
                </a:lnTo>
                <a:lnTo>
                  <a:pt x="1754" y="1672"/>
                </a:lnTo>
                <a:lnTo>
                  <a:pt x="1773" y="1693"/>
                </a:lnTo>
                <a:lnTo>
                  <a:pt x="1790" y="1715"/>
                </a:lnTo>
                <a:lnTo>
                  <a:pt x="1806" y="1738"/>
                </a:lnTo>
                <a:lnTo>
                  <a:pt x="1821" y="1761"/>
                </a:lnTo>
                <a:lnTo>
                  <a:pt x="1834" y="1784"/>
                </a:lnTo>
                <a:lnTo>
                  <a:pt x="1847" y="1808"/>
                </a:lnTo>
                <a:lnTo>
                  <a:pt x="1857" y="1834"/>
                </a:lnTo>
                <a:lnTo>
                  <a:pt x="1868" y="1859"/>
                </a:lnTo>
                <a:lnTo>
                  <a:pt x="1876" y="1886"/>
                </a:lnTo>
                <a:lnTo>
                  <a:pt x="1883" y="1912"/>
                </a:lnTo>
                <a:lnTo>
                  <a:pt x="1888" y="1940"/>
                </a:lnTo>
                <a:lnTo>
                  <a:pt x="1893" y="1968"/>
                </a:lnTo>
                <a:lnTo>
                  <a:pt x="1895" y="1997"/>
                </a:lnTo>
                <a:lnTo>
                  <a:pt x="1898" y="2027"/>
                </a:lnTo>
                <a:lnTo>
                  <a:pt x="1899" y="2057"/>
                </a:lnTo>
                <a:lnTo>
                  <a:pt x="1899" y="2064"/>
                </a:lnTo>
                <a:lnTo>
                  <a:pt x="1899" y="2064"/>
                </a:lnTo>
                <a:lnTo>
                  <a:pt x="1898" y="2088"/>
                </a:lnTo>
                <a:lnTo>
                  <a:pt x="1896" y="2112"/>
                </a:lnTo>
                <a:lnTo>
                  <a:pt x="1895" y="2137"/>
                </a:lnTo>
                <a:lnTo>
                  <a:pt x="1892" y="2160"/>
                </a:lnTo>
                <a:lnTo>
                  <a:pt x="1888" y="2182"/>
                </a:lnTo>
                <a:lnTo>
                  <a:pt x="1884" y="2204"/>
                </a:lnTo>
                <a:lnTo>
                  <a:pt x="1879" y="2224"/>
                </a:lnTo>
                <a:lnTo>
                  <a:pt x="1873" y="2244"/>
                </a:lnTo>
                <a:lnTo>
                  <a:pt x="1868" y="2264"/>
                </a:lnTo>
                <a:lnTo>
                  <a:pt x="1859" y="2283"/>
                </a:lnTo>
                <a:lnTo>
                  <a:pt x="1853" y="2302"/>
                </a:lnTo>
                <a:lnTo>
                  <a:pt x="1844" y="2320"/>
                </a:lnTo>
                <a:lnTo>
                  <a:pt x="1835" y="2338"/>
                </a:lnTo>
                <a:lnTo>
                  <a:pt x="1826" y="2354"/>
                </a:lnTo>
                <a:lnTo>
                  <a:pt x="1815" y="2370"/>
                </a:lnTo>
                <a:lnTo>
                  <a:pt x="1805" y="2386"/>
                </a:lnTo>
                <a:lnTo>
                  <a:pt x="1783" y="2416"/>
                </a:lnTo>
                <a:lnTo>
                  <a:pt x="1759" y="2445"/>
                </a:lnTo>
                <a:lnTo>
                  <a:pt x="1733" y="2470"/>
                </a:lnTo>
                <a:lnTo>
                  <a:pt x="1706" y="2496"/>
                </a:lnTo>
                <a:lnTo>
                  <a:pt x="1677" y="2519"/>
                </a:lnTo>
                <a:lnTo>
                  <a:pt x="1647" y="2540"/>
                </a:lnTo>
                <a:lnTo>
                  <a:pt x="1616" y="2559"/>
                </a:lnTo>
                <a:lnTo>
                  <a:pt x="1584" y="2578"/>
                </a:lnTo>
                <a:lnTo>
                  <a:pt x="1584" y="2578"/>
                </a:lnTo>
                <a:lnTo>
                  <a:pt x="1635" y="2599"/>
                </a:lnTo>
                <a:lnTo>
                  <a:pt x="1682" y="2621"/>
                </a:lnTo>
                <a:lnTo>
                  <a:pt x="1729" y="2645"/>
                </a:lnTo>
                <a:lnTo>
                  <a:pt x="1750" y="2656"/>
                </a:lnTo>
                <a:lnTo>
                  <a:pt x="1770" y="2669"/>
                </a:lnTo>
                <a:lnTo>
                  <a:pt x="1791" y="2683"/>
                </a:lnTo>
                <a:lnTo>
                  <a:pt x="1811" y="2697"/>
                </a:lnTo>
                <a:lnTo>
                  <a:pt x="1829" y="2711"/>
                </a:lnTo>
                <a:lnTo>
                  <a:pt x="1848" y="2726"/>
                </a:lnTo>
                <a:lnTo>
                  <a:pt x="1864" y="2742"/>
                </a:lnTo>
                <a:lnTo>
                  <a:pt x="1881" y="2757"/>
                </a:lnTo>
                <a:lnTo>
                  <a:pt x="1896" y="2774"/>
                </a:lnTo>
                <a:lnTo>
                  <a:pt x="1912" y="2792"/>
                </a:lnTo>
                <a:lnTo>
                  <a:pt x="1925" y="2809"/>
                </a:lnTo>
                <a:lnTo>
                  <a:pt x="1939" y="2828"/>
                </a:lnTo>
                <a:lnTo>
                  <a:pt x="1951" y="2847"/>
                </a:lnTo>
                <a:lnTo>
                  <a:pt x="1962" y="2867"/>
                </a:lnTo>
                <a:lnTo>
                  <a:pt x="1974" y="2888"/>
                </a:lnTo>
                <a:lnTo>
                  <a:pt x="1983" y="2908"/>
                </a:lnTo>
                <a:lnTo>
                  <a:pt x="1993" y="2930"/>
                </a:lnTo>
                <a:lnTo>
                  <a:pt x="2001" y="2953"/>
                </a:lnTo>
                <a:lnTo>
                  <a:pt x="2008" y="2977"/>
                </a:lnTo>
                <a:lnTo>
                  <a:pt x="2014" y="3001"/>
                </a:lnTo>
                <a:lnTo>
                  <a:pt x="2019" y="3026"/>
                </a:lnTo>
                <a:lnTo>
                  <a:pt x="2024" y="3052"/>
                </a:lnTo>
                <a:lnTo>
                  <a:pt x="2027" y="3079"/>
                </a:lnTo>
                <a:lnTo>
                  <a:pt x="2030" y="3107"/>
                </a:lnTo>
                <a:lnTo>
                  <a:pt x="2031" y="3136"/>
                </a:lnTo>
                <a:lnTo>
                  <a:pt x="2032" y="3165"/>
                </a:lnTo>
                <a:lnTo>
                  <a:pt x="2032" y="3172"/>
                </a:lnTo>
                <a:lnTo>
                  <a:pt x="2032" y="3172"/>
                </a:lnTo>
                <a:lnTo>
                  <a:pt x="2031" y="3212"/>
                </a:lnTo>
                <a:lnTo>
                  <a:pt x="2027" y="3252"/>
                </a:lnTo>
                <a:lnTo>
                  <a:pt x="2023" y="3289"/>
                </a:lnTo>
                <a:lnTo>
                  <a:pt x="2016" y="3326"/>
                </a:lnTo>
                <a:lnTo>
                  <a:pt x="2006" y="3360"/>
                </a:lnTo>
                <a:lnTo>
                  <a:pt x="1995" y="3395"/>
                </a:lnTo>
                <a:lnTo>
                  <a:pt x="1982" y="3427"/>
                </a:lnTo>
                <a:lnTo>
                  <a:pt x="1967" y="3458"/>
                </a:lnTo>
                <a:lnTo>
                  <a:pt x="1951" y="3488"/>
                </a:lnTo>
                <a:lnTo>
                  <a:pt x="1932" y="3517"/>
                </a:lnTo>
                <a:lnTo>
                  <a:pt x="1913" y="3545"/>
                </a:lnTo>
                <a:lnTo>
                  <a:pt x="1891" y="3570"/>
                </a:lnTo>
                <a:lnTo>
                  <a:pt x="1868" y="3596"/>
                </a:lnTo>
                <a:lnTo>
                  <a:pt x="1842" y="3619"/>
                </a:lnTo>
                <a:lnTo>
                  <a:pt x="1815" y="3642"/>
                </a:lnTo>
                <a:lnTo>
                  <a:pt x="1787" y="3663"/>
                </a:lnTo>
                <a:lnTo>
                  <a:pt x="1756" y="3683"/>
                </a:lnTo>
                <a:lnTo>
                  <a:pt x="1725" y="3701"/>
                </a:lnTo>
                <a:lnTo>
                  <a:pt x="1692" y="3718"/>
                </a:lnTo>
                <a:lnTo>
                  <a:pt x="1657" y="3735"/>
                </a:lnTo>
                <a:lnTo>
                  <a:pt x="1621" y="3750"/>
                </a:lnTo>
                <a:lnTo>
                  <a:pt x="1583" y="3762"/>
                </a:lnTo>
                <a:lnTo>
                  <a:pt x="1545" y="3775"/>
                </a:lnTo>
                <a:lnTo>
                  <a:pt x="1504" y="3785"/>
                </a:lnTo>
                <a:lnTo>
                  <a:pt x="1463" y="3796"/>
                </a:lnTo>
                <a:lnTo>
                  <a:pt x="1420" y="3804"/>
                </a:lnTo>
                <a:lnTo>
                  <a:pt x="1376" y="3811"/>
                </a:lnTo>
                <a:lnTo>
                  <a:pt x="1331" y="3817"/>
                </a:lnTo>
                <a:lnTo>
                  <a:pt x="1283" y="3821"/>
                </a:lnTo>
                <a:lnTo>
                  <a:pt x="1236" y="3824"/>
                </a:lnTo>
                <a:lnTo>
                  <a:pt x="1187" y="3826"/>
                </a:lnTo>
                <a:lnTo>
                  <a:pt x="1137" y="3827"/>
                </a:lnTo>
                <a:lnTo>
                  <a:pt x="0" y="3827"/>
                </a:lnTo>
                <a:lnTo>
                  <a:pt x="0" y="1440"/>
                </a:lnTo>
                <a:close/>
                <a:moveTo>
                  <a:pt x="1376" y="2146"/>
                </a:moveTo>
                <a:lnTo>
                  <a:pt x="1376" y="2146"/>
                </a:lnTo>
                <a:lnTo>
                  <a:pt x="1376" y="2131"/>
                </a:lnTo>
                <a:lnTo>
                  <a:pt x="1375" y="2117"/>
                </a:lnTo>
                <a:lnTo>
                  <a:pt x="1372" y="2103"/>
                </a:lnTo>
                <a:lnTo>
                  <a:pt x="1370" y="2090"/>
                </a:lnTo>
                <a:lnTo>
                  <a:pt x="1367" y="2078"/>
                </a:lnTo>
                <a:lnTo>
                  <a:pt x="1363" y="2065"/>
                </a:lnTo>
                <a:lnTo>
                  <a:pt x="1358" y="2052"/>
                </a:lnTo>
                <a:lnTo>
                  <a:pt x="1354" y="2041"/>
                </a:lnTo>
                <a:lnTo>
                  <a:pt x="1347" y="2030"/>
                </a:lnTo>
                <a:lnTo>
                  <a:pt x="1341" y="2019"/>
                </a:lnTo>
                <a:lnTo>
                  <a:pt x="1333" y="2008"/>
                </a:lnTo>
                <a:lnTo>
                  <a:pt x="1325" y="1999"/>
                </a:lnTo>
                <a:lnTo>
                  <a:pt x="1317" y="1990"/>
                </a:lnTo>
                <a:lnTo>
                  <a:pt x="1308" y="1981"/>
                </a:lnTo>
                <a:lnTo>
                  <a:pt x="1297" y="1972"/>
                </a:lnTo>
                <a:lnTo>
                  <a:pt x="1287" y="1964"/>
                </a:lnTo>
                <a:lnTo>
                  <a:pt x="1275" y="1956"/>
                </a:lnTo>
                <a:lnTo>
                  <a:pt x="1264" y="1949"/>
                </a:lnTo>
                <a:lnTo>
                  <a:pt x="1251" y="1942"/>
                </a:lnTo>
                <a:lnTo>
                  <a:pt x="1238" y="1937"/>
                </a:lnTo>
                <a:lnTo>
                  <a:pt x="1209" y="1925"/>
                </a:lnTo>
                <a:lnTo>
                  <a:pt x="1179" y="1916"/>
                </a:lnTo>
                <a:lnTo>
                  <a:pt x="1146" y="1909"/>
                </a:lnTo>
                <a:lnTo>
                  <a:pt x="1110" y="1904"/>
                </a:lnTo>
                <a:lnTo>
                  <a:pt x="1071" y="1901"/>
                </a:lnTo>
                <a:lnTo>
                  <a:pt x="1031" y="1900"/>
                </a:lnTo>
                <a:lnTo>
                  <a:pt x="513" y="1900"/>
                </a:lnTo>
                <a:lnTo>
                  <a:pt x="513" y="2405"/>
                </a:lnTo>
                <a:lnTo>
                  <a:pt x="997" y="2405"/>
                </a:lnTo>
                <a:lnTo>
                  <a:pt x="997" y="2405"/>
                </a:lnTo>
                <a:lnTo>
                  <a:pt x="1039" y="2403"/>
                </a:lnTo>
                <a:lnTo>
                  <a:pt x="1080" y="2401"/>
                </a:lnTo>
                <a:lnTo>
                  <a:pt x="1118" y="2397"/>
                </a:lnTo>
                <a:lnTo>
                  <a:pt x="1154" y="2390"/>
                </a:lnTo>
                <a:lnTo>
                  <a:pt x="1187" y="2381"/>
                </a:lnTo>
                <a:lnTo>
                  <a:pt x="1218" y="2371"/>
                </a:lnTo>
                <a:lnTo>
                  <a:pt x="1233" y="2365"/>
                </a:lnTo>
                <a:lnTo>
                  <a:pt x="1247" y="2360"/>
                </a:lnTo>
                <a:lnTo>
                  <a:pt x="1261" y="2353"/>
                </a:lnTo>
                <a:lnTo>
                  <a:pt x="1274" y="2345"/>
                </a:lnTo>
                <a:lnTo>
                  <a:pt x="1286" y="2336"/>
                </a:lnTo>
                <a:lnTo>
                  <a:pt x="1297" y="2328"/>
                </a:lnTo>
                <a:lnTo>
                  <a:pt x="1308" y="2319"/>
                </a:lnTo>
                <a:lnTo>
                  <a:pt x="1317" y="2310"/>
                </a:lnTo>
                <a:lnTo>
                  <a:pt x="1326" y="2299"/>
                </a:lnTo>
                <a:lnTo>
                  <a:pt x="1335" y="2289"/>
                </a:lnTo>
                <a:lnTo>
                  <a:pt x="1342" y="2279"/>
                </a:lnTo>
                <a:lnTo>
                  <a:pt x="1349" y="2266"/>
                </a:lnTo>
                <a:lnTo>
                  <a:pt x="1355" y="2254"/>
                </a:lnTo>
                <a:lnTo>
                  <a:pt x="1361" y="2242"/>
                </a:lnTo>
                <a:lnTo>
                  <a:pt x="1365" y="2228"/>
                </a:lnTo>
                <a:lnTo>
                  <a:pt x="1369" y="2214"/>
                </a:lnTo>
                <a:lnTo>
                  <a:pt x="1372" y="2199"/>
                </a:lnTo>
                <a:lnTo>
                  <a:pt x="1375" y="2184"/>
                </a:lnTo>
                <a:lnTo>
                  <a:pt x="1376" y="2169"/>
                </a:lnTo>
                <a:lnTo>
                  <a:pt x="1376" y="2153"/>
                </a:lnTo>
                <a:lnTo>
                  <a:pt x="1376" y="2146"/>
                </a:lnTo>
                <a:close/>
                <a:moveTo>
                  <a:pt x="1120" y="2841"/>
                </a:moveTo>
                <a:lnTo>
                  <a:pt x="513" y="2841"/>
                </a:lnTo>
                <a:lnTo>
                  <a:pt x="513" y="3366"/>
                </a:lnTo>
                <a:lnTo>
                  <a:pt x="1137" y="3366"/>
                </a:lnTo>
                <a:lnTo>
                  <a:pt x="1137" y="3366"/>
                </a:lnTo>
                <a:lnTo>
                  <a:pt x="1179" y="3365"/>
                </a:lnTo>
                <a:lnTo>
                  <a:pt x="1220" y="3362"/>
                </a:lnTo>
                <a:lnTo>
                  <a:pt x="1258" y="3358"/>
                </a:lnTo>
                <a:lnTo>
                  <a:pt x="1292" y="3351"/>
                </a:lnTo>
                <a:lnTo>
                  <a:pt x="1326" y="3342"/>
                </a:lnTo>
                <a:lnTo>
                  <a:pt x="1357" y="3331"/>
                </a:lnTo>
                <a:lnTo>
                  <a:pt x="1371" y="3324"/>
                </a:lnTo>
                <a:lnTo>
                  <a:pt x="1385" y="3319"/>
                </a:lnTo>
                <a:lnTo>
                  <a:pt x="1398" y="3310"/>
                </a:lnTo>
                <a:lnTo>
                  <a:pt x="1410" y="3304"/>
                </a:lnTo>
                <a:lnTo>
                  <a:pt x="1422" y="3294"/>
                </a:lnTo>
                <a:lnTo>
                  <a:pt x="1432" y="3286"/>
                </a:lnTo>
                <a:lnTo>
                  <a:pt x="1443" y="3277"/>
                </a:lnTo>
                <a:lnTo>
                  <a:pt x="1452" y="3267"/>
                </a:lnTo>
                <a:lnTo>
                  <a:pt x="1461" y="3256"/>
                </a:lnTo>
                <a:lnTo>
                  <a:pt x="1470" y="3246"/>
                </a:lnTo>
                <a:lnTo>
                  <a:pt x="1476" y="3234"/>
                </a:lnTo>
                <a:lnTo>
                  <a:pt x="1483" y="3223"/>
                </a:lnTo>
                <a:lnTo>
                  <a:pt x="1489" y="3210"/>
                </a:lnTo>
                <a:lnTo>
                  <a:pt x="1495" y="3197"/>
                </a:lnTo>
                <a:lnTo>
                  <a:pt x="1500" y="3183"/>
                </a:lnTo>
                <a:lnTo>
                  <a:pt x="1503" y="3170"/>
                </a:lnTo>
                <a:lnTo>
                  <a:pt x="1505" y="3155"/>
                </a:lnTo>
                <a:lnTo>
                  <a:pt x="1508" y="3139"/>
                </a:lnTo>
                <a:lnTo>
                  <a:pt x="1509" y="3123"/>
                </a:lnTo>
                <a:lnTo>
                  <a:pt x="1509" y="3107"/>
                </a:lnTo>
                <a:lnTo>
                  <a:pt x="1509" y="3100"/>
                </a:lnTo>
                <a:lnTo>
                  <a:pt x="1509" y="3100"/>
                </a:lnTo>
                <a:lnTo>
                  <a:pt x="1509" y="3085"/>
                </a:lnTo>
                <a:lnTo>
                  <a:pt x="1508" y="3071"/>
                </a:lnTo>
                <a:lnTo>
                  <a:pt x="1505" y="3056"/>
                </a:lnTo>
                <a:lnTo>
                  <a:pt x="1503" y="3044"/>
                </a:lnTo>
                <a:lnTo>
                  <a:pt x="1501" y="3030"/>
                </a:lnTo>
                <a:lnTo>
                  <a:pt x="1496" y="3017"/>
                </a:lnTo>
                <a:lnTo>
                  <a:pt x="1491" y="3004"/>
                </a:lnTo>
                <a:lnTo>
                  <a:pt x="1486" y="2992"/>
                </a:lnTo>
                <a:lnTo>
                  <a:pt x="1480" y="2980"/>
                </a:lnTo>
                <a:lnTo>
                  <a:pt x="1473" y="2970"/>
                </a:lnTo>
                <a:lnTo>
                  <a:pt x="1466" y="2958"/>
                </a:lnTo>
                <a:lnTo>
                  <a:pt x="1457" y="2948"/>
                </a:lnTo>
                <a:lnTo>
                  <a:pt x="1448" y="2937"/>
                </a:lnTo>
                <a:lnTo>
                  <a:pt x="1438" y="2928"/>
                </a:lnTo>
                <a:lnTo>
                  <a:pt x="1427" y="2919"/>
                </a:lnTo>
                <a:lnTo>
                  <a:pt x="1415" y="2911"/>
                </a:lnTo>
                <a:lnTo>
                  <a:pt x="1404" y="2903"/>
                </a:lnTo>
                <a:lnTo>
                  <a:pt x="1390" y="2895"/>
                </a:lnTo>
                <a:lnTo>
                  <a:pt x="1376" y="2888"/>
                </a:lnTo>
                <a:lnTo>
                  <a:pt x="1362" y="2881"/>
                </a:lnTo>
                <a:lnTo>
                  <a:pt x="1346" y="2875"/>
                </a:lnTo>
                <a:lnTo>
                  <a:pt x="1329" y="2869"/>
                </a:lnTo>
                <a:lnTo>
                  <a:pt x="1312" y="2863"/>
                </a:lnTo>
                <a:lnTo>
                  <a:pt x="1295" y="2859"/>
                </a:lnTo>
                <a:lnTo>
                  <a:pt x="1255" y="2852"/>
                </a:lnTo>
                <a:lnTo>
                  <a:pt x="1214" y="2846"/>
                </a:lnTo>
                <a:lnTo>
                  <a:pt x="1169" y="2843"/>
                </a:lnTo>
                <a:lnTo>
                  <a:pt x="1120" y="2841"/>
                </a:lnTo>
                <a:close/>
                <a:moveTo>
                  <a:pt x="2794" y="3588"/>
                </a:moveTo>
                <a:lnTo>
                  <a:pt x="2794" y="3827"/>
                </a:lnTo>
                <a:lnTo>
                  <a:pt x="2275" y="3827"/>
                </a:lnTo>
                <a:lnTo>
                  <a:pt x="2275" y="1337"/>
                </a:lnTo>
                <a:lnTo>
                  <a:pt x="2794" y="1337"/>
                </a:lnTo>
                <a:lnTo>
                  <a:pt x="2794" y="2261"/>
                </a:lnTo>
                <a:lnTo>
                  <a:pt x="2794" y="2261"/>
                </a:lnTo>
                <a:lnTo>
                  <a:pt x="2819" y="2230"/>
                </a:lnTo>
                <a:lnTo>
                  <a:pt x="2844" y="2200"/>
                </a:lnTo>
                <a:lnTo>
                  <a:pt x="2871" y="2171"/>
                </a:lnTo>
                <a:lnTo>
                  <a:pt x="2899" y="2143"/>
                </a:lnTo>
                <a:lnTo>
                  <a:pt x="2929" y="2117"/>
                </a:lnTo>
                <a:lnTo>
                  <a:pt x="2959" y="2093"/>
                </a:lnTo>
                <a:lnTo>
                  <a:pt x="2992" y="2069"/>
                </a:lnTo>
                <a:lnTo>
                  <a:pt x="3026" y="2049"/>
                </a:lnTo>
                <a:lnTo>
                  <a:pt x="3062" y="2030"/>
                </a:lnTo>
                <a:lnTo>
                  <a:pt x="3099" y="2014"/>
                </a:lnTo>
                <a:lnTo>
                  <a:pt x="3118" y="2006"/>
                </a:lnTo>
                <a:lnTo>
                  <a:pt x="3138" y="1999"/>
                </a:lnTo>
                <a:lnTo>
                  <a:pt x="3159" y="1993"/>
                </a:lnTo>
                <a:lnTo>
                  <a:pt x="3180" y="1987"/>
                </a:lnTo>
                <a:lnTo>
                  <a:pt x="3201" y="1982"/>
                </a:lnTo>
                <a:lnTo>
                  <a:pt x="3222" y="1977"/>
                </a:lnTo>
                <a:lnTo>
                  <a:pt x="3246" y="1974"/>
                </a:lnTo>
                <a:lnTo>
                  <a:pt x="3268" y="1970"/>
                </a:lnTo>
                <a:lnTo>
                  <a:pt x="3291" y="1968"/>
                </a:lnTo>
                <a:lnTo>
                  <a:pt x="3315" y="1967"/>
                </a:lnTo>
                <a:lnTo>
                  <a:pt x="3339" y="1966"/>
                </a:lnTo>
                <a:lnTo>
                  <a:pt x="3365" y="1964"/>
                </a:lnTo>
                <a:lnTo>
                  <a:pt x="3365" y="1964"/>
                </a:lnTo>
                <a:lnTo>
                  <a:pt x="3404" y="1966"/>
                </a:lnTo>
                <a:lnTo>
                  <a:pt x="3445" y="1969"/>
                </a:lnTo>
                <a:lnTo>
                  <a:pt x="3484" y="1974"/>
                </a:lnTo>
                <a:lnTo>
                  <a:pt x="3523" y="1981"/>
                </a:lnTo>
                <a:lnTo>
                  <a:pt x="3562" y="1989"/>
                </a:lnTo>
                <a:lnTo>
                  <a:pt x="3600" y="1999"/>
                </a:lnTo>
                <a:lnTo>
                  <a:pt x="3638" y="2012"/>
                </a:lnTo>
                <a:lnTo>
                  <a:pt x="3675" y="2027"/>
                </a:lnTo>
                <a:lnTo>
                  <a:pt x="3712" y="2043"/>
                </a:lnTo>
                <a:lnTo>
                  <a:pt x="3747" y="2060"/>
                </a:lnTo>
                <a:lnTo>
                  <a:pt x="3781" y="2081"/>
                </a:lnTo>
                <a:lnTo>
                  <a:pt x="3816" y="2103"/>
                </a:lnTo>
                <a:lnTo>
                  <a:pt x="3848" y="2126"/>
                </a:lnTo>
                <a:lnTo>
                  <a:pt x="3881" y="2152"/>
                </a:lnTo>
                <a:lnTo>
                  <a:pt x="3912" y="2179"/>
                </a:lnTo>
                <a:lnTo>
                  <a:pt x="3941" y="2208"/>
                </a:lnTo>
                <a:lnTo>
                  <a:pt x="3970" y="2239"/>
                </a:lnTo>
                <a:lnTo>
                  <a:pt x="3997" y="2272"/>
                </a:lnTo>
                <a:lnTo>
                  <a:pt x="4022" y="2306"/>
                </a:lnTo>
                <a:lnTo>
                  <a:pt x="4046" y="2342"/>
                </a:lnTo>
                <a:lnTo>
                  <a:pt x="4069" y="2380"/>
                </a:lnTo>
                <a:lnTo>
                  <a:pt x="4090" y="2420"/>
                </a:lnTo>
                <a:lnTo>
                  <a:pt x="4110" y="2461"/>
                </a:lnTo>
                <a:lnTo>
                  <a:pt x="4127" y="2504"/>
                </a:lnTo>
                <a:lnTo>
                  <a:pt x="4144" y="2549"/>
                </a:lnTo>
                <a:lnTo>
                  <a:pt x="4157" y="2595"/>
                </a:lnTo>
                <a:lnTo>
                  <a:pt x="4170" y="2644"/>
                </a:lnTo>
                <a:lnTo>
                  <a:pt x="4179" y="2693"/>
                </a:lnTo>
                <a:lnTo>
                  <a:pt x="4188" y="2745"/>
                </a:lnTo>
                <a:lnTo>
                  <a:pt x="4193" y="2799"/>
                </a:lnTo>
                <a:lnTo>
                  <a:pt x="4197" y="2853"/>
                </a:lnTo>
                <a:lnTo>
                  <a:pt x="4198" y="2910"/>
                </a:lnTo>
                <a:lnTo>
                  <a:pt x="4198" y="2916"/>
                </a:lnTo>
                <a:lnTo>
                  <a:pt x="4198" y="2916"/>
                </a:lnTo>
                <a:lnTo>
                  <a:pt x="4197" y="2973"/>
                </a:lnTo>
                <a:lnTo>
                  <a:pt x="4193" y="3027"/>
                </a:lnTo>
                <a:lnTo>
                  <a:pt x="4188" y="3081"/>
                </a:lnTo>
                <a:lnTo>
                  <a:pt x="4179" y="3131"/>
                </a:lnTo>
                <a:lnTo>
                  <a:pt x="4170" y="3182"/>
                </a:lnTo>
                <a:lnTo>
                  <a:pt x="4159" y="3230"/>
                </a:lnTo>
                <a:lnTo>
                  <a:pt x="4145" y="3277"/>
                </a:lnTo>
                <a:lnTo>
                  <a:pt x="4129" y="3321"/>
                </a:lnTo>
                <a:lnTo>
                  <a:pt x="4111" y="3365"/>
                </a:lnTo>
                <a:lnTo>
                  <a:pt x="4091" y="3405"/>
                </a:lnTo>
                <a:lnTo>
                  <a:pt x="4071" y="3446"/>
                </a:lnTo>
                <a:lnTo>
                  <a:pt x="4049" y="3483"/>
                </a:lnTo>
                <a:lnTo>
                  <a:pt x="4024" y="3520"/>
                </a:lnTo>
                <a:lnTo>
                  <a:pt x="3999" y="3554"/>
                </a:lnTo>
                <a:lnTo>
                  <a:pt x="3972" y="3587"/>
                </a:lnTo>
                <a:lnTo>
                  <a:pt x="3943" y="3618"/>
                </a:lnTo>
                <a:lnTo>
                  <a:pt x="3914" y="3647"/>
                </a:lnTo>
                <a:lnTo>
                  <a:pt x="3883" y="3673"/>
                </a:lnTo>
                <a:lnTo>
                  <a:pt x="3852" y="3699"/>
                </a:lnTo>
                <a:lnTo>
                  <a:pt x="3818" y="3723"/>
                </a:lnTo>
                <a:lnTo>
                  <a:pt x="3785" y="3745"/>
                </a:lnTo>
                <a:lnTo>
                  <a:pt x="3750" y="3765"/>
                </a:lnTo>
                <a:lnTo>
                  <a:pt x="3714" y="3783"/>
                </a:lnTo>
                <a:lnTo>
                  <a:pt x="3678" y="3799"/>
                </a:lnTo>
                <a:lnTo>
                  <a:pt x="3640" y="3813"/>
                </a:lnTo>
                <a:lnTo>
                  <a:pt x="3603" y="3826"/>
                </a:lnTo>
                <a:lnTo>
                  <a:pt x="3564" y="3836"/>
                </a:lnTo>
                <a:lnTo>
                  <a:pt x="3524" y="3845"/>
                </a:lnTo>
                <a:lnTo>
                  <a:pt x="3485" y="3852"/>
                </a:lnTo>
                <a:lnTo>
                  <a:pt x="3446" y="3857"/>
                </a:lnTo>
                <a:lnTo>
                  <a:pt x="3405" y="3859"/>
                </a:lnTo>
                <a:lnTo>
                  <a:pt x="3365" y="3861"/>
                </a:lnTo>
                <a:lnTo>
                  <a:pt x="3365" y="3861"/>
                </a:lnTo>
                <a:lnTo>
                  <a:pt x="3339" y="3861"/>
                </a:lnTo>
                <a:lnTo>
                  <a:pt x="3314" y="3859"/>
                </a:lnTo>
                <a:lnTo>
                  <a:pt x="3290" y="3857"/>
                </a:lnTo>
                <a:lnTo>
                  <a:pt x="3265" y="3855"/>
                </a:lnTo>
                <a:lnTo>
                  <a:pt x="3242" y="3851"/>
                </a:lnTo>
                <a:lnTo>
                  <a:pt x="3220" y="3848"/>
                </a:lnTo>
                <a:lnTo>
                  <a:pt x="3198" y="3843"/>
                </a:lnTo>
                <a:lnTo>
                  <a:pt x="3176" y="3839"/>
                </a:lnTo>
                <a:lnTo>
                  <a:pt x="3155" y="3833"/>
                </a:lnTo>
                <a:lnTo>
                  <a:pt x="3135" y="3827"/>
                </a:lnTo>
                <a:lnTo>
                  <a:pt x="3095" y="3813"/>
                </a:lnTo>
                <a:lnTo>
                  <a:pt x="3057" y="3797"/>
                </a:lnTo>
                <a:lnTo>
                  <a:pt x="3022" y="3780"/>
                </a:lnTo>
                <a:lnTo>
                  <a:pt x="2988" y="3760"/>
                </a:lnTo>
                <a:lnTo>
                  <a:pt x="2956" y="3739"/>
                </a:lnTo>
                <a:lnTo>
                  <a:pt x="2925" y="3716"/>
                </a:lnTo>
                <a:lnTo>
                  <a:pt x="2896" y="3692"/>
                </a:lnTo>
                <a:lnTo>
                  <a:pt x="2868" y="3668"/>
                </a:lnTo>
                <a:lnTo>
                  <a:pt x="2843" y="3642"/>
                </a:lnTo>
                <a:lnTo>
                  <a:pt x="2818" y="3616"/>
                </a:lnTo>
                <a:lnTo>
                  <a:pt x="2794" y="3588"/>
                </a:lnTo>
                <a:close/>
                <a:moveTo>
                  <a:pt x="3678" y="2916"/>
                </a:moveTo>
                <a:lnTo>
                  <a:pt x="3678" y="2910"/>
                </a:lnTo>
                <a:lnTo>
                  <a:pt x="3678" y="2910"/>
                </a:lnTo>
                <a:lnTo>
                  <a:pt x="3678" y="2881"/>
                </a:lnTo>
                <a:lnTo>
                  <a:pt x="3676" y="2854"/>
                </a:lnTo>
                <a:lnTo>
                  <a:pt x="3674" y="2826"/>
                </a:lnTo>
                <a:lnTo>
                  <a:pt x="3669" y="2801"/>
                </a:lnTo>
                <a:lnTo>
                  <a:pt x="3665" y="2774"/>
                </a:lnTo>
                <a:lnTo>
                  <a:pt x="3659" y="2750"/>
                </a:lnTo>
                <a:lnTo>
                  <a:pt x="3652" y="2726"/>
                </a:lnTo>
                <a:lnTo>
                  <a:pt x="3643" y="2703"/>
                </a:lnTo>
                <a:lnTo>
                  <a:pt x="3634" y="2680"/>
                </a:lnTo>
                <a:lnTo>
                  <a:pt x="3624" y="2658"/>
                </a:lnTo>
                <a:lnTo>
                  <a:pt x="3614" y="2637"/>
                </a:lnTo>
                <a:lnTo>
                  <a:pt x="3601" y="2616"/>
                </a:lnTo>
                <a:lnTo>
                  <a:pt x="3588" y="2596"/>
                </a:lnTo>
                <a:lnTo>
                  <a:pt x="3575" y="2578"/>
                </a:lnTo>
                <a:lnTo>
                  <a:pt x="3562" y="2561"/>
                </a:lnTo>
                <a:lnTo>
                  <a:pt x="3546" y="2543"/>
                </a:lnTo>
                <a:lnTo>
                  <a:pt x="3530" y="2527"/>
                </a:lnTo>
                <a:lnTo>
                  <a:pt x="3514" y="2512"/>
                </a:lnTo>
                <a:lnTo>
                  <a:pt x="3497" y="2497"/>
                </a:lnTo>
                <a:lnTo>
                  <a:pt x="3479" y="2484"/>
                </a:lnTo>
                <a:lnTo>
                  <a:pt x="3461" y="2472"/>
                </a:lnTo>
                <a:lnTo>
                  <a:pt x="3442" y="2460"/>
                </a:lnTo>
                <a:lnTo>
                  <a:pt x="3424" y="2450"/>
                </a:lnTo>
                <a:lnTo>
                  <a:pt x="3404" y="2440"/>
                </a:lnTo>
                <a:lnTo>
                  <a:pt x="3383" y="2432"/>
                </a:lnTo>
                <a:lnTo>
                  <a:pt x="3363" y="2425"/>
                </a:lnTo>
                <a:lnTo>
                  <a:pt x="3342" y="2418"/>
                </a:lnTo>
                <a:lnTo>
                  <a:pt x="3321" y="2414"/>
                </a:lnTo>
                <a:lnTo>
                  <a:pt x="3299" y="2409"/>
                </a:lnTo>
                <a:lnTo>
                  <a:pt x="3277" y="2407"/>
                </a:lnTo>
                <a:lnTo>
                  <a:pt x="3254" y="2405"/>
                </a:lnTo>
                <a:lnTo>
                  <a:pt x="3232" y="2405"/>
                </a:lnTo>
                <a:lnTo>
                  <a:pt x="3232" y="2405"/>
                </a:lnTo>
                <a:lnTo>
                  <a:pt x="3209" y="2405"/>
                </a:lnTo>
                <a:lnTo>
                  <a:pt x="3187" y="2407"/>
                </a:lnTo>
                <a:lnTo>
                  <a:pt x="3165" y="2409"/>
                </a:lnTo>
                <a:lnTo>
                  <a:pt x="3143" y="2414"/>
                </a:lnTo>
                <a:lnTo>
                  <a:pt x="3122" y="2418"/>
                </a:lnTo>
                <a:lnTo>
                  <a:pt x="3101" y="2425"/>
                </a:lnTo>
                <a:lnTo>
                  <a:pt x="3080" y="2432"/>
                </a:lnTo>
                <a:lnTo>
                  <a:pt x="3059" y="2440"/>
                </a:lnTo>
                <a:lnTo>
                  <a:pt x="3040" y="2450"/>
                </a:lnTo>
                <a:lnTo>
                  <a:pt x="3021" y="2460"/>
                </a:lnTo>
                <a:lnTo>
                  <a:pt x="3003" y="2472"/>
                </a:lnTo>
                <a:lnTo>
                  <a:pt x="2984" y="2484"/>
                </a:lnTo>
                <a:lnTo>
                  <a:pt x="2967" y="2497"/>
                </a:lnTo>
                <a:lnTo>
                  <a:pt x="2951" y="2512"/>
                </a:lnTo>
                <a:lnTo>
                  <a:pt x="2934" y="2527"/>
                </a:lnTo>
                <a:lnTo>
                  <a:pt x="2918" y="2543"/>
                </a:lnTo>
                <a:lnTo>
                  <a:pt x="2904" y="2561"/>
                </a:lnTo>
                <a:lnTo>
                  <a:pt x="2890" y="2578"/>
                </a:lnTo>
                <a:lnTo>
                  <a:pt x="2877" y="2596"/>
                </a:lnTo>
                <a:lnTo>
                  <a:pt x="2864" y="2616"/>
                </a:lnTo>
                <a:lnTo>
                  <a:pt x="2852" y="2637"/>
                </a:lnTo>
                <a:lnTo>
                  <a:pt x="2842" y="2658"/>
                </a:lnTo>
                <a:lnTo>
                  <a:pt x="2831" y="2680"/>
                </a:lnTo>
                <a:lnTo>
                  <a:pt x="2823" y="2703"/>
                </a:lnTo>
                <a:lnTo>
                  <a:pt x="2815" y="2726"/>
                </a:lnTo>
                <a:lnTo>
                  <a:pt x="2808" y="2750"/>
                </a:lnTo>
                <a:lnTo>
                  <a:pt x="2801" y="2774"/>
                </a:lnTo>
                <a:lnTo>
                  <a:pt x="2797" y="2801"/>
                </a:lnTo>
                <a:lnTo>
                  <a:pt x="2793" y="2826"/>
                </a:lnTo>
                <a:lnTo>
                  <a:pt x="2790" y="2854"/>
                </a:lnTo>
                <a:lnTo>
                  <a:pt x="2789" y="2881"/>
                </a:lnTo>
                <a:lnTo>
                  <a:pt x="2787" y="2910"/>
                </a:lnTo>
                <a:lnTo>
                  <a:pt x="2787" y="2916"/>
                </a:lnTo>
                <a:lnTo>
                  <a:pt x="2787" y="2916"/>
                </a:lnTo>
                <a:lnTo>
                  <a:pt x="2789" y="2944"/>
                </a:lnTo>
                <a:lnTo>
                  <a:pt x="2790" y="2972"/>
                </a:lnTo>
                <a:lnTo>
                  <a:pt x="2793" y="2999"/>
                </a:lnTo>
                <a:lnTo>
                  <a:pt x="2797" y="3025"/>
                </a:lnTo>
                <a:lnTo>
                  <a:pt x="2801" y="3051"/>
                </a:lnTo>
                <a:lnTo>
                  <a:pt x="2808" y="3076"/>
                </a:lnTo>
                <a:lnTo>
                  <a:pt x="2815" y="3099"/>
                </a:lnTo>
                <a:lnTo>
                  <a:pt x="2823" y="3123"/>
                </a:lnTo>
                <a:lnTo>
                  <a:pt x="2831" y="3145"/>
                </a:lnTo>
                <a:lnTo>
                  <a:pt x="2842" y="3167"/>
                </a:lnTo>
                <a:lnTo>
                  <a:pt x="2852" y="3189"/>
                </a:lnTo>
                <a:lnTo>
                  <a:pt x="2864" y="3209"/>
                </a:lnTo>
                <a:lnTo>
                  <a:pt x="2877" y="3228"/>
                </a:lnTo>
                <a:lnTo>
                  <a:pt x="2890" y="3247"/>
                </a:lnTo>
                <a:lnTo>
                  <a:pt x="2904" y="3265"/>
                </a:lnTo>
                <a:lnTo>
                  <a:pt x="2918" y="3283"/>
                </a:lnTo>
                <a:lnTo>
                  <a:pt x="2934" y="3298"/>
                </a:lnTo>
                <a:lnTo>
                  <a:pt x="2951" y="3314"/>
                </a:lnTo>
                <a:lnTo>
                  <a:pt x="2967" y="3328"/>
                </a:lnTo>
                <a:lnTo>
                  <a:pt x="2984" y="3341"/>
                </a:lnTo>
                <a:lnTo>
                  <a:pt x="3003" y="3353"/>
                </a:lnTo>
                <a:lnTo>
                  <a:pt x="3021" y="3365"/>
                </a:lnTo>
                <a:lnTo>
                  <a:pt x="3040" y="3375"/>
                </a:lnTo>
                <a:lnTo>
                  <a:pt x="3059" y="3384"/>
                </a:lnTo>
                <a:lnTo>
                  <a:pt x="3080" y="3393"/>
                </a:lnTo>
                <a:lnTo>
                  <a:pt x="3101" y="3401"/>
                </a:lnTo>
                <a:lnTo>
                  <a:pt x="3122" y="3406"/>
                </a:lnTo>
                <a:lnTo>
                  <a:pt x="3143" y="3411"/>
                </a:lnTo>
                <a:lnTo>
                  <a:pt x="3165" y="3416"/>
                </a:lnTo>
                <a:lnTo>
                  <a:pt x="3187" y="3418"/>
                </a:lnTo>
                <a:lnTo>
                  <a:pt x="3209" y="3420"/>
                </a:lnTo>
                <a:lnTo>
                  <a:pt x="3232" y="3420"/>
                </a:lnTo>
                <a:lnTo>
                  <a:pt x="3232" y="3420"/>
                </a:lnTo>
                <a:lnTo>
                  <a:pt x="3254" y="3420"/>
                </a:lnTo>
                <a:lnTo>
                  <a:pt x="3277" y="3418"/>
                </a:lnTo>
                <a:lnTo>
                  <a:pt x="3299" y="3416"/>
                </a:lnTo>
                <a:lnTo>
                  <a:pt x="3321" y="3412"/>
                </a:lnTo>
                <a:lnTo>
                  <a:pt x="3342" y="3406"/>
                </a:lnTo>
                <a:lnTo>
                  <a:pt x="3363" y="3401"/>
                </a:lnTo>
                <a:lnTo>
                  <a:pt x="3383" y="3394"/>
                </a:lnTo>
                <a:lnTo>
                  <a:pt x="3404" y="3386"/>
                </a:lnTo>
                <a:lnTo>
                  <a:pt x="3424" y="3376"/>
                </a:lnTo>
                <a:lnTo>
                  <a:pt x="3442" y="3366"/>
                </a:lnTo>
                <a:lnTo>
                  <a:pt x="3461" y="3354"/>
                </a:lnTo>
                <a:lnTo>
                  <a:pt x="3479" y="3342"/>
                </a:lnTo>
                <a:lnTo>
                  <a:pt x="3497" y="3329"/>
                </a:lnTo>
                <a:lnTo>
                  <a:pt x="3514" y="3315"/>
                </a:lnTo>
                <a:lnTo>
                  <a:pt x="3530" y="3300"/>
                </a:lnTo>
                <a:lnTo>
                  <a:pt x="3546" y="3284"/>
                </a:lnTo>
                <a:lnTo>
                  <a:pt x="3562" y="3267"/>
                </a:lnTo>
                <a:lnTo>
                  <a:pt x="3575" y="3249"/>
                </a:lnTo>
                <a:lnTo>
                  <a:pt x="3588" y="3230"/>
                </a:lnTo>
                <a:lnTo>
                  <a:pt x="3601" y="3211"/>
                </a:lnTo>
                <a:lnTo>
                  <a:pt x="3614" y="3190"/>
                </a:lnTo>
                <a:lnTo>
                  <a:pt x="3624" y="3170"/>
                </a:lnTo>
                <a:lnTo>
                  <a:pt x="3634" y="3148"/>
                </a:lnTo>
                <a:lnTo>
                  <a:pt x="3643" y="3124"/>
                </a:lnTo>
                <a:lnTo>
                  <a:pt x="3652" y="3101"/>
                </a:lnTo>
                <a:lnTo>
                  <a:pt x="3659" y="3077"/>
                </a:lnTo>
                <a:lnTo>
                  <a:pt x="3665" y="3052"/>
                </a:lnTo>
                <a:lnTo>
                  <a:pt x="3669" y="3026"/>
                </a:lnTo>
                <a:lnTo>
                  <a:pt x="3674" y="3000"/>
                </a:lnTo>
                <a:lnTo>
                  <a:pt x="3676" y="2972"/>
                </a:lnTo>
                <a:lnTo>
                  <a:pt x="3678" y="2944"/>
                </a:lnTo>
                <a:lnTo>
                  <a:pt x="3678" y="2916"/>
                </a:lnTo>
                <a:close/>
                <a:moveTo>
                  <a:pt x="4120" y="1440"/>
                </a:moveTo>
                <a:lnTo>
                  <a:pt x="4684" y="1440"/>
                </a:lnTo>
                <a:lnTo>
                  <a:pt x="5179" y="3056"/>
                </a:lnTo>
                <a:lnTo>
                  <a:pt x="5716" y="1433"/>
                </a:lnTo>
                <a:lnTo>
                  <a:pt x="6166" y="1433"/>
                </a:lnTo>
                <a:lnTo>
                  <a:pt x="6703" y="3056"/>
                </a:lnTo>
                <a:lnTo>
                  <a:pt x="7197" y="1440"/>
                </a:lnTo>
                <a:lnTo>
                  <a:pt x="7748" y="1440"/>
                </a:lnTo>
                <a:lnTo>
                  <a:pt x="6931" y="3843"/>
                </a:lnTo>
                <a:lnTo>
                  <a:pt x="6474" y="3843"/>
                </a:lnTo>
                <a:lnTo>
                  <a:pt x="5935" y="2282"/>
                </a:lnTo>
                <a:lnTo>
                  <a:pt x="5394" y="3843"/>
                </a:lnTo>
                <a:lnTo>
                  <a:pt x="4937" y="3843"/>
                </a:lnTo>
                <a:lnTo>
                  <a:pt x="4120" y="1440"/>
                </a:lnTo>
                <a:close/>
                <a:moveTo>
                  <a:pt x="7737" y="2640"/>
                </a:moveTo>
                <a:lnTo>
                  <a:pt x="7737" y="2633"/>
                </a:lnTo>
                <a:lnTo>
                  <a:pt x="7737" y="2633"/>
                </a:lnTo>
                <a:lnTo>
                  <a:pt x="7737" y="2601"/>
                </a:lnTo>
                <a:lnTo>
                  <a:pt x="7739" y="2570"/>
                </a:lnTo>
                <a:lnTo>
                  <a:pt x="7741" y="2539"/>
                </a:lnTo>
                <a:lnTo>
                  <a:pt x="7743" y="2507"/>
                </a:lnTo>
                <a:lnTo>
                  <a:pt x="7747" y="2476"/>
                </a:lnTo>
                <a:lnTo>
                  <a:pt x="7751" y="2446"/>
                </a:lnTo>
                <a:lnTo>
                  <a:pt x="7756" y="2415"/>
                </a:lnTo>
                <a:lnTo>
                  <a:pt x="7762" y="2385"/>
                </a:lnTo>
                <a:lnTo>
                  <a:pt x="7769" y="2355"/>
                </a:lnTo>
                <a:lnTo>
                  <a:pt x="7776" y="2326"/>
                </a:lnTo>
                <a:lnTo>
                  <a:pt x="7784" y="2296"/>
                </a:lnTo>
                <a:lnTo>
                  <a:pt x="7792" y="2267"/>
                </a:lnTo>
                <a:lnTo>
                  <a:pt x="7801" y="2238"/>
                </a:lnTo>
                <a:lnTo>
                  <a:pt x="7812" y="2210"/>
                </a:lnTo>
                <a:lnTo>
                  <a:pt x="7822" y="2182"/>
                </a:lnTo>
                <a:lnTo>
                  <a:pt x="7832" y="2154"/>
                </a:lnTo>
                <a:lnTo>
                  <a:pt x="7845" y="2126"/>
                </a:lnTo>
                <a:lnTo>
                  <a:pt x="7858" y="2100"/>
                </a:lnTo>
                <a:lnTo>
                  <a:pt x="7871" y="2073"/>
                </a:lnTo>
                <a:lnTo>
                  <a:pt x="7884" y="2046"/>
                </a:lnTo>
                <a:lnTo>
                  <a:pt x="7898" y="2020"/>
                </a:lnTo>
                <a:lnTo>
                  <a:pt x="7915" y="1994"/>
                </a:lnTo>
                <a:lnTo>
                  <a:pt x="7930" y="1969"/>
                </a:lnTo>
                <a:lnTo>
                  <a:pt x="7946" y="1945"/>
                </a:lnTo>
                <a:lnTo>
                  <a:pt x="7963" y="1920"/>
                </a:lnTo>
                <a:lnTo>
                  <a:pt x="7980" y="1896"/>
                </a:lnTo>
                <a:lnTo>
                  <a:pt x="7999" y="1872"/>
                </a:lnTo>
                <a:lnTo>
                  <a:pt x="8017" y="1849"/>
                </a:lnTo>
                <a:lnTo>
                  <a:pt x="8037" y="1827"/>
                </a:lnTo>
                <a:lnTo>
                  <a:pt x="8057" y="1805"/>
                </a:lnTo>
                <a:lnTo>
                  <a:pt x="8076" y="1783"/>
                </a:lnTo>
                <a:lnTo>
                  <a:pt x="8097" y="1761"/>
                </a:lnTo>
                <a:lnTo>
                  <a:pt x="8119" y="1740"/>
                </a:lnTo>
                <a:lnTo>
                  <a:pt x="8141" y="1721"/>
                </a:lnTo>
                <a:lnTo>
                  <a:pt x="8163" y="1701"/>
                </a:lnTo>
                <a:lnTo>
                  <a:pt x="8186" y="1681"/>
                </a:lnTo>
                <a:lnTo>
                  <a:pt x="8211" y="1663"/>
                </a:lnTo>
                <a:lnTo>
                  <a:pt x="8235" y="1645"/>
                </a:lnTo>
                <a:lnTo>
                  <a:pt x="8259" y="1627"/>
                </a:lnTo>
                <a:lnTo>
                  <a:pt x="8284" y="1611"/>
                </a:lnTo>
                <a:lnTo>
                  <a:pt x="8309" y="1593"/>
                </a:lnTo>
                <a:lnTo>
                  <a:pt x="8336" y="1578"/>
                </a:lnTo>
                <a:lnTo>
                  <a:pt x="8362" y="1563"/>
                </a:lnTo>
                <a:lnTo>
                  <a:pt x="8389" y="1548"/>
                </a:lnTo>
                <a:lnTo>
                  <a:pt x="8417" y="1535"/>
                </a:lnTo>
                <a:lnTo>
                  <a:pt x="8444" y="1521"/>
                </a:lnTo>
                <a:lnTo>
                  <a:pt x="8472" y="1508"/>
                </a:lnTo>
                <a:lnTo>
                  <a:pt x="8501" y="1496"/>
                </a:lnTo>
                <a:lnTo>
                  <a:pt x="8530" y="1485"/>
                </a:lnTo>
                <a:lnTo>
                  <a:pt x="8560" y="1474"/>
                </a:lnTo>
                <a:lnTo>
                  <a:pt x="8589" y="1464"/>
                </a:lnTo>
                <a:lnTo>
                  <a:pt x="8620" y="1455"/>
                </a:lnTo>
                <a:lnTo>
                  <a:pt x="8650" y="1446"/>
                </a:lnTo>
                <a:lnTo>
                  <a:pt x="8682" y="1437"/>
                </a:lnTo>
                <a:lnTo>
                  <a:pt x="8713" y="1431"/>
                </a:lnTo>
                <a:lnTo>
                  <a:pt x="8745" y="1424"/>
                </a:lnTo>
                <a:lnTo>
                  <a:pt x="8777" y="1418"/>
                </a:lnTo>
                <a:lnTo>
                  <a:pt x="8809" y="1413"/>
                </a:lnTo>
                <a:lnTo>
                  <a:pt x="8842" y="1409"/>
                </a:lnTo>
                <a:lnTo>
                  <a:pt x="8875" y="1405"/>
                </a:lnTo>
                <a:lnTo>
                  <a:pt x="8908" y="1403"/>
                </a:lnTo>
                <a:lnTo>
                  <a:pt x="8943" y="1400"/>
                </a:lnTo>
                <a:lnTo>
                  <a:pt x="8977" y="1399"/>
                </a:lnTo>
                <a:lnTo>
                  <a:pt x="9011" y="1398"/>
                </a:lnTo>
                <a:lnTo>
                  <a:pt x="9011" y="1398"/>
                </a:lnTo>
                <a:lnTo>
                  <a:pt x="9046" y="1399"/>
                </a:lnTo>
                <a:lnTo>
                  <a:pt x="9080" y="1400"/>
                </a:lnTo>
                <a:lnTo>
                  <a:pt x="9113" y="1403"/>
                </a:lnTo>
                <a:lnTo>
                  <a:pt x="9147" y="1405"/>
                </a:lnTo>
                <a:lnTo>
                  <a:pt x="9180" y="1409"/>
                </a:lnTo>
                <a:lnTo>
                  <a:pt x="9213" y="1413"/>
                </a:lnTo>
                <a:lnTo>
                  <a:pt x="9245" y="1418"/>
                </a:lnTo>
                <a:lnTo>
                  <a:pt x="9278" y="1424"/>
                </a:lnTo>
                <a:lnTo>
                  <a:pt x="9309" y="1431"/>
                </a:lnTo>
                <a:lnTo>
                  <a:pt x="9340" y="1437"/>
                </a:lnTo>
                <a:lnTo>
                  <a:pt x="9371" y="1446"/>
                </a:lnTo>
                <a:lnTo>
                  <a:pt x="9403" y="1454"/>
                </a:lnTo>
                <a:lnTo>
                  <a:pt x="9433" y="1463"/>
                </a:lnTo>
                <a:lnTo>
                  <a:pt x="9462" y="1473"/>
                </a:lnTo>
                <a:lnTo>
                  <a:pt x="9492" y="1484"/>
                </a:lnTo>
                <a:lnTo>
                  <a:pt x="9521" y="1495"/>
                </a:lnTo>
                <a:lnTo>
                  <a:pt x="9549" y="1507"/>
                </a:lnTo>
                <a:lnTo>
                  <a:pt x="9577" y="1519"/>
                </a:lnTo>
                <a:lnTo>
                  <a:pt x="9605" y="1533"/>
                </a:lnTo>
                <a:lnTo>
                  <a:pt x="9632" y="1547"/>
                </a:lnTo>
                <a:lnTo>
                  <a:pt x="9658" y="1561"/>
                </a:lnTo>
                <a:lnTo>
                  <a:pt x="9685" y="1576"/>
                </a:lnTo>
                <a:lnTo>
                  <a:pt x="9711" y="1592"/>
                </a:lnTo>
                <a:lnTo>
                  <a:pt x="9736" y="1608"/>
                </a:lnTo>
                <a:lnTo>
                  <a:pt x="9761" y="1625"/>
                </a:lnTo>
                <a:lnTo>
                  <a:pt x="9786" y="1642"/>
                </a:lnTo>
                <a:lnTo>
                  <a:pt x="9810" y="1660"/>
                </a:lnTo>
                <a:lnTo>
                  <a:pt x="9833" y="1679"/>
                </a:lnTo>
                <a:lnTo>
                  <a:pt x="9856" y="1697"/>
                </a:lnTo>
                <a:lnTo>
                  <a:pt x="9878" y="1717"/>
                </a:lnTo>
                <a:lnTo>
                  <a:pt x="9900" y="1738"/>
                </a:lnTo>
                <a:lnTo>
                  <a:pt x="9921" y="1758"/>
                </a:lnTo>
                <a:lnTo>
                  <a:pt x="9942" y="1779"/>
                </a:lnTo>
                <a:lnTo>
                  <a:pt x="9963" y="1800"/>
                </a:lnTo>
                <a:lnTo>
                  <a:pt x="9982" y="1822"/>
                </a:lnTo>
                <a:lnTo>
                  <a:pt x="10001" y="1845"/>
                </a:lnTo>
                <a:lnTo>
                  <a:pt x="10019" y="1868"/>
                </a:lnTo>
                <a:lnTo>
                  <a:pt x="10038" y="1892"/>
                </a:lnTo>
                <a:lnTo>
                  <a:pt x="10055" y="1916"/>
                </a:lnTo>
                <a:lnTo>
                  <a:pt x="10071" y="1940"/>
                </a:lnTo>
                <a:lnTo>
                  <a:pt x="10088" y="1964"/>
                </a:lnTo>
                <a:lnTo>
                  <a:pt x="10104" y="1990"/>
                </a:lnTo>
                <a:lnTo>
                  <a:pt x="10119" y="2015"/>
                </a:lnTo>
                <a:lnTo>
                  <a:pt x="10133" y="2041"/>
                </a:lnTo>
                <a:lnTo>
                  <a:pt x="10147" y="2067"/>
                </a:lnTo>
                <a:lnTo>
                  <a:pt x="10159" y="2094"/>
                </a:lnTo>
                <a:lnTo>
                  <a:pt x="10172" y="2120"/>
                </a:lnTo>
                <a:lnTo>
                  <a:pt x="10184" y="2148"/>
                </a:lnTo>
                <a:lnTo>
                  <a:pt x="10195" y="2176"/>
                </a:lnTo>
                <a:lnTo>
                  <a:pt x="10206" y="2204"/>
                </a:lnTo>
                <a:lnTo>
                  <a:pt x="10215" y="2232"/>
                </a:lnTo>
                <a:lnTo>
                  <a:pt x="10224" y="2261"/>
                </a:lnTo>
                <a:lnTo>
                  <a:pt x="10233" y="2290"/>
                </a:lnTo>
                <a:lnTo>
                  <a:pt x="10240" y="2319"/>
                </a:lnTo>
                <a:lnTo>
                  <a:pt x="10247" y="2349"/>
                </a:lnTo>
                <a:lnTo>
                  <a:pt x="10254" y="2379"/>
                </a:lnTo>
                <a:lnTo>
                  <a:pt x="10260" y="2409"/>
                </a:lnTo>
                <a:lnTo>
                  <a:pt x="10265" y="2439"/>
                </a:lnTo>
                <a:lnTo>
                  <a:pt x="10269" y="2469"/>
                </a:lnTo>
                <a:lnTo>
                  <a:pt x="10271" y="2500"/>
                </a:lnTo>
                <a:lnTo>
                  <a:pt x="10275" y="2532"/>
                </a:lnTo>
                <a:lnTo>
                  <a:pt x="10276" y="2563"/>
                </a:lnTo>
                <a:lnTo>
                  <a:pt x="10277" y="2594"/>
                </a:lnTo>
                <a:lnTo>
                  <a:pt x="10278" y="2626"/>
                </a:lnTo>
                <a:lnTo>
                  <a:pt x="10278" y="2633"/>
                </a:lnTo>
                <a:lnTo>
                  <a:pt x="10278" y="2633"/>
                </a:lnTo>
                <a:lnTo>
                  <a:pt x="10277" y="2665"/>
                </a:lnTo>
                <a:lnTo>
                  <a:pt x="10276" y="2697"/>
                </a:lnTo>
                <a:lnTo>
                  <a:pt x="10275" y="2728"/>
                </a:lnTo>
                <a:lnTo>
                  <a:pt x="10271" y="2759"/>
                </a:lnTo>
                <a:lnTo>
                  <a:pt x="10268" y="2789"/>
                </a:lnTo>
                <a:lnTo>
                  <a:pt x="10265" y="2821"/>
                </a:lnTo>
                <a:lnTo>
                  <a:pt x="10259" y="2851"/>
                </a:lnTo>
                <a:lnTo>
                  <a:pt x="10254" y="2881"/>
                </a:lnTo>
                <a:lnTo>
                  <a:pt x="10247" y="2911"/>
                </a:lnTo>
                <a:lnTo>
                  <a:pt x="10240" y="2941"/>
                </a:lnTo>
                <a:lnTo>
                  <a:pt x="10232" y="2970"/>
                </a:lnTo>
                <a:lnTo>
                  <a:pt x="10224" y="2999"/>
                </a:lnTo>
                <a:lnTo>
                  <a:pt x="10215" y="3027"/>
                </a:lnTo>
                <a:lnTo>
                  <a:pt x="10204" y="3056"/>
                </a:lnTo>
                <a:lnTo>
                  <a:pt x="10194" y="3084"/>
                </a:lnTo>
                <a:lnTo>
                  <a:pt x="10182" y="3112"/>
                </a:lnTo>
                <a:lnTo>
                  <a:pt x="10171" y="3139"/>
                </a:lnTo>
                <a:lnTo>
                  <a:pt x="10158" y="3167"/>
                </a:lnTo>
                <a:lnTo>
                  <a:pt x="10145" y="3194"/>
                </a:lnTo>
                <a:lnTo>
                  <a:pt x="10131" y="3220"/>
                </a:lnTo>
                <a:lnTo>
                  <a:pt x="10116" y="3246"/>
                </a:lnTo>
                <a:lnTo>
                  <a:pt x="10101" y="3272"/>
                </a:lnTo>
                <a:lnTo>
                  <a:pt x="10086" y="3297"/>
                </a:lnTo>
                <a:lnTo>
                  <a:pt x="10070" y="3322"/>
                </a:lnTo>
                <a:lnTo>
                  <a:pt x="10053" y="3346"/>
                </a:lnTo>
                <a:lnTo>
                  <a:pt x="10035" y="3371"/>
                </a:lnTo>
                <a:lnTo>
                  <a:pt x="10017" y="3394"/>
                </a:lnTo>
                <a:lnTo>
                  <a:pt x="9998" y="3417"/>
                </a:lnTo>
                <a:lnTo>
                  <a:pt x="9979" y="3440"/>
                </a:lnTo>
                <a:lnTo>
                  <a:pt x="9959" y="3462"/>
                </a:lnTo>
                <a:lnTo>
                  <a:pt x="9938" y="3484"/>
                </a:lnTo>
                <a:lnTo>
                  <a:pt x="9917" y="3505"/>
                </a:lnTo>
                <a:lnTo>
                  <a:pt x="9897" y="3525"/>
                </a:lnTo>
                <a:lnTo>
                  <a:pt x="9875" y="3546"/>
                </a:lnTo>
                <a:lnTo>
                  <a:pt x="9851" y="3566"/>
                </a:lnTo>
                <a:lnTo>
                  <a:pt x="9828" y="3584"/>
                </a:lnTo>
                <a:lnTo>
                  <a:pt x="9805" y="3603"/>
                </a:lnTo>
                <a:lnTo>
                  <a:pt x="9781" y="3621"/>
                </a:lnTo>
                <a:lnTo>
                  <a:pt x="9757" y="3639"/>
                </a:lnTo>
                <a:lnTo>
                  <a:pt x="9731" y="3656"/>
                </a:lnTo>
                <a:lnTo>
                  <a:pt x="9706" y="3672"/>
                </a:lnTo>
                <a:lnTo>
                  <a:pt x="9680" y="3688"/>
                </a:lnTo>
                <a:lnTo>
                  <a:pt x="9654" y="3703"/>
                </a:lnTo>
                <a:lnTo>
                  <a:pt x="9627" y="3718"/>
                </a:lnTo>
                <a:lnTo>
                  <a:pt x="9599" y="3732"/>
                </a:lnTo>
                <a:lnTo>
                  <a:pt x="9571" y="3745"/>
                </a:lnTo>
                <a:lnTo>
                  <a:pt x="9544" y="3758"/>
                </a:lnTo>
                <a:lnTo>
                  <a:pt x="9515" y="3770"/>
                </a:lnTo>
                <a:lnTo>
                  <a:pt x="9486" y="3782"/>
                </a:lnTo>
                <a:lnTo>
                  <a:pt x="9456" y="3792"/>
                </a:lnTo>
                <a:lnTo>
                  <a:pt x="9426" y="3803"/>
                </a:lnTo>
                <a:lnTo>
                  <a:pt x="9396" y="3812"/>
                </a:lnTo>
                <a:lnTo>
                  <a:pt x="9365" y="3820"/>
                </a:lnTo>
                <a:lnTo>
                  <a:pt x="9334" y="3828"/>
                </a:lnTo>
                <a:lnTo>
                  <a:pt x="9303" y="3836"/>
                </a:lnTo>
                <a:lnTo>
                  <a:pt x="9271" y="3842"/>
                </a:lnTo>
                <a:lnTo>
                  <a:pt x="9239" y="3848"/>
                </a:lnTo>
                <a:lnTo>
                  <a:pt x="9206" y="3854"/>
                </a:lnTo>
                <a:lnTo>
                  <a:pt x="9173" y="3857"/>
                </a:lnTo>
                <a:lnTo>
                  <a:pt x="9140" y="3861"/>
                </a:lnTo>
                <a:lnTo>
                  <a:pt x="9106" y="3864"/>
                </a:lnTo>
                <a:lnTo>
                  <a:pt x="9073" y="3866"/>
                </a:lnTo>
                <a:lnTo>
                  <a:pt x="9039" y="3867"/>
                </a:lnTo>
                <a:lnTo>
                  <a:pt x="9004" y="3867"/>
                </a:lnTo>
                <a:lnTo>
                  <a:pt x="9004" y="3867"/>
                </a:lnTo>
                <a:lnTo>
                  <a:pt x="8970" y="3867"/>
                </a:lnTo>
                <a:lnTo>
                  <a:pt x="8936" y="3866"/>
                </a:lnTo>
                <a:lnTo>
                  <a:pt x="8903" y="3864"/>
                </a:lnTo>
                <a:lnTo>
                  <a:pt x="8869" y="3862"/>
                </a:lnTo>
                <a:lnTo>
                  <a:pt x="8836" y="3857"/>
                </a:lnTo>
                <a:lnTo>
                  <a:pt x="8803" y="3854"/>
                </a:lnTo>
                <a:lnTo>
                  <a:pt x="8771" y="3848"/>
                </a:lnTo>
                <a:lnTo>
                  <a:pt x="8738" y="3842"/>
                </a:lnTo>
                <a:lnTo>
                  <a:pt x="8707" y="3836"/>
                </a:lnTo>
                <a:lnTo>
                  <a:pt x="8675" y="3829"/>
                </a:lnTo>
                <a:lnTo>
                  <a:pt x="8645" y="3821"/>
                </a:lnTo>
                <a:lnTo>
                  <a:pt x="8613" y="3812"/>
                </a:lnTo>
                <a:lnTo>
                  <a:pt x="8583" y="3803"/>
                </a:lnTo>
                <a:lnTo>
                  <a:pt x="8553" y="3793"/>
                </a:lnTo>
                <a:lnTo>
                  <a:pt x="8524" y="3782"/>
                </a:lnTo>
                <a:lnTo>
                  <a:pt x="8495" y="3772"/>
                </a:lnTo>
                <a:lnTo>
                  <a:pt x="8466" y="3759"/>
                </a:lnTo>
                <a:lnTo>
                  <a:pt x="8439" y="3746"/>
                </a:lnTo>
                <a:lnTo>
                  <a:pt x="8411" y="3733"/>
                </a:lnTo>
                <a:lnTo>
                  <a:pt x="8384" y="3720"/>
                </a:lnTo>
                <a:lnTo>
                  <a:pt x="8357" y="3705"/>
                </a:lnTo>
                <a:lnTo>
                  <a:pt x="8331" y="3690"/>
                </a:lnTo>
                <a:lnTo>
                  <a:pt x="8304" y="3674"/>
                </a:lnTo>
                <a:lnTo>
                  <a:pt x="8279" y="3658"/>
                </a:lnTo>
                <a:lnTo>
                  <a:pt x="8255" y="3641"/>
                </a:lnTo>
                <a:lnTo>
                  <a:pt x="8230" y="3624"/>
                </a:lnTo>
                <a:lnTo>
                  <a:pt x="8206" y="3606"/>
                </a:lnTo>
                <a:lnTo>
                  <a:pt x="8183" y="3588"/>
                </a:lnTo>
                <a:lnTo>
                  <a:pt x="8160" y="3568"/>
                </a:lnTo>
                <a:lnTo>
                  <a:pt x="8138" y="3549"/>
                </a:lnTo>
                <a:lnTo>
                  <a:pt x="8116" y="3529"/>
                </a:lnTo>
                <a:lnTo>
                  <a:pt x="8094" y="3508"/>
                </a:lnTo>
                <a:lnTo>
                  <a:pt x="8074" y="3487"/>
                </a:lnTo>
                <a:lnTo>
                  <a:pt x="8053" y="3465"/>
                </a:lnTo>
                <a:lnTo>
                  <a:pt x="8034" y="3443"/>
                </a:lnTo>
                <a:lnTo>
                  <a:pt x="8015" y="3421"/>
                </a:lnTo>
                <a:lnTo>
                  <a:pt x="7996" y="3398"/>
                </a:lnTo>
                <a:lnTo>
                  <a:pt x="7978" y="3375"/>
                </a:lnTo>
                <a:lnTo>
                  <a:pt x="7961" y="3351"/>
                </a:lnTo>
                <a:lnTo>
                  <a:pt x="7943" y="3327"/>
                </a:lnTo>
                <a:lnTo>
                  <a:pt x="7927" y="3301"/>
                </a:lnTo>
                <a:lnTo>
                  <a:pt x="7912" y="3277"/>
                </a:lnTo>
                <a:lnTo>
                  <a:pt x="7897" y="3252"/>
                </a:lnTo>
                <a:lnTo>
                  <a:pt x="7883" y="3225"/>
                </a:lnTo>
                <a:lnTo>
                  <a:pt x="7869" y="3200"/>
                </a:lnTo>
                <a:lnTo>
                  <a:pt x="7855" y="3172"/>
                </a:lnTo>
                <a:lnTo>
                  <a:pt x="7844" y="3145"/>
                </a:lnTo>
                <a:lnTo>
                  <a:pt x="7831" y="3118"/>
                </a:lnTo>
                <a:lnTo>
                  <a:pt x="7821" y="3090"/>
                </a:lnTo>
                <a:lnTo>
                  <a:pt x="7810" y="3062"/>
                </a:lnTo>
                <a:lnTo>
                  <a:pt x="7800" y="3034"/>
                </a:lnTo>
                <a:lnTo>
                  <a:pt x="7791" y="3005"/>
                </a:lnTo>
                <a:lnTo>
                  <a:pt x="7783" y="2977"/>
                </a:lnTo>
                <a:lnTo>
                  <a:pt x="7776" y="2947"/>
                </a:lnTo>
                <a:lnTo>
                  <a:pt x="7768" y="2918"/>
                </a:lnTo>
                <a:lnTo>
                  <a:pt x="7762" y="2888"/>
                </a:lnTo>
                <a:lnTo>
                  <a:pt x="7756" y="2858"/>
                </a:lnTo>
                <a:lnTo>
                  <a:pt x="7751" y="2828"/>
                </a:lnTo>
                <a:lnTo>
                  <a:pt x="7747" y="2796"/>
                </a:lnTo>
                <a:lnTo>
                  <a:pt x="7743" y="2765"/>
                </a:lnTo>
                <a:lnTo>
                  <a:pt x="7741" y="2734"/>
                </a:lnTo>
                <a:lnTo>
                  <a:pt x="7739" y="2703"/>
                </a:lnTo>
                <a:lnTo>
                  <a:pt x="7737" y="2672"/>
                </a:lnTo>
                <a:lnTo>
                  <a:pt x="7737" y="2640"/>
                </a:lnTo>
                <a:close/>
                <a:moveTo>
                  <a:pt x="9729" y="2640"/>
                </a:moveTo>
                <a:lnTo>
                  <a:pt x="9729" y="2633"/>
                </a:lnTo>
                <a:lnTo>
                  <a:pt x="9729" y="2633"/>
                </a:lnTo>
                <a:lnTo>
                  <a:pt x="9728" y="2595"/>
                </a:lnTo>
                <a:lnTo>
                  <a:pt x="9725" y="2557"/>
                </a:lnTo>
                <a:lnTo>
                  <a:pt x="9721" y="2520"/>
                </a:lnTo>
                <a:lnTo>
                  <a:pt x="9715" y="2483"/>
                </a:lnTo>
                <a:lnTo>
                  <a:pt x="9707" y="2447"/>
                </a:lnTo>
                <a:lnTo>
                  <a:pt x="9698" y="2412"/>
                </a:lnTo>
                <a:lnTo>
                  <a:pt x="9687" y="2377"/>
                </a:lnTo>
                <a:lnTo>
                  <a:pt x="9674" y="2343"/>
                </a:lnTo>
                <a:lnTo>
                  <a:pt x="9661" y="2310"/>
                </a:lnTo>
                <a:lnTo>
                  <a:pt x="9646" y="2277"/>
                </a:lnTo>
                <a:lnTo>
                  <a:pt x="9629" y="2246"/>
                </a:lnTo>
                <a:lnTo>
                  <a:pt x="9611" y="2216"/>
                </a:lnTo>
                <a:lnTo>
                  <a:pt x="9591" y="2186"/>
                </a:lnTo>
                <a:lnTo>
                  <a:pt x="9570" y="2158"/>
                </a:lnTo>
                <a:lnTo>
                  <a:pt x="9548" y="2131"/>
                </a:lnTo>
                <a:lnTo>
                  <a:pt x="9525" y="2104"/>
                </a:lnTo>
                <a:lnTo>
                  <a:pt x="9501" y="2080"/>
                </a:lnTo>
                <a:lnTo>
                  <a:pt x="9474" y="2056"/>
                </a:lnTo>
                <a:lnTo>
                  <a:pt x="9448" y="2034"/>
                </a:lnTo>
                <a:lnTo>
                  <a:pt x="9420" y="2013"/>
                </a:lnTo>
                <a:lnTo>
                  <a:pt x="9390" y="1993"/>
                </a:lnTo>
                <a:lnTo>
                  <a:pt x="9360" y="1975"/>
                </a:lnTo>
                <a:lnTo>
                  <a:pt x="9328" y="1957"/>
                </a:lnTo>
                <a:lnTo>
                  <a:pt x="9296" y="1942"/>
                </a:lnTo>
                <a:lnTo>
                  <a:pt x="9263" y="1929"/>
                </a:lnTo>
                <a:lnTo>
                  <a:pt x="9229" y="1917"/>
                </a:lnTo>
                <a:lnTo>
                  <a:pt x="9193" y="1907"/>
                </a:lnTo>
                <a:lnTo>
                  <a:pt x="9157" y="1898"/>
                </a:lnTo>
                <a:lnTo>
                  <a:pt x="9120" y="1892"/>
                </a:lnTo>
                <a:lnTo>
                  <a:pt x="9082" y="1887"/>
                </a:lnTo>
                <a:lnTo>
                  <a:pt x="9044" y="1883"/>
                </a:lnTo>
                <a:lnTo>
                  <a:pt x="9004" y="1883"/>
                </a:lnTo>
                <a:lnTo>
                  <a:pt x="9004" y="1883"/>
                </a:lnTo>
                <a:lnTo>
                  <a:pt x="8965" y="1883"/>
                </a:lnTo>
                <a:lnTo>
                  <a:pt x="8927" y="1887"/>
                </a:lnTo>
                <a:lnTo>
                  <a:pt x="8889" y="1892"/>
                </a:lnTo>
                <a:lnTo>
                  <a:pt x="8852" y="1898"/>
                </a:lnTo>
                <a:lnTo>
                  <a:pt x="8816" y="1907"/>
                </a:lnTo>
                <a:lnTo>
                  <a:pt x="8781" y="1917"/>
                </a:lnTo>
                <a:lnTo>
                  <a:pt x="8746" y="1929"/>
                </a:lnTo>
                <a:lnTo>
                  <a:pt x="8714" y="1941"/>
                </a:lnTo>
                <a:lnTo>
                  <a:pt x="8682" y="1956"/>
                </a:lnTo>
                <a:lnTo>
                  <a:pt x="8650" y="1972"/>
                </a:lnTo>
                <a:lnTo>
                  <a:pt x="8620" y="1991"/>
                </a:lnTo>
                <a:lnTo>
                  <a:pt x="8591" y="2011"/>
                </a:lnTo>
                <a:lnTo>
                  <a:pt x="8564" y="2031"/>
                </a:lnTo>
                <a:lnTo>
                  <a:pt x="8537" y="2053"/>
                </a:lnTo>
                <a:lnTo>
                  <a:pt x="8512" y="2076"/>
                </a:lnTo>
                <a:lnTo>
                  <a:pt x="8487" y="2101"/>
                </a:lnTo>
                <a:lnTo>
                  <a:pt x="8464" y="2127"/>
                </a:lnTo>
                <a:lnTo>
                  <a:pt x="8442" y="2154"/>
                </a:lnTo>
                <a:lnTo>
                  <a:pt x="8421" y="2182"/>
                </a:lnTo>
                <a:lnTo>
                  <a:pt x="8403" y="2212"/>
                </a:lnTo>
                <a:lnTo>
                  <a:pt x="8384" y="2242"/>
                </a:lnTo>
                <a:lnTo>
                  <a:pt x="8368" y="2273"/>
                </a:lnTo>
                <a:lnTo>
                  <a:pt x="8353" y="2304"/>
                </a:lnTo>
                <a:lnTo>
                  <a:pt x="8340" y="2338"/>
                </a:lnTo>
                <a:lnTo>
                  <a:pt x="8328" y="2371"/>
                </a:lnTo>
                <a:lnTo>
                  <a:pt x="8317" y="2406"/>
                </a:lnTo>
                <a:lnTo>
                  <a:pt x="8308" y="2440"/>
                </a:lnTo>
                <a:lnTo>
                  <a:pt x="8301" y="2476"/>
                </a:lnTo>
                <a:lnTo>
                  <a:pt x="8295" y="2513"/>
                </a:lnTo>
                <a:lnTo>
                  <a:pt x="8291" y="2550"/>
                </a:lnTo>
                <a:lnTo>
                  <a:pt x="8288" y="2588"/>
                </a:lnTo>
                <a:lnTo>
                  <a:pt x="8287" y="2626"/>
                </a:lnTo>
                <a:lnTo>
                  <a:pt x="8287" y="2633"/>
                </a:lnTo>
                <a:lnTo>
                  <a:pt x="8287" y="2633"/>
                </a:lnTo>
                <a:lnTo>
                  <a:pt x="8288" y="2672"/>
                </a:lnTo>
                <a:lnTo>
                  <a:pt x="8291" y="2708"/>
                </a:lnTo>
                <a:lnTo>
                  <a:pt x="8295" y="2747"/>
                </a:lnTo>
                <a:lnTo>
                  <a:pt x="8301" y="2782"/>
                </a:lnTo>
                <a:lnTo>
                  <a:pt x="8309" y="2819"/>
                </a:lnTo>
                <a:lnTo>
                  <a:pt x="8318" y="2854"/>
                </a:lnTo>
                <a:lnTo>
                  <a:pt x="8329" y="2889"/>
                </a:lnTo>
                <a:lnTo>
                  <a:pt x="8341" y="2923"/>
                </a:lnTo>
                <a:lnTo>
                  <a:pt x="8354" y="2956"/>
                </a:lnTo>
                <a:lnTo>
                  <a:pt x="8370" y="2988"/>
                </a:lnTo>
                <a:lnTo>
                  <a:pt x="8387" y="3019"/>
                </a:lnTo>
                <a:lnTo>
                  <a:pt x="8405" y="3051"/>
                </a:lnTo>
                <a:lnTo>
                  <a:pt x="8425" y="3079"/>
                </a:lnTo>
                <a:lnTo>
                  <a:pt x="8446" y="3108"/>
                </a:lnTo>
                <a:lnTo>
                  <a:pt x="8468" y="3136"/>
                </a:lnTo>
                <a:lnTo>
                  <a:pt x="8491" y="3161"/>
                </a:lnTo>
                <a:lnTo>
                  <a:pt x="8515" y="3187"/>
                </a:lnTo>
                <a:lnTo>
                  <a:pt x="8540" y="3210"/>
                </a:lnTo>
                <a:lnTo>
                  <a:pt x="8568" y="3233"/>
                </a:lnTo>
                <a:lnTo>
                  <a:pt x="8596" y="3254"/>
                </a:lnTo>
                <a:lnTo>
                  <a:pt x="8625" y="3274"/>
                </a:lnTo>
                <a:lnTo>
                  <a:pt x="8656" y="3292"/>
                </a:lnTo>
                <a:lnTo>
                  <a:pt x="8687" y="3308"/>
                </a:lnTo>
                <a:lnTo>
                  <a:pt x="8720" y="3323"/>
                </a:lnTo>
                <a:lnTo>
                  <a:pt x="8753" y="3337"/>
                </a:lnTo>
                <a:lnTo>
                  <a:pt x="8787" y="3349"/>
                </a:lnTo>
                <a:lnTo>
                  <a:pt x="8823" y="3359"/>
                </a:lnTo>
                <a:lnTo>
                  <a:pt x="8859" y="3368"/>
                </a:lnTo>
                <a:lnTo>
                  <a:pt x="8896" y="3374"/>
                </a:lnTo>
                <a:lnTo>
                  <a:pt x="8934" y="3380"/>
                </a:lnTo>
                <a:lnTo>
                  <a:pt x="8972" y="3382"/>
                </a:lnTo>
                <a:lnTo>
                  <a:pt x="9011" y="3383"/>
                </a:lnTo>
                <a:lnTo>
                  <a:pt x="9011" y="3383"/>
                </a:lnTo>
                <a:lnTo>
                  <a:pt x="9051" y="3382"/>
                </a:lnTo>
                <a:lnTo>
                  <a:pt x="9089" y="3380"/>
                </a:lnTo>
                <a:lnTo>
                  <a:pt x="9127" y="3375"/>
                </a:lnTo>
                <a:lnTo>
                  <a:pt x="9164" y="3368"/>
                </a:lnTo>
                <a:lnTo>
                  <a:pt x="9200" y="3360"/>
                </a:lnTo>
                <a:lnTo>
                  <a:pt x="9235" y="3350"/>
                </a:lnTo>
                <a:lnTo>
                  <a:pt x="9268" y="3338"/>
                </a:lnTo>
                <a:lnTo>
                  <a:pt x="9302" y="3324"/>
                </a:lnTo>
                <a:lnTo>
                  <a:pt x="9334" y="3309"/>
                </a:lnTo>
                <a:lnTo>
                  <a:pt x="9365" y="3293"/>
                </a:lnTo>
                <a:lnTo>
                  <a:pt x="9396" y="3276"/>
                </a:lnTo>
                <a:lnTo>
                  <a:pt x="9425" y="3256"/>
                </a:lnTo>
                <a:lnTo>
                  <a:pt x="9452" y="3235"/>
                </a:lnTo>
                <a:lnTo>
                  <a:pt x="9479" y="3213"/>
                </a:lnTo>
                <a:lnTo>
                  <a:pt x="9504" y="3189"/>
                </a:lnTo>
                <a:lnTo>
                  <a:pt x="9529" y="3165"/>
                </a:lnTo>
                <a:lnTo>
                  <a:pt x="9552" y="3139"/>
                </a:lnTo>
                <a:lnTo>
                  <a:pt x="9574" y="3112"/>
                </a:lnTo>
                <a:lnTo>
                  <a:pt x="9593" y="3084"/>
                </a:lnTo>
                <a:lnTo>
                  <a:pt x="9613" y="3055"/>
                </a:lnTo>
                <a:lnTo>
                  <a:pt x="9630" y="3025"/>
                </a:lnTo>
                <a:lnTo>
                  <a:pt x="9648" y="2994"/>
                </a:lnTo>
                <a:lnTo>
                  <a:pt x="9663" y="2962"/>
                </a:lnTo>
                <a:lnTo>
                  <a:pt x="9676" y="2929"/>
                </a:lnTo>
                <a:lnTo>
                  <a:pt x="9688" y="2895"/>
                </a:lnTo>
                <a:lnTo>
                  <a:pt x="9699" y="2861"/>
                </a:lnTo>
                <a:lnTo>
                  <a:pt x="9708" y="2825"/>
                </a:lnTo>
                <a:lnTo>
                  <a:pt x="9715" y="2789"/>
                </a:lnTo>
                <a:lnTo>
                  <a:pt x="9721" y="2752"/>
                </a:lnTo>
                <a:lnTo>
                  <a:pt x="9725" y="2715"/>
                </a:lnTo>
                <a:lnTo>
                  <a:pt x="9728" y="2678"/>
                </a:lnTo>
                <a:lnTo>
                  <a:pt x="9729" y="2640"/>
                </a:lnTo>
                <a:close/>
                <a:moveTo>
                  <a:pt x="10572" y="1440"/>
                </a:moveTo>
                <a:lnTo>
                  <a:pt x="11665" y="1440"/>
                </a:lnTo>
                <a:lnTo>
                  <a:pt x="11665" y="1440"/>
                </a:lnTo>
                <a:lnTo>
                  <a:pt x="11720" y="1441"/>
                </a:lnTo>
                <a:lnTo>
                  <a:pt x="11776" y="1443"/>
                </a:lnTo>
                <a:lnTo>
                  <a:pt x="11828" y="1449"/>
                </a:lnTo>
                <a:lnTo>
                  <a:pt x="11880" y="1456"/>
                </a:lnTo>
                <a:lnTo>
                  <a:pt x="11930" y="1464"/>
                </a:lnTo>
                <a:lnTo>
                  <a:pt x="11977" y="1474"/>
                </a:lnTo>
                <a:lnTo>
                  <a:pt x="12023" y="1487"/>
                </a:lnTo>
                <a:lnTo>
                  <a:pt x="12067" y="1502"/>
                </a:lnTo>
                <a:lnTo>
                  <a:pt x="12110" y="1518"/>
                </a:lnTo>
                <a:lnTo>
                  <a:pt x="12152" y="1536"/>
                </a:lnTo>
                <a:lnTo>
                  <a:pt x="12191" y="1556"/>
                </a:lnTo>
                <a:lnTo>
                  <a:pt x="12228" y="1577"/>
                </a:lnTo>
                <a:lnTo>
                  <a:pt x="12264" y="1602"/>
                </a:lnTo>
                <a:lnTo>
                  <a:pt x="12299" y="1626"/>
                </a:lnTo>
                <a:lnTo>
                  <a:pt x="12331" y="1654"/>
                </a:lnTo>
                <a:lnTo>
                  <a:pt x="12361" y="1681"/>
                </a:lnTo>
                <a:lnTo>
                  <a:pt x="12361" y="1681"/>
                </a:lnTo>
                <a:lnTo>
                  <a:pt x="12386" y="1708"/>
                </a:lnTo>
                <a:lnTo>
                  <a:pt x="12409" y="1734"/>
                </a:lnTo>
                <a:lnTo>
                  <a:pt x="12429" y="1762"/>
                </a:lnTo>
                <a:lnTo>
                  <a:pt x="12449" y="1791"/>
                </a:lnTo>
                <a:lnTo>
                  <a:pt x="12468" y="1822"/>
                </a:lnTo>
                <a:lnTo>
                  <a:pt x="12484" y="1853"/>
                </a:lnTo>
                <a:lnTo>
                  <a:pt x="12500" y="1886"/>
                </a:lnTo>
                <a:lnTo>
                  <a:pt x="12514" y="1920"/>
                </a:lnTo>
                <a:lnTo>
                  <a:pt x="12526" y="1955"/>
                </a:lnTo>
                <a:lnTo>
                  <a:pt x="12536" y="1991"/>
                </a:lnTo>
                <a:lnTo>
                  <a:pt x="12545" y="2028"/>
                </a:lnTo>
                <a:lnTo>
                  <a:pt x="12553" y="2066"/>
                </a:lnTo>
                <a:lnTo>
                  <a:pt x="12559" y="2105"/>
                </a:lnTo>
                <a:lnTo>
                  <a:pt x="12563" y="2145"/>
                </a:lnTo>
                <a:lnTo>
                  <a:pt x="12565" y="2185"/>
                </a:lnTo>
                <a:lnTo>
                  <a:pt x="12566" y="2228"/>
                </a:lnTo>
                <a:lnTo>
                  <a:pt x="12566" y="2234"/>
                </a:lnTo>
                <a:lnTo>
                  <a:pt x="12566" y="2234"/>
                </a:lnTo>
                <a:lnTo>
                  <a:pt x="12565" y="2269"/>
                </a:lnTo>
                <a:lnTo>
                  <a:pt x="12564" y="2305"/>
                </a:lnTo>
                <a:lnTo>
                  <a:pt x="12560" y="2339"/>
                </a:lnTo>
                <a:lnTo>
                  <a:pt x="12557" y="2372"/>
                </a:lnTo>
                <a:lnTo>
                  <a:pt x="12551" y="2405"/>
                </a:lnTo>
                <a:lnTo>
                  <a:pt x="12545" y="2436"/>
                </a:lnTo>
                <a:lnTo>
                  <a:pt x="12537" y="2467"/>
                </a:lnTo>
                <a:lnTo>
                  <a:pt x="12529" y="2496"/>
                </a:lnTo>
                <a:lnTo>
                  <a:pt x="12519" y="2526"/>
                </a:lnTo>
                <a:lnTo>
                  <a:pt x="12508" y="2554"/>
                </a:lnTo>
                <a:lnTo>
                  <a:pt x="12497" y="2581"/>
                </a:lnTo>
                <a:lnTo>
                  <a:pt x="12484" y="2608"/>
                </a:lnTo>
                <a:lnTo>
                  <a:pt x="12470" y="2633"/>
                </a:lnTo>
                <a:lnTo>
                  <a:pt x="12456" y="2659"/>
                </a:lnTo>
                <a:lnTo>
                  <a:pt x="12440" y="2683"/>
                </a:lnTo>
                <a:lnTo>
                  <a:pt x="12424" y="2706"/>
                </a:lnTo>
                <a:lnTo>
                  <a:pt x="12406" y="2729"/>
                </a:lnTo>
                <a:lnTo>
                  <a:pt x="12388" y="2751"/>
                </a:lnTo>
                <a:lnTo>
                  <a:pt x="12369" y="2772"/>
                </a:lnTo>
                <a:lnTo>
                  <a:pt x="12350" y="2792"/>
                </a:lnTo>
                <a:lnTo>
                  <a:pt x="12329" y="2811"/>
                </a:lnTo>
                <a:lnTo>
                  <a:pt x="12307" y="2830"/>
                </a:lnTo>
                <a:lnTo>
                  <a:pt x="12285" y="2848"/>
                </a:lnTo>
                <a:lnTo>
                  <a:pt x="12262" y="2866"/>
                </a:lnTo>
                <a:lnTo>
                  <a:pt x="12239" y="2882"/>
                </a:lnTo>
                <a:lnTo>
                  <a:pt x="12214" y="2897"/>
                </a:lnTo>
                <a:lnTo>
                  <a:pt x="12189" y="2912"/>
                </a:lnTo>
                <a:lnTo>
                  <a:pt x="12163" y="2926"/>
                </a:lnTo>
                <a:lnTo>
                  <a:pt x="12137" y="2940"/>
                </a:lnTo>
                <a:lnTo>
                  <a:pt x="12110" y="2951"/>
                </a:lnTo>
                <a:lnTo>
                  <a:pt x="12082" y="2963"/>
                </a:lnTo>
                <a:lnTo>
                  <a:pt x="12053" y="2974"/>
                </a:lnTo>
                <a:lnTo>
                  <a:pt x="12638" y="3827"/>
                </a:lnTo>
                <a:lnTo>
                  <a:pt x="12023" y="3827"/>
                </a:lnTo>
                <a:lnTo>
                  <a:pt x="11511" y="3063"/>
                </a:lnTo>
                <a:lnTo>
                  <a:pt x="11098" y="3063"/>
                </a:lnTo>
                <a:lnTo>
                  <a:pt x="11098" y="3827"/>
                </a:lnTo>
                <a:lnTo>
                  <a:pt x="10572" y="3827"/>
                </a:lnTo>
                <a:lnTo>
                  <a:pt x="10572" y="1440"/>
                </a:lnTo>
                <a:close/>
                <a:moveTo>
                  <a:pt x="11630" y="2599"/>
                </a:moveTo>
                <a:lnTo>
                  <a:pt x="11630" y="2599"/>
                </a:lnTo>
                <a:lnTo>
                  <a:pt x="11654" y="2599"/>
                </a:lnTo>
                <a:lnTo>
                  <a:pt x="11677" y="2598"/>
                </a:lnTo>
                <a:lnTo>
                  <a:pt x="11699" y="2595"/>
                </a:lnTo>
                <a:lnTo>
                  <a:pt x="11721" y="2593"/>
                </a:lnTo>
                <a:lnTo>
                  <a:pt x="11742" y="2589"/>
                </a:lnTo>
                <a:lnTo>
                  <a:pt x="11763" y="2585"/>
                </a:lnTo>
                <a:lnTo>
                  <a:pt x="11783" y="2580"/>
                </a:lnTo>
                <a:lnTo>
                  <a:pt x="11801" y="2574"/>
                </a:lnTo>
                <a:lnTo>
                  <a:pt x="11820" y="2569"/>
                </a:lnTo>
                <a:lnTo>
                  <a:pt x="11837" y="2562"/>
                </a:lnTo>
                <a:lnTo>
                  <a:pt x="11854" y="2554"/>
                </a:lnTo>
                <a:lnTo>
                  <a:pt x="11871" y="2546"/>
                </a:lnTo>
                <a:lnTo>
                  <a:pt x="11886" y="2536"/>
                </a:lnTo>
                <a:lnTo>
                  <a:pt x="11901" y="2527"/>
                </a:lnTo>
                <a:lnTo>
                  <a:pt x="11915" y="2517"/>
                </a:lnTo>
                <a:lnTo>
                  <a:pt x="11927" y="2505"/>
                </a:lnTo>
                <a:lnTo>
                  <a:pt x="11940" y="2495"/>
                </a:lnTo>
                <a:lnTo>
                  <a:pt x="11952" y="2482"/>
                </a:lnTo>
                <a:lnTo>
                  <a:pt x="11963" y="2469"/>
                </a:lnTo>
                <a:lnTo>
                  <a:pt x="11974" y="2457"/>
                </a:lnTo>
                <a:lnTo>
                  <a:pt x="11983" y="2443"/>
                </a:lnTo>
                <a:lnTo>
                  <a:pt x="11991" y="2429"/>
                </a:lnTo>
                <a:lnTo>
                  <a:pt x="11999" y="2414"/>
                </a:lnTo>
                <a:lnTo>
                  <a:pt x="12006" y="2399"/>
                </a:lnTo>
                <a:lnTo>
                  <a:pt x="12013" y="2384"/>
                </a:lnTo>
                <a:lnTo>
                  <a:pt x="12018" y="2368"/>
                </a:lnTo>
                <a:lnTo>
                  <a:pt x="12022" y="2350"/>
                </a:lnTo>
                <a:lnTo>
                  <a:pt x="12027" y="2334"/>
                </a:lnTo>
                <a:lnTo>
                  <a:pt x="12029" y="2317"/>
                </a:lnTo>
                <a:lnTo>
                  <a:pt x="12031" y="2298"/>
                </a:lnTo>
                <a:lnTo>
                  <a:pt x="12033" y="2280"/>
                </a:lnTo>
                <a:lnTo>
                  <a:pt x="12034" y="2261"/>
                </a:lnTo>
                <a:lnTo>
                  <a:pt x="12034" y="2254"/>
                </a:lnTo>
                <a:lnTo>
                  <a:pt x="12034" y="2254"/>
                </a:lnTo>
                <a:lnTo>
                  <a:pt x="12033" y="2234"/>
                </a:lnTo>
                <a:lnTo>
                  <a:pt x="12031" y="2214"/>
                </a:lnTo>
                <a:lnTo>
                  <a:pt x="12029" y="2194"/>
                </a:lnTo>
                <a:lnTo>
                  <a:pt x="12026" y="2176"/>
                </a:lnTo>
                <a:lnTo>
                  <a:pt x="12022" y="2157"/>
                </a:lnTo>
                <a:lnTo>
                  <a:pt x="12018" y="2140"/>
                </a:lnTo>
                <a:lnTo>
                  <a:pt x="12012" y="2123"/>
                </a:lnTo>
                <a:lnTo>
                  <a:pt x="12005" y="2106"/>
                </a:lnTo>
                <a:lnTo>
                  <a:pt x="11997" y="2090"/>
                </a:lnTo>
                <a:lnTo>
                  <a:pt x="11989" y="2075"/>
                </a:lnTo>
                <a:lnTo>
                  <a:pt x="11981" y="2061"/>
                </a:lnTo>
                <a:lnTo>
                  <a:pt x="11970" y="2048"/>
                </a:lnTo>
                <a:lnTo>
                  <a:pt x="11960" y="2035"/>
                </a:lnTo>
                <a:lnTo>
                  <a:pt x="11948" y="2022"/>
                </a:lnTo>
                <a:lnTo>
                  <a:pt x="11935" y="2011"/>
                </a:lnTo>
                <a:lnTo>
                  <a:pt x="11923" y="2000"/>
                </a:lnTo>
                <a:lnTo>
                  <a:pt x="11909" y="1990"/>
                </a:lnTo>
                <a:lnTo>
                  <a:pt x="11895" y="1979"/>
                </a:lnTo>
                <a:lnTo>
                  <a:pt x="11880" y="1970"/>
                </a:lnTo>
                <a:lnTo>
                  <a:pt x="11864" y="1962"/>
                </a:lnTo>
                <a:lnTo>
                  <a:pt x="11846" y="1954"/>
                </a:lnTo>
                <a:lnTo>
                  <a:pt x="11829" y="1947"/>
                </a:lnTo>
                <a:lnTo>
                  <a:pt x="11812" y="1941"/>
                </a:lnTo>
                <a:lnTo>
                  <a:pt x="11793" y="1935"/>
                </a:lnTo>
                <a:lnTo>
                  <a:pt x="11773" y="1930"/>
                </a:lnTo>
                <a:lnTo>
                  <a:pt x="11754" y="1926"/>
                </a:lnTo>
                <a:lnTo>
                  <a:pt x="11733" y="1922"/>
                </a:lnTo>
                <a:lnTo>
                  <a:pt x="11711" y="1919"/>
                </a:lnTo>
                <a:lnTo>
                  <a:pt x="11689" y="1917"/>
                </a:lnTo>
                <a:lnTo>
                  <a:pt x="11667" y="1915"/>
                </a:lnTo>
                <a:lnTo>
                  <a:pt x="11644" y="1914"/>
                </a:lnTo>
                <a:lnTo>
                  <a:pt x="11620" y="1914"/>
                </a:lnTo>
                <a:lnTo>
                  <a:pt x="11098" y="1914"/>
                </a:lnTo>
                <a:lnTo>
                  <a:pt x="11098" y="2599"/>
                </a:lnTo>
                <a:lnTo>
                  <a:pt x="11630" y="2599"/>
                </a:lnTo>
                <a:close/>
                <a:moveTo>
                  <a:pt x="12883" y="1440"/>
                </a:moveTo>
                <a:lnTo>
                  <a:pt x="13408" y="1440"/>
                </a:lnTo>
                <a:lnTo>
                  <a:pt x="13408" y="3349"/>
                </a:lnTo>
                <a:lnTo>
                  <a:pt x="14600" y="3349"/>
                </a:lnTo>
                <a:lnTo>
                  <a:pt x="14600" y="3827"/>
                </a:lnTo>
                <a:lnTo>
                  <a:pt x="12883" y="3827"/>
                </a:lnTo>
                <a:lnTo>
                  <a:pt x="12883" y="1440"/>
                </a:lnTo>
                <a:close/>
                <a:moveTo>
                  <a:pt x="14889" y="1440"/>
                </a:moveTo>
                <a:lnTo>
                  <a:pt x="15822" y="1440"/>
                </a:lnTo>
                <a:lnTo>
                  <a:pt x="15822" y="1440"/>
                </a:lnTo>
                <a:lnTo>
                  <a:pt x="15857" y="1440"/>
                </a:lnTo>
                <a:lnTo>
                  <a:pt x="15891" y="1441"/>
                </a:lnTo>
                <a:lnTo>
                  <a:pt x="15926" y="1443"/>
                </a:lnTo>
                <a:lnTo>
                  <a:pt x="15960" y="1446"/>
                </a:lnTo>
                <a:lnTo>
                  <a:pt x="15994" y="1449"/>
                </a:lnTo>
                <a:lnTo>
                  <a:pt x="16027" y="1452"/>
                </a:lnTo>
                <a:lnTo>
                  <a:pt x="16060" y="1457"/>
                </a:lnTo>
                <a:lnTo>
                  <a:pt x="16093" y="1463"/>
                </a:lnTo>
                <a:lnTo>
                  <a:pt x="16124" y="1469"/>
                </a:lnTo>
                <a:lnTo>
                  <a:pt x="16156" y="1476"/>
                </a:lnTo>
                <a:lnTo>
                  <a:pt x="16188" y="1484"/>
                </a:lnTo>
                <a:lnTo>
                  <a:pt x="16219" y="1492"/>
                </a:lnTo>
                <a:lnTo>
                  <a:pt x="16249" y="1500"/>
                </a:lnTo>
                <a:lnTo>
                  <a:pt x="16279" y="1510"/>
                </a:lnTo>
                <a:lnTo>
                  <a:pt x="16308" y="1519"/>
                </a:lnTo>
                <a:lnTo>
                  <a:pt x="16338" y="1531"/>
                </a:lnTo>
                <a:lnTo>
                  <a:pt x="16366" y="1541"/>
                </a:lnTo>
                <a:lnTo>
                  <a:pt x="16395" y="1554"/>
                </a:lnTo>
                <a:lnTo>
                  <a:pt x="16423" y="1567"/>
                </a:lnTo>
                <a:lnTo>
                  <a:pt x="16449" y="1580"/>
                </a:lnTo>
                <a:lnTo>
                  <a:pt x="16477" y="1593"/>
                </a:lnTo>
                <a:lnTo>
                  <a:pt x="16502" y="1607"/>
                </a:lnTo>
                <a:lnTo>
                  <a:pt x="16529" y="1622"/>
                </a:lnTo>
                <a:lnTo>
                  <a:pt x="16555" y="1637"/>
                </a:lnTo>
                <a:lnTo>
                  <a:pt x="16579" y="1654"/>
                </a:lnTo>
                <a:lnTo>
                  <a:pt x="16603" y="1671"/>
                </a:lnTo>
                <a:lnTo>
                  <a:pt x="16627" y="1687"/>
                </a:lnTo>
                <a:lnTo>
                  <a:pt x="16651" y="1706"/>
                </a:lnTo>
                <a:lnTo>
                  <a:pt x="16674" y="1723"/>
                </a:lnTo>
                <a:lnTo>
                  <a:pt x="16696" y="1742"/>
                </a:lnTo>
                <a:lnTo>
                  <a:pt x="16718" y="1761"/>
                </a:lnTo>
                <a:lnTo>
                  <a:pt x="16738" y="1781"/>
                </a:lnTo>
                <a:lnTo>
                  <a:pt x="16759" y="1801"/>
                </a:lnTo>
                <a:lnTo>
                  <a:pt x="16780" y="1822"/>
                </a:lnTo>
                <a:lnTo>
                  <a:pt x="16800" y="1843"/>
                </a:lnTo>
                <a:lnTo>
                  <a:pt x="16818" y="1865"/>
                </a:lnTo>
                <a:lnTo>
                  <a:pt x="16837" y="1887"/>
                </a:lnTo>
                <a:lnTo>
                  <a:pt x="16854" y="1909"/>
                </a:lnTo>
                <a:lnTo>
                  <a:pt x="16872" y="1932"/>
                </a:lnTo>
                <a:lnTo>
                  <a:pt x="16889" y="1955"/>
                </a:lnTo>
                <a:lnTo>
                  <a:pt x="16905" y="1979"/>
                </a:lnTo>
                <a:lnTo>
                  <a:pt x="16920" y="2004"/>
                </a:lnTo>
                <a:lnTo>
                  <a:pt x="16935" y="2028"/>
                </a:lnTo>
                <a:lnTo>
                  <a:pt x="16949" y="2053"/>
                </a:lnTo>
                <a:lnTo>
                  <a:pt x="16963" y="2079"/>
                </a:lnTo>
                <a:lnTo>
                  <a:pt x="16976" y="2104"/>
                </a:lnTo>
                <a:lnTo>
                  <a:pt x="16988" y="2131"/>
                </a:lnTo>
                <a:lnTo>
                  <a:pt x="17000" y="2157"/>
                </a:lnTo>
                <a:lnTo>
                  <a:pt x="17010" y="2184"/>
                </a:lnTo>
                <a:lnTo>
                  <a:pt x="17021" y="2212"/>
                </a:lnTo>
                <a:lnTo>
                  <a:pt x="17030" y="2239"/>
                </a:lnTo>
                <a:lnTo>
                  <a:pt x="17039" y="2267"/>
                </a:lnTo>
                <a:lnTo>
                  <a:pt x="17047" y="2296"/>
                </a:lnTo>
                <a:lnTo>
                  <a:pt x="17056" y="2324"/>
                </a:lnTo>
                <a:lnTo>
                  <a:pt x="17062" y="2353"/>
                </a:lnTo>
                <a:lnTo>
                  <a:pt x="17068" y="2383"/>
                </a:lnTo>
                <a:lnTo>
                  <a:pt x="17074" y="2412"/>
                </a:lnTo>
                <a:lnTo>
                  <a:pt x="17079" y="2442"/>
                </a:lnTo>
                <a:lnTo>
                  <a:pt x="17083" y="2472"/>
                </a:lnTo>
                <a:lnTo>
                  <a:pt x="17087" y="2502"/>
                </a:lnTo>
                <a:lnTo>
                  <a:pt x="17089" y="2533"/>
                </a:lnTo>
                <a:lnTo>
                  <a:pt x="17091" y="2564"/>
                </a:lnTo>
                <a:lnTo>
                  <a:pt x="17093" y="2595"/>
                </a:lnTo>
                <a:lnTo>
                  <a:pt x="17093" y="2626"/>
                </a:lnTo>
                <a:lnTo>
                  <a:pt x="17093" y="2633"/>
                </a:lnTo>
                <a:lnTo>
                  <a:pt x="17093" y="2633"/>
                </a:lnTo>
                <a:lnTo>
                  <a:pt x="17093" y="2665"/>
                </a:lnTo>
                <a:lnTo>
                  <a:pt x="17091" y="2696"/>
                </a:lnTo>
                <a:lnTo>
                  <a:pt x="17089" y="2727"/>
                </a:lnTo>
                <a:lnTo>
                  <a:pt x="17087" y="2757"/>
                </a:lnTo>
                <a:lnTo>
                  <a:pt x="17083" y="2788"/>
                </a:lnTo>
                <a:lnTo>
                  <a:pt x="17079" y="2818"/>
                </a:lnTo>
                <a:lnTo>
                  <a:pt x="17074" y="2847"/>
                </a:lnTo>
                <a:lnTo>
                  <a:pt x="17068" y="2877"/>
                </a:lnTo>
                <a:lnTo>
                  <a:pt x="17062" y="2906"/>
                </a:lnTo>
                <a:lnTo>
                  <a:pt x="17056" y="2936"/>
                </a:lnTo>
                <a:lnTo>
                  <a:pt x="17047" y="2964"/>
                </a:lnTo>
                <a:lnTo>
                  <a:pt x="17039" y="2993"/>
                </a:lnTo>
                <a:lnTo>
                  <a:pt x="17030" y="3020"/>
                </a:lnTo>
                <a:lnTo>
                  <a:pt x="17021" y="3048"/>
                </a:lnTo>
                <a:lnTo>
                  <a:pt x="17010" y="3076"/>
                </a:lnTo>
                <a:lnTo>
                  <a:pt x="17000" y="3103"/>
                </a:lnTo>
                <a:lnTo>
                  <a:pt x="16988" y="3130"/>
                </a:lnTo>
                <a:lnTo>
                  <a:pt x="16976" y="3156"/>
                </a:lnTo>
                <a:lnTo>
                  <a:pt x="16963" y="3182"/>
                </a:lnTo>
                <a:lnTo>
                  <a:pt x="16949" y="3208"/>
                </a:lnTo>
                <a:lnTo>
                  <a:pt x="16935" y="3233"/>
                </a:lnTo>
                <a:lnTo>
                  <a:pt x="16920" y="3257"/>
                </a:lnTo>
                <a:lnTo>
                  <a:pt x="16905" y="3282"/>
                </a:lnTo>
                <a:lnTo>
                  <a:pt x="16889" y="3306"/>
                </a:lnTo>
                <a:lnTo>
                  <a:pt x="16872" y="3329"/>
                </a:lnTo>
                <a:lnTo>
                  <a:pt x="16854" y="3352"/>
                </a:lnTo>
                <a:lnTo>
                  <a:pt x="16837" y="3375"/>
                </a:lnTo>
                <a:lnTo>
                  <a:pt x="16818" y="3397"/>
                </a:lnTo>
                <a:lnTo>
                  <a:pt x="16800" y="3419"/>
                </a:lnTo>
                <a:lnTo>
                  <a:pt x="16780" y="3441"/>
                </a:lnTo>
                <a:lnTo>
                  <a:pt x="16759" y="3462"/>
                </a:lnTo>
                <a:lnTo>
                  <a:pt x="16738" y="3482"/>
                </a:lnTo>
                <a:lnTo>
                  <a:pt x="16718" y="3501"/>
                </a:lnTo>
                <a:lnTo>
                  <a:pt x="16696" y="3521"/>
                </a:lnTo>
                <a:lnTo>
                  <a:pt x="16674" y="3539"/>
                </a:lnTo>
                <a:lnTo>
                  <a:pt x="16651" y="3558"/>
                </a:lnTo>
                <a:lnTo>
                  <a:pt x="16627" y="3576"/>
                </a:lnTo>
                <a:lnTo>
                  <a:pt x="16603" y="3594"/>
                </a:lnTo>
                <a:lnTo>
                  <a:pt x="16579" y="3610"/>
                </a:lnTo>
                <a:lnTo>
                  <a:pt x="16555" y="3626"/>
                </a:lnTo>
                <a:lnTo>
                  <a:pt x="16529" y="3642"/>
                </a:lnTo>
                <a:lnTo>
                  <a:pt x="16502" y="3657"/>
                </a:lnTo>
                <a:lnTo>
                  <a:pt x="16477" y="3671"/>
                </a:lnTo>
                <a:lnTo>
                  <a:pt x="16449" y="3685"/>
                </a:lnTo>
                <a:lnTo>
                  <a:pt x="16423" y="3699"/>
                </a:lnTo>
                <a:lnTo>
                  <a:pt x="16395" y="3711"/>
                </a:lnTo>
                <a:lnTo>
                  <a:pt x="16366" y="3723"/>
                </a:lnTo>
                <a:lnTo>
                  <a:pt x="16338" y="3735"/>
                </a:lnTo>
                <a:lnTo>
                  <a:pt x="16308" y="3745"/>
                </a:lnTo>
                <a:lnTo>
                  <a:pt x="16279" y="3755"/>
                </a:lnTo>
                <a:lnTo>
                  <a:pt x="16249" y="3765"/>
                </a:lnTo>
                <a:lnTo>
                  <a:pt x="16219" y="3774"/>
                </a:lnTo>
                <a:lnTo>
                  <a:pt x="16188" y="3782"/>
                </a:lnTo>
                <a:lnTo>
                  <a:pt x="16156" y="3790"/>
                </a:lnTo>
                <a:lnTo>
                  <a:pt x="16124" y="3797"/>
                </a:lnTo>
                <a:lnTo>
                  <a:pt x="16093" y="3803"/>
                </a:lnTo>
                <a:lnTo>
                  <a:pt x="16060" y="3809"/>
                </a:lnTo>
                <a:lnTo>
                  <a:pt x="16027" y="3813"/>
                </a:lnTo>
                <a:lnTo>
                  <a:pt x="15994" y="3818"/>
                </a:lnTo>
                <a:lnTo>
                  <a:pt x="15960" y="3820"/>
                </a:lnTo>
                <a:lnTo>
                  <a:pt x="15926" y="3824"/>
                </a:lnTo>
                <a:lnTo>
                  <a:pt x="15891" y="3825"/>
                </a:lnTo>
                <a:lnTo>
                  <a:pt x="15857" y="3826"/>
                </a:lnTo>
                <a:lnTo>
                  <a:pt x="15822" y="3827"/>
                </a:lnTo>
                <a:lnTo>
                  <a:pt x="14889" y="3827"/>
                </a:lnTo>
                <a:lnTo>
                  <a:pt x="14889" y="1440"/>
                </a:lnTo>
                <a:close/>
                <a:moveTo>
                  <a:pt x="15416" y="1914"/>
                </a:moveTo>
                <a:lnTo>
                  <a:pt x="15416" y="3352"/>
                </a:lnTo>
                <a:lnTo>
                  <a:pt x="15822" y="3352"/>
                </a:lnTo>
                <a:lnTo>
                  <a:pt x="15822" y="3352"/>
                </a:lnTo>
                <a:lnTo>
                  <a:pt x="15863" y="3352"/>
                </a:lnTo>
                <a:lnTo>
                  <a:pt x="15901" y="3350"/>
                </a:lnTo>
                <a:lnTo>
                  <a:pt x="15939" y="3345"/>
                </a:lnTo>
                <a:lnTo>
                  <a:pt x="15977" y="3339"/>
                </a:lnTo>
                <a:lnTo>
                  <a:pt x="16013" y="3332"/>
                </a:lnTo>
                <a:lnTo>
                  <a:pt x="16049" y="3323"/>
                </a:lnTo>
                <a:lnTo>
                  <a:pt x="16082" y="3313"/>
                </a:lnTo>
                <a:lnTo>
                  <a:pt x="16116" y="3301"/>
                </a:lnTo>
                <a:lnTo>
                  <a:pt x="16148" y="3287"/>
                </a:lnTo>
                <a:lnTo>
                  <a:pt x="16180" y="3272"/>
                </a:lnTo>
                <a:lnTo>
                  <a:pt x="16210" y="3256"/>
                </a:lnTo>
                <a:lnTo>
                  <a:pt x="16240" y="3239"/>
                </a:lnTo>
                <a:lnTo>
                  <a:pt x="16268" y="3219"/>
                </a:lnTo>
                <a:lnTo>
                  <a:pt x="16294" y="3200"/>
                </a:lnTo>
                <a:lnTo>
                  <a:pt x="16320" y="3178"/>
                </a:lnTo>
                <a:lnTo>
                  <a:pt x="16344" y="3155"/>
                </a:lnTo>
                <a:lnTo>
                  <a:pt x="16367" y="3130"/>
                </a:lnTo>
                <a:lnTo>
                  <a:pt x="16389" y="3105"/>
                </a:lnTo>
                <a:lnTo>
                  <a:pt x="16409" y="3079"/>
                </a:lnTo>
                <a:lnTo>
                  <a:pt x="16428" y="3052"/>
                </a:lnTo>
                <a:lnTo>
                  <a:pt x="16446" y="3023"/>
                </a:lnTo>
                <a:lnTo>
                  <a:pt x="16462" y="2993"/>
                </a:lnTo>
                <a:lnTo>
                  <a:pt x="16477" y="2962"/>
                </a:lnTo>
                <a:lnTo>
                  <a:pt x="16491" y="2929"/>
                </a:lnTo>
                <a:lnTo>
                  <a:pt x="16502" y="2897"/>
                </a:lnTo>
                <a:lnTo>
                  <a:pt x="16513" y="2862"/>
                </a:lnTo>
                <a:lnTo>
                  <a:pt x="16522" y="2828"/>
                </a:lnTo>
                <a:lnTo>
                  <a:pt x="16529" y="2792"/>
                </a:lnTo>
                <a:lnTo>
                  <a:pt x="16535" y="2755"/>
                </a:lnTo>
                <a:lnTo>
                  <a:pt x="16539" y="2718"/>
                </a:lnTo>
                <a:lnTo>
                  <a:pt x="16542" y="2680"/>
                </a:lnTo>
                <a:lnTo>
                  <a:pt x="16543" y="2640"/>
                </a:lnTo>
                <a:lnTo>
                  <a:pt x="16543" y="2633"/>
                </a:lnTo>
                <a:lnTo>
                  <a:pt x="16543" y="2633"/>
                </a:lnTo>
                <a:lnTo>
                  <a:pt x="16542" y="2594"/>
                </a:lnTo>
                <a:lnTo>
                  <a:pt x="16539" y="2555"/>
                </a:lnTo>
                <a:lnTo>
                  <a:pt x="16535" y="2518"/>
                </a:lnTo>
                <a:lnTo>
                  <a:pt x="16529" y="2481"/>
                </a:lnTo>
                <a:lnTo>
                  <a:pt x="16522" y="2445"/>
                </a:lnTo>
                <a:lnTo>
                  <a:pt x="16513" y="2409"/>
                </a:lnTo>
                <a:lnTo>
                  <a:pt x="16502" y="2376"/>
                </a:lnTo>
                <a:lnTo>
                  <a:pt x="16491" y="2342"/>
                </a:lnTo>
                <a:lnTo>
                  <a:pt x="16477" y="2310"/>
                </a:lnTo>
                <a:lnTo>
                  <a:pt x="16462" y="2279"/>
                </a:lnTo>
                <a:lnTo>
                  <a:pt x="16446" y="2249"/>
                </a:lnTo>
                <a:lnTo>
                  <a:pt x="16428" y="2220"/>
                </a:lnTo>
                <a:lnTo>
                  <a:pt x="16409" y="2192"/>
                </a:lnTo>
                <a:lnTo>
                  <a:pt x="16389" y="2165"/>
                </a:lnTo>
                <a:lnTo>
                  <a:pt x="16367" y="2139"/>
                </a:lnTo>
                <a:lnTo>
                  <a:pt x="16344" y="2115"/>
                </a:lnTo>
                <a:lnTo>
                  <a:pt x="16320" y="2091"/>
                </a:lnTo>
                <a:lnTo>
                  <a:pt x="16294" y="2069"/>
                </a:lnTo>
                <a:lnTo>
                  <a:pt x="16268" y="2049"/>
                </a:lnTo>
                <a:lnTo>
                  <a:pt x="16240" y="2030"/>
                </a:lnTo>
                <a:lnTo>
                  <a:pt x="16210" y="2012"/>
                </a:lnTo>
                <a:lnTo>
                  <a:pt x="16180" y="1996"/>
                </a:lnTo>
                <a:lnTo>
                  <a:pt x="16148" y="1981"/>
                </a:lnTo>
                <a:lnTo>
                  <a:pt x="16116" y="1967"/>
                </a:lnTo>
                <a:lnTo>
                  <a:pt x="16082" y="1954"/>
                </a:lnTo>
                <a:lnTo>
                  <a:pt x="16049" y="1944"/>
                </a:lnTo>
                <a:lnTo>
                  <a:pt x="16013" y="1934"/>
                </a:lnTo>
                <a:lnTo>
                  <a:pt x="15977" y="1927"/>
                </a:lnTo>
                <a:lnTo>
                  <a:pt x="15939" y="1922"/>
                </a:lnTo>
                <a:lnTo>
                  <a:pt x="15901" y="1917"/>
                </a:lnTo>
                <a:lnTo>
                  <a:pt x="15863" y="1915"/>
                </a:lnTo>
                <a:lnTo>
                  <a:pt x="15822" y="1914"/>
                </a:lnTo>
                <a:lnTo>
                  <a:pt x="15416" y="1914"/>
                </a:lnTo>
                <a:close/>
                <a:moveTo>
                  <a:pt x="17059" y="1666"/>
                </a:moveTo>
                <a:lnTo>
                  <a:pt x="17059" y="1665"/>
                </a:lnTo>
                <a:lnTo>
                  <a:pt x="17059" y="1665"/>
                </a:lnTo>
                <a:lnTo>
                  <a:pt x="17060" y="1641"/>
                </a:lnTo>
                <a:lnTo>
                  <a:pt x="17064" y="1618"/>
                </a:lnTo>
                <a:lnTo>
                  <a:pt x="17069" y="1595"/>
                </a:lnTo>
                <a:lnTo>
                  <a:pt x="17078" y="1573"/>
                </a:lnTo>
                <a:lnTo>
                  <a:pt x="17087" y="1552"/>
                </a:lnTo>
                <a:lnTo>
                  <a:pt x="17098" y="1532"/>
                </a:lnTo>
                <a:lnTo>
                  <a:pt x="17112" y="1514"/>
                </a:lnTo>
                <a:lnTo>
                  <a:pt x="17127" y="1496"/>
                </a:lnTo>
                <a:lnTo>
                  <a:pt x="17145" y="1481"/>
                </a:lnTo>
                <a:lnTo>
                  <a:pt x="17163" y="1467"/>
                </a:lnTo>
                <a:lnTo>
                  <a:pt x="17183" y="1455"/>
                </a:lnTo>
                <a:lnTo>
                  <a:pt x="17204" y="1446"/>
                </a:lnTo>
                <a:lnTo>
                  <a:pt x="17226" y="1437"/>
                </a:lnTo>
                <a:lnTo>
                  <a:pt x="17248" y="1431"/>
                </a:lnTo>
                <a:lnTo>
                  <a:pt x="17272" y="1427"/>
                </a:lnTo>
                <a:lnTo>
                  <a:pt x="17296" y="1426"/>
                </a:lnTo>
                <a:lnTo>
                  <a:pt x="17296" y="1426"/>
                </a:lnTo>
                <a:lnTo>
                  <a:pt x="17320" y="1427"/>
                </a:lnTo>
                <a:lnTo>
                  <a:pt x="17345" y="1431"/>
                </a:lnTo>
                <a:lnTo>
                  <a:pt x="17368" y="1436"/>
                </a:lnTo>
                <a:lnTo>
                  <a:pt x="17390" y="1444"/>
                </a:lnTo>
                <a:lnTo>
                  <a:pt x="17411" y="1455"/>
                </a:lnTo>
                <a:lnTo>
                  <a:pt x="17430" y="1466"/>
                </a:lnTo>
                <a:lnTo>
                  <a:pt x="17449" y="1480"/>
                </a:lnTo>
                <a:lnTo>
                  <a:pt x="17465" y="1496"/>
                </a:lnTo>
                <a:lnTo>
                  <a:pt x="17480" y="1513"/>
                </a:lnTo>
                <a:lnTo>
                  <a:pt x="17494" y="1531"/>
                </a:lnTo>
                <a:lnTo>
                  <a:pt x="17506" y="1551"/>
                </a:lnTo>
                <a:lnTo>
                  <a:pt x="17516" y="1571"/>
                </a:lnTo>
                <a:lnTo>
                  <a:pt x="17523" y="1593"/>
                </a:lnTo>
                <a:lnTo>
                  <a:pt x="17529" y="1615"/>
                </a:lnTo>
                <a:lnTo>
                  <a:pt x="17532" y="1640"/>
                </a:lnTo>
                <a:lnTo>
                  <a:pt x="17533" y="1663"/>
                </a:lnTo>
                <a:lnTo>
                  <a:pt x="17533" y="1665"/>
                </a:lnTo>
                <a:lnTo>
                  <a:pt x="17533" y="1665"/>
                </a:lnTo>
                <a:lnTo>
                  <a:pt x="17532" y="1688"/>
                </a:lnTo>
                <a:lnTo>
                  <a:pt x="17529" y="1712"/>
                </a:lnTo>
                <a:lnTo>
                  <a:pt x="17523" y="1734"/>
                </a:lnTo>
                <a:lnTo>
                  <a:pt x="17515" y="1756"/>
                </a:lnTo>
                <a:lnTo>
                  <a:pt x="17506" y="1777"/>
                </a:lnTo>
                <a:lnTo>
                  <a:pt x="17494" y="1797"/>
                </a:lnTo>
                <a:lnTo>
                  <a:pt x="17480" y="1815"/>
                </a:lnTo>
                <a:lnTo>
                  <a:pt x="17465" y="1833"/>
                </a:lnTo>
                <a:lnTo>
                  <a:pt x="17448" y="1848"/>
                </a:lnTo>
                <a:lnTo>
                  <a:pt x="17429" y="1862"/>
                </a:lnTo>
                <a:lnTo>
                  <a:pt x="17410" y="1874"/>
                </a:lnTo>
                <a:lnTo>
                  <a:pt x="17389" y="1885"/>
                </a:lnTo>
                <a:lnTo>
                  <a:pt x="17368" y="1893"/>
                </a:lnTo>
                <a:lnTo>
                  <a:pt x="17345" y="1898"/>
                </a:lnTo>
                <a:lnTo>
                  <a:pt x="17320" y="1902"/>
                </a:lnTo>
                <a:lnTo>
                  <a:pt x="17296" y="1903"/>
                </a:lnTo>
                <a:lnTo>
                  <a:pt x="17296" y="1903"/>
                </a:lnTo>
                <a:lnTo>
                  <a:pt x="17272" y="1902"/>
                </a:lnTo>
                <a:lnTo>
                  <a:pt x="17248" y="1898"/>
                </a:lnTo>
                <a:lnTo>
                  <a:pt x="17224" y="1893"/>
                </a:lnTo>
                <a:lnTo>
                  <a:pt x="17202" y="1885"/>
                </a:lnTo>
                <a:lnTo>
                  <a:pt x="17182" y="1874"/>
                </a:lnTo>
                <a:lnTo>
                  <a:pt x="17162" y="1863"/>
                </a:lnTo>
                <a:lnTo>
                  <a:pt x="17143" y="1849"/>
                </a:lnTo>
                <a:lnTo>
                  <a:pt x="17127" y="1834"/>
                </a:lnTo>
                <a:lnTo>
                  <a:pt x="17112" y="1816"/>
                </a:lnTo>
                <a:lnTo>
                  <a:pt x="17098" y="1798"/>
                </a:lnTo>
                <a:lnTo>
                  <a:pt x="17087" y="1778"/>
                </a:lnTo>
                <a:lnTo>
                  <a:pt x="17078" y="1758"/>
                </a:lnTo>
                <a:lnTo>
                  <a:pt x="17069" y="1736"/>
                </a:lnTo>
                <a:lnTo>
                  <a:pt x="17064" y="1714"/>
                </a:lnTo>
                <a:lnTo>
                  <a:pt x="17060" y="1690"/>
                </a:lnTo>
                <a:lnTo>
                  <a:pt x="17059" y="1666"/>
                </a:lnTo>
                <a:close/>
                <a:moveTo>
                  <a:pt x="17507" y="1665"/>
                </a:moveTo>
                <a:lnTo>
                  <a:pt x="17507" y="1663"/>
                </a:lnTo>
                <a:lnTo>
                  <a:pt x="17507" y="1663"/>
                </a:lnTo>
                <a:lnTo>
                  <a:pt x="17506" y="1642"/>
                </a:lnTo>
                <a:lnTo>
                  <a:pt x="17502" y="1621"/>
                </a:lnTo>
                <a:lnTo>
                  <a:pt x="17498" y="1600"/>
                </a:lnTo>
                <a:lnTo>
                  <a:pt x="17491" y="1582"/>
                </a:lnTo>
                <a:lnTo>
                  <a:pt x="17482" y="1563"/>
                </a:lnTo>
                <a:lnTo>
                  <a:pt x="17472" y="1545"/>
                </a:lnTo>
                <a:lnTo>
                  <a:pt x="17459" y="1529"/>
                </a:lnTo>
                <a:lnTo>
                  <a:pt x="17447" y="1514"/>
                </a:lnTo>
                <a:lnTo>
                  <a:pt x="17432" y="1500"/>
                </a:lnTo>
                <a:lnTo>
                  <a:pt x="17415" y="1488"/>
                </a:lnTo>
                <a:lnTo>
                  <a:pt x="17398" y="1478"/>
                </a:lnTo>
                <a:lnTo>
                  <a:pt x="17380" y="1469"/>
                </a:lnTo>
                <a:lnTo>
                  <a:pt x="17360" y="1462"/>
                </a:lnTo>
                <a:lnTo>
                  <a:pt x="17340" y="1456"/>
                </a:lnTo>
                <a:lnTo>
                  <a:pt x="17318" y="1452"/>
                </a:lnTo>
                <a:lnTo>
                  <a:pt x="17296" y="1451"/>
                </a:lnTo>
                <a:lnTo>
                  <a:pt x="17296" y="1451"/>
                </a:lnTo>
                <a:lnTo>
                  <a:pt x="17274" y="1452"/>
                </a:lnTo>
                <a:lnTo>
                  <a:pt x="17253" y="1456"/>
                </a:lnTo>
                <a:lnTo>
                  <a:pt x="17233" y="1462"/>
                </a:lnTo>
                <a:lnTo>
                  <a:pt x="17213" y="1469"/>
                </a:lnTo>
                <a:lnTo>
                  <a:pt x="17194" y="1478"/>
                </a:lnTo>
                <a:lnTo>
                  <a:pt x="17177" y="1488"/>
                </a:lnTo>
                <a:lnTo>
                  <a:pt x="17161" y="1501"/>
                </a:lnTo>
                <a:lnTo>
                  <a:pt x="17147" y="1515"/>
                </a:lnTo>
                <a:lnTo>
                  <a:pt x="17133" y="1530"/>
                </a:lnTo>
                <a:lnTo>
                  <a:pt x="17121" y="1546"/>
                </a:lnTo>
                <a:lnTo>
                  <a:pt x="17111" y="1563"/>
                </a:lnTo>
                <a:lnTo>
                  <a:pt x="17102" y="1582"/>
                </a:lnTo>
                <a:lnTo>
                  <a:pt x="17095" y="1602"/>
                </a:lnTo>
                <a:lnTo>
                  <a:pt x="17090" y="1622"/>
                </a:lnTo>
                <a:lnTo>
                  <a:pt x="17087" y="1643"/>
                </a:lnTo>
                <a:lnTo>
                  <a:pt x="17086" y="1665"/>
                </a:lnTo>
                <a:lnTo>
                  <a:pt x="17086" y="1666"/>
                </a:lnTo>
                <a:lnTo>
                  <a:pt x="17086" y="1666"/>
                </a:lnTo>
                <a:lnTo>
                  <a:pt x="17087" y="1687"/>
                </a:lnTo>
                <a:lnTo>
                  <a:pt x="17090" y="1709"/>
                </a:lnTo>
                <a:lnTo>
                  <a:pt x="17095" y="1729"/>
                </a:lnTo>
                <a:lnTo>
                  <a:pt x="17102" y="1748"/>
                </a:lnTo>
                <a:lnTo>
                  <a:pt x="17111" y="1767"/>
                </a:lnTo>
                <a:lnTo>
                  <a:pt x="17120" y="1784"/>
                </a:lnTo>
                <a:lnTo>
                  <a:pt x="17133" y="1800"/>
                </a:lnTo>
                <a:lnTo>
                  <a:pt x="17146" y="1815"/>
                </a:lnTo>
                <a:lnTo>
                  <a:pt x="17161" y="1829"/>
                </a:lnTo>
                <a:lnTo>
                  <a:pt x="17177" y="1841"/>
                </a:lnTo>
                <a:lnTo>
                  <a:pt x="17194" y="1852"/>
                </a:lnTo>
                <a:lnTo>
                  <a:pt x="17213" y="1860"/>
                </a:lnTo>
                <a:lnTo>
                  <a:pt x="17233" y="1867"/>
                </a:lnTo>
                <a:lnTo>
                  <a:pt x="17252" y="1873"/>
                </a:lnTo>
                <a:lnTo>
                  <a:pt x="17274" y="1877"/>
                </a:lnTo>
                <a:lnTo>
                  <a:pt x="17296" y="1878"/>
                </a:lnTo>
                <a:lnTo>
                  <a:pt x="17296" y="1878"/>
                </a:lnTo>
                <a:lnTo>
                  <a:pt x="17318" y="1877"/>
                </a:lnTo>
                <a:lnTo>
                  <a:pt x="17339" y="1873"/>
                </a:lnTo>
                <a:lnTo>
                  <a:pt x="17360" y="1867"/>
                </a:lnTo>
                <a:lnTo>
                  <a:pt x="17380" y="1860"/>
                </a:lnTo>
                <a:lnTo>
                  <a:pt x="17398" y="1851"/>
                </a:lnTo>
                <a:lnTo>
                  <a:pt x="17415" y="1841"/>
                </a:lnTo>
                <a:lnTo>
                  <a:pt x="17432" y="1828"/>
                </a:lnTo>
                <a:lnTo>
                  <a:pt x="17445" y="1814"/>
                </a:lnTo>
                <a:lnTo>
                  <a:pt x="17459" y="1799"/>
                </a:lnTo>
                <a:lnTo>
                  <a:pt x="17471" y="1783"/>
                </a:lnTo>
                <a:lnTo>
                  <a:pt x="17481" y="1766"/>
                </a:lnTo>
                <a:lnTo>
                  <a:pt x="17491" y="1747"/>
                </a:lnTo>
                <a:lnTo>
                  <a:pt x="17498" y="1727"/>
                </a:lnTo>
                <a:lnTo>
                  <a:pt x="17502" y="1707"/>
                </a:lnTo>
                <a:lnTo>
                  <a:pt x="17506" y="1686"/>
                </a:lnTo>
                <a:lnTo>
                  <a:pt x="17507" y="1665"/>
                </a:lnTo>
                <a:close/>
                <a:moveTo>
                  <a:pt x="17207" y="1540"/>
                </a:moveTo>
                <a:lnTo>
                  <a:pt x="17314" y="1540"/>
                </a:lnTo>
                <a:lnTo>
                  <a:pt x="17314" y="1540"/>
                </a:lnTo>
                <a:lnTo>
                  <a:pt x="17332" y="1541"/>
                </a:lnTo>
                <a:lnTo>
                  <a:pt x="17348" y="1545"/>
                </a:lnTo>
                <a:lnTo>
                  <a:pt x="17356" y="1548"/>
                </a:lnTo>
                <a:lnTo>
                  <a:pt x="17363" y="1551"/>
                </a:lnTo>
                <a:lnTo>
                  <a:pt x="17370" y="1555"/>
                </a:lnTo>
                <a:lnTo>
                  <a:pt x="17377" y="1560"/>
                </a:lnTo>
                <a:lnTo>
                  <a:pt x="17383" y="1565"/>
                </a:lnTo>
                <a:lnTo>
                  <a:pt x="17388" y="1570"/>
                </a:lnTo>
                <a:lnTo>
                  <a:pt x="17392" y="1576"/>
                </a:lnTo>
                <a:lnTo>
                  <a:pt x="17396" y="1583"/>
                </a:lnTo>
                <a:lnTo>
                  <a:pt x="17399" y="1590"/>
                </a:lnTo>
                <a:lnTo>
                  <a:pt x="17401" y="1597"/>
                </a:lnTo>
                <a:lnTo>
                  <a:pt x="17403" y="1605"/>
                </a:lnTo>
                <a:lnTo>
                  <a:pt x="17403" y="1614"/>
                </a:lnTo>
                <a:lnTo>
                  <a:pt x="17403" y="1614"/>
                </a:lnTo>
                <a:lnTo>
                  <a:pt x="17401" y="1628"/>
                </a:lnTo>
                <a:lnTo>
                  <a:pt x="17398" y="1641"/>
                </a:lnTo>
                <a:lnTo>
                  <a:pt x="17392" y="1652"/>
                </a:lnTo>
                <a:lnTo>
                  <a:pt x="17385" y="1662"/>
                </a:lnTo>
                <a:lnTo>
                  <a:pt x="17377" y="1670"/>
                </a:lnTo>
                <a:lnTo>
                  <a:pt x="17367" y="1677"/>
                </a:lnTo>
                <a:lnTo>
                  <a:pt x="17356" y="1682"/>
                </a:lnTo>
                <a:lnTo>
                  <a:pt x="17344" y="1687"/>
                </a:lnTo>
                <a:lnTo>
                  <a:pt x="17411" y="1779"/>
                </a:lnTo>
                <a:lnTo>
                  <a:pt x="17363" y="1779"/>
                </a:lnTo>
                <a:lnTo>
                  <a:pt x="17303" y="1692"/>
                </a:lnTo>
                <a:lnTo>
                  <a:pt x="17245" y="1692"/>
                </a:lnTo>
                <a:lnTo>
                  <a:pt x="17245" y="1779"/>
                </a:lnTo>
                <a:lnTo>
                  <a:pt x="17207" y="1779"/>
                </a:lnTo>
                <a:lnTo>
                  <a:pt x="17207" y="1540"/>
                </a:lnTo>
                <a:close/>
                <a:moveTo>
                  <a:pt x="17310" y="1660"/>
                </a:moveTo>
                <a:lnTo>
                  <a:pt x="17310" y="1660"/>
                </a:lnTo>
                <a:lnTo>
                  <a:pt x="17322" y="1659"/>
                </a:lnTo>
                <a:lnTo>
                  <a:pt x="17332" y="1657"/>
                </a:lnTo>
                <a:lnTo>
                  <a:pt x="17341" y="1654"/>
                </a:lnTo>
                <a:lnTo>
                  <a:pt x="17349" y="1649"/>
                </a:lnTo>
                <a:lnTo>
                  <a:pt x="17355" y="1642"/>
                </a:lnTo>
                <a:lnTo>
                  <a:pt x="17360" y="1635"/>
                </a:lnTo>
                <a:lnTo>
                  <a:pt x="17362" y="1626"/>
                </a:lnTo>
                <a:lnTo>
                  <a:pt x="17363" y="1617"/>
                </a:lnTo>
                <a:lnTo>
                  <a:pt x="17363" y="1617"/>
                </a:lnTo>
                <a:lnTo>
                  <a:pt x="17362" y="1607"/>
                </a:lnTo>
                <a:lnTo>
                  <a:pt x="17360" y="1598"/>
                </a:lnTo>
                <a:lnTo>
                  <a:pt x="17355" y="1591"/>
                </a:lnTo>
                <a:lnTo>
                  <a:pt x="17348" y="1585"/>
                </a:lnTo>
                <a:lnTo>
                  <a:pt x="17341" y="1581"/>
                </a:lnTo>
                <a:lnTo>
                  <a:pt x="17332" y="1577"/>
                </a:lnTo>
                <a:lnTo>
                  <a:pt x="17322" y="1575"/>
                </a:lnTo>
                <a:lnTo>
                  <a:pt x="17310" y="1575"/>
                </a:lnTo>
                <a:lnTo>
                  <a:pt x="17245" y="1575"/>
                </a:lnTo>
                <a:lnTo>
                  <a:pt x="17245" y="1660"/>
                </a:lnTo>
                <a:lnTo>
                  <a:pt x="17310" y="1660"/>
                </a:lnTo>
                <a:close/>
                <a:moveTo>
                  <a:pt x="18775" y="3433"/>
                </a:moveTo>
                <a:lnTo>
                  <a:pt x="18775" y="3433"/>
                </a:lnTo>
                <a:lnTo>
                  <a:pt x="18776" y="3396"/>
                </a:lnTo>
                <a:lnTo>
                  <a:pt x="18778" y="3361"/>
                </a:lnTo>
                <a:lnTo>
                  <a:pt x="18782" y="3327"/>
                </a:lnTo>
                <a:lnTo>
                  <a:pt x="18787" y="3293"/>
                </a:lnTo>
                <a:lnTo>
                  <a:pt x="18793" y="3261"/>
                </a:lnTo>
                <a:lnTo>
                  <a:pt x="18802" y="3230"/>
                </a:lnTo>
                <a:lnTo>
                  <a:pt x="18811" y="3198"/>
                </a:lnTo>
                <a:lnTo>
                  <a:pt x="18821" y="3168"/>
                </a:lnTo>
                <a:lnTo>
                  <a:pt x="18834" y="3139"/>
                </a:lnTo>
                <a:lnTo>
                  <a:pt x="18847" y="3112"/>
                </a:lnTo>
                <a:lnTo>
                  <a:pt x="18861" y="3084"/>
                </a:lnTo>
                <a:lnTo>
                  <a:pt x="18876" y="3056"/>
                </a:lnTo>
                <a:lnTo>
                  <a:pt x="18892" y="3031"/>
                </a:lnTo>
                <a:lnTo>
                  <a:pt x="18909" y="3005"/>
                </a:lnTo>
                <a:lnTo>
                  <a:pt x="18927" y="2980"/>
                </a:lnTo>
                <a:lnTo>
                  <a:pt x="18945" y="2956"/>
                </a:lnTo>
                <a:lnTo>
                  <a:pt x="18965" y="2933"/>
                </a:lnTo>
                <a:lnTo>
                  <a:pt x="18986" y="2910"/>
                </a:lnTo>
                <a:lnTo>
                  <a:pt x="19006" y="2886"/>
                </a:lnTo>
                <a:lnTo>
                  <a:pt x="19028" y="2864"/>
                </a:lnTo>
                <a:lnTo>
                  <a:pt x="19050" y="2844"/>
                </a:lnTo>
                <a:lnTo>
                  <a:pt x="19073" y="2822"/>
                </a:lnTo>
                <a:lnTo>
                  <a:pt x="19121" y="2781"/>
                </a:lnTo>
                <a:lnTo>
                  <a:pt x="19170" y="2742"/>
                </a:lnTo>
                <a:lnTo>
                  <a:pt x="19219" y="2704"/>
                </a:lnTo>
                <a:lnTo>
                  <a:pt x="19270" y="2667"/>
                </a:lnTo>
                <a:lnTo>
                  <a:pt x="19321" y="2631"/>
                </a:lnTo>
                <a:lnTo>
                  <a:pt x="19423" y="2561"/>
                </a:lnTo>
                <a:lnTo>
                  <a:pt x="19474" y="2526"/>
                </a:lnTo>
                <a:lnTo>
                  <a:pt x="19522" y="2492"/>
                </a:lnTo>
                <a:lnTo>
                  <a:pt x="19570" y="2458"/>
                </a:lnTo>
                <a:lnTo>
                  <a:pt x="19615" y="2423"/>
                </a:lnTo>
                <a:lnTo>
                  <a:pt x="19658" y="2387"/>
                </a:lnTo>
                <a:lnTo>
                  <a:pt x="19697" y="2351"/>
                </a:lnTo>
                <a:lnTo>
                  <a:pt x="19716" y="2333"/>
                </a:lnTo>
                <a:lnTo>
                  <a:pt x="19734" y="2314"/>
                </a:lnTo>
                <a:lnTo>
                  <a:pt x="19752" y="2295"/>
                </a:lnTo>
                <a:lnTo>
                  <a:pt x="19768" y="2276"/>
                </a:lnTo>
                <a:lnTo>
                  <a:pt x="19783" y="2257"/>
                </a:lnTo>
                <a:lnTo>
                  <a:pt x="19797" y="2237"/>
                </a:lnTo>
                <a:lnTo>
                  <a:pt x="19809" y="2216"/>
                </a:lnTo>
                <a:lnTo>
                  <a:pt x="19821" y="2195"/>
                </a:lnTo>
                <a:lnTo>
                  <a:pt x="19831" y="2175"/>
                </a:lnTo>
                <a:lnTo>
                  <a:pt x="19841" y="2153"/>
                </a:lnTo>
                <a:lnTo>
                  <a:pt x="19849" y="2131"/>
                </a:lnTo>
                <a:lnTo>
                  <a:pt x="19856" y="2108"/>
                </a:lnTo>
                <a:lnTo>
                  <a:pt x="19861" y="2085"/>
                </a:lnTo>
                <a:lnTo>
                  <a:pt x="19865" y="2060"/>
                </a:lnTo>
                <a:lnTo>
                  <a:pt x="19867" y="2036"/>
                </a:lnTo>
                <a:lnTo>
                  <a:pt x="19868" y="2011"/>
                </a:lnTo>
                <a:lnTo>
                  <a:pt x="19868" y="2011"/>
                </a:lnTo>
                <a:lnTo>
                  <a:pt x="19867" y="1990"/>
                </a:lnTo>
                <a:lnTo>
                  <a:pt x="19866" y="1969"/>
                </a:lnTo>
                <a:lnTo>
                  <a:pt x="19864" y="1949"/>
                </a:lnTo>
                <a:lnTo>
                  <a:pt x="19860" y="1930"/>
                </a:lnTo>
                <a:lnTo>
                  <a:pt x="19857" y="1911"/>
                </a:lnTo>
                <a:lnTo>
                  <a:pt x="19852" y="1893"/>
                </a:lnTo>
                <a:lnTo>
                  <a:pt x="19846" y="1874"/>
                </a:lnTo>
                <a:lnTo>
                  <a:pt x="19839" y="1858"/>
                </a:lnTo>
                <a:lnTo>
                  <a:pt x="19831" y="1841"/>
                </a:lnTo>
                <a:lnTo>
                  <a:pt x="19823" y="1825"/>
                </a:lnTo>
                <a:lnTo>
                  <a:pt x="19814" y="1810"/>
                </a:lnTo>
                <a:lnTo>
                  <a:pt x="19805" y="1794"/>
                </a:lnTo>
                <a:lnTo>
                  <a:pt x="19794" y="1779"/>
                </a:lnTo>
                <a:lnTo>
                  <a:pt x="19783" y="1767"/>
                </a:lnTo>
                <a:lnTo>
                  <a:pt x="19771" y="1753"/>
                </a:lnTo>
                <a:lnTo>
                  <a:pt x="19758" y="1741"/>
                </a:lnTo>
                <a:lnTo>
                  <a:pt x="19745" y="1729"/>
                </a:lnTo>
                <a:lnTo>
                  <a:pt x="19731" y="1718"/>
                </a:lnTo>
                <a:lnTo>
                  <a:pt x="19716" y="1708"/>
                </a:lnTo>
                <a:lnTo>
                  <a:pt x="19701" y="1699"/>
                </a:lnTo>
                <a:lnTo>
                  <a:pt x="19684" y="1689"/>
                </a:lnTo>
                <a:lnTo>
                  <a:pt x="19668" y="1681"/>
                </a:lnTo>
                <a:lnTo>
                  <a:pt x="19651" y="1673"/>
                </a:lnTo>
                <a:lnTo>
                  <a:pt x="19632" y="1667"/>
                </a:lnTo>
                <a:lnTo>
                  <a:pt x="19615" y="1660"/>
                </a:lnTo>
                <a:lnTo>
                  <a:pt x="19595" y="1656"/>
                </a:lnTo>
                <a:lnTo>
                  <a:pt x="19577" y="1651"/>
                </a:lnTo>
                <a:lnTo>
                  <a:pt x="19557" y="1648"/>
                </a:lnTo>
                <a:lnTo>
                  <a:pt x="19536" y="1644"/>
                </a:lnTo>
                <a:lnTo>
                  <a:pt x="19516" y="1643"/>
                </a:lnTo>
                <a:lnTo>
                  <a:pt x="19495" y="1641"/>
                </a:lnTo>
                <a:lnTo>
                  <a:pt x="19473" y="1641"/>
                </a:lnTo>
                <a:lnTo>
                  <a:pt x="19473" y="1641"/>
                </a:lnTo>
                <a:lnTo>
                  <a:pt x="19446" y="1642"/>
                </a:lnTo>
                <a:lnTo>
                  <a:pt x="19419" y="1644"/>
                </a:lnTo>
                <a:lnTo>
                  <a:pt x="19394" y="1648"/>
                </a:lnTo>
                <a:lnTo>
                  <a:pt x="19370" y="1654"/>
                </a:lnTo>
                <a:lnTo>
                  <a:pt x="19347" y="1660"/>
                </a:lnTo>
                <a:lnTo>
                  <a:pt x="19323" y="1667"/>
                </a:lnTo>
                <a:lnTo>
                  <a:pt x="19300" y="1677"/>
                </a:lnTo>
                <a:lnTo>
                  <a:pt x="19279" y="1687"/>
                </a:lnTo>
                <a:lnTo>
                  <a:pt x="19259" y="1697"/>
                </a:lnTo>
                <a:lnTo>
                  <a:pt x="19239" y="1709"/>
                </a:lnTo>
                <a:lnTo>
                  <a:pt x="19219" y="1721"/>
                </a:lnTo>
                <a:lnTo>
                  <a:pt x="19201" y="1733"/>
                </a:lnTo>
                <a:lnTo>
                  <a:pt x="19183" y="1746"/>
                </a:lnTo>
                <a:lnTo>
                  <a:pt x="19167" y="1760"/>
                </a:lnTo>
                <a:lnTo>
                  <a:pt x="19136" y="1788"/>
                </a:lnTo>
                <a:lnTo>
                  <a:pt x="19109" y="1814"/>
                </a:lnTo>
                <a:lnTo>
                  <a:pt x="19085" y="1841"/>
                </a:lnTo>
                <a:lnTo>
                  <a:pt x="19065" y="1866"/>
                </a:lnTo>
                <a:lnTo>
                  <a:pt x="19048" y="1888"/>
                </a:lnTo>
                <a:lnTo>
                  <a:pt x="19035" y="1907"/>
                </a:lnTo>
                <a:lnTo>
                  <a:pt x="19025" y="1920"/>
                </a:lnTo>
                <a:lnTo>
                  <a:pt x="19018" y="1933"/>
                </a:lnTo>
                <a:lnTo>
                  <a:pt x="18799" y="1784"/>
                </a:lnTo>
                <a:lnTo>
                  <a:pt x="18799" y="1784"/>
                </a:lnTo>
                <a:lnTo>
                  <a:pt x="18810" y="1766"/>
                </a:lnTo>
                <a:lnTo>
                  <a:pt x="18821" y="1746"/>
                </a:lnTo>
                <a:lnTo>
                  <a:pt x="18839" y="1719"/>
                </a:lnTo>
                <a:lnTo>
                  <a:pt x="18861" y="1687"/>
                </a:lnTo>
                <a:lnTo>
                  <a:pt x="18890" y="1652"/>
                </a:lnTo>
                <a:lnTo>
                  <a:pt x="18905" y="1634"/>
                </a:lnTo>
                <a:lnTo>
                  <a:pt x="18922" y="1614"/>
                </a:lnTo>
                <a:lnTo>
                  <a:pt x="18942" y="1595"/>
                </a:lnTo>
                <a:lnTo>
                  <a:pt x="18961" y="1576"/>
                </a:lnTo>
                <a:lnTo>
                  <a:pt x="18983" y="1556"/>
                </a:lnTo>
                <a:lnTo>
                  <a:pt x="19006" y="1537"/>
                </a:lnTo>
                <a:lnTo>
                  <a:pt x="19032" y="1517"/>
                </a:lnTo>
                <a:lnTo>
                  <a:pt x="19057" y="1499"/>
                </a:lnTo>
                <a:lnTo>
                  <a:pt x="19085" y="1481"/>
                </a:lnTo>
                <a:lnTo>
                  <a:pt x="19115" y="1464"/>
                </a:lnTo>
                <a:lnTo>
                  <a:pt x="19145" y="1448"/>
                </a:lnTo>
                <a:lnTo>
                  <a:pt x="19178" y="1433"/>
                </a:lnTo>
                <a:lnTo>
                  <a:pt x="19212" y="1418"/>
                </a:lnTo>
                <a:lnTo>
                  <a:pt x="19248" y="1405"/>
                </a:lnTo>
                <a:lnTo>
                  <a:pt x="19285" y="1395"/>
                </a:lnTo>
                <a:lnTo>
                  <a:pt x="19325" y="1385"/>
                </a:lnTo>
                <a:lnTo>
                  <a:pt x="19365" y="1377"/>
                </a:lnTo>
                <a:lnTo>
                  <a:pt x="19408" y="1372"/>
                </a:lnTo>
                <a:lnTo>
                  <a:pt x="19452" y="1368"/>
                </a:lnTo>
                <a:lnTo>
                  <a:pt x="19497" y="1367"/>
                </a:lnTo>
                <a:lnTo>
                  <a:pt x="19497" y="1367"/>
                </a:lnTo>
                <a:lnTo>
                  <a:pt x="19535" y="1368"/>
                </a:lnTo>
                <a:lnTo>
                  <a:pt x="19571" y="1370"/>
                </a:lnTo>
                <a:lnTo>
                  <a:pt x="19607" y="1374"/>
                </a:lnTo>
                <a:lnTo>
                  <a:pt x="19643" y="1379"/>
                </a:lnTo>
                <a:lnTo>
                  <a:pt x="19677" y="1385"/>
                </a:lnTo>
                <a:lnTo>
                  <a:pt x="19711" y="1392"/>
                </a:lnTo>
                <a:lnTo>
                  <a:pt x="19743" y="1402"/>
                </a:lnTo>
                <a:lnTo>
                  <a:pt x="19776" y="1412"/>
                </a:lnTo>
                <a:lnTo>
                  <a:pt x="19807" y="1425"/>
                </a:lnTo>
                <a:lnTo>
                  <a:pt x="19837" y="1437"/>
                </a:lnTo>
                <a:lnTo>
                  <a:pt x="19866" y="1451"/>
                </a:lnTo>
                <a:lnTo>
                  <a:pt x="19894" y="1467"/>
                </a:lnTo>
                <a:lnTo>
                  <a:pt x="19920" y="1484"/>
                </a:lnTo>
                <a:lnTo>
                  <a:pt x="19947" y="1501"/>
                </a:lnTo>
                <a:lnTo>
                  <a:pt x="19971" y="1521"/>
                </a:lnTo>
                <a:lnTo>
                  <a:pt x="19996" y="1540"/>
                </a:lnTo>
                <a:lnTo>
                  <a:pt x="20018" y="1562"/>
                </a:lnTo>
                <a:lnTo>
                  <a:pt x="20040" y="1584"/>
                </a:lnTo>
                <a:lnTo>
                  <a:pt x="20059" y="1607"/>
                </a:lnTo>
                <a:lnTo>
                  <a:pt x="20078" y="1632"/>
                </a:lnTo>
                <a:lnTo>
                  <a:pt x="20096" y="1658"/>
                </a:lnTo>
                <a:lnTo>
                  <a:pt x="20111" y="1684"/>
                </a:lnTo>
                <a:lnTo>
                  <a:pt x="20126" y="1711"/>
                </a:lnTo>
                <a:lnTo>
                  <a:pt x="20140" y="1740"/>
                </a:lnTo>
                <a:lnTo>
                  <a:pt x="20152" y="1769"/>
                </a:lnTo>
                <a:lnTo>
                  <a:pt x="20162" y="1799"/>
                </a:lnTo>
                <a:lnTo>
                  <a:pt x="20172" y="1830"/>
                </a:lnTo>
                <a:lnTo>
                  <a:pt x="20179" y="1863"/>
                </a:lnTo>
                <a:lnTo>
                  <a:pt x="20184" y="1895"/>
                </a:lnTo>
                <a:lnTo>
                  <a:pt x="20189" y="1929"/>
                </a:lnTo>
                <a:lnTo>
                  <a:pt x="20191" y="1963"/>
                </a:lnTo>
                <a:lnTo>
                  <a:pt x="20192" y="1999"/>
                </a:lnTo>
                <a:lnTo>
                  <a:pt x="20192" y="1999"/>
                </a:lnTo>
                <a:lnTo>
                  <a:pt x="20191" y="2031"/>
                </a:lnTo>
                <a:lnTo>
                  <a:pt x="20189" y="2064"/>
                </a:lnTo>
                <a:lnTo>
                  <a:pt x="20185" y="2094"/>
                </a:lnTo>
                <a:lnTo>
                  <a:pt x="20180" y="2125"/>
                </a:lnTo>
                <a:lnTo>
                  <a:pt x="20174" y="2154"/>
                </a:lnTo>
                <a:lnTo>
                  <a:pt x="20166" y="2183"/>
                </a:lnTo>
                <a:lnTo>
                  <a:pt x="20157" y="2210"/>
                </a:lnTo>
                <a:lnTo>
                  <a:pt x="20146" y="2238"/>
                </a:lnTo>
                <a:lnTo>
                  <a:pt x="20135" y="2265"/>
                </a:lnTo>
                <a:lnTo>
                  <a:pt x="20122" y="2290"/>
                </a:lnTo>
                <a:lnTo>
                  <a:pt x="20108" y="2316"/>
                </a:lnTo>
                <a:lnTo>
                  <a:pt x="20093" y="2340"/>
                </a:lnTo>
                <a:lnTo>
                  <a:pt x="20077" y="2364"/>
                </a:lnTo>
                <a:lnTo>
                  <a:pt x="20060" y="2387"/>
                </a:lnTo>
                <a:lnTo>
                  <a:pt x="20043" y="2410"/>
                </a:lnTo>
                <a:lnTo>
                  <a:pt x="20025" y="2433"/>
                </a:lnTo>
                <a:lnTo>
                  <a:pt x="20005" y="2455"/>
                </a:lnTo>
                <a:lnTo>
                  <a:pt x="19985" y="2476"/>
                </a:lnTo>
                <a:lnTo>
                  <a:pt x="19964" y="2497"/>
                </a:lnTo>
                <a:lnTo>
                  <a:pt x="19942" y="2518"/>
                </a:lnTo>
                <a:lnTo>
                  <a:pt x="19898" y="2558"/>
                </a:lnTo>
                <a:lnTo>
                  <a:pt x="19852" y="2596"/>
                </a:lnTo>
                <a:lnTo>
                  <a:pt x="19804" y="2633"/>
                </a:lnTo>
                <a:lnTo>
                  <a:pt x="19755" y="2670"/>
                </a:lnTo>
                <a:lnTo>
                  <a:pt x="19704" y="2705"/>
                </a:lnTo>
                <a:lnTo>
                  <a:pt x="19654" y="2740"/>
                </a:lnTo>
                <a:lnTo>
                  <a:pt x="19554" y="2808"/>
                </a:lnTo>
                <a:lnTo>
                  <a:pt x="19504" y="2841"/>
                </a:lnTo>
                <a:lnTo>
                  <a:pt x="19455" y="2875"/>
                </a:lnTo>
                <a:lnTo>
                  <a:pt x="19409" y="2908"/>
                </a:lnTo>
                <a:lnTo>
                  <a:pt x="19365" y="2943"/>
                </a:lnTo>
                <a:lnTo>
                  <a:pt x="19322" y="2978"/>
                </a:lnTo>
                <a:lnTo>
                  <a:pt x="19283" y="3012"/>
                </a:lnTo>
                <a:lnTo>
                  <a:pt x="19264" y="3031"/>
                </a:lnTo>
                <a:lnTo>
                  <a:pt x="19246" y="3049"/>
                </a:lnTo>
                <a:lnTo>
                  <a:pt x="19230" y="3068"/>
                </a:lnTo>
                <a:lnTo>
                  <a:pt x="19213" y="3086"/>
                </a:lnTo>
                <a:lnTo>
                  <a:pt x="19198" y="3106"/>
                </a:lnTo>
                <a:lnTo>
                  <a:pt x="19185" y="3126"/>
                </a:lnTo>
                <a:lnTo>
                  <a:pt x="19171" y="3145"/>
                </a:lnTo>
                <a:lnTo>
                  <a:pt x="19159" y="3166"/>
                </a:lnTo>
                <a:lnTo>
                  <a:pt x="19149" y="3187"/>
                </a:lnTo>
                <a:lnTo>
                  <a:pt x="19139" y="3208"/>
                </a:lnTo>
                <a:lnTo>
                  <a:pt x="19131" y="3230"/>
                </a:lnTo>
                <a:lnTo>
                  <a:pt x="19124" y="3252"/>
                </a:lnTo>
                <a:lnTo>
                  <a:pt x="19119" y="3275"/>
                </a:lnTo>
                <a:lnTo>
                  <a:pt x="19115" y="3298"/>
                </a:lnTo>
                <a:lnTo>
                  <a:pt x="19112" y="3321"/>
                </a:lnTo>
                <a:lnTo>
                  <a:pt x="19112" y="3345"/>
                </a:lnTo>
                <a:lnTo>
                  <a:pt x="20008" y="3345"/>
                </a:lnTo>
                <a:lnTo>
                  <a:pt x="20008" y="3053"/>
                </a:lnTo>
                <a:lnTo>
                  <a:pt x="20279" y="3053"/>
                </a:lnTo>
                <a:lnTo>
                  <a:pt x="20279" y="3601"/>
                </a:lnTo>
                <a:lnTo>
                  <a:pt x="18790" y="3601"/>
                </a:lnTo>
                <a:lnTo>
                  <a:pt x="18790" y="3601"/>
                </a:lnTo>
                <a:lnTo>
                  <a:pt x="18784" y="3557"/>
                </a:lnTo>
                <a:lnTo>
                  <a:pt x="18780" y="3514"/>
                </a:lnTo>
                <a:lnTo>
                  <a:pt x="18776" y="3473"/>
                </a:lnTo>
                <a:lnTo>
                  <a:pt x="18775" y="3433"/>
                </a:lnTo>
                <a:lnTo>
                  <a:pt x="18775" y="3433"/>
                </a:lnTo>
                <a:close/>
                <a:moveTo>
                  <a:pt x="20509" y="2499"/>
                </a:moveTo>
                <a:lnTo>
                  <a:pt x="20509" y="2499"/>
                </a:lnTo>
                <a:lnTo>
                  <a:pt x="20511" y="2440"/>
                </a:lnTo>
                <a:lnTo>
                  <a:pt x="20512" y="2383"/>
                </a:lnTo>
                <a:lnTo>
                  <a:pt x="20515" y="2326"/>
                </a:lnTo>
                <a:lnTo>
                  <a:pt x="20519" y="2269"/>
                </a:lnTo>
                <a:lnTo>
                  <a:pt x="20524" y="2214"/>
                </a:lnTo>
                <a:lnTo>
                  <a:pt x="20531" y="2161"/>
                </a:lnTo>
                <a:lnTo>
                  <a:pt x="20540" y="2108"/>
                </a:lnTo>
                <a:lnTo>
                  <a:pt x="20549" y="2056"/>
                </a:lnTo>
                <a:lnTo>
                  <a:pt x="20559" y="2006"/>
                </a:lnTo>
                <a:lnTo>
                  <a:pt x="20572" y="1957"/>
                </a:lnTo>
                <a:lnTo>
                  <a:pt x="20586" y="1910"/>
                </a:lnTo>
                <a:lnTo>
                  <a:pt x="20601" y="1864"/>
                </a:lnTo>
                <a:lnTo>
                  <a:pt x="20618" y="1820"/>
                </a:lnTo>
                <a:lnTo>
                  <a:pt x="20637" y="1777"/>
                </a:lnTo>
                <a:lnTo>
                  <a:pt x="20656" y="1736"/>
                </a:lnTo>
                <a:lnTo>
                  <a:pt x="20678" y="1696"/>
                </a:lnTo>
                <a:lnTo>
                  <a:pt x="20702" y="1659"/>
                </a:lnTo>
                <a:lnTo>
                  <a:pt x="20727" y="1623"/>
                </a:lnTo>
                <a:lnTo>
                  <a:pt x="20755" y="1590"/>
                </a:lnTo>
                <a:lnTo>
                  <a:pt x="20769" y="1575"/>
                </a:lnTo>
                <a:lnTo>
                  <a:pt x="20784" y="1559"/>
                </a:lnTo>
                <a:lnTo>
                  <a:pt x="20799" y="1544"/>
                </a:lnTo>
                <a:lnTo>
                  <a:pt x="20814" y="1530"/>
                </a:lnTo>
                <a:lnTo>
                  <a:pt x="20830" y="1516"/>
                </a:lnTo>
                <a:lnTo>
                  <a:pt x="20847" y="1502"/>
                </a:lnTo>
                <a:lnTo>
                  <a:pt x="20864" y="1489"/>
                </a:lnTo>
                <a:lnTo>
                  <a:pt x="20882" y="1478"/>
                </a:lnTo>
                <a:lnTo>
                  <a:pt x="20899" y="1466"/>
                </a:lnTo>
                <a:lnTo>
                  <a:pt x="20918" y="1455"/>
                </a:lnTo>
                <a:lnTo>
                  <a:pt x="20938" y="1444"/>
                </a:lnTo>
                <a:lnTo>
                  <a:pt x="20957" y="1435"/>
                </a:lnTo>
                <a:lnTo>
                  <a:pt x="20977" y="1426"/>
                </a:lnTo>
                <a:lnTo>
                  <a:pt x="20998" y="1418"/>
                </a:lnTo>
                <a:lnTo>
                  <a:pt x="21019" y="1410"/>
                </a:lnTo>
                <a:lnTo>
                  <a:pt x="21041" y="1403"/>
                </a:lnTo>
                <a:lnTo>
                  <a:pt x="21063" y="1396"/>
                </a:lnTo>
                <a:lnTo>
                  <a:pt x="21086" y="1390"/>
                </a:lnTo>
                <a:lnTo>
                  <a:pt x="21109" y="1384"/>
                </a:lnTo>
                <a:lnTo>
                  <a:pt x="21133" y="1380"/>
                </a:lnTo>
                <a:lnTo>
                  <a:pt x="21157" y="1376"/>
                </a:lnTo>
                <a:lnTo>
                  <a:pt x="21183" y="1373"/>
                </a:lnTo>
                <a:lnTo>
                  <a:pt x="21208" y="1370"/>
                </a:lnTo>
                <a:lnTo>
                  <a:pt x="21234" y="1368"/>
                </a:lnTo>
                <a:lnTo>
                  <a:pt x="21262" y="1368"/>
                </a:lnTo>
                <a:lnTo>
                  <a:pt x="21288" y="1367"/>
                </a:lnTo>
                <a:lnTo>
                  <a:pt x="21288" y="1367"/>
                </a:lnTo>
                <a:lnTo>
                  <a:pt x="21316" y="1368"/>
                </a:lnTo>
                <a:lnTo>
                  <a:pt x="21343" y="1368"/>
                </a:lnTo>
                <a:lnTo>
                  <a:pt x="21368" y="1370"/>
                </a:lnTo>
                <a:lnTo>
                  <a:pt x="21393" y="1373"/>
                </a:lnTo>
                <a:lnTo>
                  <a:pt x="21419" y="1376"/>
                </a:lnTo>
                <a:lnTo>
                  <a:pt x="21443" y="1380"/>
                </a:lnTo>
                <a:lnTo>
                  <a:pt x="21466" y="1384"/>
                </a:lnTo>
                <a:lnTo>
                  <a:pt x="21489" y="1390"/>
                </a:lnTo>
                <a:lnTo>
                  <a:pt x="21513" y="1396"/>
                </a:lnTo>
                <a:lnTo>
                  <a:pt x="21535" y="1403"/>
                </a:lnTo>
                <a:lnTo>
                  <a:pt x="21557" y="1410"/>
                </a:lnTo>
                <a:lnTo>
                  <a:pt x="21577" y="1418"/>
                </a:lnTo>
                <a:lnTo>
                  <a:pt x="21598" y="1426"/>
                </a:lnTo>
                <a:lnTo>
                  <a:pt x="21618" y="1435"/>
                </a:lnTo>
                <a:lnTo>
                  <a:pt x="21638" y="1444"/>
                </a:lnTo>
                <a:lnTo>
                  <a:pt x="21657" y="1455"/>
                </a:lnTo>
                <a:lnTo>
                  <a:pt x="21676" y="1466"/>
                </a:lnTo>
                <a:lnTo>
                  <a:pt x="21694" y="1478"/>
                </a:lnTo>
                <a:lnTo>
                  <a:pt x="21712" y="1489"/>
                </a:lnTo>
                <a:lnTo>
                  <a:pt x="21729" y="1502"/>
                </a:lnTo>
                <a:lnTo>
                  <a:pt x="21745" y="1516"/>
                </a:lnTo>
                <a:lnTo>
                  <a:pt x="21761" y="1530"/>
                </a:lnTo>
                <a:lnTo>
                  <a:pt x="21776" y="1544"/>
                </a:lnTo>
                <a:lnTo>
                  <a:pt x="21793" y="1559"/>
                </a:lnTo>
                <a:lnTo>
                  <a:pt x="21807" y="1575"/>
                </a:lnTo>
                <a:lnTo>
                  <a:pt x="21822" y="1590"/>
                </a:lnTo>
                <a:lnTo>
                  <a:pt x="21848" y="1623"/>
                </a:lnTo>
                <a:lnTo>
                  <a:pt x="21874" y="1659"/>
                </a:lnTo>
                <a:lnTo>
                  <a:pt x="21897" y="1696"/>
                </a:lnTo>
                <a:lnTo>
                  <a:pt x="21919" y="1736"/>
                </a:lnTo>
                <a:lnTo>
                  <a:pt x="21940" y="1777"/>
                </a:lnTo>
                <a:lnTo>
                  <a:pt x="21958" y="1820"/>
                </a:lnTo>
                <a:lnTo>
                  <a:pt x="21975" y="1864"/>
                </a:lnTo>
                <a:lnTo>
                  <a:pt x="21991" y="1910"/>
                </a:lnTo>
                <a:lnTo>
                  <a:pt x="22004" y="1957"/>
                </a:lnTo>
                <a:lnTo>
                  <a:pt x="22017" y="2006"/>
                </a:lnTo>
                <a:lnTo>
                  <a:pt x="22028" y="2056"/>
                </a:lnTo>
                <a:lnTo>
                  <a:pt x="22037" y="2108"/>
                </a:lnTo>
                <a:lnTo>
                  <a:pt x="22045" y="2161"/>
                </a:lnTo>
                <a:lnTo>
                  <a:pt x="22052" y="2214"/>
                </a:lnTo>
                <a:lnTo>
                  <a:pt x="22058" y="2269"/>
                </a:lnTo>
                <a:lnTo>
                  <a:pt x="22062" y="2326"/>
                </a:lnTo>
                <a:lnTo>
                  <a:pt x="22065" y="2383"/>
                </a:lnTo>
                <a:lnTo>
                  <a:pt x="22067" y="2440"/>
                </a:lnTo>
                <a:lnTo>
                  <a:pt x="22067" y="2499"/>
                </a:lnTo>
                <a:lnTo>
                  <a:pt x="22067" y="2499"/>
                </a:lnTo>
                <a:lnTo>
                  <a:pt x="22067" y="2558"/>
                </a:lnTo>
                <a:lnTo>
                  <a:pt x="22065" y="2617"/>
                </a:lnTo>
                <a:lnTo>
                  <a:pt x="22062" y="2674"/>
                </a:lnTo>
                <a:lnTo>
                  <a:pt x="22058" y="2730"/>
                </a:lnTo>
                <a:lnTo>
                  <a:pt x="22052" y="2786"/>
                </a:lnTo>
                <a:lnTo>
                  <a:pt x="22045" y="2840"/>
                </a:lnTo>
                <a:lnTo>
                  <a:pt x="22037" y="2893"/>
                </a:lnTo>
                <a:lnTo>
                  <a:pt x="22028" y="2945"/>
                </a:lnTo>
                <a:lnTo>
                  <a:pt x="22017" y="2996"/>
                </a:lnTo>
                <a:lnTo>
                  <a:pt x="22004" y="3045"/>
                </a:lnTo>
                <a:lnTo>
                  <a:pt x="21991" y="3092"/>
                </a:lnTo>
                <a:lnTo>
                  <a:pt x="21975" y="3138"/>
                </a:lnTo>
                <a:lnTo>
                  <a:pt x="21958" y="3183"/>
                </a:lnTo>
                <a:lnTo>
                  <a:pt x="21940" y="3226"/>
                </a:lnTo>
                <a:lnTo>
                  <a:pt x="21919" y="3268"/>
                </a:lnTo>
                <a:lnTo>
                  <a:pt x="21897" y="3307"/>
                </a:lnTo>
                <a:lnTo>
                  <a:pt x="21874" y="3344"/>
                </a:lnTo>
                <a:lnTo>
                  <a:pt x="21848" y="3380"/>
                </a:lnTo>
                <a:lnTo>
                  <a:pt x="21822" y="3413"/>
                </a:lnTo>
                <a:lnTo>
                  <a:pt x="21807" y="3430"/>
                </a:lnTo>
                <a:lnTo>
                  <a:pt x="21793" y="3446"/>
                </a:lnTo>
                <a:lnTo>
                  <a:pt x="21776" y="3461"/>
                </a:lnTo>
                <a:lnTo>
                  <a:pt x="21761" y="3475"/>
                </a:lnTo>
                <a:lnTo>
                  <a:pt x="21745" y="3488"/>
                </a:lnTo>
                <a:lnTo>
                  <a:pt x="21729" y="3502"/>
                </a:lnTo>
                <a:lnTo>
                  <a:pt x="21712" y="3515"/>
                </a:lnTo>
                <a:lnTo>
                  <a:pt x="21694" y="3527"/>
                </a:lnTo>
                <a:lnTo>
                  <a:pt x="21676" y="3538"/>
                </a:lnTo>
                <a:lnTo>
                  <a:pt x="21657" y="3550"/>
                </a:lnTo>
                <a:lnTo>
                  <a:pt x="21638" y="3560"/>
                </a:lnTo>
                <a:lnTo>
                  <a:pt x="21618" y="3569"/>
                </a:lnTo>
                <a:lnTo>
                  <a:pt x="21598" y="3579"/>
                </a:lnTo>
                <a:lnTo>
                  <a:pt x="21577" y="3588"/>
                </a:lnTo>
                <a:lnTo>
                  <a:pt x="21557" y="3595"/>
                </a:lnTo>
                <a:lnTo>
                  <a:pt x="21535" y="3603"/>
                </a:lnTo>
                <a:lnTo>
                  <a:pt x="21513" y="3610"/>
                </a:lnTo>
                <a:lnTo>
                  <a:pt x="21489" y="3616"/>
                </a:lnTo>
                <a:lnTo>
                  <a:pt x="21466" y="3620"/>
                </a:lnTo>
                <a:lnTo>
                  <a:pt x="21443" y="3625"/>
                </a:lnTo>
                <a:lnTo>
                  <a:pt x="21419" y="3629"/>
                </a:lnTo>
                <a:lnTo>
                  <a:pt x="21393" y="3632"/>
                </a:lnTo>
                <a:lnTo>
                  <a:pt x="21368" y="3635"/>
                </a:lnTo>
                <a:lnTo>
                  <a:pt x="21343" y="3636"/>
                </a:lnTo>
                <a:lnTo>
                  <a:pt x="21316" y="3638"/>
                </a:lnTo>
                <a:lnTo>
                  <a:pt x="21288" y="3639"/>
                </a:lnTo>
                <a:lnTo>
                  <a:pt x="21288" y="3639"/>
                </a:lnTo>
                <a:lnTo>
                  <a:pt x="21262" y="3638"/>
                </a:lnTo>
                <a:lnTo>
                  <a:pt x="21234" y="3636"/>
                </a:lnTo>
                <a:lnTo>
                  <a:pt x="21208" y="3635"/>
                </a:lnTo>
                <a:lnTo>
                  <a:pt x="21183" y="3632"/>
                </a:lnTo>
                <a:lnTo>
                  <a:pt x="21157" y="3629"/>
                </a:lnTo>
                <a:lnTo>
                  <a:pt x="21133" y="3625"/>
                </a:lnTo>
                <a:lnTo>
                  <a:pt x="21109" y="3620"/>
                </a:lnTo>
                <a:lnTo>
                  <a:pt x="21086" y="3616"/>
                </a:lnTo>
                <a:lnTo>
                  <a:pt x="21063" y="3610"/>
                </a:lnTo>
                <a:lnTo>
                  <a:pt x="21041" y="3603"/>
                </a:lnTo>
                <a:lnTo>
                  <a:pt x="21019" y="3595"/>
                </a:lnTo>
                <a:lnTo>
                  <a:pt x="20998" y="3588"/>
                </a:lnTo>
                <a:lnTo>
                  <a:pt x="20977" y="3579"/>
                </a:lnTo>
                <a:lnTo>
                  <a:pt x="20957" y="3569"/>
                </a:lnTo>
                <a:lnTo>
                  <a:pt x="20938" y="3560"/>
                </a:lnTo>
                <a:lnTo>
                  <a:pt x="20918" y="3550"/>
                </a:lnTo>
                <a:lnTo>
                  <a:pt x="20899" y="3538"/>
                </a:lnTo>
                <a:lnTo>
                  <a:pt x="20882" y="3527"/>
                </a:lnTo>
                <a:lnTo>
                  <a:pt x="20864" y="3515"/>
                </a:lnTo>
                <a:lnTo>
                  <a:pt x="20847" y="3502"/>
                </a:lnTo>
                <a:lnTo>
                  <a:pt x="20830" y="3488"/>
                </a:lnTo>
                <a:lnTo>
                  <a:pt x="20814" y="3475"/>
                </a:lnTo>
                <a:lnTo>
                  <a:pt x="20799" y="3461"/>
                </a:lnTo>
                <a:lnTo>
                  <a:pt x="20784" y="3446"/>
                </a:lnTo>
                <a:lnTo>
                  <a:pt x="20769" y="3430"/>
                </a:lnTo>
                <a:lnTo>
                  <a:pt x="20755" y="3413"/>
                </a:lnTo>
                <a:lnTo>
                  <a:pt x="20727" y="3380"/>
                </a:lnTo>
                <a:lnTo>
                  <a:pt x="20702" y="3344"/>
                </a:lnTo>
                <a:lnTo>
                  <a:pt x="20678" y="3307"/>
                </a:lnTo>
                <a:lnTo>
                  <a:pt x="20656" y="3268"/>
                </a:lnTo>
                <a:lnTo>
                  <a:pt x="20637" y="3226"/>
                </a:lnTo>
                <a:lnTo>
                  <a:pt x="20618" y="3183"/>
                </a:lnTo>
                <a:lnTo>
                  <a:pt x="20601" y="3138"/>
                </a:lnTo>
                <a:lnTo>
                  <a:pt x="20586" y="3092"/>
                </a:lnTo>
                <a:lnTo>
                  <a:pt x="20572" y="3045"/>
                </a:lnTo>
                <a:lnTo>
                  <a:pt x="20559" y="2996"/>
                </a:lnTo>
                <a:lnTo>
                  <a:pt x="20549" y="2945"/>
                </a:lnTo>
                <a:lnTo>
                  <a:pt x="20540" y="2893"/>
                </a:lnTo>
                <a:lnTo>
                  <a:pt x="20531" y="2840"/>
                </a:lnTo>
                <a:lnTo>
                  <a:pt x="20524" y="2786"/>
                </a:lnTo>
                <a:lnTo>
                  <a:pt x="20519" y="2730"/>
                </a:lnTo>
                <a:lnTo>
                  <a:pt x="20515" y="2674"/>
                </a:lnTo>
                <a:lnTo>
                  <a:pt x="20512" y="2617"/>
                </a:lnTo>
                <a:lnTo>
                  <a:pt x="20511" y="2558"/>
                </a:lnTo>
                <a:lnTo>
                  <a:pt x="20509" y="2499"/>
                </a:lnTo>
                <a:lnTo>
                  <a:pt x="20509" y="2499"/>
                </a:lnTo>
                <a:close/>
                <a:moveTo>
                  <a:pt x="21750" y="2499"/>
                </a:moveTo>
                <a:lnTo>
                  <a:pt x="21750" y="2499"/>
                </a:lnTo>
                <a:lnTo>
                  <a:pt x="21748" y="2410"/>
                </a:lnTo>
                <a:lnTo>
                  <a:pt x="21746" y="2368"/>
                </a:lnTo>
                <a:lnTo>
                  <a:pt x="21744" y="2325"/>
                </a:lnTo>
                <a:lnTo>
                  <a:pt x="21742" y="2283"/>
                </a:lnTo>
                <a:lnTo>
                  <a:pt x="21737" y="2243"/>
                </a:lnTo>
                <a:lnTo>
                  <a:pt x="21732" y="2202"/>
                </a:lnTo>
                <a:lnTo>
                  <a:pt x="21728" y="2163"/>
                </a:lnTo>
                <a:lnTo>
                  <a:pt x="21722" y="2125"/>
                </a:lnTo>
                <a:lnTo>
                  <a:pt x="21715" y="2088"/>
                </a:lnTo>
                <a:lnTo>
                  <a:pt x="21707" y="2052"/>
                </a:lnTo>
                <a:lnTo>
                  <a:pt x="21698" y="2017"/>
                </a:lnTo>
                <a:lnTo>
                  <a:pt x="21689" y="1984"/>
                </a:lnTo>
                <a:lnTo>
                  <a:pt x="21678" y="1952"/>
                </a:lnTo>
                <a:lnTo>
                  <a:pt x="21665" y="1920"/>
                </a:lnTo>
                <a:lnTo>
                  <a:pt x="21653" y="1890"/>
                </a:lnTo>
                <a:lnTo>
                  <a:pt x="21640" y="1863"/>
                </a:lnTo>
                <a:lnTo>
                  <a:pt x="21625" y="1835"/>
                </a:lnTo>
                <a:lnTo>
                  <a:pt x="21609" y="1810"/>
                </a:lnTo>
                <a:lnTo>
                  <a:pt x="21591" y="1786"/>
                </a:lnTo>
                <a:lnTo>
                  <a:pt x="21574" y="1764"/>
                </a:lnTo>
                <a:lnTo>
                  <a:pt x="21554" y="1744"/>
                </a:lnTo>
                <a:lnTo>
                  <a:pt x="21533" y="1725"/>
                </a:lnTo>
                <a:lnTo>
                  <a:pt x="21511" y="1708"/>
                </a:lnTo>
                <a:lnTo>
                  <a:pt x="21488" y="1693"/>
                </a:lnTo>
                <a:lnTo>
                  <a:pt x="21464" y="1679"/>
                </a:lnTo>
                <a:lnTo>
                  <a:pt x="21439" y="1667"/>
                </a:lnTo>
                <a:lnTo>
                  <a:pt x="21411" y="1658"/>
                </a:lnTo>
                <a:lnTo>
                  <a:pt x="21383" y="1651"/>
                </a:lnTo>
                <a:lnTo>
                  <a:pt x="21353" y="1645"/>
                </a:lnTo>
                <a:lnTo>
                  <a:pt x="21322" y="1642"/>
                </a:lnTo>
                <a:lnTo>
                  <a:pt x="21288" y="1641"/>
                </a:lnTo>
                <a:lnTo>
                  <a:pt x="21288" y="1641"/>
                </a:lnTo>
                <a:lnTo>
                  <a:pt x="21256" y="1642"/>
                </a:lnTo>
                <a:lnTo>
                  <a:pt x="21223" y="1645"/>
                </a:lnTo>
                <a:lnTo>
                  <a:pt x="21193" y="1651"/>
                </a:lnTo>
                <a:lnTo>
                  <a:pt x="21164" y="1658"/>
                </a:lnTo>
                <a:lnTo>
                  <a:pt x="21138" y="1667"/>
                </a:lnTo>
                <a:lnTo>
                  <a:pt x="21111" y="1679"/>
                </a:lnTo>
                <a:lnTo>
                  <a:pt x="21087" y="1693"/>
                </a:lnTo>
                <a:lnTo>
                  <a:pt x="21064" y="1708"/>
                </a:lnTo>
                <a:lnTo>
                  <a:pt x="21042" y="1725"/>
                </a:lnTo>
                <a:lnTo>
                  <a:pt x="21021" y="1744"/>
                </a:lnTo>
                <a:lnTo>
                  <a:pt x="21002" y="1764"/>
                </a:lnTo>
                <a:lnTo>
                  <a:pt x="20984" y="1786"/>
                </a:lnTo>
                <a:lnTo>
                  <a:pt x="20966" y="1810"/>
                </a:lnTo>
                <a:lnTo>
                  <a:pt x="20950" y="1835"/>
                </a:lnTo>
                <a:lnTo>
                  <a:pt x="20936" y="1863"/>
                </a:lnTo>
                <a:lnTo>
                  <a:pt x="20923" y="1890"/>
                </a:lnTo>
                <a:lnTo>
                  <a:pt x="20910" y="1920"/>
                </a:lnTo>
                <a:lnTo>
                  <a:pt x="20898" y="1952"/>
                </a:lnTo>
                <a:lnTo>
                  <a:pt x="20888" y="1984"/>
                </a:lnTo>
                <a:lnTo>
                  <a:pt x="20877" y="2017"/>
                </a:lnTo>
                <a:lnTo>
                  <a:pt x="20869" y="2052"/>
                </a:lnTo>
                <a:lnTo>
                  <a:pt x="20861" y="2088"/>
                </a:lnTo>
                <a:lnTo>
                  <a:pt x="20854" y="2125"/>
                </a:lnTo>
                <a:lnTo>
                  <a:pt x="20848" y="2163"/>
                </a:lnTo>
                <a:lnTo>
                  <a:pt x="20844" y="2202"/>
                </a:lnTo>
                <a:lnTo>
                  <a:pt x="20839" y="2243"/>
                </a:lnTo>
                <a:lnTo>
                  <a:pt x="20836" y="2283"/>
                </a:lnTo>
                <a:lnTo>
                  <a:pt x="20832" y="2325"/>
                </a:lnTo>
                <a:lnTo>
                  <a:pt x="20830" y="2368"/>
                </a:lnTo>
                <a:lnTo>
                  <a:pt x="20829" y="2410"/>
                </a:lnTo>
                <a:lnTo>
                  <a:pt x="20828" y="2499"/>
                </a:lnTo>
                <a:lnTo>
                  <a:pt x="20828" y="2499"/>
                </a:lnTo>
                <a:lnTo>
                  <a:pt x="20829" y="2589"/>
                </a:lnTo>
                <a:lnTo>
                  <a:pt x="20830" y="2633"/>
                </a:lnTo>
                <a:lnTo>
                  <a:pt x="20832" y="2676"/>
                </a:lnTo>
                <a:lnTo>
                  <a:pt x="20836" y="2718"/>
                </a:lnTo>
                <a:lnTo>
                  <a:pt x="20839" y="2759"/>
                </a:lnTo>
                <a:lnTo>
                  <a:pt x="20844" y="2800"/>
                </a:lnTo>
                <a:lnTo>
                  <a:pt x="20848" y="2839"/>
                </a:lnTo>
                <a:lnTo>
                  <a:pt x="20854" y="2877"/>
                </a:lnTo>
                <a:lnTo>
                  <a:pt x="20861" y="2914"/>
                </a:lnTo>
                <a:lnTo>
                  <a:pt x="20869" y="2950"/>
                </a:lnTo>
                <a:lnTo>
                  <a:pt x="20877" y="2986"/>
                </a:lnTo>
                <a:lnTo>
                  <a:pt x="20888" y="3019"/>
                </a:lnTo>
                <a:lnTo>
                  <a:pt x="20898" y="3052"/>
                </a:lnTo>
                <a:lnTo>
                  <a:pt x="20910" y="3083"/>
                </a:lnTo>
                <a:lnTo>
                  <a:pt x="20923" y="3113"/>
                </a:lnTo>
                <a:lnTo>
                  <a:pt x="20936" y="3141"/>
                </a:lnTo>
                <a:lnTo>
                  <a:pt x="20950" y="3167"/>
                </a:lnTo>
                <a:lnTo>
                  <a:pt x="20966" y="3193"/>
                </a:lnTo>
                <a:lnTo>
                  <a:pt x="20984" y="3217"/>
                </a:lnTo>
                <a:lnTo>
                  <a:pt x="21002" y="3239"/>
                </a:lnTo>
                <a:lnTo>
                  <a:pt x="21021" y="3260"/>
                </a:lnTo>
                <a:lnTo>
                  <a:pt x="21042" y="3278"/>
                </a:lnTo>
                <a:lnTo>
                  <a:pt x="21064" y="3294"/>
                </a:lnTo>
                <a:lnTo>
                  <a:pt x="21087" y="3310"/>
                </a:lnTo>
                <a:lnTo>
                  <a:pt x="21111" y="3323"/>
                </a:lnTo>
                <a:lnTo>
                  <a:pt x="21138" y="3335"/>
                </a:lnTo>
                <a:lnTo>
                  <a:pt x="21164" y="3344"/>
                </a:lnTo>
                <a:lnTo>
                  <a:pt x="21193" y="3351"/>
                </a:lnTo>
                <a:lnTo>
                  <a:pt x="21223" y="3357"/>
                </a:lnTo>
                <a:lnTo>
                  <a:pt x="21256" y="3360"/>
                </a:lnTo>
                <a:lnTo>
                  <a:pt x="21288" y="3361"/>
                </a:lnTo>
                <a:lnTo>
                  <a:pt x="21288" y="3361"/>
                </a:lnTo>
                <a:lnTo>
                  <a:pt x="21322" y="3360"/>
                </a:lnTo>
                <a:lnTo>
                  <a:pt x="21353" y="3357"/>
                </a:lnTo>
                <a:lnTo>
                  <a:pt x="21383" y="3351"/>
                </a:lnTo>
                <a:lnTo>
                  <a:pt x="21411" y="3344"/>
                </a:lnTo>
                <a:lnTo>
                  <a:pt x="21439" y="3335"/>
                </a:lnTo>
                <a:lnTo>
                  <a:pt x="21464" y="3323"/>
                </a:lnTo>
                <a:lnTo>
                  <a:pt x="21488" y="3310"/>
                </a:lnTo>
                <a:lnTo>
                  <a:pt x="21511" y="3294"/>
                </a:lnTo>
                <a:lnTo>
                  <a:pt x="21533" y="3278"/>
                </a:lnTo>
                <a:lnTo>
                  <a:pt x="21554" y="3260"/>
                </a:lnTo>
                <a:lnTo>
                  <a:pt x="21574" y="3239"/>
                </a:lnTo>
                <a:lnTo>
                  <a:pt x="21591" y="3217"/>
                </a:lnTo>
                <a:lnTo>
                  <a:pt x="21609" y="3193"/>
                </a:lnTo>
                <a:lnTo>
                  <a:pt x="21625" y="3167"/>
                </a:lnTo>
                <a:lnTo>
                  <a:pt x="21640" y="3141"/>
                </a:lnTo>
                <a:lnTo>
                  <a:pt x="21653" y="3113"/>
                </a:lnTo>
                <a:lnTo>
                  <a:pt x="21665" y="3083"/>
                </a:lnTo>
                <a:lnTo>
                  <a:pt x="21678" y="3052"/>
                </a:lnTo>
                <a:lnTo>
                  <a:pt x="21689" y="3019"/>
                </a:lnTo>
                <a:lnTo>
                  <a:pt x="21698" y="2986"/>
                </a:lnTo>
                <a:lnTo>
                  <a:pt x="21707" y="2950"/>
                </a:lnTo>
                <a:lnTo>
                  <a:pt x="21715" y="2914"/>
                </a:lnTo>
                <a:lnTo>
                  <a:pt x="21722" y="2877"/>
                </a:lnTo>
                <a:lnTo>
                  <a:pt x="21728" y="2839"/>
                </a:lnTo>
                <a:lnTo>
                  <a:pt x="21732" y="2800"/>
                </a:lnTo>
                <a:lnTo>
                  <a:pt x="21737" y="2759"/>
                </a:lnTo>
                <a:lnTo>
                  <a:pt x="21742" y="2718"/>
                </a:lnTo>
                <a:lnTo>
                  <a:pt x="21744" y="2676"/>
                </a:lnTo>
                <a:lnTo>
                  <a:pt x="21746" y="2633"/>
                </a:lnTo>
                <a:lnTo>
                  <a:pt x="21748" y="2589"/>
                </a:lnTo>
                <a:lnTo>
                  <a:pt x="21750" y="2499"/>
                </a:lnTo>
                <a:lnTo>
                  <a:pt x="21750" y="24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PlaceHolder 5"/>
          <p:cNvSpPr>
            <a:spLocks noGrp="1"/>
          </p:cNvSpPr>
          <p:nvPr>
            <p:ph type="title"/>
          </p:nvPr>
        </p:nvSpPr>
        <p:spPr>
          <a:xfrm>
            <a:off x="312840" y="213480"/>
            <a:ext cx="8518320" cy="5781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9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312480" y="1160640"/>
            <a:ext cx="4122000" cy="3269880"/>
          </a:xfrm>
          <a:prstGeom prst="rect">
            <a:avLst/>
          </a:prstGeom>
        </p:spPr>
        <p:txBody>
          <a:bodyPr lIns="137160" rIns="137160" tIns="137160" bIns="137160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230040" indent="-1839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2" marL="403200" indent="-1728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libri"/>
              <a:buChar char="–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3" marL="568440" indent="-1648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4" marL="741240" indent="-1728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libri"/>
              <a:buChar char="–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4709160" y="1160640"/>
            <a:ext cx="4122000" cy="3269880"/>
          </a:xfrm>
          <a:prstGeom prst="rect">
            <a:avLst/>
          </a:prstGeom>
        </p:spPr>
        <p:txBody>
          <a:bodyPr lIns="137160" rIns="137160" tIns="137160" bIns="137160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230040" indent="-1839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2" marL="403200" indent="-1728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libri"/>
              <a:buChar char="–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3" marL="568440" indent="-16488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  <a:p>
            <a:pPr lvl="4" marL="741240" indent="-17280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Calibri"/>
              <a:buChar char="–"/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8" name="Line 8"/>
          <p:cNvSpPr/>
          <p:nvPr/>
        </p:nvSpPr>
        <p:spPr>
          <a:xfrm>
            <a:off x="4572000" y="1160280"/>
            <a:ext cx="0" cy="3270240"/>
          </a:xfrm>
          <a:prstGeom prst="line">
            <a:avLst/>
          </a:prstGeom>
          <a:ln cap="sq" w="648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9" name="Line 9"/>
          <p:cNvSpPr/>
          <p:nvPr/>
        </p:nvSpPr>
        <p:spPr>
          <a:xfrm>
            <a:off x="310680" y="927000"/>
            <a:ext cx="8522280" cy="0"/>
          </a:xfrm>
          <a:prstGeom prst="line">
            <a:avLst/>
          </a:prstGeom>
          <a:ln cap="sq" w="648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microsoft.com/office/2007/relationships/hdphoto" Target="../media/hdphoto1.wdp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5" descr="Alternative Formats icon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3247200" y="1598040"/>
            <a:ext cx="2910960" cy="171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c6c6c6"/>
      </a:lt2>
      <a:accent1>
        <a:srgbClr val="037bb6"/>
      </a:accent1>
      <a:accent2>
        <a:srgbClr val="108762"/>
      </a:accent2>
      <a:accent3>
        <a:srgbClr val="fdce07"/>
      </a:accent3>
      <a:accent4>
        <a:srgbClr val="ef632b"/>
      </a:accent4>
      <a:accent5>
        <a:srgbClr val="e21c67"/>
      </a:accent5>
      <a:accent6>
        <a:srgbClr val="9c5cb1"/>
      </a:accent6>
      <a:hlink>
        <a:srgbClr val="037bb6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c6c6c6"/>
      </a:lt2>
      <a:accent1>
        <a:srgbClr val="037bb6"/>
      </a:accent1>
      <a:accent2>
        <a:srgbClr val="108762"/>
      </a:accent2>
      <a:accent3>
        <a:srgbClr val="fdce07"/>
      </a:accent3>
      <a:accent4>
        <a:srgbClr val="ef632b"/>
      </a:accent4>
      <a:accent5>
        <a:srgbClr val="e21c67"/>
      </a:accent5>
      <a:accent6>
        <a:srgbClr val="9c5cb1"/>
      </a:accent6>
      <a:hlink>
        <a:srgbClr val="037bb6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c6c6c6"/>
      </a:lt2>
      <a:accent1>
        <a:srgbClr val="037bb6"/>
      </a:accent1>
      <a:accent2>
        <a:srgbClr val="108762"/>
      </a:accent2>
      <a:accent3>
        <a:srgbClr val="fdce07"/>
      </a:accent3>
      <a:accent4>
        <a:srgbClr val="ef632b"/>
      </a:accent4>
      <a:accent5>
        <a:srgbClr val="e21c67"/>
      </a:accent5>
      <a:accent6>
        <a:srgbClr val="9c5cb1"/>
      </a:accent6>
      <a:hlink>
        <a:srgbClr val="037bb6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c6c6c6"/>
      </a:lt2>
      <a:accent1>
        <a:srgbClr val="037bb6"/>
      </a:accent1>
      <a:accent2>
        <a:srgbClr val="108762"/>
      </a:accent2>
      <a:accent3>
        <a:srgbClr val="fdce07"/>
      </a:accent3>
      <a:accent4>
        <a:srgbClr val="ef632b"/>
      </a:accent4>
      <a:accent5>
        <a:srgbClr val="e21c67"/>
      </a:accent5>
      <a:accent6>
        <a:srgbClr val="9c5cb1"/>
      </a:accent6>
      <a:hlink>
        <a:srgbClr val="037bb6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c6c6c6"/>
      </a:lt2>
      <a:accent1>
        <a:srgbClr val="037bb6"/>
      </a:accent1>
      <a:accent2>
        <a:srgbClr val="108762"/>
      </a:accent2>
      <a:accent3>
        <a:srgbClr val="fdce07"/>
      </a:accent3>
      <a:accent4>
        <a:srgbClr val="ef632b"/>
      </a:accent4>
      <a:accent5>
        <a:srgbClr val="e21c67"/>
      </a:accent5>
      <a:accent6>
        <a:srgbClr val="9c5cb1"/>
      </a:accent6>
      <a:hlink>
        <a:srgbClr val="037bb6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4149</TotalTime>
  <Application>LibreOffice/6.3.6.2$Linux_X86_64 LibreOffice_project/30$Build-2</Application>
  <Words>962</Words>
  <Paragraphs>270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2020-07-20T22:44:35Z</dcterms:created>
  <dc:creator>John Scott</dc:creator>
  <dc:description/>
  <dc:language>ar-SA</dc:language>
  <cp:lastModifiedBy/>
  <dcterms:modified xsi:type="dcterms:W3CDTF">2020-07-27T13:33:56Z</dcterms:modified>
  <cp:revision>74</cp:revision>
  <dc:subject/>
  <dc:title>BbWorld20 Presentation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46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46</vt:i4>
  </property>
</Properties>
</file>