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640763" cy="57594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27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7" y="408"/>
      </p:cViewPr>
      <p:guideLst>
        <p:guide orient="horz" pos="1814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32000" y="229412"/>
            <a:ext cx="7775640" cy="96148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503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32000" y="1347355"/>
            <a:ext cx="7775640" cy="334007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32000" y="229412"/>
            <a:ext cx="7775640" cy="96148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503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32000" y="1347355"/>
            <a:ext cx="7775640" cy="334007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61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659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29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9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74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64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28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8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8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28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32000" y="5246397"/>
            <a:ext cx="2012760" cy="3967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954880" y="5246397"/>
            <a:ext cx="2738520" cy="3967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de-DE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194880" y="5246397"/>
            <a:ext cx="2012760" cy="3967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209DA483-1EAA-454D-BD45-7497CED20507}" type="slidenum">
              <a:rPr lang="de-DE" sz="1400" b="0" strike="noStrike" spc="-1">
                <a:latin typeface="Times New Roman"/>
              </a:rPr>
              <a:t>‹#›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619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2519638"/>
            <a:ext cx="8640000" cy="720000"/>
          </a:xfrm>
          <a:prstGeom prst="rect">
            <a:avLst/>
          </a:prstGeom>
          <a:solidFill>
            <a:srgbClr val="FF149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Oval 42"/>
          <p:cNvSpPr/>
          <p:nvPr/>
        </p:nvSpPr>
        <p:spPr>
          <a:xfrm>
            <a:off x="2160000" y="1440000"/>
            <a:ext cx="4320000" cy="2880000"/>
          </a:xfrm>
          <a:prstGeom prst="ellipse">
            <a:avLst/>
          </a:prstGeom>
          <a:gradFill rotWithShape="0">
            <a:gsLst>
              <a:gs pos="30000">
                <a:srgbClr val="0000FF">
                  <a:alpha val="0"/>
                </a:srgbClr>
              </a:gs>
              <a:gs pos="100000">
                <a:srgbClr val="0000FF"/>
              </a:gs>
            </a:gsLst>
            <a:lin ang="3600000"/>
          </a:gra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24x18impress</dc:title>
  <dc:subject/>
  <dc:creator>Regina Henschel</dc:creator>
  <dc:description/>
  <cp:lastModifiedBy>Regina Henschel</cp:lastModifiedBy>
  <cp:revision>4</cp:revision>
  <dcterms:created xsi:type="dcterms:W3CDTF">2020-07-19T22:54:14Z</dcterms:created>
  <dcterms:modified xsi:type="dcterms:W3CDTF">2020-07-19T21:30:34Z</dcterms:modified>
  <dc:language>de-DE</dc:language>
</cp:coreProperties>
</file>