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CA504473-843C-4EF7-B9B7-0723DC99769B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Testing highlight color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15800"/>
            <a:ext cx="9071640" cy="3308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lang="en-US" sz="2600" spc="-1" strike="noStrike">
                <a:latin typeface="Calibri"/>
              </a:rPr>
              <a:t>Open source products </a:t>
            </a:r>
            <a:r>
              <a:rPr b="0" lang="en-US" sz="2600" spc="-1" strike="noStrike">
                <a:highlight>
                  <a:srgbClr val="ffff00"/>
                </a:highlight>
                <a:latin typeface="Calibri"/>
              </a:rPr>
              <a:t>include</a:t>
            </a:r>
            <a:r>
              <a:rPr b="0" lang="en-US" sz="2600" spc="-1" strike="noStrike">
                <a:latin typeface="Calibri"/>
              </a:rPr>
              <a:t> permission to use the source code, </a:t>
            </a:r>
            <a:endParaRPr b="0" lang="en-US" sz="2600" spc="-1" strike="noStrike">
              <a:latin typeface="Calibri"/>
            </a:endParaRPr>
          </a:p>
          <a:p>
            <a:r>
              <a:rPr b="0" lang="en-US" sz="2600" spc="-1" strike="noStrike">
                <a:latin typeface="Calibri"/>
              </a:rPr>
              <a:t>design documents,</a:t>
            </a:r>
            <a:endParaRPr b="0" lang="en-US" sz="2600" spc="-1" strike="noStrike">
              <a:latin typeface="Calibri"/>
            </a:endParaRPr>
          </a:p>
          <a:p>
            <a:r>
              <a:rPr b="0" lang="en-US" sz="2600" spc="-1" strike="noStrike">
                <a:latin typeface="Calibri"/>
              </a:rPr>
              <a:t>or content of the product. </a:t>
            </a:r>
            <a:endParaRPr b="0" lang="en-US" sz="2600" spc="-1" strike="noStrike">
              <a:latin typeface="Calibri"/>
            </a:endParaRPr>
          </a:p>
          <a:p>
            <a:r>
              <a:rPr b="0" lang="en-US" sz="2600" spc="-1" strike="noStrike">
                <a:latin typeface="Calibri"/>
              </a:rPr>
              <a:t>It most </a:t>
            </a:r>
            <a:r>
              <a:rPr b="0" lang="en-US" sz="2600" spc="-1" strike="noStrike">
                <a:highlight>
                  <a:srgbClr val="ffff00"/>
                </a:highlight>
                <a:latin typeface="Calibri"/>
              </a:rPr>
              <a:t>commonly</a:t>
            </a:r>
            <a:r>
              <a:rPr b="0" lang="en-US" sz="2600" spc="-1" strike="noStrike">
                <a:latin typeface="Calibri"/>
              </a:rPr>
              <a:t> refers to the open-source model, </a:t>
            </a:r>
            <a:endParaRPr b="0" lang="en-US" sz="2600" spc="-1" strike="noStrike">
              <a:latin typeface="Calibri"/>
            </a:endParaRPr>
          </a:p>
          <a:p>
            <a:r>
              <a:rPr b="0" lang="en-US" sz="2600" spc="-1" strike="noStrike">
                <a:latin typeface="Calibri"/>
              </a:rPr>
              <a:t>in which open-source software or other products are released under an open-source license as part of the</a:t>
            </a:r>
            <a:endParaRPr b="0" lang="en-US" sz="2600" spc="-1" strike="noStrike">
              <a:latin typeface="Calibri"/>
            </a:endParaRPr>
          </a:p>
          <a:p>
            <a:r>
              <a:rPr b="0" lang="en-US" sz="2600" spc="-1" strike="noStrike">
                <a:latin typeface="Calibri"/>
              </a:rPr>
              <a:t> </a:t>
            </a:r>
            <a:r>
              <a:rPr b="0" lang="en-US" sz="2600" spc="-1" strike="noStrike">
                <a:latin typeface="Calibri"/>
              </a:rPr>
              <a:t>open-</a:t>
            </a:r>
            <a:r>
              <a:rPr b="0" lang="en-US" sz="2600" spc="-1" strike="noStrike">
                <a:highlight>
                  <a:srgbClr val="ffff00"/>
                </a:highlight>
                <a:latin typeface="Calibri"/>
              </a:rPr>
              <a:t>source-software movement.</a:t>
            </a:r>
            <a:endParaRPr b="0" lang="en-US" sz="2600" spc="-1" strike="noStrike">
              <a:latin typeface="Calibri"/>
            </a:endParaRPr>
          </a:p>
          <a:p>
            <a:r>
              <a:rPr b="0" lang="en-US" sz="2600" spc="-1" strike="noStrike">
                <a:latin typeface="Calibri"/>
              </a:rPr>
              <a:t> </a:t>
            </a:r>
            <a:r>
              <a:rPr b="0" lang="en-US" sz="2600" spc="-1" strike="noStrike">
                <a:latin typeface="Calibri"/>
              </a:rPr>
              <a:t>Use of the term originated with software, but has expanded beyond the software sector to cover other open content and forms of open </a:t>
            </a:r>
            <a:r>
              <a:rPr b="0" lang="en-US" sz="2600" spc="-1" strike="noStrike">
                <a:highlight>
                  <a:srgbClr val="ffff00"/>
                </a:highlight>
                <a:latin typeface="Calibri"/>
              </a:rPr>
              <a:t>collaboration</a:t>
            </a:r>
            <a:r>
              <a:rPr b="0" lang="en-US" sz="2600" spc="-1" strike="noStrike">
                <a:latin typeface="Calibri"/>
              </a:rPr>
              <a:t>. </a:t>
            </a:r>
            <a:endParaRPr b="0" lang="en-US" sz="26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LibreOffice/6.3.6.2$Linux_X86_64 LibreOffice_project/2196df99b074d8a661f4036fca8fa0cbfa33a497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2020-07-19T12:39:56Z</dcterms:created>
  <dc:creator>Khalil Almaawali</dc:creator>
  <dc:description/>
  <dc:language>en-US</dc:language>
  <cp:lastModifiedBy>Khalil Almaawali</cp:lastModifiedBy>
  <dcterms:modified xsi:type="dcterms:W3CDTF">2020-07-19T12:43:19Z</dcterms:modified>
  <cp:revision>2</cp:revision>
  <dc:subject/>
  <dc:title/>
</cp:coreProperties>
</file>