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99FFCC"/>
    <a:srgbClr val="FF3399"/>
    <a:srgbClr val="FFFF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 autoAdjust="0"/>
  </p:normalViewPr>
  <p:slideViewPr>
    <p:cSldViewPr>
      <p:cViewPr varScale="1">
        <p:scale>
          <a:sx n="79" d="100"/>
          <a:sy n="79" d="100"/>
        </p:scale>
        <p:origin x="-1546" y="-82"/>
      </p:cViewPr>
      <p:guideLst>
        <p:guide orient="horz" pos="214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页眉占位符 1024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43" name="日期占位符 10242"/>
          <p:cNvSpPr>
            <a:spLocks noGrp="1"/>
          </p:cNvSpPr>
          <p:nvPr>
            <p:ph type="dt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noProof="1"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28676" name="幻灯片图像占位符 1024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0245" name="文本占位符 1024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0246" name="页脚占位符 10245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defRPr sz="1200" noProof="1"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10247" name="灯片编号占位符 10246"/>
          <p:cNvSpPr>
            <a:spLocks noGrp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7EA238FD-0194-412F-99F1-278496D6839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1989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lvl="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lvl="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lvl="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lvl="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lvl="5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6pPr>
    <a:lvl7pPr marL="2743200" lvl="6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7pPr>
    <a:lvl8pPr marL="3200400" lvl="7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8pPr>
    <a:lvl9pPr marL="3657600" lvl="8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8193580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830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0190200"/>
      </p:ext>
    </p:extLst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2781599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07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307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07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C3A26-F4FE-44CE-A4E2-66C6FA2DC17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97070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24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标题 1"/>
          <p:cNvSpPr txBox="1">
            <a:spLocks/>
          </p:cNvSpPr>
          <p:nvPr/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CN" altLang="en-US" smtClean="0"/>
              <a:t>单击此处编辑母版文本样式</a:t>
            </a:r>
          </a:p>
          <a:p>
            <a:pPr lvl="1">
              <a:defRPr/>
            </a:pPr>
            <a:r>
              <a:rPr lang="zh-CN" altLang="en-US" smtClean="0"/>
              <a:t>第二级</a:t>
            </a:r>
          </a:p>
          <a:p>
            <a:pPr lvl="2">
              <a:defRPr/>
            </a:pPr>
            <a:r>
              <a:rPr lang="zh-CN" altLang="en-US" smtClean="0"/>
              <a:t>第三级</a:t>
            </a:r>
          </a:p>
          <a:p>
            <a:pPr lvl="3">
              <a:defRPr/>
            </a:pPr>
            <a:r>
              <a:rPr lang="zh-CN" altLang="en-US" sz="1800" smtClean="0"/>
              <a:t>第四级</a:t>
            </a:r>
          </a:p>
          <a:p>
            <a:pPr lvl="4">
              <a:defRPr/>
            </a:pPr>
            <a:r>
              <a:rPr lang="zh-CN" altLang="en-US" sz="1800" smtClean="0"/>
              <a:t>第五级</a:t>
            </a:r>
            <a:endParaRPr lang="zh-CN" altLang="en-US" sz="180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513C5BE6-6C53-4D0E-BF8A-2452E9154A0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3080" name="图片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图片 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948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图片 9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72488" y="0"/>
            <a:ext cx="671512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1371284" y="606894"/>
            <a:ext cx="669766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8000" b="1" dirty="0">
                <a:solidFill>
                  <a:srgbClr val="070707"/>
                </a:solidFill>
                <a:latin typeface="汉仪大宋简" pitchFamily="49" charset="-122"/>
                <a:ea typeface="汉仪大宋简" pitchFamily="49" charset="-122"/>
              </a:rPr>
              <a:t>2</a:t>
            </a:r>
            <a:r>
              <a:rPr lang="en-US" altLang="zh-CN" sz="8000" b="1" dirty="0">
                <a:solidFill>
                  <a:srgbClr val="070707"/>
                </a:solidFill>
                <a:latin typeface="汉仪大宋简" pitchFamily="49" charset="-122"/>
                <a:ea typeface="汉仪大宋简" pitchFamily="49" charset="-122"/>
              </a:rPr>
              <a:t>4 </a:t>
            </a:r>
            <a:r>
              <a:rPr lang="zh-CN" altLang="en-US" sz="8000" b="1" dirty="0">
                <a:solidFill>
                  <a:srgbClr val="070707"/>
                </a:solidFill>
                <a:latin typeface="汉仪大宋简" pitchFamily="49" charset="-122"/>
                <a:ea typeface="汉仪大宋简" pitchFamily="49" charset="-122"/>
              </a:rPr>
              <a:t>口技</a:t>
            </a:r>
          </a:p>
        </p:txBody>
      </p:sp>
      <p:sp>
        <p:nvSpPr>
          <p:cNvPr id="4" name="矩形 3"/>
          <p:cNvSpPr/>
          <p:nvPr/>
        </p:nvSpPr>
        <p:spPr>
          <a:xfrm>
            <a:off x="2159161" y="6165304"/>
            <a:ext cx="5186035" cy="4702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b="1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en-US" altLang="zh-CN" b="1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b="1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模板网</a:t>
            </a:r>
            <a:r>
              <a:rPr lang="en-US" altLang="zh-CN" b="1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-WWW.1PPT.COM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矩形 13314"/>
          <p:cNvSpPr>
            <a:spLocks noChangeArrowheads="1" noChangeShapeType="1" noTextEdit="1"/>
          </p:cNvSpPr>
          <p:nvPr/>
        </p:nvSpPr>
        <p:spPr bwMode="auto">
          <a:xfrm rot="5400000">
            <a:off x="4106863" y="1519238"/>
            <a:ext cx="2438400" cy="12192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639998" lon="20699998" rev="0"/>
              </a:camera>
              <a:lightRig rig="legacyNormal3" dir="l"/>
            </a:scene3d>
            <a:sp3d extrusionH="201600" prstMaterial="legacyPlastic">
              <a:extrusionClr>
                <a:srgbClr val="FF9966"/>
              </a:extrusionClr>
            </a:sp3d>
          </a:bodyPr>
          <a:lstStyle/>
          <a:p>
            <a:pPr algn="ctr" fontAlgn="auto"/>
            <a:r>
              <a:rPr lang="zh-CN" altLang="en-US" sz="9600" kern="10">
                <a:ln w="9525">
                  <a:round/>
                  <a:headEnd/>
                  <a:tailEnd/>
                </a:ln>
                <a:solidFill>
                  <a:srgbClr val="CC0000"/>
                </a:solidFill>
                <a:latin typeface="宋体"/>
                <a:ea typeface="宋体"/>
              </a:rPr>
              <a:t>口技</a:t>
            </a:r>
          </a:p>
        </p:txBody>
      </p:sp>
      <p:sp>
        <p:nvSpPr>
          <p:cNvPr id="11268" name="文本框 13315"/>
          <p:cNvSpPr txBox="1">
            <a:spLocks noChangeArrowheads="1"/>
          </p:cNvSpPr>
          <p:nvPr/>
        </p:nvSpPr>
        <p:spPr bwMode="auto">
          <a:xfrm>
            <a:off x="3997325" y="3933825"/>
            <a:ext cx="915988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800" b="1">
                <a:solidFill>
                  <a:srgbClr val="FFFF00"/>
                </a:solidFill>
                <a:latin typeface="Times New Roman" pitchFamily="18" charset="0"/>
                <a:ea typeface="隶书" pitchFamily="49" charset="-122"/>
              </a:rPr>
              <a:t>林嗣环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第一PPT模板网-WWW.1PPT.COM 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17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第一PPT模板网-WWW.1PPT.COM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第一PPT模板网-WWW.1PPT.COM</dc:title>
  <dc:subject>第一PPT模板网-WWW.1PPT.COM</dc:subject>
  <dc:creator>第一PPT模板网-WWW.1PPT.COM</dc:creator>
  <cp:keywords>第一PPT模板网-WWW.1PPT.COM</cp:keywords>
  <dc:description>第一PPT模板网-WWW.1PPT.COM</dc:description>
  <cp:lastModifiedBy>xisco</cp:lastModifiedBy>
  <cp:revision>5</cp:revision>
  <dcterms:modified xsi:type="dcterms:W3CDTF">2020-07-08T10:38:44Z</dcterms:modified>
  <cp:category>第一PPT模板网-WWW.1PPT.COM</cp:category>
</cp:coreProperties>
</file>