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99FFCC"/>
    <a:srgbClr val="FF3399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-974" y="-82"/>
      </p:cViewPr>
      <p:guideLst>
        <p:guide orient="horz" pos="21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眉占位符 102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43" name="日期占位符 10242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28676" name="幻灯片图像占位符 1024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245" name="文本占位符 1024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0246" name="页脚占位符 10245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10247" name="灯片编号占位符 10246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EA238FD-0194-412F-99F1-278496D683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1989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19358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83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190200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278159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07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307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0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3A26-F4FE-44CE-A4E2-66C6FA2DC1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707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标题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mtClean="0"/>
              <a:t>单击此处编辑母版文本样式</a:t>
            </a:r>
          </a:p>
          <a:p>
            <a:pPr lvl="1">
              <a:defRPr/>
            </a:pPr>
            <a:r>
              <a:rPr lang="zh-CN" altLang="en-US" smtClean="0"/>
              <a:t>第二级</a:t>
            </a:r>
          </a:p>
          <a:p>
            <a:pPr lvl="2">
              <a:defRPr/>
            </a:pPr>
            <a:r>
              <a:rPr lang="zh-CN" altLang="en-US" smtClean="0"/>
              <a:t>第三级</a:t>
            </a:r>
          </a:p>
          <a:p>
            <a:pPr lvl="3">
              <a:defRPr/>
            </a:pPr>
            <a:r>
              <a:rPr lang="zh-CN" altLang="en-US" sz="1800" smtClean="0"/>
              <a:t>第四级</a:t>
            </a:r>
          </a:p>
          <a:p>
            <a:pPr lvl="4">
              <a:defRPr/>
            </a:pPr>
            <a:r>
              <a:rPr lang="zh-CN" altLang="en-US" sz="1800" smtClean="0"/>
              <a:t>第五级</a:t>
            </a:r>
            <a:endParaRPr lang="zh-CN" altLang="en-US" sz="180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13C5BE6-6C53-4D0E-BF8A-2452E9154A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3080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图片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94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图片 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2488" y="0"/>
            <a:ext cx="671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slideLayout" Target="../slideLayouts/slideLayout4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5361"/>
          <p:cNvSpPr txBox="1">
            <a:spLocks noChangeArrowheads="1"/>
          </p:cNvSpPr>
          <p:nvPr/>
        </p:nvSpPr>
        <p:spPr bwMode="auto">
          <a:xfrm>
            <a:off x="0" y="3649663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3600">
              <a:latin typeface="Times New Roman" pitchFamily="18" charset="0"/>
            </a:endParaRPr>
          </a:p>
        </p:txBody>
      </p:sp>
      <p:sp>
        <p:nvSpPr>
          <p:cNvPr id="15363" name="文本框 15362"/>
          <p:cNvSpPr txBox="1"/>
          <p:nvPr/>
        </p:nvSpPr>
        <p:spPr>
          <a:xfrm>
            <a:off x="1619250" y="1125538"/>
            <a:ext cx="6705600" cy="45720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charset="-122"/>
                <a:ea typeface="宋体" charset="-122"/>
                <a:cs typeface="+mn-ea"/>
              </a:rPr>
              <a:t>☆关于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charset="-122"/>
                <a:ea typeface="宋体" charset="-122"/>
                <a:cs typeface="+mn-ea"/>
              </a:rPr>
              <a:t>口技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宋体" charset="-122"/>
              <a:ea typeface="宋体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charset="-122"/>
                <a:ea typeface="宋体" charset="-122"/>
                <a:cs typeface="+mn-ea"/>
              </a:rPr>
              <a:t>是杂技的一种。</a:t>
            </a:r>
            <a:endParaRPr lang="zh-CN" altLang="en-US" sz="2800" b="1" noProof="1">
              <a:effectLst>
                <a:outerShdw blurRad="38100" dist="38100" dir="2700000">
                  <a:srgbClr val="FFFFFF"/>
                </a:outerShdw>
              </a:effectLst>
              <a:latin typeface="宋体" charset="-122"/>
              <a:ea typeface="宋体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charset="-122"/>
                <a:ea typeface="宋体" charset="-122"/>
                <a:cs typeface="+mn-ea"/>
              </a:rPr>
              <a:t>    演员运用口腔发声技巧来模仿各种声音。它能同时发出各种音响，这种技艺，清代属“百戏”之一种，表演者多隐身在布幔或屏风的后边，俗称“隔壁戏” 。</a:t>
            </a:r>
            <a:endParaRPr lang="zh-CN" altLang="en-US" sz="2800" b="1" noProof="1">
              <a:effectLst>
                <a:outerShdw blurRad="38100" dist="38100" dir="2700000">
                  <a:srgbClr val="FFFFFF"/>
                </a:outerShdw>
              </a:effectLst>
              <a:latin typeface="宋体" charset="-122"/>
              <a:ea typeface="宋体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宋体" charset="-122"/>
                <a:ea typeface="宋体" charset="-122"/>
                <a:cs typeface="+mn-ea"/>
              </a:rPr>
              <a:t>    现代口技表演，演员不必隐身，改为借助扩音器发出各种声响，并且可以借助于动作、手势。</a:t>
            </a:r>
            <a:r>
              <a:rPr lang="zh-CN" altLang="en-US" sz="2800" noProof="1">
                <a:latin typeface="宋体" charset="-122"/>
                <a:ea typeface="宋体" charset="-122"/>
                <a:cs typeface="+mn-ea"/>
              </a:rPr>
              <a:t> </a:t>
            </a:r>
            <a:endParaRPr lang="zh-CN" altLang="en-US" sz="2800" noProof="1">
              <a:latin typeface="宋体" charset="-122"/>
              <a:ea typeface="宋体" charset="-122"/>
            </a:endParaRPr>
          </a:p>
        </p:txBody>
      </p:sp>
      <p:pic>
        <p:nvPicPr>
          <p:cNvPr id="15364" name="BIRD316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RD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257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BIRD3169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BIRD1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086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ANIM3168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ANIMAL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5020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FALL3168.WAV">
            <a:hlinkClick r:id="" action="ppaction://media"/>
          </p:cNvPr>
          <p:cNvPicPr>
            <a:picLocks noRot="1" noChangeAspect="1" noChangeArrowheads="1"/>
          </p:cNvPicPr>
          <p:nvPr>
            <a:wavAudioFile r:embed="rId4" name="FALLOW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052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MORN3168.WAV">
            <a:hlinkClick r:id="" action="ppaction://media"/>
          </p:cNvPr>
          <p:cNvPicPr>
            <a:picLocks noRot="1" noChangeAspect="1" noChangeArrowheads="1"/>
          </p:cNvPicPr>
          <p:nvPr>
            <a:wavAudioFile r:embed="rId5" name="MORNING4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581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3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153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15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5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15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7"/>
                </p:tgtEl>
              </p:cMediaNode>
            </p:audio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8"/>
                </p:tgtEl>
              </p:cMediaNode>
            </p:audio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5"/>
                </p:tgtEl>
              </p:cMediaNode>
            </p:audio>
            <p:audio>
              <p:cMediaNode showWhenStopped="0">
                <p:cTn id="2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6"/>
                </p:tgtEl>
              </p:cMediaNode>
            </p:audio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第一PPT模板网-WWW.1PPT.COM 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124</Words>
  <Application>Microsoft Office PowerPoint</Application>
  <PresentationFormat>On-screen Show (4:3)</PresentationFormat>
  <Paragraphs>4</Paragraphs>
  <Slides>1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第一PPT模板网-WWW.1PPT.COM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dc:description>第一PPT模板网-WWW.1PPT.COM</dc:description>
  <cp:lastModifiedBy>xisco</cp:lastModifiedBy>
  <cp:revision>3</cp:revision>
  <dcterms:modified xsi:type="dcterms:W3CDTF">2020-07-08T10:33:02Z</dcterms:modified>
  <cp:category>第一PPT模板网-WWW.1PPT.COM</cp:category>
</cp:coreProperties>
</file>