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39665354330713E-2"/>
          <c:y val="0.14929303160564586"/>
          <c:w val="0.92352903543307086"/>
          <c:h val="0.6614107251675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 1</c:v>
                </c:pt>
              </c:strCache>
            </c:strRef>
          </c:tx>
          <c:spPr>
            <a:solidFill>
              <a:srgbClr val="6CAAB3">
                <a:alpha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6CAAB3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1</c:v>
                </c:pt>
                <c:pt idx="1">
                  <c:v>value 2</c:v>
                </c:pt>
                <c:pt idx="2">
                  <c:v>value 3</c:v>
                </c:pt>
                <c:pt idx="3">
                  <c:v>value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A-488E-AD9B-0E7E0527AC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value 2</c:v>
                </c:pt>
              </c:strCache>
            </c:strRef>
          </c:tx>
          <c:spPr>
            <a:solidFill>
              <a:schemeClr val="bg1">
                <a:lumMod val="95000"/>
                <a:alpha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1</c:v>
                </c:pt>
                <c:pt idx="1">
                  <c:v>value 2</c:v>
                </c:pt>
                <c:pt idx="2">
                  <c:v>value 3</c:v>
                </c:pt>
                <c:pt idx="3">
                  <c:v>value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A-488E-AD9B-0E7E0527AC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value 3</c:v>
                </c:pt>
              </c:strCache>
            </c:strRef>
          </c:tx>
          <c:spPr>
            <a:solidFill>
              <a:srgbClr val="254EFB">
                <a:alpha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254EFB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1</c:v>
                </c:pt>
                <c:pt idx="1">
                  <c:v>value 2</c:v>
                </c:pt>
                <c:pt idx="2">
                  <c:v>value 3</c:v>
                </c:pt>
                <c:pt idx="3">
                  <c:v>value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2A-488E-AD9B-0E7E0527A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axId val="211315712"/>
        <c:axId val="211321600"/>
      </c:barChart>
      <c:catAx>
        <c:axId val="211315712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50" b="1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zh-CN"/>
          </a:p>
        </c:txPr>
        <c:crossAx val="211321600"/>
        <c:crosses val="autoZero"/>
        <c:auto val="1"/>
        <c:lblAlgn val="ctr"/>
        <c:lblOffset val="100"/>
        <c:noMultiLvlLbl val="0"/>
      </c:catAx>
      <c:valAx>
        <c:axId val="21132160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c:spPr>
        </c:majorGridlines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>
                    <a:lumMod val="75000"/>
                  </a:schemeClr>
                </a:solidFill>
              </a:defRPr>
            </a:pPr>
            <a:endParaRPr lang="zh-CN"/>
          </a:p>
        </c:txPr>
        <c:crossAx val="211315712"/>
        <c:crosses val="autoZero"/>
        <c:crossBetween val="between"/>
      </c:valAx>
      <c:spPr>
        <a:ln>
          <a:noFill/>
        </a:ln>
      </c:spPr>
    </c:plotArea>
    <c:legend>
      <c:legendPos val="tr"/>
      <c:layout>
        <c:manualLayout>
          <c:xMode val="edge"/>
          <c:yMode val="edge"/>
          <c:x val="0.69453261419567258"/>
          <c:y val="2.7206007314917031E-2"/>
          <c:w val="0.30164793853893257"/>
          <c:h val="8.2552485888866142E-2"/>
        </c:manualLayout>
      </c:layout>
      <c:overlay val="0"/>
      <c:txPr>
        <a:bodyPr/>
        <a:lstStyle/>
        <a:p>
          <a:pPr>
            <a:defRPr sz="900">
              <a:solidFill>
                <a:schemeClr val="bg1">
                  <a:lumMod val="75000"/>
                </a:schemeClr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8654F-7898-45B0-AA4C-0F5A94771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E31D5-91B5-40E5-9B9E-F43C7AA4C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6216-8E09-4C2A-BAB7-514E058C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C0CD5-F70C-4CE2-BE82-8CB3D56E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C0741-4541-4B13-86CA-EA1EBE71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22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0CDA-3286-4DFA-AC3E-E7CFD8B1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A5628-8F98-4A1B-9213-62BCD1C8F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B92FE-8E02-4848-87BF-810BDAB9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36EE5-EADA-4CB7-8661-53384457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20723-7CF3-4CA2-B321-D7DE055A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21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925B4-2ED3-4453-BD3C-E54B9A20C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0E1F8-7008-48D2-8703-BEC7B0C8F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A0139-281E-4EE1-9D11-F0EF7A5E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EBB9-B70B-4494-AAB7-C08E19C3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21F28-908A-49A0-B879-CC419D60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81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B5F82-83A6-4F37-BF81-E3BE2D2D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6B6-50AB-418B-9111-7D9E4AA99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AD4D7-46D3-4D78-8A4A-325A27E1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95639-6891-4108-A3BB-85DF6D27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C5F4F-9932-4A7D-8D67-5009E3E6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9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96B4-ACE0-46AC-9E4A-33297D15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42477-60BD-40F4-9EB8-6A9E5E729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5B0D5-5F30-4C1C-AE4F-C816B3FA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72A4D-D06F-4945-92AC-D8B372D3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7BCE0-3C14-49CE-A84C-72188835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57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972D-1509-48FF-B60A-F5A222DB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5B35-ECC0-4A3C-89DE-E58831E34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B598F-6AAD-48C7-92AC-700B6DBEC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1EDC2-3017-418C-AC13-818B9C9B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B02BA-3729-4717-9104-1512704D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864EA-54A4-4395-AB02-820308A2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48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E334-E403-4B25-AF63-9A577EB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31EA6-C54B-4088-9A2F-190FEAF13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D0999-2B7A-4E1B-A358-15D7DA503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6BFFE-1B56-4226-B35A-F29A676AF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FB109-492D-4D55-8A14-262501093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3F101-ABCE-462F-B05E-7A4F3361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F14FC-6C81-42B3-B112-F40245E9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89494-2C7C-4D02-9968-1966A9F6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8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1FBD-81D2-4A7B-8D8D-D861C1BC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B565E-E934-44D6-836B-5BB89376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06D1F-D3F9-4952-8117-824A8E58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64C1A-92BB-4D0C-9F20-0C532628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46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FE9-A99F-4A0C-9DE6-5FAE0AD2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0921A-BB69-40D8-B494-9CE4272C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7BB5-FF73-4431-82EA-1E14ED6B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5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430E-AE63-4A85-A029-B8BF397B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611E-1FD3-4FE1-B0F2-D37F5316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CA9EA-1858-4EE5-BA43-A7DA41EBC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F8D54-8C88-40FA-BA51-64D2E92B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32EAD-BF07-4695-9A93-BBC1F711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E691B-E260-4840-954F-5F0A099B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42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9DEC-C1CA-42B2-8CDF-229DE470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B8CE8-7CCC-43C1-B218-80CE59132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AD82F-A8B4-426E-B30A-8EB29817D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775AC-D5A5-440E-9668-AEBA450A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01E69-B654-4ABA-9D25-8665DE04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EF834-614E-4ABE-AAC1-B653C5F1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91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3BD97-46DE-4478-A7C8-FD1666F4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8E71C-E504-41ED-BA74-01427D926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05D13-2FE2-49B4-B651-D010448C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C78F-69F7-4DFA-9ED3-63209FEF1CF3}" type="datetimeFigureOut">
              <a:rPr lang="zh-CN" altLang="en-US" smtClean="0"/>
              <a:t>2020/6/22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59F73-BF36-4CFB-BDBF-AAE9BB93A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B0DC1-9EE3-425F-8AFD-E92C85CDF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8428-D87D-43E4-BBCA-B5FD8296F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42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5">
            <a:extLst>
              <a:ext uri="{FF2B5EF4-FFF2-40B4-BE49-F238E27FC236}">
                <a16:creationId xmlns:a16="http://schemas.microsoft.com/office/drawing/2014/main" id="{DB2FE7BC-23EB-461C-AF75-B6217D7A4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249326"/>
              </p:ext>
            </p:extLst>
          </p:nvPr>
        </p:nvGraphicFramePr>
        <p:xfrm>
          <a:off x="777772" y="1355075"/>
          <a:ext cx="7328036" cy="280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47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用户</dc:creator>
  <cp:lastModifiedBy>Windows 用户</cp:lastModifiedBy>
  <cp:revision>1</cp:revision>
  <dcterms:created xsi:type="dcterms:W3CDTF">2020-06-22T06:13:20Z</dcterms:created>
  <dcterms:modified xsi:type="dcterms:W3CDTF">2020-06-22T06:13:47Z</dcterms:modified>
</cp:coreProperties>
</file>