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0" r:id="rId4"/>
    <p:sldMasterId id="2147484025" r:id="rId5"/>
    <p:sldMasterId id="2147484075" r:id="rId6"/>
  </p:sldMasterIdLst>
  <p:notesMasterIdLst>
    <p:notesMasterId r:id="rId8"/>
  </p:notesMasterIdLst>
  <p:handoutMasterIdLst>
    <p:handoutMasterId r:id="rId9"/>
  </p:handoutMasterIdLst>
  <p:sldIdLst>
    <p:sldId id="1570"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AB8C67-1F7F-4C71-AABC-1B5F4B608D1D}">
          <p14:sldIdLst/>
        </p14:section>
        <p14:section name="Available Offerings" id="{5197282E-AA15-400C-A305-9F68A6144D4C}">
          <p14:sldIdLst/>
        </p14:section>
        <p14:section name="SAP on AWS" id="{5ACA09E0-3829-49C5-8F1A-062A58ACBEC3}">
          <p14:sldIdLst/>
        </p14:section>
        <p14:section name="CAP on AWS" id="{FFDEF500-C704-4ADE-BB6A-1F2169D7B66C}">
          <p14:sldIdLst/>
        </p14:section>
        <p14:section name="Wrap-up" id="{A9BC6E18-0AA2-43C8-960D-E67FF2DB0ADD}">
          <p14:sldIdLst>
            <p14:sldId id="1570"/>
          </p14:sldIdLst>
        </p14:section>
      </p14:sectionLst>
    </p:ext>
    <p:ext uri="{EFAFB233-063F-42B5-8137-9DF3F51BA10A}">
      <p15:sldGuideLst xmlns:p15="http://schemas.microsoft.com/office/powerpoint/2012/main">
        <p15:guide id="1" orient="horz" pos="564" userDrawn="1">
          <p15:clr>
            <a:srgbClr val="A4A3A4"/>
          </p15:clr>
        </p15:guide>
        <p15:guide id="2" orient="horz" pos="2892" userDrawn="1">
          <p15:clr>
            <a:srgbClr val="A4A3A4"/>
          </p15:clr>
        </p15:guide>
        <p15:guide id="3" orient="horz" pos="2436" userDrawn="1">
          <p15:clr>
            <a:srgbClr val="A4A3A4"/>
          </p15:clr>
        </p15:guide>
        <p15:guide id="4" orient="horz" pos="3196">
          <p15:clr>
            <a:srgbClr val="A4A3A4"/>
          </p15:clr>
        </p15:guide>
        <p15:guide id="5" orient="horz" pos="804" userDrawn="1">
          <p15:clr>
            <a:srgbClr val="A4A3A4"/>
          </p15:clr>
        </p15:guide>
        <p15:guide id="6" orient="horz" pos="1380" userDrawn="1">
          <p15:clr>
            <a:srgbClr val="A4A3A4"/>
          </p15:clr>
        </p15:guide>
        <p15:guide id="7" orient="horz" pos="2076" userDrawn="1">
          <p15:clr>
            <a:srgbClr val="A4A3A4"/>
          </p15:clr>
        </p15:guide>
        <p15:guide id="8" orient="horz" pos="252" userDrawn="1">
          <p15:clr>
            <a:srgbClr val="A4A3A4"/>
          </p15:clr>
        </p15:guide>
        <p15:guide id="9" orient="horz" pos="2100" userDrawn="1">
          <p15:clr>
            <a:srgbClr val="A4A3A4"/>
          </p15:clr>
        </p15:guide>
        <p15:guide id="10" orient="horz" pos="2844" userDrawn="1">
          <p15:clr>
            <a:srgbClr val="A4A3A4"/>
          </p15:clr>
        </p15:guide>
        <p15:guide id="11" pos="960">
          <p15:clr>
            <a:srgbClr val="A4A3A4"/>
          </p15:clr>
        </p15:guide>
        <p15:guide id="12" pos="1776" userDrawn="1">
          <p15:clr>
            <a:srgbClr val="A4A3A4"/>
          </p15:clr>
        </p15:guide>
        <p15:guide id="13" pos="2883">
          <p15:clr>
            <a:srgbClr val="A4A3A4"/>
          </p15:clr>
        </p15:guide>
        <p15:guide id="14" pos="2519">
          <p15:clr>
            <a:srgbClr val="A4A3A4"/>
          </p15:clr>
        </p15:guide>
        <p15:guide id="15" pos="4800" userDrawn="1">
          <p15:clr>
            <a:srgbClr val="A4A3A4"/>
          </p15:clr>
        </p15:guide>
        <p15:guide id="16" pos="2496" userDrawn="1">
          <p15:clr>
            <a:srgbClr val="A4A3A4"/>
          </p15:clr>
        </p15:guide>
        <p15:guide id="17" pos="1728" userDrawn="1">
          <p15:clr>
            <a:srgbClr val="A4A3A4"/>
          </p15:clr>
        </p15:guide>
        <p15:guide id="18" pos="312" userDrawn="1">
          <p15:clr>
            <a:srgbClr val="A4A3A4"/>
          </p15:clr>
        </p15:guide>
        <p15:guide id="19" pos="4818">
          <p15:clr>
            <a:srgbClr val="A4A3A4"/>
          </p15:clr>
        </p15:guide>
        <p15:guide id="20" pos="3264" userDrawn="1">
          <p15:clr>
            <a:srgbClr val="A4A3A4"/>
          </p15:clr>
        </p15:guide>
        <p15:guide id="21" pos="3648" userDrawn="1">
          <p15:clr>
            <a:srgbClr val="A4A3A4"/>
          </p15:clr>
        </p15:guide>
        <p15:guide id="23" pos="4032" userDrawn="1">
          <p15:clr>
            <a:srgbClr val="A4A3A4"/>
          </p15:clr>
        </p15:guide>
        <p15:guide id="24" pos="4053">
          <p15:clr>
            <a:srgbClr val="A4A3A4"/>
          </p15:clr>
        </p15:guide>
        <p15:guide id="25" pos="5544">
          <p15:clr>
            <a:srgbClr val="A4A3A4"/>
          </p15:clr>
        </p15:guide>
        <p15:guide id="26" pos="220">
          <p15:clr>
            <a:srgbClr val="A4A3A4"/>
          </p15:clr>
        </p15:guide>
        <p15:guide id="27" pos="33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alano, Alec" initials="" lastIdx="23" clrIdx="0"/>
  <p:cmAuthor id="1" name="Alec Catalano" initials="" lastIdx="1" clrIdx="1"/>
  <p:cmAuthor id="2" name="Van Deman, Quint" initials="VDQ" lastIdx="35" clrIdx="2">
    <p:extLst>
      <p:ext uri="{19B8F6BF-5375-455C-9EA6-DF929625EA0E}">
        <p15:presenceInfo xmlns:p15="http://schemas.microsoft.com/office/powerpoint/2012/main" userId="S-1-5-21-1407069837-2091007605-538272213-14309991" providerId="AD"/>
      </p:ext>
    </p:extLst>
  </p:cmAuthor>
  <p:cmAuthor id="3" name="Megiddo, Amit" initials="MA" lastIdx="15" clrIdx="3">
    <p:extLst>
      <p:ext uri="{19B8F6BF-5375-455C-9EA6-DF929625EA0E}">
        <p15:presenceInfo xmlns:p15="http://schemas.microsoft.com/office/powerpoint/2012/main" userId="S-1-5-21-1407069837-2091007605-538272213-29712074" providerId="AD"/>
      </p:ext>
    </p:extLst>
  </p:cmAuthor>
  <p:cmAuthor id="4" name="Ryan Holland" initials="RCH" lastIdx="5" clrIdx="4">
    <p:extLst>
      <p:ext uri="{19B8F6BF-5375-455C-9EA6-DF929625EA0E}">
        <p15:presenceInfo xmlns:p15="http://schemas.microsoft.com/office/powerpoint/2012/main" userId="Ryan Holland" providerId="None"/>
      </p:ext>
    </p:extLst>
  </p:cmAuthor>
  <p:cmAuthor id="5" name="Jessica Gordon" initials="JG" lastIdx="5" clrIdx="5">
    <p:extLst>
      <p:ext uri="{19B8F6BF-5375-455C-9EA6-DF929625EA0E}">
        <p15:presenceInfo xmlns:p15="http://schemas.microsoft.com/office/powerpoint/2012/main" userId="S-1-5-21-1021536284-3108289583-1013727718-1727" providerId="AD"/>
      </p:ext>
    </p:extLst>
  </p:cmAuthor>
  <p:cmAuthor id="6" name="Niveda Ganesh" initials="NG" lastIdx="8" clrIdx="6">
    <p:extLst>
      <p:ext uri="{19B8F6BF-5375-455C-9EA6-DF929625EA0E}">
        <p15:presenceInfo xmlns:p15="http://schemas.microsoft.com/office/powerpoint/2012/main" userId="S-1-5-21-1021536284-3108289583-1013727718-4323" providerId="AD"/>
      </p:ext>
    </p:extLst>
  </p:cmAuthor>
  <p:cmAuthor id="7" name="Alexa Jacky" initials="AJ" lastIdx="2" clrIdx="7">
    <p:extLst>
      <p:ext uri="{19B8F6BF-5375-455C-9EA6-DF929625EA0E}">
        <p15:presenceInfo xmlns:p15="http://schemas.microsoft.com/office/powerpoint/2012/main" userId="S-1-5-21-1021536284-3108289583-1013727718-3681" providerId="AD"/>
      </p:ext>
    </p:extLst>
  </p:cmAuthor>
  <p:cmAuthor id="8" name="Jane Klausen" initials="JK" lastIdx="2" clrIdx="8">
    <p:extLst>
      <p:ext uri="{19B8F6BF-5375-455C-9EA6-DF929625EA0E}">
        <p15:presenceInfo xmlns:p15="http://schemas.microsoft.com/office/powerpoint/2012/main" userId="Jane Klausen" providerId="None"/>
      </p:ext>
    </p:extLst>
  </p:cmAuthor>
  <p:cmAuthor id="9" name="Rob Johnson" initials="RJ" lastIdx="14" clrIdx="9">
    <p:extLst>
      <p:ext uri="{19B8F6BF-5375-455C-9EA6-DF929625EA0E}">
        <p15:presenceInfo xmlns:p15="http://schemas.microsoft.com/office/powerpoint/2012/main" userId="S-1-5-21-1021536284-3108289583-1013727718-4305" providerId="AD"/>
      </p:ext>
    </p:extLst>
  </p:cmAuthor>
  <p:cmAuthor id="10" name="Andrew Rabin" initials="AR" lastIdx="2" clrIdx="10">
    <p:extLst>
      <p:ext uri="{19B8F6BF-5375-455C-9EA6-DF929625EA0E}">
        <p15:presenceInfo xmlns:p15="http://schemas.microsoft.com/office/powerpoint/2012/main" userId="S-1-5-21-1994326832-1066739575-5522801-148132" providerId="AD"/>
      </p:ext>
    </p:extLst>
  </p:cmAuthor>
  <p:cmAuthor id="11" name="Michael Caporale" initials="MC" lastIdx="1" clrIdx="11">
    <p:extLst>
      <p:ext uri="{19B8F6BF-5375-455C-9EA6-DF929625EA0E}">
        <p15:presenceInfo xmlns:p15="http://schemas.microsoft.com/office/powerpoint/2012/main" userId="Michael Caporale" providerId="None"/>
      </p:ext>
    </p:extLst>
  </p:cmAuthor>
  <p:cmAuthor id="12" name="Josh Cheriyan" initials="JC" lastIdx="1" clrIdx="12">
    <p:extLst>
      <p:ext uri="{19B8F6BF-5375-455C-9EA6-DF929625EA0E}">
        <p15:presenceInfo xmlns:p15="http://schemas.microsoft.com/office/powerpoint/2012/main" userId="Josh Cheriyan" providerId="None"/>
      </p:ext>
    </p:extLst>
  </p:cmAuthor>
  <p:cmAuthor id="13" name="Eamonn Colman" initials="EC" lastIdx="1" clrIdx="13">
    <p:extLst>
      <p:ext uri="{19B8F6BF-5375-455C-9EA6-DF929625EA0E}">
        <p15:presenceInfo xmlns:p15="http://schemas.microsoft.com/office/powerpoint/2012/main" userId="S::eamonn.colman@suse.com::de68d7a0-7408-4387-93b5-848062b214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D35F"/>
    <a:srgbClr val="FF9900"/>
    <a:srgbClr val="EDEFEF"/>
    <a:srgbClr val="505F60"/>
    <a:srgbClr val="F2F4F4"/>
    <a:srgbClr val="0E2735"/>
    <a:srgbClr val="D5DBDB"/>
    <a:srgbClr val="FD7E45"/>
    <a:srgbClr val="86999A"/>
    <a:srgbClr val="AAB7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 v="5273" dt="2019-06-10T05:09:01.113"/>
    <p1510:client id="{0C52B07F-80C2-603C-42D4-E7CDF9BD1A07}" v="20" dt="2019-06-10T02:38:52.285"/>
    <p1510:client id="{3A18DF55-513A-E023-B202-3D94B8552075}" v="58" dt="2020-06-21T22:09:29.466"/>
    <p1510:client id="{BBA52D64-E2CC-8C33-DD8B-BC34A3A2C9FD}" v="1" dt="2020-06-21T22:38:37.965"/>
    <p1510:client id="{C8B5A9F1-2408-4C97-71B4-EFCDCE2576A9}" v="321" dt="2020-06-21T22:45:12.090"/>
    <p1510:client id="{D2AD3CED-5F89-4E5E-BF2F-59324B308BAC}" v="9" dt="2019-06-10T14:01:45.4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8" y="690"/>
      </p:cViewPr>
      <p:guideLst>
        <p:guide orient="horz" pos="564"/>
        <p:guide orient="horz" pos="2892"/>
        <p:guide orient="horz" pos="2436"/>
        <p:guide orient="horz" pos="3196"/>
        <p:guide orient="horz" pos="804"/>
        <p:guide orient="horz" pos="1380"/>
        <p:guide orient="horz" pos="2076"/>
        <p:guide orient="horz" pos="252"/>
        <p:guide orient="horz" pos="2100"/>
        <p:guide orient="horz" pos="2844"/>
        <p:guide pos="960"/>
        <p:guide pos="1776"/>
        <p:guide pos="2883"/>
        <p:guide pos="2519"/>
        <p:guide pos="4800"/>
        <p:guide pos="2496"/>
        <p:guide pos="1728"/>
        <p:guide pos="312"/>
        <p:guide pos="4818"/>
        <p:guide pos="3264"/>
        <p:guide pos="3648"/>
        <p:guide pos="4032"/>
        <p:guide pos="4053"/>
        <p:guide pos="5544"/>
        <p:guide pos="220"/>
        <p:guide pos="338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545011-FB33-430A-97E2-A70940DBF2FD}" type="doc">
      <dgm:prSet loTypeId="urn:microsoft.com/office/officeart/2005/8/layout/bList2" loCatId="list" qsTypeId="urn:microsoft.com/office/officeart/2005/8/quickstyle/simple1" qsCatId="simple" csTypeId="urn:microsoft.com/office/officeart/2005/8/colors/accent1_2" csCatId="accent1" phldr="1"/>
      <dgm:spPr/>
    </dgm:pt>
    <dgm:pt modelId="{EEC72D47-1518-445F-BCEB-6FBE0E26D770}">
      <dgm:prSet phldrT="[Text]" phldr="0"/>
      <dgm:spPr/>
      <dgm:t>
        <a:bodyPr/>
        <a:lstStyle/>
        <a:p>
          <a:pPr rtl="0">
            <a:lnSpc>
              <a:spcPct val="100000"/>
            </a:lnSpc>
          </a:pPr>
          <a:endParaRPr lang="en-US" b="0" i="0" u="none" strike="noStrike" cap="none" baseline="0" noProof="0" dirty="0">
            <a:solidFill>
              <a:srgbClr val="010000"/>
            </a:solidFill>
            <a:latin typeface="Arial"/>
            <a:cs typeface="Arial"/>
          </a:endParaRPr>
        </a:p>
      </dgm:t>
    </dgm:pt>
    <dgm:pt modelId="{C2065D9A-14A3-4066-8265-D043F3B62F7F}" type="parTrans" cxnId="{3F91C21B-FA6A-4B0E-8252-9E20FCAA6CA2}">
      <dgm:prSet/>
      <dgm:spPr/>
      <dgm:t>
        <a:bodyPr/>
        <a:lstStyle/>
        <a:p>
          <a:endParaRPr lang="en-US"/>
        </a:p>
      </dgm:t>
    </dgm:pt>
    <dgm:pt modelId="{1321EBAB-F803-445F-94EE-1C6BE19893EE}" type="sibTrans" cxnId="{3F91C21B-FA6A-4B0E-8252-9E20FCAA6CA2}">
      <dgm:prSet/>
      <dgm:spPr/>
      <dgm:t>
        <a:bodyPr/>
        <a:lstStyle/>
        <a:p>
          <a:endParaRPr lang="en-US"/>
        </a:p>
      </dgm:t>
    </dgm:pt>
    <dgm:pt modelId="{A6C394C5-AF60-4128-BB89-17F2EE18DB9C}">
      <dgm:prSet phldr="0"/>
      <dgm:spPr/>
      <dgm:t>
        <a:bodyPr/>
        <a:lstStyle/>
        <a:p>
          <a:r>
            <a:rPr lang="en-US" dirty="0">
              <a:latin typeface="Arial"/>
            </a:rPr>
            <a:t>One</a:t>
          </a:r>
          <a:endParaRPr lang="en-US" dirty="0"/>
        </a:p>
      </dgm:t>
    </dgm:pt>
    <dgm:pt modelId="{0CD2F697-69F6-467E-9C57-84243BF6C484}" type="parTrans" cxnId="{2455AF40-4FDA-4B0B-9D67-04EC28402FF7}">
      <dgm:prSet/>
      <dgm:spPr/>
    </dgm:pt>
    <dgm:pt modelId="{5DDFEE67-9D6E-4EE9-ACEE-44AB78B67F0A}" type="sibTrans" cxnId="{2455AF40-4FDA-4B0B-9D67-04EC28402FF7}">
      <dgm:prSet/>
      <dgm:spPr/>
    </dgm:pt>
    <dgm:pt modelId="{C10CDEB5-EC0E-4E12-8DA9-022CEC019020}" type="pres">
      <dgm:prSet presAssocID="{9C545011-FB33-430A-97E2-A70940DBF2FD}" presName="diagram" presStyleCnt="0">
        <dgm:presLayoutVars>
          <dgm:dir/>
          <dgm:animLvl val="lvl"/>
          <dgm:resizeHandles val="exact"/>
        </dgm:presLayoutVars>
      </dgm:prSet>
      <dgm:spPr/>
    </dgm:pt>
    <dgm:pt modelId="{128131F2-A808-44DE-8915-AF9CB684EEF2}" type="pres">
      <dgm:prSet presAssocID="{EEC72D47-1518-445F-BCEB-6FBE0E26D770}" presName="compNode" presStyleCnt="0"/>
      <dgm:spPr/>
    </dgm:pt>
    <dgm:pt modelId="{AC84D7DE-3778-48BD-A4FD-11C40938A6B9}" type="pres">
      <dgm:prSet presAssocID="{EEC72D47-1518-445F-BCEB-6FBE0E26D770}" presName="childRect" presStyleLbl="bgAcc1" presStyleIdx="0" presStyleCnt="1" custScaleY="177242">
        <dgm:presLayoutVars>
          <dgm:bulletEnabled val="1"/>
        </dgm:presLayoutVars>
      </dgm:prSet>
      <dgm:spPr/>
    </dgm:pt>
    <dgm:pt modelId="{6A5C6121-1CBE-44E9-9F81-CB801C5EFDD8}" type="pres">
      <dgm:prSet presAssocID="{EEC72D47-1518-445F-BCEB-6FBE0E26D770}" presName="parentText" presStyleLbl="node1" presStyleIdx="0" presStyleCnt="0">
        <dgm:presLayoutVars>
          <dgm:chMax val="0"/>
          <dgm:bulletEnabled val="1"/>
        </dgm:presLayoutVars>
      </dgm:prSet>
      <dgm:spPr/>
    </dgm:pt>
    <dgm:pt modelId="{1F261642-ED42-46D0-B8B0-99C45072A85E}" type="pres">
      <dgm:prSet presAssocID="{EEC72D47-1518-445F-BCEB-6FBE0E26D770}" presName="parentRect" presStyleLbl="alignNode1" presStyleIdx="0" presStyleCnt="1" custScaleX="99875" custScaleY="153145" custLinFactNeighborX="413" custLinFactNeighborY="-22672"/>
      <dgm:spPr/>
    </dgm:pt>
    <dgm:pt modelId="{07718593-D37A-4887-A34C-279B224DD27B}" type="pres">
      <dgm:prSet presAssocID="{EEC72D47-1518-445F-BCEB-6FBE0E26D770}" presName="adorn" presStyleLbl="fgAccFollowNode1" presStyleIdx="0" presStyleCnt="1" custAng="0" custLinFactNeighborX="-26445" custLinFactNeighborY="-2980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6000" b="-26000"/>
          </a:stretch>
        </a:blipFill>
      </dgm:spPr>
    </dgm:pt>
  </dgm:ptLst>
  <dgm:cxnLst>
    <dgm:cxn modelId="{3F91C21B-FA6A-4B0E-8252-9E20FCAA6CA2}" srcId="{9C545011-FB33-430A-97E2-A70940DBF2FD}" destId="{EEC72D47-1518-445F-BCEB-6FBE0E26D770}" srcOrd="0" destOrd="0" parTransId="{C2065D9A-14A3-4066-8265-D043F3B62F7F}" sibTransId="{1321EBAB-F803-445F-94EE-1C6BE19893EE}"/>
    <dgm:cxn modelId="{2455AF40-4FDA-4B0B-9D67-04EC28402FF7}" srcId="{EEC72D47-1518-445F-BCEB-6FBE0E26D770}" destId="{A6C394C5-AF60-4128-BB89-17F2EE18DB9C}" srcOrd="0" destOrd="0" parTransId="{0CD2F697-69F6-467E-9C57-84243BF6C484}" sibTransId="{5DDFEE67-9D6E-4EE9-ACEE-44AB78B67F0A}"/>
    <dgm:cxn modelId="{60056D4C-9A83-4366-974F-E7140D683EFA}" type="presOf" srcId="{A6C394C5-AF60-4128-BB89-17F2EE18DB9C}" destId="{AC84D7DE-3778-48BD-A4FD-11C40938A6B9}" srcOrd="0" destOrd="0" presId="urn:microsoft.com/office/officeart/2005/8/layout/bList2"/>
    <dgm:cxn modelId="{44DA035A-7303-4280-BEA9-D4F9014EC77D}" type="presOf" srcId="{EEC72D47-1518-445F-BCEB-6FBE0E26D770}" destId="{1F261642-ED42-46D0-B8B0-99C45072A85E}" srcOrd="1" destOrd="0" presId="urn:microsoft.com/office/officeart/2005/8/layout/bList2"/>
    <dgm:cxn modelId="{558B1EC0-C9DF-4FBB-9950-1CCD42944A68}" type="presOf" srcId="{EEC72D47-1518-445F-BCEB-6FBE0E26D770}" destId="{6A5C6121-1CBE-44E9-9F81-CB801C5EFDD8}" srcOrd="0" destOrd="0" presId="urn:microsoft.com/office/officeart/2005/8/layout/bList2"/>
    <dgm:cxn modelId="{3C8B69EE-7773-4CFE-9265-C60E41EBB0A0}" type="presOf" srcId="{9C545011-FB33-430A-97E2-A70940DBF2FD}" destId="{C10CDEB5-EC0E-4E12-8DA9-022CEC019020}" srcOrd="0" destOrd="0" presId="urn:microsoft.com/office/officeart/2005/8/layout/bList2"/>
    <dgm:cxn modelId="{4AD36EC6-BE42-45B6-AA23-4E997F756712}" type="presParOf" srcId="{C10CDEB5-EC0E-4E12-8DA9-022CEC019020}" destId="{128131F2-A808-44DE-8915-AF9CB684EEF2}" srcOrd="0" destOrd="0" presId="urn:microsoft.com/office/officeart/2005/8/layout/bList2"/>
    <dgm:cxn modelId="{35A3F552-181B-4402-A617-2412EAD09CBD}" type="presParOf" srcId="{128131F2-A808-44DE-8915-AF9CB684EEF2}" destId="{AC84D7DE-3778-48BD-A4FD-11C40938A6B9}" srcOrd="0" destOrd="0" presId="urn:microsoft.com/office/officeart/2005/8/layout/bList2"/>
    <dgm:cxn modelId="{F95BA9CA-B8BF-4C17-95EA-1BBB89DE8A4D}" type="presParOf" srcId="{128131F2-A808-44DE-8915-AF9CB684EEF2}" destId="{6A5C6121-1CBE-44E9-9F81-CB801C5EFDD8}" srcOrd="1" destOrd="0" presId="urn:microsoft.com/office/officeart/2005/8/layout/bList2"/>
    <dgm:cxn modelId="{EDBDC76D-7086-4924-9E50-F862BE430922}" type="presParOf" srcId="{128131F2-A808-44DE-8915-AF9CB684EEF2}" destId="{1F261642-ED42-46D0-B8B0-99C45072A85E}" srcOrd="2" destOrd="0" presId="urn:microsoft.com/office/officeart/2005/8/layout/bList2"/>
    <dgm:cxn modelId="{1070F00B-618D-4912-BDF6-4FE51E4393AA}" type="presParOf" srcId="{128131F2-A808-44DE-8915-AF9CB684EEF2}" destId="{07718593-D37A-4887-A34C-279B224DD27B}"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4D7DE-3778-48BD-A4FD-11C40938A6B9}">
      <dsp:nvSpPr>
        <dsp:cNvPr id="0" name=""/>
        <dsp:cNvSpPr/>
      </dsp:nvSpPr>
      <dsp:spPr>
        <a:xfrm>
          <a:off x="3087590" y="1360"/>
          <a:ext cx="2212172" cy="292686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0" tIns="247650" rIns="82550" bIns="82550" numCol="1" spcCol="1270" anchor="t" anchorCtr="0">
          <a:noAutofit/>
        </a:bodyPr>
        <a:lstStyle/>
        <a:p>
          <a:pPr marL="285750" lvl="1" indent="-285750" algn="l" defTabSz="2889250">
            <a:lnSpc>
              <a:spcPct val="90000"/>
            </a:lnSpc>
            <a:spcBef>
              <a:spcPct val="0"/>
            </a:spcBef>
            <a:spcAft>
              <a:spcPct val="15000"/>
            </a:spcAft>
            <a:buChar char="•"/>
          </a:pPr>
          <a:r>
            <a:rPr lang="en-US" sz="6500" kern="1200" dirty="0">
              <a:latin typeface="Arial"/>
            </a:rPr>
            <a:t>One</a:t>
          </a:r>
          <a:endParaRPr lang="en-US" sz="6500" kern="1200" dirty="0"/>
        </a:p>
      </dsp:txBody>
      <dsp:txXfrm>
        <a:off x="3139424" y="53194"/>
        <a:ext cx="2108504" cy="2875034"/>
      </dsp:txXfrm>
    </dsp:sp>
    <dsp:sp modelId="{1F261642-ED42-46D0-B8B0-99C45072A85E}">
      <dsp:nvSpPr>
        <dsp:cNvPr id="0" name=""/>
        <dsp:cNvSpPr/>
      </dsp:nvSpPr>
      <dsp:spPr>
        <a:xfrm>
          <a:off x="3098109" y="1940791"/>
          <a:ext cx="2209407" cy="10874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rtl="0">
            <a:lnSpc>
              <a:spcPct val="100000"/>
            </a:lnSpc>
            <a:spcBef>
              <a:spcPct val="0"/>
            </a:spcBef>
            <a:spcAft>
              <a:spcPct val="35000"/>
            </a:spcAft>
            <a:buNone/>
          </a:pPr>
          <a:endParaRPr lang="en-US" sz="6500" b="0" i="0" u="none" strike="noStrike" kern="1200" cap="none" baseline="0" noProof="0" dirty="0">
            <a:solidFill>
              <a:srgbClr val="010000"/>
            </a:solidFill>
            <a:latin typeface="Arial"/>
            <a:cs typeface="Arial"/>
          </a:endParaRPr>
        </a:p>
      </dsp:txBody>
      <dsp:txXfrm>
        <a:off x="3098109" y="1940791"/>
        <a:ext cx="1555920" cy="1087446"/>
      </dsp:txXfrm>
    </dsp:sp>
    <dsp:sp modelId="{07718593-D37A-4887-A34C-279B224DD27B}">
      <dsp:nvSpPr>
        <dsp:cNvPr id="0" name=""/>
        <dsp:cNvSpPr/>
      </dsp:nvSpPr>
      <dsp:spPr>
        <a:xfrm>
          <a:off x="4503284" y="2172470"/>
          <a:ext cx="774260" cy="7742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6000" b="-26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213823-6DF4-4246-A2E9-87C2E1C955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EC751AA-B2CB-9644-8CBC-76FE03AE12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9A76E8-8098-7E4D-9C5E-13EE3AC88459}" type="datetimeFigureOut">
              <a:rPr lang="en-US" smtClean="0"/>
              <a:t>6/21/2020</a:t>
            </a:fld>
            <a:endParaRPr lang="en-US"/>
          </a:p>
        </p:txBody>
      </p:sp>
      <p:sp>
        <p:nvSpPr>
          <p:cNvPr id="4" name="Footer Placeholder 3">
            <a:extLst>
              <a:ext uri="{FF2B5EF4-FFF2-40B4-BE49-F238E27FC236}">
                <a16:creationId xmlns:a16="http://schemas.microsoft.com/office/drawing/2014/main" id="{5D172B5F-AA5C-8546-AB45-ACADAE06E5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2A5B76-21B3-5A4A-ADA7-3C45A1BF5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DF2753-E624-EF4A-A348-E7004EA693C6}" type="slidenum">
              <a:rPr lang="en-US" smtClean="0"/>
              <a:t>‹#›</a:t>
            </a:fld>
            <a:endParaRPr lang="en-US"/>
          </a:p>
        </p:txBody>
      </p:sp>
    </p:spTree>
    <p:extLst>
      <p:ext uri="{BB962C8B-B14F-4D97-AF65-F5344CB8AC3E}">
        <p14:creationId xmlns:p14="http://schemas.microsoft.com/office/powerpoint/2010/main" val="2091830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0B25AC41-3BEC-9247-8322-91B80C013F2D}" type="datetimeFigureOut">
              <a:rPr lang="en-US" smtClean="0"/>
              <a:pPr/>
              <a:t>6/21/2020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69C3F2ED-74C5-7D4F-8560-0CC253E9A436}" type="slidenum">
              <a:rPr lang="en-US" smtClean="0"/>
              <a:pPr/>
              <a:t>‹#›</a:t>
            </a:fld>
            <a:endParaRPr lang="en-US"/>
          </a:p>
        </p:txBody>
      </p:sp>
    </p:spTree>
    <p:extLst>
      <p:ext uri="{BB962C8B-B14F-4D97-AF65-F5344CB8AC3E}">
        <p14:creationId xmlns:p14="http://schemas.microsoft.com/office/powerpoint/2010/main" val="9435360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Just</a:t>
            </a:r>
            <a:r>
              <a:rPr lang="en-US" baseline="0"/>
              <a:t> to explain the world of marketing here that is relevant for AWS.</a:t>
            </a:r>
          </a:p>
          <a:p>
            <a:r>
              <a:rPr lang="en-US" b="1"/>
              <a:t>[Short Version]</a:t>
            </a:r>
            <a:endParaRPr lang="en-US"/>
          </a:p>
          <a:p>
            <a:r>
              <a:rPr lang="en-US"/>
              <a:t>•My</a:t>
            </a:r>
            <a:r>
              <a:rPr lang="en-US" baseline="0"/>
              <a:t> role is the Alliance Marketing Lead for AWS globally. Part of my role includes defining global marketing strategy with AWS and offer support to </a:t>
            </a:r>
            <a:r>
              <a:rPr lang="en-US"/>
              <a:t>CSP Field Marketing </a:t>
            </a:r>
            <a:r>
              <a:rPr lang="en-US" baseline="0"/>
              <a:t>on any marketing execution.</a:t>
            </a:r>
            <a:r>
              <a:rPr lang="en-US"/>
              <a:t> </a:t>
            </a:r>
          </a:p>
          <a:p>
            <a:endParaRPr lang="en-US">
              <a:cs typeface="Arial"/>
            </a:endParaRPr>
          </a:p>
          <a:p>
            <a:r>
              <a:rPr lang="en-US"/>
              <a:t>•</a:t>
            </a:r>
            <a:r>
              <a:rPr lang="en-US" baseline="0"/>
              <a:t>There are CSP Field Marketing Managers in each region. </a:t>
            </a:r>
            <a:r>
              <a:rPr lang="en-US"/>
              <a:t>Their role supports local PE’s and sales teams in regional marketing strategies and their related activities in support of CSP partners-in our case here AWS. </a:t>
            </a:r>
            <a:r>
              <a:rPr lang="en-US" baseline="0"/>
              <a:t>My colleagues are Susan Shipp for North America; Kate Edwards for APJ; </a:t>
            </a:r>
            <a:r>
              <a:rPr lang="en-US"/>
              <a:t>and </a:t>
            </a:r>
            <a:r>
              <a:rPr lang="en-US" baseline="0"/>
              <a:t>Andrew Steggles in EMEA</a:t>
            </a:r>
            <a:r>
              <a:rPr lang="en-US"/>
              <a:t>.</a:t>
            </a:r>
            <a:endParaRPr lang="en-US">
              <a:cs typeface="Arial"/>
            </a:endParaRPr>
          </a:p>
          <a:p>
            <a:endParaRPr lang="en-US">
              <a:cs typeface="Arial"/>
            </a:endParaRPr>
          </a:p>
          <a:p>
            <a:r>
              <a:rPr lang="en-US"/>
              <a:t>•Field Marketing collaborates with the WW Marketing Operations </a:t>
            </a:r>
            <a:r>
              <a:rPr lang="en-US" baseline="0"/>
              <a:t>and </a:t>
            </a:r>
            <a:r>
              <a:rPr lang="en-US"/>
              <a:t>Campaigns team</a:t>
            </a:r>
            <a:r>
              <a:rPr lang="en-US" baseline="0"/>
              <a:t>, </a:t>
            </a:r>
            <a:r>
              <a:rPr lang="en-US"/>
              <a:t>led by Jo Eames</a:t>
            </a:r>
            <a:r>
              <a:rPr lang="en-US" baseline="0"/>
              <a:t>, </a:t>
            </a:r>
            <a:r>
              <a:rPr lang="en-US"/>
              <a:t>on the various channels of marketing or demand generation tactics </a:t>
            </a:r>
            <a:r>
              <a:rPr lang="en-US" baseline="0"/>
              <a:t>to </a:t>
            </a:r>
            <a:r>
              <a:rPr lang="en-US"/>
              <a:t>execute in their individual regions</a:t>
            </a:r>
            <a:r>
              <a:rPr lang="en-US" baseline="0"/>
              <a:t>.</a:t>
            </a:r>
            <a:r>
              <a:rPr lang="en-US"/>
              <a:t>  </a:t>
            </a:r>
            <a:endParaRPr lang="en-US">
              <a:cs typeface="Arial"/>
            </a:endParaRPr>
          </a:p>
          <a:p>
            <a:endParaRPr lang="en-US" b="1"/>
          </a:p>
          <a:p>
            <a:r>
              <a:rPr lang="en-US" b="1"/>
              <a:t>[Long Version] </a:t>
            </a:r>
            <a:endParaRPr lang="en-US">
              <a:cs typeface="Arial"/>
            </a:endParaRPr>
          </a:p>
          <a:p>
            <a:r>
              <a:rPr lang="en-US"/>
              <a:t>•My </a:t>
            </a:r>
            <a:r>
              <a:rPr lang="en-US" baseline="0"/>
              <a:t>role is </a:t>
            </a:r>
            <a:r>
              <a:rPr lang="en-US"/>
              <a:t>the Alliance Marketing Lead for AWS globally. Part of my role includes defining global marketing strategy with AWS and offer support </a:t>
            </a:r>
            <a:r>
              <a:rPr lang="en-US" baseline="0"/>
              <a:t>to </a:t>
            </a:r>
            <a:r>
              <a:rPr lang="en-US"/>
              <a:t>the CSP Field Marketing on any marketing execution. </a:t>
            </a:r>
            <a:endParaRPr lang="en-US">
              <a:cs typeface="Arial"/>
            </a:endParaRPr>
          </a:p>
          <a:p>
            <a:r>
              <a:rPr lang="en-US"/>
              <a:t>•There are CSP Field Marketing Managers in each region. Their role supports </a:t>
            </a:r>
            <a:r>
              <a:rPr lang="en-US" baseline="0"/>
              <a:t>local </a:t>
            </a:r>
            <a:r>
              <a:rPr lang="en-US"/>
              <a:t>PE’s and sales teams </a:t>
            </a:r>
            <a:r>
              <a:rPr lang="en-US" baseline="0"/>
              <a:t>in regional marketing strategies and their related activities in support of CSP partners-in our case here AWS. </a:t>
            </a:r>
            <a:r>
              <a:rPr lang="en-US"/>
              <a:t>My colleagues are Susan Shipp for North America; Kate Edwards for APJ; and Andrew </a:t>
            </a:r>
            <a:r>
              <a:rPr lang="en-US" err="1"/>
              <a:t>Steggles</a:t>
            </a:r>
            <a:r>
              <a:rPr lang="en-US"/>
              <a:t> in EMEA</a:t>
            </a:r>
            <a:endParaRPr lang="en-US">
              <a:cs typeface="Arial"/>
            </a:endParaRPr>
          </a:p>
          <a:p>
            <a:r>
              <a:rPr lang="en-US"/>
              <a:t>•</a:t>
            </a:r>
            <a:endParaRPr lang="en-US">
              <a:cs typeface="Arial"/>
            </a:endParaRPr>
          </a:p>
          <a:p>
            <a:r>
              <a:rPr lang="en-US"/>
              <a:t>•</a:t>
            </a:r>
            <a:r>
              <a:rPr lang="en-US" baseline="0"/>
              <a:t>They also drive local events (in conjunction with local field marketing managers where necessary) as well as demand generation or campaign activities that may include account-based marketing, digital media, or social media to name a few all in support of regional marketing strategies and needs.</a:t>
            </a:r>
            <a:r>
              <a:rPr lang="en-US"/>
              <a:t> </a:t>
            </a:r>
            <a:endParaRPr lang="en-US">
              <a:cs typeface="Arial"/>
            </a:endParaRPr>
          </a:p>
          <a:p>
            <a:r>
              <a:rPr lang="en-US"/>
              <a:t>•</a:t>
            </a:r>
            <a:endParaRPr lang="en-US">
              <a:cs typeface="Arial"/>
            </a:endParaRPr>
          </a:p>
          <a:p>
            <a:r>
              <a:rPr lang="en-US"/>
              <a:t>•</a:t>
            </a:r>
            <a:r>
              <a:rPr lang="en-US" baseline="0"/>
              <a:t>Field Marketing collaborates with the WW Marketing Operations and Campaigns team, led by Jo Eames, on the various channels of marketing or demand generation tactics to execute in their individual regions.</a:t>
            </a:r>
            <a:r>
              <a:rPr lang="en-US"/>
              <a:t>  </a:t>
            </a:r>
            <a:endParaRPr lang="en-US">
              <a:cs typeface="Arial"/>
            </a:endParaRPr>
          </a:p>
          <a:p>
            <a:endParaRPr lang="en-US">
              <a:cs typeface="Arial"/>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94A706D-B563-4C50-8A04-59F10C8D7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53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74875B-A31E-4594-827C-60936ACA553C}"/>
              </a:ext>
            </a:extLst>
          </p:cNvPr>
          <p:cNvPicPr>
            <a:picLocks noChangeAspect="1"/>
          </p:cNvPicPr>
          <p:nvPr userDrawn="1"/>
        </p:nvPicPr>
        <p:blipFill>
          <a:blip r:embed="rId2"/>
          <a:stretch>
            <a:fillRect/>
          </a:stretch>
        </p:blipFill>
        <p:spPr>
          <a:xfrm>
            <a:off x="-320" y="3173"/>
            <a:ext cx="9144319" cy="5154071"/>
          </a:xfrm>
          <a:prstGeom prst="rect">
            <a:avLst/>
          </a:prstGeom>
        </p:spPr>
      </p:pic>
      <p:sp>
        <p:nvSpPr>
          <p:cNvPr id="2" name="Title 1">
            <a:extLst>
              <a:ext uri="{FF2B5EF4-FFF2-40B4-BE49-F238E27FC236}">
                <a16:creationId xmlns:a16="http://schemas.microsoft.com/office/drawing/2014/main" id="{CBBB7154-20B3-4106-BBB1-319F539DB48B}"/>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49ACDB38-DF2D-4271-B36A-4A789B3C40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8549" y="4699414"/>
            <a:ext cx="440655" cy="264393"/>
          </a:xfrm>
          <a:prstGeom prst="rect">
            <a:avLst/>
          </a:prstGeom>
        </p:spPr>
      </p:pic>
      <p:pic>
        <p:nvPicPr>
          <p:cNvPr id="5" name="Picture 4">
            <a:extLst>
              <a:ext uri="{FF2B5EF4-FFF2-40B4-BE49-F238E27FC236}">
                <a16:creationId xmlns:a16="http://schemas.microsoft.com/office/drawing/2014/main" id="{F70D2847-DFE5-4C35-9592-40A7A238A2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97347" y="4628612"/>
            <a:ext cx="662643" cy="317798"/>
          </a:xfrm>
          <a:prstGeom prst="rect">
            <a:avLst/>
          </a:prstGeom>
        </p:spPr>
      </p:pic>
      <p:cxnSp>
        <p:nvCxnSpPr>
          <p:cNvPr id="6" name="Straight Connector 5">
            <a:extLst>
              <a:ext uri="{FF2B5EF4-FFF2-40B4-BE49-F238E27FC236}">
                <a16:creationId xmlns:a16="http://schemas.microsoft.com/office/drawing/2014/main" id="{FCC630FF-E07D-4D42-A5A2-E88B26C24FD7}"/>
              </a:ext>
            </a:extLst>
          </p:cNvPr>
          <p:cNvCxnSpPr/>
          <p:nvPr userDrawn="1"/>
        </p:nvCxnSpPr>
        <p:spPr>
          <a:xfrm>
            <a:off x="8161714" y="4628612"/>
            <a:ext cx="0" cy="365604"/>
          </a:xfrm>
          <a:prstGeom prst="line">
            <a:avLst/>
          </a:prstGeom>
          <a:ln w="12700">
            <a:solidFill>
              <a:srgbClr val="6D6E6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9296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396394" y="1969202"/>
            <a:ext cx="7772400" cy="930105"/>
          </a:xfrm>
        </p:spPr>
        <p:txBody>
          <a:bodyPr anchor="ctr">
            <a:noAutofit/>
          </a:bodyPr>
          <a:lstStyle>
            <a:lvl1pPr algn="l">
              <a:defRPr sz="4000" b="0" cap="none">
                <a:solidFill>
                  <a:srgbClr val="0E2735"/>
                </a:solidFill>
              </a:defRPr>
            </a:lvl1pPr>
          </a:lstStyle>
          <a:p>
            <a:r>
              <a:rPr lang="en-US"/>
              <a:t>Click to edit Master title style</a:t>
            </a:r>
          </a:p>
        </p:txBody>
      </p:sp>
      <p:pic>
        <p:nvPicPr>
          <p:cNvPr id="5" name="Picture 4">
            <a:extLst>
              <a:ext uri="{FF2B5EF4-FFF2-40B4-BE49-F238E27FC236}">
                <a16:creationId xmlns:a16="http://schemas.microsoft.com/office/drawing/2014/main" id="{2D797E7F-1A48-4A0D-B573-A687B9E83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8549" y="4699414"/>
            <a:ext cx="440655" cy="264393"/>
          </a:xfrm>
          <a:prstGeom prst="rect">
            <a:avLst/>
          </a:prstGeom>
        </p:spPr>
      </p:pic>
      <p:pic>
        <p:nvPicPr>
          <p:cNvPr id="6" name="Picture 5">
            <a:extLst>
              <a:ext uri="{FF2B5EF4-FFF2-40B4-BE49-F238E27FC236}">
                <a16:creationId xmlns:a16="http://schemas.microsoft.com/office/drawing/2014/main" id="{6E3F1DBA-5AB5-46A6-A2FF-7424258716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7347" y="4628612"/>
            <a:ext cx="662643" cy="317798"/>
          </a:xfrm>
          <a:prstGeom prst="rect">
            <a:avLst/>
          </a:prstGeom>
        </p:spPr>
      </p:pic>
      <p:cxnSp>
        <p:nvCxnSpPr>
          <p:cNvPr id="7" name="Straight Connector 6">
            <a:extLst>
              <a:ext uri="{FF2B5EF4-FFF2-40B4-BE49-F238E27FC236}">
                <a16:creationId xmlns:a16="http://schemas.microsoft.com/office/drawing/2014/main" id="{6DBDB2E5-3716-41E1-A729-3FD010E085DC}"/>
              </a:ext>
            </a:extLst>
          </p:cNvPr>
          <p:cNvCxnSpPr/>
          <p:nvPr userDrawn="1"/>
        </p:nvCxnSpPr>
        <p:spPr>
          <a:xfrm>
            <a:off x="8161714" y="4628612"/>
            <a:ext cx="0" cy="365604"/>
          </a:xfrm>
          <a:prstGeom prst="line">
            <a:avLst/>
          </a:prstGeom>
          <a:ln w="12700">
            <a:solidFill>
              <a:srgbClr val="6D6E6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286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598D147-2425-4255-8844-C4563CF05272}"/>
              </a:ext>
            </a:extLst>
          </p:cNvPr>
          <p:cNvSpPr>
            <a:spLocks noGrp="1"/>
          </p:cNvSpPr>
          <p:nvPr>
            <p:ph type="body" sz="quarter" idx="10"/>
          </p:nvPr>
        </p:nvSpPr>
        <p:spPr>
          <a:xfrm>
            <a:off x="336305" y="728056"/>
            <a:ext cx="8205302" cy="485775"/>
          </a:xfrm>
        </p:spPr>
        <p:txBody>
          <a:bodyPr/>
          <a:lstStyle>
            <a:lvl1pPr marL="0" algn="l" defTabSz="457200" rtl="0" eaLnBrk="1" latinLnBrk="0" hangingPunct="1">
              <a:defRPr lang="en-US" sz="2000" kern="1200" dirty="0" smtClean="0">
                <a:solidFill>
                  <a:schemeClr val="accent1"/>
                </a:solidFill>
                <a:latin typeface="Amazon Ember" panose="020B0603020204020204" pitchFamily="34" charset="0"/>
                <a:ea typeface="Amazon Ember" panose="020B0603020204020204" pitchFamily="34" charset="0"/>
                <a:cs typeface="Amazon Ember" panose="020B0603020204020204" pitchFamily="34" charset="0"/>
              </a:defRPr>
            </a:lvl1pPr>
          </a:lstStyle>
          <a:p>
            <a:pPr lvl="0"/>
            <a:r>
              <a:rPr lang="en-US"/>
              <a:t>Edit Master text styles</a:t>
            </a:r>
          </a:p>
        </p:txBody>
      </p:sp>
      <p:sp>
        <p:nvSpPr>
          <p:cNvPr id="4" name="Title Placeholder 1">
            <a:extLst>
              <a:ext uri="{FF2B5EF4-FFF2-40B4-BE49-F238E27FC236}">
                <a16:creationId xmlns:a16="http://schemas.microsoft.com/office/drawing/2014/main" id="{EC7AFACB-DB62-4FFF-995F-7C621DD7004D}"/>
              </a:ext>
            </a:extLst>
          </p:cNvPr>
          <p:cNvSpPr>
            <a:spLocks noGrp="1"/>
          </p:cNvSpPr>
          <p:nvPr>
            <p:ph type="title"/>
          </p:nvPr>
        </p:nvSpPr>
        <p:spPr>
          <a:xfrm>
            <a:off x="340592" y="282260"/>
            <a:ext cx="8205304" cy="445796"/>
          </a:xfrm>
          <a:prstGeom prst="rect">
            <a:avLst/>
          </a:prstGeom>
        </p:spPr>
        <p:txBody>
          <a:bodyPr vert="horz" lIns="91440" tIns="45720" rIns="91440" bIns="45720" rtlCol="0" anchor="t">
            <a:noAutofit/>
          </a:bodyPr>
          <a:lstStyle/>
          <a:p>
            <a:r>
              <a:rPr lang="en-US"/>
              <a:t>Click to edit Master title style</a:t>
            </a:r>
          </a:p>
        </p:txBody>
      </p:sp>
      <p:pic>
        <p:nvPicPr>
          <p:cNvPr id="7" name="Picture 6">
            <a:extLst>
              <a:ext uri="{FF2B5EF4-FFF2-40B4-BE49-F238E27FC236}">
                <a16:creationId xmlns:a16="http://schemas.microsoft.com/office/drawing/2014/main" id="{8C564D31-CE10-4362-A6FD-E7644C5C57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8549" y="4699414"/>
            <a:ext cx="440655" cy="264393"/>
          </a:xfrm>
          <a:prstGeom prst="rect">
            <a:avLst/>
          </a:prstGeom>
        </p:spPr>
      </p:pic>
      <p:pic>
        <p:nvPicPr>
          <p:cNvPr id="8" name="Picture 7">
            <a:extLst>
              <a:ext uri="{FF2B5EF4-FFF2-40B4-BE49-F238E27FC236}">
                <a16:creationId xmlns:a16="http://schemas.microsoft.com/office/drawing/2014/main" id="{BC24C0B0-6A1F-44C1-A83F-0E8D492D67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7347" y="4628612"/>
            <a:ext cx="662643" cy="317798"/>
          </a:xfrm>
          <a:prstGeom prst="rect">
            <a:avLst/>
          </a:prstGeom>
        </p:spPr>
      </p:pic>
      <p:cxnSp>
        <p:nvCxnSpPr>
          <p:cNvPr id="9" name="Straight Connector 8">
            <a:extLst>
              <a:ext uri="{FF2B5EF4-FFF2-40B4-BE49-F238E27FC236}">
                <a16:creationId xmlns:a16="http://schemas.microsoft.com/office/drawing/2014/main" id="{7AB7EE74-20EE-45BF-B7D4-A5F4E9404DC8}"/>
              </a:ext>
            </a:extLst>
          </p:cNvPr>
          <p:cNvCxnSpPr/>
          <p:nvPr userDrawn="1"/>
        </p:nvCxnSpPr>
        <p:spPr>
          <a:xfrm>
            <a:off x="8161714" y="4628612"/>
            <a:ext cx="0" cy="365604"/>
          </a:xfrm>
          <a:prstGeom prst="line">
            <a:avLst/>
          </a:prstGeom>
          <a:ln w="12700">
            <a:solidFill>
              <a:srgbClr val="6D6E6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017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 No Log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07" y="-7089"/>
            <a:ext cx="9279213" cy="5249826"/>
          </a:xfrm>
          <a:prstGeom prst="rect">
            <a:avLst/>
          </a:prstGeom>
        </p:spPr>
      </p:pic>
      <p:sp>
        <p:nvSpPr>
          <p:cNvPr id="4" name="TextBox 3"/>
          <p:cNvSpPr txBox="1"/>
          <p:nvPr userDrawn="1"/>
        </p:nvSpPr>
        <p:spPr>
          <a:xfrm>
            <a:off x="2822713" y="-2842591"/>
            <a:ext cx="184731" cy="369332"/>
          </a:xfrm>
          <a:prstGeom prst="rect">
            <a:avLst/>
          </a:prstGeom>
          <a:noFill/>
        </p:spPr>
        <p:txBody>
          <a:bodyPr wrap="none" rtlCol="0">
            <a:spAutoFit/>
          </a:bodyPr>
          <a:lstStyle/>
          <a:p>
            <a:endParaRPr lang="en-US"/>
          </a:p>
        </p:txBody>
      </p:sp>
      <p:sp>
        <p:nvSpPr>
          <p:cNvPr id="6" name="TextBox 5"/>
          <p:cNvSpPr txBox="1"/>
          <p:nvPr userDrawn="1"/>
        </p:nvSpPr>
        <p:spPr>
          <a:xfrm>
            <a:off x="7436224" y="6104965"/>
            <a:ext cx="184731" cy="369332"/>
          </a:xfrm>
          <a:prstGeom prst="rect">
            <a:avLst/>
          </a:prstGeom>
          <a:noFill/>
        </p:spPr>
        <p:txBody>
          <a:bodyPr wrap="none" rtlCol="0">
            <a:spAutoFit/>
          </a:bodyPr>
          <a:lstStyle/>
          <a:p>
            <a:endParaRPr lang="en-US"/>
          </a:p>
        </p:txBody>
      </p:sp>
      <p:sp>
        <p:nvSpPr>
          <p:cNvPr id="9" name="TextBox 8"/>
          <p:cNvSpPr txBox="1"/>
          <p:nvPr userDrawn="1"/>
        </p:nvSpPr>
        <p:spPr>
          <a:xfrm>
            <a:off x="489150" y="4802438"/>
            <a:ext cx="3027774" cy="107722"/>
          </a:xfrm>
          <a:prstGeom prst="rect">
            <a:avLst/>
          </a:prstGeom>
          <a:noFill/>
        </p:spPr>
        <p:txBody>
          <a:bodyPr wrap="square" lIns="0" tIns="0" rIns="0" bIns="0" rtlCol="0">
            <a:spAutoFit/>
          </a:bodyPr>
          <a:lstStyle/>
          <a:p>
            <a:r>
              <a:rPr lang="en-US" sz="700" b="0" i="0">
                <a:solidFill>
                  <a:schemeClr val="accent6">
                    <a:lumMod val="60000"/>
                    <a:lumOff val="40000"/>
                  </a:schemeClr>
                </a:solidFill>
                <a:latin typeface="Amazon Ember Regular" charset="0"/>
              </a:rPr>
              <a:t>© 2018, Amazon Web Services, Inc. or its Affiliates. All rights reserved.</a:t>
            </a:r>
          </a:p>
        </p:txBody>
      </p:sp>
      <p:sp>
        <p:nvSpPr>
          <p:cNvPr id="10" name="Title 1"/>
          <p:cNvSpPr>
            <a:spLocks noGrp="1"/>
          </p:cNvSpPr>
          <p:nvPr>
            <p:ph type="title"/>
          </p:nvPr>
        </p:nvSpPr>
        <p:spPr>
          <a:xfrm>
            <a:off x="411647" y="1674428"/>
            <a:ext cx="6069541" cy="1250668"/>
          </a:xfrm>
        </p:spPr>
        <p:txBody>
          <a:bodyPr anchor="ctr" anchorCtr="0">
            <a:noAutofit/>
          </a:bodyPr>
          <a:lstStyle>
            <a:lvl1pPr algn="l">
              <a:defRPr sz="3000"/>
            </a:lvl1pPr>
          </a:lstStyle>
          <a:p>
            <a:r>
              <a:rPr lang="en-US"/>
              <a:t>Click to edit Master title style</a:t>
            </a:r>
          </a:p>
        </p:txBody>
      </p:sp>
    </p:spTree>
    <p:extLst>
      <p:ext uri="{BB962C8B-B14F-4D97-AF65-F5344CB8AC3E}">
        <p14:creationId xmlns:p14="http://schemas.microsoft.com/office/powerpoint/2010/main" val="1874238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Text Column">
    <p:spTree>
      <p:nvGrpSpPr>
        <p:cNvPr id="1" name=""/>
        <p:cNvGrpSpPr/>
        <p:nvPr/>
      </p:nvGrpSpPr>
      <p:grpSpPr>
        <a:xfrm>
          <a:off x="0" y="0"/>
          <a:ext cx="0" cy="0"/>
          <a:chOff x="0" y="0"/>
          <a:chExt cx="0" cy="0"/>
        </a:xfrm>
      </p:grpSpPr>
      <p:sp>
        <p:nvSpPr>
          <p:cNvPr id="8" name="Content Placeholder 2"/>
          <p:cNvSpPr>
            <a:spLocks noGrp="1"/>
          </p:cNvSpPr>
          <p:nvPr>
            <p:ph idx="1"/>
          </p:nvPr>
        </p:nvSpPr>
        <p:spPr>
          <a:xfrm>
            <a:off x="342901" y="1474470"/>
            <a:ext cx="2590799" cy="3230118"/>
          </a:xfrm>
        </p:spPr>
        <p:txBody>
          <a:bodyPr/>
          <a:lstStyle>
            <a:lvl1pPr>
              <a:defRPr>
                <a:latin typeface="+mn-lt"/>
              </a:defRPr>
            </a:lvl1pPr>
            <a:lvl2pPr>
              <a:defRPr>
                <a:solidFill>
                  <a:schemeClr val="tx1"/>
                </a:solidFill>
                <a:latin typeface="+mn-lt"/>
              </a:defRPr>
            </a:lvl2pPr>
            <a:lvl3pPr>
              <a:defRPr>
                <a:solidFill>
                  <a:schemeClr val="tx1"/>
                </a:solidFill>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p:cNvSpPr>
            <a:spLocks noGrp="1"/>
          </p:cNvSpPr>
          <p:nvPr>
            <p:ph idx="11"/>
          </p:nvPr>
        </p:nvSpPr>
        <p:spPr>
          <a:xfrm>
            <a:off x="3272868" y="1474470"/>
            <a:ext cx="5528231" cy="3230118"/>
          </a:xfrm>
        </p:spPr>
        <p:txBody>
          <a:bodyPr/>
          <a:lstStyle>
            <a:lvl1pPr>
              <a:defRPr>
                <a:latin typeface="+mn-lt"/>
              </a:defRPr>
            </a:lvl1pPr>
            <a:lvl2pPr>
              <a:defRPr>
                <a:solidFill>
                  <a:schemeClr val="tx1"/>
                </a:solidFill>
                <a:latin typeface="+mn-lt"/>
              </a:defRPr>
            </a:lvl2pPr>
            <a:lvl3pPr>
              <a:defRPr>
                <a:solidFill>
                  <a:schemeClr val="tx1"/>
                </a:solidFill>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342901" y="953264"/>
            <a:ext cx="8458199" cy="299954"/>
          </a:xfrm>
        </p:spPr>
        <p:txBody>
          <a:bodyPr wrap="square">
            <a:spAutoFit/>
          </a:bodyPr>
          <a:lstStyle>
            <a:lvl1pPr marL="0" indent="0">
              <a:buNone/>
              <a:defRPr sz="1349" spc="-23" baseline="0">
                <a:solidFill>
                  <a:schemeClr val="tx1"/>
                </a:solidFill>
                <a:latin typeface="+mn-lt"/>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en-US"/>
              <a:t>Click to edit master text styles</a:t>
            </a:r>
          </a:p>
        </p:txBody>
      </p:sp>
      <p:sp>
        <p:nvSpPr>
          <p:cNvPr id="7" name="Title Placeholder 1">
            <a:extLst>
              <a:ext uri="{FF2B5EF4-FFF2-40B4-BE49-F238E27FC236}">
                <a16:creationId xmlns:a16="http://schemas.microsoft.com/office/drawing/2014/main" id="{E9783CBB-D6D9-4609-877C-1138FBCAA0F7}"/>
              </a:ext>
            </a:extLst>
          </p:cNvPr>
          <p:cNvSpPr>
            <a:spLocks noGrp="1"/>
          </p:cNvSpPr>
          <p:nvPr>
            <p:ph type="title"/>
          </p:nvPr>
        </p:nvSpPr>
        <p:spPr>
          <a:xfrm>
            <a:off x="340592" y="282260"/>
            <a:ext cx="8205304" cy="857250"/>
          </a:xfrm>
          <a:prstGeom prst="rect">
            <a:avLst/>
          </a:prstGeom>
        </p:spPr>
        <p:txBody>
          <a:bodyPr vert="horz" lIns="91440" tIns="45720" rIns="91440" bIns="45720" rtlCol="0" anchor="t">
            <a:noAutofit/>
          </a:bodyPr>
          <a:lstStyle/>
          <a:p>
            <a:r>
              <a:rPr lang="en-US"/>
              <a:t>Click to edit Master title style</a:t>
            </a:r>
          </a:p>
        </p:txBody>
      </p:sp>
      <p:pic>
        <p:nvPicPr>
          <p:cNvPr id="10" name="Picture 9">
            <a:extLst>
              <a:ext uri="{FF2B5EF4-FFF2-40B4-BE49-F238E27FC236}">
                <a16:creationId xmlns:a16="http://schemas.microsoft.com/office/drawing/2014/main" id="{4BD6C257-3D62-4C9C-9410-916E19C3F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8549" y="4699414"/>
            <a:ext cx="440655" cy="264393"/>
          </a:xfrm>
          <a:prstGeom prst="rect">
            <a:avLst/>
          </a:prstGeom>
        </p:spPr>
      </p:pic>
      <p:pic>
        <p:nvPicPr>
          <p:cNvPr id="11" name="Picture 10">
            <a:extLst>
              <a:ext uri="{FF2B5EF4-FFF2-40B4-BE49-F238E27FC236}">
                <a16:creationId xmlns:a16="http://schemas.microsoft.com/office/drawing/2014/main" id="{87111EF5-4B20-447E-8261-2D74234B9E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7347" y="4628612"/>
            <a:ext cx="662643" cy="317798"/>
          </a:xfrm>
          <a:prstGeom prst="rect">
            <a:avLst/>
          </a:prstGeom>
        </p:spPr>
      </p:pic>
      <p:cxnSp>
        <p:nvCxnSpPr>
          <p:cNvPr id="12" name="Straight Connector 11">
            <a:extLst>
              <a:ext uri="{FF2B5EF4-FFF2-40B4-BE49-F238E27FC236}">
                <a16:creationId xmlns:a16="http://schemas.microsoft.com/office/drawing/2014/main" id="{16E08C7C-4790-45B9-B689-1DDF88F7CFCF}"/>
              </a:ext>
            </a:extLst>
          </p:cNvPr>
          <p:cNvCxnSpPr/>
          <p:nvPr userDrawn="1"/>
        </p:nvCxnSpPr>
        <p:spPr>
          <a:xfrm>
            <a:off x="8161714" y="4628612"/>
            <a:ext cx="0" cy="365604"/>
          </a:xfrm>
          <a:prstGeom prst="line">
            <a:avLst/>
          </a:prstGeom>
          <a:ln w="12700">
            <a:solidFill>
              <a:srgbClr val="6D6E6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407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192"/>
          </a:xfrm>
        </p:spPr>
        <p:txBody>
          <a:bodyPr/>
          <a:lstStyle/>
          <a:p>
            <a:r>
              <a:rPr lang="en-US"/>
              <a:t>Click to edit Master title style</a:t>
            </a:r>
          </a:p>
        </p:txBody>
      </p:sp>
      <p:pic>
        <p:nvPicPr>
          <p:cNvPr id="3" name="Picture 2">
            <a:extLst>
              <a:ext uri="{FF2B5EF4-FFF2-40B4-BE49-F238E27FC236}">
                <a16:creationId xmlns:a16="http://schemas.microsoft.com/office/drawing/2014/main" id="{68FB09A8-4AF3-4F8B-9CD4-7839A54BAB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8549" y="4699414"/>
            <a:ext cx="440655" cy="264393"/>
          </a:xfrm>
          <a:prstGeom prst="rect">
            <a:avLst/>
          </a:prstGeom>
        </p:spPr>
      </p:pic>
      <p:pic>
        <p:nvPicPr>
          <p:cNvPr id="4" name="Picture 3">
            <a:extLst>
              <a:ext uri="{FF2B5EF4-FFF2-40B4-BE49-F238E27FC236}">
                <a16:creationId xmlns:a16="http://schemas.microsoft.com/office/drawing/2014/main" id="{71ED52CB-6C50-41F3-8BF2-FB1AB2262A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7347" y="4628612"/>
            <a:ext cx="662643" cy="317798"/>
          </a:xfrm>
          <a:prstGeom prst="rect">
            <a:avLst/>
          </a:prstGeom>
        </p:spPr>
      </p:pic>
      <p:cxnSp>
        <p:nvCxnSpPr>
          <p:cNvPr id="5" name="Straight Connector 4">
            <a:extLst>
              <a:ext uri="{FF2B5EF4-FFF2-40B4-BE49-F238E27FC236}">
                <a16:creationId xmlns:a16="http://schemas.microsoft.com/office/drawing/2014/main" id="{2C1247DC-7E1E-4FA4-AE12-943304BABC78}"/>
              </a:ext>
            </a:extLst>
          </p:cNvPr>
          <p:cNvCxnSpPr/>
          <p:nvPr userDrawn="1"/>
        </p:nvCxnSpPr>
        <p:spPr>
          <a:xfrm>
            <a:off x="8161714" y="4628612"/>
            <a:ext cx="0" cy="365604"/>
          </a:xfrm>
          <a:prstGeom prst="line">
            <a:avLst/>
          </a:prstGeom>
          <a:ln w="12700">
            <a:solidFill>
              <a:srgbClr val="6D6E6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7801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17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a:xfrm>
            <a:off x="874646" y="429777"/>
            <a:ext cx="7640707" cy="39141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74644" y="939250"/>
            <a:ext cx="7640706" cy="372562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049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DCECCB84-F9BA-43D5-87BE-67443E8EF086}">
      <p15:sldGuideLst xmlns:p15="http://schemas.microsoft.com/office/powerpoint/2012/main">
        <p15:guide id="1" pos="19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146596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3690730"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4" y="923822"/>
            <a:ext cx="369069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Subhead</a:t>
            </a:r>
          </a:p>
        </p:txBody>
      </p:sp>
      <p:sp>
        <p:nvSpPr>
          <p:cNvPr id="10" name="Content Placeholder 2"/>
          <p:cNvSpPr>
            <a:spLocks noGrp="1"/>
          </p:cNvSpPr>
          <p:nvPr>
            <p:ph idx="14" hasCustomPrompt="1"/>
          </p:nvPr>
        </p:nvSpPr>
        <p:spPr>
          <a:xfrm>
            <a:off x="4692062" y="1382263"/>
            <a:ext cx="3694176"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5" hasCustomPrompt="1"/>
          </p:nvPr>
        </p:nvSpPr>
        <p:spPr>
          <a:xfrm>
            <a:off x="4692131" y="924545"/>
            <a:ext cx="3694176"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Subhead</a:t>
            </a:r>
          </a:p>
        </p:txBody>
      </p:sp>
      <p:sp>
        <p:nvSpPr>
          <p:cNvPr id="7" name="Date Placeholder 6"/>
          <p:cNvSpPr>
            <a:spLocks noGrp="1"/>
          </p:cNvSpPr>
          <p:nvPr>
            <p:ph type="dt" sz="half" idx="16"/>
          </p:nvPr>
        </p:nvSpPr>
        <p:spPr/>
        <p:txBody>
          <a:bodyPr/>
          <a:lstStyle/>
          <a:p>
            <a:endParaRPr lang="en-US"/>
          </a:p>
        </p:txBody>
      </p:sp>
      <p:sp>
        <p:nvSpPr>
          <p:cNvPr id="8" name="Footer Placeholder 7"/>
          <p:cNvSpPr>
            <a:spLocks noGrp="1"/>
          </p:cNvSpPr>
          <p:nvPr>
            <p:ph type="ftr" sz="quarter" idx="17"/>
          </p:nvPr>
        </p:nvSpPr>
        <p:spPr/>
        <p:txBody>
          <a:bodyPr/>
          <a:lstStyle/>
          <a:p>
            <a:endParaRPr lang="en-US"/>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a:p>
        </p:txBody>
      </p:sp>
    </p:spTree>
    <p:extLst>
      <p:ext uri="{BB962C8B-B14F-4D97-AF65-F5344CB8AC3E}">
        <p14:creationId xmlns:p14="http://schemas.microsoft.com/office/powerpoint/2010/main" val="94609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Speaker 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227013" indent="-112713">
              <a:spcBef>
                <a:spcPts val="450"/>
              </a:spcBef>
              <a:buClr>
                <a:schemeClr val="tx1"/>
              </a:buClr>
              <a:buSzPct val="80000"/>
              <a:buFont typeface="Arial" panose="020B0604020202020204" pitchFamily="34" charset="0"/>
              <a:buChar cha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54740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de Snippet">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741"/>
          </a:xfrm>
        </p:spPr>
        <p:txBody>
          <a:bodyPr/>
          <a:lstStyle>
            <a:lvl1pPr>
              <a:defRPr>
                <a:solidFill>
                  <a:schemeClr val="tx1"/>
                </a:solidFill>
              </a:defRPr>
            </a:lvl1pPr>
          </a:lstStyle>
          <a:p>
            <a:r>
              <a:rPr lang="en-US"/>
              <a:t>Click to edit Master title style</a:t>
            </a:r>
          </a:p>
        </p:txBody>
      </p:sp>
      <p:sp>
        <p:nvSpPr>
          <p:cNvPr id="6" name="Content Placeholder 3"/>
          <p:cNvSpPr>
            <a:spLocks noGrp="1"/>
          </p:cNvSpPr>
          <p:nvPr>
            <p:ph sz="quarter" idx="11" hasCustomPrompt="1"/>
          </p:nvPr>
        </p:nvSpPr>
        <p:spPr>
          <a:xfrm>
            <a:off x="336613" y="1010408"/>
            <a:ext cx="8207742" cy="3641926"/>
          </a:xfrm>
          <a:noFill/>
        </p:spPr>
        <p:txBody>
          <a:bodyPr/>
          <a:lstStyle>
            <a:lvl1pPr marL="0" indent="0">
              <a:buNone/>
              <a:defRPr lang="en-US" sz="1100">
                <a:solidFill>
                  <a:srgbClr val="3366FF"/>
                </a:solidFill>
                <a:effectLst/>
                <a:latin typeface="Lucida Console" panose="020B0609040504020204" pitchFamily="49" charset="0"/>
              </a:defRPr>
            </a:lvl1pPr>
            <a:lvl2pPr marL="457200" indent="0">
              <a:buNone/>
              <a:defRPr>
                <a:latin typeface="Lucida Console" panose="020B0609040504020204" pitchFamily="49" charset="0"/>
              </a:defRPr>
            </a:lvl2pPr>
            <a:lvl3pPr marL="914400" indent="0">
              <a:buNone/>
              <a:defRPr>
                <a:latin typeface="Lucida Console" panose="020B0609040504020204" pitchFamily="49" charset="0"/>
              </a:defRPr>
            </a:lvl3pPr>
            <a:lvl4pPr marL="1371600" indent="0">
              <a:buNone/>
              <a:defRPr>
                <a:latin typeface="Lucida Console" panose="020B0609040504020204" pitchFamily="49" charset="0"/>
              </a:defRPr>
            </a:lvl4pPr>
            <a:lvl5pPr marL="1828800" indent="0">
              <a:buNone/>
              <a:defRPr>
                <a:latin typeface="Lucida Console" panose="020B0609040504020204" pitchFamily="49" charset="0"/>
              </a:defRPr>
            </a:lvl5pPr>
          </a:lstStyle>
          <a:p>
            <a:r>
              <a:rPr lang="en-US" sz="1400">
                <a:effectLst/>
                <a:latin typeface="Lucida Console" panose="020B0609040504020204" pitchFamily="49" charset="0"/>
                <a:ea typeface="Calibri" panose="020F0502020204030204" pitchFamily="34" charset="0"/>
                <a:cs typeface="Consolas" panose="020B0609020204030204" pitchFamily="49" charset="0"/>
              </a:rPr>
              <a:t>; Syntax Test file for 68k Assembly code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en-US" sz="1400">
                <a:effectLst/>
                <a:latin typeface="Lucida Console" panose="020B0609040504020204" pitchFamily="49" charset="0"/>
                <a:ea typeface="Calibri" panose="020F0502020204030204" pitchFamily="34" charset="0"/>
                <a:cs typeface="Consolas" panose="020B0609020204030204" pitchFamily="49" charset="0"/>
              </a:rPr>
              <a:t>; Some comments about this file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en-US" sz="1400">
                <a:effectLst/>
                <a:latin typeface="Lucida Console" panose="020B0609040504020204" pitchFamily="49" charset="0"/>
                <a:ea typeface="Calibri" panose="020F0502020204030204" pitchFamily="34" charset="0"/>
                <a:cs typeface="Consolas" panose="020B0609020204030204" pitchFamily="49" charset="0"/>
              </a:rPr>
              <a:t>.D0 00000000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en-US" sz="1400">
                <a:effectLst/>
                <a:latin typeface="Lucida Console" panose="020B0609040504020204" pitchFamily="49" charset="0"/>
                <a:ea typeface="Calibri" panose="020F0502020204030204" pitchFamily="34" charset="0"/>
                <a:cs typeface="Consolas" panose="020B0609020204030204" pitchFamily="49" charset="0"/>
              </a:rPr>
              <a:t>MS 2100 00000002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en-US" sz="1400">
                <a:effectLst/>
                <a:latin typeface="Lucida Console" panose="020B0609040504020204" pitchFamily="49" charset="0"/>
                <a:ea typeface="Calibri" panose="020F0502020204030204" pitchFamily="34" charset="0"/>
                <a:cs typeface="Consolas" panose="020B0609020204030204" pitchFamily="49" charset="0"/>
              </a:rPr>
              <a:t>MM 2000;DI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en-US" sz="1400">
                <a:effectLst/>
                <a:latin typeface="Lucida Console" panose="020B0609040504020204" pitchFamily="49" charset="0"/>
                <a:ea typeface="Calibri" panose="020F0502020204030204" pitchFamily="34" charset="0"/>
                <a:cs typeface="Consolas" panose="020B0609020204030204" pitchFamily="49" charset="0"/>
              </a:rPr>
              <a:t> LEA.L $002100,A1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en-US" sz="1400">
                <a:effectLst/>
                <a:latin typeface="Lucida Console" panose="020B0609040504020204" pitchFamily="49" charset="0"/>
                <a:ea typeface="Calibri" panose="020F0502020204030204" pitchFamily="34" charset="0"/>
                <a:cs typeface="Consolas" panose="020B0609020204030204" pitchFamily="49" charset="0"/>
              </a:rPr>
              <a:t> MOVE.L #2,-(A1)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sk-SK" sz="1400">
                <a:effectLst/>
                <a:latin typeface="Lucida Console" panose="020B0609040504020204" pitchFamily="49" charset="0"/>
                <a:ea typeface="Calibri" panose="020F0502020204030204" pitchFamily="34" charset="0"/>
                <a:cs typeface="Consolas" panose="020B0609020204030204" pitchFamily="49" charset="0"/>
              </a:rPr>
              <a:t> BSR $00002050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sk-SK" sz="1400">
                <a:effectLst/>
                <a:latin typeface="Lucida Console" panose="020B0609040504020204" pitchFamily="49" charset="0"/>
                <a:ea typeface="Calibri" panose="020F0502020204030204" pitchFamily="34" charset="0"/>
                <a:cs typeface="Consolas" panose="020B0609020204030204" pitchFamily="49" charset="0"/>
              </a:rPr>
              <a:t>MM 2050;DI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sk-SK" sz="1400">
                <a:effectLst/>
                <a:latin typeface="Lucida Console" panose="020B0609040504020204" pitchFamily="49" charset="0"/>
                <a:ea typeface="Calibri" panose="020F0502020204030204" pitchFamily="34" charset="0"/>
                <a:cs typeface="Consolas" panose="020B0609020204030204" pitchFamily="49" charset="0"/>
              </a:rPr>
              <a:t> MOVE.L (A1)+,D1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sk-SK" sz="1400">
                <a:effectLst/>
                <a:latin typeface="Lucida Console" panose="020B0609040504020204" pitchFamily="49" charset="0"/>
                <a:ea typeface="Calibri" panose="020F0502020204030204" pitchFamily="34" charset="0"/>
                <a:cs typeface="Consolas" panose="020B0609020204030204" pitchFamily="49" charset="0"/>
              </a:rPr>
              <a:t> MOVE.L (A1),D2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sk-SK" sz="1400">
                <a:effectLst/>
                <a:latin typeface="Lucida Console" panose="020B0609040504020204" pitchFamily="49" charset="0"/>
                <a:ea typeface="Calibri" panose="020F0502020204030204" pitchFamily="34" charset="0"/>
                <a:cs typeface="Consolas" panose="020B0609020204030204" pitchFamily="49" charset="0"/>
              </a:rPr>
              <a:t> ADD.L D1,D2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sk-SK" sz="1400">
                <a:effectLst/>
                <a:latin typeface="Lucida Console" panose="020B0609040504020204" pitchFamily="49" charset="0"/>
                <a:ea typeface="Calibri" panose="020F0502020204030204" pitchFamily="34" charset="0"/>
                <a:cs typeface="Consolas" panose="020B0609020204030204" pitchFamily="49" charset="0"/>
              </a:rPr>
              <a:t> MOVE.L D2,D0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sk-SK" sz="1400">
                <a:effectLst/>
                <a:latin typeface="Lucida Console" panose="020B0609040504020204" pitchFamily="49" charset="0"/>
                <a:ea typeface="Calibri" panose="020F0502020204030204" pitchFamily="34" charset="0"/>
                <a:cs typeface="Consolas" panose="020B0609020204030204" pitchFamily="49" charset="0"/>
              </a:rPr>
              <a:t> 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414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9" name="Text Placeholder 8"/>
          <p:cNvSpPr>
            <a:spLocks noGrp="1"/>
          </p:cNvSpPr>
          <p:nvPr>
            <p:ph type="body" sz="quarter" idx="13" hasCustomPrompt="1"/>
          </p:nvPr>
        </p:nvSpPr>
        <p:spPr>
          <a:xfrm>
            <a:off x="874714" y="937074"/>
            <a:ext cx="7966072" cy="441669"/>
          </a:xfrm>
        </p:spPr>
        <p:txBody>
          <a:bodyPr anchor="t"/>
          <a:lstStyle>
            <a:lvl1pPr marL="0" indent="0">
              <a:lnSpc>
                <a:spcPct val="90000"/>
              </a:lnSpc>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subhead text (15pt)</a:t>
            </a:r>
          </a:p>
        </p:txBody>
      </p:sp>
      <p:sp>
        <p:nvSpPr>
          <p:cNvPr id="10" name="Content Placeholder 2"/>
          <p:cNvSpPr>
            <a:spLocks noGrp="1"/>
          </p:cNvSpPr>
          <p:nvPr>
            <p:ph idx="1" hasCustomPrompt="1"/>
          </p:nvPr>
        </p:nvSpPr>
        <p:spPr>
          <a:xfrm>
            <a:off x="874644" y="1480457"/>
            <a:ext cx="7966144" cy="3184414"/>
          </a:xfrm>
        </p:spPr>
        <p:txBody>
          <a:bodyPr/>
          <a:lstStyle>
            <a:lvl3pPr marL="228600" indent="-114300">
              <a:defRPr/>
            </a:lvl3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5" name="Date Placeholder 4"/>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273356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3" y="1123950"/>
            <a:ext cx="3896895" cy="354092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tabLst>
                <a:tab pos="685800" algn="l"/>
              </a:tabLst>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10" name="Content Placeholder 2"/>
          <p:cNvSpPr>
            <a:spLocks noGrp="1"/>
          </p:cNvSpPr>
          <p:nvPr>
            <p:ph idx="14" hasCustomPrompt="1"/>
          </p:nvPr>
        </p:nvSpPr>
        <p:spPr>
          <a:xfrm>
            <a:off x="4943431" y="1124673"/>
            <a:ext cx="3900533" cy="354092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7" name="Date Placeholder 6"/>
          <p:cNvSpPr>
            <a:spLocks noGrp="1"/>
          </p:cNvSpPr>
          <p:nvPr>
            <p:ph type="dt" sz="half" idx="16"/>
          </p:nvPr>
        </p:nvSpPr>
        <p:spPr/>
        <p:txBody>
          <a:bodyPr/>
          <a:lstStyle/>
          <a:p>
            <a:endParaRPr lang="en-US"/>
          </a:p>
        </p:txBody>
      </p:sp>
      <p:sp>
        <p:nvSpPr>
          <p:cNvPr id="8" name="Footer Placeholder 7"/>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258503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3" y="1381540"/>
            <a:ext cx="3896895" cy="328333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tabLst>
                <a:tab pos="685800" algn="l"/>
              </a:tabLst>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9" name="Text Placeholder 8"/>
          <p:cNvSpPr>
            <a:spLocks noGrp="1"/>
          </p:cNvSpPr>
          <p:nvPr>
            <p:ph type="body" sz="quarter" idx="13" hasCustomPrompt="1"/>
          </p:nvPr>
        </p:nvSpPr>
        <p:spPr>
          <a:xfrm>
            <a:off x="874714" y="990446"/>
            <a:ext cx="3896859"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Subhead (15pt)</a:t>
            </a:r>
          </a:p>
        </p:txBody>
      </p:sp>
      <p:sp>
        <p:nvSpPr>
          <p:cNvPr id="10" name="Content Placeholder 2"/>
          <p:cNvSpPr>
            <a:spLocks noGrp="1"/>
          </p:cNvSpPr>
          <p:nvPr>
            <p:ph idx="14" hasCustomPrompt="1"/>
          </p:nvPr>
        </p:nvSpPr>
        <p:spPr>
          <a:xfrm>
            <a:off x="4943431" y="1382263"/>
            <a:ext cx="3900533" cy="328333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11" name="Text Placeholder 8"/>
          <p:cNvSpPr>
            <a:spLocks noGrp="1"/>
          </p:cNvSpPr>
          <p:nvPr>
            <p:ph type="body" sz="quarter" idx="15" hasCustomPrompt="1"/>
          </p:nvPr>
        </p:nvSpPr>
        <p:spPr>
          <a:xfrm>
            <a:off x="4943500" y="990446"/>
            <a:ext cx="3900533"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Subhead (15pt)</a:t>
            </a:r>
          </a:p>
        </p:txBody>
      </p:sp>
      <p:sp>
        <p:nvSpPr>
          <p:cNvPr id="7" name="Date Placeholder 6"/>
          <p:cNvSpPr>
            <a:spLocks noGrp="1"/>
          </p:cNvSpPr>
          <p:nvPr>
            <p:ph type="dt" sz="half" idx="16"/>
          </p:nvPr>
        </p:nvSpPr>
        <p:spPr/>
        <p:txBody>
          <a:bodyPr/>
          <a:lstStyle/>
          <a:p>
            <a:endParaRPr lang="en-US"/>
          </a:p>
        </p:txBody>
      </p:sp>
      <p:sp>
        <p:nvSpPr>
          <p:cNvPr id="8" name="Footer Placeholder 7"/>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294614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5" y="1376571"/>
            <a:ext cx="2560320" cy="3283331"/>
          </a:xfrm>
        </p:spPr>
        <p:txBody>
          <a:bodyPr/>
          <a:lstStyle>
            <a:lvl1pPr marL="0" indent="0">
              <a:buFont typeface="Arial" panose="020B0604020202020204" pitchFamily="34" charset="0"/>
              <a:buNone/>
              <a:defRPr sz="1400" b="1"/>
            </a:lvl1pPr>
            <a:lvl2pPr marL="114300" indent="-114300">
              <a:buFont typeface="Arial" panose="020B0604020202020204" pitchFamily="34" charset="0"/>
              <a:buChar char="•"/>
              <a:defRPr sz="1100" b="0"/>
            </a:lvl2pPr>
            <a:lvl3pPr marL="228600" indent="-114300">
              <a:buFont typeface="Arial" panose="020B0604020202020204" pitchFamily="34" charset="0"/>
              <a:buChar char="-"/>
              <a:defRPr sz="900"/>
            </a:lvl3pPr>
            <a:lvl4pPr marL="342900" indent="-114300">
              <a:buFont typeface="Arial" panose="020B0604020202020204" pitchFamily="34" charset="0"/>
              <a:buChar char="•"/>
              <a:defRPr sz="750"/>
            </a:lvl4pPr>
            <a:lvl5pPr marL="457200" indent="-114300">
              <a:buFont typeface="Arial" panose="020B0604020202020204" pitchFamily="34" charset="0"/>
              <a:buChar char="•"/>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5"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a:t>
            </a:r>
          </a:p>
        </p:txBody>
      </p:sp>
      <p:sp>
        <p:nvSpPr>
          <p:cNvPr id="12" name="Content Placeholder 2"/>
          <p:cNvSpPr>
            <a:spLocks noGrp="1"/>
          </p:cNvSpPr>
          <p:nvPr>
            <p:ph idx="14" hasCustomPrompt="1"/>
          </p:nvPr>
        </p:nvSpPr>
        <p:spPr>
          <a:xfrm>
            <a:off x="3577627" y="1376571"/>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50" indent="-171450">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50"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50"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4350"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50" rtl="0" eaLnBrk="1" latinLnBrk="0" hangingPunct="1">
              <a:lnSpc>
                <a:spcPct val="100000"/>
              </a:lnSpc>
              <a:spcBef>
                <a:spcPts val="0"/>
              </a:spcBef>
              <a:spcAft>
                <a:spcPts val="400"/>
              </a:spcAft>
              <a:buFont typeface="Arial" panose="020B0604020202020204" pitchFamily="34" charset="0"/>
              <a:buNone/>
            </a:pPr>
            <a:r>
              <a:rPr lang="en-US"/>
              <a:t>First level bullet</a:t>
            </a:r>
          </a:p>
          <a:p>
            <a:pPr marL="114300" lvl="1" indent="-114300" algn="l" defTabSz="514350" rtl="0" eaLnBrk="1" latinLnBrk="0" hangingPunct="1">
              <a:lnSpc>
                <a:spcPct val="100000"/>
              </a:lnSpc>
              <a:spcBef>
                <a:spcPts val="0"/>
              </a:spcBef>
              <a:spcAft>
                <a:spcPts val="400"/>
              </a:spcAft>
              <a:buFont typeface="Arial" panose="020B0604020202020204" pitchFamily="34" charset="0"/>
              <a:buChar char="•"/>
            </a:pPr>
            <a:r>
              <a:rPr lang="en-US"/>
              <a:t>Second level</a:t>
            </a:r>
          </a:p>
          <a:p>
            <a:pPr marL="228600" lvl="2" indent="-114300" algn="l" defTabSz="516731" rtl="0" eaLnBrk="1" latinLnBrk="0" hangingPunct="1">
              <a:lnSpc>
                <a:spcPct val="100000"/>
              </a:lnSpc>
              <a:spcBef>
                <a:spcPts val="0"/>
              </a:spcBef>
              <a:spcAft>
                <a:spcPts val="400"/>
              </a:spcAft>
              <a:buFont typeface="Arial" panose="020B0604020202020204" pitchFamily="34" charset="0"/>
              <a:buChar char="-"/>
            </a:pPr>
            <a:r>
              <a:rPr lang="en-US"/>
              <a:t>Third level</a:t>
            </a:r>
          </a:p>
          <a:p>
            <a:pPr marL="342900" lvl="3" indent="-114300" algn="l" defTabSz="514350" rtl="0" eaLnBrk="1" latinLnBrk="0" hangingPunct="1">
              <a:lnSpc>
                <a:spcPct val="100000"/>
              </a:lnSpc>
              <a:spcBef>
                <a:spcPts val="0"/>
              </a:spcBef>
              <a:spcAft>
                <a:spcPts val="400"/>
              </a:spcAft>
              <a:buFont typeface="Arial" panose="020B0604020202020204" pitchFamily="34" charset="0"/>
              <a:buChar char="•"/>
            </a:pPr>
            <a:r>
              <a:rPr lang="en-US"/>
              <a:t>Fourth level</a:t>
            </a:r>
          </a:p>
          <a:p>
            <a:pPr marL="457200" lvl="4" indent="-114300" algn="l" defTabSz="514350"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3" name="Text Placeholder 8"/>
          <p:cNvSpPr>
            <a:spLocks noGrp="1"/>
          </p:cNvSpPr>
          <p:nvPr>
            <p:ph type="body" sz="quarter" idx="15" hasCustomPrompt="1"/>
          </p:nvPr>
        </p:nvSpPr>
        <p:spPr>
          <a:xfrm>
            <a:off x="3577627"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a:t>
            </a:r>
          </a:p>
        </p:txBody>
      </p:sp>
      <p:sp>
        <p:nvSpPr>
          <p:cNvPr id="14" name="Content Placeholder 2"/>
          <p:cNvSpPr>
            <a:spLocks noGrp="1"/>
          </p:cNvSpPr>
          <p:nvPr>
            <p:ph idx="16" hasCustomPrompt="1"/>
          </p:nvPr>
        </p:nvSpPr>
        <p:spPr>
          <a:xfrm>
            <a:off x="6280470" y="1376571"/>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50" indent="-171450">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50"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50"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4350"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50" rtl="0" eaLnBrk="1" latinLnBrk="0" hangingPunct="1">
              <a:lnSpc>
                <a:spcPct val="100000"/>
              </a:lnSpc>
              <a:spcBef>
                <a:spcPts val="0"/>
              </a:spcBef>
              <a:spcAft>
                <a:spcPts val="400"/>
              </a:spcAft>
              <a:buFont typeface="Arial" panose="020B0604020202020204" pitchFamily="34" charset="0"/>
              <a:buNone/>
            </a:pPr>
            <a:r>
              <a:rPr lang="en-US"/>
              <a:t>First level bullet</a:t>
            </a:r>
          </a:p>
          <a:p>
            <a:pPr marL="114300" lvl="1" indent="-114300" algn="l" defTabSz="514350" rtl="0" eaLnBrk="1" latinLnBrk="0" hangingPunct="1">
              <a:lnSpc>
                <a:spcPct val="100000"/>
              </a:lnSpc>
              <a:spcBef>
                <a:spcPts val="0"/>
              </a:spcBef>
              <a:spcAft>
                <a:spcPts val="400"/>
              </a:spcAft>
              <a:buFont typeface="Arial" panose="020B0604020202020204" pitchFamily="34" charset="0"/>
              <a:buChar char="•"/>
            </a:pPr>
            <a:r>
              <a:rPr lang="en-US"/>
              <a:t>Second level</a:t>
            </a:r>
          </a:p>
          <a:p>
            <a:pPr marL="228600" lvl="2" indent="-114300" algn="l" defTabSz="516731" rtl="0" eaLnBrk="1" latinLnBrk="0" hangingPunct="1">
              <a:lnSpc>
                <a:spcPct val="100000"/>
              </a:lnSpc>
              <a:spcBef>
                <a:spcPts val="0"/>
              </a:spcBef>
              <a:spcAft>
                <a:spcPts val="400"/>
              </a:spcAft>
              <a:buFont typeface="Arial" panose="020B0604020202020204" pitchFamily="34" charset="0"/>
              <a:buChar char="-"/>
            </a:pPr>
            <a:r>
              <a:rPr lang="en-US"/>
              <a:t>Third level</a:t>
            </a:r>
          </a:p>
          <a:p>
            <a:pPr marL="342900" lvl="3" indent="-114300" algn="l" defTabSz="514350" rtl="0" eaLnBrk="1" latinLnBrk="0" hangingPunct="1">
              <a:lnSpc>
                <a:spcPct val="100000"/>
              </a:lnSpc>
              <a:spcBef>
                <a:spcPts val="0"/>
              </a:spcBef>
              <a:spcAft>
                <a:spcPts val="400"/>
              </a:spcAft>
              <a:buFont typeface="Arial" panose="020B0604020202020204" pitchFamily="34" charset="0"/>
              <a:buChar char="•"/>
            </a:pPr>
            <a:r>
              <a:rPr lang="en-US"/>
              <a:t>Fourth level</a:t>
            </a:r>
          </a:p>
          <a:p>
            <a:pPr marL="457200" lvl="4" indent="-114300" algn="l" defTabSz="514350"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5" name="Text Placeholder 8"/>
          <p:cNvSpPr>
            <a:spLocks noGrp="1"/>
          </p:cNvSpPr>
          <p:nvPr>
            <p:ph type="body" sz="quarter" idx="17" hasCustomPrompt="1"/>
          </p:nvPr>
        </p:nvSpPr>
        <p:spPr>
          <a:xfrm>
            <a:off x="6280539"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endParaRPr lang="en-US"/>
          </a:p>
        </p:txBody>
      </p:sp>
      <p:sp>
        <p:nvSpPr>
          <p:cNvPr id="8" name="Footer Placeholder 7"/>
          <p:cNvSpPr>
            <a:spLocks noGrp="1"/>
          </p:cNvSpPr>
          <p:nvPr>
            <p:ph type="ftr" sz="quarter" idx="19"/>
          </p:nvPr>
        </p:nvSpPr>
        <p:spPr/>
        <p:txBody>
          <a:bodyPr/>
          <a:lstStyle/>
          <a:p>
            <a:endParaRPr lang="en-US"/>
          </a:p>
        </p:txBody>
      </p:sp>
    </p:spTree>
    <p:extLst>
      <p:ext uri="{BB962C8B-B14F-4D97-AF65-F5344CB8AC3E}">
        <p14:creationId xmlns:p14="http://schemas.microsoft.com/office/powerpoint/2010/main" val="310056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4" y="986971"/>
            <a:ext cx="1920240" cy="3677899"/>
          </a:xfrm>
        </p:spPr>
        <p:txBody>
          <a:bodyPr/>
          <a:lstStyle>
            <a:lvl1pPr marL="0" indent="0">
              <a:buFont typeface="Arial" panose="020B0604020202020204" pitchFamily="34" charset="0"/>
              <a:buNone/>
              <a:defRPr sz="1300" b="1"/>
            </a:lvl1pPr>
            <a:lvl2pPr marL="115888" indent="-115888">
              <a:buFont typeface="Arial" panose="020B0604020202020204" pitchFamily="34" charset="0"/>
              <a:buChar char="•"/>
              <a:defRPr sz="1050" b="0"/>
            </a:lvl2pPr>
            <a:lvl3pPr marL="231775" indent="-115888">
              <a:buFont typeface="Arial" panose="020B0604020202020204" pitchFamily="34" charset="0"/>
              <a:buChar char="-"/>
              <a:defRPr sz="900"/>
            </a:lvl3pPr>
            <a:lvl4pPr marL="341313" indent="-115888">
              <a:buFont typeface="Arial" panose="020B0604020202020204" pitchFamily="34" charset="0"/>
              <a:buChar char="•"/>
              <a:defRPr sz="750"/>
            </a:lvl4pPr>
            <a:lvl5pPr marL="457200" indent="-115888">
              <a:buFont typeface="Arial" panose="020B0604020202020204" pitchFamily="34" charset="0"/>
              <a:buChar char="•"/>
              <a:defRPr sz="750"/>
            </a:lvl5pPr>
          </a:lstStyle>
          <a:p>
            <a:pPr lvl="0"/>
            <a:r>
              <a:rPr lang="en-US"/>
              <a:t>Column 1</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hasCustomPrompt="1"/>
          </p:nvPr>
        </p:nvSpPr>
        <p:spPr>
          <a:xfrm>
            <a:off x="2889945"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a:t>Column 2</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7" name="Content Placeholder 2"/>
          <p:cNvSpPr>
            <a:spLocks noGrp="1"/>
          </p:cNvSpPr>
          <p:nvPr>
            <p:ph idx="14" hasCustomPrompt="1"/>
          </p:nvPr>
        </p:nvSpPr>
        <p:spPr>
          <a:xfrm>
            <a:off x="4905246"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a:t>Column 3</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8" name="Content Placeholder 2"/>
          <p:cNvSpPr>
            <a:spLocks noGrp="1"/>
          </p:cNvSpPr>
          <p:nvPr>
            <p:ph idx="15" hasCustomPrompt="1"/>
          </p:nvPr>
        </p:nvSpPr>
        <p:spPr>
          <a:xfrm>
            <a:off x="6920548"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a:t>Column 4</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7" name="Date Placeholder 6"/>
          <p:cNvSpPr>
            <a:spLocks noGrp="1"/>
          </p:cNvSpPr>
          <p:nvPr>
            <p:ph type="dt" sz="half" idx="16"/>
          </p:nvPr>
        </p:nvSpPr>
        <p:spPr/>
        <p:txBody>
          <a:bodyPr/>
          <a:lstStyle/>
          <a:p>
            <a:endParaRPr lang="en-US"/>
          </a:p>
        </p:txBody>
      </p:sp>
      <p:sp>
        <p:nvSpPr>
          <p:cNvPr id="8" name="Footer Placeholder 7"/>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416108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1 - Gree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8618"/>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5"/>
                </a:solidFill>
              </a:defRPr>
            </a:lvl1pPr>
          </a:lstStyle>
          <a:p>
            <a:r>
              <a:rPr lang="en-US"/>
              <a:t>Section Title Here</a:t>
            </a:r>
          </a:p>
        </p:txBody>
      </p:sp>
    </p:spTree>
    <p:extLst>
      <p:ext uri="{BB962C8B-B14F-4D97-AF65-F5344CB8AC3E}">
        <p14:creationId xmlns:p14="http://schemas.microsoft.com/office/powerpoint/2010/main" val="388542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Break 2 - Light">
    <p:spTree>
      <p:nvGrpSpPr>
        <p:cNvPr id="1" name=""/>
        <p:cNvGrpSpPr/>
        <p:nvPr/>
      </p:nvGrpSpPr>
      <p:grpSpPr>
        <a:xfrm>
          <a:off x="0" y="0"/>
          <a:ext cx="0" cy="0"/>
          <a:chOff x="0" y="0"/>
          <a:chExt cx="0" cy="0"/>
        </a:xfrm>
      </p:grpSpPr>
      <p:pic>
        <p:nvPicPr>
          <p:cNvPr id="7" name="Picture 6"/>
          <p:cNvPicPr>
            <a:picLocks/>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p:cNvSpPr>
            <a:spLocks noGrp="1"/>
          </p:cNvSpPr>
          <p:nvPr userDrawn="1">
            <p:ph type="title" hasCustomPrompt="1"/>
          </p:nvPr>
        </p:nvSpPr>
        <p:spPr>
          <a:xfrm>
            <a:off x="762000" y="1664883"/>
            <a:ext cx="7620000" cy="1813735"/>
          </a:xfrm>
        </p:spPr>
        <p:txBody>
          <a:bodyPr anchor="ctr"/>
          <a:lstStyle>
            <a:lvl1pPr>
              <a:defRPr sz="2800">
                <a:solidFill>
                  <a:schemeClr val="accent5"/>
                </a:solidFill>
              </a:defRPr>
            </a:lvl1pPr>
          </a:lstStyle>
          <a:p>
            <a:r>
              <a:rPr lang="en-US"/>
              <a:t>Section Title Here</a:t>
            </a:r>
          </a:p>
        </p:txBody>
      </p:sp>
    </p:spTree>
    <p:extLst>
      <p:ext uri="{BB962C8B-B14F-4D97-AF65-F5344CB8AC3E}">
        <p14:creationId xmlns:p14="http://schemas.microsoft.com/office/powerpoint/2010/main" val="96980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Break 4 -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69089"/>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6"/>
                </a:solidFill>
              </a:defRPr>
            </a:lvl1pPr>
          </a:lstStyle>
          <a:p>
            <a:r>
              <a:rPr lang="en-US"/>
              <a:t>Section Title Here</a:t>
            </a:r>
          </a:p>
        </p:txBody>
      </p:sp>
    </p:spTree>
    <p:extLst>
      <p:ext uri="{BB962C8B-B14F-4D97-AF65-F5344CB8AC3E}">
        <p14:creationId xmlns:p14="http://schemas.microsoft.com/office/powerpoint/2010/main" val="53809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8" y="2016007"/>
            <a:ext cx="1969568" cy="1104880"/>
          </a:xfrm>
          <a:prstGeom prst="rect">
            <a:avLst/>
          </a:prstGeom>
        </p:spPr>
      </p:pic>
    </p:spTree>
    <p:extLst>
      <p:ext uri="{BB962C8B-B14F-4D97-AF65-F5344CB8AC3E}">
        <p14:creationId xmlns:p14="http://schemas.microsoft.com/office/powerpoint/2010/main" val="392097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84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741"/>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marL="0" indent="0">
              <a:buNone/>
              <a:defRPr>
                <a:solidFill>
                  <a:schemeClr val="tx1"/>
                </a:solidFill>
              </a:defRPr>
            </a:lvl1pPr>
            <a:lvl2pPr marL="742950" indent="-285750">
              <a:buFont typeface="Arial"/>
              <a:buChar char="•"/>
              <a:defRPr>
                <a:solidFill>
                  <a:schemeClr val="tx1"/>
                </a:solidFill>
              </a:defRPr>
            </a:lvl2pPr>
            <a:lvl3pPr marL="1143000" indent="-228600">
              <a:buFont typeface="Arial"/>
              <a:buChar cha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3397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Speaker 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227013" indent="-112713">
              <a:spcBef>
                <a:spcPts val="450"/>
              </a:spcBef>
              <a:buClr>
                <a:schemeClr val="tx1"/>
              </a:buClr>
              <a:buSzPct val="80000"/>
              <a:buFont typeface="Arial" panose="020B0604020202020204" pitchFamily="34" charset="0"/>
              <a:buChar cha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88189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0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73" name="Picture 147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
            <a:ext cx="9143999" cy="5143501"/>
          </a:xfrm>
          <a:prstGeom prst="rect">
            <a:avLst/>
          </a:prstGeom>
        </p:spPr>
      </p:pic>
      <p:sp>
        <p:nvSpPr>
          <p:cNvPr id="2" name="Title 1"/>
          <p:cNvSpPr>
            <a:spLocks noGrp="1"/>
          </p:cNvSpPr>
          <p:nvPr>
            <p:ph type="ctrTitle" hasCustomPrompt="1"/>
          </p:nvPr>
        </p:nvSpPr>
        <p:spPr>
          <a:xfrm>
            <a:off x="868018" y="1080311"/>
            <a:ext cx="7404446" cy="1790700"/>
          </a:xfrm>
        </p:spPr>
        <p:txBody>
          <a:bodyPr anchor="b"/>
          <a:lstStyle>
            <a:lvl1pPr algn="l">
              <a:lnSpc>
                <a:spcPct val="100000"/>
              </a:lnSpc>
              <a:defRPr sz="3200" baseline="0">
                <a:solidFill>
                  <a:schemeClr val="bg1"/>
                </a:solidFill>
              </a:defRPr>
            </a:lvl1pPr>
          </a:lstStyle>
          <a:p>
            <a:r>
              <a:rPr lang="en-US"/>
              <a:t>Presentation Title (32pt)</a:t>
            </a:r>
          </a:p>
        </p:txBody>
      </p:sp>
      <p:sp>
        <p:nvSpPr>
          <p:cNvPr id="3" name="Subtitle 2"/>
          <p:cNvSpPr>
            <a:spLocks noGrp="1"/>
          </p:cNvSpPr>
          <p:nvPr>
            <p:ph type="subTitle" idx="1" hasCustomPrompt="1"/>
          </p:nvPr>
        </p:nvSpPr>
        <p:spPr>
          <a:xfrm>
            <a:off x="868017" y="2926839"/>
            <a:ext cx="7404447" cy="790397"/>
          </a:xfrm>
        </p:spPr>
        <p:txBody>
          <a:bodyPr>
            <a:noAutofit/>
          </a:bodyPr>
          <a:lstStyle>
            <a:lvl1pPr marL="0" indent="0" algn="l">
              <a:spcBef>
                <a:spcPts val="0"/>
              </a:spcBef>
              <a:spcAft>
                <a:spcPts val="0"/>
              </a:spcAft>
              <a:buNone/>
              <a:defRPr sz="160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 or Second Line (16pt)</a:t>
            </a:r>
          </a:p>
        </p:txBody>
      </p:sp>
      <p:sp>
        <p:nvSpPr>
          <p:cNvPr id="11" name="Text Placeholder 10"/>
          <p:cNvSpPr>
            <a:spLocks noGrp="1"/>
          </p:cNvSpPr>
          <p:nvPr>
            <p:ph type="body" sz="quarter" idx="13" hasCustomPrompt="1"/>
          </p:nvPr>
        </p:nvSpPr>
        <p:spPr>
          <a:xfrm>
            <a:off x="868017" y="4218741"/>
            <a:ext cx="3253927" cy="681871"/>
          </a:xfrm>
        </p:spPr>
        <p:txBody>
          <a:bodyPr>
            <a:noAutofit/>
          </a:bodyPr>
          <a:lstStyle>
            <a:lvl1pPr marL="0" indent="0">
              <a:spcBef>
                <a:spcPts val="0"/>
              </a:spcBef>
              <a:buFont typeface="Arial" panose="020B0604020202020204" pitchFamily="34" charset="0"/>
              <a:buNone/>
              <a:defRPr sz="1100" b="0" baseline="0">
                <a:solidFill>
                  <a:schemeClr val="bg1"/>
                </a:solidFill>
              </a:defRPr>
            </a:lvl1pPr>
            <a:lvl2pPr marL="0" indent="0">
              <a:spcBef>
                <a:spcPts val="0"/>
              </a:spcBef>
              <a:buNone/>
              <a:defRPr sz="953" b="0"/>
            </a:lvl2pPr>
            <a:lvl3pPr marL="0" indent="0">
              <a:spcBef>
                <a:spcPts val="0"/>
              </a:spcBef>
              <a:buNone/>
              <a:defRPr sz="953" b="0"/>
            </a:lvl3pPr>
            <a:lvl4pPr marL="0" indent="0">
              <a:spcBef>
                <a:spcPts val="0"/>
              </a:spcBef>
              <a:buNone/>
              <a:defRPr sz="953" b="0"/>
            </a:lvl4pPr>
            <a:lvl5pPr marL="0" indent="0">
              <a:spcBef>
                <a:spcPts val="0"/>
              </a:spcBef>
              <a:buNone/>
              <a:defRPr sz="953" b="0"/>
            </a:lvl5pPr>
          </a:lstStyle>
          <a:p>
            <a:pPr lvl="0"/>
            <a:r>
              <a:rPr lang="en-US"/>
              <a:t>Presenter Name</a:t>
            </a:r>
          </a:p>
          <a:p>
            <a:pPr lvl="0"/>
            <a:r>
              <a:rPr lang="en-US"/>
              <a:t>Presenter Title</a:t>
            </a:r>
          </a:p>
          <a:p>
            <a:pPr lvl="0"/>
            <a:r>
              <a:rPr lang="en-US"/>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980" y="486205"/>
            <a:ext cx="877417" cy="533237"/>
          </a:xfrm>
          <a:prstGeom prst="rect">
            <a:avLst/>
          </a:prstGeom>
        </p:spPr>
      </p:pic>
    </p:spTree>
    <p:extLst>
      <p:ext uri="{BB962C8B-B14F-4D97-AF65-F5344CB8AC3E}">
        <p14:creationId xmlns:p14="http://schemas.microsoft.com/office/powerpoint/2010/main" val="381048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ulle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edit title (28pt)</a:t>
            </a:r>
          </a:p>
        </p:txBody>
      </p:sp>
      <p:sp>
        <p:nvSpPr>
          <p:cNvPr id="3" name="Content Placeholder 2"/>
          <p:cNvSpPr>
            <a:spLocks noGrp="1"/>
          </p:cNvSpPr>
          <p:nvPr>
            <p:ph idx="1" hasCustomPrompt="1"/>
          </p:nvPr>
        </p:nvSpPr>
        <p:spPr>
          <a:xfrm>
            <a:off x="874644" y="1127342"/>
            <a:ext cx="7966144" cy="3537531"/>
          </a:xfrm>
        </p:spPr>
        <p:txBody>
          <a:bodyPr/>
          <a:lstStyle>
            <a:lvl1pPr>
              <a:defRPr baseline="0"/>
            </a:lvl1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3267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9" name="Text Placeholder 8"/>
          <p:cNvSpPr>
            <a:spLocks noGrp="1"/>
          </p:cNvSpPr>
          <p:nvPr>
            <p:ph type="body" sz="quarter" idx="13" hasCustomPrompt="1"/>
          </p:nvPr>
        </p:nvSpPr>
        <p:spPr>
          <a:xfrm>
            <a:off x="874714" y="937074"/>
            <a:ext cx="7966072" cy="441669"/>
          </a:xfrm>
        </p:spPr>
        <p:txBody>
          <a:bodyPr anchor="t"/>
          <a:lstStyle>
            <a:lvl1pPr marL="0" indent="0">
              <a:lnSpc>
                <a:spcPct val="90000"/>
              </a:lnSpc>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subhead text (15pt)</a:t>
            </a:r>
          </a:p>
        </p:txBody>
      </p:sp>
      <p:sp>
        <p:nvSpPr>
          <p:cNvPr id="10" name="Content Placeholder 2"/>
          <p:cNvSpPr>
            <a:spLocks noGrp="1"/>
          </p:cNvSpPr>
          <p:nvPr>
            <p:ph idx="1" hasCustomPrompt="1"/>
          </p:nvPr>
        </p:nvSpPr>
        <p:spPr>
          <a:xfrm>
            <a:off x="874644" y="1480457"/>
            <a:ext cx="7966144" cy="3184414"/>
          </a:xfrm>
        </p:spPr>
        <p:txBody>
          <a:bodyPr/>
          <a:lstStyle>
            <a:lvl3pPr marL="228600" indent="-114300">
              <a:defRPr/>
            </a:lvl3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5" name="Date Placeholder 4"/>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401538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3" y="1123950"/>
            <a:ext cx="3896895" cy="354092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tabLst>
                <a:tab pos="685800" algn="l"/>
              </a:tabLst>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10" name="Content Placeholder 2"/>
          <p:cNvSpPr>
            <a:spLocks noGrp="1"/>
          </p:cNvSpPr>
          <p:nvPr>
            <p:ph idx="14" hasCustomPrompt="1"/>
          </p:nvPr>
        </p:nvSpPr>
        <p:spPr>
          <a:xfrm>
            <a:off x="4943431" y="1124673"/>
            <a:ext cx="3900533" cy="354092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7" name="Date Placeholder 6"/>
          <p:cNvSpPr>
            <a:spLocks noGrp="1"/>
          </p:cNvSpPr>
          <p:nvPr>
            <p:ph type="dt" sz="half" idx="16"/>
          </p:nvPr>
        </p:nvSpPr>
        <p:spPr/>
        <p:txBody>
          <a:bodyPr/>
          <a:lstStyle/>
          <a:p>
            <a:endParaRPr lang="en-US"/>
          </a:p>
        </p:txBody>
      </p:sp>
      <p:sp>
        <p:nvSpPr>
          <p:cNvPr id="8" name="Footer Placeholder 7"/>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406512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3" y="1381540"/>
            <a:ext cx="3896895" cy="328333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tabLst>
                <a:tab pos="685800" algn="l"/>
              </a:tabLst>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9" name="Text Placeholder 8"/>
          <p:cNvSpPr>
            <a:spLocks noGrp="1"/>
          </p:cNvSpPr>
          <p:nvPr>
            <p:ph type="body" sz="quarter" idx="13" hasCustomPrompt="1"/>
          </p:nvPr>
        </p:nvSpPr>
        <p:spPr>
          <a:xfrm>
            <a:off x="874714" y="990446"/>
            <a:ext cx="3896859"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Subhead (15pt)</a:t>
            </a:r>
          </a:p>
        </p:txBody>
      </p:sp>
      <p:sp>
        <p:nvSpPr>
          <p:cNvPr id="10" name="Content Placeholder 2"/>
          <p:cNvSpPr>
            <a:spLocks noGrp="1"/>
          </p:cNvSpPr>
          <p:nvPr>
            <p:ph idx="14" hasCustomPrompt="1"/>
          </p:nvPr>
        </p:nvSpPr>
        <p:spPr>
          <a:xfrm>
            <a:off x="4943431" y="1382263"/>
            <a:ext cx="3900533" cy="328333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defRPr sz="1000"/>
            </a:lvl5p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11" name="Text Placeholder 8"/>
          <p:cNvSpPr>
            <a:spLocks noGrp="1"/>
          </p:cNvSpPr>
          <p:nvPr>
            <p:ph type="body" sz="quarter" idx="15" hasCustomPrompt="1"/>
          </p:nvPr>
        </p:nvSpPr>
        <p:spPr>
          <a:xfrm>
            <a:off x="4943500" y="990446"/>
            <a:ext cx="3900533"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Subhead (15pt)</a:t>
            </a:r>
          </a:p>
        </p:txBody>
      </p:sp>
      <p:sp>
        <p:nvSpPr>
          <p:cNvPr id="7" name="Date Placeholder 6"/>
          <p:cNvSpPr>
            <a:spLocks noGrp="1"/>
          </p:cNvSpPr>
          <p:nvPr>
            <p:ph type="dt" sz="half" idx="16"/>
          </p:nvPr>
        </p:nvSpPr>
        <p:spPr/>
        <p:txBody>
          <a:bodyPr/>
          <a:lstStyle/>
          <a:p>
            <a:endParaRPr lang="en-US"/>
          </a:p>
        </p:txBody>
      </p:sp>
      <p:sp>
        <p:nvSpPr>
          <p:cNvPr id="8" name="Footer Placeholder 7"/>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288825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5" y="1376571"/>
            <a:ext cx="2560320" cy="3283331"/>
          </a:xfrm>
        </p:spPr>
        <p:txBody>
          <a:bodyPr/>
          <a:lstStyle>
            <a:lvl1pPr marL="0" indent="0">
              <a:buFont typeface="Arial" panose="020B0604020202020204" pitchFamily="34" charset="0"/>
              <a:buNone/>
              <a:defRPr sz="1400" b="1"/>
            </a:lvl1pPr>
            <a:lvl2pPr marL="114300" indent="-114300">
              <a:buFont typeface="Arial" panose="020B0604020202020204" pitchFamily="34" charset="0"/>
              <a:buChar char="•"/>
              <a:defRPr sz="1100" b="0"/>
            </a:lvl2pPr>
            <a:lvl3pPr marL="228600" indent="-114300">
              <a:buFont typeface="Arial" panose="020B0604020202020204" pitchFamily="34" charset="0"/>
              <a:buChar char="-"/>
              <a:defRPr sz="900"/>
            </a:lvl3pPr>
            <a:lvl4pPr marL="342900" indent="-114300">
              <a:buFont typeface="Arial" panose="020B0604020202020204" pitchFamily="34" charset="0"/>
              <a:buChar char="•"/>
              <a:defRPr sz="750"/>
            </a:lvl4pPr>
            <a:lvl5pPr marL="457200" indent="-114300">
              <a:buFont typeface="Arial" panose="020B0604020202020204" pitchFamily="34" charset="0"/>
              <a:buChar char="•"/>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5"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a:t>
            </a:r>
          </a:p>
        </p:txBody>
      </p:sp>
      <p:sp>
        <p:nvSpPr>
          <p:cNvPr id="12" name="Content Placeholder 2"/>
          <p:cNvSpPr>
            <a:spLocks noGrp="1"/>
          </p:cNvSpPr>
          <p:nvPr>
            <p:ph idx="14" hasCustomPrompt="1"/>
          </p:nvPr>
        </p:nvSpPr>
        <p:spPr>
          <a:xfrm>
            <a:off x="3577627" y="1376571"/>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50" indent="-171450">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50"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50"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4350"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50" rtl="0" eaLnBrk="1" latinLnBrk="0" hangingPunct="1">
              <a:lnSpc>
                <a:spcPct val="100000"/>
              </a:lnSpc>
              <a:spcBef>
                <a:spcPts val="0"/>
              </a:spcBef>
              <a:spcAft>
                <a:spcPts val="400"/>
              </a:spcAft>
              <a:buFont typeface="Arial" panose="020B0604020202020204" pitchFamily="34" charset="0"/>
              <a:buNone/>
            </a:pPr>
            <a:r>
              <a:rPr lang="en-US"/>
              <a:t>First level bullet</a:t>
            </a:r>
          </a:p>
          <a:p>
            <a:pPr marL="114300" lvl="1" indent="-114300" algn="l" defTabSz="514350" rtl="0" eaLnBrk="1" latinLnBrk="0" hangingPunct="1">
              <a:lnSpc>
                <a:spcPct val="100000"/>
              </a:lnSpc>
              <a:spcBef>
                <a:spcPts val="0"/>
              </a:spcBef>
              <a:spcAft>
                <a:spcPts val="400"/>
              </a:spcAft>
              <a:buFont typeface="Arial" panose="020B0604020202020204" pitchFamily="34" charset="0"/>
              <a:buChar char="•"/>
            </a:pPr>
            <a:r>
              <a:rPr lang="en-US"/>
              <a:t>Second level</a:t>
            </a:r>
          </a:p>
          <a:p>
            <a:pPr marL="228600" lvl="2" indent="-114300" algn="l" defTabSz="516731" rtl="0" eaLnBrk="1" latinLnBrk="0" hangingPunct="1">
              <a:lnSpc>
                <a:spcPct val="100000"/>
              </a:lnSpc>
              <a:spcBef>
                <a:spcPts val="0"/>
              </a:spcBef>
              <a:spcAft>
                <a:spcPts val="400"/>
              </a:spcAft>
              <a:buFont typeface="Arial" panose="020B0604020202020204" pitchFamily="34" charset="0"/>
              <a:buChar char="-"/>
            </a:pPr>
            <a:r>
              <a:rPr lang="en-US"/>
              <a:t>Third level</a:t>
            </a:r>
          </a:p>
          <a:p>
            <a:pPr marL="342900" lvl="3" indent="-114300" algn="l" defTabSz="514350" rtl="0" eaLnBrk="1" latinLnBrk="0" hangingPunct="1">
              <a:lnSpc>
                <a:spcPct val="100000"/>
              </a:lnSpc>
              <a:spcBef>
                <a:spcPts val="0"/>
              </a:spcBef>
              <a:spcAft>
                <a:spcPts val="400"/>
              </a:spcAft>
              <a:buFont typeface="Arial" panose="020B0604020202020204" pitchFamily="34" charset="0"/>
              <a:buChar char="•"/>
            </a:pPr>
            <a:r>
              <a:rPr lang="en-US"/>
              <a:t>Fourth level</a:t>
            </a:r>
          </a:p>
          <a:p>
            <a:pPr marL="457200" lvl="4" indent="-114300" algn="l" defTabSz="514350"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3" name="Text Placeholder 8"/>
          <p:cNvSpPr>
            <a:spLocks noGrp="1"/>
          </p:cNvSpPr>
          <p:nvPr>
            <p:ph type="body" sz="quarter" idx="15" hasCustomPrompt="1"/>
          </p:nvPr>
        </p:nvSpPr>
        <p:spPr>
          <a:xfrm>
            <a:off x="3577627"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a:t>
            </a:r>
          </a:p>
        </p:txBody>
      </p:sp>
      <p:sp>
        <p:nvSpPr>
          <p:cNvPr id="14" name="Content Placeholder 2"/>
          <p:cNvSpPr>
            <a:spLocks noGrp="1"/>
          </p:cNvSpPr>
          <p:nvPr>
            <p:ph idx="16" hasCustomPrompt="1"/>
          </p:nvPr>
        </p:nvSpPr>
        <p:spPr>
          <a:xfrm>
            <a:off x="6280470" y="1376571"/>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50" indent="-171450">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50"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50"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4350"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50" rtl="0" eaLnBrk="1" latinLnBrk="0" hangingPunct="1">
              <a:lnSpc>
                <a:spcPct val="100000"/>
              </a:lnSpc>
              <a:spcBef>
                <a:spcPts val="0"/>
              </a:spcBef>
              <a:spcAft>
                <a:spcPts val="400"/>
              </a:spcAft>
              <a:buFont typeface="Arial" panose="020B0604020202020204" pitchFamily="34" charset="0"/>
              <a:buNone/>
            </a:pPr>
            <a:r>
              <a:rPr lang="en-US"/>
              <a:t>First level bullet</a:t>
            </a:r>
          </a:p>
          <a:p>
            <a:pPr marL="114300" lvl="1" indent="-114300" algn="l" defTabSz="514350" rtl="0" eaLnBrk="1" latinLnBrk="0" hangingPunct="1">
              <a:lnSpc>
                <a:spcPct val="100000"/>
              </a:lnSpc>
              <a:spcBef>
                <a:spcPts val="0"/>
              </a:spcBef>
              <a:spcAft>
                <a:spcPts val="400"/>
              </a:spcAft>
              <a:buFont typeface="Arial" panose="020B0604020202020204" pitchFamily="34" charset="0"/>
              <a:buChar char="•"/>
            </a:pPr>
            <a:r>
              <a:rPr lang="en-US"/>
              <a:t>Second level</a:t>
            </a:r>
          </a:p>
          <a:p>
            <a:pPr marL="228600" lvl="2" indent="-114300" algn="l" defTabSz="516731" rtl="0" eaLnBrk="1" latinLnBrk="0" hangingPunct="1">
              <a:lnSpc>
                <a:spcPct val="100000"/>
              </a:lnSpc>
              <a:spcBef>
                <a:spcPts val="0"/>
              </a:spcBef>
              <a:spcAft>
                <a:spcPts val="400"/>
              </a:spcAft>
              <a:buFont typeface="Arial" panose="020B0604020202020204" pitchFamily="34" charset="0"/>
              <a:buChar char="-"/>
            </a:pPr>
            <a:r>
              <a:rPr lang="en-US"/>
              <a:t>Third level</a:t>
            </a:r>
          </a:p>
          <a:p>
            <a:pPr marL="342900" lvl="3" indent="-114300" algn="l" defTabSz="514350" rtl="0" eaLnBrk="1" latinLnBrk="0" hangingPunct="1">
              <a:lnSpc>
                <a:spcPct val="100000"/>
              </a:lnSpc>
              <a:spcBef>
                <a:spcPts val="0"/>
              </a:spcBef>
              <a:spcAft>
                <a:spcPts val="400"/>
              </a:spcAft>
              <a:buFont typeface="Arial" panose="020B0604020202020204" pitchFamily="34" charset="0"/>
              <a:buChar char="•"/>
            </a:pPr>
            <a:r>
              <a:rPr lang="en-US"/>
              <a:t>Fourth level</a:t>
            </a:r>
          </a:p>
          <a:p>
            <a:pPr marL="457200" lvl="4" indent="-114300" algn="l" defTabSz="514350"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5" name="Text Placeholder 8"/>
          <p:cNvSpPr>
            <a:spLocks noGrp="1"/>
          </p:cNvSpPr>
          <p:nvPr>
            <p:ph type="body" sz="quarter" idx="17" hasCustomPrompt="1"/>
          </p:nvPr>
        </p:nvSpPr>
        <p:spPr>
          <a:xfrm>
            <a:off x="6280539"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endParaRPr lang="en-US"/>
          </a:p>
        </p:txBody>
      </p:sp>
      <p:sp>
        <p:nvSpPr>
          <p:cNvPr id="8" name="Footer Placeholder 7"/>
          <p:cNvSpPr>
            <a:spLocks noGrp="1"/>
          </p:cNvSpPr>
          <p:nvPr>
            <p:ph type="ftr" sz="quarter" idx="19"/>
          </p:nvPr>
        </p:nvSpPr>
        <p:spPr/>
        <p:txBody>
          <a:bodyPr/>
          <a:lstStyle/>
          <a:p>
            <a:endParaRPr lang="en-US"/>
          </a:p>
        </p:txBody>
      </p:sp>
    </p:spTree>
    <p:extLst>
      <p:ext uri="{BB962C8B-B14F-4D97-AF65-F5344CB8AC3E}">
        <p14:creationId xmlns:p14="http://schemas.microsoft.com/office/powerpoint/2010/main" val="84689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3" name="Content Placeholder 2"/>
          <p:cNvSpPr>
            <a:spLocks noGrp="1"/>
          </p:cNvSpPr>
          <p:nvPr>
            <p:ph idx="1" hasCustomPrompt="1"/>
          </p:nvPr>
        </p:nvSpPr>
        <p:spPr>
          <a:xfrm>
            <a:off x="874644" y="986971"/>
            <a:ext cx="1920240" cy="3677899"/>
          </a:xfrm>
        </p:spPr>
        <p:txBody>
          <a:bodyPr/>
          <a:lstStyle>
            <a:lvl1pPr marL="0" indent="0">
              <a:buFont typeface="Arial" panose="020B0604020202020204" pitchFamily="34" charset="0"/>
              <a:buNone/>
              <a:defRPr sz="1300" b="1"/>
            </a:lvl1pPr>
            <a:lvl2pPr marL="115888" indent="-115888">
              <a:buFont typeface="Arial" panose="020B0604020202020204" pitchFamily="34" charset="0"/>
              <a:buChar char="•"/>
              <a:defRPr sz="1050" b="0"/>
            </a:lvl2pPr>
            <a:lvl3pPr marL="231775" indent="-115888">
              <a:buFont typeface="Arial" panose="020B0604020202020204" pitchFamily="34" charset="0"/>
              <a:buChar char="-"/>
              <a:defRPr sz="900"/>
            </a:lvl3pPr>
            <a:lvl4pPr marL="341313" indent="-115888">
              <a:buFont typeface="Arial" panose="020B0604020202020204" pitchFamily="34" charset="0"/>
              <a:buChar char="•"/>
              <a:defRPr sz="750"/>
            </a:lvl4pPr>
            <a:lvl5pPr marL="457200" indent="-115888">
              <a:buFont typeface="Arial" panose="020B0604020202020204" pitchFamily="34" charset="0"/>
              <a:buChar char="•"/>
              <a:defRPr sz="750"/>
            </a:lvl5pPr>
          </a:lstStyle>
          <a:p>
            <a:pPr lvl="0"/>
            <a:r>
              <a:rPr lang="en-US"/>
              <a:t>Column 1</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hasCustomPrompt="1"/>
          </p:nvPr>
        </p:nvSpPr>
        <p:spPr>
          <a:xfrm>
            <a:off x="2889945"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a:t>Column 2</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7" name="Content Placeholder 2"/>
          <p:cNvSpPr>
            <a:spLocks noGrp="1"/>
          </p:cNvSpPr>
          <p:nvPr>
            <p:ph idx="14" hasCustomPrompt="1"/>
          </p:nvPr>
        </p:nvSpPr>
        <p:spPr>
          <a:xfrm>
            <a:off x="4905246"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a:t>Column 3</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18" name="Content Placeholder 2"/>
          <p:cNvSpPr>
            <a:spLocks noGrp="1"/>
          </p:cNvSpPr>
          <p:nvPr>
            <p:ph idx="15" hasCustomPrompt="1"/>
          </p:nvPr>
        </p:nvSpPr>
        <p:spPr>
          <a:xfrm>
            <a:off x="6920548"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a:t>Column 4</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a:t>Fifth level</a:t>
            </a:r>
          </a:p>
        </p:txBody>
      </p:sp>
      <p:sp>
        <p:nvSpPr>
          <p:cNvPr id="7" name="Date Placeholder 6"/>
          <p:cNvSpPr>
            <a:spLocks noGrp="1"/>
          </p:cNvSpPr>
          <p:nvPr>
            <p:ph type="dt" sz="half" idx="16"/>
          </p:nvPr>
        </p:nvSpPr>
        <p:spPr/>
        <p:txBody>
          <a:bodyPr/>
          <a:lstStyle/>
          <a:p>
            <a:endParaRPr lang="en-US"/>
          </a:p>
        </p:txBody>
      </p:sp>
      <p:sp>
        <p:nvSpPr>
          <p:cNvPr id="8" name="Footer Placeholder 7"/>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191124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(28pt)</a:t>
            </a:r>
          </a:p>
        </p:txBody>
      </p:sp>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2319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 Brande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6325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741"/>
          </a:xfrm>
        </p:spPr>
        <p:txBody>
          <a:bodyPr>
            <a:normAutofit/>
          </a:bodyPr>
          <a:lstStyle>
            <a:lvl1pPr>
              <a:defRPr sz="2800">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333575" y="1012507"/>
            <a:ext cx="4038600" cy="3472073"/>
          </a:xfrm>
        </p:spPr>
        <p:txBody>
          <a:bodyPr/>
          <a:lstStyle>
            <a:lvl1pPr>
              <a:defRPr sz="2200">
                <a:solidFill>
                  <a:schemeClr val="tx1"/>
                </a:solidFill>
              </a:defRPr>
            </a:lvl1pPr>
            <a:lvl2pPr>
              <a:defRPr sz="20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24575" y="1012507"/>
            <a:ext cx="4038600" cy="3472073"/>
          </a:xfrm>
        </p:spPr>
        <p:txBody>
          <a:bodyPr/>
          <a:lstStyle>
            <a:lvl1pPr>
              <a:defRPr sz="2200">
                <a:solidFill>
                  <a:schemeClr val="tx1"/>
                </a:solidFill>
              </a:defRPr>
            </a:lvl1pPr>
            <a:lvl2pPr>
              <a:defRPr sz="20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6258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Break 1 - Gree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8618"/>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5"/>
                </a:solidFill>
              </a:defRPr>
            </a:lvl1pPr>
          </a:lstStyle>
          <a:p>
            <a:r>
              <a:rPr lang="en-US"/>
              <a:t>Section Title Here</a:t>
            </a:r>
          </a:p>
        </p:txBody>
      </p:sp>
    </p:spTree>
    <p:extLst>
      <p:ext uri="{BB962C8B-B14F-4D97-AF65-F5344CB8AC3E}">
        <p14:creationId xmlns:p14="http://schemas.microsoft.com/office/powerpoint/2010/main" val="275761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Break 2 - Light">
    <p:spTree>
      <p:nvGrpSpPr>
        <p:cNvPr id="1" name=""/>
        <p:cNvGrpSpPr/>
        <p:nvPr/>
      </p:nvGrpSpPr>
      <p:grpSpPr>
        <a:xfrm>
          <a:off x="0" y="0"/>
          <a:ext cx="0" cy="0"/>
          <a:chOff x="0" y="0"/>
          <a:chExt cx="0" cy="0"/>
        </a:xfrm>
      </p:grpSpPr>
      <p:pic>
        <p:nvPicPr>
          <p:cNvPr id="7" name="Picture 6"/>
          <p:cNvPicPr>
            <a:picLocks/>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p:cNvSpPr>
            <a:spLocks noGrp="1"/>
          </p:cNvSpPr>
          <p:nvPr userDrawn="1">
            <p:ph type="title" hasCustomPrompt="1"/>
          </p:nvPr>
        </p:nvSpPr>
        <p:spPr>
          <a:xfrm>
            <a:off x="762000" y="1664883"/>
            <a:ext cx="7620000" cy="1813735"/>
          </a:xfrm>
        </p:spPr>
        <p:txBody>
          <a:bodyPr anchor="ctr"/>
          <a:lstStyle>
            <a:lvl1pPr>
              <a:defRPr sz="2800">
                <a:solidFill>
                  <a:schemeClr val="accent5"/>
                </a:solidFill>
              </a:defRPr>
            </a:lvl1pPr>
          </a:lstStyle>
          <a:p>
            <a:r>
              <a:rPr lang="en-US"/>
              <a:t>Section Title Here</a:t>
            </a:r>
          </a:p>
        </p:txBody>
      </p:sp>
    </p:spTree>
    <p:extLst>
      <p:ext uri="{BB962C8B-B14F-4D97-AF65-F5344CB8AC3E}">
        <p14:creationId xmlns:p14="http://schemas.microsoft.com/office/powerpoint/2010/main" val="255626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Break 3 - Standar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
            <a:ext cx="9143999" cy="5143501"/>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5"/>
                </a:solidFill>
              </a:defRPr>
            </a:lvl1pPr>
          </a:lstStyle>
          <a:p>
            <a:r>
              <a:rPr lang="en-US"/>
              <a:t>Section Title Here</a:t>
            </a:r>
          </a:p>
        </p:txBody>
      </p:sp>
    </p:spTree>
    <p:extLst>
      <p:ext uri="{BB962C8B-B14F-4D97-AF65-F5344CB8AC3E}">
        <p14:creationId xmlns:p14="http://schemas.microsoft.com/office/powerpoint/2010/main" val="262435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Break 4 -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69089"/>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6"/>
                </a:solidFill>
              </a:defRPr>
            </a:lvl1pPr>
          </a:lstStyle>
          <a:p>
            <a:r>
              <a:rPr lang="en-US"/>
              <a:t>Section Title Here</a:t>
            </a:r>
          </a:p>
        </p:txBody>
      </p:sp>
    </p:spTree>
    <p:extLst>
      <p:ext uri="{BB962C8B-B14F-4D97-AF65-F5344CB8AC3E}">
        <p14:creationId xmlns:p14="http://schemas.microsoft.com/office/powerpoint/2010/main" val="290888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8" y="2016007"/>
            <a:ext cx="1969568" cy="1104880"/>
          </a:xfrm>
          <a:prstGeom prst="rect">
            <a:avLst/>
          </a:prstGeom>
        </p:spPr>
      </p:pic>
    </p:spTree>
    <p:extLst>
      <p:ext uri="{BB962C8B-B14F-4D97-AF65-F5344CB8AC3E}">
        <p14:creationId xmlns:p14="http://schemas.microsoft.com/office/powerpoint/2010/main" val="316577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2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3690730"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4" y="923822"/>
            <a:ext cx="369069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Subhead</a:t>
            </a:r>
          </a:p>
        </p:txBody>
      </p:sp>
      <p:sp>
        <p:nvSpPr>
          <p:cNvPr id="10" name="Content Placeholder 2"/>
          <p:cNvSpPr>
            <a:spLocks noGrp="1"/>
          </p:cNvSpPr>
          <p:nvPr>
            <p:ph idx="14" hasCustomPrompt="1"/>
          </p:nvPr>
        </p:nvSpPr>
        <p:spPr>
          <a:xfrm>
            <a:off x="4692062" y="1382263"/>
            <a:ext cx="3694176"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5" hasCustomPrompt="1"/>
          </p:nvPr>
        </p:nvSpPr>
        <p:spPr>
          <a:xfrm>
            <a:off x="4692131" y="924545"/>
            <a:ext cx="3694176"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Subhead</a:t>
            </a:r>
          </a:p>
        </p:txBody>
      </p:sp>
      <p:sp>
        <p:nvSpPr>
          <p:cNvPr id="7" name="Date Placeholder 6"/>
          <p:cNvSpPr>
            <a:spLocks noGrp="1"/>
          </p:cNvSpPr>
          <p:nvPr>
            <p:ph type="dt" sz="half" idx="16"/>
          </p:nvPr>
        </p:nvSpPr>
        <p:spPr/>
        <p:txBody>
          <a:bodyPr/>
          <a:lstStyle/>
          <a:p>
            <a:endParaRPr lang="en-US"/>
          </a:p>
        </p:txBody>
      </p:sp>
      <p:sp>
        <p:nvSpPr>
          <p:cNvPr id="8" name="Footer Placeholder 7"/>
          <p:cNvSpPr>
            <a:spLocks noGrp="1"/>
          </p:cNvSpPr>
          <p:nvPr>
            <p:ph type="ftr" sz="quarter" idx="17"/>
          </p:nvPr>
        </p:nvSpPr>
        <p:spPr/>
        <p:txBody>
          <a:bodyPr/>
          <a:lstStyle/>
          <a:p>
            <a:endParaRPr lang="en-US"/>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a:p>
        </p:txBody>
      </p:sp>
    </p:spTree>
    <p:extLst>
      <p:ext uri="{BB962C8B-B14F-4D97-AF65-F5344CB8AC3E}">
        <p14:creationId xmlns:p14="http://schemas.microsoft.com/office/powerpoint/2010/main" val="363294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598D147-2425-4255-8844-C4563CF05272}"/>
              </a:ext>
            </a:extLst>
          </p:cNvPr>
          <p:cNvSpPr>
            <a:spLocks noGrp="1"/>
          </p:cNvSpPr>
          <p:nvPr>
            <p:ph type="body" sz="quarter" idx="10"/>
          </p:nvPr>
        </p:nvSpPr>
        <p:spPr>
          <a:xfrm>
            <a:off x="336305" y="728056"/>
            <a:ext cx="8205302" cy="485775"/>
          </a:xfrm>
        </p:spPr>
        <p:txBody>
          <a:bodyPr/>
          <a:lstStyle>
            <a:lvl1pPr marL="0" algn="l" defTabSz="457200" rtl="0" eaLnBrk="1" latinLnBrk="0" hangingPunct="1">
              <a:defRPr lang="en-US" sz="2000" kern="1200" dirty="0" smtClean="0">
                <a:solidFill>
                  <a:schemeClr val="accent1"/>
                </a:solidFill>
                <a:latin typeface="Amazon Ember" panose="020B0603020204020204" pitchFamily="34" charset="0"/>
                <a:ea typeface="Amazon Ember" panose="020B0603020204020204" pitchFamily="34" charset="0"/>
                <a:cs typeface="Amazon Ember" panose="020B0603020204020204" pitchFamily="34" charset="0"/>
              </a:defRPr>
            </a:lvl1pPr>
          </a:lstStyle>
          <a:p>
            <a:pPr lvl="0"/>
            <a:r>
              <a:rPr lang="en-US"/>
              <a:t>Edit Master text styles</a:t>
            </a:r>
          </a:p>
        </p:txBody>
      </p:sp>
      <p:sp>
        <p:nvSpPr>
          <p:cNvPr id="4" name="Title Placeholder 1">
            <a:extLst>
              <a:ext uri="{FF2B5EF4-FFF2-40B4-BE49-F238E27FC236}">
                <a16:creationId xmlns:a16="http://schemas.microsoft.com/office/drawing/2014/main" id="{EC7AFACB-DB62-4FFF-995F-7C621DD7004D}"/>
              </a:ext>
            </a:extLst>
          </p:cNvPr>
          <p:cNvSpPr>
            <a:spLocks noGrp="1"/>
          </p:cNvSpPr>
          <p:nvPr>
            <p:ph type="title"/>
          </p:nvPr>
        </p:nvSpPr>
        <p:spPr>
          <a:xfrm>
            <a:off x="340592" y="282260"/>
            <a:ext cx="8205304" cy="445796"/>
          </a:xfrm>
          <a:prstGeom prst="rect">
            <a:avLst/>
          </a:prstGeom>
        </p:spPr>
        <p:txBody>
          <a:bodyPr vert="horz" lIns="91440" tIns="45720" rIns="91440" bIns="45720" rtlCol="0" anchor="t">
            <a:noAutofit/>
          </a:bodyPr>
          <a:lstStyle/>
          <a:p>
            <a:r>
              <a:rPr lang="en-US"/>
              <a:t>Click to edit Master title style</a:t>
            </a:r>
          </a:p>
        </p:txBody>
      </p:sp>
      <p:pic>
        <p:nvPicPr>
          <p:cNvPr id="7" name="Picture 6">
            <a:extLst>
              <a:ext uri="{FF2B5EF4-FFF2-40B4-BE49-F238E27FC236}">
                <a16:creationId xmlns:a16="http://schemas.microsoft.com/office/drawing/2014/main" id="{8C564D31-CE10-4362-A6FD-E7644C5C57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8549" y="4699414"/>
            <a:ext cx="440655" cy="264393"/>
          </a:xfrm>
          <a:prstGeom prst="rect">
            <a:avLst/>
          </a:prstGeom>
        </p:spPr>
      </p:pic>
      <p:pic>
        <p:nvPicPr>
          <p:cNvPr id="8" name="Picture 7">
            <a:extLst>
              <a:ext uri="{FF2B5EF4-FFF2-40B4-BE49-F238E27FC236}">
                <a16:creationId xmlns:a16="http://schemas.microsoft.com/office/drawing/2014/main" id="{BC24C0B0-6A1F-44C1-A83F-0E8D492D67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7347" y="4628612"/>
            <a:ext cx="662643" cy="317798"/>
          </a:xfrm>
          <a:prstGeom prst="rect">
            <a:avLst/>
          </a:prstGeom>
        </p:spPr>
      </p:pic>
      <p:cxnSp>
        <p:nvCxnSpPr>
          <p:cNvPr id="9" name="Straight Connector 8">
            <a:extLst>
              <a:ext uri="{FF2B5EF4-FFF2-40B4-BE49-F238E27FC236}">
                <a16:creationId xmlns:a16="http://schemas.microsoft.com/office/drawing/2014/main" id="{7AB7EE74-20EE-45BF-B7D4-A5F4E9404DC8}"/>
              </a:ext>
            </a:extLst>
          </p:cNvPr>
          <p:cNvCxnSpPr/>
          <p:nvPr userDrawn="1"/>
        </p:nvCxnSpPr>
        <p:spPr>
          <a:xfrm>
            <a:off x="8161714" y="4628612"/>
            <a:ext cx="0" cy="365604"/>
          </a:xfrm>
          <a:prstGeom prst="line">
            <a:avLst/>
          </a:prstGeom>
          <a:ln w="12700">
            <a:solidFill>
              <a:srgbClr val="6D6E6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875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7743" y="1008053"/>
            <a:ext cx="4040188"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37743" y="1487874"/>
            <a:ext cx="4040188" cy="2963466"/>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36789" y="114936"/>
            <a:ext cx="8205304" cy="545741"/>
          </a:xfrm>
        </p:spPr>
        <p:txBody>
          <a:bodyPr>
            <a:normAutofit/>
          </a:bodyPr>
          <a:lstStyle>
            <a:lvl1pPr>
              <a:defRPr sz="2800">
                <a:solidFill>
                  <a:schemeClr val="tx1"/>
                </a:solidFill>
              </a:defRPr>
            </a:lvl1pPr>
          </a:lstStyle>
          <a:p>
            <a:r>
              <a:rPr lang="en-US"/>
              <a:t>Click to edit Master title style</a:t>
            </a:r>
          </a:p>
        </p:txBody>
      </p:sp>
      <p:sp>
        <p:nvSpPr>
          <p:cNvPr id="15" name="Text Placeholder 4"/>
          <p:cNvSpPr>
            <a:spLocks noGrp="1"/>
          </p:cNvSpPr>
          <p:nvPr>
            <p:ph type="body" sz="quarter" idx="3"/>
          </p:nvPr>
        </p:nvSpPr>
        <p:spPr>
          <a:xfrm>
            <a:off x="4525569" y="1008053"/>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p:cNvSpPr>
            <a:spLocks noGrp="1"/>
          </p:cNvSpPr>
          <p:nvPr>
            <p:ph sz="quarter" idx="4"/>
          </p:nvPr>
        </p:nvSpPr>
        <p:spPr>
          <a:xfrm>
            <a:off x="4525569" y="1487874"/>
            <a:ext cx="4041775" cy="2963466"/>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23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741"/>
          </a:xfrm>
        </p:spPr>
        <p:txBody>
          <a:bodyPr/>
          <a:lstStyle/>
          <a:p>
            <a:r>
              <a:rPr lang="en-US"/>
              <a:t>Click to edit Master title style</a:t>
            </a:r>
          </a:p>
        </p:txBody>
      </p:sp>
      <p:sp>
        <p:nvSpPr>
          <p:cNvPr id="3" name="Content Placeholder 2"/>
          <p:cNvSpPr>
            <a:spLocks noGrp="1"/>
          </p:cNvSpPr>
          <p:nvPr>
            <p:ph sz="half" idx="1"/>
          </p:nvPr>
        </p:nvSpPr>
        <p:spPr>
          <a:xfrm>
            <a:off x="337518" y="1011542"/>
            <a:ext cx="2442633" cy="3394472"/>
          </a:xfrm>
        </p:spPr>
        <p:txBody>
          <a:bodyPr>
            <a:normAutofit/>
          </a:bodyPr>
          <a:lstStyle>
            <a:lvl1pPr>
              <a:defRPr sz="2000"/>
            </a:lvl1pPr>
            <a:lvl2pPr>
              <a:defRPr sz="1800"/>
            </a:lvl2pPr>
            <a:lvl3pPr>
              <a:defRPr sz="1600"/>
            </a:lvl3pPr>
            <a:lvl4pPr marL="1371600" indent="0">
              <a:buNone/>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2"/>
          <p:cNvSpPr>
            <a:spLocks noGrp="1"/>
          </p:cNvSpPr>
          <p:nvPr>
            <p:ph sz="half" idx="10"/>
          </p:nvPr>
        </p:nvSpPr>
        <p:spPr>
          <a:xfrm>
            <a:off x="3231001" y="1011542"/>
            <a:ext cx="2442633" cy="3394472"/>
          </a:xfrm>
        </p:spPr>
        <p:txBody>
          <a:bodyPr>
            <a:normAutofit/>
          </a:bodyPr>
          <a:lstStyle>
            <a:lvl1pPr>
              <a:defRPr sz="2000"/>
            </a:lvl1pPr>
            <a:lvl2pPr>
              <a:defRPr sz="1800"/>
            </a:lvl2pPr>
            <a:lvl3pPr>
              <a:defRPr sz="1600"/>
            </a:lvl3pPr>
            <a:lvl4pPr marL="1371600" indent="0">
              <a:buNone/>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sz="half" idx="11"/>
          </p:nvPr>
        </p:nvSpPr>
        <p:spPr>
          <a:xfrm>
            <a:off x="6124485" y="1011542"/>
            <a:ext cx="2442633" cy="3394472"/>
          </a:xfrm>
        </p:spPr>
        <p:txBody>
          <a:bodyPr>
            <a:normAutofit/>
          </a:bodyPr>
          <a:lstStyle>
            <a:lvl1pPr>
              <a:defRPr sz="2000"/>
            </a:lvl1pPr>
            <a:lvl2pPr>
              <a:defRPr sz="1800"/>
            </a:lvl2pPr>
            <a:lvl3pPr>
              <a:defRPr sz="1600"/>
            </a:lvl3pPr>
            <a:lvl4pPr marL="1371600" indent="0">
              <a:buNone/>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3796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 Graphics">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192"/>
          </a:xfrm>
        </p:spPr>
        <p:txBody>
          <a:bodyPr/>
          <a:lstStyle/>
          <a:p>
            <a:r>
              <a:rPr lang="en-US"/>
              <a:t>Click to edit Master title style</a:t>
            </a:r>
          </a:p>
        </p:txBody>
      </p:sp>
      <p:sp>
        <p:nvSpPr>
          <p:cNvPr id="11" name="Text Placeholder 3"/>
          <p:cNvSpPr>
            <a:spLocks noGrp="1"/>
          </p:cNvSpPr>
          <p:nvPr>
            <p:ph type="body" sz="half" idx="2"/>
          </p:nvPr>
        </p:nvSpPr>
        <p:spPr>
          <a:xfrm>
            <a:off x="337742" y="3127084"/>
            <a:ext cx="1797050" cy="340940"/>
          </a:xfrm>
        </p:spPr>
        <p:txBody>
          <a:bodyPr>
            <a:noAutofit/>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ext Placeholder 3"/>
          <p:cNvSpPr>
            <a:spLocks noGrp="1"/>
          </p:cNvSpPr>
          <p:nvPr>
            <p:ph type="body" sz="half" idx="11"/>
          </p:nvPr>
        </p:nvSpPr>
        <p:spPr>
          <a:xfrm>
            <a:off x="2496747" y="3127084"/>
            <a:ext cx="1797050" cy="340940"/>
          </a:xfrm>
        </p:spPr>
        <p:txBody>
          <a:bodyPr>
            <a:noAutofit/>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3"/>
          <p:cNvSpPr>
            <a:spLocks noGrp="1"/>
          </p:cNvSpPr>
          <p:nvPr>
            <p:ph type="body" sz="half" idx="13"/>
          </p:nvPr>
        </p:nvSpPr>
        <p:spPr>
          <a:xfrm>
            <a:off x="4634585" y="3127084"/>
            <a:ext cx="1797050" cy="340940"/>
          </a:xfrm>
        </p:spPr>
        <p:txBody>
          <a:bodyPr>
            <a:noAutofit/>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5"/>
          </p:nvPr>
        </p:nvSpPr>
        <p:spPr>
          <a:xfrm>
            <a:off x="6990345" y="3127084"/>
            <a:ext cx="1797050" cy="340940"/>
          </a:xfrm>
        </p:spPr>
        <p:txBody>
          <a:bodyPr>
            <a:noAutofit/>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Picture Placeholder 2"/>
          <p:cNvSpPr>
            <a:spLocks noGrp="1"/>
          </p:cNvSpPr>
          <p:nvPr>
            <p:ph type="pic" sz="quarter" idx="16"/>
          </p:nvPr>
        </p:nvSpPr>
        <p:spPr>
          <a:xfrm>
            <a:off x="337742" y="1604354"/>
            <a:ext cx="1797050" cy="1344612"/>
          </a:xfrm>
        </p:spPr>
        <p:txBody>
          <a:bodyPr>
            <a:normAutofit/>
          </a:bodyPr>
          <a:lstStyle>
            <a:lvl1pPr>
              <a:defRPr sz="1400">
                <a:solidFill>
                  <a:schemeClr val="tx1"/>
                </a:solidFill>
              </a:defRPr>
            </a:lvl1pPr>
          </a:lstStyle>
          <a:p>
            <a:r>
              <a:rPr lang="en-US"/>
              <a:t>Drag picture to placeholder or click icon to add</a:t>
            </a:r>
          </a:p>
        </p:txBody>
      </p:sp>
      <p:sp>
        <p:nvSpPr>
          <p:cNvPr id="16" name="Picture Placeholder 2"/>
          <p:cNvSpPr>
            <a:spLocks noGrp="1"/>
          </p:cNvSpPr>
          <p:nvPr>
            <p:ph type="pic" sz="quarter" idx="17"/>
          </p:nvPr>
        </p:nvSpPr>
        <p:spPr>
          <a:xfrm>
            <a:off x="2496747" y="1604354"/>
            <a:ext cx="1797050" cy="1344612"/>
          </a:xfrm>
        </p:spPr>
        <p:txBody>
          <a:bodyPr>
            <a:normAutofit/>
          </a:bodyPr>
          <a:lstStyle>
            <a:lvl1pPr>
              <a:defRPr sz="1400">
                <a:solidFill>
                  <a:schemeClr val="tx1"/>
                </a:solidFill>
              </a:defRPr>
            </a:lvl1pPr>
          </a:lstStyle>
          <a:p>
            <a:r>
              <a:rPr lang="en-US"/>
              <a:t>Drag picture to placeholder or click icon to add</a:t>
            </a:r>
          </a:p>
        </p:txBody>
      </p:sp>
      <p:sp>
        <p:nvSpPr>
          <p:cNvPr id="17" name="Picture Placeholder 2"/>
          <p:cNvSpPr>
            <a:spLocks noGrp="1"/>
          </p:cNvSpPr>
          <p:nvPr>
            <p:ph type="pic" sz="quarter" idx="18"/>
          </p:nvPr>
        </p:nvSpPr>
        <p:spPr>
          <a:xfrm>
            <a:off x="4634585" y="1604354"/>
            <a:ext cx="1797050" cy="1344612"/>
          </a:xfrm>
        </p:spPr>
        <p:txBody>
          <a:bodyPr>
            <a:normAutofit/>
          </a:bodyPr>
          <a:lstStyle>
            <a:lvl1pPr>
              <a:defRPr sz="1400">
                <a:solidFill>
                  <a:schemeClr val="tx1"/>
                </a:solidFill>
              </a:defRPr>
            </a:lvl1pPr>
          </a:lstStyle>
          <a:p>
            <a:r>
              <a:rPr lang="en-US"/>
              <a:t>Drag picture to placeholder or click icon to add</a:t>
            </a:r>
          </a:p>
        </p:txBody>
      </p:sp>
      <p:sp>
        <p:nvSpPr>
          <p:cNvPr id="18" name="Picture Placeholder 2"/>
          <p:cNvSpPr>
            <a:spLocks noGrp="1"/>
          </p:cNvSpPr>
          <p:nvPr>
            <p:ph type="pic" sz="quarter" idx="19"/>
          </p:nvPr>
        </p:nvSpPr>
        <p:spPr>
          <a:xfrm>
            <a:off x="6990345" y="1604354"/>
            <a:ext cx="1797050" cy="1344612"/>
          </a:xfrm>
        </p:spPr>
        <p:txBody>
          <a:bodyPr>
            <a:normAutofit/>
          </a:bodyPr>
          <a:lstStyle>
            <a:lvl1pPr>
              <a:defRPr sz="1400">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199942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x Content - Graphics">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192"/>
          </a:xfrm>
        </p:spPr>
        <p:txBody>
          <a:bodyPr/>
          <a:lstStyle/>
          <a:p>
            <a:r>
              <a:rPr lang="en-US"/>
              <a:t>Click to edit Master title style</a:t>
            </a:r>
          </a:p>
        </p:txBody>
      </p:sp>
      <p:sp>
        <p:nvSpPr>
          <p:cNvPr id="3" name="Text Placeholder 3"/>
          <p:cNvSpPr>
            <a:spLocks noGrp="1"/>
          </p:cNvSpPr>
          <p:nvPr>
            <p:ph type="body" sz="half" idx="2"/>
          </p:nvPr>
        </p:nvSpPr>
        <p:spPr>
          <a:xfrm>
            <a:off x="339939" y="2151897"/>
            <a:ext cx="1924050" cy="340940"/>
          </a:xfrm>
        </p:spPr>
        <p:txBody>
          <a:bodyPr>
            <a:noAutofit/>
          </a:bodyPr>
          <a:lstStyle>
            <a:lvl1pPr marL="0" indent="0" algn="ctr">
              <a:buNone/>
              <a:defRPr sz="1100" b="0" i="0">
                <a:solidFill>
                  <a:schemeClr val="tx1"/>
                </a:solidFill>
                <a:latin typeface="Amazon Ember Light" charset="0"/>
                <a:ea typeface="Amazon Ember Light" charset="0"/>
                <a:cs typeface="Amazon Ember Light"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Text Placeholder 3"/>
          <p:cNvSpPr>
            <a:spLocks noGrp="1"/>
          </p:cNvSpPr>
          <p:nvPr>
            <p:ph type="body" sz="half" idx="11"/>
          </p:nvPr>
        </p:nvSpPr>
        <p:spPr>
          <a:xfrm>
            <a:off x="3479314" y="2151897"/>
            <a:ext cx="1924050" cy="340940"/>
          </a:xfrm>
        </p:spPr>
        <p:txBody>
          <a:bodyPr>
            <a:noAutofit/>
          </a:bodyPr>
          <a:lstStyle>
            <a:lvl1pPr marL="0" indent="0" algn="ctr">
              <a:buNone/>
              <a:defRPr sz="1100" b="0" i="0">
                <a:solidFill>
                  <a:schemeClr val="tx1"/>
                </a:solidFill>
                <a:latin typeface="Amazon Ember Light" charset="0"/>
                <a:ea typeface="Amazon Ember Light" charset="0"/>
                <a:cs typeface="Amazon Ember Light"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3"/>
          <p:cNvSpPr>
            <a:spLocks noGrp="1"/>
          </p:cNvSpPr>
          <p:nvPr>
            <p:ph type="body" sz="half" idx="13"/>
          </p:nvPr>
        </p:nvSpPr>
        <p:spPr>
          <a:xfrm>
            <a:off x="6624980" y="2151897"/>
            <a:ext cx="1924050" cy="340940"/>
          </a:xfrm>
        </p:spPr>
        <p:txBody>
          <a:bodyPr>
            <a:noAutofit/>
          </a:bodyPr>
          <a:lstStyle>
            <a:lvl1pPr marL="0" indent="0" algn="ctr">
              <a:buNone/>
              <a:defRPr sz="1100" b="0" i="0">
                <a:solidFill>
                  <a:schemeClr val="tx1"/>
                </a:solidFill>
                <a:latin typeface="Amazon Ember Light" charset="0"/>
                <a:ea typeface="Amazon Ember Light" charset="0"/>
                <a:cs typeface="Amazon Ember Light"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3"/>
          <p:cNvSpPr>
            <a:spLocks noGrp="1"/>
          </p:cNvSpPr>
          <p:nvPr>
            <p:ph type="body" sz="half" idx="15"/>
          </p:nvPr>
        </p:nvSpPr>
        <p:spPr>
          <a:xfrm>
            <a:off x="339939" y="3963640"/>
            <a:ext cx="1924050" cy="340940"/>
          </a:xfrm>
        </p:spPr>
        <p:txBody>
          <a:bodyPr>
            <a:noAutofit/>
          </a:bodyPr>
          <a:lstStyle>
            <a:lvl1pPr marL="0" indent="0" algn="ctr">
              <a:buNone/>
              <a:defRPr sz="1100" b="0" i="0">
                <a:solidFill>
                  <a:schemeClr val="tx1"/>
                </a:solidFill>
                <a:latin typeface="Amazon Ember Light" charset="0"/>
                <a:ea typeface="Amazon Ember Light" charset="0"/>
                <a:cs typeface="Amazon Ember Light"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ext Placeholder 3"/>
          <p:cNvSpPr>
            <a:spLocks noGrp="1"/>
          </p:cNvSpPr>
          <p:nvPr>
            <p:ph type="body" sz="half" idx="17"/>
          </p:nvPr>
        </p:nvSpPr>
        <p:spPr>
          <a:xfrm>
            <a:off x="3479308" y="3963640"/>
            <a:ext cx="1924050" cy="340940"/>
          </a:xfrm>
        </p:spPr>
        <p:txBody>
          <a:bodyPr>
            <a:noAutofit/>
          </a:bodyPr>
          <a:lstStyle>
            <a:lvl1pPr marL="0" indent="0" algn="ctr">
              <a:buNone/>
              <a:defRPr sz="1100" b="0" i="0">
                <a:solidFill>
                  <a:schemeClr val="tx1"/>
                </a:solidFill>
                <a:latin typeface="Amazon Ember Light" charset="0"/>
                <a:ea typeface="Amazon Ember Light" charset="0"/>
                <a:cs typeface="Amazon Ember Light"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ext Placeholder 3"/>
          <p:cNvSpPr>
            <a:spLocks noGrp="1"/>
          </p:cNvSpPr>
          <p:nvPr>
            <p:ph type="body" sz="half" idx="19"/>
          </p:nvPr>
        </p:nvSpPr>
        <p:spPr>
          <a:xfrm>
            <a:off x="6624974" y="3963640"/>
            <a:ext cx="1924050" cy="340940"/>
          </a:xfrm>
        </p:spPr>
        <p:txBody>
          <a:bodyPr>
            <a:noAutofit/>
          </a:bodyPr>
          <a:lstStyle>
            <a:lvl1pPr marL="0" indent="0" algn="ctr">
              <a:buNone/>
              <a:defRPr sz="1100" b="0" i="0">
                <a:solidFill>
                  <a:schemeClr val="tx1"/>
                </a:solidFill>
                <a:latin typeface="Amazon Ember Light" charset="0"/>
                <a:ea typeface="Amazon Ember Light" charset="0"/>
                <a:cs typeface="Amazon Ember Light"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Picture Placeholder 2"/>
          <p:cNvSpPr>
            <a:spLocks noGrp="1"/>
          </p:cNvSpPr>
          <p:nvPr>
            <p:ph type="pic" sz="quarter" idx="20"/>
          </p:nvPr>
        </p:nvSpPr>
        <p:spPr>
          <a:xfrm>
            <a:off x="339939" y="928298"/>
            <a:ext cx="1924050" cy="1100667"/>
          </a:xfrm>
        </p:spPr>
        <p:txBody>
          <a:bodyPr>
            <a:normAutofit/>
          </a:bodyPr>
          <a:lstStyle>
            <a:lvl1pPr>
              <a:defRPr sz="1400">
                <a:solidFill>
                  <a:schemeClr val="tx1"/>
                </a:solidFill>
              </a:defRPr>
            </a:lvl1pPr>
          </a:lstStyle>
          <a:p>
            <a:r>
              <a:rPr lang="en-US"/>
              <a:t>Drag picture to placeholder or click icon to add</a:t>
            </a:r>
          </a:p>
        </p:txBody>
      </p:sp>
      <p:sp>
        <p:nvSpPr>
          <p:cNvPr id="10" name="Picture Placeholder 2"/>
          <p:cNvSpPr>
            <a:spLocks noGrp="1"/>
          </p:cNvSpPr>
          <p:nvPr>
            <p:ph type="pic" sz="quarter" idx="21"/>
          </p:nvPr>
        </p:nvSpPr>
        <p:spPr>
          <a:xfrm>
            <a:off x="3479308" y="928298"/>
            <a:ext cx="1924050" cy="1100667"/>
          </a:xfrm>
        </p:spPr>
        <p:txBody>
          <a:bodyPr>
            <a:normAutofit/>
          </a:bodyPr>
          <a:lstStyle>
            <a:lvl1pPr>
              <a:defRPr sz="1400">
                <a:solidFill>
                  <a:schemeClr val="tx1"/>
                </a:solidFill>
              </a:defRPr>
            </a:lvl1pPr>
          </a:lstStyle>
          <a:p>
            <a:r>
              <a:rPr lang="en-US"/>
              <a:t>Drag picture to placeholder or click icon to add</a:t>
            </a:r>
          </a:p>
        </p:txBody>
      </p:sp>
      <p:sp>
        <p:nvSpPr>
          <p:cNvPr id="11" name="Picture Placeholder 2"/>
          <p:cNvSpPr>
            <a:spLocks noGrp="1"/>
          </p:cNvSpPr>
          <p:nvPr>
            <p:ph type="pic" sz="quarter" idx="22"/>
          </p:nvPr>
        </p:nvSpPr>
        <p:spPr>
          <a:xfrm>
            <a:off x="6624974" y="928298"/>
            <a:ext cx="1924050" cy="1100667"/>
          </a:xfrm>
        </p:spPr>
        <p:txBody>
          <a:bodyPr>
            <a:normAutofit/>
          </a:bodyPr>
          <a:lstStyle>
            <a:lvl1pPr>
              <a:defRPr sz="1400">
                <a:solidFill>
                  <a:schemeClr val="tx1"/>
                </a:solidFill>
              </a:defRPr>
            </a:lvl1pPr>
          </a:lstStyle>
          <a:p>
            <a:r>
              <a:rPr lang="en-US"/>
              <a:t>Drag picture to placeholder or click icon to add</a:t>
            </a:r>
          </a:p>
        </p:txBody>
      </p:sp>
      <p:sp>
        <p:nvSpPr>
          <p:cNvPr id="12" name="Picture Placeholder 2"/>
          <p:cNvSpPr>
            <a:spLocks noGrp="1"/>
          </p:cNvSpPr>
          <p:nvPr>
            <p:ph type="pic" sz="quarter" idx="23"/>
          </p:nvPr>
        </p:nvSpPr>
        <p:spPr>
          <a:xfrm>
            <a:off x="339939" y="2782372"/>
            <a:ext cx="1924050" cy="1100667"/>
          </a:xfrm>
        </p:spPr>
        <p:txBody>
          <a:bodyPr>
            <a:normAutofit/>
          </a:bodyPr>
          <a:lstStyle>
            <a:lvl1pPr>
              <a:defRPr sz="1400">
                <a:solidFill>
                  <a:schemeClr val="tx1"/>
                </a:solidFill>
              </a:defRPr>
            </a:lvl1pPr>
          </a:lstStyle>
          <a:p>
            <a:r>
              <a:rPr lang="en-US"/>
              <a:t>Drag picture to placeholder or click icon to add</a:t>
            </a:r>
          </a:p>
        </p:txBody>
      </p:sp>
      <p:sp>
        <p:nvSpPr>
          <p:cNvPr id="13" name="Picture Placeholder 2"/>
          <p:cNvSpPr>
            <a:spLocks noGrp="1"/>
          </p:cNvSpPr>
          <p:nvPr>
            <p:ph type="pic" sz="quarter" idx="24"/>
          </p:nvPr>
        </p:nvSpPr>
        <p:spPr>
          <a:xfrm>
            <a:off x="3479308" y="2782372"/>
            <a:ext cx="1924050" cy="1100667"/>
          </a:xfrm>
        </p:spPr>
        <p:txBody>
          <a:bodyPr>
            <a:normAutofit/>
          </a:bodyPr>
          <a:lstStyle>
            <a:lvl1pPr>
              <a:defRPr sz="1400">
                <a:solidFill>
                  <a:schemeClr val="tx1"/>
                </a:solidFill>
              </a:defRPr>
            </a:lvl1pPr>
          </a:lstStyle>
          <a:p>
            <a:r>
              <a:rPr lang="en-US"/>
              <a:t>Drag picture to placeholder or click icon to add</a:t>
            </a:r>
          </a:p>
        </p:txBody>
      </p:sp>
      <p:sp>
        <p:nvSpPr>
          <p:cNvPr id="14" name="Picture Placeholder 2"/>
          <p:cNvSpPr>
            <a:spLocks noGrp="1"/>
          </p:cNvSpPr>
          <p:nvPr>
            <p:ph type="pic" sz="quarter" idx="25"/>
          </p:nvPr>
        </p:nvSpPr>
        <p:spPr>
          <a:xfrm>
            <a:off x="6624974" y="2782372"/>
            <a:ext cx="1924050" cy="1100667"/>
          </a:xfrm>
        </p:spPr>
        <p:txBody>
          <a:bodyPr>
            <a:normAutofit/>
          </a:bodyPr>
          <a:lstStyle>
            <a:lvl1pPr>
              <a:defRPr sz="1400">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2473448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0" y="-113413"/>
            <a:ext cx="9559547" cy="5408428"/>
          </a:xfrm>
          <a:prstGeom prst="rect">
            <a:avLst/>
          </a:prstGeom>
        </p:spPr>
      </p:pic>
      <p:sp>
        <p:nvSpPr>
          <p:cNvPr id="6" name="Text Placeholder 11"/>
          <p:cNvSpPr>
            <a:spLocks noGrp="1"/>
          </p:cNvSpPr>
          <p:nvPr>
            <p:ph type="body" sz="quarter" idx="10" hasCustomPrompt="1"/>
          </p:nvPr>
        </p:nvSpPr>
        <p:spPr>
          <a:xfrm>
            <a:off x="389223" y="3956022"/>
            <a:ext cx="3683000" cy="433387"/>
          </a:xfrm>
        </p:spPr>
        <p:txBody>
          <a:bodyPr>
            <a:normAutofit/>
          </a:bodyPr>
          <a:lstStyle>
            <a:lvl1pPr marL="0" indent="0" algn="l">
              <a:buNone/>
              <a:defRPr sz="1600" baseline="0"/>
            </a:lvl1pPr>
          </a:lstStyle>
          <a:p>
            <a:pPr lvl="0"/>
            <a:r>
              <a:rPr lang="en-US"/>
              <a:t>Click to edit Presenter, Team</a:t>
            </a:r>
          </a:p>
        </p:txBody>
      </p:sp>
      <p:sp>
        <p:nvSpPr>
          <p:cNvPr id="7" name="Text Placeholder 11"/>
          <p:cNvSpPr>
            <a:spLocks noGrp="1"/>
          </p:cNvSpPr>
          <p:nvPr>
            <p:ph type="body" sz="quarter" idx="11" hasCustomPrompt="1"/>
          </p:nvPr>
        </p:nvSpPr>
        <p:spPr>
          <a:xfrm>
            <a:off x="389223" y="4337023"/>
            <a:ext cx="3683000" cy="369888"/>
          </a:xfrm>
        </p:spPr>
        <p:txBody>
          <a:bodyPr>
            <a:normAutofit/>
          </a:bodyPr>
          <a:lstStyle>
            <a:lvl1pPr marL="0" indent="0" algn="l">
              <a:buNone/>
              <a:defRPr sz="1600" baseline="0">
                <a:solidFill>
                  <a:schemeClr val="accent6"/>
                </a:solidFill>
              </a:defRPr>
            </a:lvl1pPr>
          </a:lstStyle>
          <a:p>
            <a:pPr lvl="0"/>
            <a:r>
              <a:rPr lang="en-US"/>
              <a:t>Click to edit Date</a:t>
            </a:r>
          </a:p>
        </p:txBody>
      </p:sp>
      <p:sp>
        <p:nvSpPr>
          <p:cNvPr id="10" name="Text Placeholder 8"/>
          <p:cNvSpPr>
            <a:spLocks noGrp="1"/>
          </p:cNvSpPr>
          <p:nvPr>
            <p:ph type="body" sz="quarter" idx="12" hasCustomPrompt="1"/>
          </p:nvPr>
        </p:nvSpPr>
        <p:spPr>
          <a:xfrm>
            <a:off x="389223" y="1908228"/>
            <a:ext cx="7324988" cy="744537"/>
          </a:xfrm>
        </p:spPr>
        <p:txBody>
          <a:bodyPr>
            <a:noAutofit/>
          </a:bodyPr>
          <a:lstStyle>
            <a:lvl1pPr marL="0" indent="0" algn="l">
              <a:buNone/>
              <a:defRPr sz="4000" b="1" baseline="0"/>
            </a:lvl1pPr>
          </a:lstStyle>
          <a:p>
            <a:pPr lvl="0"/>
            <a:r>
              <a:rPr lang="en-US"/>
              <a:t>Click to edit Master title style</a:t>
            </a:r>
          </a:p>
        </p:txBody>
      </p:sp>
      <p:sp>
        <p:nvSpPr>
          <p:cNvPr id="12" name="Text Placeholder 11"/>
          <p:cNvSpPr>
            <a:spLocks noGrp="1"/>
          </p:cNvSpPr>
          <p:nvPr>
            <p:ph type="body" sz="quarter" idx="13"/>
          </p:nvPr>
        </p:nvSpPr>
        <p:spPr>
          <a:xfrm>
            <a:off x="389223" y="2658575"/>
            <a:ext cx="6041582" cy="487849"/>
          </a:xfrm>
        </p:spPr>
        <p:txBody>
          <a:bodyPr/>
          <a:lstStyle>
            <a:lvl1pPr marL="0" indent="0" algn="l">
              <a:buNone/>
              <a:defRPr/>
            </a:lvl1pPr>
          </a:lstStyle>
          <a:p>
            <a:pPr lvl="0"/>
            <a:r>
              <a:rPr lang="en-US"/>
              <a:t>Click to edit Master text styles</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61" y="439651"/>
            <a:ext cx="971555" cy="582933"/>
          </a:xfrm>
          <a:prstGeom prst="rect">
            <a:avLst/>
          </a:prstGeom>
        </p:spPr>
      </p:pic>
      <p:sp>
        <p:nvSpPr>
          <p:cNvPr id="8" name="TextBox 7">
            <a:extLst>
              <a:ext uri="{FF2B5EF4-FFF2-40B4-BE49-F238E27FC236}">
                <a16:creationId xmlns:a16="http://schemas.microsoft.com/office/drawing/2014/main" id="{EA54D134-7645-4EE1-9AB9-E6DC160983D5}"/>
              </a:ext>
            </a:extLst>
          </p:cNvPr>
          <p:cNvSpPr txBox="1"/>
          <p:nvPr userDrawn="1"/>
        </p:nvSpPr>
        <p:spPr>
          <a:xfrm>
            <a:off x="489150" y="4802438"/>
            <a:ext cx="3027774" cy="107722"/>
          </a:xfrm>
          <a:prstGeom prst="rect">
            <a:avLst/>
          </a:prstGeom>
          <a:noFill/>
        </p:spPr>
        <p:txBody>
          <a:bodyPr wrap="square" lIns="0" tIns="0" rIns="0" bIns="0" rtlCol="0">
            <a:spAutoFit/>
          </a:bodyPr>
          <a:lstStyle/>
          <a:p>
            <a:r>
              <a:rPr lang="en-US" sz="700" b="0" i="0">
                <a:solidFill>
                  <a:schemeClr val="accent6">
                    <a:lumMod val="60000"/>
                    <a:lumOff val="40000"/>
                  </a:schemeClr>
                </a:solidFill>
                <a:latin typeface="Amazon Ember Regular" charset="0"/>
              </a:rPr>
              <a:t>© 2019, Amazon Web Services, Inc. or its Affiliates. All rights reserved.</a:t>
            </a:r>
          </a:p>
        </p:txBody>
      </p:sp>
    </p:spTree>
    <p:extLst>
      <p:ext uri="{BB962C8B-B14F-4D97-AF65-F5344CB8AC3E}">
        <p14:creationId xmlns:p14="http://schemas.microsoft.com/office/powerpoint/2010/main" val="245950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6.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3.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image" Target="../media/image2.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6.jpe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0592" y="282260"/>
            <a:ext cx="8205304" cy="85725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340592" y="1139510"/>
            <a:ext cx="8205304" cy="342374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3610987"/>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20" r:id="rId4"/>
    <p:sldLayoutId id="2147484021" r:id="rId5"/>
    <p:sldLayoutId id="2147484022" r:id="rId6"/>
    <p:sldLayoutId id="2147484023" r:id="rId7"/>
    <p:sldLayoutId id="2147484024" r:id="rId8"/>
    <p:sldLayoutId id="2147483991" r:id="rId9"/>
    <p:sldLayoutId id="2147483992" r:id="rId10"/>
    <p:sldLayoutId id="2147483993" r:id="rId11"/>
    <p:sldLayoutId id="2147483994" r:id="rId12"/>
    <p:sldLayoutId id="2147483997" r:id="rId13"/>
    <p:sldLayoutId id="2147484014" r:id="rId14"/>
    <p:sldLayoutId id="2147484015" r:id="rId15"/>
    <p:sldLayoutId id="2147484064" r:id="rId16"/>
    <p:sldLayoutId id="2147484065" r:id="rId17"/>
    <p:sldLayoutId id="2147484067" r:id="rId18"/>
  </p:sldLayoutIdLst>
  <p:txStyles>
    <p:titleStyle>
      <a:lvl1pPr algn="l" defTabSz="457200" rtl="0" eaLnBrk="1" latinLnBrk="0" hangingPunct="1">
        <a:spcBef>
          <a:spcPct val="0"/>
        </a:spcBef>
        <a:buNone/>
        <a:defRPr sz="2800" b="0" i="0" kern="1200">
          <a:solidFill>
            <a:schemeClr val="tx1"/>
          </a:solidFill>
          <a:latin typeface="Amazon Ember Regular" charset="0"/>
          <a:ea typeface="+mj-ea"/>
          <a:cs typeface="Amazon Ember Regular" charset="0"/>
        </a:defRPr>
      </a:lvl1pPr>
    </p:titleStyle>
    <p:bodyStyle>
      <a:lvl1pPr marL="0" indent="0" algn="l" defTabSz="457200" rtl="0" eaLnBrk="1" latinLnBrk="0" hangingPunct="1">
        <a:spcBef>
          <a:spcPct val="20000"/>
        </a:spcBef>
        <a:buFontTx/>
        <a:buNone/>
        <a:defRPr sz="2400" b="0" i="0" kern="1200">
          <a:solidFill>
            <a:srgbClr val="0E2735"/>
          </a:solidFill>
          <a:latin typeface="Amazon Ember Regular" charset="0"/>
          <a:ea typeface="+mn-ea"/>
          <a:cs typeface="Amazon Ember Regular" charset="0"/>
        </a:defRPr>
      </a:lvl1pPr>
      <a:lvl2pPr marL="742950" indent="-285750" algn="l" defTabSz="457200" rtl="0" eaLnBrk="1" latinLnBrk="0" hangingPunct="1">
        <a:spcBef>
          <a:spcPct val="20000"/>
        </a:spcBef>
        <a:buFont typeface="Arial"/>
        <a:buChar char="•"/>
        <a:defRPr sz="2000" b="0" i="0" kern="1200">
          <a:solidFill>
            <a:srgbClr val="0E2735"/>
          </a:solidFill>
          <a:latin typeface="Amazon Ember Regular" charset="0"/>
          <a:ea typeface="+mn-ea"/>
          <a:cs typeface="Amazon Ember Regular" charset="0"/>
        </a:defRPr>
      </a:lvl2pPr>
      <a:lvl3pPr marL="1143000" indent="-228600" algn="l" defTabSz="457200" rtl="0" eaLnBrk="1" latinLnBrk="0" hangingPunct="1">
        <a:spcBef>
          <a:spcPct val="20000"/>
        </a:spcBef>
        <a:buFont typeface="Arial"/>
        <a:buChar char="•"/>
        <a:defRPr sz="1800" b="0" i="0" kern="1200">
          <a:solidFill>
            <a:srgbClr val="0E2735"/>
          </a:solidFill>
          <a:latin typeface="Amazon Ember Regular" charset="0"/>
          <a:ea typeface="+mn-ea"/>
          <a:cs typeface="Amazon Ember Regular" charset="0"/>
        </a:defRPr>
      </a:lvl3pPr>
      <a:lvl4pPr marL="1600200" indent="-228600" algn="l" defTabSz="457200" rtl="0" eaLnBrk="1" latinLnBrk="0" hangingPunct="1">
        <a:spcBef>
          <a:spcPct val="20000"/>
        </a:spcBef>
        <a:buFont typeface="Arial"/>
        <a:buChar char="–"/>
        <a:defRPr sz="1600" b="0" i="0" kern="1200">
          <a:solidFill>
            <a:srgbClr val="0E2735"/>
          </a:solidFill>
          <a:latin typeface="Amazon Ember Regular" charset="0"/>
          <a:ea typeface="+mn-ea"/>
          <a:cs typeface="Amazon Ember Regular" charset="0"/>
        </a:defRPr>
      </a:lvl4pPr>
      <a:lvl5pPr marL="2057400" indent="-228600" algn="l" defTabSz="457200" rtl="0" eaLnBrk="1" latinLnBrk="0" hangingPunct="1">
        <a:spcBef>
          <a:spcPct val="20000"/>
        </a:spcBef>
        <a:buFont typeface="Arial"/>
        <a:buChar char="»"/>
        <a:defRPr sz="1600" b="0" i="0" kern="1200">
          <a:solidFill>
            <a:srgbClr val="0E2735"/>
          </a:solidFill>
          <a:latin typeface="Amazon Ember Regular" charset="0"/>
          <a:ea typeface="+mn-ea"/>
          <a:cs typeface="Amazon Ember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a:p>
        </p:txBody>
      </p:sp>
      <p:pic>
        <p:nvPicPr>
          <p:cNvPr id="11" name="Picture 10"/>
          <p:cNvPicPr>
            <a:picLocks noChangeAspect="1"/>
          </p:cNvPicPr>
          <p:nvPr/>
        </p:nvPicPr>
        <p:blipFill rotWithShape="1">
          <a:blip r:embed="rId13" cstate="print">
            <a:extLst>
              <a:ext uri="{28A0092B-C50C-407E-A947-70E740481C1C}">
                <a14:useLocalDpi xmlns:a14="http://schemas.microsoft.com/office/drawing/2010/main" val="0"/>
              </a:ext>
            </a:extLst>
          </a:blip>
          <a:srcRect r="-30239"/>
          <a:stretch/>
        </p:blipFill>
        <p:spPr>
          <a:xfrm>
            <a:off x="0" y="0"/>
            <a:ext cx="414338" cy="5143500"/>
          </a:xfrm>
          <a:prstGeom prst="rect">
            <a:avLst/>
          </a:prstGeom>
        </p:spPr>
      </p:pic>
      <p:pic>
        <p:nvPicPr>
          <p:cNvPr id="8" name="Picture 7">
            <a:extLst>
              <a:ext uri="{FF2B5EF4-FFF2-40B4-BE49-F238E27FC236}">
                <a16:creationId xmlns:a16="http://schemas.microsoft.com/office/drawing/2014/main" id="{D05B286F-BB74-4792-9D3E-BB6838E768C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68549" y="4699414"/>
            <a:ext cx="440655" cy="264393"/>
          </a:xfrm>
          <a:prstGeom prst="rect">
            <a:avLst/>
          </a:prstGeom>
        </p:spPr>
      </p:pic>
      <p:pic>
        <p:nvPicPr>
          <p:cNvPr id="9" name="Picture 8">
            <a:extLst>
              <a:ext uri="{FF2B5EF4-FFF2-40B4-BE49-F238E27FC236}">
                <a16:creationId xmlns:a16="http://schemas.microsoft.com/office/drawing/2014/main" id="{1665A917-12E0-4277-9897-FD521F40261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297347" y="4628612"/>
            <a:ext cx="662643" cy="317798"/>
          </a:xfrm>
          <a:prstGeom prst="rect">
            <a:avLst/>
          </a:prstGeom>
        </p:spPr>
      </p:pic>
      <p:cxnSp>
        <p:nvCxnSpPr>
          <p:cNvPr id="10" name="Straight Connector 9">
            <a:extLst>
              <a:ext uri="{FF2B5EF4-FFF2-40B4-BE49-F238E27FC236}">
                <a16:creationId xmlns:a16="http://schemas.microsoft.com/office/drawing/2014/main" id="{C98160E4-3AF3-4565-B62E-D9608DAD95D3}"/>
              </a:ext>
            </a:extLst>
          </p:cNvPr>
          <p:cNvCxnSpPr/>
          <p:nvPr userDrawn="1"/>
        </p:nvCxnSpPr>
        <p:spPr>
          <a:xfrm>
            <a:off x="8161714" y="4628612"/>
            <a:ext cx="0" cy="365604"/>
          </a:xfrm>
          <a:prstGeom prst="line">
            <a:avLst/>
          </a:prstGeom>
          <a:ln w="12700">
            <a:solidFill>
              <a:srgbClr val="6D6E6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4645978"/>
      </p:ext>
    </p:extLst>
  </p:cSld>
  <p:clrMap bg1="lt1" tx1="dk1" bg2="lt2" tx2="dk2" accent1="accent1" accent2="accent2" accent3="accent3" accent4="accent4" accent5="accent5" accent6="accent6" hlink="hlink" folHlink="folHlink"/>
  <p:sldLayoutIdLst>
    <p:sldLayoutId id="2147484026" r:id="rId1"/>
    <p:sldLayoutId id="2147484029" r:id="rId2"/>
    <p:sldLayoutId id="2147484030" r:id="rId3"/>
    <p:sldLayoutId id="2147484031" r:id="rId4"/>
    <p:sldLayoutId id="2147484032" r:id="rId5"/>
    <p:sldLayoutId id="2147484033" r:id="rId6"/>
    <p:sldLayoutId id="2147484036" r:id="rId7"/>
    <p:sldLayoutId id="2147484037" r:id="rId8"/>
    <p:sldLayoutId id="2147484039" r:id="rId9"/>
    <p:sldLayoutId id="2147484040" r:id="rId10"/>
    <p:sldLayoutId id="214748404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a:t>First level bullet (18pt)</a:t>
            </a:r>
          </a:p>
          <a:p>
            <a:pPr lvl="1"/>
            <a:r>
              <a:rPr lang="en-US"/>
              <a:t>Second level bullet (14pt)</a:t>
            </a:r>
          </a:p>
          <a:p>
            <a:pPr lvl="2"/>
            <a:r>
              <a:rPr lang="en-US"/>
              <a:t>Third level bullet (12pt)</a:t>
            </a:r>
          </a:p>
          <a:p>
            <a:pPr lvl="3"/>
            <a:r>
              <a:rPr lang="en-US"/>
              <a:t>Fourth level (11pt)</a:t>
            </a:r>
          </a:p>
          <a:p>
            <a:pPr lvl="4"/>
            <a:r>
              <a:rPr lang="en-US"/>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a:p>
        </p:txBody>
      </p:sp>
      <p:pic>
        <p:nvPicPr>
          <p:cNvPr id="11" name="Picture 10"/>
          <p:cNvPicPr>
            <a:picLocks noChangeAspect="1"/>
          </p:cNvPicPr>
          <p:nvPr/>
        </p:nvPicPr>
        <p:blipFill rotWithShape="1">
          <a:blip r:embed="rId20" cstate="print">
            <a:extLst>
              <a:ext uri="{28A0092B-C50C-407E-A947-70E740481C1C}">
                <a14:useLocalDpi xmlns:a14="http://schemas.microsoft.com/office/drawing/2010/main" val="0"/>
              </a:ext>
            </a:extLst>
          </a:blip>
          <a:srcRect r="-30239"/>
          <a:stretch/>
        </p:blipFill>
        <p:spPr>
          <a:xfrm>
            <a:off x="0" y="0"/>
            <a:ext cx="414338" cy="5143500"/>
          </a:xfrm>
          <a:prstGeom prst="rect">
            <a:avLst/>
          </a:prstGeom>
        </p:spPr>
      </p:pic>
      <p:pic>
        <p:nvPicPr>
          <p:cNvPr id="8" name="Picture 7">
            <a:extLst>
              <a:ext uri="{FF2B5EF4-FFF2-40B4-BE49-F238E27FC236}">
                <a16:creationId xmlns:a16="http://schemas.microsoft.com/office/drawing/2014/main" id="{D05B286F-BB74-4792-9D3E-BB6838E768C5}"/>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568549" y="4699414"/>
            <a:ext cx="440655" cy="264393"/>
          </a:xfrm>
          <a:prstGeom prst="rect">
            <a:avLst/>
          </a:prstGeom>
        </p:spPr>
      </p:pic>
      <p:pic>
        <p:nvPicPr>
          <p:cNvPr id="9" name="Picture 8">
            <a:extLst>
              <a:ext uri="{FF2B5EF4-FFF2-40B4-BE49-F238E27FC236}">
                <a16:creationId xmlns:a16="http://schemas.microsoft.com/office/drawing/2014/main" id="{1665A917-12E0-4277-9897-FD521F402612}"/>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8297347" y="4628612"/>
            <a:ext cx="662643" cy="317798"/>
          </a:xfrm>
          <a:prstGeom prst="rect">
            <a:avLst/>
          </a:prstGeom>
        </p:spPr>
      </p:pic>
      <p:cxnSp>
        <p:nvCxnSpPr>
          <p:cNvPr id="10" name="Straight Connector 9">
            <a:extLst>
              <a:ext uri="{FF2B5EF4-FFF2-40B4-BE49-F238E27FC236}">
                <a16:creationId xmlns:a16="http://schemas.microsoft.com/office/drawing/2014/main" id="{C98160E4-3AF3-4565-B62E-D9608DAD95D3}"/>
              </a:ext>
            </a:extLst>
          </p:cNvPr>
          <p:cNvCxnSpPr/>
          <p:nvPr userDrawn="1"/>
        </p:nvCxnSpPr>
        <p:spPr>
          <a:xfrm>
            <a:off x="8161714" y="4628612"/>
            <a:ext cx="0" cy="365604"/>
          </a:xfrm>
          <a:prstGeom prst="line">
            <a:avLst/>
          </a:prstGeom>
          <a:ln w="12700">
            <a:solidFill>
              <a:srgbClr val="6D6E6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6084084"/>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3565247663"/>
              </p:ext>
            </p:extLst>
          </p:nvPr>
        </p:nvGraphicFramePr>
        <p:xfrm>
          <a:off x="427325" y="1012780"/>
          <a:ext cx="8569888" cy="3190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352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ckTemplate-AWS">
  <a:themeElements>
    <a:clrScheme name="Custom 2">
      <a:dk1>
        <a:srgbClr val="1D516C"/>
      </a:dk1>
      <a:lt1>
        <a:srgbClr val="FFFFFF"/>
      </a:lt1>
      <a:dk2>
        <a:srgbClr val="1D516C"/>
      </a:dk2>
      <a:lt2>
        <a:srgbClr val="F8F8F8"/>
      </a:lt2>
      <a:accent1>
        <a:srgbClr val="00B050"/>
      </a:accent1>
      <a:accent2>
        <a:srgbClr val="00A1C9"/>
      </a:accent2>
      <a:accent3>
        <a:srgbClr val="007DBC"/>
      </a:accent3>
      <a:accent4>
        <a:srgbClr val="92D050"/>
      </a:accent4>
      <a:accent5>
        <a:srgbClr val="EB5F07"/>
      </a:accent5>
      <a:accent6>
        <a:srgbClr val="545B64"/>
      </a:accent6>
      <a:hlink>
        <a:srgbClr val="FD7E45"/>
      </a:hlink>
      <a:folHlink>
        <a:srgbClr val="0069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50000"/>
          </a:schemeClr>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WS_Deck_Template.potx" id="{956C5B2E-0233-4212-9383-50A039694C0C}" vid="{0176EEA5-D87D-4097-B356-86DC884F4541}"/>
    </a:ext>
  </a:extLst>
</a:theme>
</file>

<file path=ppt/theme/theme2.xml><?xml version="1.0" encoding="utf-8"?>
<a:theme xmlns:a="http://schemas.openxmlformats.org/drawingml/2006/main" name="SUSE_16x9_Template_2016 v7_ks">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Presentation1" id="{661C8A9E-3C4D-4F1D-8770-0106827CA6DE}" vid="{35920370-721E-4F86-A5E1-1DBB31FB7B3F}"/>
    </a:ext>
  </a:extLst>
</a:theme>
</file>

<file path=ppt/theme/theme3.xml><?xml version="1.0" encoding="utf-8"?>
<a:theme xmlns:a="http://schemas.openxmlformats.org/drawingml/2006/main" name="SUSE_16x9_Template_2016 v7_ks">
  <a:themeElements>
    <a:clrScheme name="Custom 4">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FD9A2B"/>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Presentation1" id="{661C8A9E-3C4D-4F1D-8770-0106827CA6DE}" vid="{35920370-721E-4F86-A5E1-1DBB31FB7B3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6A3D6C04DFD740953BA1B2B9E62D60" ma:contentTypeVersion="0" ma:contentTypeDescription="Create a new document." ma:contentTypeScope="" ma:versionID="26617cd14cd3af163c0e97ff614e520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1A3258A-222C-4488-825E-7520D001F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05B35A6-8B52-46A5-AE45-B98C6459DC10}">
  <ds:schemaRefs>
    <ds:schemaRef ds:uri="http://schemas.microsoft.com/sharepoint/v3/contenttype/forms"/>
  </ds:schemaRefs>
</ds:datastoreItem>
</file>

<file path=customXml/itemProps3.xml><?xml version="1.0" encoding="utf-8"?>
<ds:datastoreItem xmlns:ds="http://schemas.openxmlformats.org/officeDocument/2006/customXml" ds:itemID="{C597C89A-FD0C-431E-81F6-90225B937683}">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AWS-Deck-Template-Dark</Template>
  <TotalTime>0</TotalTime>
  <Words>3389</Words>
  <Application>Microsoft Office PowerPoint</Application>
  <PresentationFormat>On-screen Show (16:9)</PresentationFormat>
  <Paragraphs>550</Paragraphs>
  <Slides>1</Slides>
  <Notes>1</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DeckTemplate-AWS</vt:lpstr>
      <vt:lpstr>SUSE_16x9_Template_2016 v7_ks</vt:lpstr>
      <vt:lpstr>SUSE_16x9_Template_2016 v7_ks</vt:lpstr>
      <vt:lpstr>PowerPoint Presentation</vt:lpstr>
    </vt:vector>
  </TitlesOfParts>
  <Manager/>
  <Company>Amazon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GuardDuty Sales First Call Deck</dc:subject>
  <dc:creator>Paul Lynch &amp; Team</dc:creator>
  <cp:keywords/>
  <dc:description/>
  <cp:lastModifiedBy>Eamonn Colman</cp:lastModifiedBy>
  <cp:revision>66</cp:revision>
  <cp:lastPrinted>2019-02-06T01:13:45Z</cp:lastPrinted>
  <dcterms:created xsi:type="dcterms:W3CDTF">2016-10-31T14:45:46Z</dcterms:created>
  <dcterms:modified xsi:type="dcterms:W3CDTF">2020-06-21T22:46:17Z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0x010100D26A3D6C04DFD740953BA1B2B9E62D60</vt:lpwstr>
  </property>
</Properties>
</file>