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81" r:id="rId1"/>
  </p:sldMasterIdLst>
  <p:notesMasterIdLst>
    <p:notesMasterId r:id="rId4"/>
  </p:notesMasterIdLst>
  <p:handoutMasterIdLst>
    <p:handoutMasterId r:id="rId5"/>
  </p:handoutMasterIdLst>
  <p:sldIdLst>
    <p:sldId id="532" r:id="rId2"/>
    <p:sldId id="531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orient="horz" pos="867" userDrawn="1">
          <p15:clr>
            <a:srgbClr val="A4A3A4"/>
          </p15:clr>
        </p15:guide>
        <p15:guide id="5" orient="horz" pos="1139" userDrawn="1">
          <p15:clr>
            <a:srgbClr val="A4A3A4"/>
          </p15:clr>
        </p15:guide>
        <p15:guide id="6" pos="302" userDrawn="1">
          <p15:clr>
            <a:srgbClr val="A4A3A4"/>
          </p15:clr>
        </p15:guide>
        <p15:guide id="7" pos="6562" userDrawn="1">
          <p15:clr>
            <a:srgbClr val="A4A3A4"/>
          </p15:clr>
        </p15:guide>
        <p15:guide id="8" orient="horz" pos="37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A78"/>
    <a:srgbClr val="0C322C"/>
    <a:srgbClr val="FF6A52"/>
    <a:srgbClr val="F7F7F7"/>
    <a:srgbClr val="FF8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037312-5982-C9C7-87C2-99E514403A81}" v="109" dt="2020-06-21T10:11:55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87"/>
    <p:restoredTop sz="94681"/>
  </p:normalViewPr>
  <p:slideViewPr>
    <p:cSldViewPr snapToGrid="0" snapToObjects="1" showGuides="1">
      <p:cViewPr varScale="1">
        <p:scale>
          <a:sx n="80" d="100"/>
          <a:sy n="80" d="100"/>
        </p:scale>
        <p:origin x="102" y="750"/>
      </p:cViewPr>
      <p:guideLst>
        <p:guide orient="horz" pos="2162"/>
        <p:guide pos="3840"/>
        <p:guide/>
        <p:guide orient="horz" pos="867"/>
        <p:guide orient="horz" pos="1139"/>
        <p:guide pos="302"/>
        <p:guide pos="6562"/>
        <p:guide orient="horz" pos="3748"/>
      </p:guideLst>
    </p:cSldViewPr>
  </p:slideViewPr>
  <p:outlineViewPr>
    <p:cViewPr>
      <p:scale>
        <a:sx n="33" d="100"/>
        <a:sy n="33" d="100"/>
      </p:scale>
      <p:origin x="0" y="-975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 showGuides="1">
      <p:cViewPr varScale="1">
        <p:scale>
          <a:sx n="171" d="100"/>
          <a:sy n="171" d="100"/>
        </p:scale>
        <p:origin x="655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B2CD0FC-81E0-8448-8A3D-A9814784D7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70E32D5-08FA-8548-BE3C-9D78A7FA6C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9302C1-DB0E-444B-8761-BCD68366F6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7638B-14E5-CA41-B543-FC67B20D47E1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EDE34E7-A997-7642-99DB-D14C75D0DC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619ED-6A59-0146-9868-4DF0DEA74146}" type="datetimeFigureOut">
              <a:rPr lang="de-DE" smtClean="0"/>
              <a:t>21.06.2020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7897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175E3-D5CF-2042-8709-2F0BA8F8751D}" type="datetimeFigureOut">
              <a:rPr lang="de-DE" smtClean="0"/>
              <a:t>21.06.2020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2ACC1-0918-6343-BFB9-8D2B644C02E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36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5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60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0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3D067E7-E9BE-41D3-A89B-832B42551E4D}"/>
              </a:ext>
            </a:extLst>
          </p:cNvPr>
          <p:cNvSpPr/>
          <p:nvPr userDrawn="1"/>
        </p:nvSpPr>
        <p:spPr>
          <a:xfrm>
            <a:off x="0" y="-1"/>
            <a:ext cx="12192000" cy="574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Rechteck: diagonal liegende Ecken abgerundet 14">
            <a:extLst>
              <a:ext uri="{FF2B5EF4-FFF2-40B4-BE49-F238E27FC236}">
                <a16:creationId xmlns:a16="http://schemas.microsoft.com/office/drawing/2014/main" id="{0153E685-02E4-4406-8EFC-E661891C528F}"/>
              </a:ext>
            </a:extLst>
          </p:cNvPr>
          <p:cNvSpPr/>
          <p:nvPr userDrawn="1"/>
        </p:nvSpPr>
        <p:spPr>
          <a:xfrm>
            <a:off x="-4356" y="1141413"/>
            <a:ext cx="4657394" cy="3075412"/>
          </a:xfrm>
          <a:custGeom>
            <a:avLst/>
            <a:gdLst>
              <a:gd name="connsiteX0" fmla="*/ 0 w 1349375"/>
              <a:gd name="connsiteY0" fmla="*/ 0 h 972521"/>
              <a:gd name="connsiteX1" fmla="*/ 1106488 w 1349375"/>
              <a:gd name="connsiteY1" fmla="*/ 0 h 972521"/>
              <a:gd name="connsiteX2" fmla="*/ 1349375 w 1349375"/>
              <a:gd name="connsiteY2" fmla="*/ 242887 h 972521"/>
              <a:gd name="connsiteX3" fmla="*/ 1349375 w 1349375"/>
              <a:gd name="connsiteY3" fmla="*/ 972521 h 972521"/>
              <a:gd name="connsiteX4" fmla="*/ 1349375 w 1349375"/>
              <a:gd name="connsiteY4" fmla="*/ 972521 h 972521"/>
              <a:gd name="connsiteX5" fmla="*/ 242887 w 1349375"/>
              <a:gd name="connsiteY5" fmla="*/ 972521 h 972521"/>
              <a:gd name="connsiteX6" fmla="*/ 0 w 1349375"/>
              <a:gd name="connsiteY6" fmla="*/ 729634 h 972521"/>
              <a:gd name="connsiteX7" fmla="*/ 0 w 1349375"/>
              <a:gd name="connsiteY7" fmla="*/ 0 h 972521"/>
              <a:gd name="connsiteX8" fmla="*/ 0 w 1349375"/>
              <a:gd name="connsiteY8" fmla="*/ 0 h 972521"/>
              <a:gd name="connsiteX0" fmla="*/ 0 w 1349375"/>
              <a:gd name="connsiteY0" fmla="*/ 0 h 972521"/>
              <a:gd name="connsiteX1" fmla="*/ 1106488 w 1349375"/>
              <a:gd name="connsiteY1" fmla="*/ 0 h 972521"/>
              <a:gd name="connsiteX2" fmla="*/ 1349375 w 1349375"/>
              <a:gd name="connsiteY2" fmla="*/ 242887 h 972521"/>
              <a:gd name="connsiteX3" fmla="*/ 1349375 w 1349375"/>
              <a:gd name="connsiteY3" fmla="*/ 972521 h 972521"/>
              <a:gd name="connsiteX4" fmla="*/ 1349375 w 1349375"/>
              <a:gd name="connsiteY4" fmla="*/ 972521 h 972521"/>
              <a:gd name="connsiteX5" fmla="*/ 0 w 1349375"/>
              <a:gd name="connsiteY5" fmla="*/ 729634 h 972521"/>
              <a:gd name="connsiteX6" fmla="*/ 0 w 1349375"/>
              <a:gd name="connsiteY6" fmla="*/ 0 h 972521"/>
              <a:gd name="connsiteX7" fmla="*/ 0 w 1349375"/>
              <a:gd name="connsiteY7" fmla="*/ 0 h 972521"/>
              <a:gd name="connsiteX0" fmla="*/ 0 w 1349375"/>
              <a:gd name="connsiteY0" fmla="*/ 729634 h 972521"/>
              <a:gd name="connsiteX1" fmla="*/ 0 w 1349375"/>
              <a:gd name="connsiteY1" fmla="*/ 0 h 972521"/>
              <a:gd name="connsiteX2" fmla="*/ 0 w 1349375"/>
              <a:gd name="connsiteY2" fmla="*/ 0 h 972521"/>
              <a:gd name="connsiteX3" fmla="*/ 1106488 w 1349375"/>
              <a:gd name="connsiteY3" fmla="*/ 0 h 972521"/>
              <a:gd name="connsiteX4" fmla="*/ 1349375 w 1349375"/>
              <a:gd name="connsiteY4" fmla="*/ 242887 h 972521"/>
              <a:gd name="connsiteX5" fmla="*/ 1349375 w 1349375"/>
              <a:gd name="connsiteY5" fmla="*/ 972521 h 972521"/>
              <a:gd name="connsiteX6" fmla="*/ 1349375 w 1349375"/>
              <a:gd name="connsiteY6" fmla="*/ 972521 h 972521"/>
              <a:gd name="connsiteX7" fmla="*/ 91440 w 1349375"/>
              <a:gd name="connsiteY7" fmla="*/ 821074 h 972521"/>
              <a:gd name="connsiteX0" fmla="*/ 0 w 1349375"/>
              <a:gd name="connsiteY0" fmla="*/ 729634 h 972521"/>
              <a:gd name="connsiteX1" fmla="*/ 0 w 1349375"/>
              <a:gd name="connsiteY1" fmla="*/ 0 h 972521"/>
              <a:gd name="connsiteX2" fmla="*/ 0 w 1349375"/>
              <a:gd name="connsiteY2" fmla="*/ 0 h 972521"/>
              <a:gd name="connsiteX3" fmla="*/ 1106488 w 1349375"/>
              <a:gd name="connsiteY3" fmla="*/ 0 h 972521"/>
              <a:gd name="connsiteX4" fmla="*/ 1349375 w 1349375"/>
              <a:gd name="connsiteY4" fmla="*/ 242887 h 972521"/>
              <a:gd name="connsiteX5" fmla="*/ 1349375 w 1349375"/>
              <a:gd name="connsiteY5" fmla="*/ 972521 h 972521"/>
              <a:gd name="connsiteX6" fmla="*/ 1349375 w 1349375"/>
              <a:gd name="connsiteY6" fmla="*/ 972521 h 972521"/>
              <a:gd name="connsiteX0" fmla="*/ 0 w 1349375"/>
              <a:gd name="connsiteY0" fmla="*/ 0 h 972521"/>
              <a:gd name="connsiteX1" fmla="*/ 0 w 1349375"/>
              <a:gd name="connsiteY1" fmla="*/ 0 h 972521"/>
              <a:gd name="connsiteX2" fmla="*/ 1106488 w 1349375"/>
              <a:gd name="connsiteY2" fmla="*/ 0 h 972521"/>
              <a:gd name="connsiteX3" fmla="*/ 1349375 w 1349375"/>
              <a:gd name="connsiteY3" fmla="*/ 242887 h 972521"/>
              <a:gd name="connsiteX4" fmla="*/ 1349375 w 1349375"/>
              <a:gd name="connsiteY4" fmla="*/ 972521 h 972521"/>
              <a:gd name="connsiteX5" fmla="*/ 1349375 w 1349375"/>
              <a:gd name="connsiteY5" fmla="*/ 972521 h 972521"/>
              <a:gd name="connsiteX0" fmla="*/ 5166765 w 6516140"/>
              <a:gd name="connsiteY0" fmla="*/ 8093 h 980614"/>
              <a:gd name="connsiteX1" fmla="*/ 0 w 6516140"/>
              <a:gd name="connsiteY1" fmla="*/ 0 h 980614"/>
              <a:gd name="connsiteX2" fmla="*/ 6273253 w 6516140"/>
              <a:gd name="connsiteY2" fmla="*/ 8093 h 980614"/>
              <a:gd name="connsiteX3" fmla="*/ 6516140 w 6516140"/>
              <a:gd name="connsiteY3" fmla="*/ 250980 h 980614"/>
              <a:gd name="connsiteX4" fmla="*/ 6516140 w 6516140"/>
              <a:gd name="connsiteY4" fmla="*/ 980614 h 980614"/>
              <a:gd name="connsiteX5" fmla="*/ 6516140 w 6516140"/>
              <a:gd name="connsiteY5" fmla="*/ 980614 h 980614"/>
              <a:gd name="connsiteX0" fmla="*/ 5166765 w 7155410"/>
              <a:gd name="connsiteY0" fmla="*/ 8093 h 1878830"/>
              <a:gd name="connsiteX1" fmla="*/ 0 w 7155410"/>
              <a:gd name="connsiteY1" fmla="*/ 0 h 1878830"/>
              <a:gd name="connsiteX2" fmla="*/ 6273253 w 7155410"/>
              <a:gd name="connsiteY2" fmla="*/ 8093 h 1878830"/>
              <a:gd name="connsiteX3" fmla="*/ 6516140 w 7155410"/>
              <a:gd name="connsiteY3" fmla="*/ 250980 h 1878830"/>
              <a:gd name="connsiteX4" fmla="*/ 6516140 w 7155410"/>
              <a:gd name="connsiteY4" fmla="*/ 980614 h 1878830"/>
              <a:gd name="connsiteX5" fmla="*/ 7155410 w 7155410"/>
              <a:gd name="connsiteY5" fmla="*/ 1878830 h 1878830"/>
              <a:gd name="connsiteX0" fmla="*/ 5166765 w 6516140"/>
              <a:gd name="connsiteY0" fmla="*/ 8093 h 980614"/>
              <a:gd name="connsiteX1" fmla="*/ 0 w 6516140"/>
              <a:gd name="connsiteY1" fmla="*/ 0 h 980614"/>
              <a:gd name="connsiteX2" fmla="*/ 6273253 w 6516140"/>
              <a:gd name="connsiteY2" fmla="*/ 8093 h 980614"/>
              <a:gd name="connsiteX3" fmla="*/ 6516140 w 6516140"/>
              <a:gd name="connsiteY3" fmla="*/ 250980 h 980614"/>
              <a:gd name="connsiteX4" fmla="*/ 6516140 w 6516140"/>
              <a:gd name="connsiteY4" fmla="*/ 980614 h 980614"/>
              <a:gd name="connsiteX0" fmla="*/ 5166765 w 6516140"/>
              <a:gd name="connsiteY0" fmla="*/ 8093 h 1334575"/>
              <a:gd name="connsiteX1" fmla="*/ 0 w 6516140"/>
              <a:gd name="connsiteY1" fmla="*/ 0 h 1334575"/>
              <a:gd name="connsiteX2" fmla="*/ 6273253 w 6516140"/>
              <a:gd name="connsiteY2" fmla="*/ 8093 h 1334575"/>
              <a:gd name="connsiteX3" fmla="*/ 6516140 w 6516140"/>
              <a:gd name="connsiteY3" fmla="*/ 250980 h 1334575"/>
              <a:gd name="connsiteX4" fmla="*/ 6516140 w 6516140"/>
              <a:gd name="connsiteY4" fmla="*/ 1334575 h 1334575"/>
              <a:gd name="connsiteX0" fmla="*/ 5157690 w 6516140"/>
              <a:gd name="connsiteY0" fmla="*/ 180536 h 1334575"/>
              <a:gd name="connsiteX1" fmla="*/ 0 w 6516140"/>
              <a:gd name="connsiteY1" fmla="*/ 0 h 1334575"/>
              <a:gd name="connsiteX2" fmla="*/ 6273253 w 6516140"/>
              <a:gd name="connsiteY2" fmla="*/ 8093 h 1334575"/>
              <a:gd name="connsiteX3" fmla="*/ 6516140 w 6516140"/>
              <a:gd name="connsiteY3" fmla="*/ 250980 h 1334575"/>
              <a:gd name="connsiteX4" fmla="*/ 6516140 w 6516140"/>
              <a:gd name="connsiteY4" fmla="*/ 1334575 h 1334575"/>
              <a:gd name="connsiteX0" fmla="*/ 0 w 6516140"/>
              <a:gd name="connsiteY0" fmla="*/ 0 h 1334575"/>
              <a:gd name="connsiteX1" fmla="*/ 6273253 w 6516140"/>
              <a:gd name="connsiteY1" fmla="*/ 8093 h 1334575"/>
              <a:gd name="connsiteX2" fmla="*/ 6516140 w 6516140"/>
              <a:gd name="connsiteY2" fmla="*/ 250980 h 1334575"/>
              <a:gd name="connsiteX3" fmla="*/ 6516140 w 6516140"/>
              <a:gd name="connsiteY3" fmla="*/ 1334575 h 1334575"/>
              <a:gd name="connsiteX0" fmla="*/ 0 w 3283066"/>
              <a:gd name="connsiteY0" fmla="*/ 0 h 1329442"/>
              <a:gd name="connsiteX1" fmla="*/ 3040179 w 3283066"/>
              <a:gd name="connsiteY1" fmla="*/ 2960 h 1329442"/>
              <a:gd name="connsiteX2" fmla="*/ 3283066 w 3283066"/>
              <a:gd name="connsiteY2" fmla="*/ 245847 h 1329442"/>
              <a:gd name="connsiteX3" fmla="*/ 3283066 w 3283066"/>
              <a:gd name="connsiteY3" fmla="*/ 1329442 h 1329442"/>
              <a:gd name="connsiteX0" fmla="*/ 0 w 1534973"/>
              <a:gd name="connsiteY0" fmla="*/ 0 h 1328158"/>
              <a:gd name="connsiteX1" fmla="*/ 1292086 w 1534973"/>
              <a:gd name="connsiteY1" fmla="*/ 1676 h 1328158"/>
              <a:gd name="connsiteX2" fmla="*/ 1534973 w 1534973"/>
              <a:gd name="connsiteY2" fmla="*/ 244563 h 1328158"/>
              <a:gd name="connsiteX3" fmla="*/ 1534973 w 1534973"/>
              <a:gd name="connsiteY3" fmla="*/ 1328158 h 1328158"/>
              <a:gd name="connsiteX0" fmla="*/ 0 w 3516939"/>
              <a:gd name="connsiteY0" fmla="*/ 0 h 1328158"/>
              <a:gd name="connsiteX1" fmla="*/ 3274052 w 3516939"/>
              <a:gd name="connsiteY1" fmla="*/ 1676 h 1328158"/>
              <a:gd name="connsiteX2" fmla="*/ 3516939 w 3516939"/>
              <a:gd name="connsiteY2" fmla="*/ 244563 h 1328158"/>
              <a:gd name="connsiteX3" fmla="*/ 3516939 w 3516939"/>
              <a:gd name="connsiteY3" fmla="*/ 1328158 h 1328158"/>
              <a:gd name="connsiteX0" fmla="*/ 0 w 3516939"/>
              <a:gd name="connsiteY0" fmla="*/ 0 h 2322337"/>
              <a:gd name="connsiteX1" fmla="*/ 3274052 w 3516939"/>
              <a:gd name="connsiteY1" fmla="*/ 1676 h 2322337"/>
              <a:gd name="connsiteX2" fmla="*/ 3516939 w 3516939"/>
              <a:gd name="connsiteY2" fmla="*/ 244563 h 2322337"/>
              <a:gd name="connsiteX3" fmla="*/ 3513742 w 3516939"/>
              <a:gd name="connsiteY3" fmla="*/ 2322337 h 2322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6939" h="2322337">
                <a:moveTo>
                  <a:pt x="0" y="0"/>
                </a:moveTo>
                <a:lnTo>
                  <a:pt x="3274052" y="1676"/>
                </a:lnTo>
                <a:cubicBezTo>
                  <a:pt x="3408195" y="1676"/>
                  <a:pt x="3516939" y="110420"/>
                  <a:pt x="3516939" y="244563"/>
                </a:cubicBezTo>
                <a:cubicBezTo>
                  <a:pt x="3515873" y="937154"/>
                  <a:pt x="3514808" y="1629746"/>
                  <a:pt x="3513742" y="2322337"/>
                </a:cubicBezTo>
              </a:path>
            </a:pathLst>
          </a:custGeom>
          <a:noFill/>
          <a:ln w="1270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8" name="Rechteck: diagonal liegende Ecken abgerundet 14">
            <a:extLst>
              <a:ext uri="{FF2B5EF4-FFF2-40B4-BE49-F238E27FC236}">
                <a16:creationId xmlns:a16="http://schemas.microsoft.com/office/drawing/2014/main" id="{E6F51DB0-8261-4A33-849A-DF7B52811E03}"/>
              </a:ext>
            </a:extLst>
          </p:cNvPr>
          <p:cNvSpPr/>
          <p:nvPr userDrawn="1"/>
        </p:nvSpPr>
        <p:spPr>
          <a:xfrm rot="10800000">
            <a:off x="4641887" y="4209255"/>
            <a:ext cx="7558431" cy="689615"/>
          </a:xfrm>
          <a:custGeom>
            <a:avLst/>
            <a:gdLst>
              <a:gd name="connsiteX0" fmla="*/ 0 w 1349375"/>
              <a:gd name="connsiteY0" fmla="*/ 0 h 972521"/>
              <a:gd name="connsiteX1" fmla="*/ 1106488 w 1349375"/>
              <a:gd name="connsiteY1" fmla="*/ 0 h 972521"/>
              <a:gd name="connsiteX2" fmla="*/ 1349375 w 1349375"/>
              <a:gd name="connsiteY2" fmla="*/ 242887 h 972521"/>
              <a:gd name="connsiteX3" fmla="*/ 1349375 w 1349375"/>
              <a:gd name="connsiteY3" fmla="*/ 972521 h 972521"/>
              <a:gd name="connsiteX4" fmla="*/ 1349375 w 1349375"/>
              <a:gd name="connsiteY4" fmla="*/ 972521 h 972521"/>
              <a:gd name="connsiteX5" fmla="*/ 242887 w 1349375"/>
              <a:gd name="connsiteY5" fmla="*/ 972521 h 972521"/>
              <a:gd name="connsiteX6" fmla="*/ 0 w 1349375"/>
              <a:gd name="connsiteY6" fmla="*/ 729634 h 972521"/>
              <a:gd name="connsiteX7" fmla="*/ 0 w 1349375"/>
              <a:gd name="connsiteY7" fmla="*/ 0 h 972521"/>
              <a:gd name="connsiteX8" fmla="*/ 0 w 1349375"/>
              <a:gd name="connsiteY8" fmla="*/ 0 h 972521"/>
              <a:gd name="connsiteX0" fmla="*/ 0 w 1349375"/>
              <a:gd name="connsiteY0" fmla="*/ 0 h 972521"/>
              <a:gd name="connsiteX1" fmla="*/ 1106488 w 1349375"/>
              <a:gd name="connsiteY1" fmla="*/ 0 h 972521"/>
              <a:gd name="connsiteX2" fmla="*/ 1349375 w 1349375"/>
              <a:gd name="connsiteY2" fmla="*/ 242887 h 972521"/>
              <a:gd name="connsiteX3" fmla="*/ 1349375 w 1349375"/>
              <a:gd name="connsiteY3" fmla="*/ 972521 h 972521"/>
              <a:gd name="connsiteX4" fmla="*/ 1349375 w 1349375"/>
              <a:gd name="connsiteY4" fmla="*/ 972521 h 972521"/>
              <a:gd name="connsiteX5" fmla="*/ 0 w 1349375"/>
              <a:gd name="connsiteY5" fmla="*/ 729634 h 972521"/>
              <a:gd name="connsiteX6" fmla="*/ 0 w 1349375"/>
              <a:gd name="connsiteY6" fmla="*/ 0 h 972521"/>
              <a:gd name="connsiteX7" fmla="*/ 0 w 1349375"/>
              <a:gd name="connsiteY7" fmla="*/ 0 h 972521"/>
              <a:gd name="connsiteX0" fmla="*/ 0 w 1349375"/>
              <a:gd name="connsiteY0" fmla="*/ 729634 h 972521"/>
              <a:gd name="connsiteX1" fmla="*/ 0 w 1349375"/>
              <a:gd name="connsiteY1" fmla="*/ 0 h 972521"/>
              <a:gd name="connsiteX2" fmla="*/ 0 w 1349375"/>
              <a:gd name="connsiteY2" fmla="*/ 0 h 972521"/>
              <a:gd name="connsiteX3" fmla="*/ 1106488 w 1349375"/>
              <a:gd name="connsiteY3" fmla="*/ 0 h 972521"/>
              <a:gd name="connsiteX4" fmla="*/ 1349375 w 1349375"/>
              <a:gd name="connsiteY4" fmla="*/ 242887 h 972521"/>
              <a:gd name="connsiteX5" fmla="*/ 1349375 w 1349375"/>
              <a:gd name="connsiteY5" fmla="*/ 972521 h 972521"/>
              <a:gd name="connsiteX6" fmla="*/ 1349375 w 1349375"/>
              <a:gd name="connsiteY6" fmla="*/ 972521 h 972521"/>
              <a:gd name="connsiteX7" fmla="*/ 91440 w 1349375"/>
              <a:gd name="connsiteY7" fmla="*/ 821074 h 972521"/>
              <a:gd name="connsiteX0" fmla="*/ 0 w 1349375"/>
              <a:gd name="connsiteY0" fmla="*/ 729634 h 972521"/>
              <a:gd name="connsiteX1" fmla="*/ 0 w 1349375"/>
              <a:gd name="connsiteY1" fmla="*/ 0 h 972521"/>
              <a:gd name="connsiteX2" fmla="*/ 0 w 1349375"/>
              <a:gd name="connsiteY2" fmla="*/ 0 h 972521"/>
              <a:gd name="connsiteX3" fmla="*/ 1106488 w 1349375"/>
              <a:gd name="connsiteY3" fmla="*/ 0 h 972521"/>
              <a:gd name="connsiteX4" fmla="*/ 1349375 w 1349375"/>
              <a:gd name="connsiteY4" fmla="*/ 242887 h 972521"/>
              <a:gd name="connsiteX5" fmla="*/ 1349375 w 1349375"/>
              <a:gd name="connsiteY5" fmla="*/ 972521 h 972521"/>
              <a:gd name="connsiteX6" fmla="*/ 1349375 w 1349375"/>
              <a:gd name="connsiteY6" fmla="*/ 972521 h 972521"/>
              <a:gd name="connsiteX0" fmla="*/ 0 w 1349375"/>
              <a:gd name="connsiteY0" fmla="*/ 0 h 972521"/>
              <a:gd name="connsiteX1" fmla="*/ 0 w 1349375"/>
              <a:gd name="connsiteY1" fmla="*/ 0 h 972521"/>
              <a:gd name="connsiteX2" fmla="*/ 1106488 w 1349375"/>
              <a:gd name="connsiteY2" fmla="*/ 0 h 972521"/>
              <a:gd name="connsiteX3" fmla="*/ 1349375 w 1349375"/>
              <a:gd name="connsiteY3" fmla="*/ 242887 h 972521"/>
              <a:gd name="connsiteX4" fmla="*/ 1349375 w 1349375"/>
              <a:gd name="connsiteY4" fmla="*/ 972521 h 972521"/>
              <a:gd name="connsiteX5" fmla="*/ 1349375 w 1349375"/>
              <a:gd name="connsiteY5" fmla="*/ 972521 h 972521"/>
              <a:gd name="connsiteX0" fmla="*/ 5166765 w 6516140"/>
              <a:gd name="connsiteY0" fmla="*/ 8093 h 980614"/>
              <a:gd name="connsiteX1" fmla="*/ 0 w 6516140"/>
              <a:gd name="connsiteY1" fmla="*/ 0 h 980614"/>
              <a:gd name="connsiteX2" fmla="*/ 6273253 w 6516140"/>
              <a:gd name="connsiteY2" fmla="*/ 8093 h 980614"/>
              <a:gd name="connsiteX3" fmla="*/ 6516140 w 6516140"/>
              <a:gd name="connsiteY3" fmla="*/ 250980 h 980614"/>
              <a:gd name="connsiteX4" fmla="*/ 6516140 w 6516140"/>
              <a:gd name="connsiteY4" fmla="*/ 980614 h 980614"/>
              <a:gd name="connsiteX5" fmla="*/ 6516140 w 6516140"/>
              <a:gd name="connsiteY5" fmla="*/ 980614 h 980614"/>
              <a:gd name="connsiteX0" fmla="*/ 5166765 w 7155410"/>
              <a:gd name="connsiteY0" fmla="*/ 8093 h 1878830"/>
              <a:gd name="connsiteX1" fmla="*/ 0 w 7155410"/>
              <a:gd name="connsiteY1" fmla="*/ 0 h 1878830"/>
              <a:gd name="connsiteX2" fmla="*/ 6273253 w 7155410"/>
              <a:gd name="connsiteY2" fmla="*/ 8093 h 1878830"/>
              <a:gd name="connsiteX3" fmla="*/ 6516140 w 7155410"/>
              <a:gd name="connsiteY3" fmla="*/ 250980 h 1878830"/>
              <a:gd name="connsiteX4" fmla="*/ 6516140 w 7155410"/>
              <a:gd name="connsiteY4" fmla="*/ 980614 h 1878830"/>
              <a:gd name="connsiteX5" fmla="*/ 7155410 w 7155410"/>
              <a:gd name="connsiteY5" fmla="*/ 1878830 h 1878830"/>
              <a:gd name="connsiteX0" fmla="*/ 5166765 w 6516140"/>
              <a:gd name="connsiteY0" fmla="*/ 8093 h 980614"/>
              <a:gd name="connsiteX1" fmla="*/ 0 w 6516140"/>
              <a:gd name="connsiteY1" fmla="*/ 0 h 980614"/>
              <a:gd name="connsiteX2" fmla="*/ 6273253 w 6516140"/>
              <a:gd name="connsiteY2" fmla="*/ 8093 h 980614"/>
              <a:gd name="connsiteX3" fmla="*/ 6516140 w 6516140"/>
              <a:gd name="connsiteY3" fmla="*/ 250980 h 980614"/>
              <a:gd name="connsiteX4" fmla="*/ 6516140 w 6516140"/>
              <a:gd name="connsiteY4" fmla="*/ 980614 h 980614"/>
              <a:gd name="connsiteX0" fmla="*/ 5166765 w 6516140"/>
              <a:gd name="connsiteY0" fmla="*/ 8093 h 1334575"/>
              <a:gd name="connsiteX1" fmla="*/ 0 w 6516140"/>
              <a:gd name="connsiteY1" fmla="*/ 0 h 1334575"/>
              <a:gd name="connsiteX2" fmla="*/ 6273253 w 6516140"/>
              <a:gd name="connsiteY2" fmla="*/ 8093 h 1334575"/>
              <a:gd name="connsiteX3" fmla="*/ 6516140 w 6516140"/>
              <a:gd name="connsiteY3" fmla="*/ 250980 h 1334575"/>
              <a:gd name="connsiteX4" fmla="*/ 6516140 w 6516140"/>
              <a:gd name="connsiteY4" fmla="*/ 1334575 h 1334575"/>
              <a:gd name="connsiteX0" fmla="*/ 5157690 w 6516140"/>
              <a:gd name="connsiteY0" fmla="*/ 180536 h 1334575"/>
              <a:gd name="connsiteX1" fmla="*/ 0 w 6516140"/>
              <a:gd name="connsiteY1" fmla="*/ 0 h 1334575"/>
              <a:gd name="connsiteX2" fmla="*/ 6273253 w 6516140"/>
              <a:gd name="connsiteY2" fmla="*/ 8093 h 1334575"/>
              <a:gd name="connsiteX3" fmla="*/ 6516140 w 6516140"/>
              <a:gd name="connsiteY3" fmla="*/ 250980 h 1334575"/>
              <a:gd name="connsiteX4" fmla="*/ 6516140 w 6516140"/>
              <a:gd name="connsiteY4" fmla="*/ 1334575 h 1334575"/>
              <a:gd name="connsiteX0" fmla="*/ 0 w 6516140"/>
              <a:gd name="connsiteY0" fmla="*/ 0 h 1334575"/>
              <a:gd name="connsiteX1" fmla="*/ 6273253 w 6516140"/>
              <a:gd name="connsiteY1" fmla="*/ 8093 h 1334575"/>
              <a:gd name="connsiteX2" fmla="*/ 6516140 w 6516140"/>
              <a:gd name="connsiteY2" fmla="*/ 250980 h 1334575"/>
              <a:gd name="connsiteX3" fmla="*/ 6516140 w 6516140"/>
              <a:gd name="connsiteY3" fmla="*/ 1334575 h 1334575"/>
              <a:gd name="connsiteX0" fmla="*/ 0 w 5666734"/>
              <a:gd name="connsiteY0" fmla="*/ 0 h 1332334"/>
              <a:gd name="connsiteX1" fmla="*/ 5423847 w 5666734"/>
              <a:gd name="connsiteY1" fmla="*/ 5852 h 1332334"/>
              <a:gd name="connsiteX2" fmla="*/ 5666734 w 5666734"/>
              <a:gd name="connsiteY2" fmla="*/ 248739 h 1332334"/>
              <a:gd name="connsiteX3" fmla="*/ 5666734 w 5666734"/>
              <a:gd name="connsiteY3" fmla="*/ 1332334 h 1332334"/>
              <a:gd name="connsiteX0" fmla="*/ 0 w 5666734"/>
              <a:gd name="connsiteY0" fmla="*/ 0 h 2376722"/>
              <a:gd name="connsiteX1" fmla="*/ 5423847 w 5666734"/>
              <a:gd name="connsiteY1" fmla="*/ 5852 h 2376722"/>
              <a:gd name="connsiteX2" fmla="*/ 5666734 w 5666734"/>
              <a:gd name="connsiteY2" fmla="*/ 248739 h 2376722"/>
              <a:gd name="connsiteX3" fmla="*/ 5664493 w 5666734"/>
              <a:gd name="connsiteY3" fmla="*/ 2376722 h 2376722"/>
              <a:gd name="connsiteX0" fmla="*/ 0 w 5666734"/>
              <a:gd name="connsiteY0" fmla="*/ 0 h 1530912"/>
              <a:gd name="connsiteX1" fmla="*/ 5423847 w 5666734"/>
              <a:gd name="connsiteY1" fmla="*/ 5852 h 1530912"/>
              <a:gd name="connsiteX2" fmla="*/ 5666734 w 5666734"/>
              <a:gd name="connsiteY2" fmla="*/ 248739 h 1530912"/>
              <a:gd name="connsiteX3" fmla="*/ 5665777 w 5666734"/>
              <a:gd name="connsiteY3" fmla="*/ 1530912 h 1530912"/>
              <a:gd name="connsiteX0" fmla="*/ 0 w 6251999"/>
              <a:gd name="connsiteY0" fmla="*/ 0 h 1530912"/>
              <a:gd name="connsiteX1" fmla="*/ 6009112 w 6251999"/>
              <a:gd name="connsiteY1" fmla="*/ 5852 h 1530912"/>
              <a:gd name="connsiteX2" fmla="*/ 6251999 w 6251999"/>
              <a:gd name="connsiteY2" fmla="*/ 248739 h 1530912"/>
              <a:gd name="connsiteX3" fmla="*/ 6251042 w 6251999"/>
              <a:gd name="connsiteY3" fmla="*/ 1530912 h 1530912"/>
              <a:gd name="connsiteX0" fmla="*/ 0 w 5702164"/>
              <a:gd name="connsiteY0" fmla="*/ 0 h 1530912"/>
              <a:gd name="connsiteX1" fmla="*/ 5459277 w 5702164"/>
              <a:gd name="connsiteY1" fmla="*/ 5852 h 1530912"/>
              <a:gd name="connsiteX2" fmla="*/ 5702164 w 5702164"/>
              <a:gd name="connsiteY2" fmla="*/ 248739 h 1530912"/>
              <a:gd name="connsiteX3" fmla="*/ 5701207 w 5702164"/>
              <a:gd name="connsiteY3" fmla="*/ 1530912 h 1530912"/>
              <a:gd name="connsiteX0" fmla="*/ 0 w 5707601"/>
              <a:gd name="connsiteY0" fmla="*/ 0 h 520749"/>
              <a:gd name="connsiteX1" fmla="*/ 5459277 w 5707601"/>
              <a:gd name="connsiteY1" fmla="*/ 5852 h 520749"/>
              <a:gd name="connsiteX2" fmla="*/ 5702164 w 5707601"/>
              <a:gd name="connsiteY2" fmla="*/ 248739 h 520749"/>
              <a:gd name="connsiteX3" fmla="*/ 5707601 w 5707601"/>
              <a:gd name="connsiteY3" fmla="*/ 520749 h 52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7601" h="520749">
                <a:moveTo>
                  <a:pt x="0" y="0"/>
                </a:moveTo>
                <a:lnTo>
                  <a:pt x="5459277" y="5852"/>
                </a:lnTo>
                <a:cubicBezTo>
                  <a:pt x="5593420" y="5852"/>
                  <a:pt x="5702164" y="114596"/>
                  <a:pt x="5702164" y="248739"/>
                </a:cubicBezTo>
                <a:lnTo>
                  <a:pt x="5707601" y="520749"/>
                </a:lnTo>
              </a:path>
            </a:pathLst>
          </a:custGeom>
          <a:noFill/>
          <a:ln w="6350" cap="rnd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A0F57EA5-19F6-D746-A3C4-D1752285BE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32232" y="507600"/>
            <a:ext cx="6444434" cy="4724400"/>
          </a:xfrm>
          <a:prstGeom prst="roundRect">
            <a:avLst>
              <a:gd name="adj" fmla="val 6529"/>
            </a:avLst>
          </a:prstGeom>
          <a:solidFill>
            <a:schemeClr val="bg2"/>
          </a:solidFill>
        </p:spPr>
        <p:txBody>
          <a:bodyPr tIns="540000" anchor="ctr" anchorCtr="1">
            <a:noAutofit/>
          </a:bodyPr>
          <a:lstStyle>
            <a:lvl1pPr marL="0" indent="0" algn="ctr">
              <a:buNone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endParaRPr lang="en-US" noProof="0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6D0C8560-D437-4F74-BF2C-BA4B2071AE09}"/>
              </a:ext>
            </a:extLst>
          </p:cNvPr>
          <p:cNvSpPr/>
          <p:nvPr userDrawn="1"/>
        </p:nvSpPr>
        <p:spPr>
          <a:xfrm>
            <a:off x="4562501" y="4096225"/>
            <a:ext cx="169200" cy="169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noProof="0"/>
              <a:t> </a:t>
            </a:r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F003AC42-8881-4875-B051-32CDF7ABA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Copyright © SUSE 2020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69C2090B-31F7-44CA-9C03-0480275E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944A3-C911-4B20-B8AF-AE5B92A5478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Titel 20">
            <a:extLst>
              <a:ext uri="{FF2B5EF4-FFF2-40B4-BE49-F238E27FC236}">
                <a16:creationId xmlns:a16="http://schemas.microsoft.com/office/drawing/2014/main" id="{3CF80584-EE2F-DD4A-80C7-829DBA8AC8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600" y="2543142"/>
            <a:ext cx="3903979" cy="2470451"/>
          </a:xfrm>
        </p:spPr>
        <p:txBody>
          <a:bodyPr wrap="square">
            <a:spAutoFit/>
          </a:bodyPr>
          <a:lstStyle/>
          <a:p>
            <a:r>
              <a:rPr lang="en-US" noProof="0"/>
              <a:t>This is a divider page without an image.</a:t>
            </a:r>
          </a:p>
        </p:txBody>
      </p:sp>
    </p:spTree>
    <p:extLst>
      <p:ext uri="{BB962C8B-B14F-4D97-AF65-F5344CB8AC3E}">
        <p14:creationId xmlns:p14="http://schemas.microsoft.com/office/powerpoint/2010/main" val="339770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9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4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5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0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5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0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1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6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 descr="Ein Bild, das drinnen, groß, hängend, Mann enthält.&#10;&#10;Automatisch generierte Beschreibung">
            <a:extLst>
              <a:ext uri="{FF2B5EF4-FFF2-40B4-BE49-F238E27FC236}">
                <a16:creationId xmlns:a16="http://schemas.microsoft.com/office/drawing/2014/main" id="{245AB6AD-87D5-8E4C-82BF-1954EE1F957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grayscl/>
          </a:blip>
          <a:srcRect t="3193" b="3193"/>
          <a:stretch/>
        </p:blipFill>
        <p:spPr/>
      </p:pic>
    </p:spTree>
    <p:extLst>
      <p:ext uri="{BB962C8B-B14F-4D97-AF65-F5344CB8AC3E}">
        <p14:creationId xmlns:p14="http://schemas.microsoft.com/office/powerpoint/2010/main" val="4025865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platzhalter 6" descr="Ein Bild, das Person, Laptop, drinnen, sitzend enthält.&#10;&#10;Automatisch generierte Beschreibung">
            <a:extLst>
              <a:ext uri="{FF2B5EF4-FFF2-40B4-BE49-F238E27FC236}">
                <a16:creationId xmlns:a16="http://schemas.microsoft.com/office/drawing/2014/main" id="{0359B92F-E044-1F4C-AED6-F11E1DB2091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grayscl/>
          </a:blip>
          <a:srcRect l="4508" r="4508"/>
          <a:stretch/>
        </p:blipFill>
        <p:spPr/>
      </p:pic>
    </p:spTree>
    <p:extLst>
      <p:ext uri="{BB962C8B-B14F-4D97-AF65-F5344CB8AC3E}">
        <p14:creationId xmlns:p14="http://schemas.microsoft.com/office/powerpoint/2010/main" val="1669857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3621</Words>
  <Application>Microsoft Office PowerPoint</Application>
  <PresentationFormat>Widescreen</PresentationFormat>
  <Paragraphs>786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Joachim Werner</dc:creator>
  <cp:lastModifiedBy>CRiley</cp:lastModifiedBy>
  <cp:revision>39</cp:revision>
  <dcterms:created xsi:type="dcterms:W3CDTF">2020-06-08T10:28:05Z</dcterms:created>
  <dcterms:modified xsi:type="dcterms:W3CDTF">2020-06-21T10:13:42Z</dcterms:modified>
</cp:coreProperties>
</file>