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18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29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51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26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77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96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52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0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25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33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50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972C6-EF95-43F8-9460-3528F4F436F4}" type="datetimeFigureOut">
              <a:rPr lang="zh-CN" altLang="en-US" smtClean="0"/>
              <a:t>2020/6/18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2A6D-B238-4B72-9569-86CD31B4C8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0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87705"/>
              </p:ext>
            </p:extLst>
          </p:nvPr>
        </p:nvGraphicFramePr>
        <p:xfrm>
          <a:off x="1403648" y="1340768"/>
          <a:ext cx="2471737" cy="822325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9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indent="0" algn="l" defTabSz="914400"/>
                      <a:r>
                        <a:rPr lang="en-US" altLang="zh-CN" dirty="0" smtClean="0"/>
                        <a:t>A</a:t>
                      </a:r>
                      <a:endParaRPr lang="en-US" altLang="zh-CN" dirty="0"/>
                    </a:p>
                  </a:txBody>
                  <a:tcPr horzOverflow="overflow">
                    <a:lnL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indent="0" algn="l" defTabSz="914400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华文仿宋"/>
                        </a:rPr>
                        <a:t> 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华文仿宋"/>
                        </a:rPr>
                        <a:t>B</a:t>
                      </a:r>
                      <a:endParaRPr b="0" dirty="0"/>
                    </a:p>
                  </a:txBody>
                  <a:tcPr horzOverflow="overflow">
                    <a:lnL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cmpd="sng" algn="ctr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390339"/>
              </p:ext>
            </p:extLst>
          </p:nvPr>
        </p:nvGraphicFramePr>
        <p:xfrm>
          <a:off x="1115616" y="2564904"/>
          <a:ext cx="3024336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1728192"/>
              </a:tblGrid>
              <a:tr h="936104">
                <a:tc>
                  <a:txBody>
                    <a:bodyPr/>
                    <a:lstStyle/>
                    <a:p>
                      <a:pPr indent="0" algn="l" defTabSz="914400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94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14</cp:revision>
  <dcterms:created xsi:type="dcterms:W3CDTF">2020-06-18T02:18:26Z</dcterms:created>
  <dcterms:modified xsi:type="dcterms:W3CDTF">2020-06-18T09:39:55Z</dcterms:modified>
</cp:coreProperties>
</file>