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00A64-F863-4EAB-BF66-9E0B61C5B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9DEB43-830C-4664-9497-EFFAE48E4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CE013-7295-4D53-A7D7-A2A74DEB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ED60A-91A6-49AA-B96E-66783E9C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87425-F605-4A37-A211-4510EA83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8898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225C8-A978-40BB-AD0A-741FDECCA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47D7D-5995-4DEF-99E9-65FB964A5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42B8-95B6-4E69-BFD9-81F8B6E9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90CB4-657C-414B-AA97-DB186DFAC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188D1-E3B7-40B5-92FF-F601F0FF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2440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03B0B-D5CA-4D8B-A056-C9FE28633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2A9EA5-1E49-479D-AC39-BA951249C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04812-3422-4583-9746-574C4B4DC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B86F6-C075-434F-9796-A14766AC3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51EC9-2DB5-4D89-943F-4F5E5119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88511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60210-BCC6-44EF-A3DF-6A57FB59A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3C21-A2D6-4B10-983C-928425205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FBFA4-E0EB-4516-8561-103F3D4E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CF067-49A4-4DC5-A051-C1D492159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372E0-3115-4FE2-B2AA-B4072811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60644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1BE09-48B6-485D-9035-C140D5924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71C94-0AA5-4824-B31A-EF5A7438B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C0A80-3525-4E26-8A61-C0B1CE93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7DD57-69A2-41E2-8430-91DDCCB29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4EF82-AF9B-42BF-B255-605C3D20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3343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461E1-74AA-4800-B5A4-CB1AC4B41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A73E6-5646-4859-B9C3-8EBE99D35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FBE7C-07CE-452B-B18C-30F62495F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7F9A81-5D4B-4480-9A18-FA1A99273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07056-1930-4FF2-A3D9-3F1596E86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CE644-8CB3-4B0F-8D12-9FCA9198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9105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9978B-2FAF-4881-B1CE-DB95E2C9A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0785E-0C7B-408F-925C-DAF19D503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F0B73-460B-4A33-BC49-F718A5959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42FBD-2781-4F53-BD4F-211B42EFD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8BF3E-C5DB-4D96-8D25-4B6426B9C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D52B-E623-42AB-98B0-67F7A1A8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60D53D-1B9E-468B-84FF-352DAC61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8BD6DC-BEE9-4F7B-956A-07B8DC6F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7844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EF96-1F55-4E5B-939E-995EDA250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205BB-780B-4CE5-9031-4CF2D693D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9EEAB-E597-4C57-A3A5-7B059A08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FC231-13AD-45A5-9878-FDEE7E231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6439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B3DC10-2DD5-4AAB-AE5E-3215D7B0B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315329-F120-4A0F-AE1B-69DA1FCA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C8B54-796D-41EA-8916-68AAC7D93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93426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9243-1506-46B0-B924-159590C9F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0A363-770C-42BA-AC5C-0C3C93381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5FA12-CC5B-4483-8F84-E7405F5FA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10BAC-7E7A-4815-9C9A-178F5223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13E71-C9AB-43FD-8F26-1190F4B3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C746C-DC14-4652-8901-A3ED40526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7140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201FC-C95E-4F9C-B62D-5E1D2E87A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B7C1D7-CA46-4861-B6B0-004E8562F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66A9F-A14E-431D-ADF6-27C8C2B72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5862C-61A4-4BA0-A9FA-9866C71D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6FD2BE-4710-407B-B7E9-BD662AA4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77F5F-F7AB-47FB-A877-58DB08571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3713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ABCD92-D868-4134-A820-918FE43FA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F0F1E-4FA5-4FBC-B5EE-4270C5878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FCA62-4EAC-4092-8B78-2B026547B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AE6B-DF85-4616-BB34-7736BF8472FE}" type="datetimeFigureOut">
              <a:rPr lang="en-IL" smtClean="0"/>
              <a:t>17/06/2020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DFC00-B280-43E0-908C-6D4BE21ED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DB37D-D326-4914-8187-28D10D2FF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0B970-7B50-4F15-8532-3740699DB8C5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326175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תיבת טקסט 4">
                <a:extLst>
                  <a:ext uri="{FF2B5EF4-FFF2-40B4-BE49-F238E27FC236}">
                    <a16:creationId xmlns:a16="http://schemas.microsoft.com/office/drawing/2014/main" id="{0E1C68EF-01B0-453E-AC7A-A47A9B5B12CE}"/>
                  </a:ext>
                </a:extLst>
              </p:cNvPr>
              <p:cNvSpPr txBox="1"/>
              <p:nvPr/>
            </p:nvSpPr>
            <p:spPr>
              <a:xfrm>
                <a:off x="3435478" y="2415307"/>
                <a:ext cx="7845161" cy="461665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he-IL" sz="2400" dirty="0"/>
                  <a:t>                                               </a:t>
                </a:r>
              </a:p>
            </p:txBody>
          </p:sp>
        </mc:Choice>
        <mc:Fallback>
          <p:sp>
            <p:nvSpPr>
              <p:cNvPr id="5" name="תיבת טקסט 4">
                <a:extLst>
                  <a:ext uri="{FF2B5EF4-FFF2-40B4-BE49-F238E27FC236}">
                    <a16:creationId xmlns:a16="http://schemas.microsoft.com/office/drawing/2014/main" id="{0E1C68EF-01B0-453E-AC7A-A47A9B5B12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5478" y="2415307"/>
                <a:ext cx="7845161" cy="461665"/>
              </a:xfrm>
              <a:prstGeom prst="rect">
                <a:avLst/>
              </a:prstGeom>
              <a:blipFill>
                <a:blip r:embed="rId2"/>
                <a:stretch>
                  <a:fillRect l="-233" t="-9211" b="-30263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>
            <a:extLst>
              <a:ext uri="{FF2B5EF4-FFF2-40B4-BE49-F238E27FC236}">
                <a16:creationId xmlns:a16="http://schemas.microsoft.com/office/drawing/2014/main" id="{21F50950-BFB9-4C1D-B381-270ECBC6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26562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Erez Shlingbaum</dc:creator>
  <cp:lastModifiedBy>Erez Shlingbaum</cp:lastModifiedBy>
  <cp:revision>1</cp:revision>
  <dcterms:created xsi:type="dcterms:W3CDTF">2020-06-17T10:55:17Z</dcterms:created>
  <dcterms:modified xsi:type="dcterms:W3CDTF">2020-06-17T10:56:22Z</dcterms:modified>
</cp:coreProperties>
</file>