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1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16.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1" r:id="rId4"/>
    <p:sldMasterId id="2147483660" r:id="rId5"/>
    <p:sldMasterId id="2147483685" r:id="rId6"/>
    <p:sldMasterId id="2147483702" r:id="rId7"/>
    <p:sldMasterId id="2147483726" r:id="rId8"/>
    <p:sldMasterId id="2147483748" r:id="rId9"/>
    <p:sldMasterId id="2147483777" r:id="rId10"/>
    <p:sldMasterId id="2147483796" r:id="rId11"/>
    <p:sldMasterId id="2147483814" r:id="rId12"/>
    <p:sldMasterId id="2147483832" r:id="rId13"/>
    <p:sldMasterId id="2147483851" r:id="rId14"/>
    <p:sldMasterId id="2147483871" r:id="rId15"/>
    <p:sldMasterId id="2147483959" r:id="rId16"/>
    <p:sldMasterId id="2147483978" r:id="rId17"/>
    <p:sldMasterId id="2147484038" r:id="rId18"/>
    <p:sldMasterId id="2147484098" r:id="rId19"/>
    <p:sldMasterId id="2147484142" r:id="rId20"/>
  </p:sldMasterIdLst>
  <p:notesMasterIdLst>
    <p:notesMasterId r:id="rId23"/>
  </p:notesMasterIdLst>
  <p:sldIdLst>
    <p:sldId id="578" r:id="rId21"/>
    <p:sldId id="574" r:id="rId22"/>
  </p:sldIdLst>
  <p:sldSz cx="12192000" cy="6858000"/>
  <p:notesSz cx="6858000" cy="232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 Bosworth" initials="TB" lastIdx="3" clrIdx="0">
    <p:extLst>
      <p:ext uri="{19B8F6BF-5375-455C-9EA6-DF929625EA0E}">
        <p15:presenceInfo xmlns:p15="http://schemas.microsoft.com/office/powerpoint/2012/main" userId="T.R. Bosworth" providerId="None"/>
      </p:ext>
    </p:extLst>
  </p:cmAuthor>
  <p:cmAuthor id="2" name="Olga Gonzalez" initials="OG" lastIdx="23" clrIdx="1">
    <p:extLst>
      <p:ext uri="{19B8F6BF-5375-455C-9EA6-DF929625EA0E}">
        <p15:presenceInfo xmlns:p15="http://schemas.microsoft.com/office/powerpoint/2012/main" userId="S::olga.gonzalez@suse.com::401d83be-d6a4-4b2c-80ab-ec14cccf2f77" providerId="AD"/>
      </p:ext>
    </p:extLst>
  </p:cmAuthor>
  <p:cmAuthor id="3" name="Raj Meel" initials="RM" lastIdx="1" clrIdx="2">
    <p:extLst>
      <p:ext uri="{19B8F6BF-5375-455C-9EA6-DF929625EA0E}">
        <p15:presenceInfo xmlns:p15="http://schemas.microsoft.com/office/powerpoint/2012/main" userId="S-1-5-21-1994326832-1066739575-5522801-86648" providerId="AD"/>
      </p:ext>
    </p:extLst>
  </p:cmAuthor>
  <p:cmAuthor id="4" name="Jennifer Kotzen" initials="JK" lastIdx="2" clrIdx="3">
    <p:extLst>
      <p:ext uri="{19B8F6BF-5375-455C-9EA6-DF929625EA0E}">
        <p15:presenceInfo xmlns:p15="http://schemas.microsoft.com/office/powerpoint/2012/main" userId="Jennifer Kotzen" providerId="None"/>
      </p:ext>
    </p:extLst>
  </p:cmAuthor>
  <p:cmAuthor id="5" name="T.R. Bosworth" initials="TB [2]" lastIdx="2" clrIdx="4">
    <p:extLst>
      <p:ext uri="{19B8F6BF-5375-455C-9EA6-DF929625EA0E}">
        <p15:presenceInfo xmlns:p15="http://schemas.microsoft.com/office/powerpoint/2012/main" userId="S::thomas.bosworth@suse.com::698d7d96-7c7b-46ac-b1bd-7bfa602ff4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E2B5C7-0B21-0FC0-6510-292F32DF6AEE}" v="173" dt="2020-05-04T13:56:58.684"/>
    <p1510:client id="{ADFFC9FD-C5D9-CE43-B195-B7AC3CE5B543}" v="4" dt="2020-05-03T15:02:22.305"/>
    <p1510:client id="{B9EA3D16-6067-748A-7392-2792DAFADB01}" v="120" dt="2020-06-16T21:46:37.388"/>
    <p1510:client id="{CF070744-E73C-5804-86E3-72EFB9A6E978}" v="1" dt="2020-05-04T16:46:19.065"/>
    <p1510:client id="{E1CE9DF0-47D0-D930-1489-F1993E34F118}" v="154" dt="2020-05-05T15:14:41.439"/>
    <p1510:client id="{F0221BBE-5177-C858-A26B-D34ED5A66EBC}" v="4" dt="2020-05-05T11:39:11.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63" autoAdjust="0"/>
  </p:normalViewPr>
  <p:slideViewPr>
    <p:cSldViewPr snapToGrid="0">
      <p:cViewPr varScale="1">
        <p:scale>
          <a:sx n="88" d="100"/>
          <a:sy n="88" d="100"/>
        </p:scale>
        <p:origin x="76"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A44B3-390C-4971-937D-D2CD7293B477}" type="datetimeFigureOut">
              <a:rPr lang="en-US" smtClean="0"/>
              <a:t>6/16/2020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11C87-70AD-4940-98CD-0A34D1FAFB95}" type="slidenum">
              <a:rPr lang="en-US" smtClean="0"/>
              <a:t>‹#›</a:t>
            </a:fld>
            <a:endParaRPr lang="en-US"/>
          </a:p>
        </p:txBody>
      </p:sp>
    </p:spTree>
    <p:extLst>
      <p:ext uri="{BB962C8B-B14F-4D97-AF65-F5344CB8AC3E}">
        <p14:creationId xmlns:p14="http://schemas.microsoft.com/office/powerpoint/2010/main" val="3834303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4A706D-B563-4C50-8A04-59F10C8D78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6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latin typeface="Helvetica Neue"/>
            </a:endParaRPr>
          </a:p>
        </p:txBody>
      </p:sp>
      <p:sp>
        <p:nvSpPr>
          <p:cNvPr id="4" name="Slide Number Placeholder 3"/>
          <p:cNvSpPr>
            <a:spLocks noGrp="1"/>
          </p:cNvSpPr>
          <p:nvPr>
            <p:ph type="sldNum" sz="quarter" idx="10"/>
          </p:nvPr>
        </p:nvSpPr>
        <p:spPr/>
        <p:txBody>
          <a:bodyPr/>
          <a:lstStyle/>
          <a:p>
            <a:fld id="{A0611C87-70AD-4940-98CD-0A34D1FAFB95}" type="slidenum">
              <a:rPr lang="en-US" smtClean="0"/>
              <a:t>13</a:t>
            </a:fld>
            <a:endParaRPr lang="en-US"/>
          </a:p>
        </p:txBody>
      </p:sp>
    </p:spTree>
    <p:extLst>
      <p:ext uri="{BB962C8B-B14F-4D97-AF65-F5344CB8AC3E}">
        <p14:creationId xmlns:p14="http://schemas.microsoft.com/office/powerpoint/2010/main" val="205643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Master" Target="../slideMasters/slideMaster11.xml"/><Relationship Id="rId4" Type="http://schemas.openxmlformats.org/officeDocument/2006/relationships/image" Target="../media/image3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Master" Target="../slideMasters/slideMaster14.xml"/><Relationship Id="rId4" Type="http://schemas.openxmlformats.org/officeDocument/2006/relationships/image" Target="../media/image36.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eg"/><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jpeg"/><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jpeg"/><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jpeg"/><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jpeg"/><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jpeg"/><Relationship Id="rId1" Type="http://schemas.openxmlformats.org/officeDocument/2006/relationships/slideMaster" Target="../slideMasters/slideMaster14.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1.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eg"/><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jpeg"/><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jpe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jpe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jpeg"/><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jpe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Master" Target="../slideMasters/slideMaster16.xml"/><Relationship Id="rId4" Type="http://schemas.openxmlformats.org/officeDocument/2006/relationships/image" Target="../media/image36.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eg"/><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jpeg"/><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Master" Target="../slideMasters/slideMaster16.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6.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jpeg"/><Relationship Id="rId1" Type="http://schemas.openxmlformats.org/officeDocument/2006/relationships/slideMaster" Target="../slideMasters/slideMaster16.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6.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Master" Target="../slideMasters/slideMaster16.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6.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jpeg"/><Relationship Id="rId1" Type="http://schemas.openxmlformats.org/officeDocument/2006/relationships/slideMaster" Target="../slideMasters/slideMaster1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6.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jpeg"/><Relationship Id="rId1" Type="http://schemas.openxmlformats.org/officeDocument/2006/relationships/slideMaster" Target="../slideMasters/slideMaster16.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Master" Target="../slideMasters/slideMaster17.xml"/><Relationship Id="rId4" Type="http://schemas.openxmlformats.org/officeDocument/2006/relationships/image" Target="../media/image36.pn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7.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7.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7.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7.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17.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Master" Target="../slideMasters/slideMaster17.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Master" Target="../slideMasters/slideMaster17.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Master" Target="../slideMasters/slideMaster1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7.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7.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7.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7.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7.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17.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eg"/><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Master" Target="../slideMasters/slideMaster17.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Master" Target="../slideMasters/slideMaster17.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Master" Target="../slideMasters/slideMaster17.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jpeg"/><Relationship Id="rId1" Type="http://schemas.openxmlformats.org/officeDocument/2006/relationships/slideMaster" Target="../slideMasters/slideMaster17.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Master" Target="../slideMasters/slideMaster1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7.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jpeg"/><Relationship Id="rId1" Type="http://schemas.openxmlformats.org/officeDocument/2006/relationships/slideMaster" Target="../slideMasters/slideMaster17.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7.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Master" Target="../slideMasters/slideMaster17.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jpeg"/><Relationship Id="rId1" Type="http://schemas.openxmlformats.org/officeDocument/2006/relationships/slideMaster" Target="../slideMasters/slideMaster17.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7.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7.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jpeg"/><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1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10815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498602"/>
            <a:ext cx="5195860" cy="4721228"/>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tabLst>
                <a:tab pos="914354"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0" name="Content Placeholder 2"/>
          <p:cNvSpPr>
            <a:spLocks noGrp="1"/>
          </p:cNvSpPr>
          <p:nvPr>
            <p:ph idx="14" hasCustomPrompt="1"/>
          </p:nvPr>
        </p:nvSpPr>
        <p:spPr>
          <a:xfrm>
            <a:off x="6591243" y="1499566"/>
            <a:ext cx="5200711" cy="4721228"/>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39032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842055"/>
            <a:ext cx="5195860" cy="4377775"/>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tabLst>
                <a:tab pos="914354"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9" name="Text Placeholder 8"/>
          <p:cNvSpPr>
            <a:spLocks noGrp="1"/>
          </p:cNvSpPr>
          <p:nvPr>
            <p:ph type="body" sz="quarter" idx="13" hasCustomPrompt="1"/>
          </p:nvPr>
        </p:nvSpPr>
        <p:spPr>
          <a:xfrm>
            <a:off x="1166286" y="1320597"/>
            <a:ext cx="5195812"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 (15pt)</a:t>
            </a:r>
          </a:p>
        </p:txBody>
      </p:sp>
      <p:sp>
        <p:nvSpPr>
          <p:cNvPr id="10" name="Content Placeholder 2"/>
          <p:cNvSpPr>
            <a:spLocks noGrp="1"/>
          </p:cNvSpPr>
          <p:nvPr>
            <p:ph idx="14" hasCustomPrompt="1"/>
          </p:nvPr>
        </p:nvSpPr>
        <p:spPr>
          <a:xfrm>
            <a:off x="6591243" y="1843019"/>
            <a:ext cx="5200711" cy="4377775"/>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1" name="Text Placeholder 8"/>
          <p:cNvSpPr>
            <a:spLocks noGrp="1"/>
          </p:cNvSpPr>
          <p:nvPr>
            <p:ph type="body" sz="quarter" idx="15" hasCustomPrompt="1"/>
          </p:nvPr>
        </p:nvSpPr>
        <p:spPr>
          <a:xfrm>
            <a:off x="6591335" y="1320597"/>
            <a:ext cx="5200711"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 (15pt)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03812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3" y="1835430"/>
            <a:ext cx="3413760" cy="4377775"/>
          </a:xfrm>
        </p:spPr>
        <p:txBody>
          <a:bodyPr/>
          <a:lstStyle>
            <a:lvl1pPr marL="0" indent="0">
              <a:buFont typeface="Arial" panose="020B0604020202020204" pitchFamily="34" charset="0"/>
              <a:buNone/>
              <a:defRPr sz="1867" b="1"/>
            </a:lvl1pPr>
            <a:lvl2pPr marL="152392" indent="-152392">
              <a:buFont typeface="Arial" panose="020B0604020202020204" pitchFamily="34" charset="0"/>
              <a:buChar char="•"/>
              <a:defRPr sz="1467" b="0"/>
            </a:lvl2pPr>
            <a:lvl3pPr marL="304784" indent="-152392">
              <a:buFont typeface="Arial" panose="020B0604020202020204" pitchFamily="34" charset="0"/>
              <a:buChar char="-"/>
              <a:defRPr sz="1200"/>
            </a:lvl3pPr>
            <a:lvl4pPr marL="457178" indent="-152392">
              <a:buFont typeface="Arial" panose="020B0604020202020204" pitchFamily="34" charset="0"/>
              <a:buChar char="•"/>
              <a:defRPr sz="1000"/>
            </a:lvl4pPr>
            <a:lvl5pPr marL="609570" indent="-152392">
              <a:buFont typeface="Arial" panose="020B0604020202020204" pitchFamily="34" charset="0"/>
              <a:buChar char="•"/>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7" y="1317765"/>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770169" y="1835430"/>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89" indent="-228589">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81"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73"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66"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2" lvl="1" indent="-152392"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4784" lvl="2" indent="-152392"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7178" lvl="3" indent="-152392"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2392"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3" name="Text Placeholder 8"/>
          <p:cNvSpPr>
            <a:spLocks noGrp="1"/>
          </p:cNvSpPr>
          <p:nvPr>
            <p:ph type="body" sz="quarter" idx="15" hasCustomPrompt="1"/>
          </p:nvPr>
        </p:nvSpPr>
        <p:spPr>
          <a:xfrm>
            <a:off x="4770169" y="1317765"/>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8373960" y="1835430"/>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89" indent="-228589">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81"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73"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66"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2" lvl="1" indent="-152392"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4784" lvl="2" indent="-152392"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7178" lvl="3" indent="-152392"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2392"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5" name="Text Placeholder 8"/>
          <p:cNvSpPr>
            <a:spLocks noGrp="1"/>
          </p:cNvSpPr>
          <p:nvPr>
            <p:ph type="body" sz="quarter" idx="17" hasCustomPrompt="1"/>
          </p:nvPr>
        </p:nvSpPr>
        <p:spPr>
          <a:xfrm>
            <a:off x="8374052" y="1317765"/>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p:txBody>
          <a:bodyPr/>
          <a:lstStyle/>
          <a:p>
            <a:endParaRPr lang="en-US"/>
          </a:p>
        </p:txBody>
      </p:sp>
      <p:sp>
        <p:nvSpPr>
          <p:cNvPr id="8" name="Footer Placeholder 7"/>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416837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2" y="1315964"/>
            <a:ext cx="2560320" cy="4903865"/>
          </a:xfrm>
        </p:spPr>
        <p:txBody>
          <a:bodyPr/>
          <a:lstStyle>
            <a:lvl1pPr marL="0" indent="0">
              <a:buFont typeface="Arial" panose="020B0604020202020204" pitchFamily="34" charset="0"/>
              <a:buNone/>
              <a:defRPr sz="1733" b="1"/>
            </a:lvl1pPr>
            <a:lvl2pPr marL="154509" indent="-154509">
              <a:buFont typeface="Arial" panose="020B0604020202020204" pitchFamily="34" charset="0"/>
              <a:buChar char="•"/>
              <a:defRPr sz="1400" b="0"/>
            </a:lvl2pPr>
            <a:lvl3pPr marL="309019" indent="-154509">
              <a:buFont typeface="Arial" panose="020B0604020202020204" pitchFamily="34" charset="0"/>
              <a:buChar char="-"/>
              <a:defRPr sz="1200"/>
            </a:lvl3pPr>
            <a:lvl4pPr marL="455062" indent="-154509">
              <a:buFont typeface="Arial" panose="020B0604020202020204" pitchFamily="34" charset="0"/>
              <a:buChar char="•"/>
              <a:defRPr sz="1000"/>
            </a:lvl4pPr>
            <a:lvl5pPr marL="609570" indent="-154509">
              <a:buFont typeface="Arial" panose="020B0604020202020204" pitchFamily="34" charset="0"/>
              <a:buChar char="•"/>
              <a:defRPr sz="1000"/>
            </a:lvl5pPr>
          </a:lstStyle>
          <a:p>
            <a:pPr lvl="0"/>
            <a:r>
              <a:rPr lang="en-US"/>
              <a:t>Column 1</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853260" y="1315961"/>
            <a:ext cx="2560320" cy="4903867"/>
          </a:xfrm>
        </p:spPr>
        <p:txBody>
          <a:bodyPr/>
          <a:lstStyle>
            <a:lvl1pPr marL="0" indent="0">
              <a:buFont typeface="Arial" panose="020B0604020202020204" pitchFamily="34" charset="0"/>
              <a:buNone/>
              <a:defRPr sz="1733" b="1"/>
            </a:lvl1pPr>
            <a:lvl2pPr marL="228589" indent="-228589">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097"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40"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50"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2</a:t>
            </a:r>
          </a:p>
          <a:p>
            <a:pPr marL="154509" lvl="1" indent="-154509"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9019" lvl="2" indent="-154509"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5062" lvl="3" indent="-154509"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4509"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7" name="Content Placeholder 2"/>
          <p:cNvSpPr>
            <a:spLocks noGrp="1"/>
          </p:cNvSpPr>
          <p:nvPr>
            <p:ph idx="14" hasCustomPrompt="1"/>
          </p:nvPr>
        </p:nvSpPr>
        <p:spPr>
          <a:xfrm>
            <a:off x="6540328" y="1315961"/>
            <a:ext cx="2560320" cy="4903867"/>
          </a:xfrm>
        </p:spPr>
        <p:txBody>
          <a:bodyPr/>
          <a:lstStyle>
            <a:lvl1pPr marL="0" indent="0">
              <a:buFont typeface="Arial" panose="020B0604020202020204" pitchFamily="34" charset="0"/>
              <a:buNone/>
              <a:defRPr sz="1733" b="1"/>
            </a:lvl1pPr>
            <a:lvl2pPr marL="228589" indent="-228589">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097"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40"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50"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3</a:t>
            </a:r>
          </a:p>
          <a:p>
            <a:pPr marL="154509" lvl="1" indent="-154509"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9019" lvl="2" indent="-154509"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5062" lvl="3" indent="-154509"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4509"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8" name="Content Placeholder 2"/>
          <p:cNvSpPr>
            <a:spLocks noGrp="1"/>
          </p:cNvSpPr>
          <p:nvPr>
            <p:ph idx="15" hasCustomPrompt="1"/>
          </p:nvPr>
        </p:nvSpPr>
        <p:spPr>
          <a:xfrm>
            <a:off x="9227397" y="1315961"/>
            <a:ext cx="2560320" cy="4903867"/>
          </a:xfrm>
        </p:spPr>
        <p:txBody>
          <a:bodyPr/>
          <a:lstStyle>
            <a:lvl1pPr marL="0" indent="0">
              <a:buFont typeface="Arial" panose="020B0604020202020204" pitchFamily="34" charset="0"/>
              <a:buNone/>
              <a:defRPr sz="1733" b="1"/>
            </a:lvl1pPr>
            <a:lvl2pPr marL="228589" indent="-228589">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097"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40"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50"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4</a:t>
            </a:r>
          </a:p>
          <a:p>
            <a:pPr marL="154509" lvl="1" indent="-154509"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9019" lvl="2" indent="-154509"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5062" lvl="3" indent="-154509"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4509"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15438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0110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3399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Break 1 - Gre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5" name="Oval 4">
            <a:extLst>
              <a:ext uri="{FF2B5EF4-FFF2-40B4-BE49-F238E27FC236}">
                <a16:creationId xmlns:a16="http://schemas.microsoft.com/office/drawing/2014/main" id="{196E23DA-08DB-DF47-BADC-84DC59705D4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10841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Break 2 - Light">
    <p:spTree>
      <p:nvGrpSpPr>
        <p:cNvPr id="1" name=""/>
        <p:cNvGrpSpPr/>
        <p:nvPr/>
      </p:nvGrpSpPr>
      <p:grpSpPr>
        <a:xfrm>
          <a:off x="0" y="0"/>
          <a:ext cx="0" cy="0"/>
          <a:chOff x="0" y="0"/>
          <a:chExt cx="0" cy="0"/>
        </a:xfrm>
      </p:grpSpPr>
      <p:pic>
        <p:nvPicPr>
          <p:cNvPr id="7" name="Picture 6"/>
          <p:cNvPicPr>
            <a:picLocks/>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userDrawn="1">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42B20F2F-9E86-3F4D-8B4B-69ACACB199A1}"/>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15286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Break 3 - Standar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
            <a:ext cx="12191999" cy="6857999"/>
          </a:xfrm>
          <a:prstGeom prst="rect">
            <a:avLst/>
          </a:prstGeom>
        </p:spPr>
      </p:pic>
      <p:sp>
        <p:nvSpPr>
          <p:cNvPr id="2" name="Title 1"/>
          <p:cNvSpPr>
            <a:spLocks noGrp="1"/>
          </p:cNvSpPr>
          <p:nvPr>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7" name="Oval 6">
            <a:extLst>
              <a:ext uri="{FF2B5EF4-FFF2-40B4-BE49-F238E27FC236}">
                <a16:creationId xmlns:a16="http://schemas.microsoft.com/office/drawing/2014/main" id="{8FE6B60C-2A8C-7148-8B7B-D108B931C9F9}"/>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12015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Break 4 - B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9959B09D-FA07-A14D-A744-D0683ECD84F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328861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4509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
            <a:ext cx="12191999"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5012" y="2688011"/>
            <a:ext cx="2626091" cy="1473173"/>
          </a:xfrm>
          <a:prstGeom prst="rect">
            <a:avLst/>
          </a:prstGeom>
        </p:spPr>
      </p:pic>
    </p:spTree>
    <p:extLst>
      <p:ext uri="{BB962C8B-B14F-4D97-AF65-F5344CB8AC3E}">
        <p14:creationId xmlns:p14="http://schemas.microsoft.com/office/powerpoint/2010/main" val="268545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6"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1 Sub</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698833"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2 Sub</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4" hasCustomPrompt="1"/>
          </p:nvPr>
        </p:nvSpPr>
        <p:spPr>
          <a:xfrm>
            <a:off x="6231468"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3 Sub</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5" hasCustomPrompt="1"/>
          </p:nvPr>
        </p:nvSpPr>
        <p:spPr>
          <a:xfrm>
            <a:off x="8764106"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4 Sub</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6"/>
          </p:nvPr>
        </p:nvSpPr>
        <p:spPr/>
        <p:txBody>
          <a:bodyPr/>
          <a:lstStyle/>
          <a:p>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
        <p:nvSpPr>
          <p:cNvPr id="9" name="Slide Number Placeholder 8"/>
          <p:cNvSpPr>
            <a:spLocks noGrp="1"/>
          </p:cNvSpPr>
          <p:nvPr>
            <p:ph type="sldNum" sz="quarter" idx="18"/>
          </p:nvPr>
        </p:nvSpPr>
        <p:spPr/>
        <p:txBody>
          <a:body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0900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Speaker 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302676" indent="-150280">
              <a:spcBef>
                <a:spcPts val="600"/>
              </a:spcBef>
              <a:buClr>
                <a:schemeClr val="tx1"/>
              </a:buClr>
              <a:buSzPct val="80000"/>
              <a:buFont typeface="Arial" panose="020B0604020202020204" pitchFamily="34" charset="0"/>
              <a:buChar cha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8406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10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73" name="Picture 147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
            <a:ext cx="12191999" cy="6858001"/>
          </a:xfrm>
          <a:prstGeom prst="rect">
            <a:avLst/>
          </a:prstGeom>
        </p:spPr>
      </p:pic>
      <p:sp>
        <p:nvSpPr>
          <p:cNvPr id="2" name="Title 1"/>
          <p:cNvSpPr>
            <a:spLocks noGrp="1"/>
          </p:cNvSpPr>
          <p:nvPr>
            <p:ph type="ctrTitle" hasCustomPrompt="1"/>
          </p:nvPr>
        </p:nvSpPr>
        <p:spPr>
          <a:xfrm>
            <a:off x="1157357" y="1440415"/>
            <a:ext cx="9872595" cy="2387600"/>
          </a:xfrm>
        </p:spPr>
        <p:txBody>
          <a:bodyPr anchor="b"/>
          <a:lstStyle>
            <a:lvl1pPr algn="l">
              <a:lnSpc>
                <a:spcPct val="100000"/>
              </a:lnSpc>
              <a:defRPr sz="4267" baseline="0">
                <a:solidFill>
                  <a:schemeClr val="bg1"/>
                </a:solidFill>
              </a:defRPr>
            </a:lvl1pPr>
          </a:lstStyle>
          <a:p>
            <a:r>
              <a:rPr lang="en-US"/>
              <a:t>Presentation Title (32pt)</a:t>
            </a:r>
          </a:p>
        </p:txBody>
      </p:sp>
      <p:sp>
        <p:nvSpPr>
          <p:cNvPr id="3" name="Subtitle 2"/>
          <p:cNvSpPr>
            <a:spLocks noGrp="1"/>
          </p:cNvSpPr>
          <p:nvPr>
            <p:ph type="subTitle" idx="1" hasCustomPrompt="1"/>
          </p:nvPr>
        </p:nvSpPr>
        <p:spPr>
          <a:xfrm>
            <a:off x="1157357" y="3902453"/>
            <a:ext cx="9872596" cy="1053863"/>
          </a:xfrm>
        </p:spPr>
        <p:txBody>
          <a:bodyPr>
            <a:noAutofit/>
          </a:bodyPr>
          <a:lstStyle>
            <a:lvl1pPr marL="0" indent="0" algn="l">
              <a:spcBef>
                <a:spcPts val="0"/>
              </a:spcBef>
              <a:spcAft>
                <a:spcPts val="0"/>
              </a:spcAft>
              <a:buNone/>
              <a:defRPr sz="2133" b="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Subhead or Second Line (16pt)</a:t>
            </a:r>
          </a:p>
        </p:txBody>
      </p:sp>
      <p:sp>
        <p:nvSpPr>
          <p:cNvPr id="11" name="Text Placeholder 10"/>
          <p:cNvSpPr>
            <a:spLocks noGrp="1"/>
          </p:cNvSpPr>
          <p:nvPr>
            <p:ph type="body" sz="quarter" idx="13" hasCustomPrompt="1"/>
          </p:nvPr>
        </p:nvSpPr>
        <p:spPr>
          <a:xfrm>
            <a:off x="1157357" y="5624989"/>
            <a:ext cx="4338569" cy="909161"/>
          </a:xfrm>
        </p:spPr>
        <p:txBody>
          <a:bodyPr>
            <a:noAutofit/>
          </a:bodyPr>
          <a:lstStyle>
            <a:lvl1pPr marL="0" indent="0">
              <a:spcBef>
                <a:spcPts val="0"/>
              </a:spcBef>
              <a:buFont typeface="Arial" panose="020B0604020202020204" pitchFamily="34" charset="0"/>
              <a:buNone/>
              <a:defRPr sz="1467" b="0" baseline="0">
                <a:solidFill>
                  <a:schemeClr val="bg1"/>
                </a:solidFill>
              </a:defRPr>
            </a:lvl1pPr>
            <a:lvl2pPr marL="0" indent="0">
              <a:spcBef>
                <a:spcPts val="0"/>
              </a:spcBef>
              <a:buNone/>
              <a:defRPr sz="1271" b="0"/>
            </a:lvl2pPr>
            <a:lvl3pPr marL="0" indent="0">
              <a:spcBef>
                <a:spcPts val="0"/>
              </a:spcBef>
              <a:buNone/>
              <a:defRPr sz="1271" b="0"/>
            </a:lvl3pPr>
            <a:lvl4pPr marL="0" indent="0">
              <a:spcBef>
                <a:spcPts val="0"/>
              </a:spcBef>
              <a:buNone/>
              <a:defRPr sz="1271" b="0"/>
            </a:lvl4pPr>
            <a:lvl5pPr marL="0" indent="0">
              <a:spcBef>
                <a:spcPts val="0"/>
              </a:spcBef>
              <a:buNone/>
              <a:defRPr sz="1271"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2641" y="648274"/>
            <a:ext cx="1169889" cy="710983"/>
          </a:xfrm>
          <a:prstGeom prst="rect">
            <a:avLst/>
          </a:prstGeom>
        </p:spPr>
      </p:pic>
    </p:spTree>
    <p:extLst>
      <p:ext uri="{BB962C8B-B14F-4D97-AF65-F5344CB8AC3E}">
        <p14:creationId xmlns:p14="http://schemas.microsoft.com/office/powerpoint/2010/main" val="3985864170"/>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(28pt)</a:t>
            </a:r>
          </a:p>
        </p:txBody>
      </p:sp>
      <p:sp>
        <p:nvSpPr>
          <p:cNvPr id="3" name="Content Placeholder 2"/>
          <p:cNvSpPr>
            <a:spLocks noGrp="1"/>
          </p:cNvSpPr>
          <p:nvPr>
            <p:ph idx="1" hasCustomPrompt="1"/>
          </p:nvPr>
        </p:nvSpPr>
        <p:spPr>
          <a:xfrm>
            <a:off x="1166192" y="1503123"/>
            <a:ext cx="10621525" cy="4716708"/>
          </a:xfrm>
        </p:spPr>
        <p:txBody>
          <a:bodyPr/>
          <a:lstStyle>
            <a:lvl1pPr>
              <a:defRPr baseline="0"/>
            </a:lvl1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0"/>
          </p:nvPr>
        </p:nvSpPr>
        <p:spPr/>
        <p:txBody>
          <a:bodyPr/>
          <a:lstStyle/>
          <a:p>
            <a:endParaRPr lang="en-US">
              <a:solidFill>
                <a:srgbClr val="0D2C40"/>
              </a:solidFill>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
        <p:nvSpPr>
          <p:cNvPr id="10"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41977850"/>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9" name="Text Placeholder 8"/>
          <p:cNvSpPr>
            <a:spLocks noGrp="1"/>
          </p:cNvSpPr>
          <p:nvPr>
            <p:ph type="body" sz="quarter" idx="13" hasCustomPrompt="1"/>
          </p:nvPr>
        </p:nvSpPr>
        <p:spPr>
          <a:xfrm>
            <a:off x="1166286" y="1249433"/>
            <a:ext cx="10621429" cy="588892"/>
          </a:xfrm>
        </p:spPr>
        <p:txBody>
          <a:bodyPr anchor="t"/>
          <a:lstStyle>
            <a:lvl1pPr marL="0" indent="0">
              <a:lnSpc>
                <a:spcPct val="90000"/>
              </a:lnSpc>
              <a:spcBef>
                <a:spcPts val="0"/>
              </a:spcBef>
              <a:defRPr lang="en-US" sz="2000" b="1" kern="1200" baseline="0" smtClean="0">
                <a:solidFill>
                  <a:schemeClr val="accent1"/>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10" name="Content Placeholder 2"/>
          <p:cNvSpPr>
            <a:spLocks noGrp="1"/>
          </p:cNvSpPr>
          <p:nvPr>
            <p:ph idx="1" hasCustomPrompt="1"/>
          </p:nvPr>
        </p:nvSpPr>
        <p:spPr>
          <a:xfrm>
            <a:off x="1166192" y="1973943"/>
            <a:ext cx="10621525" cy="4245885"/>
          </a:xfrm>
        </p:spPr>
        <p:txBody>
          <a:bodyPr/>
          <a:lstStyle>
            <a:lvl3pPr marL="304792" indent="-152396">
              <a:defRPr/>
            </a:lvl3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5" name="Date Placeholder 4"/>
          <p:cNvSpPr>
            <a:spLocks noGrp="1"/>
          </p:cNvSpPr>
          <p:nvPr>
            <p:ph type="dt" sz="half" idx="14"/>
          </p:nvPr>
        </p:nvSpPr>
        <p:spPr/>
        <p:txBody>
          <a:bodyPr/>
          <a:lstStyle/>
          <a:p>
            <a:endParaRPr lang="en-US">
              <a:solidFill>
                <a:srgbClr val="0D2C40"/>
              </a:solidFill>
            </a:endParaRPr>
          </a:p>
        </p:txBody>
      </p:sp>
      <p:sp>
        <p:nvSpPr>
          <p:cNvPr id="7" name="Footer Placeholder 6"/>
          <p:cNvSpPr>
            <a:spLocks noGrp="1"/>
          </p:cNvSpPr>
          <p:nvPr>
            <p:ph type="ftr" sz="quarter" idx="15"/>
          </p:nvPr>
        </p:nvSpPr>
        <p:spPr/>
        <p:txBody>
          <a:bodyPr/>
          <a:lstStyle/>
          <a:p>
            <a:endParaRPr lang="en-US">
              <a:solidFill>
                <a:srgbClr val="0D2C40"/>
              </a:solidFill>
            </a:endParaRPr>
          </a:p>
        </p:txBody>
      </p:sp>
      <p:sp>
        <p:nvSpPr>
          <p:cNvPr id="11"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401438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498601"/>
            <a:ext cx="5195860"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0" name="Content Placeholder 2"/>
          <p:cNvSpPr>
            <a:spLocks noGrp="1"/>
          </p:cNvSpPr>
          <p:nvPr>
            <p:ph idx="14" hasCustomPrompt="1"/>
          </p:nvPr>
        </p:nvSpPr>
        <p:spPr>
          <a:xfrm>
            <a:off x="6591242" y="1499565"/>
            <a:ext cx="5200711"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6"/>
          </p:nvPr>
        </p:nvSpPr>
        <p:spPr/>
        <p:txBody>
          <a:bodyPr/>
          <a:lstStyle/>
          <a:p>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
        <p:nvSpPr>
          <p:cNvPr id="13"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51327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842054"/>
            <a:ext cx="5195860"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9" name="Text Placeholder 8"/>
          <p:cNvSpPr>
            <a:spLocks noGrp="1"/>
          </p:cNvSpPr>
          <p:nvPr>
            <p:ph type="body" sz="quarter" idx="13" hasCustomPrompt="1"/>
          </p:nvPr>
        </p:nvSpPr>
        <p:spPr>
          <a:xfrm>
            <a:off x="1166286" y="1320595"/>
            <a:ext cx="5195812"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 (15pt)</a:t>
            </a:r>
          </a:p>
        </p:txBody>
      </p:sp>
      <p:sp>
        <p:nvSpPr>
          <p:cNvPr id="10" name="Content Placeholder 2"/>
          <p:cNvSpPr>
            <a:spLocks noGrp="1"/>
          </p:cNvSpPr>
          <p:nvPr>
            <p:ph idx="14" hasCustomPrompt="1"/>
          </p:nvPr>
        </p:nvSpPr>
        <p:spPr>
          <a:xfrm>
            <a:off x="6591242" y="1843018"/>
            <a:ext cx="5200711"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1" name="Text Placeholder 8"/>
          <p:cNvSpPr>
            <a:spLocks noGrp="1"/>
          </p:cNvSpPr>
          <p:nvPr>
            <p:ph type="body" sz="quarter" idx="15" hasCustomPrompt="1"/>
          </p:nvPr>
        </p:nvSpPr>
        <p:spPr>
          <a:xfrm>
            <a:off x="6591334" y="1320595"/>
            <a:ext cx="5200711"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 (15pt)</a:t>
            </a:r>
          </a:p>
        </p:txBody>
      </p:sp>
      <p:sp>
        <p:nvSpPr>
          <p:cNvPr id="7" name="Date Placeholder 6"/>
          <p:cNvSpPr>
            <a:spLocks noGrp="1"/>
          </p:cNvSpPr>
          <p:nvPr>
            <p:ph type="dt" sz="half" idx="16"/>
          </p:nvPr>
        </p:nvSpPr>
        <p:spPr/>
        <p:txBody>
          <a:bodyPr/>
          <a:lstStyle/>
          <a:p>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
        <p:nvSpPr>
          <p:cNvPr id="13"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76067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3" y="1835429"/>
            <a:ext cx="3413760" cy="4377775"/>
          </a:xfrm>
        </p:spPr>
        <p:txBody>
          <a:bodyPr/>
          <a:lstStyle>
            <a:lvl1pPr marL="0" indent="0">
              <a:buFont typeface="Arial" panose="020B0604020202020204" pitchFamily="34" charset="0"/>
              <a:buNone/>
              <a:defRPr sz="1867" b="1"/>
            </a:lvl1pPr>
            <a:lvl2pPr marL="152396" indent="-152396">
              <a:buFont typeface="Arial" panose="020B0604020202020204" pitchFamily="34" charset="0"/>
              <a:buChar char="•"/>
              <a:defRPr sz="1467" b="0"/>
            </a:lvl2pPr>
            <a:lvl3pPr marL="304792" indent="-152396">
              <a:buFont typeface="Arial" panose="020B0604020202020204" pitchFamily="34" charset="0"/>
              <a:buChar char="-"/>
              <a:defRPr sz="1200"/>
            </a:lvl3pPr>
            <a:lvl4pPr marL="457189" indent="-152396">
              <a:buFont typeface="Arial" panose="020B0604020202020204" pitchFamily="34" charset="0"/>
              <a:buChar char="•"/>
              <a:defRPr sz="1000"/>
            </a:lvl4pPr>
            <a:lvl5pPr marL="609585" indent="-152396">
              <a:buFont typeface="Arial" panose="020B0604020202020204" pitchFamily="34" charset="0"/>
              <a:buChar char="•"/>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7"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770169"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3" name="Text Placeholder 8"/>
          <p:cNvSpPr>
            <a:spLocks noGrp="1"/>
          </p:cNvSpPr>
          <p:nvPr>
            <p:ph type="body" sz="quarter" idx="15" hasCustomPrompt="1"/>
          </p:nvPr>
        </p:nvSpPr>
        <p:spPr>
          <a:xfrm>
            <a:off x="4770169"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8373960"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5" name="Text Placeholder 8"/>
          <p:cNvSpPr>
            <a:spLocks noGrp="1"/>
          </p:cNvSpPr>
          <p:nvPr>
            <p:ph type="body" sz="quarter" idx="17" hasCustomPrompt="1"/>
          </p:nvPr>
        </p:nvSpPr>
        <p:spPr>
          <a:xfrm>
            <a:off x="8374052"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p:txBody>
          <a:bodyPr/>
          <a:lstStyle/>
          <a:p>
            <a:endParaRPr lang="en-US">
              <a:solidFill>
                <a:srgbClr val="0D2C40"/>
              </a:solidFill>
            </a:endParaRPr>
          </a:p>
        </p:txBody>
      </p:sp>
      <p:sp>
        <p:nvSpPr>
          <p:cNvPr id="8" name="Footer Placeholder 7"/>
          <p:cNvSpPr>
            <a:spLocks noGrp="1"/>
          </p:cNvSpPr>
          <p:nvPr>
            <p:ph type="ftr" sz="quarter" idx="19"/>
          </p:nvPr>
        </p:nvSpPr>
        <p:spPr/>
        <p:txBody>
          <a:bodyPr/>
          <a:lstStyle/>
          <a:p>
            <a:endParaRPr lang="en-US">
              <a:solidFill>
                <a:srgbClr val="0D2C40"/>
              </a:solidFill>
            </a:endParaRPr>
          </a:p>
        </p:txBody>
      </p:sp>
      <p:sp>
        <p:nvSpPr>
          <p:cNvPr id="16"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885253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2" y="1315962"/>
            <a:ext cx="2560320" cy="4903865"/>
          </a:xfrm>
        </p:spPr>
        <p:txBody>
          <a:bodyPr/>
          <a:lstStyle>
            <a:lvl1pPr marL="0" indent="0">
              <a:buFont typeface="Arial" panose="020B0604020202020204" pitchFamily="34" charset="0"/>
              <a:buNone/>
              <a:defRPr sz="1733" b="1"/>
            </a:lvl1pPr>
            <a:lvl2pPr marL="154513" indent="-154513">
              <a:buFont typeface="Arial" panose="020B0604020202020204" pitchFamily="34" charset="0"/>
              <a:buChar char="•"/>
              <a:defRPr sz="1400" b="0"/>
            </a:lvl2pPr>
            <a:lvl3pPr marL="309026" indent="-154513">
              <a:buFont typeface="Arial" panose="020B0604020202020204" pitchFamily="34" charset="0"/>
              <a:buChar char="-"/>
              <a:defRPr sz="1200"/>
            </a:lvl3pPr>
            <a:lvl4pPr marL="455073" indent="-154513">
              <a:buFont typeface="Arial" panose="020B0604020202020204" pitchFamily="34" charset="0"/>
              <a:buChar char="•"/>
              <a:defRPr sz="1000"/>
            </a:lvl4pPr>
            <a:lvl5pPr marL="609585" indent="-154513">
              <a:buFont typeface="Arial" panose="020B0604020202020204" pitchFamily="34" charset="0"/>
              <a:buChar char="•"/>
              <a:defRPr sz="1000"/>
            </a:lvl5pPr>
          </a:lstStyle>
          <a:p>
            <a:pPr lvl="0"/>
            <a:r>
              <a:rPr lang="en-US"/>
              <a:t>Column 1</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853260"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2</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7" name="Content Placeholder 2"/>
          <p:cNvSpPr>
            <a:spLocks noGrp="1"/>
          </p:cNvSpPr>
          <p:nvPr>
            <p:ph idx="14" hasCustomPrompt="1"/>
          </p:nvPr>
        </p:nvSpPr>
        <p:spPr>
          <a:xfrm>
            <a:off x="6540328"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3</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8" name="Content Placeholder 2"/>
          <p:cNvSpPr>
            <a:spLocks noGrp="1"/>
          </p:cNvSpPr>
          <p:nvPr>
            <p:ph idx="15" hasCustomPrompt="1"/>
          </p:nvPr>
        </p:nvSpPr>
        <p:spPr>
          <a:xfrm>
            <a:off x="9227397"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4</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7" name="Date Placeholder 6"/>
          <p:cNvSpPr>
            <a:spLocks noGrp="1"/>
          </p:cNvSpPr>
          <p:nvPr>
            <p:ph type="dt" sz="half" idx="16"/>
          </p:nvPr>
        </p:nvSpPr>
        <p:spPr/>
        <p:txBody>
          <a:bodyPr/>
          <a:lstStyle/>
          <a:p>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
        <p:nvSpPr>
          <p:cNvPr id="10"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46903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Tree>
    <p:extLst>
      <p:ext uri="{BB962C8B-B14F-4D97-AF65-F5344CB8AC3E}">
        <p14:creationId xmlns:p14="http://schemas.microsoft.com/office/powerpoint/2010/main" val="2578066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6" name="Date Placeholder 5"/>
          <p:cNvSpPr>
            <a:spLocks noGrp="1"/>
          </p:cNvSpPr>
          <p:nvPr>
            <p:ph type="dt" sz="half" idx="10"/>
          </p:nvPr>
        </p:nvSpPr>
        <p:spPr/>
        <p:txBody>
          <a:bodyPr/>
          <a:lstStyle/>
          <a:p>
            <a:endParaRPr lang="en-US">
              <a:solidFill>
                <a:srgbClr val="0D2C40"/>
              </a:solidFill>
            </a:endParaRPr>
          </a:p>
        </p:txBody>
      </p:sp>
      <p:sp>
        <p:nvSpPr>
          <p:cNvPr id="7" name="Footer Placeholder 6"/>
          <p:cNvSpPr>
            <a:spLocks noGrp="1"/>
          </p:cNvSpPr>
          <p:nvPr>
            <p:ph type="ftr" sz="quarter" idx="11"/>
          </p:nvPr>
        </p:nvSpPr>
        <p:spPr/>
        <p:txBody>
          <a:bodyPr/>
          <a:lstStyle/>
          <a:p>
            <a:endParaRPr lang="en-US">
              <a:solidFill>
                <a:srgbClr val="0D2C40"/>
              </a:solidFill>
            </a:endParaRPr>
          </a:p>
        </p:txBody>
      </p:sp>
      <p:sp>
        <p:nvSpPr>
          <p:cNvPr id="9"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368751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solidFill>
                <a:srgbClr val="0D2C40"/>
              </a:solidFill>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
        <p:nvSpPr>
          <p:cNvPr id="11"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72013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Break 1 - Gree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64824"/>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accent5"/>
                </a:solidFill>
              </a:defRPr>
            </a:lvl1pPr>
          </a:lstStyle>
          <a:p>
            <a:r>
              <a:rPr lang="en-US"/>
              <a:t>Section Title Here</a:t>
            </a:r>
          </a:p>
        </p:txBody>
      </p:sp>
      <p:sp>
        <p:nvSpPr>
          <p:cNvPr id="6" name="Slide Number Placeholder 4"/>
          <p:cNvSpPr>
            <a:spLocks noGrp="1"/>
          </p:cNvSpPr>
          <p:nvPr>
            <p:ph type="sldNum" sz="quarter" idx="15"/>
          </p:nvPr>
        </p:nvSpPr>
        <p:spPr>
          <a:xfrm>
            <a:off x="11663649" y="6408039"/>
            <a:ext cx="256032" cy="256032"/>
          </a:xfrm>
          <a:solidFill>
            <a:schemeClr val="bg1"/>
          </a:solidFill>
        </p:spPr>
        <p:txBody>
          <a:bodyPr/>
          <a:lstStyle>
            <a:lvl1pPr>
              <a:defRPr>
                <a:solidFill>
                  <a:schemeClr val="accent1"/>
                </a:solidFill>
              </a:defRPr>
            </a:lvl1pPr>
          </a:lstStyle>
          <a:p>
            <a:fld id="{B1AC83B0-B844-44F1-B4BE-92A8C14C00CC}" type="slidenum">
              <a:rPr lang="en-US" smtClean="0">
                <a:solidFill>
                  <a:srgbClr val="02D35F"/>
                </a:solidFill>
              </a:rPr>
              <a:pPr/>
              <a:t>‹#›</a:t>
            </a:fld>
            <a:endParaRPr lang="en-US">
              <a:solidFill>
                <a:srgbClr val="02D35F"/>
              </a:solidFill>
            </a:endParaRPr>
          </a:p>
        </p:txBody>
      </p:sp>
    </p:spTree>
    <p:extLst>
      <p:ext uri="{BB962C8B-B14F-4D97-AF65-F5344CB8AC3E}">
        <p14:creationId xmlns:p14="http://schemas.microsoft.com/office/powerpoint/2010/main" val="21005906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Break 2 - Light">
    <p:spTree>
      <p:nvGrpSpPr>
        <p:cNvPr id="1" name=""/>
        <p:cNvGrpSpPr/>
        <p:nvPr/>
      </p:nvGrpSpPr>
      <p:grpSpPr>
        <a:xfrm>
          <a:off x="0" y="0"/>
          <a:ext cx="0" cy="0"/>
          <a:chOff x="0" y="0"/>
          <a:chExt cx="0" cy="0"/>
        </a:xfrm>
      </p:grpSpPr>
      <p:pic>
        <p:nvPicPr>
          <p:cNvPr id="7" name="Picture 6"/>
          <p:cNvPicPr>
            <a:picLocks/>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userDrawn="1">
            <p:ph type="title" hasCustomPrompt="1"/>
          </p:nvPr>
        </p:nvSpPr>
        <p:spPr>
          <a:xfrm>
            <a:off x="1016000" y="2219845"/>
            <a:ext cx="10160000" cy="2418313"/>
          </a:xfrm>
        </p:spPr>
        <p:txBody>
          <a:bodyPr anchor="ctr"/>
          <a:lstStyle>
            <a:lvl1pPr>
              <a:defRPr sz="3733">
                <a:solidFill>
                  <a:schemeClr val="accent5"/>
                </a:solidFill>
              </a:defRPr>
            </a:lvl1pPr>
          </a:lstStyle>
          <a:p>
            <a:r>
              <a:rPr lang="en-US"/>
              <a:t>Section Title Here</a:t>
            </a:r>
          </a:p>
        </p:txBody>
      </p:sp>
      <p:sp>
        <p:nvSpPr>
          <p:cNvPr id="4" name="Slide Number Placeholder 2"/>
          <p:cNvSpPr>
            <a:spLocks noGrp="1"/>
          </p:cNvSpPr>
          <p:nvPr>
            <p:ph type="sldNum" sz="quarter" idx="4294967295"/>
          </p:nvPr>
        </p:nvSpPr>
        <p:spPr>
          <a:xfrm>
            <a:off x="11667745" y="6407151"/>
            <a:ext cx="256116" cy="256116"/>
          </a:xfrm>
        </p:spPr>
        <p:txBody>
          <a:bodyPr/>
          <a:lstStyle>
            <a:lvl1pPr>
              <a:defRPr/>
            </a:lvl1pPr>
          </a:lstStyle>
          <a:p>
            <a:fld id="{E52298CF-B8F4-4F25-A946-0FECDA24DF7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956309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Break 3 - Standar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
            <a:ext cx="12191999" cy="6858001"/>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accent5"/>
                </a:solidFill>
              </a:defRPr>
            </a:lvl1pPr>
          </a:lstStyle>
          <a:p>
            <a:r>
              <a:rPr lang="en-US"/>
              <a:t>Section Title Here</a:t>
            </a:r>
          </a:p>
        </p:txBody>
      </p:sp>
      <p:sp>
        <p:nvSpPr>
          <p:cNvPr id="8" name="Slide Number Placeholder 4"/>
          <p:cNvSpPr>
            <a:spLocks noGrp="1"/>
          </p:cNvSpPr>
          <p:nvPr>
            <p:ph type="sldNum" sz="quarter" idx="15"/>
          </p:nvPr>
        </p:nvSpPr>
        <p:spPr>
          <a:xfrm>
            <a:off x="11663649" y="6408039"/>
            <a:ext cx="256032" cy="256032"/>
          </a:xfrm>
          <a:solidFill>
            <a:schemeClr val="bg1"/>
          </a:solidFill>
        </p:spPr>
        <p:txBody>
          <a:bodyPr/>
          <a:lstStyle>
            <a:lvl1pPr>
              <a:defRPr>
                <a:solidFill>
                  <a:schemeClr val="accent1"/>
                </a:solidFill>
              </a:defRPr>
            </a:lvl1pPr>
          </a:lstStyle>
          <a:p>
            <a:fld id="{B1AC83B0-B844-44F1-B4BE-92A8C14C00CC}" type="slidenum">
              <a:rPr lang="en-US" smtClean="0">
                <a:solidFill>
                  <a:srgbClr val="02D35F"/>
                </a:solidFill>
              </a:rPr>
              <a:pPr/>
              <a:t>‹#›</a:t>
            </a:fld>
            <a:endParaRPr lang="en-US">
              <a:solidFill>
                <a:srgbClr val="02D35F"/>
              </a:solidFill>
            </a:endParaRPr>
          </a:p>
        </p:txBody>
      </p:sp>
    </p:spTree>
    <p:extLst>
      <p:ext uri="{BB962C8B-B14F-4D97-AF65-F5344CB8AC3E}">
        <p14:creationId xmlns:p14="http://schemas.microsoft.com/office/powerpoint/2010/main" val="23866307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ection Break 4 - Brigh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2"/>
            <a:ext cx="12192000" cy="6892119"/>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accent6"/>
                </a:solidFill>
              </a:defRPr>
            </a:lvl1pPr>
          </a:lstStyle>
          <a:p>
            <a:r>
              <a:rPr lang="en-US"/>
              <a:t>Section Title Here</a:t>
            </a:r>
          </a:p>
        </p:txBody>
      </p:sp>
      <p:sp>
        <p:nvSpPr>
          <p:cNvPr id="6" name="Slide Number Placeholder 4"/>
          <p:cNvSpPr>
            <a:spLocks noGrp="1"/>
          </p:cNvSpPr>
          <p:nvPr>
            <p:ph type="sldNum" sz="quarter" idx="15"/>
          </p:nvPr>
        </p:nvSpPr>
        <p:spPr>
          <a:xfrm>
            <a:off x="11663649" y="6408039"/>
            <a:ext cx="256032" cy="256032"/>
          </a:xfrm>
          <a:solidFill>
            <a:schemeClr val="bg1"/>
          </a:solidFill>
        </p:spPr>
        <p:txBody>
          <a:bodyPr/>
          <a:lstStyle>
            <a:lvl1pPr>
              <a:defRPr>
                <a:solidFill>
                  <a:schemeClr val="accent1"/>
                </a:solidFill>
              </a:defRPr>
            </a:lvl1pPr>
          </a:lstStyle>
          <a:p>
            <a:fld id="{B1AC83B0-B844-44F1-B4BE-92A8C14C00CC}" type="slidenum">
              <a:rPr lang="en-US" smtClean="0">
                <a:solidFill>
                  <a:srgbClr val="02D35F"/>
                </a:solidFill>
              </a:rPr>
              <a:pPr/>
              <a:t>‹#›</a:t>
            </a:fld>
            <a:endParaRPr lang="en-US">
              <a:solidFill>
                <a:srgbClr val="02D35F"/>
              </a:solidFill>
            </a:endParaRPr>
          </a:p>
        </p:txBody>
      </p:sp>
    </p:spTree>
    <p:extLst>
      <p:ext uri="{BB962C8B-B14F-4D97-AF65-F5344CB8AC3E}">
        <p14:creationId xmlns:p14="http://schemas.microsoft.com/office/powerpoint/2010/main" val="42257461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
            <a:ext cx="12191999" cy="685800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5011" y="2688010"/>
            <a:ext cx="2626091" cy="1473173"/>
          </a:xfrm>
          <a:prstGeom prst="rect">
            <a:avLst/>
          </a:prstGeom>
        </p:spPr>
      </p:pic>
    </p:spTree>
    <p:extLst>
      <p:ext uri="{BB962C8B-B14F-4D97-AF65-F5344CB8AC3E}">
        <p14:creationId xmlns:p14="http://schemas.microsoft.com/office/powerpoint/2010/main" val="10233280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27965"/>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t+Icon-PhotoBackground">
    <p:spTree>
      <p:nvGrpSpPr>
        <p:cNvPr id="1" name=""/>
        <p:cNvGrpSpPr/>
        <p:nvPr/>
      </p:nvGrpSpPr>
      <p:grpSpPr>
        <a:xfrm>
          <a:off x="0" y="0"/>
          <a:ext cx="0" cy="0"/>
          <a:chOff x="0" y="0"/>
          <a:chExt cx="0" cy="0"/>
        </a:xfrm>
      </p:grpSpPr>
      <p:sp>
        <p:nvSpPr>
          <p:cNvPr id="10" name="Picture Placeholder 7"/>
          <p:cNvSpPr>
            <a:spLocks noGrp="1"/>
          </p:cNvSpPr>
          <p:nvPr>
            <p:ph type="pic" sz="quarter" idx="14" hasCustomPrompt="1"/>
          </p:nvPr>
        </p:nvSpPr>
        <p:spPr>
          <a:xfrm>
            <a:off x="419101" y="0"/>
            <a:ext cx="11772900" cy="6858000"/>
          </a:xfrm>
        </p:spPr>
        <p:txBody>
          <a:bodyPr/>
          <a:lstStyle>
            <a:lvl1pPr algn="ctr">
              <a:defRPr baseline="0"/>
            </a:lvl1pPr>
          </a:lstStyle>
          <a:p>
            <a:r>
              <a:rPr lang="en-US"/>
              <a:t>Click icon to add image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66192" y="1694873"/>
            <a:ext cx="4929808" cy="1653431"/>
          </a:xfrm>
        </p:spPr>
        <p:txBody>
          <a:bodyPr/>
          <a:lstStyle>
            <a:lvl1pPr>
              <a:defRPr sz="1411" b="0"/>
            </a:lvl1pPr>
            <a:lvl2pPr marL="0" indent="0">
              <a:buNone/>
              <a:defRPr sz="1800" b="1"/>
            </a:lvl2pPr>
            <a:lvl3pPr marL="174621" indent="-174621">
              <a:buFont typeface="Arial" panose="020B0604020202020204" pitchFamily="34" charset="0"/>
              <a:buChar char="•"/>
              <a:defRPr sz="1500"/>
            </a:lvl3pPr>
            <a:lvl4pPr marL="288918" indent="-112711">
              <a:defRPr sz="1200"/>
            </a:lvl4pPr>
            <a:lvl5pPr marL="403215" indent="-112711">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D2C40"/>
              </a:solidFill>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
        <p:nvSpPr>
          <p:cNvPr id="9" name="Slide Number Placeholder 8"/>
          <p:cNvSpPr>
            <a:spLocks noGrp="1"/>
          </p:cNvSpPr>
          <p:nvPr>
            <p:ph type="sldNum" sz="quarter" idx="12"/>
          </p:nvPr>
        </p:nvSpPr>
        <p:spPr/>
        <p:txBody>
          <a:body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097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9144000" cy="514350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5143500"/>
            </a:xfrm>
            <a:prstGeom prst="rect">
              <a:avLst/>
            </a:prstGeom>
          </p:spPr>
        </p:pic>
        <p:pic>
          <p:nvPicPr>
            <p:cNvPr id="6" name="Picture 5"/>
            <p:cNvPicPr>
              <a:picLocks/>
            </p:cNvPicPr>
            <p:nvPr/>
          </p:nvPicPr>
          <p:blipFill rotWithShape="1">
            <a:blip r:embed="rId2" cstate="print">
              <a:extLst>
                <a:ext uri="{28A0092B-C50C-407E-A947-70E740481C1C}">
                  <a14:useLocalDpi xmlns:a14="http://schemas.microsoft.com/office/drawing/2010/main" val="0"/>
                </a:ext>
              </a:extLst>
            </a:blip>
            <a:srcRect l="78448"/>
            <a:stretch/>
          </p:blipFill>
          <p:spPr>
            <a:xfrm flipH="1">
              <a:off x="7468908" y="0"/>
              <a:ext cx="1675092" cy="5143500"/>
            </a:xfrm>
            <a:prstGeom prst="rect">
              <a:avLst/>
            </a:prstGeom>
          </p:spPr>
        </p:pic>
      </p:grpSp>
      <p:sp>
        <p:nvSpPr>
          <p:cNvPr id="2" name="Title 1"/>
          <p:cNvSpPr>
            <a:spLocks noGrp="1"/>
          </p:cNvSpPr>
          <p:nvPr>
            <p:ph type="title" hasCustomPrompt="1"/>
          </p:nvPr>
        </p:nvSpPr>
        <p:spPr>
          <a:xfrm>
            <a:off x="1166191" y="1729618"/>
            <a:ext cx="10160000" cy="2418313"/>
          </a:xfrm>
        </p:spPr>
        <p:txBody>
          <a:bodyPr anchor="ctr"/>
          <a:lstStyle>
            <a:lvl1pPr>
              <a:defRPr sz="4251">
                <a:solidFill>
                  <a:schemeClr val="accent5"/>
                </a:solidFill>
              </a:defRPr>
            </a:lvl1pPr>
          </a:lstStyle>
          <a:p>
            <a:r>
              <a:rPr lang="en-US"/>
              <a:t>Section Title Here</a:t>
            </a:r>
          </a:p>
        </p:txBody>
      </p:sp>
    </p:spTree>
    <p:extLst>
      <p:ext uri="{BB962C8B-B14F-4D97-AF65-F5344CB8AC3E}">
        <p14:creationId xmlns:p14="http://schemas.microsoft.com/office/powerpoint/2010/main" val="229018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pening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0" indent="0">
              <a:spcBef>
                <a:spcPts val="1800"/>
              </a:spcBef>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921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4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Speaker 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302676" indent="-150280">
              <a:spcBef>
                <a:spcPts val="600"/>
              </a:spcBef>
              <a:buClr>
                <a:schemeClr val="tx1"/>
              </a:buClr>
              <a:buSzPct val="80000"/>
              <a:buFont typeface="Arial" panose="020B0604020202020204" pitchFamily="34" charset="0"/>
              <a:buChar cha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261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0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73" name="Picture 147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2"/>
            <a:ext cx="12191999" cy="6857999"/>
          </a:xfrm>
          <a:prstGeom prst="rect">
            <a:avLst/>
          </a:prstGeom>
        </p:spPr>
      </p:pic>
      <p:sp>
        <p:nvSpPr>
          <p:cNvPr id="2" name="Title 1"/>
          <p:cNvSpPr>
            <a:spLocks noGrp="1"/>
          </p:cNvSpPr>
          <p:nvPr>
            <p:ph type="ctrTitle" hasCustomPrompt="1"/>
          </p:nvPr>
        </p:nvSpPr>
        <p:spPr>
          <a:xfrm>
            <a:off x="1157357" y="1440415"/>
            <a:ext cx="9872595" cy="2387600"/>
          </a:xfrm>
        </p:spPr>
        <p:txBody>
          <a:bodyPr anchor="b"/>
          <a:lstStyle>
            <a:lvl1pPr algn="l">
              <a:lnSpc>
                <a:spcPct val="100000"/>
              </a:lnSpc>
              <a:defRPr sz="4267" baseline="0">
                <a:solidFill>
                  <a:schemeClr val="bg1"/>
                </a:solidFill>
              </a:defRPr>
            </a:lvl1pPr>
          </a:lstStyle>
          <a:p>
            <a:r>
              <a:rPr lang="en-US"/>
              <a:t>Presentation Title (32pt)</a:t>
            </a:r>
          </a:p>
        </p:txBody>
      </p:sp>
      <p:sp>
        <p:nvSpPr>
          <p:cNvPr id="3" name="Subtitle 2"/>
          <p:cNvSpPr>
            <a:spLocks noGrp="1"/>
          </p:cNvSpPr>
          <p:nvPr>
            <p:ph type="subTitle" idx="1" hasCustomPrompt="1"/>
          </p:nvPr>
        </p:nvSpPr>
        <p:spPr>
          <a:xfrm>
            <a:off x="1157357" y="3902453"/>
            <a:ext cx="9872596" cy="1053863"/>
          </a:xfrm>
        </p:spPr>
        <p:txBody>
          <a:bodyPr>
            <a:noAutofit/>
          </a:bodyPr>
          <a:lstStyle>
            <a:lvl1pPr marL="0" indent="0" algn="l">
              <a:spcBef>
                <a:spcPts val="0"/>
              </a:spcBef>
              <a:spcAft>
                <a:spcPts val="0"/>
              </a:spcAft>
              <a:buNone/>
              <a:defRPr sz="2133" b="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Subhead or Second Line (16pt)</a:t>
            </a:r>
          </a:p>
        </p:txBody>
      </p:sp>
      <p:sp>
        <p:nvSpPr>
          <p:cNvPr id="11" name="Text Placeholder 10"/>
          <p:cNvSpPr>
            <a:spLocks noGrp="1"/>
          </p:cNvSpPr>
          <p:nvPr>
            <p:ph type="body" sz="quarter" idx="13" hasCustomPrompt="1"/>
          </p:nvPr>
        </p:nvSpPr>
        <p:spPr>
          <a:xfrm>
            <a:off x="1157357" y="5624989"/>
            <a:ext cx="4338569" cy="909161"/>
          </a:xfrm>
        </p:spPr>
        <p:txBody>
          <a:bodyPr>
            <a:noAutofit/>
          </a:bodyPr>
          <a:lstStyle>
            <a:lvl1pPr marL="0" indent="0">
              <a:spcBef>
                <a:spcPts val="0"/>
              </a:spcBef>
              <a:buFont typeface="Arial" panose="020B0604020202020204" pitchFamily="34" charset="0"/>
              <a:buNone/>
              <a:defRPr sz="1467" b="0" baseline="0">
                <a:solidFill>
                  <a:schemeClr val="bg1"/>
                </a:solidFill>
              </a:defRPr>
            </a:lvl1pPr>
            <a:lvl2pPr marL="0" indent="0">
              <a:spcBef>
                <a:spcPts val="0"/>
              </a:spcBef>
              <a:buNone/>
              <a:defRPr sz="1271" b="0"/>
            </a:lvl2pPr>
            <a:lvl3pPr marL="0" indent="0">
              <a:spcBef>
                <a:spcPts val="0"/>
              </a:spcBef>
              <a:buNone/>
              <a:defRPr sz="1271" b="0"/>
            </a:lvl3pPr>
            <a:lvl4pPr marL="0" indent="0">
              <a:spcBef>
                <a:spcPts val="0"/>
              </a:spcBef>
              <a:buNone/>
              <a:defRPr sz="1271" b="0"/>
            </a:lvl4pPr>
            <a:lvl5pPr marL="0" indent="0">
              <a:spcBef>
                <a:spcPts val="0"/>
              </a:spcBef>
              <a:buNone/>
              <a:defRPr sz="1271"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0064" y="648274"/>
            <a:ext cx="1169889" cy="710983"/>
          </a:xfrm>
          <a:prstGeom prst="rect">
            <a:avLst/>
          </a:prstGeom>
        </p:spPr>
      </p:pic>
    </p:spTree>
    <p:extLst>
      <p:ext uri="{BB962C8B-B14F-4D97-AF65-F5344CB8AC3E}">
        <p14:creationId xmlns:p14="http://schemas.microsoft.com/office/powerpoint/2010/main" val="153101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(28pt)</a:t>
            </a:r>
          </a:p>
        </p:txBody>
      </p:sp>
      <p:sp>
        <p:nvSpPr>
          <p:cNvPr id="3" name="Content Placeholder 2"/>
          <p:cNvSpPr>
            <a:spLocks noGrp="1"/>
          </p:cNvSpPr>
          <p:nvPr>
            <p:ph idx="1" hasCustomPrompt="1"/>
          </p:nvPr>
        </p:nvSpPr>
        <p:spPr>
          <a:xfrm>
            <a:off x="1166192" y="1503123"/>
            <a:ext cx="10621525" cy="4716708"/>
          </a:xfrm>
        </p:spPr>
        <p:txBody>
          <a:bodyPr/>
          <a:lstStyle>
            <a:lvl1pPr>
              <a:defRPr baseline="0"/>
            </a:lvl1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4084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9">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9" name="Text Placeholder 8"/>
          <p:cNvSpPr>
            <a:spLocks noGrp="1"/>
          </p:cNvSpPr>
          <p:nvPr>
            <p:ph type="body" sz="quarter" idx="13" hasCustomPrompt="1"/>
          </p:nvPr>
        </p:nvSpPr>
        <p:spPr>
          <a:xfrm>
            <a:off x="1166286" y="1249433"/>
            <a:ext cx="10621429" cy="588892"/>
          </a:xfrm>
        </p:spPr>
        <p:txBody>
          <a:bodyPr anchor="t"/>
          <a:lstStyle>
            <a:lvl1pPr marL="0" indent="0">
              <a:lnSpc>
                <a:spcPct val="90000"/>
              </a:lnSpc>
              <a:spcBef>
                <a:spcPts val="0"/>
              </a:spcBef>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10" name="Content Placeholder 2"/>
          <p:cNvSpPr>
            <a:spLocks noGrp="1"/>
          </p:cNvSpPr>
          <p:nvPr>
            <p:ph idx="1" hasCustomPrompt="1"/>
          </p:nvPr>
        </p:nvSpPr>
        <p:spPr>
          <a:xfrm>
            <a:off x="1166192" y="1904559"/>
            <a:ext cx="10621525" cy="4245885"/>
          </a:xfrm>
        </p:spPr>
        <p:txBody>
          <a:bodyPr/>
          <a:lstStyle>
            <a:lvl3pPr marL="304792" indent="-152396">
              <a:defRPr/>
            </a:lvl3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5" name="Date Placeholder 4"/>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32935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498601"/>
            <a:ext cx="5195860"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0" name="Content Placeholder 2"/>
          <p:cNvSpPr>
            <a:spLocks noGrp="1"/>
          </p:cNvSpPr>
          <p:nvPr>
            <p:ph idx="14" hasCustomPrompt="1"/>
          </p:nvPr>
        </p:nvSpPr>
        <p:spPr>
          <a:xfrm>
            <a:off x="6591242" y="1499565"/>
            <a:ext cx="5200711"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55600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842054"/>
            <a:ext cx="5195860"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9" name="Text Placeholder 8"/>
          <p:cNvSpPr>
            <a:spLocks noGrp="1"/>
          </p:cNvSpPr>
          <p:nvPr>
            <p:ph type="body" sz="quarter" idx="13" hasCustomPrompt="1"/>
          </p:nvPr>
        </p:nvSpPr>
        <p:spPr>
          <a:xfrm>
            <a:off x="1166286" y="1320595"/>
            <a:ext cx="5195812"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 (15pt)</a:t>
            </a:r>
          </a:p>
        </p:txBody>
      </p:sp>
      <p:sp>
        <p:nvSpPr>
          <p:cNvPr id="10" name="Content Placeholder 2"/>
          <p:cNvSpPr>
            <a:spLocks noGrp="1"/>
          </p:cNvSpPr>
          <p:nvPr>
            <p:ph idx="14" hasCustomPrompt="1"/>
          </p:nvPr>
        </p:nvSpPr>
        <p:spPr>
          <a:xfrm>
            <a:off x="6591242" y="1843018"/>
            <a:ext cx="5200711"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1" name="Text Placeholder 8"/>
          <p:cNvSpPr>
            <a:spLocks noGrp="1"/>
          </p:cNvSpPr>
          <p:nvPr>
            <p:ph type="body" sz="quarter" idx="15" hasCustomPrompt="1"/>
          </p:nvPr>
        </p:nvSpPr>
        <p:spPr>
          <a:xfrm>
            <a:off x="6591334" y="1320595"/>
            <a:ext cx="5200711"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 (15pt)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41011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3" y="1835429"/>
            <a:ext cx="3413760" cy="4377775"/>
          </a:xfrm>
        </p:spPr>
        <p:txBody>
          <a:bodyPr/>
          <a:lstStyle>
            <a:lvl1pPr marL="0" indent="0">
              <a:buFont typeface="Arial" panose="020B0604020202020204" pitchFamily="34" charset="0"/>
              <a:buNone/>
              <a:defRPr sz="1867" b="1"/>
            </a:lvl1pPr>
            <a:lvl2pPr marL="152396" indent="-152396">
              <a:buFont typeface="Arial" panose="020B0604020202020204" pitchFamily="34" charset="0"/>
              <a:buChar char="•"/>
              <a:defRPr sz="1467" b="0"/>
            </a:lvl2pPr>
            <a:lvl3pPr marL="304792" indent="-152396">
              <a:buFont typeface="Arial" panose="020B0604020202020204" pitchFamily="34" charset="0"/>
              <a:buChar char="-"/>
              <a:defRPr sz="1200"/>
            </a:lvl3pPr>
            <a:lvl4pPr marL="457189" indent="-152396">
              <a:buFont typeface="Arial" panose="020B0604020202020204" pitchFamily="34" charset="0"/>
              <a:buChar char="•"/>
              <a:defRPr sz="1000"/>
            </a:lvl4pPr>
            <a:lvl5pPr marL="609585" indent="-152396">
              <a:buFont typeface="Arial" panose="020B0604020202020204" pitchFamily="34" charset="0"/>
              <a:buChar char="•"/>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7"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770169"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3" name="Text Placeholder 8"/>
          <p:cNvSpPr>
            <a:spLocks noGrp="1"/>
          </p:cNvSpPr>
          <p:nvPr>
            <p:ph type="body" sz="quarter" idx="15" hasCustomPrompt="1"/>
          </p:nvPr>
        </p:nvSpPr>
        <p:spPr>
          <a:xfrm>
            <a:off x="4770169"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8373960"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5" name="Text Placeholder 8"/>
          <p:cNvSpPr>
            <a:spLocks noGrp="1"/>
          </p:cNvSpPr>
          <p:nvPr>
            <p:ph type="body" sz="quarter" idx="17" hasCustomPrompt="1"/>
          </p:nvPr>
        </p:nvSpPr>
        <p:spPr>
          <a:xfrm>
            <a:off x="8374052"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p:txBody>
          <a:bodyPr/>
          <a:lstStyle/>
          <a:p>
            <a:endParaRPr lang="en-US"/>
          </a:p>
        </p:txBody>
      </p:sp>
      <p:sp>
        <p:nvSpPr>
          <p:cNvPr id="8" name="Footer Placeholder 7"/>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397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2" y="1315962"/>
            <a:ext cx="2560320" cy="4903865"/>
          </a:xfrm>
        </p:spPr>
        <p:txBody>
          <a:bodyPr/>
          <a:lstStyle>
            <a:lvl1pPr marL="0" indent="0">
              <a:buFont typeface="Arial" panose="020B0604020202020204" pitchFamily="34" charset="0"/>
              <a:buNone/>
              <a:defRPr sz="1733" b="1"/>
            </a:lvl1pPr>
            <a:lvl2pPr marL="154513" indent="-154513">
              <a:buFont typeface="Arial" panose="020B0604020202020204" pitchFamily="34" charset="0"/>
              <a:buChar char="•"/>
              <a:defRPr sz="1400" b="0"/>
            </a:lvl2pPr>
            <a:lvl3pPr marL="309026" indent="-154513">
              <a:buFont typeface="Arial" panose="020B0604020202020204" pitchFamily="34" charset="0"/>
              <a:buChar char="-"/>
              <a:defRPr sz="1200"/>
            </a:lvl3pPr>
            <a:lvl4pPr marL="455073" indent="-154513">
              <a:buFont typeface="Arial" panose="020B0604020202020204" pitchFamily="34" charset="0"/>
              <a:buChar char="•"/>
              <a:defRPr sz="1000"/>
            </a:lvl4pPr>
            <a:lvl5pPr marL="609585" indent="-154513">
              <a:buFont typeface="Arial" panose="020B0604020202020204" pitchFamily="34" charset="0"/>
              <a:buChar char="•"/>
              <a:defRPr sz="1000"/>
            </a:lvl5pPr>
          </a:lstStyle>
          <a:p>
            <a:pPr lvl="0"/>
            <a:r>
              <a:rPr lang="en-US"/>
              <a:t>Column 1</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853260"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2</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7" name="Content Placeholder 2"/>
          <p:cNvSpPr>
            <a:spLocks noGrp="1"/>
          </p:cNvSpPr>
          <p:nvPr>
            <p:ph idx="14" hasCustomPrompt="1"/>
          </p:nvPr>
        </p:nvSpPr>
        <p:spPr>
          <a:xfrm>
            <a:off x="6540328"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3</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8" name="Content Placeholder 2"/>
          <p:cNvSpPr>
            <a:spLocks noGrp="1"/>
          </p:cNvSpPr>
          <p:nvPr>
            <p:ph idx="15" hasCustomPrompt="1"/>
          </p:nvPr>
        </p:nvSpPr>
        <p:spPr>
          <a:xfrm>
            <a:off x="9227397"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4</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35525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9902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812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21087"/>
          <a:stretch/>
        </p:blipFill>
        <p:spPr>
          <a:xfrm>
            <a:off x="1" y="-1"/>
            <a:ext cx="12191999" cy="6858001"/>
          </a:xfrm>
          <a:prstGeom prst="rect">
            <a:avLst/>
          </a:prstGeom>
        </p:spPr>
      </p:pic>
      <p:sp>
        <p:nvSpPr>
          <p:cNvPr id="2" name="Title 1"/>
          <p:cNvSpPr>
            <a:spLocks noGrp="1"/>
          </p:cNvSpPr>
          <p:nvPr>
            <p:ph type="ctrTitle" hasCustomPrompt="1"/>
          </p:nvPr>
        </p:nvSpPr>
        <p:spPr>
          <a:xfrm>
            <a:off x="1157356" y="1440415"/>
            <a:ext cx="7394713" cy="2387600"/>
          </a:xfrm>
        </p:spPr>
        <p:txBody>
          <a:bodyPr anchor="b"/>
          <a:lstStyle>
            <a:lvl1pPr algn="l">
              <a:lnSpc>
                <a:spcPts val="4700"/>
              </a:lnSpc>
              <a:defRPr sz="4250" baseline="0">
                <a:solidFill>
                  <a:schemeClr val="bg1"/>
                </a:solidFill>
              </a:defRPr>
            </a:lvl1pPr>
          </a:lstStyle>
          <a:p>
            <a:r>
              <a:rPr lang="en-US"/>
              <a:t>Presentation Title</a:t>
            </a:r>
          </a:p>
        </p:txBody>
      </p:sp>
      <p:sp>
        <p:nvSpPr>
          <p:cNvPr id="3" name="Subtitle 2"/>
          <p:cNvSpPr>
            <a:spLocks noGrp="1"/>
          </p:cNvSpPr>
          <p:nvPr>
            <p:ph type="subTitle" idx="1" hasCustomPrompt="1"/>
          </p:nvPr>
        </p:nvSpPr>
        <p:spPr>
          <a:xfrm>
            <a:off x="1157356" y="3902451"/>
            <a:ext cx="7394713" cy="1053863"/>
          </a:xfrm>
        </p:spPr>
        <p:txBody>
          <a:bodyPr>
            <a:noAutofit/>
          </a:bodyPr>
          <a:lstStyle>
            <a:lvl1pPr marL="0" indent="0" algn="l">
              <a:buNone/>
              <a:defRPr sz="21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 or Second Line</a:t>
            </a:r>
          </a:p>
        </p:txBody>
      </p:sp>
      <p:sp>
        <p:nvSpPr>
          <p:cNvPr id="11" name="Text Placeholder 10"/>
          <p:cNvSpPr>
            <a:spLocks noGrp="1"/>
          </p:cNvSpPr>
          <p:nvPr>
            <p:ph type="body" sz="quarter" idx="13" hasCustomPrompt="1"/>
          </p:nvPr>
        </p:nvSpPr>
        <p:spPr>
          <a:xfrm>
            <a:off x="1157356" y="5624989"/>
            <a:ext cx="7394712" cy="731362"/>
          </a:xfrm>
        </p:spPr>
        <p:txBody>
          <a:bodyPr>
            <a:noAutofit/>
          </a:bodyPr>
          <a:lstStyle>
            <a:lvl1pPr marL="0" indent="0">
              <a:spcBef>
                <a:spcPts val="0"/>
              </a:spcBef>
              <a:buFont typeface="Arial" panose="020B0604020202020204" pitchFamily="34" charset="0"/>
              <a:buNone/>
              <a:defRPr sz="1270" b="0" baseline="0">
                <a:solidFill>
                  <a:schemeClr val="bg1"/>
                </a:solidFill>
              </a:defRPr>
            </a:lvl1pPr>
            <a:lvl2pPr marL="0" indent="0">
              <a:spcBef>
                <a:spcPts val="0"/>
              </a:spcBef>
              <a:buNone/>
              <a:defRPr sz="1270" b="0"/>
            </a:lvl2pPr>
            <a:lvl3pPr marL="0" indent="0">
              <a:spcBef>
                <a:spcPts val="0"/>
              </a:spcBef>
              <a:buNone/>
              <a:defRPr sz="1270" b="0"/>
            </a:lvl3pPr>
            <a:lvl4pPr marL="0" indent="0">
              <a:spcBef>
                <a:spcPts val="0"/>
              </a:spcBef>
              <a:buNone/>
              <a:defRPr sz="1270" b="0"/>
            </a:lvl4pPr>
            <a:lvl5pPr marL="0" indent="0">
              <a:spcBef>
                <a:spcPts val="0"/>
              </a:spcBef>
              <a:buNone/>
              <a:defRPr sz="1270"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2640" y="648274"/>
            <a:ext cx="1169889" cy="710982"/>
          </a:xfrm>
          <a:prstGeom prst="rect">
            <a:avLst/>
          </a:prstGeom>
        </p:spPr>
      </p:pic>
    </p:spTree>
    <p:extLst>
      <p:ext uri="{BB962C8B-B14F-4D97-AF65-F5344CB8AC3E}">
        <p14:creationId xmlns:p14="http://schemas.microsoft.com/office/powerpoint/2010/main" val="21767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
                                        <p:tgtEl>
                                          <p:spTgt spid="2"/>
                                        </p:tgtEl>
                                      </p:cBhvr>
                                    </p:animEffect>
                                  </p:childTnLst>
                                </p:cTn>
                              </p:par>
                            </p:childTnLst>
                          </p:cTn>
                        </p:par>
                        <p:par>
                          <p:cTn id="8" fill="hold">
                            <p:stCondLst>
                              <p:cond delay="2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200"/>
                                        <p:tgtEl>
                                          <p:spTgt spid="3">
                                            <p:txEl>
                                              <p:pRg st="0" end="0"/>
                                            </p:txEl>
                                          </p:spTgt>
                                        </p:tgtEl>
                                      </p:cBhvr>
                                    </p:animEffect>
                                  </p:childTnLst>
                                </p:cTn>
                              </p:par>
                            </p:childTnLst>
                          </p:cTn>
                        </p:par>
                        <p:par>
                          <p:cTn id="12" fill="hold">
                            <p:stCondLst>
                              <p:cond delay="400"/>
                            </p:stCondLst>
                            <p:childTnLst>
                              <p:par>
                                <p:cTn id="13" presetID="22" presetClass="entr" presetSubtype="1"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up)">
                                      <p:cBhvr>
                                        <p:cTn id="15" dur="200"/>
                                        <p:tgtEl>
                                          <p:spTgt spid="11">
                                            <p:txEl>
                                              <p:pRg st="0" end="0"/>
                                            </p:txEl>
                                          </p:spTgt>
                                        </p:tgtEl>
                                      </p:cBhvr>
                                    </p:animEffect>
                                  </p:childTnLst>
                                </p:cTn>
                              </p:par>
                            </p:childTnLst>
                          </p:cTn>
                        </p:par>
                        <p:par>
                          <p:cTn id="16" fill="hold">
                            <p:stCondLst>
                              <p:cond delay="600"/>
                            </p:stCondLst>
                            <p:childTnLst>
                              <p:par>
                                <p:cTn id="17" presetID="22" presetClass="entr" presetSubtype="1"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up)">
                                      <p:cBhvr>
                                        <p:cTn id="19" dur="200"/>
                                        <p:tgtEl>
                                          <p:spTgt spid="11">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up)">
                                      <p:cBhvr>
                                        <p:cTn id="23" dur="2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200"/>
                        <p:tgtEl>
                          <p:spTgt spid="3"/>
                        </p:tgtEl>
                      </p:cBhvr>
                    </p:animEffect>
                  </p:childTnLst>
                </p:cTn>
              </p:par>
            </p:tnLst>
          </p:tmpl>
        </p:tmplLst>
      </p:bldP>
      <p:bldP spid="11" grpId="0" build="p">
        <p:tmplLst>
          <p:tmpl lvl="1">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200"/>
                        <p:tgtEl>
                          <p:spTgt spid="11"/>
                        </p:tgtEl>
                      </p:cBhvr>
                    </p:animEffect>
                  </p:childTnLst>
                </p:cTn>
              </p:par>
            </p:tnLst>
          </p:tmpl>
        </p:tmplLst>
      </p:bldP>
    </p:bldLst>
  </p:timing>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Break 1 - Gre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Tree>
    <p:extLst>
      <p:ext uri="{BB962C8B-B14F-4D97-AF65-F5344CB8AC3E}">
        <p14:creationId xmlns:p14="http://schemas.microsoft.com/office/powerpoint/2010/main" val="164201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Break 2 - Light">
    <p:spTree>
      <p:nvGrpSpPr>
        <p:cNvPr id="1" name=""/>
        <p:cNvGrpSpPr/>
        <p:nvPr/>
      </p:nvGrpSpPr>
      <p:grpSpPr>
        <a:xfrm>
          <a:off x="0" y="0"/>
          <a:ext cx="0" cy="0"/>
          <a:chOff x="0" y="0"/>
          <a:chExt cx="0" cy="0"/>
        </a:xfrm>
      </p:grpSpPr>
      <p:pic>
        <p:nvPicPr>
          <p:cNvPr id="7" name="Picture 6"/>
          <p:cNvPicPr>
            <a:picLocks/>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userDrawn="1">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Tree>
    <p:extLst>
      <p:ext uri="{BB962C8B-B14F-4D97-AF65-F5344CB8AC3E}">
        <p14:creationId xmlns:p14="http://schemas.microsoft.com/office/powerpoint/2010/main" val="2635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Break 3 - Standar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2"/>
            <a:ext cx="12191999" cy="6857999"/>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Tree>
    <p:extLst>
      <p:ext uri="{BB962C8B-B14F-4D97-AF65-F5344CB8AC3E}">
        <p14:creationId xmlns:p14="http://schemas.microsoft.com/office/powerpoint/2010/main" val="241516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Break 4 - B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Tree>
    <p:extLst>
      <p:ext uri="{BB962C8B-B14F-4D97-AF65-F5344CB8AC3E}">
        <p14:creationId xmlns:p14="http://schemas.microsoft.com/office/powerpoint/2010/main" val="28623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2"/>
            <a:ext cx="12191999" cy="68579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55011" y="2688010"/>
            <a:ext cx="2626091" cy="1473173"/>
          </a:xfrm>
          <a:prstGeom prst="rect">
            <a:avLst/>
          </a:prstGeom>
        </p:spPr>
      </p:pic>
    </p:spTree>
    <p:extLst>
      <p:ext uri="{BB962C8B-B14F-4D97-AF65-F5344CB8AC3E}">
        <p14:creationId xmlns:p14="http://schemas.microsoft.com/office/powerpoint/2010/main" val="20656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52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4B421-D0A8-4BF9-AC5B-7E6DCE97E0E2}" type="slidenum">
              <a:rPr lang="en-US" smtClean="0"/>
              <a:t>‹#›</a:t>
            </a:fld>
            <a:endParaRPr lang="en-US"/>
          </a:p>
        </p:txBody>
      </p:sp>
    </p:spTree>
    <p:extLst>
      <p:ext uri="{BB962C8B-B14F-4D97-AF65-F5344CB8AC3E}">
        <p14:creationId xmlns:p14="http://schemas.microsoft.com/office/powerpoint/2010/main" val="4119254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Speaker 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302668" indent="-150276">
              <a:spcBef>
                <a:spcPts val="600"/>
              </a:spcBef>
              <a:buClr>
                <a:schemeClr val="tx1"/>
              </a:buClr>
              <a:buSzPct val="80000"/>
              <a:buFont typeface="Arial" panose="020B0604020202020204" pitchFamily="34" charset="0"/>
              <a:buChar cha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6114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0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73" name="Picture 147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
            <a:ext cx="12191999" cy="6857999"/>
          </a:xfrm>
          <a:prstGeom prst="rect">
            <a:avLst/>
          </a:prstGeom>
        </p:spPr>
      </p:pic>
      <p:sp>
        <p:nvSpPr>
          <p:cNvPr id="2" name="Title 1"/>
          <p:cNvSpPr>
            <a:spLocks noGrp="1"/>
          </p:cNvSpPr>
          <p:nvPr>
            <p:ph type="ctrTitle" hasCustomPrompt="1"/>
          </p:nvPr>
        </p:nvSpPr>
        <p:spPr>
          <a:xfrm>
            <a:off x="1157357" y="1440415"/>
            <a:ext cx="9872595" cy="2387600"/>
          </a:xfrm>
        </p:spPr>
        <p:txBody>
          <a:bodyPr anchor="b"/>
          <a:lstStyle>
            <a:lvl1pPr algn="l">
              <a:lnSpc>
                <a:spcPct val="100000"/>
              </a:lnSpc>
              <a:defRPr sz="4267" baseline="0">
                <a:solidFill>
                  <a:schemeClr val="bg1"/>
                </a:solidFill>
              </a:defRPr>
            </a:lvl1pPr>
          </a:lstStyle>
          <a:p>
            <a:r>
              <a:rPr lang="en-US"/>
              <a:t>Presentation Title (32pt)</a:t>
            </a:r>
          </a:p>
        </p:txBody>
      </p:sp>
      <p:sp>
        <p:nvSpPr>
          <p:cNvPr id="3" name="Subtitle 2"/>
          <p:cNvSpPr>
            <a:spLocks noGrp="1"/>
          </p:cNvSpPr>
          <p:nvPr>
            <p:ph type="subTitle" idx="1" hasCustomPrompt="1"/>
          </p:nvPr>
        </p:nvSpPr>
        <p:spPr>
          <a:xfrm>
            <a:off x="1157358" y="3902454"/>
            <a:ext cx="9872596" cy="1053863"/>
          </a:xfrm>
        </p:spPr>
        <p:txBody>
          <a:bodyPr>
            <a:noAutofit/>
          </a:bodyPr>
          <a:lstStyle>
            <a:lvl1pPr marL="0" indent="0" algn="l">
              <a:spcBef>
                <a:spcPts val="0"/>
              </a:spcBef>
              <a:spcAft>
                <a:spcPts val="0"/>
              </a:spcAft>
              <a:buNone/>
              <a:defRPr sz="2133" b="0">
                <a:solidFill>
                  <a:schemeClr val="bg1"/>
                </a:solidFill>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Subhead or Second Line (16pt)</a:t>
            </a:r>
          </a:p>
        </p:txBody>
      </p:sp>
      <p:sp>
        <p:nvSpPr>
          <p:cNvPr id="11" name="Text Placeholder 10"/>
          <p:cNvSpPr>
            <a:spLocks noGrp="1"/>
          </p:cNvSpPr>
          <p:nvPr>
            <p:ph type="body" sz="quarter" idx="13" hasCustomPrompt="1"/>
          </p:nvPr>
        </p:nvSpPr>
        <p:spPr>
          <a:xfrm>
            <a:off x="1157358" y="5624990"/>
            <a:ext cx="4338569" cy="909161"/>
          </a:xfrm>
        </p:spPr>
        <p:txBody>
          <a:bodyPr>
            <a:noAutofit/>
          </a:bodyPr>
          <a:lstStyle>
            <a:lvl1pPr marL="0" indent="0">
              <a:spcBef>
                <a:spcPts val="0"/>
              </a:spcBef>
              <a:buFont typeface="Arial" panose="020B0604020202020204" pitchFamily="34" charset="0"/>
              <a:buNone/>
              <a:defRPr sz="1467" b="0" baseline="0">
                <a:solidFill>
                  <a:schemeClr val="bg1"/>
                </a:solidFill>
              </a:defRPr>
            </a:lvl1pPr>
            <a:lvl2pPr marL="0" indent="0">
              <a:spcBef>
                <a:spcPts val="0"/>
              </a:spcBef>
              <a:buNone/>
              <a:defRPr sz="1271" b="0"/>
            </a:lvl2pPr>
            <a:lvl3pPr marL="0" indent="0">
              <a:spcBef>
                <a:spcPts val="0"/>
              </a:spcBef>
              <a:buNone/>
              <a:defRPr sz="1271" b="0"/>
            </a:lvl3pPr>
            <a:lvl4pPr marL="0" indent="0">
              <a:spcBef>
                <a:spcPts val="0"/>
              </a:spcBef>
              <a:buNone/>
              <a:defRPr sz="1271" b="0"/>
            </a:lvl4pPr>
            <a:lvl5pPr marL="0" indent="0">
              <a:spcBef>
                <a:spcPts val="0"/>
              </a:spcBef>
              <a:buNone/>
              <a:defRPr sz="1271"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0065" y="648275"/>
            <a:ext cx="1169889" cy="710983"/>
          </a:xfrm>
          <a:prstGeom prst="rect">
            <a:avLst/>
          </a:prstGeom>
        </p:spPr>
      </p:pic>
    </p:spTree>
    <p:extLst>
      <p:ext uri="{BB962C8B-B14F-4D97-AF65-F5344CB8AC3E}">
        <p14:creationId xmlns:p14="http://schemas.microsoft.com/office/powerpoint/2010/main" val="8614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(28pt)</a:t>
            </a:r>
          </a:p>
        </p:txBody>
      </p:sp>
      <p:sp>
        <p:nvSpPr>
          <p:cNvPr id="3" name="Content Placeholder 2"/>
          <p:cNvSpPr>
            <a:spLocks noGrp="1"/>
          </p:cNvSpPr>
          <p:nvPr>
            <p:ph idx="1" hasCustomPrompt="1"/>
          </p:nvPr>
        </p:nvSpPr>
        <p:spPr>
          <a:xfrm>
            <a:off x="1166192" y="1503123"/>
            <a:ext cx="10621525" cy="4716708"/>
          </a:xfrm>
        </p:spPr>
        <p:txBody>
          <a:bodyPr/>
          <a:lstStyle>
            <a:lvl1pPr>
              <a:defRPr baseline="0"/>
            </a:lvl1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0"/>
          </p:nvPr>
        </p:nvSpPr>
        <p:spPr/>
        <p:txBody>
          <a:bodyPr/>
          <a:lstStyle/>
          <a:p>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Tree>
    <p:extLst>
      <p:ext uri="{BB962C8B-B14F-4D97-AF65-F5344CB8AC3E}">
        <p14:creationId xmlns:p14="http://schemas.microsoft.com/office/powerpoint/2010/main" val="110910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25"/>
          <a:stretch/>
        </p:blipFill>
        <p:spPr>
          <a:xfrm>
            <a:off x="0" y="0"/>
            <a:ext cx="12192000" cy="6864824"/>
          </a:xfrm>
          <a:prstGeom prst="rect">
            <a:avLst/>
          </a:prstGeom>
        </p:spPr>
      </p:pic>
      <p:sp>
        <p:nvSpPr>
          <p:cNvPr id="2" name="Title 1"/>
          <p:cNvSpPr>
            <a:spLocks noGrp="1"/>
          </p:cNvSpPr>
          <p:nvPr>
            <p:ph type="title" hasCustomPrompt="1"/>
          </p:nvPr>
        </p:nvSpPr>
        <p:spPr>
          <a:xfrm>
            <a:off x="1166191" y="1729618"/>
            <a:ext cx="10160000" cy="2418313"/>
          </a:xfrm>
        </p:spPr>
        <p:txBody>
          <a:bodyPr anchor="ctr"/>
          <a:lstStyle>
            <a:lvl1pPr>
              <a:defRPr sz="4250">
                <a:solidFill>
                  <a:schemeClr val="accent5"/>
                </a:solidFill>
              </a:defRPr>
            </a:lvl1pPr>
          </a:lstStyle>
          <a:p>
            <a:r>
              <a:rPr lang="en-US"/>
              <a:t>Section Title Here</a:t>
            </a:r>
          </a:p>
        </p:txBody>
      </p:sp>
      <p:sp>
        <p:nvSpPr>
          <p:cNvPr id="6" name="Slide Number Placeholder 4"/>
          <p:cNvSpPr>
            <a:spLocks noGrp="1"/>
          </p:cNvSpPr>
          <p:nvPr>
            <p:ph type="sldNum" sz="quarter" idx="15"/>
          </p:nvPr>
        </p:nvSpPr>
        <p:spPr>
          <a:xfrm>
            <a:off x="11663649" y="6408039"/>
            <a:ext cx="256032" cy="256032"/>
          </a:xfrm>
          <a:solidFill>
            <a:schemeClr val="bg1"/>
          </a:solidFill>
        </p:spPr>
        <p:txBody>
          <a:bodyPr/>
          <a:lstStyle>
            <a:lvl1pPr>
              <a:defRPr>
                <a:solidFill>
                  <a:schemeClr val="accent1"/>
                </a:solidFill>
              </a:defRPr>
            </a:lvl1pPr>
          </a:lstStyle>
          <a:p>
            <a:fld id="{B1AC83B0-B844-44F1-B4BE-92A8C14C00CC}" type="slidenum">
              <a:rPr lang="en-US" smtClean="0">
                <a:solidFill>
                  <a:srgbClr val="02D35F"/>
                </a:solidFill>
              </a:rPr>
              <a:pPr/>
              <a:t>‹#›</a:t>
            </a:fld>
            <a:endParaRPr lang="en-US">
              <a:solidFill>
                <a:srgbClr val="02D35F"/>
              </a:solidFill>
            </a:endParaRPr>
          </a:p>
        </p:txBody>
      </p:sp>
    </p:spTree>
    <p:extLst>
      <p:ext uri="{BB962C8B-B14F-4D97-AF65-F5344CB8AC3E}">
        <p14:creationId xmlns:p14="http://schemas.microsoft.com/office/powerpoint/2010/main" val="85099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9" name="Text Placeholder 8"/>
          <p:cNvSpPr>
            <a:spLocks noGrp="1"/>
          </p:cNvSpPr>
          <p:nvPr>
            <p:ph type="body" sz="quarter" idx="13" hasCustomPrompt="1"/>
          </p:nvPr>
        </p:nvSpPr>
        <p:spPr>
          <a:xfrm>
            <a:off x="1166287" y="1249434"/>
            <a:ext cx="10621429" cy="588892"/>
          </a:xfrm>
        </p:spPr>
        <p:txBody>
          <a:bodyPr anchor="t"/>
          <a:lstStyle>
            <a:lvl1pPr marL="0" indent="0">
              <a:lnSpc>
                <a:spcPct val="90000"/>
              </a:lnSpc>
              <a:spcBef>
                <a:spcPts val="0"/>
              </a:spcBef>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10" name="Content Placeholder 2"/>
          <p:cNvSpPr>
            <a:spLocks noGrp="1"/>
          </p:cNvSpPr>
          <p:nvPr>
            <p:ph idx="1" hasCustomPrompt="1"/>
          </p:nvPr>
        </p:nvSpPr>
        <p:spPr>
          <a:xfrm>
            <a:off x="1166192" y="1904560"/>
            <a:ext cx="10621525" cy="4245885"/>
          </a:xfrm>
        </p:spPr>
        <p:txBody>
          <a:bodyPr/>
          <a:lstStyle>
            <a:lvl3pPr marL="304784" indent="-152392">
              <a:defRPr/>
            </a:lvl3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5" name="Date Placeholder 4"/>
          <p:cNvSpPr>
            <a:spLocks noGrp="1"/>
          </p:cNvSpPr>
          <p:nvPr>
            <p:ph type="dt" sz="half" idx="14"/>
          </p:nvPr>
        </p:nvSpPr>
        <p:spPr/>
        <p:txBody>
          <a:bodyPr/>
          <a:lstStyle/>
          <a:p>
            <a:endParaRPr lang="en-US">
              <a:solidFill>
                <a:srgbClr val="FFFFFF"/>
              </a:solidFill>
            </a:endParaRPr>
          </a:p>
        </p:txBody>
      </p:sp>
      <p:sp>
        <p:nvSpPr>
          <p:cNvPr id="7" name="Footer Placeholder 6"/>
          <p:cNvSpPr>
            <a:spLocks noGrp="1"/>
          </p:cNvSpPr>
          <p:nvPr>
            <p:ph type="ftr" sz="quarter" idx="15"/>
          </p:nvPr>
        </p:nvSpPr>
        <p:spPr/>
        <p:txBody>
          <a:bodyPr/>
          <a:lstStyle/>
          <a:p>
            <a:endParaRPr lang="en-US">
              <a:solidFill>
                <a:srgbClr val="FFFFFF"/>
              </a:solidFill>
            </a:endParaRPr>
          </a:p>
        </p:txBody>
      </p:sp>
    </p:spTree>
    <p:extLst>
      <p:ext uri="{BB962C8B-B14F-4D97-AF65-F5344CB8AC3E}">
        <p14:creationId xmlns:p14="http://schemas.microsoft.com/office/powerpoint/2010/main" val="15169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498602"/>
            <a:ext cx="5195860" cy="4721228"/>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tabLst>
                <a:tab pos="914354"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0" name="Content Placeholder 2"/>
          <p:cNvSpPr>
            <a:spLocks noGrp="1"/>
          </p:cNvSpPr>
          <p:nvPr>
            <p:ph idx="14" hasCustomPrompt="1"/>
          </p:nvPr>
        </p:nvSpPr>
        <p:spPr>
          <a:xfrm>
            <a:off x="6591243" y="1499566"/>
            <a:ext cx="5200711" cy="4721228"/>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6"/>
          </p:nvPr>
        </p:nvSpPr>
        <p:spPr/>
        <p:txBody>
          <a:bodyPr/>
          <a:lstStyle/>
          <a:p>
            <a:endParaRPr lang="en-US">
              <a:solidFill>
                <a:srgbClr val="FFFFFF"/>
              </a:solidFill>
            </a:endParaRPr>
          </a:p>
        </p:txBody>
      </p:sp>
      <p:sp>
        <p:nvSpPr>
          <p:cNvPr id="8" name="Footer Placeholder 7"/>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362661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842055"/>
            <a:ext cx="5195860" cy="4377775"/>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tabLst>
                <a:tab pos="914354"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9" name="Text Placeholder 8"/>
          <p:cNvSpPr>
            <a:spLocks noGrp="1"/>
          </p:cNvSpPr>
          <p:nvPr>
            <p:ph type="body" sz="quarter" idx="13" hasCustomPrompt="1"/>
          </p:nvPr>
        </p:nvSpPr>
        <p:spPr>
          <a:xfrm>
            <a:off x="1166286" y="1320597"/>
            <a:ext cx="5195812"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 (15pt)</a:t>
            </a:r>
          </a:p>
        </p:txBody>
      </p:sp>
      <p:sp>
        <p:nvSpPr>
          <p:cNvPr id="10" name="Content Placeholder 2"/>
          <p:cNvSpPr>
            <a:spLocks noGrp="1"/>
          </p:cNvSpPr>
          <p:nvPr>
            <p:ph idx="14" hasCustomPrompt="1"/>
          </p:nvPr>
        </p:nvSpPr>
        <p:spPr>
          <a:xfrm>
            <a:off x="6591243" y="1843019"/>
            <a:ext cx="5200711" cy="4377775"/>
          </a:xfrm>
        </p:spPr>
        <p:txBody>
          <a:bodyPr/>
          <a:lstStyle>
            <a:lvl1pPr marL="0" indent="0">
              <a:buFont typeface="Arial" panose="020B0604020202020204" pitchFamily="34" charset="0"/>
              <a:buNone/>
              <a:defRPr sz="2400" b="1"/>
            </a:lvl1pPr>
            <a:lvl2pPr marL="152392" indent="-152392">
              <a:buFont typeface="Arial" panose="020B0604020202020204" pitchFamily="34" charset="0"/>
              <a:buChar char="•"/>
              <a:defRPr sz="1867" b="0"/>
            </a:lvl2pPr>
            <a:lvl3pPr marL="304784" indent="-152392">
              <a:defRPr sz="1600"/>
            </a:lvl3pPr>
            <a:lvl4pPr marL="457178" indent="-152392">
              <a:defRPr sz="1467"/>
            </a:lvl4pPr>
            <a:lvl5pPr marL="609570" indent="-152392">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1" name="Text Placeholder 8"/>
          <p:cNvSpPr>
            <a:spLocks noGrp="1"/>
          </p:cNvSpPr>
          <p:nvPr>
            <p:ph type="body" sz="quarter" idx="15" hasCustomPrompt="1"/>
          </p:nvPr>
        </p:nvSpPr>
        <p:spPr>
          <a:xfrm>
            <a:off x="6591335" y="1320597"/>
            <a:ext cx="5200711"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 (15pt)</a:t>
            </a:r>
          </a:p>
        </p:txBody>
      </p:sp>
      <p:sp>
        <p:nvSpPr>
          <p:cNvPr id="7" name="Date Placeholder 6"/>
          <p:cNvSpPr>
            <a:spLocks noGrp="1"/>
          </p:cNvSpPr>
          <p:nvPr>
            <p:ph type="dt" sz="half" idx="16"/>
          </p:nvPr>
        </p:nvSpPr>
        <p:spPr/>
        <p:txBody>
          <a:bodyPr/>
          <a:lstStyle/>
          <a:p>
            <a:endParaRPr lang="en-US">
              <a:solidFill>
                <a:srgbClr val="FFFFFF"/>
              </a:solidFill>
            </a:endParaRPr>
          </a:p>
        </p:txBody>
      </p:sp>
      <p:sp>
        <p:nvSpPr>
          <p:cNvPr id="8" name="Footer Placeholder 7"/>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60183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3" y="1835430"/>
            <a:ext cx="3413760" cy="4377775"/>
          </a:xfrm>
        </p:spPr>
        <p:txBody>
          <a:bodyPr/>
          <a:lstStyle>
            <a:lvl1pPr marL="0" indent="0">
              <a:buFont typeface="Arial" panose="020B0604020202020204" pitchFamily="34" charset="0"/>
              <a:buNone/>
              <a:defRPr sz="1867" b="1"/>
            </a:lvl1pPr>
            <a:lvl2pPr marL="152392" indent="-152392">
              <a:buFont typeface="Arial" panose="020B0604020202020204" pitchFamily="34" charset="0"/>
              <a:buChar char="•"/>
              <a:defRPr sz="1467" b="0"/>
            </a:lvl2pPr>
            <a:lvl3pPr marL="304784" indent="-152392">
              <a:buFont typeface="Arial" panose="020B0604020202020204" pitchFamily="34" charset="0"/>
              <a:buChar char="-"/>
              <a:defRPr sz="1200"/>
            </a:lvl3pPr>
            <a:lvl4pPr marL="457178" indent="-152392">
              <a:buFont typeface="Arial" panose="020B0604020202020204" pitchFamily="34" charset="0"/>
              <a:buChar char="•"/>
              <a:defRPr sz="1000"/>
            </a:lvl4pPr>
            <a:lvl5pPr marL="609570" indent="-152392">
              <a:buFont typeface="Arial" panose="020B0604020202020204" pitchFamily="34" charset="0"/>
              <a:buChar char="•"/>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7" y="1317765"/>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770169" y="1835430"/>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89" indent="-228589">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81"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73"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66"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2" lvl="1" indent="-152392"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4784" lvl="2" indent="-152392"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7178" lvl="3" indent="-152392"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2392"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3" name="Text Placeholder 8"/>
          <p:cNvSpPr>
            <a:spLocks noGrp="1"/>
          </p:cNvSpPr>
          <p:nvPr>
            <p:ph type="body" sz="quarter" idx="15" hasCustomPrompt="1"/>
          </p:nvPr>
        </p:nvSpPr>
        <p:spPr>
          <a:xfrm>
            <a:off x="4770169" y="1317765"/>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8373960" y="1835430"/>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89" indent="-228589">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81"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73"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66"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2" lvl="1" indent="-152392"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4784" lvl="2" indent="-152392"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7178" lvl="3" indent="-152392"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2392"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5" name="Text Placeholder 8"/>
          <p:cNvSpPr>
            <a:spLocks noGrp="1"/>
          </p:cNvSpPr>
          <p:nvPr>
            <p:ph type="body" sz="quarter" idx="17" hasCustomPrompt="1"/>
          </p:nvPr>
        </p:nvSpPr>
        <p:spPr>
          <a:xfrm>
            <a:off x="8374052" y="1317765"/>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p:txBody>
          <a:bodyPr/>
          <a:lstStyle/>
          <a:p>
            <a:endParaRPr lang="en-US">
              <a:solidFill>
                <a:srgbClr val="FFFFFF"/>
              </a:solidFill>
            </a:endParaRPr>
          </a:p>
        </p:txBody>
      </p:sp>
      <p:sp>
        <p:nvSpPr>
          <p:cNvPr id="8" name="Footer Placeholder 7"/>
          <p:cNvSpPr>
            <a:spLocks noGrp="1"/>
          </p:cNvSpPr>
          <p:nvPr>
            <p:ph type="ftr" sz="quarter" idx="19"/>
          </p:nvPr>
        </p:nvSpPr>
        <p:spPr/>
        <p:txBody>
          <a:bodyPr/>
          <a:lstStyle/>
          <a:p>
            <a:endParaRPr lang="en-US">
              <a:solidFill>
                <a:srgbClr val="FFFFFF"/>
              </a:solidFill>
            </a:endParaRPr>
          </a:p>
        </p:txBody>
      </p:sp>
    </p:spTree>
    <p:extLst>
      <p:ext uri="{BB962C8B-B14F-4D97-AF65-F5344CB8AC3E}">
        <p14:creationId xmlns:p14="http://schemas.microsoft.com/office/powerpoint/2010/main" val="318185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2" y="1315964"/>
            <a:ext cx="2560320" cy="4903865"/>
          </a:xfrm>
        </p:spPr>
        <p:txBody>
          <a:bodyPr/>
          <a:lstStyle>
            <a:lvl1pPr marL="0" indent="0">
              <a:buFont typeface="Arial" panose="020B0604020202020204" pitchFamily="34" charset="0"/>
              <a:buNone/>
              <a:defRPr sz="1733" b="1"/>
            </a:lvl1pPr>
            <a:lvl2pPr marL="154509" indent="-154509">
              <a:buFont typeface="Arial" panose="020B0604020202020204" pitchFamily="34" charset="0"/>
              <a:buChar char="•"/>
              <a:defRPr sz="1400" b="0"/>
            </a:lvl2pPr>
            <a:lvl3pPr marL="309019" indent="-154509">
              <a:buFont typeface="Arial" panose="020B0604020202020204" pitchFamily="34" charset="0"/>
              <a:buChar char="-"/>
              <a:defRPr sz="1200"/>
            </a:lvl3pPr>
            <a:lvl4pPr marL="455062" indent="-154509">
              <a:buFont typeface="Arial" panose="020B0604020202020204" pitchFamily="34" charset="0"/>
              <a:buChar char="•"/>
              <a:defRPr sz="1000"/>
            </a:lvl4pPr>
            <a:lvl5pPr marL="609570" indent="-154509">
              <a:buFont typeface="Arial" panose="020B0604020202020204" pitchFamily="34" charset="0"/>
              <a:buChar char="•"/>
              <a:defRPr sz="1000"/>
            </a:lvl5pPr>
          </a:lstStyle>
          <a:p>
            <a:pPr lvl="0"/>
            <a:r>
              <a:rPr lang="en-US"/>
              <a:t>Column 1</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853260" y="1315961"/>
            <a:ext cx="2560320" cy="4903867"/>
          </a:xfrm>
        </p:spPr>
        <p:txBody>
          <a:bodyPr/>
          <a:lstStyle>
            <a:lvl1pPr marL="0" indent="0">
              <a:buFont typeface="Arial" panose="020B0604020202020204" pitchFamily="34" charset="0"/>
              <a:buNone/>
              <a:defRPr sz="1733" b="1"/>
            </a:lvl1pPr>
            <a:lvl2pPr marL="228589" indent="-228589">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097"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40"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50"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2</a:t>
            </a:r>
          </a:p>
          <a:p>
            <a:pPr marL="154509" lvl="1" indent="-154509"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9019" lvl="2" indent="-154509"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5062" lvl="3" indent="-154509"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4509"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7" name="Content Placeholder 2"/>
          <p:cNvSpPr>
            <a:spLocks noGrp="1"/>
          </p:cNvSpPr>
          <p:nvPr>
            <p:ph idx="14" hasCustomPrompt="1"/>
          </p:nvPr>
        </p:nvSpPr>
        <p:spPr>
          <a:xfrm>
            <a:off x="6540328" y="1315961"/>
            <a:ext cx="2560320" cy="4903867"/>
          </a:xfrm>
        </p:spPr>
        <p:txBody>
          <a:bodyPr/>
          <a:lstStyle>
            <a:lvl1pPr marL="0" indent="0">
              <a:buFont typeface="Arial" panose="020B0604020202020204" pitchFamily="34" charset="0"/>
              <a:buNone/>
              <a:defRPr sz="1733" b="1"/>
            </a:lvl1pPr>
            <a:lvl2pPr marL="228589" indent="-228589">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097"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40"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50"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3</a:t>
            </a:r>
          </a:p>
          <a:p>
            <a:pPr marL="154509" lvl="1" indent="-154509"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9019" lvl="2" indent="-154509"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5062" lvl="3" indent="-154509"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4509"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8" name="Content Placeholder 2"/>
          <p:cNvSpPr>
            <a:spLocks noGrp="1"/>
          </p:cNvSpPr>
          <p:nvPr>
            <p:ph idx="15" hasCustomPrompt="1"/>
          </p:nvPr>
        </p:nvSpPr>
        <p:spPr>
          <a:xfrm>
            <a:off x="9227397" y="1315961"/>
            <a:ext cx="2560320" cy="4903867"/>
          </a:xfrm>
        </p:spPr>
        <p:txBody>
          <a:bodyPr/>
          <a:lstStyle>
            <a:lvl1pPr marL="0" indent="0">
              <a:buFont typeface="Arial" panose="020B0604020202020204" pitchFamily="34" charset="0"/>
              <a:buNone/>
              <a:defRPr sz="1733" b="1"/>
            </a:lvl1pPr>
            <a:lvl2pPr marL="228589" indent="-228589">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097" indent="-228589">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40" indent="-228589">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50" indent="-228589">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4</a:t>
            </a:r>
          </a:p>
          <a:p>
            <a:pPr marL="154509" lvl="1" indent="-154509" algn="l" defTabSz="685766" rtl="0" eaLnBrk="1" latinLnBrk="0" hangingPunct="1">
              <a:lnSpc>
                <a:spcPct val="100000"/>
              </a:lnSpc>
              <a:spcBef>
                <a:spcPts val="0"/>
              </a:spcBef>
              <a:spcAft>
                <a:spcPts val="533"/>
              </a:spcAft>
              <a:buFont typeface="Arial" panose="020B0604020202020204" pitchFamily="34" charset="0"/>
              <a:buChar char="•"/>
            </a:pPr>
            <a:r>
              <a:rPr lang="en-US"/>
              <a:t>Second level</a:t>
            </a:r>
          </a:p>
          <a:p>
            <a:pPr marL="309019" lvl="2" indent="-154509" algn="l" defTabSz="688940" rtl="0" eaLnBrk="1" latinLnBrk="0" hangingPunct="1">
              <a:lnSpc>
                <a:spcPct val="100000"/>
              </a:lnSpc>
              <a:spcBef>
                <a:spcPts val="0"/>
              </a:spcBef>
              <a:spcAft>
                <a:spcPts val="533"/>
              </a:spcAft>
              <a:buFont typeface="Arial" panose="020B0604020202020204" pitchFamily="34" charset="0"/>
              <a:buChar char="-"/>
            </a:pPr>
            <a:r>
              <a:rPr lang="en-US"/>
              <a:t>Third level</a:t>
            </a:r>
          </a:p>
          <a:p>
            <a:pPr marL="455062" lvl="3" indent="-154509" algn="l" defTabSz="685766" rtl="0" eaLnBrk="1" latinLnBrk="0" hangingPunct="1">
              <a:lnSpc>
                <a:spcPct val="100000"/>
              </a:lnSpc>
              <a:spcBef>
                <a:spcPts val="0"/>
              </a:spcBef>
              <a:spcAft>
                <a:spcPts val="533"/>
              </a:spcAft>
              <a:buFont typeface="Arial" panose="020B0604020202020204" pitchFamily="34" charset="0"/>
              <a:buChar char="•"/>
            </a:pPr>
            <a:r>
              <a:rPr lang="en-US"/>
              <a:t>Fourth level</a:t>
            </a:r>
          </a:p>
          <a:p>
            <a:pPr marL="609570" lvl="4" indent="-154509" algn="l" defTabSz="685766"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7" name="Date Placeholder 6"/>
          <p:cNvSpPr>
            <a:spLocks noGrp="1"/>
          </p:cNvSpPr>
          <p:nvPr>
            <p:ph type="dt" sz="half" idx="16"/>
          </p:nvPr>
        </p:nvSpPr>
        <p:spPr/>
        <p:txBody>
          <a:bodyPr/>
          <a:lstStyle/>
          <a:p>
            <a:endParaRPr lang="en-US">
              <a:solidFill>
                <a:srgbClr val="FFFFFF"/>
              </a:solidFill>
            </a:endParaRPr>
          </a:p>
        </p:txBody>
      </p:sp>
      <p:sp>
        <p:nvSpPr>
          <p:cNvPr id="8" name="Footer Placeholder 7"/>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341322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6" name="Date Placeholder 5"/>
          <p:cNvSpPr>
            <a:spLocks noGrp="1"/>
          </p:cNvSpPr>
          <p:nvPr>
            <p:ph type="dt" sz="half" idx="10"/>
          </p:nvPr>
        </p:nvSpPr>
        <p:spPr/>
        <p:txBody>
          <a:bodyPr/>
          <a:lstStyle/>
          <a:p>
            <a:endParaRPr lang="en-US">
              <a:solidFill>
                <a:srgbClr val="FFFFFF"/>
              </a:solidFill>
            </a:endParaRPr>
          </a:p>
        </p:txBody>
      </p:sp>
      <p:sp>
        <p:nvSpPr>
          <p:cNvPr id="7" name="Footer Placeholder 6"/>
          <p:cNvSpPr>
            <a:spLocks noGrp="1"/>
          </p:cNvSpPr>
          <p:nvPr>
            <p:ph type="ftr" sz="quarter" idx="11"/>
          </p:nvPr>
        </p:nvSpPr>
        <p:spPr/>
        <p:txBody>
          <a:bodyPr/>
          <a:lstStyle/>
          <a:p>
            <a:endParaRPr lang="en-US">
              <a:solidFill>
                <a:srgbClr val="FFFFFF"/>
              </a:solidFill>
            </a:endParaRPr>
          </a:p>
        </p:txBody>
      </p:sp>
    </p:spTree>
    <p:extLst>
      <p:ext uri="{BB962C8B-B14F-4D97-AF65-F5344CB8AC3E}">
        <p14:creationId xmlns:p14="http://schemas.microsoft.com/office/powerpoint/2010/main" val="212994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Tree>
    <p:extLst>
      <p:ext uri="{BB962C8B-B14F-4D97-AF65-F5344CB8AC3E}">
        <p14:creationId xmlns:p14="http://schemas.microsoft.com/office/powerpoint/2010/main" val="238362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Break 1 - Gre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5" name="Oval 4">
            <a:extLst>
              <a:ext uri="{FF2B5EF4-FFF2-40B4-BE49-F238E27FC236}">
                <a16:creationId xmlns:a16="http://schemas.microsoft.com/office/drawing/2014/main" id="{196E23DA-08DB-DF47-BADC-84DC59705D4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a:solidFill>
                  <a:srgbClr val="02D35F"/>
                </a:solidFill>
              </a:rPr>
              <a:pPr algn="ctr"/>
              <a:t>‹#›</a:t>
            </a:fld>
            <a:endParaRPr lang="en-US" sz="907">
              <a:solidFill>
                <a:srgbClr val="02D35F"/>
              </a:solidFill>
            </a:endParaRPr>
          </a:p>
        </p:txBody>
      </p:sp>
    </p:spTree>
    <p:extLst>
      <p:ext uri="{BB962C8B-B14F-4D97-AF65-F5344CB8AC3E}">
        <p14:creationId xmlns:p14="http://schemas.microsoft.com/office/powerpoint/2010/main" val="372664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Break 2 - Light">
    <p:spTree>
      <p:nvGrpSpPr>
        <p:cNvPr id="1" name=""/>
        <p:cNvGrpSpPr/>
        <p:nvPr/>
      </p:nvGrpSpPr>
      <p:grpSpPr>
        <a:xfrm>
          <a:off x="0" y="0"/>
          <a:ext cx="0" cy="0"/>
          <a:chOff x="0" y="0"/>
          <a:chExt cx="0" cy="0"/>
        </a:xfrm>
      </p:grpSpPr>
      <p:pic>
        <p:nvPicPr>
          <p:cNvPr id="7" name="Picture 6"/>
          <p:cNvPicPr>
            <a:picLocks/>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userDrawn="1">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42B20F2F-9E86-3F4D-8B4B-69ACACB199A1}"/>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a:solidFill>
                  <a:srgbClr val="02D35F"/>
                </a:solidFill>
              </a:rPr>
              <a:pPr algn="ctr"/>
              <a:t>‹#›</a:t>
            </a:fld>
            <a:endParaRPr lang="en-US" sz="907">
              <a:solidFill>
                <a:srgbClr val="02D35F"/>
              </a:solidFill>
            </a:endParaRPr>
          </a:p>
        </p:txBody>
      </p:sp>
    </p:spTree>
    <p:extLst>
      <p:ext uri="{BB962C8B-B14F-4D97-AF65-F5344CB8AC3E}">
        <p14:creationId xmlns:p14="http://schemas.microsoft.com/office/powerpoint/2010/main" val="413899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Break 3 - Standar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
            <a:ext cx="12191999" cy="6857999"/>
          </a:xfrm>
          <a:prstGeom prst="rect">
            <a:avLst/>
          </a:prstGeom>
        </p:spPr>
      </p:pic>
      <p:sp>
        <p:nvSpPr>
          <p:cNvPr id="2" name="Title 1"/>
          <p:cNvSpPr>
            <a:spLocks noGrp="1"/>
          </p:cNvSpPr>
          <p:nvPr>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7" name="Oval 6">
            <a:extLst>
              <a:ext uri="{FF2B5EF4-FFF2-40B4-BE49-F238E27FC236}">
                <a16:creationId xmlns:a16="http://schemas.microsoft.com/office/drawing/2014/main" id="{8FE6B60C-2A8C-7148-8B7B-D108B931C9F9}"/>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a:solidFill>
                  <a:srgbClr val="02D35F"/>
                </a:solidFill>
              </a:rPr>
              <a:pPr algn="ctr"/>
              <a:t>‹#›</a:t>
            </a:fld>
            <a:endParaRPr lang="en-US" sz="907">
              <a:solidFill>
                <a:srgbClr val="02D35F"/>
              </a:solidFill>
            </a:endParaRPr>
          </a:p>
        </p:txBody>
      </p:sp>
    </p:spTree>
    <p:extLst>
      <p:ext uri="{BB962C8B-B14F-4D97-AF65-F5344CB8AC3E}">
        <p14:creationId xmlns:p14="http://schemas.microsoft.com/office/powerpoint/2010/main" val="211019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Ligh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21087"/>
          <a:stretch/>
        </p:blipFill>
        <p:spPr>
          <a:xfrm>
            <a:off x="1" y="-1"/>
            <a:ext cx="12191999" cy="6858001"/>
          </a:xfrm>
          <a:prstGeom prst="rect">
            <a:avLst/>
          </a:prstGeom>
        </p:spPr>
      </p:pic>
      <p:sp>
        <p:nvSpPr>
          <p:cNvPr id="2" name="Title 1"/>
          <p:cNvSpPr>
            <a:spLocks noGrp="1"/>
          </p:cNvSpPr>
          <p:nvPr>
            <p:ph type="title" hasCustomPrompt="1"/>
          </p:nvPr>
        </p:nvSpPr>
        <p:spPr>
          <a:xfrm>
            <a:off x="1166191" y="1729618"/>
            <a:ext cx="10160000" cy="2418313"/>
          </a:xfrm>
        </p:spPr>
        <p:txBody>
          <a:bodyPr anchor="ctr"/>
          <a:lstStyle>
            <a:lvl1pPr>
              <a:defRPr sz="4250">
                <a:solidFill>
                  <a:schemeClr val="accent5"/>
                </a:solidFill>
              </a:defRPr>
            </a:lvl1pPr>
          </a:lstStyle>
          <a:p>
            <a:r>
              <a:rPr lang="en-US"/>
              <a:t>Section Title Here</a:t>
            </a:r>
          </a:p>
        </p:txBody>
      </p:sp>
      <p:sp>
        <p:nvSpPr>
          <p:cNvPr id="8" name="Slide Number Placeholder 4"/>
          <p:cNvSpPr>
            <a:spLocks noGrp="1"/>
          </p:cNvSpPr>
          <p:nvPr>
            <p:ph type="sldNum" sz="quarter" idx="15"/>
          </p:nvPr>
        </p:nvSpPr>
        <p:spPr>
          <a:xfrm>
            <a:off x="11663649" y="6408039"/>
            <a:ext cx="256032" cy="256032"/>
          </a:xfrm>
          <a:solidFill>
            <a:schemeClr val="bg1"/>
          </a:solidFill>
        </p:spPr>
        <p:txBody>
          <a:bodyPr/>
          <a:lstStyle>
            <a:lvl1pPr>
              <a:defRPr>
                <a:solidFill>
                  <a:schemeClr val="accent1"/>
                </a:solidFill>
              </a:defRPr>
            </a:lvl1pPr>
          </a:lstStyle>
          <a:p>
            <a:fld id="{B1AC83B0-B844-44F1-B4BE-92A8C14C00CC}" type="slidenum">
              <a:rPr lang="en-US" smtClean="0">
                <a:solidFill>
                  <a:srgbClr val="02D35F"/>
                </a:solidFill>
              </a:rPr>
              <a:pPr/>
              <a:t>‹#›</a:t>
            </a:fld>
            <a:endParaRPr lang="en-US">
              <a:solidFill>
                <a:srgbClr val="02D35F"/>
              </a:solidFill>
            </a:endParaRPr>
          </a:p>
        </p:txBody>
      </p:sp>
    </p:spTree>
    <p:extLst>
      <p:ext uri="{BB962C8B-B14F-4D97-AF65-F5344CB8AC3E}">
        <p14:creationId xmlns:p14="http://schemas.microsoft.com/office/powerpoint/2010/main" val="325685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ection Break 4 - B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6"/>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9959B09D-FA07-A14D-A744-D0683ECD84F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a:solidFill>
                  <a:srgbClr val="02D35F"/>
                </a:solidFill>
              </a:rPr>
              <a:pPr algn="ctr"/>
              <a:t>‹#›</a:t>
            </a:fld>
            <a:endParaRPr lang="en-US" sz="907">
              <a:solidFill>
                <a:srgbClr val="02D35F"/>
              </a:solidFill>
            </a:endParaRPr>
          </a:p>
        </p:txBody>
      </p:sp>
    </p:spTree>
    <p:extLst>
      <p:ext uri="{BB962C8B-B14F-4D97-AF65-F5344CB8AC3E}">
        <p14:creationId xmlns:p14="http://schemas.microsoft.com/office/powerpoint/2010/main" val="27121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
            <a:ext cx="12191999"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5012" y="2688011"/>
            <a:ext cx="2626091" cy="1473173"/>
          </a:xfrm>
          <a:prstGeom prst="rect">
            <a:avLst/>
          </a:prstGeom>
        </p:spPr>
      </p:pic>
    </p:spTree>
    <p:extLst>
      <p:ext uri="{BB962C8B-B14F-4D97-AF65-F5344CB8AC3E}">
        <p14:creationId xmlns:p14="http://schemas.microsoft.com/office/powerpoint/2010/main" val="403261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6"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1 Sub</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698833"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2 Sub</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4" hasCustomPrompt="1"/>
          </p:nvPr>
        </p:nvSpPr>
        <p:spPr>
          <a:xfrm>
            <a:off x="6231468"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3 Sub</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5" hasCustomPrompt="1"/>
          </p:nvPr>
        </p:nvSpPr>
        <p:spPr>
          <a:xfrm>
            <a:off x="8764106"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4 Sub</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6"/>
          </p:nvPr>
        </p:nvSpPr>
        <p:spPr/>
        <p:txBody>
          <a:bodyPr/>
          <a:lstStyle/>
          <a:p>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
        <p:nvSpPr>
          <p:cNvPr id="9" name="Slide Number Placeholder 8"/>
          <p:cNvSpPr>
            <a:spLocks noGrp="1"/>
          </p:cNvSpPr>
          <p:nvPr>
            <p:ph type="sldNum" sz="quarter" idx="18"/>
          </p:nvPr>
        </p:nvSpPr>
        <p:spPr/>
        <p:txBody>
          <a:bodyPr/>
          <a:lstStyle/>
          <a:p>
            <a:fld id="{B1AC83B0-B844-44F1-B4BE-92A8C14C00CC}"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985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1477750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053373541"/>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23130288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51467" y="1241118"/>
            <a:ext cx="10621429" cy="671378"/>
          </a:xfrm>
        </p:spPr>
        <p:txBody>
          <a:bodyPr anchor="t"/>
          <a:lstStyle>
            <a:lvl1pPr marL="0" indent="0">
              <a:lnSpc>
                <a:spcPct val="90000"/>
              </a:lnSpc>
              <a:spcBef>
                <a:spcPts val="0"/>
              </a:spcBef>
              <a:defRPr lang="en-US" sz="1998"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1998"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4" name="Content Placeholder 3">
            <a:extLst>
              <a:ext uri="{FF2B5EF4-FFF2-40B4-BE49-F238E27FC236}">
                <a16:creationId xmlns:a16="http://schemas.microsoft.com/office/drawing/2014/main" id="{58FF5DFC-33E7-41BB-A942-32DA1B682C07}"/>
              </a:ext>
            </a:extLst>
          </p:cNvPr>
          <p:cNvSpPr>
            <a:spLocks noGrp="1"/>
          </p:cNvSpPr>
          <p:nvPr>
            <p:ph sz="quarter" idx="14"/>
          </p:nvPr>
        </p:nvSpPr>
        <p:spPr>
          <a:xfrm>
            <a:off x="1151468" y="1996429"/>
            <a:ext cx="10621433" cy="411938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4">
            <a:extLst>
              <a:ext uri="{FF2B5EF4-FFF2-40B4-BE49-F238E27FC236}">
                <a16:creationId xmlns:a16="http://schemas.microsoft.com/office/drawing/2014/main" id="{E5874CEB-9F5F-4017-897E-E28CD0E3CD8B}"/>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4388747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58707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4277390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1617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Brigh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24627"/>
          <a:stretch/>
        </p:blipFill>
        <p:spPr>
          <a:xfrm>
            <a:off x="0" y="0"/>
            <a:ext cx="12192000" cy="6892119"/>
          </a:xfrm>
          <a:prstGeom prst="rect">
            <a:avLst/>
          </a:prstGeom>
        </p:spPr>
      </p:pic>
      <p:sp>
        <p:nvSpPr>
          <p:cNvPr id="2" name="Title 1"/>
          <p:cNvSpPr>
            <a:spLocks noGrp="1"/>
          </p:cNvSpPr>
          <p:nvPr>
            <p:ph type="title" hasCustomPrompt="1"/>
          </p:nvPr>
        </p:nvSpPr>
        <p:spPr>
          <a:xfrm>
            <a:off x="1166191" y="1729618"/>
            <a:ext cx="10160000" cy="2418313"/>
          </a:xfrm>
        </p:spPr>
        <p:txBody>
          <a:bodyPr anchor="ctr"/>
          <a:lstStyle>
            <a:lvl1pPr>
              <a:defRPr sz="4250">
                <a:solidFill>
                  <a:schemeClr val="accent6"/>
                </a:solidFill>
              </a:defRPr>
            </a:lvl1pPr>
          </a:lstStyle>
          <a:p>
            <a:r>
              <a:rPr lang="en-US"/>
              <a:t>Section Title Here</a:t>
            </a:r>
          </a:p>
        </p:txBody>
      </p:sp>
      <p:sp>
        <p:nvSpPr>
          <p:cNvPr id="6" name="Slide Number Placeholder 4"/>
          <p:cNvSpPr>
            <a:spLocks noGrp="1"/>
          </p:cNvSpPr>
          <p:nvPr>
            <p:ph type="sldNum" sz="quarter" idx="15"/>
          </p:nvPr>
        </p:nvSpPr>
        <p:spPr>
          <a:xfrm>
            <a:off x="11663649" y="6408039"/>
            <a:ext cx="256032" cy="256032"/>
          </a:xfrm>
          <a:solidFill>
            <a:schemeClr val="bg1"/>
          </a:solidFill>
        </p:spPr>
        <p:txBody>
          <a:bodyPr/>
          <a:lstStyle>
            <a:lvl1pPr>
              <a:defRPr>
                <a:solidFill>
                  <a:schemeClr val="accent1"/>
                </a:solidFill>
              </a:defRPr>
            </a:lvl1pPr>
          </a:lstStyle>
          <a:p>
            <a:fld id="{B1AC83B0-B844-44F1-B4BE-92A8C14C00CC}" type="slidenum">
              <a:rPr lang="en-US" smtClean="0">
                <a:solidFill>
                  <a:srgbClr val="02D35F"/>
                </a:solidFill>
              </a:rPr>
              <a:pPr/>
              <a:t>‹#›</a:t>
            </a:fld>
            <a:endParaRPr lang="en-US">
              <a:solidFill>
                <a:srgbClr val="02D35F"/>
              </a:solidFill>
            </a:endParaRPr>
          </a:p>
        </p:txBody>
      </p:sp>
    </p:spTree>
    <p:extLst>
      <p:ext uri="{BB962C8B-B14F-4D97-AF65-F5344CB8AC3E}">
        <p14:creationId xmlns:p14="http://schemas.microsoft.com/office/powerpoint/2010/main" val="32042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4753421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2550059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5564257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088207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0396218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991726756"/>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645372557"/>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773757091"/>
      </p:ext>
    </p:extLst>
  </p:cSld>
  <p:clrMapOvr>
    <a:masterClrMapping/>
  </p:clrMapOvr>
  <p:extLst>
    <p:ext uri="{DCECCB84-F9BA-43D5-87BE-67443E8EF086}">
      <p15:sldGuideLst xmlns:p15="http://schemas.microsoft.com/office/powerpoint/2012/main">
        <p15:guide id="1" pos="401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377392608"/>
      </p:ext>
    </p:extLst>
  </p:cSld>
  <p:clrMapOvr>
    <a:masterClrMapping/>
  </p:clrMapOvr>
  <p:extLst>
    <p:ext uri="{DCECCB84-F9BA-43D5-87BE-67443E8EF086}">
      <p15:sldGuideLst xmlns:p15="http://schemas.microsoft.com/office/powerpoint/2012/main">
        <p15:guide id="1" pos="401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99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D2C40"/>
              </a:solidFill>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
        <p:nvSpPr>
          <p:cNvPr id="10"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471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pos="265">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21453" y="2654815"/>
            <a:ext cx="5549095" cy="1548369"/>
          </a:xfrm>
          <a:prstGeom prst="rect">
            <a:avLst/>
          </a:prstGeom>
        </p:spPr>
      </p:pic>
    </p:spTree>
    <p:extLst>
      <p:ext uri="{BB962C8B-B14F-4D97-AF65-F5344CB8AC3E}">
        <p14:creationId xmlns:p14="http://schemas.microsoft.com/office/powerpoint/2010/main" val="11581766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pic>
        <p:nvPicPr>
          <p:cNvPr id="10" name="Picture 9">
            <a:extLst>
              <a:ext uri="{FF2B5EF4-FFF2-40B4-BE49-F238E27FC236}">
                <a16:creationId xmlns:a16="http://schemas.microsoft.com/office/drawing/2014/main" id="{81427EAC-EF88-4ECB-A506-4965E0D75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2883" y="645020"/>
            <a:ext cx="1706880" cy="475866"/>
          </a:xfrm>
          <a:prstGeom prst="rect">
            <a:avLst/>
          </a:prstGeom>
        </p:spPr>
      </p:pic>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9415184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773049558"/>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42764601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51467" y="1241118"/>
            <a:ext cx="10621429" cy="671378"/>
          </a:xfrm>
        </p:spPr>
        <p:txBody>
          <a:bodyPr anchor="t"/>
          <a:lstStyle>
            <a:lvl1pPr marL="0" indent="0">
              <a:lnSpc>
                <a:spcPct val="90000"/>
              </a:lnSpc>
              <a:spcBef>
                <a:spcPts val="0"/>
              </a:spcBef>
              <a:defRPr lang="en-US" sz="1998"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1998"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4" name="Content Placeholder 3">
            <a:extLst>
              <a:ext uri="{FF2B5EF4-FFF2-40B4-BE49-F238E27FC236}">
                <a16:creationId xmlns:a16="http://schemas.microsoft.com/office/drawing/2014/main" id="{58FF5DFC-33E7-41BB-A942-32DA1B682C07}"/>
              </a:ext>
            </a:extLst>
          </p:cNvPr>
          <p:cNvSpPr>
            <a:spLocks noGrp="1"/>
          </p:cNvSpPr>
          <p:nvPr>
            <p:ph sz="quarter" idx="14"/>
          </p:nvPr>
        </p:nvSpPr>
        <p:spPr>
          <a:xfrm>
            <a:off x="1151468" y="1996429"/>
            <a:ext cx="10621433" cy="411938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4">
            <a:extLst>
              <a:ext uri="{FF2B5EF4-FFF2-40B4-BE49-F238E27FC236}">
                <a16:creationId xmlns:a16="http://schemas.microsoft.com/office/drawing/2014/main" id="{E5874CEB-9F5F-4017-897E-E28CD0E3CD8B}"/>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30309155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9403924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2727275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7211763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2827852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521378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Content-PhotoBackground">
    <p:spTree>
      <p:nvGrpSpPr>
        <p:cNvPr id="1" name=""/>
        <p:cNvGrpSpPr/>
        <p:nvPr/>
      </p:nvGrpSpPr>
      <p:grpSpPr>
        <a:xfrm>
          <a:off x="0" y="0"/>
          <a:ext cx="0" cy="0"/>
          <a:chOff x="0" y="0"/>
          <a:chExt cx="0" cy="0"/>
        </a:xfrm>
      </p:grpSpPr>
      <p:sp>
        <p:nvSpPr>
          <p:cNvPr id="10" name="Picture Placeholder 7"/>
          <p:cNvSpPr>
            <a:spLocks noGrp="1"/>
          </p:cNvSpPr>
          <p:nvPr>
            <p:ph type="pic" sz="quarter" idx="14" hasCustomPrompt="1"/>
          </p:nvPr>
        </p:nvSpPr>
        <p:spPr>
          <a:xfrm>
            <a:off x="419099" y="0"/>
            <a:ext cx="11772900" cy="6858000"/>
          </a:xfrm>
        </p:spPr>
        <p:txBody>
          <a:bodyPr/>
          <a:lstStyle>
            <a:lvl1pPr algn="ctr">
              <a:defRPr baseline="0"/>
            </a:lvl1pPr>
          </a:lstStyle>
          <a:p>
            <a:r>
              <a:rPr lang="en-US"/>
              <a:t>Click icon to add image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66192" y="1627632"/>
            <a:ext cx="10187608" cy="1653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D2C40"/>
              </a:solidFill>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
        <p:nvSpPr>
          <p:cNvPr id="11"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9448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7696456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5583339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5281939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753370766"/>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266694307"/>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4195713951"/>
      </p:ext>
    </p:extLst>
  </p:cSld>
  <p:clrMapOvr>
    <a:masterClrMapping/>
  </p:clrMapOvr>
  <p:extLst>
    <p:ext uri="{DCECCB84-F9BA-43D5-87BE-67443E8EF086}">
      <p15:sldGuideLst xmlns:p15="http://schemas.microsoft.com/office/powerpoint/2012/main">
        <p15:guide id="1" pos="4014">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900053024"/>
      </p:ext>
    </p:extLst>
  </p:cSld>
  <p:clrMapOvr>
    <a:masterClrMapping/>
  </p:clrMapOvr>
  <p:extLst>
    <p:ext uri="{DCECCB84-F9BA-43D5-87BE-67443E8EF086}">
      <p15:sldGuideLst xmlns:p15="http://schemas.microsoft.com/office/powerpoint/2012/main">
        <p15:guide id="1" pos="401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075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21453" y="2654815"/>
            <a:ext cx="5549095" cy="1548369"/>
          </a:xfrm>
          <a:prstGeom prst="rect">
            <a:avLst/>
          </a:prstGeom>
        </p:spPr>
      </p:pic>
    </p:spTree>
    <p:extLst>
      <p:ext uri="{BB962C8B-B14F-4D97-AF65-F5344CB8AC3E}">
        <p14:creationId xmlns:p14="http://schemas.microsoft.com/office/powerpoint/2010/main" val="16798292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4038600" y="6356353"/>
            <a:ext cx="4114800" cy="365125"/>
          </a:xfrm>
          <a:prstGeom prst="rect">
            <a:avLst/>
          </a:prstGeom>
        </p:spPr>
        <p:txBody>
          <a:bodyPr/>
          <a:lstStyle/>
          <a:p>
            <a:endParaRPr lang="en-US"/>
          </a:p>
        </p:txBody>
      </p:sp>
    </p:spTree>
    <p:extLst>
      <p:ext uri="{BB962C8B-B14F-4D97-AF65-F5344CB8AC3E}">
        <p14:creationId xmlns:p14="http://schemas.microsoft.com/office/powerpoint/2010/main" val="386463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8876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2"/>
            <a:ext cx="10187608" cy="4377775"/>
          </a:xfrm>
        </p:spPr>
        <p:txBody>
          <a:bodyPr/>
          <a:lstStyle>
            <a:lvl1pPr marL="173038" indent="-173038">
              <a:buFont typeface="Arial" panose="020B0604020202020204" pitchFamily="34" charset="0"/>
              <a:buChar char="•"/>
              <a:defRPr sz="1700" b="0"/>
            </a:lvl1pPr>
            <a:lvl2pPr marL="457200" indent="-112713">
              <a:buFont typeface="Arial" panose="020B0604020202020204" pitchFamily="34" charset="0"/>
              <a:buChar char="-"/>
              <a:defRPr sz="1400" b="0"/>
            </a:lvl2pPr>
            <a:lvl3pPr marL="630238" indent="-60325">
              <a:defRPr sz="1200"/>
            </a:lvl3pPr>
            <a:lvl4pPr marL="741363" indent="-112713">
              <a:defRPr sz="1000"/>
            </a:lvl4pPr>
            <a:lvl5pPr marL="854075" indent="-112713">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1166285" y="1231763"/>
            <a:ext cx="10187516" cy="438150"/>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7" name="Date Placeholder 6"/>
          <p:cNvSpPr>
            <a:spLocks noGrp="1"/>
          </p:cNvSpPr>
          <p:nvPr>
            <p:ph type="dt" sz="half" idx="14"/>
          </p:nvPr>
        </p:nvSpPr>
        <p:spPr/>
        <p:txBody>
          <a:bodyPr/>
          <a:lstStyle/>
          <a:p>
            <a:endParaRPr lang="en-US">
              <a:solidFill>
                <a:srgbClr val="0D2C40"/>
              </a:solidFill>
            </a:endParaRPr>
          </a:p>
        </p:txBody>
      </p:sp>
      <p:sp>
        <p:nvSpPr>
          <p:cNvPr id="8" name="Footer Placeholder 7"/>
          <p:cNvSpPr>
            <a:spLocks noGrp="1"/>
          </p:cNvSpPr>
          <p:nvPr>
            <p:ph type="ftr" sz="quarter" idx="15"/>
          </p:nvPr>
        </p:nvSpPr>
        <p:spPr/>
        <p:txBody>
          <a:bodyPr/>
          <a:lstStyle/>
          <a:p>
            <a:endParaRPr lang="en-US">
              <a:solidFill>
                <a:srgbClr val="0D2C40"/>
              </a:solidFill>
            </a:endParaRPr>
          </a:p>
        </p:txBody>
      </p:sp>
      <p:sp>
        <p:nvSpPr>
          <p:cNvPr id="11"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719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pic>
        <p:nvPicPr>
          <p:cNvPr id="10" name="Picture 9">
            <a:extLst>
              <a:ext uri="{FF2B5EF4-FFF2-40B4-BE49-F238E27FC236}">
                <a16:creationId xmlns:a16="http://schemas.microsoft.com/office/drawing/2014/main" id="{81427EAC-EF88-4ECB-A506-4965E0D75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2883" y="645020"/>
            <a:ext cx="1706880" cy="475866"/>
          </a:xfrm>
          <a:prstGeom prst="rect">
            <a:avLst/>
          </a:prstGeom>
        </p:spPr>
      </p:pic>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31484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40741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398666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76160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5569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5951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28471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20360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9052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6029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Subtitle-PhotoBackground">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419099" y="-6773"/>
            <a:ext cx="11772900" cy="6876288"/>
          </a:xfrm>
        </p:spPr>
        <p:txBody>
          <a:bodyPr/>
          <a:lstStyle>
            <a:lvl1pPr algn="ctr">
              <a:defRPr baseline="0"/>
            </a:lvl1pPr>
          </a:lstStyle>
          <a:p>
            <a:r>
              <a:rPr lang="en-US"/>
              <a:t>Click icon to add image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3"/>
            <a:ext cx="10187608" cy="1409148"/>
          </a:xfrm>
        </p:spPr>
        <p:txBody>
          <a:bodyPr/>
          <a:lstStyle>
            <a:lvl1pPr marL="173038" indent="-173038">
              <a:buFont typeface="Arial" panose="020B0604020202020204" pitchFamily="34" charset="0"/>
              <a:buChar char="•"/>
              <a:defRPr sz="1700" b="0"/>
            </a:lvl1pPr>
            <a:lvl2pPr marL="457200" indent="-112713">
              <a:buFont typeface="Arial" panose="020B0604020202020204" pitchFamily="34" charset="0"/>
              <a:buChar char="-"/>
              <a:defRPr sz="1400" b="0"/>
            </a:lvl2pPr>
            <a:lvl3pPr marL="630238" indent="-60325">
              <a:defRPr sz="1200"/>
            </a:lvl3pPr>
            <a:lvl4pPr marL="741363" indent="-112713">
              <a:defRPr sz="1000"/>
            </a:lvl4pPr>
            <a:lvl5pPr marL="854075" indent="-112713">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1166285" y="1231763"/>
            <a:ext cx="10187516" cy="438150"/>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7" name="Date Placeholder 6"/>
          <p:cNvSpPr>
            <a:spLocks noGrp="1"/>
          </p:cNvSpPr>
          <p:nvPr>
            <p:ph type="dt" sz="half" idx="15"/>
          </p:nvPr>
        </p:nvSpPr>
        <p:spPr/>
        <p:txBody>
          <a:bodyPr/>
          <a:lstStyle/>
          <a:p>
            <a:endParaRPr lang="en-US">
              <a:solidFill>
                <a:srgbClr val="0D2C40"/>
              </a:solidFill>
            </a:endParaRPr>
          </a:p>
        </p:txBody>
      </p:sp>
      <p:sp>
        <p:nvSpPr>
          <p:cNvPr id="10" name="Footer Placeholder 9"/>
          <p:cNvSpPr>
            <a:spLocks noGrp="1"/>
          </p:cNvSpPr>
          <p:nvPr>
            <p:ph type="ftr" sz="quarter" idx="16"/>
          </p:nvPr>
        </p:nvSpPr>
        <p:spPr/>
        <p:txBody>
          <a:bodyPr/>
          <a:lstStyle/>
          <a:p>
            <a:endParaRPr lang="en-US">
              <a:solidFill>
                <a:srgbClr val="0D2C40"/>
              </a:solidFill>
            </a:endParaRPr>
          </a:p>
        </p:txBody>
      </p:sp>
      <p:sp>
        <p:nvSpPr>
          <p:cNvPr id="12"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208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79491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40582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4552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76773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03097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15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21453" y="2654815"/>
            <a:ext cx="5549095" cy="1548369"/>
          </a:xfrm>
          <a:prstGeom prst="rect">
            <a:avLst/>
          </a:prstGeom>
        </p:spPr>
      </p:pic>
    </p:spTree>
    <p:extLst>
      <p:ext uri="{BB962C8B-B14F-4D97-AF65-F5344CB8AC3E}">
        <p14:creationId xmlns:p14="http://schemas.microsoft.com/office/powerpoint/2010/main" val="24774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Bullet A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08653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Bullet B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6AB2F-58B9-427A-AE62-B2E72404E0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1" name="Freeform: Shape 10">
            <a:extLst>
              <a:ext uri="{FF2B5EF4-FFF2-40B4-BE49-F238E27FC236}">
                <a16:creationId xmlns:a16="http://schemas.microsoft.com/office/drawing/2014/main" id="{F7350778-42AF-473D-92D9-18EAD3F4E52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descr="A picture containing plate, cup&#10;&#10;Description automatically generated">
            <a:extLst>
              <a:ext uri="{FF2B5EF4-FFF2-40B4-BE49-F238E27FC236}">
                <a16:creationId xmlns:a16="http://schemas.microsoft.com/office/drawing/2014/main" id="{233B56C3-3B2A-46B5-AF0A-3C759E85196C}"/>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61448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Bullet B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900FD-C214-4FC3-918B-204EEC336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123917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2"/>
            <a:ext cx="4920973" cy="4377775"/>
          </a:xfrm>
        </p:spPr>
        <p:txBody>
          <a:bodyPr/>
          <a:lstStyle>
            <a:lvl1pPr marL="173038" indent="-173038">
              <a:buFont typeface="Arial" panose="020B0604020202020204" pitchFamily="34" charset="0"/>
              <a:buChar char="•"/>
              <a:defRPr sz="1700" b="0"/>
            </a:lvl1pPr>
            <a:lvl2pPr marL="457200" indent="-112713">
              <a:buFont typeface="Arial" panose="020B0604020202020204" pitchFamily="34" charset="0"/>
              <a:buChar char="-"/>
              <a:defRPr sz="1400" b="0"/>
            </a:lvl2pPr>
            <a:lvl3pPr marL="630238" indent="-60325">
              <a:defRPr sz="1200"/>
            </a:lvl3pPr>
            <a:lvl4pPr marL="741363" indent="-112713">
              <a:defRPr sz="1000"/>
            </a:lvl4pPr>
            <a:lvl5pPr marL="854075" indent="-112713">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5" y="1231763"/>
            <a:ext cx="4920929" cy="438150"/>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a:t>
            </a:r>
          </a:p>
        </p:txBody>
      </p:sp>
      <p:sp>
        <p:nvSpPr>
          <p:cNvPr id="10" name="Content Placeholder 2"/>
          <p:cNvSpPr>
            <a:spLocks noGrp="1"/>
          </p:cNvSpPr>
          <p:nvPr>
            <p:ph idx="14" hasCustomPrompt="1"/>
          </p:nvPr>
        </p:nvSpPr>
        <p:spPr>
          <a:xfrm>
            <a:off x="6256083" y="1843016"/>
            <a:ext cx="4925568" cy="4377775"/>
          </a:xfrm>
        </p:spPr>
        <p:txBody>
          <a:bodyPr/>
          <a:lstStyle>
            <a:lvl1pPr marL="173038" indent="-173038">
              <a:buFont typeface="Arial" panose="020B0604020202020204" pitchFamily="34" charset="0"/>
              <a:buChar char="•"/>
              <a:defRPr sz="1700" b="0"/>
            </a:lvl1pPr>
            <a:lvl2pPr marL="457200" indent="-112713">
              <a:buFont typeface="Arial" panose="020B0604020202020204" pitchFamily="34" charset="0"/>
              <a:buChar char="-"/>
              <a:defRPr sz="1400" b="0"/>
            </a:lvl2pPr>
            <a:lvl3pPr marL="630238" indent="-60325">
              <a:defRPr sz="1200"/>
            </a:lvl3pPr>
            <a:lvl4pPr marL="741363" indent="-112713">
              <a:defRPr sz="1000"/>
            </a:lvl4pPr>
            <a:lvl5pPr marL="854075" indent="-112713">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hasCustomPrompt="1"/>
          </p:nvPr>
        </p:nvSpPr>
        <p:spPr>
          <a:xfrm>
            <a:off x="6256175" y="1232727"/>
            <a:ext cx="4925568" cy="438150"/>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a:t>
            </a:r>
          </a:p>
        </p:txBody>
      </p:sp>
      <p:sp>
        <p:nvSpPr>
          <p:cNvPr id="7" name="Date Placeholder 6"/>
          <p:cNvSpPr>
            <a:spLocks noGrp="1"/>
          </p:cNvSpPr>
          <p:nvPr>
            <p:ph type="dt" sz="half" idx="16"/>
          </p:nvPr>
        </p:nvSpPr>
        <p:spPr/>
        <p:txBody>
          <a:bodyPr/>
          <a:lstStyle/>
          <a:p>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
        <p:nvSpPr>
          <p:cNvPr id="13"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8333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Bullet B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9A3D-4257-4B25-B02D-E27D302D1A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6752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Section Break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37AEFD-B774-4B8A-B19F-96AD78DD6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474"/>
            <a:ext cx="9208851" cy="6847526"/>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1492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 Columns w Titles A1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C9DC59-A03A-4C40-BB26-B949621AC2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5" name="Freeform: Shape 14">
            <a:extLst>
              <a:ext uri="{FF2B5EF4-FFF2-40B4-BE49-F238E27FC236}">
                <a16:creationId xmlns:a16="http://schemas.microsoft.com/office/drawing/2014/main" id="{FA7D574E-716C-4B79-8252-C50D306C86F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314123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 Columns w Titles A12">
    <p:spTree>
      <p:nvGrpSpPr>
        <p:cNvPr id="1" name=""/>
        <p:cNvGrpSpPr/>
        <p:nvPr/>
      </p:nvGrpSpPr>
      <p:grpSpPr>
        <a:xfrm>
          <a:off x="0" y="0"/>
          <a:ext cx="0" cy="0"/>
          <a:chOff x="0" y="0"/>
          <a:chExt cx="0" cy="0"/>
        </a:xfrm>
      </p:grpSpPr>
      <p:pic>
        <p:nvPicPr>
          <p:cNvPr id="14" name="Picture 13" descr="A picture containing plant&#10;&#10;Description automatically generated">
            <a:extLst>
              <a:ext uri="{FF2B5EF4-FFF2-40B4-BE49-F238E27FC236}">
                <a16:creationId xmlns:a16="http://schemas.microsoft.com/office/drawing/2014/main" id="{7F2731B7-E980-4370-BD37-EBD73312F6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154176" cy="4027758"/>
          </a:xfrm>
          <a:prstGeom prst="rect">
            <a:avLst/>
          </a:prstGeom>
        </p:spPr>
      </p:pic>
      <p:sp>
        <p:nvSpPr>
          <p:cNvPr id="15" name="Freeform: Shape 14">
            <a:extLst>
              <a:ext uri="{FF2B5EF4-FFF2-40B4-BE49-F238E27FC236}">
                <a16:creationId xmlns:a16="http://schemas.microsoft.com/office/drawing/2014/main" id="{83DA7D95-66F1-4B60-BAB1-54CF34118A9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106152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Subtitle B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6D09A5-A1F4-47FA-BB2F-C507549B3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2" name="Freeform: Shape 11">
            <a:extLst>
              <a:ext uri="{FF2B5EF4-FFF2-40B4-BE49-F238E27FC236}">
                <a16:creationId xmlns:a16="http://schemas.microsoft.com/office/drawing/2014/main" id="{E6573A5C-E1F8-4856-8ADA-985452691F8E}"/>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ED3DC7D-1471-4305-91BF-2381E572DB1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72468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Subtitle C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4DB24-F84E-2741-887D-098820327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657600" cy="6821203"/>
          </a:xfrm>
          <a:prstGeom prst="rect">
            <a:avLst/>
          </a:prstGeom>
        </p:spPr>
      </p:pic>
      <p:sp>
        <p:nvSpPr>
          <p:cNvPr id="12" name="Freeform: Shape 11">
            <a:extLst>
              <a:ext uri="{FF2B5EF4-FFF2-40B4-BE49-F238E27FC236}">
                <a16:creationId xmlns:a16="http://schemas.microsoft.com/office/drawing/2014/main" id="{390F2350-6BC6-4F56-9827-4FBEBC66E95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11F4DD1-7AB5-4CCE-9C7F-4E309540D1CF}"/>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27741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Subtitle B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C918D5-0BB6-472C-B991-CA686C5DB1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657600" cy="6857999"/>
          </a:xfrm>
          <a:prstGeom prst="rect">
            <a:avLst/>
          </a:prstGeom>
        </p:spPr>
      </p:pic>
      <p:sp>
        <p:nvSpPr>
          <p:cNvPr id="12" name="Freeform: Shape 11">
            <a:extLst>
              <a:ext uri="{FF2B5EF4-FFF2-40B4-BE49-F238E27FC236}">
                <a16:creationId xmlns:a16="http://schemas.microsoft.com/office/drawing/2014/main" id="{B6792518-34B8-4A2A-82BC-D1C2E7EBE5E1}"/>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38D2533-81D7-4DCA-80F5-3E62EF4E218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1797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 Columns w Titles B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E5AAF-B6E1-6A43-957B-5981F7C88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4" name="Freeform: Shape 13">
            <a:extLst>
              <a:ext uri="{FF2B5EF4-FFF2-40B4-BE49-F238E27FC236}">
                <a16:creationId xmlns:a16="http://schemas.microsoft.com/office/drawing/2014/main" id="{B96DB34D-9327-401C-A1EF-32F3DE5316A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A3E4730-52F7-4AB0-9B02-13C8B27BA2F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33514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Bullet 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0ED5E-DA10-445C-A47B-D713C4755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3603123" cy="6839601"/>
          </a:xfrm>
          <a:prstGeom prst="rect">
            <a:avLst/>
          </a:prstGeom>
        </p:spPr>
      </p:pic>
      <p:sp>
        <p:nvSpPr>
          <p:cNvPr id="10" name="Freeform: Shape 9">
            <a:extLst>
              <a:ext uri="{FF2B5EF4-FFF2-40B4-BE49-F238E27FC236}">
                <a16:creationId xmlns:a16="http://schemas.microsoft.com/office/drawing/2014/main" id="{515BB454-F8E1-4B8B-9431-F3A5541185FF}"/>
              </a:ext>
            </a:extLst>
          </p:cNvPr>
          <p:cNvSpPr/>
          <p:nvPr userDrawn="1"/>
        </p:nvSpPr>
        <p:spPr>
          <a:xfrm>
            <a:off x="1701027" y="-18397"/>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B32EC7DA-D61C-45D5-B73A-8A56354A36A9}"/>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30030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 Columns w Titles B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CFCE7-4EA3-EE4B-A286-AD64B675DD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4" name="Freeform: Shape 13">
            <a:extLst>
              <a:ext uri="{FF2B5EF4-FFF2-40B4-BE49-F238E27FC236}">
                <a16:creationId xmlns:a16="http://schemas.microsoft.com/office/drawing/2014/main" id="{9E50B59F-EE05-4405-A931-3D915156DF35}"/>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CA683E09-2939-4DA1-AE66-80A9B679D3D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5755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2"/>
            <a:ext cx="3260035" cy="4377775"/>
          </a:xfrm>
        </p:spPr>
        <p:txBody>
          <a:bodyPr/>
          <a:lstStyle>
            <a:lvl1pPr marL="0" indent="0">
              <a:buFont typeface="Arial" panose="020B0604020202020204" pitchFamily="34" charset="0"/>
              <a:buNone/>
              <a:defRPr sz="1700" b="0"/>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6" y="1231763"/>
            <a:ext cx="3260005" cy="438150"/>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532245" y="1835427"/>
            <a:ext cx="3260035" cy="4377775"/>
          </a:xfrm>
        </p:spPr>
        <p:txBody>
          <a:bodyPr/>
          <a:lstStyle>
            <a:lvl1pPr marL="0" indent="0">
              <a:buFont typeface="Arial" panose="020B0604020202020204" pitchFamily="34" charset="0"/>
              <a:buNone/>
              <a:defRPr sz="1700" b="0"/>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hasCustomPrompt="1"/>
          </p:nvPr>
        </p:nvSpPr>
        <p:spPr>
          <a:xfrm>
            <a:off x="4532339" y="1225137"/>
            <a:ext cx="3260005" cy="438150"/>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7898299" y="1836391"/>
            <a:ext cx="3260035" cy="4377775"/>
          </a:xfrm>
        </p:spPr>
        <p:txBody>
          <a:bodyPr/>
          <a:lstStyle>
            <a:lvl1pPr marL="0" indent="0">
              <a:buFont typeface="Arial" panose="020B0604020202020204" pitchFamily="34" charset="0"/>
              <a:buNone/>
              <a:defRPr sz="1700" b="0"/>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15" name="Text Placeholder 8"/>
          <p:cNvSpPr>
            <a:spLocks noGrp="1"/>
          </p:cNvSpPr>
          <p:nvPr>
            <p:ph type="body" sz="quarter" idx="17" hasCustomPrompt="1"/>
          </p:nvPr>
        </p:nvSpPr>
        <p:spPr>
          <a:xfrm>
            <a:off x="7898392" y="1226101"/>
            <a:ext cx="3260005" cy="438150"/>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p:txBody>
          <a:bodyPr/>
          <a:lstStyle/>
          <a:p>
            <a:endParaRPr lang="en-US">
              <a:solidFill>
                <a:srgbClr val="0D2C40"/>
              </a:solidFill>
            </a:endParaRPr>
          </a:p>
        </p:txBody>
      </p:sp>
      <p:sp>
        <p:nvSpPr>
          <p:cNvPr id="8" name="Footer Placeholder 7"/>
          <p:cNvSpPr>
            <a:spLocks noGrp="1"/>
          </p:cNvSpPr>
          <p:nvPr>
            <p:ph type="ftr" sz="quarter" idx="19"/>
          </p:nvPr>
        </p:nvSpPr>
        <p:spPr/>
        <p:txBody>
          <a:bodyPr/>
          <a:lstStyle/>
          <a:p>
            <a:endParaRPr lang="en-US">
              <a:solidFill>
                <a:srgbClr val="0D2C40"/>
              </a:solidFill>
            </a:endParaRPr>
          </a:p>
        </p:txBody>
      </p:sp>
      <p:sp>
        <p:nvSpPr>
          <p:cNvPr id="16"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0633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 Columns w Titles B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F1C0BD-6C87-0945-A45D-45ABF55760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4" name="Freeform: Shape 13">
            <a:extLst>
              <a:ext uri="{FF2B5EF4-FFF2-40B4-BE49-F238E27FC236}">
                <a16:creationId xmlns:a16="http://schemas.microsoft.com/office/drawing/2014/main" id="{862B5E5E-72D6-40BC-A961-EE18B5E7BF9C}"/>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2D4E73D-8CBE-4B8A-B530-D3597718DC1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98272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Section Break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AADD-C83D-477F-A186-0540C1706A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496301" cy="6858000"/>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139049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Subtitle A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1FC0DD-0036-4014-B9D0-13F4B20CD2B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3" name="Freeform: Shape 12">
            <a:extLst>
              <a:ext uri="{FF2B5EF4-FFF2-40B4-BE49-F238E27FC236}">
                <a16:creationId xmlns:a16="http://schemas.microsoft.com/office/drawing/2014/main" id="{96B16CF4-C5F1-4429-9319-6F4F8EFE4BCA}"/>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8" y="1277882"/>
            <a:ext cx="10657417"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8" y="1996285"/>
            <a:ext cx="10657417"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93909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Section Break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011D5-7D99-4885-989E-BA34067C2C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670" y="1"/>
            <a:ext cx="8691971" cy="6857470"/>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96417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Bullet A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2DF64-06D6-40E7-A7B7-A794C2AB1C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04983B54-3EFA-4599-95E7-664A38F621A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6968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Section Break 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49FE-0E40-4772-93CF-2BAE7F2FB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37260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B43E956A-C376-4B32-93F5-1B543DE8E21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200025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 Columns A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178845-5057-4712-9F66-FEFF7156BC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2" name="Freeform: Shape 11">
            <a:extLst>
              <a:ext uri="{FF2B5EF4-FFF2-40B4-BE49-F238E27FC236}">
                <a16:creationId xmlns:a16="http://schemas.microsoft.com/office/drawing/2014/main" id="{DA6983EF-43AB-4690-9E83-51931A96EE3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5977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Bullet C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59C7B-F176-4C60-9A72-42348E8730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90"/>
            <a:ext cx="3657600" cy="6858000"/>
          </a:xfrm>
          <a:prstGeom prst="rect">
            <a:avLst/>
          </a:prstGeom>
        </p:spPr>
      </p:pic>
      <p:sp>
        <p:nvSpPr>
          <p:cNvPr id="10" name="Freeform: Shape 9">
            <a:extLst>
              <a:ext uri="{FF2B5EF4-FFF2-40B4-BE49-F238E27FC236}">
                <a16:creationId xmlns:a16="http://schemas.microsoft.com/office/drawing/2014/main" id="{2BD59E24-D810-4A90-88D4-32993033AF4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ECB1D313-33CB-4753-9046-731C4872FFE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75231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8256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Tree>
    <p:extLst>
      <p:ext uri="{BB962C8B-B14F-4D97-AF65-F5344CB8AC3E}">
        <p14:creationId xmlns:p14="http://schemas.microsoft.com/office/powerpoint/2010/main" val="423844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3" y="1278836"/>
            <a:ext cx="2341217" cy="4940992"/>
          </a:xfrm>
        </p:spPr>
        <p:txBody>
          <a:bodyPr/>
          <a:lstStyle>
            <a:lvl1pPr marL="0" indent="0">
              <a:buFont typeface="Arial" panose="020B0604020202020204" pitchFamily="34" charset="0"/>
              <a:buNone/>
              <a:defRPr sz="1650"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1 Sub</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698829" y="1278836"/>
            <a:ext cx="2341217" cy="4940992"/>
          </a:xfrm>
        </p:spPr>
        <p:txBody>
          <a:bodyPr/>
          <a:lstStyle>
            <a:lvl1pPr marL="0" indent="0">
              <a:buFont typeface="Arial" panose="020B0604020202020204" pitchFamily="34" charset="0"/>
              <a:buNone/>
              <a:defRPr sz="1650"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2 Sub</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4" hasCustomPrompt="1"/>
          </p:nvPr>
        </p:nvSpPr>
        <p:spPr>
          <a:xfrm>
            <a:off x="6231465" y="1278836"/>
            <a:ext cx="2341217" cy="4940992"/>
          </a:xfrm>
        </p:spPr>
        <p:txBody>
          <a:bodyPr/>
          <a:lstStyle>
            <a:lvl1pPr marL="0" indent="0">
              <a:buFont typeface="Arial" panose="020B0604020202020204" pitchFamily="34" charset="0"/>
              <a:buNone/>
              <a:defRPr sz="1650"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3 Sub</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5" hasCustomPrompt="1"/>
          </p:nvPr>
        </p:nvSpPr>
        <p:spPr>
          <a:xfrm>
            <a:off x="8764102" y="1278836"/>
            <a:ext cx="2341217" cy="4940992"/>
          </a:xfrm>
        </p:spPr>
        <p:txBody>
          <a:bodyPr/>
          <a:lstStyle>
            <a:lvl1pPr marL="0" indent="0">
              <a:buFont typeface="Arial" panose="020B0604020202020204" pitchFamily="34" charset="0"/>
              <a:buNone/>
              <a:defRPr sz="1650"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4 Sub</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6"/>
          </p:nvPr>
        </p:nvSpPr>
        <p:spPr/>
        <p:txBody>
          <a:bodyPr/>
          <a:lstStyle/>
          <a:p>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
        <p:nvSpPr>
          <p:cNvPr id="10"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87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 Columns A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C484ED-E8E3-4E46-868F-176832E4801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BACD9F1E-390F-466C-A942-4BB09D94348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23394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 Columns A9">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20C3F-971B-4039-98C6-CF7E6761509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5533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Section Break 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C0E76-02F9-41F2-9A6D-C4DF18D86B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69"/>
            <a:ext cx="9372601" cy="6857999"/>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2784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8030580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424909201"/>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10719945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51467" y="1241118"/>
            <a:ext cx="10621429" cy="671378"/>
          </a:xfrm>
        </p:spPr>
        <p:txBody>
          <a:bodyPr anchor="t"/>
          <a:lstStyle>
            <a:lvl1pPr marL="0" indent="0">
              <a:lnSpc>
                <a:spcPct val="90000"/>
              </a:lnSpc>
              <a:spcBef>
                <a:spcPts val="0"/>
              </a:spcBef>
              <a:defRPr lang="en-US" sz="1998"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1998"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1998"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4" name="Content Placeholder 3">
            <a:extLst>
              <a:ext uri="{FF2B5EF4-FFF2-40B4-BE49-F238E27FC236}">
                <a16:creationId xmlns:a16="http://schemas.microsoft.com/office/drawing/2014/main" id="{58FF5DFC-33E7-41BB-A942-32DA1B682C07}"/>
              </a:ext>
            </a:extLst>
          </p:cNvPr>
          <p:cNvSpPr>
            <a:spLocks noGrp="1"/>
          </p:cNvSpPr>
          <p:nvPr>
            <p:ph sz="quarter" idx="14"/>
          </p:nvPr>
        </p:nvSpPr>
        <p:spPr>
          <a:xfrm>
            <a:off x="1151468" y="1996429"/>
            <a:ext cx="10621433" cy="411938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4">
            <a:extLst>
              <a:ext uri="{FF2B5EF4-FFF2-40B4-BE49-F238E27FC236}">
                <a16:creationId xmlns:a16="http://schemas.microsoft.com/office/drawing/2014/main" id="{E5874CEB-9F5F-4017-897E-E28CD0E3CD8B}"/>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19731116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9215767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50070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424090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1166285" y="1258957"/>
            <a:ext cx="10187516" cy="1080052"/>
          </a:xfrm>
        </p:spPr>
        <p:txBody>
          <a:bodyPr anchor="t"/>
          <a:lstStyle>
            <a:lvl1pPr marL="0" indent="0">
              <a:spcBef>
                <a:spcPts val="0"/>
              </a:spcBef>
              <a:defRPr lang="en-US" sz="2000" b="1" kern="1200" baseline="0" smtClean="0">
                <a:solidFill>
                  <a:schemeClr val="accent1"/>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0" name="Content Placeholder 2"/>
          <p:cNvSpPr>
            <a:spLocks noGrp="1"/>
          </p:cNvSpPr>
          <p:nvPr>
            <p:ph idx="1"/>
          </p:nvPr>
        </p:nvSpPr>
        <p:spPr>
          <a:xfrm>
            <a:off x="1166192" y="2623931"/>
            <a:ext cx="10187608" cy="3595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4"/>
          </p:nvPr>
        </p:nvSpPr>
        <p:spPr/>
        <p:txBody>
          <a:bodyPr/>
          <a:lstStyle/>
          <a:p>
            <a:endParaRPr lang="en-US">
              <a:solidFill>
                <a:srgbClr val="0D2C40"/>
              </a:solidFill>
            </a:endParaRPr>
          </a:p>
        </p:txBody>
      </p:sp>
      <p:sp>
        <p:nvSpPr>
          <p:cNvPr id="7" name="Footer Placeholder 6"/>
          <p:cNvSpPr>
            <a:spLocks noGrp="1"/>
          </p:cNvSpPr>
          <p:nvPr>
            <p:ph type="ftr" sz="quarter" idx="15"/>
          </p:nvPr>
        </p:nvSpPr>
        <p:spPr/>
        <p:txBody>
          <a:bodyPr/>
          <a:lstStyle/>
          <a:p>
            <a:endParaRPr lang="en-US">
              <a:solidFill>
                <a:srgbClr val="0D2C40"/>
              </a:solidFill>
            </a:endParaRPr>
          </a:p>
        </p:txBody>
      </p:sp>
      <p:sp>
        <p:nvSpPr>
          <p:cNvPr id="11"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0654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3129536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586683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7760787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6636142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825905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185196411"/>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526094514"/>
      </p:ext>
    </p:extLst>
  </p:cSld>
  <p:clrMapOvr>
    <a:masterClrMapping/>
  </p:clrMapOvr>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282588202"/>
      </p:ext>
    </p:extLst>
  </p:cSld>
  <p:clrMapOvr>
    <a:masterClrMapping/>
  </p:clrMapOvr>
  <p:extLst>
    <p:ext uri="{DCECCB84-F9BA-43D5-87BE-67443E8EF086}">
      <p15:sldGuideLst xmlns:p15="http://schemas.microsoft.com/office/powerpoint/2012/main">
        <p15:guide id="1" pos="4014">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357445051"/>
      </p:ext>
    </p:extLst>
  </p:cSld>
  <p:clrMapOvr>
    <a:masterClrMapping/>
  </p:clrMapOvr>
  <p:extLst>
    <p:ext uri="{DCECCB84-F9BA-43D5-87BE-67443E8EF086}">
      <p15:sldGuideLst xmlns:p15="http://schemas.microsoft.com/office/powerpoint/2012/main">
        <p15:guide id="1" pos="4014">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008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3701773" y="579808"/>
            <a:ext cx="7643192" cy="521890"/>
          </a:xfrm>
        </p:spPr>
        <p:txBody>
          <a:bodyPr/>
          <a:lstStyle>
            <a:lvl1pPr>
              <a:defRPr>
                <a:solidFill>
                  <a:schemeClr val="accent1"/>
                </a:solidFill>
              </a:defRPr>
            </a:lvl1pPr>
          </a:lstStyle>
          <a:p>
            <a:r>
              <a:rPr lang="en-US"/>
              <a:t>Click to edit Master title style</a:t>
            </a:r>
          </a:p>
        </p:txBody>
      </p:sp>
      <p:sp>
        <p:nvSpPr>
          <p:cNvPr id="9" name="Text Placeholder 8"/>
          <p:cNvSpPr>
            <a:spLocks noGrp="1"/>
          </p:cNvSpPr>
          <p:nvPr>
            <p:ph type="body" sz="quarter" idx="13"/>
          </p:nvPr>
        </p:nvSpPr>
        <p:spPr>
          <a:xfrm>
            <a:off x="3710680" y="1239079"/>
            <a:ext cx="7643121" cy="726800"/>
          </a:xfrm>
        </p:spPr>
        <p:txBody>
          <a:bodyPr anchor="t"/>
          <a:lstStyle>
            <a:lvl1pPr marL="0" indent="0">
              <a:spcBef>
                <a:spcPts val="0"/>
              </a:spcBef>
              <a:defRPr lang="en-US" sz="1800" b="0" kern="1200" baseline="0" smtClean="0">
                <a:solidFill>
                  <a:schemeClr val="accent1"/>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0" name="Content Placeholder 2"/>
          <p:cNvSpPr>
            <a:spLocks noGrp="1"/>
          </p:cNvSpPr>
          <p:nvPr>
            <p:ph idx="1"/>
          </p:nvPr>
        </p:nvSpPr>
        <p:spPr>
          <a:xfrm>
            <a:off x="3710608" y="2060714"/>
            <a:ext cx="7643191" cy="4172366"/>
          </a:xfrm>
        </p:spPr>
        <p:txBody>
          <a:bodyPr/>
          <a:lstStyle>
            <a:lvl1pPr>
              <a:spcBef>
                <a:spcPts val="0"/>
              </a:spcBef>
              <a:spcAft>
                <a:spcPts val="2400"/>
              </a:spcAft>
              <a:defRPr/>
            </a:lvl1pPr>
            <a:lvl2pPr marL="0" indent="0">
              <a:buNone/>
              <a:defRPr b="1">
                <a:solidFill>
                  <a:schemeClr val="accent1"/>
                </a:solidFill>
              </a:defRPr>
            </a:lvl2pPr>
            <a:lvl3pPr marL="0" indent="0">
              <a:spcBef>
                <a:spcPts val="0"/>
              </a:spcBef>
              <a:buNone/>
              <a:defRPr sz="1400"/>
            </a:lvl3pPr>
            <a:lvl4pPr marL="0" indent="0">
              <a:spcBef>
                <a:spcPts val="0"/>
              </a:spcBef>
              <a:buNone/>
              <a:defRPr sz="1200"/>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4"/>
          </p:nvPr>
        </p:nvSpPr>
        <p:spPr>
          <a:xfrm>
            <a:off x="1166192" y="1835427"/>
            <a:ext cx="2146853" cy="4397654"/>
          </a:xfrm>
        </p:spPr>
        <p:txBody>
          <a:bodyPr/>
          <a:lstStyle>
            <a:lvl1pPr>
              <a:lnSpc>
                <a:spcPts val="1400"/>
              </a:lnSpc>
              <a:spcBef>
                <a:spcPts val="0"/>
              </a:spcBef>
              <a:spcAft>
                <a:spcPts val="0"/>
              </a:spcAft>
              <a:defRPr sz="1150">
                <a:solidFill>
                  <a:schemeClr val="accent1"/>
                </a:solidFill>
              </a:defRPr>
            </a:lvl1pPr>
            <a:lvl2pPr marL="0" indent="0">
              <a:lnSpc>
                <a:spcPts val="1400"/>
              </a:lnSpc>
              <a:spcBef>
                <a:spcPts val="0"/>
              </a:spcBef>
              <a:buFont typeface="Arial" panose="020B0604020202020204" pitchFamily="34" charset="0"/>
              <a:buNone/>
              <a:defRPr sz="1150"/>
            </a:lvl2pPr>
            <a:lvl3pPr marL="0" indent="0">
              <a:lnSpc>
                <a:spcPts val="1400"/>
              </a:lnSpc>
              <a:spcBef>
                <a:spcPts val="0"/>
              </a:spcBef>
              <a:buNone/>
              <a:defRPr sz="1150"/>
            </a:lvl3pPr>
            <a:lvl4pPr marL="0" indent="0">
              <a:lnSpc>
                <a:spcPts val="1400"/>
              </a:lnSpc>
              <a:spcBef>
                <a:spcPts val="0"/>
              </a:spcBef>
              <a:buNone/>
              <a:defRPr sz="1150"/>
            </a:lvl4pPr>
            <a:lvl5pPr marL="0" indent="0">
              <a:lnSpc>
                <a:spcPts val="1400"/>
              </a:lnSpc>
              <a:spcBef>
                <a:spcPts val="0"/>
              </a:spcBef>
              <a:buNone/>
              <a:defRPr sz="11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31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spTree>
    <p:extLst>
      <p:ext uri="{BB962C8B-B14F-4D97-AF65-F5344CB8AC3E}">
        <p14:creationId xmlns:p14="http://schemas.microsoft.com/office/powerpoint/2010/main" val="21246877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pic>
        <p:nvPicPr>
          <p:cNvPr id="10" name="Picture 9">
            <a:extLst>
              <a:ext uri="{FF2B5EF4-FFF2-40B4-BE49-F238E27FC236}">
                <a16:creationId xmlns:a16="http://schemas.microsoft.com/office/drawing/2014/main" id="{81427EAC-EF88-4ECB-A506-4965E0D75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2883" y="645020"/>
            <a:ext cx="1706880" cy="475866"/>
          </a:xfrm>
          <a:prstGeom prst="rect">
            <a:avLst/>
          </a:prstGeom>
        </p:spPr>
      </p:pic>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6802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8730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338744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0124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1430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41502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79392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89635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31387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endParaRPr lang="en-US">
              <a:solidFill>
                <a:srgbClr val="0D2C40"/>
              </a:solidFill>
            </a:endParaRPr>
          </a:p>
        </p:txBody>
      </p:sp>
      <p:sp>
        <p:nvSpPr>
          <p:cNvPr id="7" name="Footer Placeholder 6"/>
          <p:cNvSpPr>
            <a:spLocks noGrp="1"/>
          </p:cNvSpPr>
          <p:nvPr>
            <p:ph type="ftr" sz="quarter" idx="11"/>
          </p:nvPr>
        </p:nvSpPr>
        <p:spPr/>
        <p:txBody>
          <a:bodyPr/>
          <a:lstStyle/>
          <a:p>
            <a:endParaRPr lang="en-US">
              <a:solidFill>
                <a:srgbClr val="0D2C40"/>
              </a:solidFill>
            </a:endParaRPr>
          </a:p>
        </p:txBody>
      </p:sp>
      <p:sp>
        <p:nvSpPr>
          <p:cNvPr id="9"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7857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212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6415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1715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551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40318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58339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84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21453" y="2654815"/>
            <a:ext cx="5549095" cy="1548369"/>
          </a:xfrm>
          <a:prstGeom prst="rect">
            <a:avLst/>
          </a:prstGeom>
        </p:spPr>
      </p:pic>
    </p:spTree>
    <p:extLst>
      <p:ext uri="{BB962C8B-B14F-4D97-AF65-F5344CB8AC3E}">
        <p14:creationId xmlns:p14="http://schemas.microsoft.com/office/powerpoint/2010/main" val="121078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Bullet A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26338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Bullet B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6AB2F-58B9-427A-AE62-B2E72404E0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1" name="Freeform: Shape 10">
            <a:extLst>
              <a:ext uri="{FF2B5EF4-FFF2-40B4-BE49-F238E27FC236}">
                <a16:creationId xmlns:a16="http://schemas.microsoft.com/office/drawing/2014/main" id="{F7350778-42AF-473D-92D9-18EAD3F4E52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descr="A picture containing plate, cup&#10;&#10;Description automatically generated">
            <a:extLst>
              <a:ext uri="{FF2B5EF4-FFF2-40B4-BE49-F238E27FC236}">
                <a16:creationId xmlns:a16="http://schemas.microsoft.com/office/drawing/2014/main" id="{233B56C3-3B2A-46B5-AF0A-3C759E8519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28819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PhotoBackground">
    <p:spTree>
      <p:nvGrpSpPr>
        <p:cNvPr id="1" name=""/>
        <p:cNvGrpSpPr/>
        <p:nvPr/>
      </p:nvGrpSpPr>
      <p:grpSpPr>
        <a:xfrm>
          <a:off x="0" y="0"/>
          <a:ext cx="0" cy="0"/>
          <a:chOff x="0" y="0"/>
          <a:chExt cx="0" cy="0"/>
        </a:xfrm>
      </p:grpSpPr>
      <p:sp>
        <p:nvSpPr>
          <p:cNvPr id="9" name="Picture Placeholder 7"/>
          <p:cNvSpPr>
            <a:spLocks noGrp="1"/>
          </p:cNvSpPr>
          <p:nvPr>
            <p:ph type="pic" sz="quarter" idx="14" hasCustomPrompt="1"/>
          </p:nvPr>
        </p:nvSpPr>
        <p:spPr>
          <a:xfrm>
            <a:off x="419099" y="-6773"/>
            <a:ext cx="11772900" cy="6876288"/>
          </a:xfrm>
        </p:spPr>
        <p:txBody>
          <a:bodyPr/>
          <a:lstStyle>
            <a:lvl1pPr algn="ctr">
              <a:defRPr baseline="0"/>
            </a:lvl1pPr>
          </a:lstStyle>
          <a:p>
            <a:r>
              <a:rPr lang="en-US"/>
              <a:t>Click icon to add image</a:t>
            </a:r>
          </a:p>
        </p:txBody>
      </p:sp>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endParaRPr lang="en-US">
              <a:solidFill>
                <a:srgbClr val="0D2C40"/>
              </a:solidFill>
            </a:endParaRPr>
          </a:p>
        </p:txBody>
      </p:sp>
      <p:sp>
        <p:nvSpPr>
          <p:cNvPr id="7" name="Footer Placeholder 6"/>
          <p:cNvSpPr>
            <a:spLocks noGrp="1"/>
          </p:cNvSpPr>
          <p:nvPr>
            <p:ph type="ftr" sz="quarter" idx="11"/>
          </p:nvPr>
        </p:nvSpPr>
        <p:spPr/>
        <p:txBody>
          <a:bodyPr/>
          <a:lstStyle/>
          <a:p>
            <a:endParaRPr lang="en-US">
              <a:solidFill>
                <a:srgbClr val="0D2C40"/>
              </a:solidFill>
            </a:endParaRPr>
          </a:p>
        </p:txBody>
      </p:sp>
      <p:sp>
        <p:nvSpPr>
          <p:cNvPr id="10"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0422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Bullet B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900FD-C214-4FC3-918B-204EEC336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31949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Bullet B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9A3D-4257-4B25-B02D-E27D302D1A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99536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Section Break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37AEFD-B774-4B8A-B19F-96AD78DD6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474"/>
            <a:ext cx="9208851" cy="6847526"/>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73517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Bullet B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6AB2F-58B9-427A-AE62-B2E72404E0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1" name="Freeform: Shape 10">
            <a:extLst>
              <a:ext uri="{FF2B5EF4-FFF2-40B4-BE49-F238E27FC236}">
                <a16:creationId xmlns:a16="http://schemas.microsoft.com/office/drawing/2014/main" id="{F7350778-42AF-473D-92D9-18EAD3F4E52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descr="A picture containing plate, cup&#10;&#10;Description automatically generated">
            <a:extLst>
              <a:ext uri="{FF2B5EF4-FFF2-40B4-BE49-F238E27FC236}">
                <a16:creationId xmlns:a16="http://schemas.microsoft.com/office/drawing/2014/main" id="{233B56C3-3B2A-46B5-AF0A-3C759E85196C}"/>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408502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Bullet B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900FD-C214-4FC3-918B-204EEC336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91157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_Bullet B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9A3D-4257-4B25-B02D-E27D302D1A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159681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_Section Break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37AEFD-B774-4B8A-B19F-96AD78DD6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474"/>
            <a:ext cx="9208851" cy="6847526"/>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4992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3 Columns w Titles A1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C9DC59-A03A-4C40-BB26-B949621AC2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5" name="Freeform: Shape 14">
            <a:extLst>
              <a:ext uri="{FF2B5EF4-FFF2-40B4-BE49-F238E27FC236}">
                <a16:creationId xmlns:a16="http://schemas.microsoft.com/office/drawing/2014/main" id="{FA7D574E-716C-4B79-8252-C50D306C86F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20568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3 Columns w Titles A12">
    <p:spTree>
      <p:nvGrpSpPr>
        <p:cNvPr id="1" name=""/>
        <p:cNvGrpSpPr/>
        <p:nvPr/>
      </p:nvGrpSpPr>
      <p:grpSpPr>
        <a:xfrm>
          <a:off x="0" y="0"/>
          <a:ext cx="0" cy="0"/>
          <a:chOff x="0" y="0"/>
          <a:chExt cx="0" cy="0"/>
        </a:xfrm>
      </p:grpSpPr>
      <p:pic>
        <p:nvPicPr>
          <p:cNvPr id="14" name="Picture 13" descr="A picture containing plant&#10;&#10;Description automatically generated">
            <a:extLst>
              <a:ext uri="{FF2B5EF4-FFF2-40B4-BE49-F238E27FC236}">
                <a16:creationId xmlns:a16="http://schemas.microsoft.com/office/drawing/2014/main" id="{7F2731B7-E980-4370-BD37-EBD73312F6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154176" cy="4027758"/>
          </a:xfrm>
          <a:prstGeom prst="rect">
            <a:avLst/>
          </a:prstGeom>
        </p:spPr>
      </p:pic>
      <p:sp>
        <p:nvSpPr>
          <p:cNvPr id="15" name="Freeform: Shape 14">
            <a:extLst>
              <a:ext uri="{FF2B5EF4-FFF2-40B4-BE49-F238E27FC236}">
                <a16:creationId xmlns:a16="http://schemas.microsoft.com/office/drawing/2014/main" id="{83DA7D95-66F1-4B60-BAB1-54CF34118A9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132376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Subtitle B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6D09A5-A1F4-47FA-BB2F-C507549B3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2" name="Freeform: Shape 11">
            <a:extLst>
              <a:ext uri="{FF2B5EF4-FFF2-40B4-BE49-F238E27FC236}">
                <a16:creationId xmlns:a16="http://schemas.microsoft.com/office/drawing/2014/main" id="{E6573A5C-E1F8-4856-8ADA-985452691F8E}"/>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ED3DC7D-1471-4305-91BF-2381E572DB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84101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Logo Grid">
    <p:spTree>
      <p:nvGrpSpPr>
        <p:cNvPr id="1" name=""/>
        <p:cNvGrpSpPr/>
        <p:nvPr/>
      </p:nvGrpSpPr>
      <p:grpSpPr>
        <a:xfrm>
          <a:off x="0" y="0"/>
          <a:ext cx="0" cy="0"/>
          <a:chOff x="0" y="0"/>
          <a:chExt cx="0" cy="0"/>
        </a:xfrm>
      </p:grpSpPr>
      <p:sp>
        <p:nvSpPr>
          <p:cNvPr id="2" name="Title 1"/>
          <p:cNvSpPr>
            <a:spLocks noGrp="1"/>
          </p:cNvSpPr>
          <p:nvPr>
            <p:ph type="title"/>
          </p:nvPr>
        </p:nvSpPr>
        <p:spPr>
          <a:xfrm>
            <a:off x="1166193" y="573035"/>
            <a:ext cx="4026697" cy="521890"/>
          </a:xfrm>
        </p:spPr>
        <p:txBody>
          <a:bodyPr/>
          <a:lstStyle/>
          <a:p>
            <a:r>
              <a:rPr lang="en-US"/>
              <a:t>Click to edit Master title style</a:t>
            </a:r>
          </a:p>
        </p:txBody>
      </p:sp>
      <p:sp>
        <p:nvSpPr>
          <p:cNvPr id="6" name="Date Placeholder 5"/>
          <p:cNvSpPr>
            <a:spLocks noGrp="1"/>
          </p:cNvSpPr>
          <p:nvPr>
            <p:ph type="dt" sz="half" idx="10"/>
          </p:nvPr>
        </p:nvSpPr>
        <p:spPr/>
        <p:txBody>
          <a:bodyPr/>
          <a:lstStyle/>
          <a:p>
            <a:endParaRPr lang="en-US">
              <a:solidFill>
                <a:srgbClr val="0D2C40"/>
              </a:solidFill>
            </a:endParaRPr>
          </a:p>
        </p:txBody>
      </p:sp>
      <p:sp>
        <p:nvSpPr>
          <p:cNvPr id="7" name="Footer Placeholder 6"/>
          <p:cNvSpPr>
            <a:spLocks noGrp="1"/>
          </p:cNvSpPr>
          <p:nvPr>
            <p:ph type="ftr" sz="quarter" idx="11"/>
          </p:nvPr>
        </p:nvSpPr>
        <p:spPr/>
        <p:txBody>
          <a:bodyPr/>
          <a:lstStyle/>
          <a:p>
            <a:endParaRPr lang="en-US">
              <a:solidFill>
                <a:srgbClr val="0D2C40"/>
              </a:solidFill>
            </a:endParaRPr>
          </a:p>
        </p:txBody>
      </p:sp>
      <p:sp>
        <p:nvSpPr>
          <p:cNvPr id="9"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6809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Subtitle C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4DB24-F84E-2741-887D-098820327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657600" cy="6821203"/>
          </a:xfrm>
          <a:prstGeom prst="rect">
            <a:avLst/>
          </a:prstGeom>
        </p:spPr>
      </p:pic>
      <p:sp>
        <p:nvSpPr>
          <p:cNvPr id="12" name="Freeform: Shape 11">
            <a:extLst>
              <a:ext uri="{FF2B5EF4-FFF2-40B4-BE49-F238E27FC236}">
                <a16:creationId xmlns:a16="http://schemas.microsoft.com/office/drawing/2014/main" id="{390F2350-6BC6-4F56-9827-4FBEBC66E95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11F4DD1-7AB5-4CCE-9C7F-4E309540D1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02317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Subtitle B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C918D5-0BB6-472C-B991-CA686C5DB1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657600" cy="6857999"/>
          </a:xfrm>
          <a:prstGeom prst="rect">
            <a:avLst/>
          </a:prstGeom>
        </p:spPr>
      </p:pic>
      <p:sp>
        <p:nvSpPr>
          <p:cNvPr id="12" name="Freeform: Shape 11">
            <a:extLst>
              <a:ext uri="{FF2B5EF4-FFF2-40B4-BE49-F238E27FC236}">
                <a16:creationId xmlns:a16="http://schemas.microsoft.com/office/drawing/2014/main" id="{B6792518-34B8-4A2A-82BC-D1C2E7EBE5E1}"/>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38D2533-81D7-4DCA-80F5-3E62EF4E2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26429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 Columns w Titles B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E5AAF-B6E1-6A43-957B-5981F7C88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4" name="Freeform: Shape 13">
            <a:extLst>
              <a:ext uri="{FF2B5EF4-FFF2-40B4-BE49-F238E27FC236}">
                <a16:creationId xmlns:a16="http://schemas.microsoft.com/office/drawing/2014/main" id="{B96DB34D-9327-401C-A1EF-32F3DE5316A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A3E4730-52F7-4AB0-9B02-13C8B27BA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7291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Bullet 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0ED5E-DA10-445C-A47B-D713C4755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3603123" cy="6839601"/>
          </a:xfrm>
          <a:prstGeom prst="rect">
            <a:avLst/>
          </a:prstGeom>
        </p:spPr>
      </p:pic>
      <p:sp>
        <p:nvSpPr>
          <p:cNvPr id="10" name="Freeform: Shape 9">
            <a:extLst>
              <a:ext uri="{FF2B5EF4-FFF2-40B4-BE49-F238E27FC236}">
                <a16:creationId xmlns:a16="http://schemas.microsoft.com/office/drawing/2014/main" id="{515BB454-F8E1-4B8B-9431-F3A5541185FF}"/>
              </a:ext>
            </a:extLst>
          </p:cNvPr>
          <p:cNvSpPr/>
          <p:nvPr userDrawn="1"/>
        </p:nvSpPr>
        <p:spPr>
          <a:xfrm>
            <a:off x="1701027" y="-18397"/>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B32EC7DA-D61C-45D5-B73A-8A56354A36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82334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 Columns w Titles B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CFCE7-4EA3-EE4B-A286-AD64B675DD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4" name="Freeform: Shape 13">
            <a:extLst>
              <a:ext uri="{FF2B5EF4-FFF2-40B4-BE49-F238E27FC236}">
                <a16:creationId xmlns:a16="http://schemas.microsoft.com/office/drawing/2014/main" id="{9E50B59F-EE05-4405-A931-3D915156DF35}"/>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CA683E09-2939-4DA1-AE66-80A9B679D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9423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 Columns w Titles B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F1C0BD-6C87-0945-A45D-45ABF55760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4" name="Freeform: Shape 13">
            <a:extLst>
              <a:ext uri="{FF2B5EF4-FFF2-40B4-BE49-F238E27FC236}">
                <a16:creationId xmlns:a16="http://schemas.microsoft.com/office/drawing/2014/main" id="{862B5E5E-72D6-40BC-A961-EE18B5E7BF9C}"/>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2D4E73D-8CBE-4B8A-B530-D3597718DC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93217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Section Break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AADD-C83D-477F-A186-0540C1706A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496301" cy="6858000"/>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18316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Subtitle B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6D09A5-A1F4-47FA-BB2F-C507549B3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2" name="Freeform: Shape 11">
            <a:extLst>
              <a:ext uri="{FF2B5EF4-FFF2-40B4-BE49-F238E27FC236}">
                <a16:creationId xmlns:a16="http://schemas.microsoft.com/office/drawing/2014/main" id="{E6573A5C-E1F8-4856-8ADA-985452691F8E}"/>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ED3DC7D-1471-4305-91BF-2381E572DB1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9187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Subtitle C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4DB24-F84E-2741-887D-098820327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657600" cy="6821203"/>
          </a:xfrm>
          <a:prstGeom prst="rect">
            <a:avLst/>
          </a:prstGeom>
        </p:spPr>
      </p:pic>
      <p:sp>
        <p:nvSpPr>
          <p:cNvPr id="12" name="Freeform: Shape 11">
            <a:extLst>
              <a:ext uri="{FF2B5EF4-FFF2-40B4-BE49-F238E27FC236}">
                <a16:creationId xmlns:a16="http://schemas.microsoft.com/office/drawing/2014/main" id="{390F2350-6BC6-4F56-9827-4FBEBC66E95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11F4DD1-7AB5-4CCE-9C7F-4E309540D1CF}"/>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19784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Subtitle B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C918D5-0BB6-472C-B991-CA686C5DB1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657600" cy="6857999"/>
          </a:xfrm>
          <a:prstGeom prst="rect">
            <a:avLst/>
          </a:prstGeom>
        </p:spPr>
      </p:pic>
      <p:sp>
        <p:nvSpPr>
          <p:cNvPr id="12" name="Freeform: Shape 11">
            <a:extLst>
              <a:ext uri="{FF2B5EF4-FFF2-40B4-BE49-F238E27FC236}">
                <a16:creationId xmlns:a16="http://schemas.microsoft.com/office/drawing/2014/main" id="{B6792518-34B8-4A2A-82BC-D1C2E7EBE5E1}"/>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38D2533-81D7-4DCA-80F5-3E62EF4E218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63627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36188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21087"/>
          <a:stretch/>
        </p:blipFill>
        <p:spPr>
          <a:xfrm>
            <a:off x="1" y="-1"/>
            <a:ext cx="12191999" cy="685800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5010" y="2688009"/>
            <a:ext cx="2626091" cy="1473173"/>
          </a:xfrm>
          <a:prstGeom prst="rect">
            <a:avLst/>
          </a:prstGeom>
        </p:spPr>
      </p:pic>
    </p:spTree>
    <p:extLst>
      <p:ext uri="{BB962C8B-B14F-4D97-AF65-F5344CB8AC3E}">
        <p14:creationId xmlns:p14="http://schemas.microsoft.com/office/powerpoint/2010/main" val="282342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2 Columns w Titles B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E5AAF-B6E1-6A43-957B-5981F7C88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4" name="Freeform: Shape 13">
            <a:extLst>
              <a:ext uri="{FF2B5EF4-FFF2-40B4-BE49-F238E27FC236}">
                <a16:creationId xmlns:a16="http://schemas.microsoft.com/office/drawing/2014/main" id="{B96DB34D-9327-401C-A1EF-32F3DE5316A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A3E4730-52F7-4AB0-9B02-13C8B27BA2F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0198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Bullet 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0ED5E-DA10-445C-A47B-D713C4755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3603123" cy="6839601"/>
          </a:xfrm>
          <a:prstGeom prst="rect">
            <a:avLst/>
          </a:prstGeom>
        </p:spPr>
      </p:pic>
      <p:sp>
        <p:nvSpPr>
          <p:cNvPr id="10" name="Freeform: Shape 9">
            <a:extLst>
              <a:ext uri="{FF2B5EF4-FFF2-40B4-BE49-F238E27FC236}">
                <a16:creationId xmlns:a16="http://schemas.microsoft.com/office/drawing/2014/main" id="{515BB454-F8E1-4B8B-9431-F3A5541185FF}"/>
              </a:ext>
            </a:extLst>
          </p:cNvPr>
          <p:cNvSpPr/>
          <p:nvPr userDrawn="1"/>
        </p:nvSpPr>
        <p:spPr>
          <a:xfrm>
            <a:off x="1701027" y="-18397"/>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B32EC7DA-D61C-45D5-B73A-8A56354A36A9}"/>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9269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_2 Columns w Titles B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CFCE7-4EA3-EE4B-A286-AD64B675DD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4" name="Freeform: Shape 13">
            <a:extLst>
              <a:ext uri="{FF2B5EF4-FFF2-40B4-BE49-F238E27FC236}">
                <a16:creationId xmlns:a16="http://schemas.microsoft.com/office/drawing/2014/main" id="{9E50B59F-EE05-4405-A931-3D915156DF35}"/>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CA683E09-2939-4DA1-AE66-80A9B679D3D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41355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_2 Columns w Titles B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F1C0BD-6C87-0945-A45D-45ABF55760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4" name="Freeform: Shape 13">
            <a:extLst>
              <a:ext uri="{FF2B5EF4-FFF2-40B4-BE49-F238E27FC236}">
                <a16:creationId xmlns:a16="http://schemas.microsoft.com/office/drawing/2014/main" id="{862B5E5E-72D6-40BC-A961-EE18B5E7BF9C}"/>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2D4E73D-8CBE-4B8A-B530-D3597718DC1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31365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_Section Break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AADD-C83D-477F-A186-0540C1706A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496301" cy="6858000"/>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139088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Subtitle A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1FC0DD-0036-4014-B9D0-13F4B20CD2B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3" name="Freeform: Shape 12">
            <a:extLst>
              <a:ext uri="{FF2B5EF4-FFF2-40B4-BE49-F238E27FC236}">
                <a16:creationId xmlns:a16="http://schemas.microsoft.com/office/drawing/2014/main" id="{96B16CF4-C5F1-4429-9319-6F4F8EFE4BCA}"/>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8" y="1277882"/>
            <a:ext cx="10657417"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8" y="1996285"/>
            <a:ext cx="10657417"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98315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Section Break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011D5-7D99-4885-989E-BA34067C2C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670" y="1"/>
            <a:ext cx="8691971" cy="6857470"/>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11519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Section Break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011D5-7D99-4885-989E-BA34067C2C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670" y="1"/>
            <a:ext cx="8691971" cy="6857470"/>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21669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Bullet A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2DF64-06D6-40E7-A7B7-A794C2AB1C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04983B54-3EFA-4599-95E7-664A38F621A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7621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Section Break 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49FE-0E40-4772-93CF-2BAE7F2FB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37260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B43E956A-C376-4B32-93F5-1B543DE8E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79660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Small">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21087"/>
          <a:stretch/>
        </p:blipFill>
        <p:spPr>
          <a:xfrm>
            <a:off x="1" y="-1"/>
            <a:ext cx="12191999" cy="685800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5010" y="2688009"/>
            <a:ext cx="2626091" cy="1473173"/>
          </a:xfrm>
          <a:prstGeom prst="rect">
            <a:avLst/>
          </a:prstGeom>
        </p:spPr>
      </p:pic>
    </p:spTree>
    <p:extLst>
      <p:ext uri="{BB962C8B-B14F-4D97-AF65-F5344CB8AC3E}">
        <p14:creationId xmlns:p14="http://schemas.microsoft.com/office/powerpoint/2010/main" val="64796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_Section Break 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49FE-0E40-4772-93CF-2BAE7F2FB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37260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B43E956A-C376-4B32-93F5-1B543DE8E21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66595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2 Columns A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178845-5057-4712-9F66-FEFF7156BC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2" name="Freeform: Shape 11">
            <a:extLst>
              <a:ext uri="{FF2B5EF4-FFF2-40B4-BE49-F238E27FC236}">
                <a16:creationId xmlns:a16="http://schemas.microsoft.com/office/drawing/2014/main" id="{DA6983EF-43AB-4690-9E83-51931A96EE3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27914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Bullet C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59C7B-F176-4C60-9A72-42348E8730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90"/>
            <a:ext cx="3657600" cy="6858000"/>
          </a:xfrm>
          <a:prstGeom prst="rect">
            <a:avLst/>
          </a:prstGeom>
        </p:spPr>
      </p:pic>
      <p:sp>
        <p:nvSpPr>
          <p:cNvPr id="10" name="Freeform: Shape 9">
            <a:extLst>
              <a:ext uri="{FF2B5EF4-FFF2-40B4-BE49-F238E27FC236}">
                <a16:creationId xmlns:a16="http://schemas.microsoft.com/office/drawing/2014/main" id="{2BD59E24-D810-4A90-88D4-32993033AF4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ECB1D313-33CB-4753-9046-731C4872FF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0786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Bullet C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59C7B-F176-4C60-9A72-42348E8730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90"/>
            <a:ext cx="3657600" cy="6858000"/>
          </a:xfrm>
          <a:prstGeom prst="rect">
            <a:avLst/>
          </a:prstGeom>
        </p:spPr>
      </p:pic>
      <p:sp>
        <p:nvSpPr>
          <p:cNvPr id="10" name="Freeform: Shape 9">
            <a:extLst>
              <a:ext uri="{FF2B5EF4-FFF2-40B4-BE49-F238E27FC236}">
                <a16:creationId xmlns:a16="http://schemas.microsoft.com/office/drawing/2014/main" id="{2BD59E24-D810-4A90-88D4-32993033AF4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ECB1D313-33CB-4753-9046-731C4872FFE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7118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8968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Tree>
    <p:extLst>
      <p:ext uri="{BB962C8B-B14F-4D97-AF65-F5344CB8AC3E}">
        <p14:creationId xmlns:p14="http://schemas.microsoft.com/office/powerpoint/2010/main" val="263417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 Columns A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C484ED-E8E3-4E46-868F-176832E4801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BACD9F1E-390F-466C-A942-4BB09D94348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90673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 Columns A9">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20C3F-971B-4039-98C6-CF7E6761509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99862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Section Break 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C0E76-02F9-41F2-9A6D-C4DF18D86B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69"/>
            <a:ext cx="9372601" cy="6857999"/>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42109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_Section Break 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C0E76-02F9-41F2-9A6D-C4DF18D86B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69"/>
            <a:ext cx="9372601" cy="6857999"/>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15407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a:xfrm>
            <a:off x="11338560" y="6318504"/>
            <a:ext cx="243840" cy="182880"/>
          </a:xfrm>
          <a:prstGeom prst="rect">
            <a:avLst/>
          </a:prstGeom>
        </p:spPr>
        <p:txBody>
          <a:bodyPr/>
          <a:lstStyle/>
          <a:p>
            <a:fld id="{F7B308D7-9E65-0248-B131-BDA2090177FC}"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vert="horz" lIns="0" tIns="0" rIns="0" bIns="45720" rtlCol="0" anchor="b" anchorCtr="0">
            <a:normAutofit/>
          </a:bodyPr>
          <a:lstStyle>
            <a:lvl1pPr>
              <a:defRPr lang="en-US" dirty="0"/>
            </a:lvl1pPr>
          </a:lstStyle>
          <a:p>
            <a:pPr lvl="0"/>
            <a:r>
              <a:rPr lang="en-US"/>
              <a:t>Click to edit Master title style</a:t>
            </a:r>
          </a:p>
        </p:txBody>
      </p:sp>
      <p:sp>
        <p:nvSpPr>
          <p:cNvPr id="10" name="Footer Placeholder 4"/>
          <p:cNvSpPr>
            <a:spLocks noGrp="1"/>
          </p:cNvSpPr>
          <p:nvPr>
            <p:ph type="ftr" sz="quarter" idx="3"/>
          </p:nvPr>
        </p:nvSpPr>
        <p:spPr>
          <a:xfrm>
            <a:off x="2682240" y="6400799"/>
            <a:ext cx="8534400" cy="73152"/>
          </a:xfrm>
          <a:prstGeom prst="rect">
            <a:avLst/>
          </a:prstGeom>
        </p:spPr>
        <p:txBody>
          <a:bodyPr vert="horz" lIns="0" tIns="0" rIns="0" bIns="0" rtlCol="0" anchor="ctr"/>
          <a:lstStyle>
            <a:lvl1pPr algn="r">
              <a:lnSpc>
                <a:spcPct val="90000"/>
              </a:lnSpc>
              <a:defRPr sz="600" b="1" i="0" kern="600" cap="all" spc="31">
                <a:solidFill>
                  <a:schemeClr val="tx1">
                    <a:tint val="75000"/>
                  </a:schemeClr>
                </a:solidFill>
                <a:latin typeface="+mn-lt"/>
                <a:cs typeface="Arial"/>
              </a:defRPr>
            </a:lvl1pPr>
          </a:lstStyle>
          <a:p>
            <a:r>
              <a:rPr lang="en-US" kern="100" cap="none" spc="20">
                <a:solidFill>
                  <a:srgbClr val="777777"/>
                </a:solidFill>
                <a:cs typeface="Helvetica"/>
              </a:rPr>
              <a:t>www.rackspace.com</a:t>
            </a:r>
          </a:p>
        </p:txBody>
      </p:sp>
      <p:sp>
        <p:nvSpPr>
          <p:cNvPr id="2" name="TextBox 1"/>
          <p:cNvSpPr txBox="1"/>
          <p:nvPr userDrawn="1"/>
        </p:nvSpPr>
        <p:spPr>
          <a:xfrm>
            <a:off x="1308745" y="6660827"/>
            <a:ext cx="1219200" cy="1219200"/>
          </a:xfrm>
          <a:prstGeom prst="rect">
            <a:avLst/>
          </a:prstGeom>
          <a:noFill/>
        </p:spPr>
        <p:txBody>
          <a:bodyPr wrap="none" rtlCol="0">
            <a:noAutofit/>
          </a:bodyPr>
          <a:lstStyle/>
          <a:p>
            <a:endParaRPr lang="en-US" sz="2400" b="1">
              <a:solidFill>
                <a:srgbClr val="0D2C40"/>
              </a:solidFill>
            </a:endParaRPr>
          </a:p>
        </p:txBody>
      </p:sp>
    </p:spTree>
    <p:extLst>
      <p:ext uri="{BB962C8B-B14F-4D97-AF65-F5344CB8AC3E}">
        <p14:creationId xmlns:p14="http://schemas.microsoft.com/office/powerpoint/2010/main" val="1934553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885419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pic>
        <p:nvPicPr>
          <p:cNvPr id="10" name="Picture 9">
            <a:extLst>
              <a:ext uri="{FF2B5EF4-FFF2-40B4-BE49-F238E27FC236}">
                <a16:creationId xmlns:a16="http://schemas.microsoft.com/office/drawing/2014/main" id="{81427EAC-EF88-4ECB-A506-4965E0D75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2883" y="645020"/>
            <a:ext cx="1706880" cy="475866"/>
          </a:xfrm>
          <a:prstGeom prst="rect">
            <a:avLst/>
          </a:prstGeom>
        </p:spPr>
      </p:pic>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4034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68260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365217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07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076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61196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5405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14509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16137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46665" y="6217668"/>
            <a:ext cx="1963124" cy="360000"/>
          </a:xfrm>
          <a:prstGeom prst="rect">
            <a:avLst/>
          </a:prstGeom>
        </p:spPr>
      </p:pic>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p>
        </p:txBody>
      </p:sp>
      <p:sp>
        <p:nvSpPr>
          <p:cNvPr id="19" name="Speaker"/>
          <p:cNvSpPr>
            <a:spLocks noGrp="1"/>
          </p:cNvSpPr>
          <p:nvPr userDrawn="1">
            <p:ph type="subTitle" idx="1" hasCustomPrompt="1"/>
          </p:nvPr>
        </p:nvSpPr>
        <p:spPr bwMode="black">
          <a:xfrm>
            <a:off x="287925" y="5130490"/>
            <a:ext cx="10896336"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1999"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19515562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867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7757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1511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03135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73905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14544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39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21453" y="2654815"/>
            <a:ext cx="5549095" cy="1548369"/>
          </a:xfrm>
          <a:prstGeom prst="rect">
            <a:avLst/>
          </a:prstGeom>
        </p:spPr>
      </p:pic>
    </p:spTree>
    <p:extLst>
      <p:ext uri="{BB962C8B-B14F-4D97-AF65-F5344CB8AC3E}">
        <p14:creationId xmlns:p14="http://schemas.microsoft.com/office/powerpoint/2010/main" val="31261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Bullet A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8344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Bullet B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6AB2F-58B9-427A-AE62-B2E72404E0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1" name="Freeform: Shape 10">
            <a:extLst>
              <a:ext uri="{FF2B5EF4-FFF2-40B4-BE49-F238E27FC236}">
                <a16:creationId xmlns:a16="http://schemas.microsoft.com/office/drawing/2014/main" id="{F7350778-42AF-473D-92D9-18EAD3F4E52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descr="A picture containing plate, cup&#10;&#10;Description automatically generated">
            <a:extLst>
              <a:ext uri="{FF2B5EF4-FFF2-40B4-BE49-F238E27FC236}">
                <a16:creationId xmlns:a16="http://schemas.microsoft.com/office/drawing/2014/main" id="{233B56C3-3B2A-46B5-AF0A-3C759E8519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59474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3033" y="5994000"/>
            <a:ext cx="1963124" cy="360000"/>
          </a:xfrm>
          <a:prstGeom prst="rect">
            <a:avLst/>
          </a:prstGeom>
        </p:spPr>
      </p:pic>
      <p:sp>
        <p:nvSpPr>
          <p:cNvPr id="19" name="Copyright information English"/>
          <p:cNvSpPr txBox="1"/>
          <p:nvPr userDrawn="1"/>
        </p:nvSpPr>
        <p:spPr bwMode="black">
          <a:xfrm>
            <a:off x="503107" y="2645292"/>
            <a:ext cx="5870781"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273222" y="1749960"/>
            <a:ext cx="361715" cy="361809"/>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682840" y="1749063"/>
            <a:ext cx="363505" cy="363600"/>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094248" y="1749960"/>
            <a:ext cx="361715" cy="361809"/>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03866" y="1749063"/>
            <a:ext cx="363505" cy="363600"/>
          </a:xfrm>
          <a:prstGeom prst="rect">
            <a:avLst/>
          </a:prstGeom>
        </p:spPr>
      </p:pic>
      <p:sp>
        <p:nvSpPr>
          <p:cNvPr id="43" name="Follow all of SAP"/>
          <p:cNvSpPr txBox="1"/>
          <p:nvPr userDrawn="1"/>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3747365608"/>
      </p:ext>
    </p:extLst>
  </p:cSld>
  <p:clrMapOvr>
    <a:masterClrMapping/>
  </p:clrMapOvr>
  <p:extLst>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Bullet B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900FD-C214-4FC3-918B-204EEC336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64935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Bullet B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9A3D-4257-4B25-B02D-E27D302D1A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97859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Section Break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37AEFD-B774-4B8A-B19F-96AD78DD6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474"/>
            <a:ext cx="9208851" cy="6847526"/>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95691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_Bullet B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6AB2F-58B9-427A-AE62-B2E72404E0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1" name="Freeform: Shape 10">
            <a:extLst>
              <a:ext uri="{FF2B5EF4-FFF2-40B4-BE49-F238E27FC236}">
                <a16:creationId xmlns:a16="http://schemas.microsoft.com/office/drawing/2014/main" id="{F7350778-42AF-473D-92D9-18EAD3F4E52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descr="A picture containing plate, cup&#10;&#10;Description automatically generated">
            <a:extLst>
              <a:ext uri="{FF2B5EF4-FFF2-40B4-BE49-F238E27FC236}">
                <a16:creationId xmlns:a16="http://schemas.microsoft.com/office/drawing/2014/main" id="{233B56C3-3B2A-46B5-AF0A-3C759E85196C}"/>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10335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_Bullet B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900FD-C214-4FC3-918B-204EEC336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94087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_Bullet B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9A3D-4257-4B25-B02D-E27D302D1A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4523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_Section Break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37AEFD-B774-4B8A-B19F-96AD78DD6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474"/>
            <a:ext cx="9208851" cy="6847526"/>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69314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 Columns w Titles A1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C9DC59-A03A-4C40-BB26-B949621AC2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5" name="Freeform: Shape 14">
            <a:extLst>
              <a:ext uri="{FF2B5EF4-FFF2-40B4-BE49-F238E27FC236}">
                <a16:creationId xmlns:a16="http://schemas.microsoft.com/office/drawing/2014/main" id="{FA7D574E-716C-4B79-8252-C50D306C86F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20936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 Columns w Titles A12">
    <p:spTree>
      <p:nvGrpSpPr>
        <p:cNvPr id="1" name=""/>
        <p:cNvGrpSpPr/>
        <p:nvPr/>
      </p:nvGrpSpPr>
      <p:grpSpPr>
        <a:xfrm>
          <a:off x="0" y="0"/>
          <a:ext cx="0" cy="0"/>
          <a:chOff x="0" y="0"/>
          <a:chExt cx="0" cy="0"/>
        </a:xfrm>
      </p:grpSpPr>
      <p:pic>
        <p:nvPicPr>
          <p:cNvPr id="14" name="Picture 13" descr="A picture containing plant&#10;&#10;Description automatically generated">
            <a:extLst>
              <a:ext uri="{FF2B5EF4-FFF2-40B4-BE49-F238E27FC236}">
                <a16:creationId xmlns:a16="http://schemas.microsoft.com/office/drawing/2014/main" id="{7F2731B7-E980-4370-BD37-EBD73312F6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154176" cy="4027758"/>
          </a:xfrm>
          <a:prstGeom prst="rect">
            <a:avLst/>
          </a:prstGeom>
        </p:spPr>
      </p:pic>
      <p:sp>
        <p:nvSpPr>
          <p:cNvPr id="15" name="Freeform: Shape 14">
            <a:extLst>
              <a:ext uri="{FF2B5EF4-FFF2-40B4-BE49-F238E27FC236}">
                <a16:creationId xmlns:a16="http://schemas.microsoft.com/office/drawing/2014/main" id="{83DA7D95-66F1-4B60-BAB1-54CF34118A9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19149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Subtitle B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6D09A5-A1F4-47FA-BB2F-C507549B3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2" name="Freeform: Shape 11">
            <a:extLst>
              <a:ext uri="{FF2B5EF4-FFF2-40B4-BE49-F238E27FC236}">
                <a16:creationId xmlns:a16="http://schemas.microsoft.com/office/drawing/2014/main" id="{E6573A5C-E1F8-4856-8ADA-985452691F8E}"/>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ED3DC7D-1471-4305-91BF-2381E572DB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87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Speaker 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302676" indent="-150280">
              <a:spcBef>
                <a:spcPts val="600"/>
              </a:spcBef>
              <a:buClr>
                <a:schemeClr val="tx1"/>
              </a:buClr>
              <a:buSzPct val="80000"/>
              <a:buFont typeface="Arial" panose="020B0604020202020204" pitchFamily="34" charset="0"/>
              <a:buChar cha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406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108">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Subtitle C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4DB24-F84E-2741-887D-098820327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657600" cy="6821203"/>
          </a:xfrm>
          <a:prstGeom prst="rect">
            <a:avLst/>
          </a:prstGeom>
        </p:spPr>
      </p:pic>
      <p:sp>
        <p:nvSpPr>
          <p:cNvPr id="12" name="Freeform: Shape 11">
            <a:extLst>
              <a:ext uri="{FF2B5EF4-FFF2-40B4-BE49-F238E27FC236}">
                <a16:creationId xmlns:a16="http://schemas.microsoft.com/office/drawing/2014/main" id="{390F2350-6BC6-4F56-9827-4FBEBC66E95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11F4DD1-7AB5-4CCE-9C7F-4E309540D1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18861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Subtitle B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C918D5-0BB6-472C-B991-CA686C5DB1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657600" cy="6857999"/>
          </a:xfrm>
          <a:prstGeom prst="rect">
            <a:avLst/>
          </a:prstGeom>
        </p:spPr>
      </p:pic>
      <p:sp>
        <p:nvSpPr>
          <p:cNvPr id="12" name="Freeform: Shape 11">
            <a:extLst>
              <a:ext uri="{FF2B5EF4-FFF2-40B4-BE49-F238E27FC236}">
                <a16:creationId xmlns:a16="http://schemas.microsoft.com/office/drawing/2014/main" id="{B6792518-34B8-4A2A-82BC-D1C2E7EBE5E1}"/>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38D2533-81D7-4DCA-80F5-3E62EF4E2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75960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 Columns w Titles B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E5AAF-B6E1-6A43-957B-5981F7C88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4" name="Freeform: Shape 13">
            <a:extLst>
              <a:ext uri="{FF2B5EF4-FFF2-40B4-BE49-F238E27FC236}">
                <a16:creationId xmlns:a16="http://schemas.microsoft.com/office/drawing/2014/main" id="{B96DB34D-9327-401C-A1EF-32F3DE5316A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A3E4730-52F7-4AB0-9B02-13C8B27BA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55720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Bullet 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0ED5E-DA10-445C-A47B-D713C4755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3603123" cy="6839601"/>
          </a:xfrm>
          <a:prstGeom prst="rect">
            <a:avLst/>
          </a:prstGeom>
        </p:spPr>
      </p:pic>
      <p:sp>
        <p:nvSpPr>
          <p:cNvPr id="10" name="Freeform: Shape 9">
            <a:extLst>
              <a:ext uri="{FF2B5EF4-FFF2-40B4-BE49-F238E27FC236}">
                <a16:creationId xmlns:a16="http://schemas.microsoft.com/office/drawing/2014/main" id="{515BB454-F8E1-4B8B-9431-F3A5541185FF}"/>
              </a:ext>
            </a:extLst>
          </p:cNvPr>
          <p:cNvSpPr/>
          <p:nvPr userDrawn="1"/>
        </p:nvSpPr>
        <p:spPr>
          <a:xfrm>
            <a:off x="1701027" y="-18397"/>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B32EC7DA-D61C-45D5-B73A-8A56354A36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13257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2 Columns w Titles B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CFCE7-4EA3-EE4B-A286-AD64B675DD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4" name="Freeform: Shape 13">
            <a:extLst>
              <a:ext uri="{FF2B5EF4-FFF2-40B4-BE49-F238E27FC236}">
                <a16:creationId xmlns:a16="http://schemas.microsoft.com/office/drawing/2014/main" id="{9E50B59F-EE05-4405-A931-3D915156DF35}"/>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CA683E09-2939-4DA1-AE66-80A9B679D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72213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2 Columns w Titles B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F1C0BD-6C87-0945-A45D-45ABF55760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4" name="Freeform: Shape 13">
            <a:extLst>
              <a:ext uri="{FF2B5EF4-FFF2-40B4-BE49-F238E27FC236}">
                <a16:creationId xmlns:a16="http://schemas.microsoft.com/office/drawing/2014/main" id="{862B5E5E-72D6-40BC-A961-EE18B5E7BF9C}"/>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2D4E73D-8CBE-4B8A-B530-D3597718DC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19897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Section Break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AADD-C83D-477F-A186-0540C1706A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496301" cy="6858000"/>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413580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_Subtitle B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6D09A5-A1F4-47FA-BB2F-C507549B3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2" name="Freeform: Shape 11">
            <a:extLst>
              <a:ext uri="{FF2B5EF4-FFF2-40B4-BE49-F238E27FC236}">
                <a16:creationId xmlns:a16="http://schemas.microsoft.com/office/drawing/2014/main" id="{E6573A5C-E1F8-4856-8ADA-985452691F8E}"/>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ED3DC7D-1471-4305-91BF-2381E572DB1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67147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_Subtitle C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4DB24-F84E-2741-887D-098820327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657600" cy="6821203"/>
          </a:xfrm>
          <a:prstGeom prst="rect">
            <a:avLst/>
          </a:prstGeom>
        </p:spPr>
      </p:pic>
      <p:sp>
        <p:nvSpPr>
          <p:cNvPr id="12" name="Freeform: Shape 11">
            <a:extLst>
              <a:ext uri="{FF2B5EF4-FFF2-40B4-BE49-F238E27FC236}">
                <a16:creationId xmlns:a16="http://schemas.microsoft.com/office/drawing/2014/main" id="{390F2350-6BC6-4F56-9827-4FBEBC66E95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11F4DD1-7AB5-4CCE-9C7F-4E309540D1CF}"/>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06569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_Subtitle B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C918D5-0BB6-472C-B991-CA686C5DB1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657600" cy="6857999"/>
          </a:xfrm>
          <a:prstGeom prst="rect">
            <a:avLst/>
          </a:prstGeom>
        </p:spPr>
      </p:pic>
      <p:sp>
        <p:nvSpPr>
          <p:cNvPr id="12" name="Freeform: Shape 11">
            <a:extLst>
              <a:ext uri="{FF2B5EF4-FFF2-40B4-BE49-F238E27FC236}">
                <a16:creationId xmlns:a16="http://schemas.microsoft.com/office/drawing/2014/main" id="{B6792518-34B8-4A2A-82BC-D1C2E7EBE5E1}"/>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38D2533-81D7-4DCA-80F5-3E62EF4E218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4083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73" name="Picture 147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9" cy="6857999"/>
          </a:xfrm>
          <a:prstGeom prst="rect">
            <a:avLst/>
          </a:prstGeom>
        </p:spPr>
      </p:pic>
      <p:sp>
        <p:nvSpPr>
          <p:cNvPr id="2" name="Title 1"/>
          <p:cNvSpPr>
            <a:spLocks noGrp="1"/>
          </p:cNvSpPr>
          <p:nvPr>
            <p:ph type="ctrTitle" hasCustomPrompt="1"/>
          </p:nvPr>
        </p:nvSpPr>
        <p:spPr>
          <a:xfrm>
            <a:off x="1157357" y="1440415"/>
            <a:ext cx="9872595" cy="2387600"/>
          </a:xfrm>
        </p:spPr>
        <p:txBody>
          <a:bodyPr anchor="b"/>
          <a:lstStyle>
            <a:lvl1pPr algn="l">
              <a:lnSpc>
                <a:spcPct val="100000"/>
              </a:lnSpc>
              <a:defRPr sz="4267" baseline="0">
                <a:solidFill>
                  <a:schemeClr val="bg1"/>
                </a:solidFill>
              </a:defRPr>
            </a:lvl1pPr>
          </a:lstStyle>
          <a:p>
            <a:r>
              <a:rPr lang="en-US"/>
              <a:t>Presentation Title (32pt)</a:t>
            </a:r>
          </a:p>
        </p:txBody>
      </p:sp>
      <p:sp>
        <p:nvSpPr>
          <p:cNvPr id="3" name="Subtitle 2"/>
          <p:cNvSpPr>
            <a:spLocks noGrp="1"/>
          </p:cNvSpPr>
          <p:nvPr>
            <p:ph type="subTitle" idx="1" hasCustomPrompt="1"/>
          </p:nvPr>
        </p:nvSpPr>
        <p:spPr>
          <a:xfrm>
            <a:off x="1157357" y="3902453"/>
            <a:ext cx="9872596" cy="1053863"/>
          </a:xfrm>
        </p:spPr>
        <p:txBody>
          <a:bodyPr>
            <a:noAutofit/>
          </a:bodyPr>
          <a:lstStyle>
            <a:lvl1pPr marL="0" indent="0" algn="l">
              <a:spcBef>
                <a:spcPts val="0"/>
              </a:spcBef>
              <a:spcAft>
                <a:spcPts val="0"/>
              </a:spcAft>
              <a:buNone/>
              <a:defRPr sz="2133" b="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Subhead or Second Line (16pt)</a:t>
            </a:r>
          </a:p>
        </p:txBody>
      </p:sp>
      <p:sp>
        <p:nvSpPr>
          <p:cNvPr id="11" name="Text Placeholder 10"/>
          <p:cNvSpPr>
            <a:spLocks noGrp="1"/>
          </p:cNvSpPr>
          <p:nvPr>
            <p:ph type="body" sz="quarter" idx="13" hasCustomPrompt="1"/>
          </p:nvPr>
        </p:nvSpPr>
        <p:spPr>
          <a:xfrm>
            <a:off x="1157357" y="5624989"/>
            <a:ext cx="4338569" cy="909161"/>
          </a:xfrm>
        </p:spPr>
        <p:txBody>
          <a:bodyPr>
            <a:noAutofit/>
          </a:bodyPr>
          <a:lstStyle>
            <a:lvl1pPr marL="0" indent="0">
              <a:spcBef>
                <a:spcPts val="0"/>
              </a:spcBef>
              <a:buFont typeface="Arial" panose="020B0604020202020204" pitchFamily="34" charset="0"/>
              <a:buNone/>
              <a:defRPr sz="1467" b="0" baseline="0">
                <a:solidFill>
                  <a:schemeClr val="bg1"/>
                </a:solidFill>
              </a:defRPr>
            </a:lvl1pPr>
            <a:lvl2pPr marL="0" indent="0">
              <a:spcBef>
                <a:spcPts val="0"/>
              </a:spcBef>
              <a:buNone/>
              <a:defRPr sz="1271" b="0"/>
            </a:lvl2pPr>
            <a:lvl3pPr marL="0" indent="0">
              <a:spcBef>
                <a:spcPts val="0"/>
              </a:spcBef>
              <a:buNone/>
              <a:defRPr sz="1271" b="0"/>
            </a:lvl3pPr>
            <a:lvl4pPr marL="0" indent="0">
              <a:spcBef>
                <a:spcPts val="0"/>
              </a:spcBef>
              <a:buNone/>
              <a:defRPr sz="1271" b="0"/>
            </a:lvl4pPr>
            <a:lvl5pPr marL="0" indent="0">
              <a:spcBef>
                <a:spcPts val="0"/>
              </a:spcBef>
              <a:buNone/>
              <a:defRPr sz="1271"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0064" y="648274"/>
            <a:ext cx="1169889" cy="710983"/>
          </a:xfrm>
          <a:prstGeom prst="rect">
            <a:avLst/>
          </a:prstGeom>
        </p:spPr>
      </p:pic>
    </p:spTree>
    <p:extLst>
      <p:ext uri="{BB962C8B-B14F-4D97-AF65-F5344CB8AC3E}">
        <p14:creationId xmlns:p14="http://schemas.microsoft.com/office/powerpoint/2010/main" val="3050240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2 Columns w Titles B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E5AAF-B6E1-6A43-957B-5981F7C88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4" name="Freeform: Shape 13">
            <a:extLst>
              <a:ext uri="{FF2B5EF4-FFF2-40B4-BE49-F238E27FC236}">
                <a16:creationId xmlns:a16="http://schemas.microsoft.com/office/drawing/2014/main" id="{B96DB34D-9327-401C-A1EF-32F3DE5316A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A3E4730-52F7-4AB0-9B02-13C8B27BA2F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30294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_Bullet 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0ED5E-DA10-445C-A47B-D713C4755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3603123" cy="6839601"/>
          </a:xfrm>
          <a:prstGeom prst="rect">
            <a:avLst/>
          </a:prstGeom>
        </p:spPr>
      </p:pic>
      <p:sp>
        <p:nvSpPr>
          <p:cNvPr id="10" name="Freeform: Shape 9">
            <a:extLst>
              <a:ext uri="{FF2B5EF4-FFF2-40B4-BE49-F238E27FC236}">
                <a16:creationId xmlns:a16="http://schemas.microsoft.com/office/drawing/2014/main" id="{515BB454-F8E1-4B8B-9431-F3A5541185FF}"/>
              </a:ext>
            </a:extLst>
          </p:cNvPr>
          <p:cNvSpPr/>
          <p:nvPr userDrawn="1"/>
        </p:nvSpPr>
        <p:spPr>
          <a:xfrm>
            <a:off x="1701027" y="-18397"/>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B32EC7DA-D61C-45D5-B73A-8A56354A36A9}"/>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4879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2 Columns w Titles B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CFCE7-4EA3-EE4B-A286-AD64B675DD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4" name="Freeform: Shape 13">
            <a:extLst>
              <a:ext uri="{FF2B5EF4-FFF2-40B4-BE49-F238E27FC236}">
                <a16:creationId xmlns:a16="http://schemas.microsoft.com/office/drawing/2014/main" id="{9E50B59F-EE05-4405-A931-3D915156DF35}"/>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CA683E09-2939-4DA1-AE66-80A9B679D3D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35739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_2 Columns w Titles B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F1C0BD-6C87-0945-A45D-45ABF55760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4" name="Freeform: Shape 13">
            <a:extLst>
              <a:ext uri="{FF2B5EF4-FFF2-40B4-BE49-F238E27FC236}">
                <a16:creationId xmlns:a16="http://schemas.microsoft.com/office/drawing/2014/main" id="{862B5E5E-72D6-40BC-A961-EE18B5E7BF9C}"/>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2D4E73D-8CBE-4B8A-B530-D3597718DC1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03128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_Section Break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AADD-C83D-477F-A186-0540C1706A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496301" cy="6858000"/>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99644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Subtitle A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1FC0DD-0036-4014-B9D0-13F4B20CD2B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3" name="Freeform: Shape 12">
            <a:extLst>
              <a:ext uri="{FF2B5EF4-FFF2-40B4-BE49-F238E27FC236}">
                <a16:creationId xmlns:a16="http://schemas.microsoft.com/office/drawing/2014/main" id="{96B16CF4-C5F1-4429-9319-6F4F8EFE4BCA}"/>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8" y="1277882"/>
            <a:ext cx="10657417"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8" y="1996285"/>
            <a:ext cx="10657417"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84657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Section Break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011D5-7D99-4885-989E-BA34067C2C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670" y="1"/>
            <a:ext cx="8691971" cy="6857470"/>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01242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Section Break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011D5-7D99-4885-989E-BA34067C2C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670" y="1"/>
            <a:ext cx="8691971" cy="6857470"/>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4452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Bullet A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2DF64-06D6-40E7-A7B7-A794C2AB1C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04983B54-3EFA-4599-95E7-664A38F621A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22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Section Break 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49FE-0E40-4772-93CF-2BAE7F2FB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37260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B43E956A-C376-4B32-93F5-1B543DE8E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280464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(28pt)</a:t>
            </a:r>
          </a:p>
        </p:txBody>
      </p:sp>
      <p:sp>
        <p:nvSpPr>
          <p:cNvPr id="3" name="Content Placeholder 2"/>
          <p:cNvSpPr>
            <a:spLocks noGrp="1"/>
          </p:cNvSpPr>
          <p:nvPr>
            <p:ph idx="1" hasCustomPrompt="1"/>
          </p:nvPr>
        </p:nvSpPr>
        <p:spPr>
          <a:xfrm>
            <a:off x="1166192" y="1503123"/>
            <a:ext cx="10621525" cy="4716708"/>
          </a:xfrm>
        </p:spPr>
        <p:txBody>
          <a:bodyPr/>
          <a:lstStyle>
            <a:lvl1pPr>
              <a:defRPr baseline="0"/>
            </a:lvl1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b="0"/>
            </a:lvl1pPr>
          </a:lstStyle>
          <a:p>
            <a:r>
              <a:rPr lang="en-US"/>
              <a:t>For Internal Use Only</a:t>
            </a:r>
          </a:p>
        </p:txBody>
      </p:sp>
    </p:spTree>
    <p:extLst>
      <p:ext uri="{BB962C8B-B14F-4D97-AF65-F5344CB8AC3E}">
        <p14:creationId xmlns:p14="http://schemas.microsoft.com/office/powerpoint/2010/main" val="377825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199">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_Section Break 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49FE-0E40-4772-93CF-2BAE7F2FB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37260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B43E956A-C376-4B32-93F5-1B543DE8E21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264618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2 Columns A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178845-5057-4712-9F66-FEFF7156BC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2" name="Freeform: Shape 11">
            <a:extLst>
              <a:ext uri="{FF2B5EF4-FFF2-40B4-BE49-F238E27FC236}">
                <a16:creationId xmlns:a16="http://schemas.microsoft.com/office/drawing/2014/main" id="{DA6983EF-43AB-4690-9E83-51931A96EE3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33391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Bullet C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59C7B-F176-4C60-9A72-42348E8730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90"/>
            <a:ext cx="3657600" cy="6858000"/>
          </a:xfrm>
          <a:prstGeom prst="rect">
            <a:avLst/>
          </a:prstGeom>
        </p:spPr>
      </p:pic>
      <p:sp>
        <p:nvSpPr>
          <p:cNvPr id="10" name="Freeform: Shape 9">
            <a:extLst>
              <a:ext uri="{FF2B5EF4-FFF2-40B4-BE49-F238E27FC236}">
                <a16:creationId xmlns:a16="http://schemas.microsoft.com/office/drawing/2014/main" id="{2BD59E24-D810-4A90-88D4-32993033AF4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ECB1D313-33CB-4753-9046-731C4872FF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64805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_Bullet C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59C7B-F176-4C60-9A72-42348E8730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90"/>
            <a:ext cx="3657600" cy="6858000"/>
          </a:xfrm>
          <a:prstGeom prst="rect">
            <a:avLst/>
          </a:prstGeom>
        </p:spPr>
      </p:pic>
      <p:sp>
        <p:nvSpPr>
          <p:cNvPr id="10" name="Freeform: Shape 9">
            <a:extLst>
              <a:ext uri="{FF2B5EF4-FFF2-40B4-BE49-F238E27FC236}">
                <a16:creationId xmlns:a16="http://schemas.microsoft.com/office/drawing/2014/main" id="{2BD59E24-D810-4A90-88D4-32993033AF4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ECB1D313-33CB-4753-9046-731C4872FFE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95577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6697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Tree>
    <p:extLst>
      <p:ext uri="{BB962C8B-B14F-4D97-AF65-F5344CB8AC3E}">
        <p14:creationId xmlns:p14="http://schemas.microsoft.com/office/powerpoint/2010/main" val="179216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 Columns A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C484ED-E8E3-4E46-868F-176832E4801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BACD9F1E-390F-466C-A942-4BB09D94348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0700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 Columns A9">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20C3F-971B-4039-98C6-CF7E6761509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530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Section Break 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C0E76-02F9-41F2-9A6D-C4DF18D86B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69"/>
            <a:ext cx="9372601" cy="6857999"/>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37325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_Section Break 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C0E76-02F9-41F2-9A6D-C4DF18D86B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69"/>
            <a:ext cx="9372601" cy="6857999"/>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26104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9" name="Text Placeholder 8"/>
          <p:cNvSpPr>
            <a:spLocks noGrp="1"/>
          </p:cNvSpPr>
          <p:nvPr>
            <p:ph type="body" sz="quarter" idx="13" hasCustomPrompt="1"/>
          </p:nvPr>
        </p:nvSpPr>
        <p:spPr>
          <a:xfrm>
            <a:off x="1166286" y="1249433"/>
            <a:ext cx="10621429" cy="588892"/>
          </a:xfrm>
        </p:spPr>
        <p:txBody>
          <a:bodyPr anchor="t"/>
          <a:lstStyle>
            <a:lvl1pPr marL="0" indent="0">
              <a:lnSpc>
                <a:spcPct val="90000"/>
              </a:lnSpc>
              <a:spcBef>
                <a:spcPts val="0"/>
              </a:spcBef>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10" name="Content Placeholder 2"/>
          <p:cNvSpPr>
            <a:spLocks noGrp="1"/>
          </p:cNvSpPr>
          <p:nvPr>
            <p:ph idx="1" hasCustomPrompt="1"/>
          </p:nvPr>
        </p:nvSpPr>
        <p:spPr>
          <a:xfrm>
            <a:off x="1166192" y="1904559"/>
            <a:ext cx="10621525" cy="4245885"/>
          </a:xfrm>
        </p:spPr>
        <p:txBody>
          <a:bodyPr/>
          <a:lstStyle>
            <a:lvl3pPr marL="304792" indent="-152396">
              <a:defRPr/>
            </a:lvl3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5" name="Date Placeholder 4"/>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For Internal Use Only</a:t>
            </a:r>
          </a:p>
        </p:txBody>
      </p:sp>
    </p:spTree>
    <p:extLst>
      <p:ext uri="{BB962C8B-B14F-4D97-AF65-F5344CB8AC3E}">
        <p14:creationId xmlns:p14="http://schemas.microsoft.com/office/powerpoint/2010/main" val="17749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pic>
        <p:nvPicPr>
          <p:cNvPr id="10" name="Picture 9">
            <a:extLst>
              <a:ext uri="{FF2B5EF4-FFF2-40B4-BE49-F238E27FC236}">
                <a16:creationId xmlns:a16="http://schemas.microsoft.com/office/drawing/2014/main" id="{81427EAC-EF88-4ECB-A506-4965E0D75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2883" y="645020"/>
            <a:ext cx="1706880" cy="475866"/>
          </a:xfrm>
          <a:prstGeom prst="rect">
            <a:avLst/>
          </a:prstGeom>
        </p:spPr>
      </p:pic>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29291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87830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176860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5169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39077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9311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7340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93051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1773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97348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498601"/>
            <a:ext cx="5195860"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0" name="Content Placeholder 2"/>
          <p:cNvSpPr>
            <a:spLocks noGrp="1"/>
          </p:cNvSpPr>
          <p:nvPr>
            <p:ph idx="14" hasCustomPrompt="1"/>
          </p:nvPr>
        </p:nvSpPr>
        <p:spPr>
          <a:xfrm>
            <a:off x="6591242" y="1499565"/>
            <a:ext cx="5200711"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r>
              <a:rPr lang="en-US"/>
              <a:t>For Internal Use Only</a:t>
            </a:r>
          </a:p>
        </p:txBody>
      </p:sp>
    </p:spTree>
    <p:extLst>
      <p:ext uri="{BB962C8B-B14F-4D97-AF65-F5344CB8AC3E}">
        <p14:creationId xmlns:p14="http://schemas.microsoft.com/office/powerpoint/2010/main" val="1412870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56622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8048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58491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8728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404724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94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21453" y="2654815"/>
            <a:ext cx="5549095" cy="1548369"/>
          </a:xfrm>
          <a:prstGeom prst="rect">
            <a:avLst/>
          </a:prstGeom>
        </p:spPr>
      </p:pic>
    </p:spTree>
    <p:extLst>
      <p:ext uri="{BB962C8B-B14F-4D97-AF65-F5344CB8AC3E}">
        <p14:creationId xmlns:p14="http://schemas.microsoft.com/office/powerpoint/2010/main" val="359041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Bullet A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42227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Bullet B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6AB2F-58B9-427A-AE62-B2E72404E0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1" name="Freeform: Shape 10">
            <a:extLst>
              <a:ext uri="{FF2B5EF4-FFF2-40B4-BE49-F238E27FC236}">
                <a16:creationId xmlns:a16="http://schemas.microsoft.com/office/drawing/2014/main" id="{F7350778-42AF-473D-92D9-18EAD3F4E52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descr="A picture containing plate, cup&#10;&#10;Description automatically generated">
            <a:extLst>
              <a:ext uri="{FF2B5EF4-FFF2-40B4-BE49-F238E27FC236}">
                <a16:creationId xmlns:a16="http://schemas.microsoft.com/office/drawing/2014/main" id="{233B56C3-3B2A-46B5-AF0A-3C759E8519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5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Bullet B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900FD-C214-4FC3-918B-204EEC336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80648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101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842054"/>
            <a:ext cx="5195860"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9" name="Text Placeholder 8"/>
          <p:cNvSpPr>
            <a:spLocks noGrp="1"/>
          </p:cNvSpPr>
          <p:nvPr>
            <p:ph type="body" sz="quarter" idx="13" hasCustomPrompt="1"/>
          </p:nvPr>
        </p:nvSpPr>
        <p:spPr>
          <a:xfrm>
            <a:off x="1166286" y="1320595"/>
            <a:ext cx="5195812"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 (15pt)</a:t>
            </a:r>
          </a:p>
        </p:txBody>
      </p:sp>
      <p:sp>
        <p:nvSpPr>
          <p:cNvPr id="10" name="Content Placeholder 2"/>
          <p:cNvSpPr>
            <a:spLocks noGrp="1"/>
          </p:cNvSpPr>
          <p:nvPr>
            <p:ph idx="14" hasCustomPrompt="1"/>
          </p:nvPr>
        </p:nvSpPr>
        <p:spPr>
          <a:xfrm>
            <a:off x="6591242" y="1843018"/>
            <a:ext cx="5200711"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1" name="Text Placeholder 8"/>
          <p:cNvSpPr>
            <a:spLocks noGrp="1"/>
          </p:cNvSpPr>
          <p:nvPr>
            <p:ph type="body" sz="quarter" idx="15" hasCustomPrompt="1"/>
          </p:nvPr>
        </p:nvSpPr>
        <p:spPr>
          <a:xfrm>
            <a:off x="6591334" y="1320595"/>
            <a:ext cx="5200711"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 (15pt)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r>
              <a:rPr lang="en-US"/>
              <a:t>For Internal Use Only</a:t>
            </a:r>
          </a:p>
        </p:txBody>
      </p:sp>
    </p:spTree>
    <p:extLst>
      <p:ext uri="{BB962C8B-B14F-4D97-AF65-F5344CB8AC3E}">
        <p14:creationId xmlns:p14="http://schemas.microsoft.com/office/powerpoint/2010/main" val="21642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Bullet B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9A3D-4257-4B25-B02D-E27D302D1A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56845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Section Break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37AEFD-B774-4B8A-B19F-96AD78DD6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474"/>
            <a:ext cx="9208851" cy="6847526"/>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404618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3 Columns w Titles A1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C9DC59-A03A-4C40-BB26-B949621AC2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5" name="Freeform: Shape 14">
            <a:extLst>
              <a:ext uri="{FF2B5EF4-FFF2-40B4-BE49-F238E27FC236}">
                <a16:creationId xmlns:a16="http://schemas.microsoft.com/office/drawing/2014/main" id="{FA7D574E-716C-4B79-8252-C50D306C86F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39367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3 Columns w Titles A12">
    <p:spTree>
      <p:nvGrpSpPr>
        <p:cNvPr id="1" name=""/>
        <p:cNvGrpSpPr/>
        <p:nvPr/>
      </p:nvGrpSpPr>
      <p:grpSpPr>
        <a:xfrm>
          <a:off x="0" y="0"/>
          <a:ext cx="0" cy="0"/>
          <a:chOff x="0" y="0"/>
          <a:chExt cx="0" cy="0"/>
        </a:xfrm>
      </p:grpSpPr>
      <p:pic>
        <p:nvPicPr>
          <p:cNvPr id="14" name="Picture 13" descr="A picture containing plant&#10;&#10;Description automatically generated">
            <a:extLst>
              <a:ext uri="{FF2B5EF4-FFF2-40B4-BE49-F238E27FC236}">
                <a16:creationId xmlns:a16="http://schemas.microsoft.com/office/drawing/2014/main" id="{7F2731B7-E980-4370-BD37-EBD73312F6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154176" cy="4027758"/>
          </a:xfrm>
          <a:prstGeom prst="rect">
            <a:avLst/>
          </a:prstGeom>
        </p:spPr>
      </p:pic>
      <p:sp>
        <p:nvSpPr>
          <p:cNvPr id="15" name="Freeform: Shape 14">
            <a:extLst>
              <a:ext uri="{FF2B5EF4-FFF2-40B4-BE49-F238E27FC236}">
                <a16:creationId xmlns:a16="http://schemas.microsoft.com/office/drawing/2014/main" id="{83DA7D95-66F1-4B60-BAB1-54CF34118A9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309858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Subtitle B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6D09A5-A1F4-47FA-BB2F-C507549B3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2" name="Freeform: Shape 11">
            <a:extLst>
              <a:ext uri="{FF2B5EF4-FFF2-40B4-BE49-F238E27FC236}">
                <a16:creationId xmlns:a16="http://schemas.microsoft.com/office/drawing/2014/main" id="{E6573A5C-E1F8-4856-8ADA-985452691F8E}"/>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ED3DC7D-1471-4305-91BF-2381E572DB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91933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Subtitle C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4DB24-F84E-2741-887D-098820327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657600" cy="6821203"/>
          </a:xfrm>
          <a:prstGeom prst="rect">
            <a:avLst/>
          </a:prstGeom>
        </p:spPr>
      </p:pic>
      <p:sp>
        <p:nvSpPr>
          <p:cNvPr id="12" name="Freeform: Shape 11">
            <a:extLst>
              <a:ext uri="{FF2B5EF4-FFF2-40B4-BE49-F238E27FC236}">
                <a16:creationId xmlns:a16="http://schemas.microsoft.com/office/drawing/2014/main" id="{390F2350-6BC6-4F56-9827-4FBEBC66E95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11F4DD1-7AB5-4CCE-9C7F-4E309540D1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69627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Subtitle B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C918D5-0BB6-472C-B991-CA686C5DB1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657600" cy="6857999"/>
          </a:xfrm>
          <a:prstGeom prst="rect">
            <a:avLst/>
          </a:prstGeom>
        </p:spPr>
      </p:pic>
      <p:sp>
        <p:nvSpPr>
          <p:cNvPr id="12" name="Freeform: Shape 11">
            <a:extLst>
              <a:ext uri="{FF2B5EF4-FFF2-40B4-BE49-F238E27FC236}">
                <a16:creationId xmlns:a16="http://schemas.microsoft.com/office/drawing/2014/main" id="{B6792518-34B8-4A2A-82BC-D1C2E7EBE5E1}"/>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38D2533-81D7-4DCA-80F5-3E62EF4E2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79941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 Columns w Titles B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E5AAF-B6E1-6A43-957B-5981F7C88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4" name="Freeform: Shape 13">
            <a:extLst>
              <a:ext uri="{FF2B5EF4-FFF2-40B4-BE49-F238E27FC236}">
                <a16:creationId xmlns:a16="http://schemas.microsoft.com/office/drawing/2014/main" id="{B96DB34D-9327-401C-A1EF-32F3DE5316A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A3E4730-52F7-4AB0-9B02-13C8B27BA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66036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Bullet 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0ED5E-DA10-445C-A47B-D713C4755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3603123" cy="6839601"/>
          </a:xfrm>
          <a:prstGeom prst="rect">
            <a:avLst/>
          </a:prstGeom>
        </p:spPr>
      </p:pic>
      <p:sp>
        <p:nvSpPr>
          <p:cNvPr id="10" name="Freeform: Shape 9">
            <a:extLst>
              <a:ext uri="{FF2B5EF4-FFF2-40B4-BE49-F238E27FC236}">
                <a16:creationId xmlns:a16="http://schemas.microsoft.com/office/drawing/2014/main" id="{515BB454-F8E1-4B8B-9431-F3A5541185FF}"/>
              </a:ext>
            </a:extLst>
          </p:cNvPr>
          <p:cNvSpPr/>
          <p:nvPr userDrawn="1"/>
        </p:nvSpPr>
        <p:spPr>
          <a:xfrm>
            <a:off x="1701027" y="-18397"/>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B32EC7DA-D61C-45D5-B73A-8A56354A36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39335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2 Columns w Titles B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CFCE7-4EA3-EE4B-A286-AD64B675DD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4" name="Freeform: Shape 13">
            <a:extLst>
              <a:ext uri="{FF2B5EF4-FFF2-40B4-BE49-F238E27FC236}">
                <a16:creationId xmlns:a16="http://schemas.microsoft.com/office/drawing/2014/main" id="{9E50B59F-EE05-4405-A931-3D915156DF35}"/>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CA683E09-2939-4DA1-AE66-80A9B679D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20483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3" y="1835429"/>
            <a:ext cx="3413760" cy="4377775"/>
          </a:xfrm>
        </p:spPr>
        <p:txBody>
          <a:bodyPr/>
          <a:lstStyle>
            <a:lvl1pPr marL="0" indent="0">
              <a:buFont typeface="Arial" panose="020B0604020202020204" pitchFamily="34" charset="0"/>
              <a:buNone/>
              <a:defRPr sz="1867" b="1"/>
            </a:lvl1pPr>
            <a:lvl2pPr marL="152396" indent="-152396">
              <a:buFont typeface="Arial" panose="020B0604020202020204" pitchFamily="34" charset="0"/>
              <a:buChar char="•"/>
              <a:defRPr sz="1467" b="0"/>
            </a:lvl2pPr>
            <a:lvl3pPr marL="304792" indent="-152396">
              <a:buFont typeface="Arial" panose="020B0604020202020204" pitchFamily="34" charset="0"/>
              <a:buChar char="-"/>
              <a:defRPr sz="1200"/>
            </a:lvl3pPr>
            <a:lvl4pPr marL="457189" indent="-152396">
              <a:buFont typeface="Arial" panose="020B0604020202020204" pitchFamily="34" charset="0"/>
              <a:buChar char="•"/>
              <a:defRPr sz="1000"/>
            </a:lvl4pPr>
            <a:lvl5pPr marL="609585" indent="-152396">
              <a:buFont typeface="Arial" panose="020B0604020202020204" pitchFamily="34" charset="0"/>
              <a:buChar char="•"/>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7"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770169"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3" name="Text Placeholder 8"/>
          <p:cNvSpPr>
            <a:spLocks noGrp="1"/>
          </p:cNvSpPr>
          <p:nvPr>
            <p:ph type="body" sz="quarter" idx="15" hasCustomPrompt="1"/>
          </p:nvPr>
        </p:nvSpPr>
        <p:spPr>
          <a:xfrm>
            <a:off x="4770169"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8373960"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5" name="Text Placeholder 8"/>
          <p:cNvSpPr>
            <a:spLocks noGrp="1"/>
          </p:cNvSpPr>
          <p:nvPr>
            <p:ph type="body" sz="quarter" idx="17" hasCustomPrompt="1"/>
          </p:nvPr>
        </p:nvSpPr>
        <p:spPr>
          <a:xfrm>
            <a:off x="8374052"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p:txBody>
          <a:bodyPr/>
          <a:lstStyle/>
          <a:p>
            <a:endParaRPr lang="en-US"/>
          </a:p>
        </p:txBody>
      </p:sp>
      <p:sp>
        <p:nvSpPr>
          <p:cNvPr id="8" name="Footer Placeholder 7"/>
          <p:cNvSpPr>
            <a:spLocks noGrp="1"/>
          </p:cNvSpPr>
          <p:nvPr>
            <p:ph type="ftr" sz="quarter" idx="19"/>
          </p:nvPr>
        </p:nvSpPr>
        <p:spPr/>
        <p:txBody>
          <a:bodyPr/>
          <a:lstStyle/>
          <a:p>
            <a:r>
              <a:rPr lang="en-US"/>
              <a:t>For Internal Use Only</a:t>
            </a:r>
          </a:p>
        </p:txBody>
      </p:sp>
    </p:spTree>
    <p:extLst>
      <p:ext uri="{BB962C8B-B14F-4D97-AF65-F5344CB8AC3E}">
        <p14:creationId xmlns:p14="http://schemas.microsoft.com/office/powerpoint/2010/main" val="2808009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2 Columns w Titles B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F1C0BD-6C87-0945-A45D-45ABF55760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4" name="Freeform: Shape 13">
            <a:extLst>
              <a:ext uri="{FF2B5EF4-FFF2-40B4-BE49-F238E27FC236}">
                <a16:creationId xmlns:a16="http://schemas.microsoft.com/office/drawing/2014/main" id="{862B5E5E-72D6-40BC-A961-EE18B5E7BF9C}"/>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2D4E73D-8CBE-4B8A-B530-D3597718DC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114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Section Break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AADD-C83D-477F-A186-0540C1706A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496301" cy="6858000"/>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20359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Subtitle A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1FC0DD-0036-4014-B9D0-13F4B20CD2B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3" name="Freeform: Shape 12">
            <a:extLst>
              <a:ext uri="{FF2B5EF4-FFF2-40B4-BE49-F238E27FC236}">
                <a16:creationId xmlns:a16="http://schemas.microsoft.com/office/drawing/2014/main" id="{96B16CF4-C5F1-4429-9319-6F4F8EFE4BCA}"/>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8" y="1277882"/>
            <a:ext cx="10657417"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8" y="1996285"/>
            <a:ext cx="10657417"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11044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Section Break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011D5-7D99-4885-989E-BA34067C2C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670" y="1"/>
            <a:ext cx="8691971" cy="6857470"/>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140078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Bullet A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2DF64-06D6-40E7-A7B7-A794C2AB1C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04983B54-3EFA-4599-95E7-664A38F621A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74834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Section Break 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49FE-0E40-4772-93CF-2BAE7F2FB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37260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B43E956A-C376-4B32-93F5-1B543DE8E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276299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2 Columns A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178845-5057-4712-9F66-FEFF7156BC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2" name="Freeform: Shape 11">
            <a:extLst>
              <a:ext uri="{FF2B5EF4-FFF2-40B4-BE49-F238E27FC236}">
                <a16:creationId xmlns:a16="http://schemas.microsoft.com/office/drawing/2014/main" id="{DA6983EF-43AB-4690-9E83-51931A96EE3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4349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Bullet C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59C7B-F176-4C60-9A72-42348E8730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90"/>
            <a:ext cx="3657600" cy="6858000"/>
          </a:xfrm>
          <a:prstGeom prst="rect">
            <a:avLst/>
          </a:prstGeom>
        </p:spPr>
      </p:pic>
      <p:sp>
        <p:nvSpPr>
          <p:cNvPr id="10" name="Freeform: Shape 9">
            <a:extLst>
              <a:ext uri="{FF2B5EF4-FFF2-40B4-BE49-F238E27FC236}">
                <a16:creationId xmlns:a16="http://schemas.microsoft.com/office/drawing/2014/main" id="{2BD59E24-D810-4A90-88D4-32993033AF4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ECB1D313-33CB-4753-9046-731C4872FF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47240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04044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Tree>
    <p:extLst>
      <p:ext uri="{BB962C8B-B14F-4D97-AF65-F5344CB8AC3E}">
        <p14:creationId xmlns:p14="http://schemas.microsoft.com/office/powerpoint/2010/main" val="13303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2" y="1315962"/>
            <a:ext cx="2560320" cy="4903865"/>
          </a:xfrm>
        </p:spPr>
        <p:txBody>
          <a:bodyPr/>
          <a:lstStyle>
            <a:lvl1pPr marL="0" indent="0">
              <a:buFont typeface="Arial" panose="020B0604020202020204" pitchFamily="34" charset="0"/>
              <a:buNone/>
              <a:defRPr sz="1733" b="1"/>
            </a:lvl1pPr>
            <a:lvl2pPr marL="154513" indent="-154513">
              <a:buFont typeface="Arial" panose="020B0604020202020204" pitchFamily="34" charset="0"/>
              <a:buChar char="•"/>
              <a:defRPr sz="1400" b="0"/>
            </a:lvl2pPr>
            <a:lvl3pPr marL="309026" indent="-154513">
              <a:buFont typeface="Arial" panose="020B0604020202020204" pitchFamily="34" charset="0"/>
              <a:buChar char="-"/>
              <a:defRPr sz="1200"/>
            </a:lvl3pPr>
            <a:lvl4pPr marL="455073" indent="-154513">
              <a:buFont typeface="Arial" panose="020B0604020202020204" pitchFamily="34" charset="0"/>
              <a:buChar char="•"/>
              <a:defRPr sz="1000"/>
            </a:lvl4pPr>
            <a:lvl5pPr marL="609585" indent="-154513">
              <a:buFont typeface="Arial" panose="020B0604020202020204" pitchFamily="34" charset="0"/>
              <a:buChar char="•"/>
              <a:defRPr sz="1000"/>
            </a:lvl5pPr>
          </a:lstStyle>
          <a:p>
            <a:pPr lvl="0"/>
            <a:r>
              <a:rPr lang="en-US"/>
              <a:t>Column 1</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853260"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2</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7" name="Content Placeholder 2"/>
          <p:cNvSpPr>
            <a:spLocks noGrp="1"/>
          </p:cNvSpPr>
          <p:nvPr>
            <p:ph idx="14" hasCustomPrompt="1"/>
          </p:nvPr>
        </p:nvSpPr>
        <p:spPr>
          <a:xfrm>
            <a:off x="6540328"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3</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8" name="Content Placeholder 2"/>
          <p:cNvSpPr>
            <a:spLocks noGrp="1"/>
          </p:cNvSpPr>
          <p:nvPr>
            <p:ph idx="15" hasCustomPrompt="1"/>
          </p:nvPr>
        </p:nvSpPr>
        <p:spPr>
          <a:xfrm>
            <a:off x="9227397"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4</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r>
              <a:rPr lang="en-US"/>
              <a:t>For Internal Use Only</a:t>
            </a:r>
          </a:p>
        </p:txBody>
      </p:sp>
    </p:spTree>
    <p:extLst>
      <p:ext uri="{BB962C8B-B14F-4D97-AF65-F5344CB8AC3E}">
        <p14:creationId xmlns:p14="http://schemas.microsoft.com/office/powerpoint/2010/main" val="450996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2 Columns A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C484ED-E8E3-4E46-868F-176832E4801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BACD9F1E-390F-466C-A942-4BB09D94348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766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 Columns A9">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20C3F-971B-4039-98C6-CF7E6761509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4194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Section Break 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C0E76-02F9-41F2-9A6D-C4DF18D86B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69"/>
            <a:ext cx="9372601" cy="6857999"/>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99243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8970F3-0D38-4249-A1A2-35FAE15726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5985"/>
            <a:ext cx="12192000" cy="6841664"/>
          </a:xfrm>
          <a:prstGeom prst="rect">
            <a:avLst/>
          </a:prstGeom>
        </p:spPr>
      </p:pic>
      <p:sp>
        <p:nvSpPr>
          <p:cNvPr id="2" name="Title 1">
            <a:extLst>
              <a:ext uri="{FF2B5EF4-FFF2-40B4-BE49-F238E27FC236}">
                <a16:creationId xmlns:a16="http://schemas.microsoft.com/office/drawing/2014/main" id="{19E3A1B5-2A79-43FB-AF03-5A149961C16F}"/>
              </a:ext>
            </a:extLst>
          </p:cNvPr>
          <p:cNvSpPr>
            <a:spLocks noGrp="1"/>
          </p:cNvSpPr>
          <p:nvPr>
            <p:ph type="title" hasCustomPrompt="1"/>
          </p:nvPr>
        </p:nvSpPr>
        <p:spPr>
          <a:xfrm>
            <a:off x="1157357" y="1438904"/>
            <a:ext cx="7680000" cy="1791708"/>
          </a:xfrm>
        </p:spPr>
        <p:txBody>
          <a:bodyPr anchor="b">
            <a:normAutofit/>
          </a:bodyPr>
          <a:lstStyle>
            <a:lvl1pPr>
              <a:defRPr sz="4796" b="1">
                <a:solidFill>
                  <a:schemeClr val="bg1"/>
                </a:solidFill>
                <a:latin typeface="Arial" panose="020B0604020202020204" pitchFamily="34" charset="0"/>
                <a:cs typeface="Arial" panose="020B0604020202020204" pitchFamily="34" charset="0"/>
              </a:defRPr>
            </a:lvl1pPr>
          </a:lstStyle>
          <a:p>
            <a:r>
              <a:rPr lang="en-US"/>
              <a:t>Click to add title 36pt</a:t>
            </a:r>
          </a:p>
        </p:txBody>
      </p:sp>
      <p:pic>
        <p:nvPicPr>
          <p:cNvPr id="10" name="Picture 9">
            <a:extLst>
              <a:ext uri="{FF2B5EF4-FFF2-40B4-BE49-F238E27FC236}">
                <a16:creationId xmlns:a16="http://schemas.microsoft.com/office/drawing/2014/main" id="{81427EAC-EF88-4ECB-A506-4965E0D75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2883" y="645020"/>
            <a:ext cx="1706880" cy="475866"/>
          </a:xfrm>
          <a:prstGeom prst="rect">
            <a:avLst/>
          </a:prstGeom>
        </p:spPr>
      </p:pic>
      <p:sp>
        <p:nvSpPr>
          <p:cNvPr id="12" name="Text Placeholder 11">
            <a:extLst>
              <a:ext uri="{FF2B5EF4-FFF2-40B4-BE49-F238E27FC236}">
                <a16:creationId xmlns:a16="http://schemas.microsoft.com/office/drawing/2014/main" id="{C632E73D-FA89-4F09-9BBF-95E60B99C2AA}"/>
              </a:ext>
            </a:extLst>
          </p:cNvPr>
          <p:cNvSpPr>
            <a:spLocks noGrp="1"/>
          </p:cNvSpPr>
          <p:nvPr>
            <p:ph type="body" sz="quarter" idx="10" hasCustomPrompt="1"/>
          </p:nvPr>
        </p:nvSpPr>
        <p:spPr>
          <a:xfrm>
            <a:off x="1157817" y="3654217"/>
            <a:ext cx="6960000" cy="1053863"/>
          </a:xfrm>
        </p:spPr>
        <p:txBody>
          <a:bodyPr>
            <a:normAutofit/>
          </a:bodyPr>
          <a:lstStyle>
            <a:lvl1pPr marL="0" indent="0">
              <a:buNone/>
              <a:defRPr sz="2131" b="1">
                <a:solidFill>
                  <a:schemeClr val="bg1"/>
                </a:solidFill>
              </a:defRPr>
            </a:lvl1pPr>
          </a:lstStyle>
          <a:p>
            <a:pPr lvl="0"/>
            <a:r>
              <a:rPr lang="en-US"/>
              <a:t>Click to add text 16pt</a:t>
            </a:r>
          </a:p>
        </p:txBody>
      </p:sp>
      <p:sp>
        <p:nvSpPr>
          <p:cNvPr id="13" name="Text Placeholder 11">
            <a:extLst>
              <a:ext uri="{FF2B5EF4-FFF2-40B4-BE49-F238E27FC236}">
                <a16:creationId xmlns:a16="http://schemas.microsoft.com/office/drawing/2014/main" id="{14F01E58-038F-47DF-A6CE-F9A4733E7B83}"/>
              </a:ext>
            </a:extLst>
          </p:cNvPr>
          <p:cNvSpPr>
            <a:spLocks noGrp="1"/>
          </p:cNvSpPr>
          <p:nvPr>
            <p:ph type="body" sz="quarter" idx="11" hasCustomPrompt="1"/>
          </p:nvPr>
        </p:nvSpPr>
        <p:spPr>
          <a:xfrm>
            <a:off x="1157817" y="4872288"/>
            <a:ext cx="4320000" cy="909161"/>
          </a:xfrm>
        </p:spPr>
        <p:txBody>
          <a:bodyPr>
            <a:normAutofit/>
          </a:bodyPr>
          <a:lstStyle>
            <a:lvl1pPr marL="0" indent="0">
              <a:lnSpc>
                <a:spcPct val="100000"/>
              </a:lnSpc>
              <a:buNone/>
              <a:defRPr sz="1865" b="0">
                <a:solidFill>
                  <a:schemeClr val="bg1"/>
                </a:solidFill>
              </a:defRPr>
            </a:lvl1pPr>
          </a:lstStyle>
          <a:p>
            <a:pPr lvl="0"/>
            <a:r>
              <a:rPr lang="en-US"/>
              <a:t>Click to add text 14pt </a:t>
            </a:r>
          </a:p>
        </p:txBody>
      </p:sp>
      <p:pic>
        <p:nvPicPr>
          <p:cNvPr id="11" name="Picture 10">
            <a:extLst>
              <a:ext uri="{FF2B5EF4-FFF2-40B4-BE49-F238E27FC236}">
                <a16:creationId xmlns:a16="http://schemas.microsoft.com/office/drawing/2014/main" id="{1321E33E-74A0-0F48-9627-E57FB16FAF5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67623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412873" y="1412873"/>
            <a:ext cx="6858000" cy="4032251"/>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Agenda (28pt)</a:t>
            </a:r>
            <a:endParaRPr lang="en-GB"/>
          </a:p>
        </p:txBody>
      </p:sp>
      <p:sp>
        <p:nvSpPr>
          <p:cNvPr id="34" name="Content Placeholder 4">
            <a:extLst>
              <a:ext uri="{FF2B5EF4-FFF2-40B4-BE49-F238E27FC236}">
                <a16:creationId xmlns:a16="http://schemas.microsoft.com/office/drawing/2014/main" id="{E9CFA3DD-852C-4B4F-A784-A8026F0D74EE}"/>
              </a:ext>
            </a:extLst>
          </p:cNvPr>
          <p:cNvSpPr>
            <a:spLocks noGrp="1"/>
          </p:cNvSpPr>
          <p:nvPr>
            <p:ph sz="quarter" idx="11" hasCustomPrompt="1"/>
          </p:nvPr>
        </p:nvSpPr>
        <p:spPr>
          <a:xfrm>
            <a:off x="4032252" y="1509902"/>
            <a:ext cx="7776633" cy="4605835"/>
          </a:xfrm>
        </p:spPr>
        <p:txBody>
          <a:bodyPr/>
          <a:lstStyle>
            <a:lvl1pPr marL="456777" marR="0" indent="-456777" algn="l" defTabSz="913554" rtl="0" eaLnBrk="1" fontAlgn="auto" latinLnBrk="0" hangingPunct="1">
              <a:lnSpc>
                <a:spcPct val="150000"/>
              </a:lnSpc>
              <a:spcBef>
                <a:spcPts val="1332"/>
              </a:spcBef>
              <a:spcAft>
                <a:spcPts val="0"/>
              </a:spcAft>
              <a:buClrTx/>
              <a:buSzTx/>
              <a:buFont typeface="+mj-lt"/>
              <a:buAutoNum type="arabicPeriod"/>
              <a:tabLst/>
              <a:defRPr b="0"/>
            </a:lvl1pPr>
          </a:lstStyle>
          <a:p>
            <a:pPr lvl="0"/>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marL="456777" marR="0" lvl="0" indent="-456777" algn="l" defTabSz="913554" rtl="0" eaLnBrk="1" fontAlgn="auto" latinLnBrk="0" hangingPunct="1">
              <a:lnSpc>
                <a:spcPct val="150000"/>
              </a:lnSpc>
              <a:spcBef>
                <a:spcPts val="1332"/>
              </a:spcBef>
              <a:spcAft>
                <a:spcPts val="0"/>
              </a:spcAft>
              <a:buClrTx/>
              <a:buSzTx/>
              <a:buFont typeface="+mj-lt"/>
              <a:buAutoNum type="arabicPeriod"/>
              <a:tabLst/>
              <a:defRPr/>
            </a:pPr>
            <a:r>
              <a:rPr lang="en-US"/>
              <a:t>First level bullet (18pt)</a:t>
            </a:r>
          </a:p>
          <a:p>
            <a:pPr lvl="0"/>
            <a:endParaRPr lang="en-US"/>
          </a:p>
          <a:p>
            <a:pPr lvl="0"/>
            <a:endParaRPr lang="en-US"/>
          </a:p>
        </p:txBody>
      </p:sp>
      <p:pic>
        <p:nvPicPr>
          <p:cNvPr id="10" name="Picture 9">
            <a:extLst>
              <a:ext uri="{FF2B5EF4-FFF2-40B4-BE49-F238E27FC236}">
                <a16:creationId xmlns:a16="http://schemas.microsoft.com/office/drawing/2014/main" id="{954AEB32-466F-424C-ADBD-068549DFF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24820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F4EF70A-B64E-D043-9301-A02DCAE85744}"/>
              </a:ext>
            </a:extLst>
          </p:cNvPr>
          <p:cNvSpPr>
            <a:spLocks noGrp="1"/>
          </p:cNvSpPr>
          <p:nvPr>
            <p:ph type="title" hasCustomPrompt="1"/>
          </p:nvPr>
        </p:nvSpPr>
        <p:spPr>
          <a:xfrm>
            <a:off x="1151468" y="538558"/>
            <a:ext cx="10657417" cy="683744"/>
          </a:xfrm>
        </p:spPr>
        <p:txBody>
          <a:bodyPr>
            <a:normAutofit/>
          </a:bodyPr>
          <a:lstStyle>
            <a:lvl1pPr>
              <a:defRPr sz="3730"/>
            </a:lvl1pPr>
          </a:lstStyle>
          <a:p>
            <a:r>
              <a:rPr lang="en-US"/>
              <a:t>Click to edit title (28pt)</a:t>
            </a:r>
            <a:endParaRPr lang="en-GB"/>
          </a:p>
        </p:txBody>
      </p:sp>
    </p:spTree>
    <p:extLst>
      <p:ext uri="{BB962C8B-B14F-4D97-AF65-F5344CB8AC3E}">
        <p14:creationId xmlns:p14="http://schemas.microsoft.com/office/powerpoint/2010/main" val="346731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Bullet A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40" name="Freeform: Shape 39">
            <a:extLst>
              <a:ext uri="{FF2B5EF4-FFF2-40B4-BE49-F238E27FC236}">
                <a16:creationId xmlns:a16="http://schemas.microsoft.com/office/drawing/2014/main" id="{D6D2E7E1-2010-4E44-9F46-89302083BEA8}"/>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18118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 Columns A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D479F6-5B0A-42C7-BBD0-3740DE40F1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09992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 cy="4015833"/>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5538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2 Columns A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0C2D12-8182-410A-AFAE-9E474D4B4D2E}"/>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46048" cy="4053897"/>
          </a:xfrm>
          <a:prstGeom prst="rect">
            <a:avLst/>
          </a:prstGeom>
        </p:spPr>
      </p:pic>
      <p:sp>
        <p:nvSpPr>
          <p:cNvPr id="12" name="Freeform: Shape 11">
            <a:extLst>
              <a:ext uri="{FF2B5EF4-FFF2-40B4-BE49-F238E27FC236}">
                <a16:creationId xmlns:a16="http://schemas.microsoft.com/office/drawing/2014/main" id="{99C582D3-FF52-4142-BBF2-99C9C545EBB7}"/>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69603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lvl1pPr>
              <a:defRPr b="0"/>
            </a:lvl1pPr>
          </a:lstStyle>
          <a:p>
            <a:r>
              <a:rPr lang="en-US"/>
              <a:t>For Internal Use Only</a:t>
            </a:r>
          </a:p>
        </p:txBody>
      </p:sp>
    </p:spTree>
    <p:extLst>
      <p:ext uri="{BB962C8B-B14F-4D97-AF65-F5344CB8AC3E}">
        <p14:creationId xmlns:p14="http://schemas.microsoft.com/office/powerpoint/2010/main" val="3740409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_Bullet A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915156" cy="4605834"/>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84547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2 Columns 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916712" cy="3940821"/>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10017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ullet A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DBEA3D42-E0AC-45C5-9E6E-DB7CE604E5FD}"/>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10602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 Columns A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9EA57-EEA4-43A5-B8E0-280C28297ED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normAutofit/>
          </a:bodyPr>
          <a:lstStyle>
            <a:lvl1pPr>
              <a:defRPr sz="3730"/>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sz="1599"/>
            </a:lvl3pPr>
            <a:lvl4pPr marL="953734" indent="-236847">
              <a:lnSpc>
                <a:spcPct val="100000"/>
              </a:lnSpc>
              <a:spcBef>
                <a:spcPts val="0"/>
              </a:spcBef>
              <a:spcAft>
                <a:spcPts val="533"/>
              </a:spcAft>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59690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66828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_Bullet B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ED67EE-058C-43D8-960C-77C70251C9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2251" cy="6857999"/>
          </a:xfrm>
          <a:prstGeom prst="rect">
            <a:avLst/>
          </a:prstGeom>
        </p:spPr>
      </p:pic>
      <p:sp>
        <p:nvSpPr>
          <p:cNvPr id="17" name="Freeform: Shape 16">
            <a:extLst>
              <a:ext uri="{FF2B5EF4-FFF2-40B4-BE49-F238E27FC236}">
                <a16:creationId xmlns:a16="http://schemas.microsoft.com/office/drawing/2014/main" id="{CE3E8A6C-3587-4D1B-A4E9-C12EC4E6468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normAutofit/>
          </a:bodyPr>
          <a:lstStyle>
            <a:lvl1pPr>
              <a:defRPr sz="3730"/>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vl3pPr>
              <a:defRPr sz="1599"/>
            </a:lvl3pPr>
            <a:lvl4pPr>
              <a:defRPr sz="1465"/>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a:extLst>
              <a:ext uri="{FF2B5EF4-FFF2-40B4-BE49-F238E27FC236}">
                <a16:creationId xmlns:a16="http://schemas.microsoft.com/office/drawing/2014/main" id="{A6337047-414C-46BC-B907-9AD8944C40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57684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ection Break 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C98E-9A8B-4040-93A1-9FC031592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
            <a:ext cx="9372600" cy="6857735"/>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1" name="Picture 10">
            <a:extLst>
              <a:ext uri="{FF2B5EF4-FFF2-40B4-BE49-F238E27FC236}">
                <a16:creationId xmlns:a16="http://schemas.microsoft.com/office/drawing/2014/main" id="{D415D334-E36A-402C-89C6-CAFEB0E87C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112555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ection Break 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1081-3AB6-4996-BF49-E3B32DDEE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7"/>
            <a:ext cx="865632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6" name="Picture 15">
            <a:extLst>
              <a:ext uri="{FF2B5EF4-FFF2-40B4-BE49-F238E27FC236}">
                <a16:creationId xmlns:a16="http://schemas.microsoft.com/office/drawing/2014/main" id="{9FB42FAE-3E06-42BB-A34A-18B7935AD7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4302" y="6311899"/>
            <a:ext cx="692556" cy="321044"/>
          </a:xfrm>
          <a:prstGeom prst="rect">
            <a:avLst/>
          </a:prstGeom>
        </p:spPr>
      </p:pic>
    </p:spTree>
    <p:extLst>
      <p:ext uri="{BB962C8B-B14F-4D97-AF65-F5344CB8AC3E}">
        <p14:creationId xmlns:p14="http://schemas.microsoft.com/office/powerpoint/2010/main" val="367244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89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blank" preserve="1">
  <p:cSld name="Back Cover w Logo">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98B04-6E5D-534C-89F2-C4AB5D974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3172"/>
            <a:ext cx="12192000" cy="685165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21453" y="2654815"/>
            <a:ext cx="5549095" cy="1548369"/>
          </a:xfrm>
          <a:prstGeom prst="rect">
            <a:avLst/>
          </a:prstGeom>
        </p:spPr>
      </p:pic>
    </p:spTree>
    <p:extLst>
      <p:ext uri="{BB962C8B-B14F-4D97-AF65-F5344CB8AC3E}">
        <p14:creationId xmlns:p14="http://schemas.microsoft.com/office/powerpoint/2010/main" val="203637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For Internal Use Only</a:t>
            </a:r>
          </a:p>
        </p:txBody>
      </p:sp>
    </p:spTree>
    <p:extLst>
      <p:ext uri="{BB962C8B-B14F-4D97-AF65-F5344CB8AC3E}">
        <p14:creationId xmlns:p14="http://schemas.microsoft.com/office/powerpoint/2010/main" val="3921725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Bullet A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C2D12-8182-410A-AFAE-9E474D4B4D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456B9665-BB96-4279-977B-18BF50B6A31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64123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Bullet B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6AB2F-58B9-427A-AE62-B2E72404E0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1" name="Freeform: Shape 10">
            <a:extLst>
              <a:ext uri="{FF2B5EF4-FFF2-40B4-BE49-F238E27FC236}">
                <a16:creationId xmlns:a16="http://schemas.microsoft.com/office/drawing/2014/main" id="{F7350778-42AF-473D-92D9-18EAD3F4E52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2" name="Picture 11" descr="A picture containing plate, cup&#10;&#10;Description automatically generated">
            <a:extLst>
              <a:ext uri="{FF2B5EF4-FFF2-40B4-BE49-F238E27FC236}">
                <a16:creationId xmlns:a16="http://schemas.microsoft.com/office/drawing/2014/main" id="{233B56C3-3B2A-46B5-AF0A-3C759E8519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4601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Bullet B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900FD-C214-4FC3-918B-204EEC336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60383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Bullet B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9A3D-4257-4B25-B02D-E27D302D1A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0" name="Freeform: Shape 9">
            <a:extLst>
              <a:ext uri="{FF2B5EF4-FFF2-40B4-BE49-F238E27FC236}">
                <a16:creationId xmlns:a16="http://schemas.microsoft.com/office/drawing/2014/main" id="{9186A820-C76A-4CF2-A1AE-86411241617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pic>
        <p:nvPicPr>
          <p:cNvPr id="11" name="Picture 10" descr="A picture containing plate, cup&#10;&#10;Description automatically generated">
            <a:extLst>
              <a:ext uri="{FF2B5EF4-FFF2-40B4-BE49-F238E27FC236}">
                <a16:creationId xmlns:a16="http://schemas.microsoft.com/office/drawing/2014/main" id="{86AA70D4-E114-4315-A90D-BDC7D88CA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7635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Section Break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37AEFD-B774-4B8A-B19F-96AD78DD6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474"/>
            <a:ext cx="9208851" cy="6847526"/>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343578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3 Columns w Titles A1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C9DC59-A03A-4C40-BB26-B949621AC2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5" name="Freeform: Shape 14">
            <a:extLst>
              <a:ext uri="{FF2B5EF4-FFF2-40B4-BE49-F238E27FC236}">
                <a16:creationId xmlns:a16="http://schemas.microsoft.com/office/drawing/2014/main" id="{FA7D574E-716C-4B79-8252-C50D306C86F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1008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3 Columns w Titles A12">
    <p:spTree>
      <p:nvGrpSpPr>
        <p:cNvPr id="1" name=""/>
        <p:cNvGrpSpPr/>
        <p:nvPr/>
      </p:nvGrpSpPr>
      <p:grpSpPr>
        <a:xfrm>
          <a:off x="0" y="0"/>
          <a:ext cx="0" cy="0"/>
          <a:chOff x="0" y="0"/>
          <a:chExt cx="0" cy="0"/>
        </a:xfrm>
      </p:grpSpPr>
      <p:pic>
        <p:nvPicPr>
          <p:cNvPr id="14" name="Picture 13" descr="A picture containing plant&#10;&#10;Description automatically generated">
            <a:extLst>
              <a:ext uri="{FF2B5EF4-FFF2-40B4-BE49-F238E27FC236}">
                <a16:creationId xmlns:a16="http://schemas.microsoft.com/office/drawing/2014/main" id="{7F2731B7-E980-4370-BD37-EBD73312F6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154176" cy="4027758"/>
          </a:xfrm>
          <a:prstGeom prst="rect">
            <a:avLst/>
          </a:prstGeom>
        </p:spPr>
      </p:pic>
      <p:sp>
        <p:nvSpPr>
          <p:cNvPr id="15" name="Freeform: Shape 14">
            <a:extLst>
              <a:ext uri="{FF2B5EF4-FFF2-40B4-BE49-F238E27FC236}">
                <a16:creationId xmlns:a16="http://schemas.microsoft.com/office/drawing/2014/main" id="{83DA7D95-66F1-4B60-BAB1-54CF34118A9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7" y="1389436"/>
            <a:ext cx="3264000" cy="479556"/>
          </a:xfrm>
        </p:spPr>
        <p:txBody>
          <a:bodyPr tIns="46800" anchor="ctr">
            <a:normAutofit/>
          </a:bodyPr>
          <a:lstStyle>
            <a:lvl1pPr algn="ctr">
              <a:lnSpc>
                <a:spcPct val="90000"/>
              </a:lnSpc>
              <a:spcBef>
                <a:spcPts val="0"/>
              </a:spcBef>
              <a:defRPr sz="1599"/>
            </a:lvl1pPr>
          </a:lstStyle>
          <a:p>
            <a:pPr lvl="0"/>
            <a:r>
              <a:rPr lang="en-US"/>
              <a:t>Column 1 Subhead (12pt)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4848175"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4848175"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
        <p:nvSpPr>
          <p:cNvPr id="9" name="Text Placeholder 4">
            <a:extLst>
              <a:ext uri="{FF2B5EF4-FFF2-40B4-BE49-F238E27FC236}">
                <a16:creationId xmlns:a16="http://schemas.microsoft.com/office/drawing/2014/main" id="{0A508A17-F455-4F00-835F-C587140D61B7}"/>
              </a:ext>
            </a:extLst>
          </p:cNvPr>
          <p:cNvSpPr>
            <a:spLocks noGrp="1"/>
          </p:cNvSpPr>
          <p:nvPr>
            <p:ph type="body" sz="quarter" idx="15" hasCustomPrompt="1"/>
          </p:nvPr>
        </p:nvSpPr>
        <p:spPr>
          <a:xfrm>
            <a:off x="8544884" y="1389436"/>
            <a:ext cx="3264000" cy="479556"/>
          </a:xfrm>
        </p:spPr>
        <p:txBody>
          <a:bodyPr tIns="46800" anchor="ctr">
            <a:normAutofit/>
          </a:bodyPr>
          <a:lstStyle>
            <a:lvl1pPr algn="ctr">
              <a:lnSpc>
                <a:spcPct val="90000"/>
              </a:lnSpc>
              <a:spcBef>
                <a:spcPts val="0"/>
              </a:spcBef>
              <a:defRPr sz="1599"/>
            </a:lvl1pPr>
          </a:lstStyle>
          <a:p>
            <a:pPr lvl="0"/>
            <a:r>
              <a:rPr lang="en-US"/>
              <a:t>Column 2 Subhead (12pt)</a:t>
            </a:r>
          </a:p>
        </p:txBody>
      </p:sp>
      <p:sp>
        <p:nvSpPr>
          <p:cNvPr id="10" name="Content Placeholder 6">
            <a:extLst>
              <a:ext uri="{FF2B5EF4-FFF2-40B4-BE49-F238E27FC236}">
                <a16:creationId xmlns:a16="http://schemas.microsoft.com/office/drawing/2014/main" id="{A0F3D232-6ACE-4490-B823-146CE12D9D73}"/>
              </a:ext>
            </a:extLst>
          </p:cNvPr>
          <p:cNvSpPr>
            <a:spLocks noGrp="1"/>
          </p:cNvSpPr>
          <p:nvPr>
            <p:ph sz="quarter" idx="16" hasCustomPrompt="1"/>
          </p:nvPr>
        </p:nvSpPr>
        <p:spPr>
          <a:xfrm>
            <a:off x="8544884" y="1996285"/>
            <a:ext cx="3264000" cy="4119452"/>
          </a:xfrm>
        </p:spPr>
        <p:txBody>
          <a:bodyPr>
            <a:normAutofit/>
          </a:bodyPr>
          <a:lstStyle>
            <a:lvl1pPr>
              <a:lnSpc>
                <a:spcPct val="100000"/>
              </a:lnSpc>
              <a:spcBef>
                <a:spcPts val="0"/>
              </a:spcBef>
              <a:spcAft>
                <a:spcPts val="533"/>
              </a:spcAft>
              <a:defRPr sz="1865" b="0"/>
            </a:lvl1pPr>
            <a:lvl2pPr marL="241077" indent="-241077">
              <a:lnSpc>
                <a:spcPct val="100000"/>
              </a:lnSpc>
              <a:spcBef>
                <a:spcPts val="0"/>
              </a:spcBef>
              <a:spcAft>
                <a:spcPts val="533"/>
              </a:spcAft>
              <a:defRPr sz="1465"/>
            </a:lvl2pPr>
            <a:lvl3pPr marL="598463" indent="-241077">
              <a:lnSpc>
                <a:spcPct val="100000"/>
              </a:lnSpc>
              <a:spcBef>
                <a:spcPts val="0"/>
              </a:spcBef>
              <a:spcAft>
                <a:spcPts val="533"/>
              </a:spcAft>
              <a:defRPr sz="1332"/>
            </a:lvl3pPr>
            <a:lvl4pPr marL="953734" indent="-236847">
              <a:lnSpc>
                <a:spcPct val="100000"/>
              </a:lnSpc>
              <a:spcBef>
                <a:spcPts val="0"/>
              </a:spcBef>
              <a:spcAft>
                <a:spcPts val="533"/>
              </a:spcAft>
              <a:defRPr sz="1066"/>
            </a:lvl4pPr>
          </a:lstStyle>
          <a:p>
            <a:pPr lvl="0"/>
            <a:r>
              <a:rPr lang="en-US"/>
              <a:t>First level bullet (12pt)</a:t>
            </a:r>
          </a:p>
          <a:p>
            <a:pPr lvl="1"/>
            <a:r>
              <a:rPr lang="en-US"/>
              <a:t>Second level bullet (11pt)</a:t>
            </a:r>
          </a:p>
          <a:p>
            <a:pPr lvl="2"/>
            <a:r>
              <a:rPr lang="en-US"/>
              <a:t>Third level bullet (10pt)</a:t>
            </a:r>
          </a:p>
          <a:p>
            <a:pPr lvl="3"/>
            <a:r>
              <a:rPr lang="en-US"/>
              <a:t>Fourth level bullet (8pt)</a:t>
            </a:r>
          </a:p>
        </p:txBody>
      </p:sp>
    </p:spTree>
    <p:extLst>
      <p:ext uri="{BB962C8B-B14F-4D97-AF65-F5344CB8AC3E}">
        <p14:creationId xmlns:p14="http://schemas.microsoft.com/office/powerpoint/2010/main" val="17098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Subtitle B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6D09A5-A1F4-47FA-BB2F-C507549B3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2" name="Freeform: Shape 11">
            <a:extLst>
              <a:ext uri="{FF2B5EF4-FFF2-40B4-BE49-F238E27FC236}">
                <a16:creationId xmlns:a16="http://schemas.microsoft.com/office/drawing/2014/main" id="{E6573A5C-E1F8-4856-8ADA-985452691F8E}"/>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ED3DC7D-1471-4305-91BF-2381E572DB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6191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Subtitle C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F4DB24-F84E-2741-887D-098820327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657600" cy="6821203"/>
          </a:xfrm>
          <a:prstGeom prst="rect">
            <a:avLst/>
          </a:prstGeom>
        </p:spPr>
      </p:pic>
      <p:sp>
        <p:nvSpPr>
          <p:cNvPr id="12" name="Freeform: Shape 11">
            <a:extLst>
              <a:ext uri="{FF2B5EF4-FFF2-40B4-BE49-F238E27FC236}">
                <a16:creationId xmlns:a16="http://schemas.microsoft.com/office/drawing/2014/main" id="{390F2350-6BC6-4F56-9827-4FBEBC66E95A}"/>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11F4DD1-7AB5-4CCE-9C7F-4E309540D1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62476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Subtitle B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C918D5-0BB6-472C-B991-CA686C5DB1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657600" cy="6857999"/>
          </a:xfrm>
          <a:prstGeom prst="rect">
            <a:avLst/>
          </a:prstGeom>
        </p:spPr>
      </p:pic>
      <p:sp>
        <p:nvSpPr>
          <p:cNvPr id="12" name="Freeform: Shape 11">
            <a:extLst>
              <a:ext uri="{FF2B5EF4-FFF2-40B4-BE49-F238E27FC236}">
                <a16:creationId xmlns:a16="http://schemas.microsoft.com/office/drawing/2014/main" id="{B6792518-34B8-4A2A-82BC-D1C2E7EBE5E1}"/>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838D2533-81D7-4DCA-80F5-3E62EF4E2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2" y="1277882"/>
            <a:ext cx="7776633"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2" y="1996285"/>
            <a:ext cx="7776633"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15659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1 - Gre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5" name="Oval 4">
            <a:extLst>
              <a:ext uri="{FF2B5EF4-FFF2-40B4-BE49-F238E27FC236}">
                <a16:creationId xmlns:a16="http://schemas.microsoft.com/office/drawing/2014/main" id="{196E23DA-08DB-DF47-BADC-84DC59705D4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159653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2 Columns w Titles B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E5AAF-B6E1-6A43-957B-5981F7C88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8000"/>
          </a:xfrm>
          <a:prstGeom prst="rect">
            <a:avLst/>
          </a:prstGeom>
        </p:spPr>
      </p:pic>
      <p:sp>
        <p:nvSpPr>
          <p:cNvPr id="14" name="Freeform: Shape 13">
            <a:extLst>
              <a:ext uri="{FF2B5EF4-FFF2-40B4-BE49-F238E27FC236}">
                <a16:creationId xmlns:a16="http://schemas.microsoft.com/office/drawing/2014/main" id="{B96DB34D-9327-401C-A1EF-32F3DE5316A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A3E4730-52F7-4AB0-9B02-13C8B27BA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1183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Bullet C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0ED5E-DA10-445C-A47B-D713C4755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3603123" cy="6839601"/>
          </a:xfrm>
          <a:prstGeom prst="rect">
            <a:avLst/>
          </a:prstGeom>
        </p:spPr>
      </p:pic>
      <p:sp>
        <p:nvSpPr>
          <p:cNvPr id="10" name="Freeform: Shape 9">
            <a:extLst>
              <a:ext uri="{FF2B5EF4-FFF2-40B4-BE49-F238E27FC236}">
                <a16:creationId xmlns:a16="http://schemas.microsoft.com/office/drawing/2014/main" id="{515BB454-F8E1-4B8B-9431-F3A5541185FF}"/>
              </a:ext>
            </a:extLst>
          </p:cNvPr>
          <p:cNvSpPr/>
          <p:nvPr userDrawn="1"/>
        </p:nvSpPr>
        <p:spPr>
          <a:xfrm>
            <a:off x="1701027" y="-18397"/>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B32EC7DA-D61C-45D5-B73A-8A56354A36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60714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2 Columns w Titles B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CFCE7-4EA3-EE4B-A286-AD64B675DD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657600" cy="6857999"/>
          </a:xfrm>
          <a:prstGeom prst="rect">
            <a:avLst/>
          </a:prstGeom>
        </p:spPr>
      </p:pic>
      <p:sp>
        <p:nvSpPr>
          <p:cNvPr id="14" name="Freeform: Shape 13">
            <a:extLst>
              <a:ext uri="{FF2B5EF4-FFF2-40B4-BE49-F238E27FC236}">
                <a16:creationId xmlns:a16="http://schemas.microsoft.com/office/drawing/2014/main" id="{9E50B59F-EE05-4405-A931-3D915156DF35}"/>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CA683E09-2939-4DA1-AE66-80A9B679D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198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2 Columns w Titles B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F1C0BD-6C87-0945-A45D-45ABF55760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3798956" cy="6858000"/>
          </a:xfrm>
          <a:prstGeom prst="rect">
            <a:avLst/>
          </a:prstGeom>
        </p:spPr>
      </p:pic>
      <p:sp>
        <p:nvSpPr>
          <p:cNvPr id="14" name="Freeform: Shape 13">
            <a:extLst>
              <a:ext uri="{FF2B5EF4-FFF2-40B4-BE49-F238E27FC236}">
                <a16:creationId xmlns:a16="http://schemas.microsoft.com/office/drawing/2014/main" id="{862B5E5E-72D6-40BC-A961-EE18B5E7BF9C}"/>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5" name="Picture 14" descr="A picture containing plate, cup&#10;&#10;Description automatically generated">
            <a:extLst>
              <a:ext uri="{FF2B5EF4-FFF2-40B4-BE49-F238E27FC236}">
                <a16:creationId xmlns:a16="http://schemas.microsoft.com/office/drawing/2014/main" id="{82D4E73D-8CBE-4B8A-B530-D3597718DC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4032251" y="1389436"/>
            <a:ext cx="3744000" cy="479556"/>
          </a:xfrm>
        </p:spPr>
        <p:txBody>
          <a:bodyPr tIns="46800" anchor="ctr">
            <a:normAutofit/>
          </a:bodyPr>
          <a:lstStyle>
            <a:lvl1pPr algn="ctr">
              <a:lnSpc>
                <a:spcPct val="90000"/>
              </a:lnSpc>
              <a:spcBef>
                <a:spcPts val="0"/>
              </a:spcBef>
              <a:defRPr sz="2131"/>
            </a:lvl1pPr>
          </a:lstStyle>
          <a:p>
            <a:pPr lvl="0"/>
            <a:r>
              <a:rPr lang="en-US"/>
              <a:t>Column 1 Subhead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4032251"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6" name="Text Placeholder 4">
            <a:extLst>
              <a:ext uri="{FF2B5EF4-FFF2-40B4-BE49-F238E27FC236}">
                <a16:creationId xmlns:a16="http://schemas.microsoft.com/office/drawing/2014/main" id="{9C152876-E27D-45BE-99F3-660645CD9B2D}"/>
              </a:ext>
            </a:extLst>
          </p:cNvPr>
          <p:cNvSpPr>
            <a:spLocks noGrp="1"/>
          </p:cNvSpPr>
          <p:nvPr>
            <p:ph type="body" sz="quarter" idx="13" hasCustomPrompt="1"/>
          </p:nvPr>
        </p:nvSpPr>
        <p:spPr>
          <a:xfrm>
            <a:off x="8064884" y="1389436"/>
            <a:ext cx="3744000" cy="479556"/>
          </a:xfrm>
        </p:spPr>
        <p:txBody>
          <a:bodyPr tIns="46800" anchor="ctr">
            <a:normAutofit/>
          </a:bodyPr>
          <a:lstStyle>
            <a:lvl1pPr algn="ctr">
              <a:lnSpc>
                <a:spcPct val="90000"/>
              </a:lnSpc>
              <a:spcBef>
                <a:spcPts val="0"/>
              </a:spcBef>
              <a:defRPr sz="2131"/>
            </a:lvl1pPr>
          </a:lstStyle>
          <a:p>
            <a:pPr lvl="0"/>
            <a:r>
              <a:rPr lang="en-US"/>
              <a:t>Column 2 Subhead (16pt)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8064884" y="1996285"/>
            <a:ext cx="3744000" cy="4119452"/>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1871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Section Break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AADD-C83D-477F-A186-0540C1706A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8496301" cy="6858000"/>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353958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Subtitle A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1FC0DD-0036-4014-B9D0-13F4B20CD2B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3" name="Freeform: Shape 12">
            <a:extLst>
              <a:ext uri="{FF2B5EF4-FFF2-40B4-BE49-F238E27FC236}">
                <a16:creationId xmlns:a16="http://schemas.microsoft.com/office/drawing/2014/main" id="{96B16CF4-C5F1-4429-9319-6F4F8EFE4BCA}"/>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Text Placeholder 4">
            <a:extLst>
              <a:ext uri="{FF2B5EF4-FFF2-40B4-BE49-F238E27FC236}">
                <a16:creationId xmlns:a16="http://schemas.microsoft.com/office/drawing/2014/main" id="{9443722D-4D0C-4FB3-BCE1-2054274D0189}"/>
              </a:ext>
            </a:extLst>
          </p:cNvPr>
          <p:cNvSpPr>
            <a:spLocks noGrp="1"/>
          </p:cNvSpPr>
          <p:nvPr>
            <p:ph type="body" sz="quarter" idx="11" hasCustomPrompt="1"/>
          </p:nvPr>
        </p:nvSpPr>
        <p:spPr>
          <a:xfrm>
            <a:off x="1151468" y="1277882"/>
            <a:ext cx="10657417" cy="671378"/>
          </a:xfrm>
        </p:spPr>
        <p:txBody>
          <a:bodyPr tIns="0">
            <a:normAutofit/>
          </a:bodyPr>
          <a:lstStyle>
            <a:lvl1pPr>
              <a:lnSpc>
                <a:spcPct val="90000"/>
              </a:lnSpc>
              <a:spcBef>
                <a:spcPts val="0"/>
              </a:spcBef>
              <a:defRPr sz="2131" b="0" i="1"/>
            </a:lvl1pPr>
          </a:lstStyle>
          <a:p>
            <a:pPr lvl="0"/>
            <a:r>
              <a:rPr lang="en-GB"/>
              <a:t>Click to edit subhead text (16pt)</a:t>
            </a:r>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8" y="1996285"/>
            <a:ext cx="10657417" cy="4119452"/>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67815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Section Break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011D5-7D99-4885-989E-BA34067C2C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670" y="1"/>
            <a:ext cx="8691971" cy="6857470"/>
          </a:xfrm>
          <a:prstGeom prst="rect">
            <a:avLst/>
          </a:prstGeom>
        </p:spPr>
      </p:pic>
      <p:sp>
        <p:nvSpPr>
          <p:cNvPr id="13" name="Freeform: Shape 12">
            <a:extLst>
              <a:ext uri="{FF2B5EF4-FFF2-40B4-BE49-F238E27FC236}">
                <a16:creationId xmlns:a16="http://schemas.microsoft.com/office/drawing/2014/main" id="{5B0C69CF-297C-4556-BEC1-EC3D4EAB0A90}"/>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pic>
        <p:nvPicPr>
          <p:cNvPr id="15" name="Picture 14" descr="A picture containing plate, cup&#10;&#10;Description automatically generated">
            <a:extLst>
              <a:ext uri="{FF2B5EF4-FFF2-40B4-BE49-F238E27FC236}">
                <a16:creationId xmlns:a16="http://schemas.microsoft.com/office/drawing/2014/main" id="{B595D1E1-C4C2-4DDB-945D-126A42CB0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Tree>
    <p:extLst>
      <p:ext uri="{BB962C8B-B14F-4D97-AF65-F5344CB8AC3E}">
        <p14:creationId xmlns:p14="http://schemas.microsoft.com/office/powerpoint/2010/main" val="245892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Bullet A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2DF64-06D6-40E7-A7B7-A794C2AB1C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04983B54-3EFA-4599-95E7-664A38F621A9}"/>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1151468" y="1509902"/>
            <a:ext cx="10657417"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108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Section Break 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49FE-0E40-4772-93CF-2BAE7F2FB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372600" cy="6857999"/>
          </a:xfrm>
          <a:prstGeom prst="rect">
            <a:avLst/>
          </a:prstGeom>
        </p:spPr>
      </p:pic>
      <p:sp>
        <p:nvSpPr>
          <p:cNvPr id="12" name="Freeform: Shape 11">
            <a:extLst>
              <a:ext uri="{FF2B5EF4-FFF2-40B4-BE49-F238E27FC236}">
                <a16:creationId xmlns:a16="http://schemas.microsoft.com/office/drawing/2014/main" id="{E75C1889-9A7C-4843-A068-8897B437FB3A}"/>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B43E956A-C376-4B32-93F5-1B543DE8E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61504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2 Columns A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178845-5057-4712-9F66-FEFF7156BC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151467" cy="4018303"/>
          </a:xfrm>
          <a:prstGeom prst="rect">
            <a:avLst/>
          </a:prstGeom>
        </p:spPr>
      </p:pic>
      <p:sp>
        <p:nvSpPr>
          <p:cNvPr id="12" name="Freeform: Shape 11">
            <a:extLst>
              <a:ext uri="{FF2B5EF4-FFF2-40B4-BE49-F238E27FC236}">
                <a16:creationId xmlns:a16="http://schemas.microsoft.com/office/drawing/2014/main" id="{DA6983EF-43AB-4690-9E83-51931A96EE31}"/>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83885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2 - Light">
    <p:spTree>
      <p:nvGrpSpPr>
        <p:cNvPr id="1" name=""/>
        <p:cNvGrpSpPr/>
        <p:nvPr/>
      </p:nvGrpSpPr>
      <p:grpSpPr>
        <a:xfrm>
          <a:off x="0" y="0"/>
          <a:ext cx="0" cy="0"/>
          <a:chOff x="0" y="0"/>
          <a:chExt cx="0" cy="0"/>
        </a:xfrm>
      </p:grpSpPr>
      <p:pic>
        <p:nvPicPr>
          <p:cNvPr id="7" name="Picture 6"/>
          <p:cNvPicPr>
            <a:picLocks/>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userDrawn="1">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42B20F2F-9E86-3F4D-8B4B-69ACACB199A1}"/>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799598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Bullet C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59C7B-F176-4C60-9A72-42348E8730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90"/>
            <a:ext cx="3657600" cy="6858000"/>
          </a:xfrm>
          <a:prstGeom prst="rect">
            <a:avLst/>
          </a:prstGeom>
        </p:spPr>
      </p:pic>
      <p:sp>
        <p:nvSpPr>
          <p:cNvPr id="10" name="Freeform: Shape 9">
            <a:extLst>
              <a:ext uri="{FF2B5EF4-FFF2-40B4-BE49-F238E27FC236}">
                <a16:creationId xmlns:a16="http://schemas.microsoft.com/office/drawing/2014/main" id="{2BD59E24-D810-4A90-88D4-32993033AF4B}"/>
              </a:ext>
            </a:extLst>
          </p:cNvPr>
          <p:cNvSpPr/>
          <p:nvPr userDrawn="1"/>
        </p:nvSpPr>
        <p:spPr>
          <a:xfrm>
            <a:off x="1701027" y="1"/>
            <a:ext cx="10490973" cy="6858000"/>
          </a:xfrm>
          <a:custGeom>
            <a:avLst/>
            <a:gdLst>
              <a:gd name="connsiteX0" fmla="*/ 1473526 w 7868230"/>
              <a:gd name="connsiteY0" fmla="*/ 0 h 5148263"/>
              <a:gd name="connsiteX1" fmla="*/ 7868230 w 7868230"/>
              <a:gd name="connsiteY1" fmla="*/ 0 h 5148263"/>
              <a:gd name="connsiteX2" fmla="*/ 7868230 w 7868230"/>
              <a:gd name="connsiteY2" fmla="*/ 4591050 h 5148263"/>
              <a:gd name="connsiteX3" fmla="*/ 3943930 w 7868230"/>
              <a:gd name="connsiteY3" fmla="*/ 4591050 h 5148263"/>
              <a:gd name="connsiteX4" fmla="*/ 3943930 w 7868230"/>
              <a:gd name="connsiteY4" fmla="*/ 5148263 h 5148263"/>
              <a:gd name="connsiteX5" fmla="*/ 0 w 7868230"/>
              <a:gd name="connsiteY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230" h="5148263">
                <a:moveTo>
                  <a:pt x="1473526" y="0"/>
                </a:moveTo>
                <a:lnTo>
                  <a:pt x="7868230" y="0"/>
                </a:lnTo>
                <a:lnTo>
                  <a:pt x="7868230" y="4591050"/>
                </a:lnTo>
                <a:lnTo>
                  <a:pt x="3943930" y="4591050"/>
                </a:lnTo>
                <a:lnTo>
                  <a:pt x="3943930"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1" name="Picture 10" descr="A picture containing plate, cup&#10;&#10;Description automatically generated">
            <a:extLst>
              <a:ext uri="{FF2B5EF4-FFF2-40B4-BE49-F238E27FC236}">
                <a16:creationId xmlns:a16="http://schemas.microsoft.com/office/drawing/2014/main" id="{ECB1D313-33CB-4753-9046-731C4872FF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a:xfrm>
            <a:off x="4032252" y="538558"/>
            <a:ext cx="7776633" cy="683744"/>
          </a:xfrm>
        </p:spPr>
        <p:txBody>
          <a:bodyPr/>
          <a:lstStyle>
            <a:lvl1pPr>
              <a:defRPr/>
            </a:lvl1pPr>
          </a:lstStyle>
          <a:p>
            <a:r>
              <a:rPr lang="en-US"/>
              <a:t>Click to edit title (28pt)</a:t>
            </a:r>
            <a:endParaRPr lang="en-GB"/>
          </a:p>
        </p:txBody>
      </p:sp>
      <p:sp>
        <p:nvSpPr>
          <p:cNvPr id="5" name="Content Placeholder 4">
            <a:extLst>
              <a:ext uri="{FF2B5EF4-FFF2-40B4-BE49-F238E27FC236}">
                <a16:creationId xmlns:a16="http://schemas.microsoft.com/office/drawing/2014/main" id="{5BDA9969-C98E-46CA-942A-603662328421}"/>
              </a:ext>
            </a:extLst>
          </p:cNvPr>
          <p:cNvSpPr>
            <a:spLocks noGrp="1"/>
          </p:cNvSpPr>
          <p:nvPr>
            <p:ph sz="quarter" idx="11" hasCustomPrompt="1"/>
          </p:nvPr>
        </p:nvSpPr>
        <p:spPr>
          <a:xfrm>
            <a:off x="4032252" y="1509902"/>
            <a:ext cx="7776633" cy="4605835"/>
          </a:xfrm>
        </p:spPr>
        <p:txBody>
          <a:bodyPr/>
          <a:lstStyle>
            <a:lvl1pPr>
              <a:defRPr b="0"/>
            </a:lvl1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375137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05">
          <p15:clr>
            <a:srgbClr val="FBAE40"/>
          </p15:clr>
        </p15:guide>
        <p15:guide id="2" pos="1746">
          <p15:clr>
            <a:srgbClr val="FBAE4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426899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_2 Columns A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FC8CB-B976-49E7-80B8-A9EAA6401B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154321" cy="4028270"/>
          </a:xfrm>
          <a:prstGeom prst="rect">
            <a:avLst/>
          </a:prstGeom>
        </p:spPr>
      </p:pic>
      <p:sp>
        <p:nvSpPr>
          <p:cNvPr id="12" name="Freeform: Shape 11">
            <a:extLst>
              <a:ext uri="{FF2B5EF4-FFF2-40B4-BE49-F238E27FC236}">
                <a16:creationId xmlns:a16="http://schemas.microsoft.com/office/drawing/2014/main" id="{74A1A282-6A47-4413-B65D-D7D715B39BD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Tree>
    <p:extLst>
      <p:ext uri="{BB962C8B-B14F-4D97-AF65-F5344CB8AC3E}">
        <p14:creationId xmlns:p14="http://schemas.microsoft.com/office/powerpoint/2010/main" val="110580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2 Columns A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C484ED-E8E3-4E46-868F-176832E4801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151469" cy="4018312"/>
          </a:xfrm>
          <a:prstGeom prst="rect">
            <a:avLst/>
          </a:prstGeom>
        </p:spPr>
      </p:pic>
      <p:sp>
        <p:nvSpPr>
          <p:cNvPr id="12" name="Freeform: Shape 11">
            <a:extLst>
              <a:ext uri="{FF2B5EF4-FFF2-40B4-BE49-F238E27FC236}">
                <a16:creationId xmlns:a16="http://schemas.microsoft.com/office/drawing/2014/main" id="{BACD9F1E-390F-466C-A942-4BB09D943483}"/>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229922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2 Columns A9">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20C3F-971B-4039-98C6-CF7E6761509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151468" cy="4018307"/>
          </a:xfrm>
          <a:prstGeom prst="rect">
            <a:avLst/>
          </a:prstGeom>
        </p:spPr>
      </p:pic>
      <p:sp>
        <p:nvSpPr>
          <p:cNvPr id="12" name="Freeform: Shape 11">
            <a:extLst>
              <a:ext uri="{FF2B5EF4-FFF2-40B4-BE49-F238E27FC236}">
                <a16:creationId xmlns:a16="http://schemas.microsoft.com/office/drawing/2014/main" id="{89F6BC07-0CFB-461A-B134-95927ADA0400}"/>
              </a:ext>
            </a:extLst>
          </p:cNvPr>
          <p:cNvSpPr/>
          <p:nvPr userDrawn="1"/>
        </p:nvSpPr>
        <p:spPr>
          <a:xfrm>
            <a:off x="0" y="0"/>
            <a:ext cx="12192000" cy="6115737"/>
          </a:xfrm>
          <a:custGeom>
            <a:avLst/>
            <a:gdLst>
              <a:gd name="connsiteX0" fmla="*/ 0 w 9144000"/>
              <a:gd name="connsiteY0" fmla="*/ 0 h 4591050"/>
              <a:gd name="connsiteX1" fmla="*/ 1 w 9144000"/>
              <a:gd name="connsiteY1" fmla="*/ 0 h 4591050"/>
              <a:gd name="connsiteX2" fmla="*/ 1 w 9144000"/>
              <a:gd name="connsiteY2" fmla="*/ 3024000 h 4591050"/>
              <a:gd name="connsiteX3" fmla="*/ 864001 w 9144000"/>
              <a:gd name="connsiteY3" fmla="*/ 0 h 4591050"/>
              <a:gd name="connsiteX4" fmla="*/ 9144000 w 9144000"/>
              <a:gd name="connsiteY4" fmla="*/ 0 h 4591050"/>
              <a:gd name="connsiteX5" fmla="*/ 9144000 w 9144000"/>
              <a:gd name="connsiteY5" fmla="*/ 4591050 h 4591050"/>
              <a:gd name="connsiteX6" fmla="*/ 0 w 9144000"/>
              <a:gd name="connsiteY6" fmla="*/ 45910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591050">
                <a:moveTo>
                  <a:pt x="0" y="0"/>
                </a:moveTo>
                <a:lnTo>
                  <a:pt x="1" y="0"/>
                </a:lnTo>
                <a:lnTo>
                  <a:pt x="1" y="3024000"/>
                </a:lnTo>
                <a:lnTo>
                  <a:pt x="864001" y="0"/>
                </a:lnTo>
                <a:lnTo>
                  <a:pt x="9144000" y="0"/>
                </a:lnTo>
                <a:lnTo>
                  <a:pt x="9144000" y="4591050"/>
                </a:lnTo>
                <a:lnTo>
                  <a:pt x="0" y="4591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sp>
        <p:nvSpPr>
          <p:cNvPr id="4" name="Title 3">
            <a:extLst>
              <a:ext uri="{FF2B5EF4-FFF2-40B4-BE49-F238E27FC236}">
                <a16:creationId xmlns:a16="http://schemas.microsoft.com/office/drawing/2014/main" id="{0120F752-BAF5-4111-998B-93E4AA6E4F47}"/>
              </a:ext>
            </a:extLst>
          </p:cNvPr>
          <p:cNvSpPr>
            <a:spLocks noGrp="1"/>
          </p:cNvSpPr>
          <p:nvPr>
            <p:ph type="title" hasCustomPrompt="1"/>
          </p:nvPr>
        </p:nvSpPr>
        <p:spPr/>
        <p:txBody>
          <a:bodyPr/>
          <a:lstStyle>
            <a:lvl1pPr>
              <a:defRPr/>
            </a:lvl1pPr>
          </a:lstStyle>
          <a:p>
            <a:r>
              <a:rPr lang="en-US"/>
              <a:t>Click to edit title (28pt)</a:t>
            </a:r>
            <a:endParaRPr lang="en-GB"/>
          </a:p>
        </p:txBody>
      </p:sp>
      <p:sp>
        <p:nvSpPr>
          <p:cNvPr id="7" name="Content Placeholder 6">
            <a:extLst>
              <a:ext uri="{FF2B5EF4-FFF2-40B4-BE49-F238E27FC236}">
                <a16:creationId xmlns:a16="http://schemas.microsoft.com/office/drawing/2014/main" id="{9F71B7F1-CAD0-43E3-A5B8-7B0BE2D1BC82}"/>
              </a:ext>
            </a:extLst>
          </p:cNvPr>
          <p:cNvSpPr>
            <a:spLocks noGrp="1"/>
          </p:cNvSpPr>
          <p:nvPr>
            <p:ph sz="quarter" idx="12" hasCustomPrompt="1"/>
          </p:nvPr>
        </p:nvSpPr>
        <p:spPr>
          <a:xfrm>
            <a:off x="1151467"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
        <p:nvSpPr>
          <p:cNvPr id="8" name="Content Placeholder 6">
            <a:extLst>
              <a:ext uri="{FF2B5EF4-FFF2-40B4-BE49-F238E27FC236}">
                <a16:creationId xmlns:a16="http://schemas.microsoft.com/office/drawing/2014/main" id="{BE1B3F2C-14C3-42FF-BA05-E541C80A00A9}"/>
              </a:ext>
            </a:extLst>
          </p:cNvPr>
          <p:cNvSpPr>
            <a:spLocks noGrp="1"/>
          </p:cNvSpPr>
          <p:nvPr>
            <p:ph sz="quarter" idx="14" hasCustomPrompt="1"/>
          </p:nvPr>
        </p:nvSpPr>
        <p:spPr>
          <a:xfrm>
            <a:off x="6609701" y="1509902"/>
            <a:ext cx="5198400" cy="4605835"/>
          </a:xfrm>
        </p:spPr>
        <p:txBody>
          <a:bodyPr/>
          <a:lstStyle>
            <a:lvl1pPr>
              <a:lnSpc>
                <a:spcPct val="100000"/>
              </a:lnSpc>
              <a:spcBef>
                <a:spcPts val="0"/>
              </a:spcBef>
              <a:spcAft>
                <a:spcPts val="533"/>
              </a:spcAft>
              <a:defRPr b="0"/>
            </a:lvl1pPr>
            <a:lvl2pPr marL="241077" indent="-241077">
              <a:lnSpc>
                <a:spcPct val="100000"/>
              </a:lnSpc>
              <a:spcBef>
                <a:spcPts val="0"/>
              </a:spcBef>
              <a:spcAft>
                <a:spcPts val="533"/>
              </a:spcAft>
              <a:defRPr/>
            </a:lvl2pPr>
            <a:lvl3pPr marL="598463" indent="-241077">
              <a:lnSpc>
                <a:spcPct val="100000"/>
              </a:lnSpc>
              <a:spcBef>
                <a:spcPts val="0"/>
              </a:spcBef>
              <a:spcAft>
                <a:spcPts val="533"/>
              </a:spcAft>
              <a:defRPr/>
            </a:lvl3pPr>
            <a:lvl4pPr marL="953734" indent="-236847">
              <a:lnSpc>
                <a:spcPct val="100000"/>
              </a:lnSpc>
              <a:spcBef>
                <a:spcPts val="0"/>
              </a:spcBef>
              <a:spcAft>
                <a:spcPts val="533"/>
              </a:spcAft>
              <a:defRPr/>
            </a:lvl4p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spTree>
    <p:extLst>
      <p:ext uri="{BB962C8B-B14F-4D97-AF65-F5344CB8AC3E}">
        <p14:creationId xmlns:p14="http://schemas.microsoft.com/office/powerpoint/2010/main" val="14445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Section Break 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C0E76-02F9-41F2-9A6D-C4DF18D86B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69"/>
            <a:ext cx="9372601" cy="6857999"/>
          </a:xfrm>
          <a:prstGeom prst="rect">
            <a:avLst/>
          </a:prstGeom>
        </p:spPr>
      </p:pic>
      <p:sp>
        <p:nvSpPr>
          <p:cNvPr id="12" name="Freeform: Shape 11">
            <a:extLst>
              <a:ext uri="{FF2B5EF4-FFF2-40B4-BE49-F238E27FC236}">
                <a16:creationId xmlns:a16="http://schemas.microsoft.com/office/drawing/2014/main" id="{F10C0065-BE99-488A-AC9D-B06E1F5C429D}"/>
              </a:ext>
            </a:extLst>
          </p:cNvPr>
          <p:cNvSpPr/>
          <p:nvPr userDrawn="1"/>
        </p:nvSpPr>
        <p:spPr>
          <a:xfrm>
            <a:off x="6539720" y="1"/>
            <a:ext cx="5652280" cy="6858000"/>
          </a:xfrm>
          <a:custGeom>
            <a:avLst/>
            <a:gdLst>
              <a:gd name="connsiteX0" fmla="*/ 1473526 w 4239210"/>
              <a:gd name="connsiteY0" fmla="*/ 0 h 5148263"/>
              <a:gd name="connsiteX1" fmla="*/ 4239210 w 4239210"/>
              <a:gd name="connsiteY1" fmla="*/ 0 h 5148263"/>
              <a:gd name="connsiteX2" fmla="*/ 4239210 w 4239210"/>
              <a:gd name="connsiteY2" fmla="*/ 4591050 h 5148263"/>
              <a:gd name="connsiteX3" fmla="*/ 3943930 w 4239210"/>
              <a:gd name="connsiteY3" fmla="*/ 4591050 h 5148263"/>
              <a:gd name="connsiteX4" fmla="*/ 2138948 w 4239210"/>
              <a:gd name="connsiteY4" fmla="*/ 4591050 h 5148263"/>
              <a:gd name="connsiteX5" fmla="*/ 2138948 w 4239210"/>
              <a:gd name="connsiteY5" fmla="*/ 5148263 h 5148263"/>
              <a:gd name="connsiteX6" fmla="*/ 0 w 4239210"/>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210" h="5148263">
                <a:moveTo>
                  <a:pt x="1473526" y="0"/>
                </a:moveTo>
                <a:lnTo>
                  <a:pt x="4239210" y="0"/>
                </a:lnTo>
                <a:lnTo>
                  <a:pt x="4239210" y="4591050"/>
                </a:lnTo>
                <a:lnTo>
                  <a:pt x="3943930" y="4591050"/>
                </a:lnTo>
                <a:lnTo>
                  <a:pt x="2138948" y="4591050"/>
                </a:lnTo>
                <a:lnTo>
                  <a:pt x="2138948" y="5148263"/>
                </a:lnTo>
                <a:lnTo>
                  <a:pt x="0" y="5148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a:p>
        </p:txBody>
      </p:sp>
      <p:pic>
        <p:nvPicPr>
          <p:cNvPr id="13" name="Picture 12" descr="A picture containing plate, cup&#10;&#10;Description automatically generated">
            <a:extLst>
              <a:ext uri="{FF2B5EF4-FFF2-40B4-BE49-F238E27FC236}">
                <a16:creationId xmlns:a16="http://schemas.microsoft.com/office/drawing/2014/main" id="{CBF7CA95-9778-4800-82CC-62B55B504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56" y="6311899"/>
            <a:ext cx="695048" cy="321044"/>
          </a:xfrm>
          <a:prstGeom prst="rect">
            <a:avLst/>
          </a:prstGeom>
        </p:spPr>
      </p:pic>
      <p:sp>
        <p:nvSpPr>
          <p:cNvPr id="7" name="Title 6">
            <a:extLst>
              <a:ext uri="{FF2B5EF4-FFF2-40B4-BE49-F238E27FC236}">
                <a16:creationId xmlns:a16="http://schemas.microsoft.com/office/drawing/2014/main" id="{69F493C6-7AD9-4A08-BCD5-D37D3160B8B8}"/>
              </a:ext>
            </a:extLst>
          </p:cNvPr>
          <p:cNvSpPr>
            <a:spLocks noGrp="1"/>
          </p:cNvSpPr>
          <p:nvPr>
            <p:ph type="title" hasCustomPrompt="1"/>
          </p:nvPr>
        </p:nvSpPr>
        <p:spPr>
          <a:xfrm>
            <a:off x="7772400" y="2287058"/>
            <a:ext cx="4284133" cy="3637298"/>
          </a:xfrm>
        </p:spPr>
        <p:txBody>
          <a:bodyPr>
            <a:normAutofit/>
          </a:bodyPr>
          <a:lstStyle>
            <a:lvl1pPr algn="ctr">
              <a:lnSpc>
                <a:spcPct val="100000"/>
              </a:lnSpc>
              <a:defRPr sz="3996" i="1"/>
            </a:lvl1pPr>
          </a:lstStyle>
          <a:p>
            <a:r>
              <a:rPr lang="en-US"/>
              <a:t>Click to edit title (30pt)</a:t>
            </a:r>
            <a:endParaRPr lang="en-GB"/>
          </a:p>
        </p:txBody>
      </p:sp>
      <p:sp>
        <p:nvSpPr>
          <p:cNvPr id="14" name="Text Placeholder 13">
            <a:extLst>
              <a:ext uri="{FF2B5EF4-FFF2-40B4-BE49-F238E27FC236}">
                <a16:creationId xmlns:a16="http://schemas.microsoft.com/office/drawing/2014/main" id="{EEB0D5AB-F949-4B54-87C4-2920F80CE056}"/>
              </a:ext>
            </a:extLst>
          </p:cNvPr>
          <p:cNvSpPr>
            <a:spLocks noGrp="1"/>
          </p:cNvSpPr>
          <p:nvPr>
            <p:ph type="body" sz="quarter" idx="10" hasCustomPrompt="1"/>
          </p:nvPr>
        </p:nvSpPr>
        <p:spPr>
          <a:xfrm>
            <a:off x="8204200" y="1372447"/>
            <a:ext cx="3420533" cy="425056"/>
          </a:xfrm>
        </p:spPr>
        <p:txBody>
          <a:bodyPr anchor="ctr">
            <a:normAutofit/>
          </a:bodyPr>
          <a:lstStyle>
            <a:lvl1pPr algn="ctr">
              <a:lnSpc>
                <a:spcPct val="100000"/>
              </a:lnSpc>
              <a:spcBef>
                <a:spcPts val="0"/>
              </a:spcBef>
              <a:defRPr sz="1465"/>
            </a:lvl1pPr>
          </a:lstStyle>
          <a:p>
            <a:pPr lvl="0"/>
            <a:r>
              <a:rPr lang="en-US"/>
              <a:t>Subhead (11pt)</a:t>
            </a:r>
          </a:p>
        </p:txBody>
      </p:sp>
    </p:spTree>
    <p:extLst>
      <p:ext uri="{BB962C8B-B14F-4D97-AF65-F5344CB8AC3E}">
        <p14:creationId xmlns:p14="http://schemas.microsoft.com/office/powerpoint/2010/main" val="1925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1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3 - Standar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9" cy="6857999"/>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7" name="Oval 6">
            <a:extLst>
              <a:ext uri="{FF2B5EF4-FFF2-40B4-BE49-F238E27FC236}">
                <a16:creationId xmlns:a16="http://schemas.microsoft.com/office/drawing/2014/main" id="{8FE6B60C-2A8C-7148-8B7B-D108B931C9F9}"/>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3623027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Break 4 - B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9959B09D-FA07-A14D-A744-D0683ECD84F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1134049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9"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5011" y="2688010"/>
            <a:ext cx="2626091" cy="1473173"/>
          </a:xfrm>
          <a:prstGeom prst="rect">
            <a:avLst/>
          </a:prstGeom>
        </p:spPr>
      </p:pic>
    </p:spTree>
    <p:extLst>
      <p:ext uri="{BB962C8B-B14F-4D97-AF65-F5344CB8AC3E}">
        <p14:creationId xmlns:p14="http://schemas.microsoft.com/office/powerpoint/2010/main" val="3114474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5896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20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1" y="504001"/>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6942041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Speaker 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302676" indent="-150280">
              <a:spcBef>
                <a:spcPts val="600"/>
              </a:spcBef>
              <a:buClr>
                <a:schemeClr val="tx1"/>
              </a:buClr>
              <a:buSzPct val="80000"/>
              <a:buFont typeface="Arial" panose="020B0604020202020204" pitchFamily="34" charset="0"/>
              <a:buChar cha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171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0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73" name="Picture 147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9" cy="6857999"/>
          </a:xfrm>
          <a:prstGeom prst="rect">
            <a:avLst/>
          </a:prstGeom>
        </p:spPr>
      </p:pic>
      <p:sp>
        <p:nvSpPr>
          <p:cNvPr id="2" name="Title 1"/>
          <p:cNvSpPr>
            <a:spLocks noGrp="1"/>
          </p:cNvSpPr>
          <p:nvPr>
            <p:ph type="ctrTitle" hasCustomPrompt="1"/>
          </p:nvPr>
        </p:nvSpPr>
        <p:spPr>
          <a:xfrm>
            <a:off x="1157357" y="1440415"/>
            <a:ext cx="9872595" cy="2387600"/>
          </a:xfrm>
        </p:spPr>
        <p:txBody>
          <a:bodyPr anchor="b"/>
          <a:lstStyle>
            <a:lvl1pPr algn="l">
              <a:lnSpc>
                <a:spcPct val="100000"/>
              </a:lnSpc>
              <a:defRPr sz="4267" baseline="0">
                <a:solidFill>
                  <a:schemeClr val="bg1"/>
                </a:solidFill>
              </a:defRPr>
            </a:lvl1pPr>
          </a:lstStyle>
          <a:p>
            <a:r>
              <a:rPr lang="en-US"/>
              <a:t>Presentation Title (32pt)</a:t>
            </a:r>
          </a:p>
        </p:txBody>
      </p:sp>
      <p:sp>
        <p:nvSpPr>
          <p:cNvPr id="3" name="Subtitle 2"/>
          <p:cNvSpPr>
            <a:spLocks noGrp="1"/>
          </p:cNvSpPr>
          <p:nvPr>
            <p:ph type="subTitle" idx="1" hasCustomPrompt="1"/>
          </p:nvPr>
        </p:nvSpPr>
        <p:spPr>
          <a:xfrm>
            <a:off x="1157357" y="3902453"/>
            <a:ext cx="9872596" cy="1053863"/>
          </a:xfrm>
        </p:spPr>
        <p:txBody>
          <a:bodyPr>
            <a:noAutofit/>
          </a:bodyPr>
          <a:lstStyle>
            <a:lvl1pPr marL="0" indent="0" algn="l">
              <a:spcBef>
                <a:spcPts val="0"/>
              </a:spcBef>
              <a:spcAft>
                <a:spcPts val="0"/>
              </a:spcAft>
              <a:buNone/>
              <a:defRPr sz="2133" b="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Subhead or Second Line (16pt)</a:t>
            </a:r>
          </a:p>
        </p:txBody>
      </p:sp>
      <p:sp>
        <p:nvSpPr>
          <p:cNvPr id="11" name="Text Placeholder 10"/>
          <p:cNvSpPr>
            <a:spLocks noGrp="1"/>
          </p:cNvSpPr>
          <p:nvPr>
            <p:ph type="body" sz="quarter" idx="13" hasCustomPrompt="1"/>
          </p:nvPr>
        </p:nvSpPr>
        <p:spPr>
          <a:xfrm>
            <a:off x="1157357" y="5624989"/>
            <a:ext cx="4338569" cy="909161"/>
          </a:xfrm>
        </p:spPr>
        <p:txBody>
          <a:bodyPr>
            <a:noAutofit/>
          </a:bodyPr>
          <a:lstStyle>
            <a:lvl1pPr marL="0" indent="0">
              <a:spcBef>
                <a:spcPts val="0"/>
              </a:spcBef>
              <a:buFont typeface="Arial" panose="020B0604020202020204" pitchFamily="34" charset="0"/>
              <a:buNone/>
              <a:defRPr sz="1467" b="0" baseline="0">
                <a:solidFill>
                  <a:schemeClr val="bg1"/>
                </a:solidFill>
              </a:defRPr>
            </a:lvl1pPr>
            <a:lvl2pPr marL="0" indent="0">
              <a:spcBef>
                <a:spcPts val="0"/>
              </a:spcBef>
              <a:buNone/>
              <a:defRPr sz="1271" b="0"/>
            </a:lvl2pPr>
            <a:lvl3pPr marL="0" indent="0">
              <a:spcBef>
                <a:spcPts val="0"/>
              </a:spcBef>
              <a:buNone/>
              <a:defRPr sz="1271" b="0"/>
            </a:lvl3pPr>
            <a:lvl4pPr marL="0" indent="0">
              <a:spcBef>
                <a:spcPts val="0"/>
              </a:spcBef>
              <a:buNone/>
              <a:defRPr sz="1271" b="0"/>
            </a:lvl4pPr>
            <a:lvl5pPr marL="0" indent="0">
              <a:spcBef>
                <a:spcPts val="0"/>
              </a:spcBef>
              <a:buNone/>
              <a:defRPr sz="1271"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0064" y="648274"/>
            <a:ext cx="1169889" cy="710983"/>
          </a:xfrm>
          <a:prstGeom prst="rect">
            <a:avLst/>
          </a:prstGeom>
        </p:spPr>
      </p:pic>
    </p:spTree>
    <p:extLst>
      <p:ext uri="{BB962C8B-B14F-4D97-AF65-F5344CB8AC3E}">
        <p14:creationId xmlns:p14="http://schemas.microsoft.com/office/powerpoint/2010/main" val="119227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(28pt)</a:t>
            </a:r>
          </a:p>
        </p:txBody>
      </p:sp>
      <p:sp>
        <p:nvSpPr>
          <p:cNvPr id="3" name="Content Placeholder 2"/>
          <p:cNvSpPr>
            <a:spLocks noGrp="1"/>
          </p:cNvSpPr>
          <p:nvPr>
            <p:ph idx="1" hasCustomPrompt="1"/>
          </p:nvPr>
        </p:nvSpPr>
        <p:spPr>
          <a:xfrm>
            <a:off x="1166192" y="1503123"/>
            <a:ext cx="10621525" cy="4716708"/>
          </a:xfrm>
        </p:spPr>
        <p:txBody>
          <a:bodyPr/>
          <a:lstStyle>
            <a:lvl1pPr>
              <a:defRPr baseline="0"/>
            </a:lvl1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690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9" name="Text Placeholder 8"/>
          <p:cNvSpPr>
            <a:spLocks noGrp="1"/>
          </p:cNvSpPr>
          <p:nvPr>
            <p:ph type="body" sz="quarter" idx="13" hasCustomPrompt="1"/>
          </p:nvPr>
        </p:nvSpPr>
        <p:spPr>
          <a:xfrm>
            <a:off x="1166286" y="1231502"/>
            <a:ext cx="10621429" cy="588892"/>
          </a:xfrm>
        </p:spPr>
        <p:txBody>
          <a:bodyPr anchor="t"/>
          <a:lstStyle>
            <a:lvl1pPr marL="0" indent="0">
              <a:lnSpc>
                <a:spcPct val="90000"/>
              </a:lnSpc>
              <a:spcBef>
                <a:spcPts val="0"/>
              </a:spcBef>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10" name="Content Placeholder 2"/>
          <p:cNvSpPr>
            <a:spLocks noGrp="1"/>
          </p:cNvSpPr>
          <p:nvPr>
            <p:ph idx="1" hasCustomPrompt="1"/>
          </p:nvPr>
        </p:nvSpPr>
        <p:spPr>
          <a:xfrm>
            <a:off x="1166192" y="1904559"/>
            <a:ext cx="10621525" cy="4245885"/>
          </a:xfrm>
        </p:spPr>
        <p:txBody>
          <a:bodyPr/>
          <a:lstStyle>
            <a:lvl3pPr marL="304792" indent="-152396">
              <a:defRPr/>
            </a:lvl3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5" name="Date Placeholder 4"/>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49764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9" name="Text Placeholder 8"/>
          <p:cNvSpPr>
            <a:spLocks noGrp="1"/>
          </p:cNvSpPr>
          <p:nvPr>
            <p:ph type="body" sz="quarter" idx="13" hasCustomPrompt="1"/>
          </p:nvPr>
        </p:nvSpPr>
        <p:spPr>
          <a:xfrm>
            <a:off x="1166286" y="1217679"/>
            <a:ext cx="10621429" cy="588892"/>
          </a:xfrm>
        </p:spPr>
        <p:txBody>
          <a:bodyPr anchor="t"/>
          <a:lstStyle>
            <a:lvl1pPr marL="0" indent="0">
              <a:lnSpc>
                <a:spcPct val="90000"/>
              </a:lnSpc>
              <a:spcBef>
                <a:spcPts val="0"/>
              </a:spcBef>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10" name="Content Placeholder 2"/>
          <p:cNvSpPr>
            <a:spLocks noGrp="1"/>
          </p:cNvSpPr>
          <p:nvPr>
            <p:ph idx="1" hasCustomPrompt="1"/>
          </p:nvPr>
        </p:nvSpPr>
        <p:spPr>
          <a:xfrm>
            <a:off x="1166192" y="1904559"/>
            <a:ext cx="10621525" cy="4245885"/>
          </a:xfrm>
        </p:spPr>
        <p:txBody>
          <a:bodyPr/>
          <a:lstStyle>
            <a:lvl3pPr marL="304792" indent="-152396">
              <a:defRPr/>
            </a:lvl3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5" name="Date Placeholder 4"/>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65747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498601"/>
            <a:ext cx="5195860"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0" name="Content Placeholder 2"/>
          <p:cNvSpPr>
            <a:spLocks noGrp="1"/>
          </p:cNvSpPr>
          <p:nvPr>
            <p:ph idx="14" hasCustomPrompt="1"/>
          </p:nvPr>
        </p:nvSpPr>
        <p:spPr>
          <a:xfrm>
            <a:off x="6591242" y="1499565"/>
            <a:ext cx="5200711" cy="4721228"/>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66802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1" y="1842054"/>
            <a:ext cx="5195860"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tabLst>
                <a:tab pos="914377" algn="l"/>
              </a:tabLst>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9" name="Text Placeholder 8"/>
          <p:cNvSpPr>
            <a:spLocks noGrp="1"/>
          </p:cNvSpPr>
          <p:nvPr>
            <p:ph type="body" sz="quarter" idx="13" hasCustomPrompt="1"/>
          </p:nvPr>
        </p:nvSpPr>
        <p:spPr>
          <a:xfrm>
            <a:off x="1166286" y="1320595"/>
            <a:ext cx="5195812"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 (15pt)</a:t>
            </a:r>
          </a:p>
        </p:txBody>
      </p:sp>
      <p:sp>
        <p:nvSpPr>
          <p:cNvPr id="10" name="Content Placeholder 2"/>
          <p:cNvSpPr>
            <a:spLocks noGrp="1"/>
          </p:cNvSpPr>
          <p:nvPr>
            <p:ph idx="14" hasCustomPrompt="1"/>
          </p:nvPr>
        </p:nvSpPr>
        <p:spPr>
          <a:xfrm>
            <a:off x="6591242" y="1843018"/>
            <a:ext cx="5200711" cy="4377775"/>
          </a:xfrm>
        </p:spPr>
        <p:txBody>
          <a:bodyPr/>
          <a:lstStyle>
            <a:lvl1pPr marL="0" indent="0">
              <a:buFont typeface="Arial" panose="020B0604020202020204" pitchFamily="34" charset="0"/>
              <a:buNone/>
              <a:defRPr sz="2400" b="1"/>
            </a:lvl1pPr>
            <a:lvl2pPr marL="152396" indent="-152396">
              <a:buFont typeface="Arial" panose="020B0604020202020204" pitchFamily="34" charset="0"/>
              <a:buChar char="•"/>
              <a:defRPr sz="1867" b="0"/>
            </a:lvl2pPr>
            <a:lvl3pPr marL="304792" indent="-152396">
              <a:defRPr sz="1600"/>
            </a:lvl3pPr>
            <a:lvl4pPr marL="457189" indent="-152396">
              <a:defRPr sz="1467"/>
            </a:lvl4pPr>
            <a:lvl5pPr marL="609585" indent="-152396">
              <a:defRPr sz="1333"/>
            </a:lvl5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11" name="Text Placeholder 8"/>
          <p:cNvSpPr>
            <a:spLocks noGrp="1"/>
          </p:cNvSpPr>
          <p:nvPr>
            <p:ph type="body" sz="quarter" idx="15" hasCustomPrompt="1"/>
          </p:nvPr>
        </p:nvSpPr>
        <p:spPr>
          <a:xfrm>
            <a:off x="6591334" y="1320595"/>
            <a:ext cx="5200711"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 (15pt)</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4724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s w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3" y="1835429"/>
            <a:ext cx="3413760" cy="4377775"/>
          </a:xfrm>
        </p:spPr>
        <p:txBody>
          <a:bodyPr/>
          <a:lstStyle>
            <a:lvl1pPr marL="0" indent="0">
              <a:buFont typeface="Arial" panose="020B0604020202020204" pitchFamily="34" charset="0"/>
              <a:buNone/>
              <a:defRPr sz="1867" b="1"/>
            </a:lvl1pPr>
            <a:lvl2pPr marL="152396" indent="-152396">
              <a:buFont typeface="Arial" panose="020B0604020202020204" pitchFamily="34" charset="0"/>
              <a:buChar char="•"/>
              <a:defRPr sz="1467" b="0"/>
            </a:lvl2pPr>
            <a:lvl3pPr marL="304792" indent="-152396">
              <a:buFont typeface="Arial" panose="020B0604020202020204" pitchFamily="34" charset="0"/>
              <a:buChar char="-"/>
              <a:defRPr sz="1200"/>
            </a:lvl3pPr>
            <a:lvl4pPr marL="457189" indent="-152396">
              <a:buFont typeface="Arial" panose="020B0604020202020204" pitchFamily="34" charset="0"/>
              <a:buChar char="•"/>
              <a:defRPr sz="1000"/>
            </a:lvl4pPr>
            <a:lvl5pPr marL="609585" indent="-152396">
              <a:buFont typeface="Arial" panose="020B0604020202020204" pitchFamily="34" charset="0"/>
              <a:buChar char="•"/>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7"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770169"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3" name="Text Placeholder 8"/>
          <p:cNvSpPr>
            <a:spLocks noGrp="1"/>
          </p:cNvSpPr>
          <p:nvPr>
            <p:ph type="body" sz="quarter" idx="15" hasCustomPrompt="1"/>
          </p:nvPr>
        </p:nvSpPr>
        <p:spPr>
          <a:xfrm>
            <a:off x="4770169"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8373960" y="1835429"/>
            <a:ext cx="3413760" cy="4377775"/>
          </a:xfrm>
        </p:spPr>
        <p:txBody>
          <a:bodyPr/>
          <a:lstStyle>
            <a:lvl1pPr marL="0" indent="0">
              <a:buFont typeface="Arial" panose="020B0604020202020204" pitchFamily="34" charset="0"/>
              <a:buNone/>
              <a:defRPr lang="en-US" sz="1867" b="1" kern="1200" baseline="0" dirty="0" smtClean="0">
                <a:solidFill>
                  <a:schemeClr val="tx2"/>
                </a:solidFill>
                <a:latin typeface="Arial" panose="020B0604020202020204" pitchFamily="34" charset="0"/>
                <a:ea typeface="+mn-ea"/>
                <a:cs typeface="Arial" panose="020B0604020202020204" pitchFamily="34" charset="0"/>
              </a:defRPr>
            </a:lvl1pPr>
            <a:lvl2pPr marL="228594" indent="-228594">
              <a:buFont typeface="Arial" panose="020B0604020202020204" pitchFamily="34" charset="0"/>
              <a:buNone/>
              <a:defRPr lang="en-US" sz="1467" b="0" kern="1200" dirty="0" smtClean="0">
                <a:solidFill>
                  <a:schemeClr val="tx2"/>
                </a:solidFill>
                <a:latin typeface="Arial" panose="020B0604020202020204" pitchFamily="34" charset="0"/>
                <a:ea typeface="+mn-ea"/>
                <a:cs typeface="Arial" panose="020B0604020202020204" pitchFamily="34" charset="0"/>
              </a:defRPr>
            </a:lvl2pPr>
            <a:lvl3pPr marL="380990"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33387"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5783"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100000"/>
              </a:lnSpc>
              <a:spcBef>
                <a:spcPts val="0"/>
              </a:spcBef>
              <a:spcAft>
                <a:spcPts val="533"/>
              </a:spcAft>
              <a:buFont typeface="Arial" panose="020B0604020202020204" pitchFamily="34" charset="0"/>
              <a:buNone/>
            </a:pPr>
            <a:r>
              <a:rPr lang="en-US"/>
              <a:t>First level bullet</a:t>
            </a:r>
          </a:p>
          <a:p>
            <a:pPr marL="152396" lvl="1" indent="-152396"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4792" lvl="2" indent="-152396"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7189" lvl="3" indent="-152396"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2396"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5" name="Text Placeholder 8"/>
          <p:cNvSpPr>
            <a:spLocks noGrp="1"/>
          </p:cNvSpPr>
          <p:nvPr>
            <p:ph type="body" sz="quarter" idx="17" hasCustomPrompt="1"/>
          </p:nvPr>
        </p:nvSpPr>
        <p:spPr>
          <a:xfrm>
            <a:off x="8374052" y="1317763"/>
            <a:ext cx="3413760" cy="438151"/>
          </a:xfrm>
        </p:spPr>
        <p:txBody>
          <a:bodyPr anchor="ctr"/>
          <a:lstStyle>
            <a:lvl1pPr marL="0" indent="0" algn="ctr">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p:txBody>
          <a:bodyPr/>
          <a:lstStyle/>
          <a:p>
            <a:endParaRPr lang="en-US"/>
          </a:p>
        </p:txBody>
      </p:sp>
      <p:sp>
        <p:nvSpPr>
          <p:cNvPr id="8" name="Footer Placeholder 7"/>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2446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3" name="Content Placeholder 2"/>
          <p:cNvSpPr>
            <a:spLocks noGrp="1"/>
          </p:cNvSpPr>
          <p:nvPr>
            <p:ph idx="1" hasCustomPrompt="1"/>
          </p:nvPr>
        </p:nvSpPr>
        <p:spPr>
          <a:xfrm>
            <a:off x="1166192" y="1315962"/>
            <a:ext cx="2560320" cy="4903865"/>
          </a:xfrm>
        </p:spPr>
        <p:txBody>
          <a:bodyPr/>
          <a:lstStyle>
            <a:lvl1pPr marL="0" indent="0">
              <a:buFont typeface="Arial" panose="020B0604020202020204" pitchFamily="34" charset="0"/>
              <a:buNone/>
              <a:defRPr sz="1733" b="1"/>
            </a:lvl1pPr>
            <a:lvl2pPr marL="154513" indent="-154513">
              <a:buFont typeface="Arial" panose="020B0604020202020204" pitchFamily="34" charset="0"/>
              <a:buChar char="•"/>
              <a:defRPr sz="1400" b="0"/>
            </a:lvl2pPr>
            <a:lvl3pPr marL="309026" indent="-154513">
              <a:buFont typeface="Arial" panose="020B0604020202020204" pitchFamily="34" charset="0"/>
              <a:buChar char="-"/>
              <a:defRPr sz="1200"/>
            </a:lvl3pPr>
            <a:lvl4pPr marL="455073" indent="-154513">
              <a:buFont typeface="Arial" panose="020B0604020202020204" pitchFamily="34" charset="0"/>
              <a:buChar char="•"/>
              <a:defRPr sz="1000"/>
            </a:lvl4pPr>
            <a:lvl5pPr marL="609585" indent="-154513">
              <a:buFont typeface="Arial" panose="020B0604020202020204" pitchFamily="34" charset="0"/>
              <a:buChar char="•"/>
              <a:defRPr sz="1000"/>
            </a:lvl5pPr>
          </a:lstStyle>
          <a:p>
            <a:pPr lvl="0"/>
            <a:r>
              <a:rPr lang="en-US"/>
              <a:t>Column 1</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853260"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2</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7" name="Content Placeholder 2"/>
          <p:cNvSpPr>
            <a:spLocks noGrp="1"/>
          </p:cNvSpPr>
          <p:nvPr>
            <p:ph idx="14" hasCustomPrompt="1"/>
          </p:nvPr>
        </p:nvSpPr>
        <p:spPr>
          <a:xfrm>
            <a:off x="6540328"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3</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18" name="Content Placeholder 2"/>
          <p:cNvSpPr>
            <a:spLocks noGrp="1"/>
          </p:cNvSpPr>
          <p:nvPr>
            <p:ph idx="15" hasCustomPrompt="1"/>
          </p:nvPr>
        </p:nvSpPr>
        <p:spPr>
          <a:xfrm>
            <a:off x="9227397" y="1315961"/>
            <a:ext cx="2560320" cy="4903867"/>
          </a:xfrm>
        </p:spPr>
        <p:txBody>
          <a:bodyPr/>
          <a:lstStyle>
            <a:lvl1pPr marL="0" indent="0">
              <a:buFont typeface="Arial" panose="020B0604020202020204" pitchFamily="34" charset="0"/>
              <a:buNone/>
              <a:defRPr sz="1733" b="1"/>
            </a:lvl1pPr>
            <a:lvl2pPr marL="228594" indent="-228594">
              <a:buFont typeface="Arial" panose="020B0604020202020204" pitchFamily="34" charset="0"/>
              <a:buNone/>
              <a:defRPr lang="en-US" sz="1400" b="0" kern="1200" dirty="0" smtClean="0">
                <a:solidFill>
                  <a:schemeClr val="tx2"/>
                </a:solidFill>
                <a:latin typeface="Arial" panose="020B0604020202020204" pitchFamily="34" charset="0"/>
                <a:ea typeface="+mn-ea"/>
                <a:cs typeface="Arial" panose="020B0604020202020204" pitchFamily="34" charset="0"/>
              </a:defRPr>
            </a:lvl2pPr>
            <a:lvl3pPr marL="383106" indent="-228594">
              <a:buNone/>
              <a:defRPr lang="en-US" sz="1200" kern="1200" dirty="0" smtClean="0">
                <a:solidFill>
                  <a:schemeClr val="tx2"/>
                </a:solidFill>
                <a:latin typeface="Arial" panose="020B0604020202020204" pitchFamily="34" charset="0"/>
                <a:ea typeface="+mn-ea"/>
                <a:cs typeface="Arial" panose="020B0604020202020204" pitchFamily="34" charset="0"/>
              </a:defRPr>
            </a:lvl3pPr>
            <a:lvl4pPr marL="529153" indent="-228594">
              <a:buNone/>
              <a:defRPr lang="en-US" sz="1000" kern="1200" dirty="0" smtClean="0">
                <a:solidFill>
                  <a:schemeClr val="tx2"/>
                </a:solidFill>
                <a:latin typeface="Arial" panose="020B0604020202020204" pitchFamily="34" charset="0"/>
                <a:ea typeface="+mn-ea"/>
                <a:cs typeface="Arial" panose="020B0604020202020204" pitchFamily="34" charset="0"/>
              </a:defRPr>
            </a:lvl4pPr>
            <a:lvl5pPr marL="683666" indent="-228594">
              <a:buNone/>
              <a:defRPr lang="en-US" sz="1000" kern="1200" dirty="0">
                <a:solidFill>
                  <a:schemeClr val="tx2"/>
                </a:solidFill>
                <a:latin typeface="Arial" panose="020B0604020202020204" pitchFamily="34" charset="0"/>
                <a:ea typeface="+mn-ea"/>
                <a:cs typeface="Arial" panose="020B0604020202020204" pitchFamily="34" charset="0"/>
              </a:defRPr>
            </a:lvl5pPr>
          </a:lstStyle>
          <a:p>
            <a:pPr lvl="0"/>
            <a:r>
              <a:rPr lang="en-US"/>
              <a:t>Column 4</a:t>
            </a:r>
          </a:p>
          <a:p>
            <a:pPr marL="154513" lvl="1" indent="-154513" algn="l" defTabSz="685783" rtl="0" eaLnBrk="1" latinLnBrk="0" hangingPunct="1">
              <a:lnSpc>
                <a:spcPct val="100000"/>
              </a:lnSpc>
              <a:spcBef>
                <a:spcPts val="0"/>
              </a:spcBef>
              <a:spcAft>
                <a:spcPts val="533"/>
              </a:spcAft>
              <a:buFont typeface="Arial" panose="020B0604020202020204" pitchFamily="34" charset="0"/>
              <a:buChar char="•"/>
            </a:pPr>
            <a:r>
              <a:rPr lang="en-US"/>
              <a:t>Second level</a:t>
            </a:r>
          </a:p>
          <a:p>
            <a:pPr marL="309026" lvl="2" indent="-154513" algn="l" defTabSz="688957" rtl="0" eaLnBrk="1" latinLnBrk="0" hangingPunct="1">
              <a:lnSpc>
                <a:spcPct val="100000"/>
              </a:lnSpc>
              <a:spcBef>
                <a:spcPts val="0"/>
              </a:spcBef>
              <a:spcAft>
                <a:spcPts val="533"/>
              </a:spcAft>
              <a:buFont typeface="Arial" panose="020B0604020202020204" pitchFamily="34" charset="0"/>
              <a:buChar char="-"/>
            </a:pPr>
            <a:r>
              <a:rPr lang="en-US"/>
              <a:t>Third level</a:t>
            </a:r>
          </a:p>
          <a:p>
            <a:pPr marL="455073" lvl="3" indent="-154513" algn="l" defTabSz="685783" rtl="0" eaLnBrk="1" latinLnBrk="0" hangingPunct="1">
              <a:lnSpc>
                <a:spcPct val="100000"/>
              </a:lnSpc>
              <a:spcBef>
                <a:spcPts val="0"/>
              </a:spcBef>
              <a:spcAft>
                <a:spcPts val="533"/>
              </a:spcAft>
              <a:buFont typeface="Arial" panose="020B0604020202020204" pitchFamily="34" charset="0"/>
              <a:buChar char="•"/>
            </a:pPr>
            <a:r>
              <a:rPr lang="en-US"/>
              <a:t>Fourth level</a:t>
            </a:r>
          </a:p>
          <a:p>
            <a:pPr marL="609585" lvl="4" indent="-154513" algn="l" defTabSz="685783" rtl="0" eaLnBrk="1" latinLnBrk="0" hangingPunct="1">
              <a:lnSpc>
                <a:spcPct val="100000"/>
              </a:lnSpc>
              <a:spcBef>
                <a:spcPts val="0"/>
              </a:spcBef>
              <a:spcAft>
                <a:spcPts val="533"/>
              </a:spcAft>
              <a:buFont typeface="Arial" panose="020B0604020202020204" pitchFamily="34" charset="0"/>
              <a:buChar char="•"/>
            </a:pPr>
            <a:r>
              <a:rPr lang="en-US"/>
              <a:t>Fifth level</a:t>
            </a:r>
          </a:p>
        </p:txBody>
      </p:sp>
      <p:sp>
        <p:nvSpPr>
          <p:cNvPr id="7" name="Date Placeholder 6"/>
          <p:cNvSpPr>
            <a:spLocks noGrp="1"/>
          </p:cNvSpPr>
          <p:nvPr>
            <p:ph type="dt" sz="half" idx="16"/>
          </p:nvPr>
        </p:nvSpPr>
        <p:spPr/>
        <p:txBody>
          <a:bodyPr/>
          <a:lstStyle/>
          <a:p>
            <a:endParaRPr lang="en-US"/>
          </a:p>
        </p:txBody>
      </p:sp>
      <p:sp>
        <p:nvSpPr>
          <p:cNvPr id="8" name="Footer Placeholder 7"/>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84647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7702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675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 Brande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143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Break 1 - Gre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5" name="Oval 4">
            <a:extLst>
              <a:ext uri="{FF2B5EF4-FFF2-40B4-BE49-F238E27FC236}">
                <a16:creationId xmlns:a16="http://schemas.microsoft.com/office/drawing/2014/main" id="{196E23DA-08DB-DF47-BADC-84DC59705D4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425687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Break 2 - Light">
    <p:spTree>
      <p:nvGrpSpPr>
        <p:cNvPr id="1" name=""/>
        <p:cNvGrpSpPr/>
        <p:nvPr/>
      </p:nvGrpSpPr>
      <p:grpSpPr>
        <a:xfrm>
          <a:off x="0" y="0"/>
          <a:ext cx="0" cy="0"/>
          <a:chOff x="0" y="0"/>
          <a:chExt cx="0" cy="0"/>
        </a:xfrm>
      </p:grpSpPr>
      <p:pic>
        <p:nvPicPr>
          <p:cNvPr id="7" name="Picture 6"/>
          <p:cNvPicPr>
            <a:picLocks/>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userDrawn="1">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42B20F2F-9E86-3F4D-8B4B-69ACACB199A1}"/>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364470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Break 3 - Standar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9" cy="6857999"/>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7" name="Oval 6">
            <a:extLst>
              <a:ext uri="{FF2B5EF4-FFF2-40B4-BE49-F238E27FC236}">
                <a16:creationId xmlns:a16="http://schemas.microsoft.com/office/drawing/2014/main" id="{8FE6B60C-2A8C-7148-8B7B-D108B931C9F9}"/>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5200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Break 4 - B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defRPr sz="3733">
                <a:solidFill>
                  <a:schemeClr val="bg1"/>
                </a:solidFill>
              </a:defRPr>
            </a:lvl1pPr>
          </a:lstStyle>
          <a:p>
            <a:r>
              <a:rPr lang="en-US"/>
              <a:t>Section Title Here</a:t>
            </a:r>
          </a:p>
        </p:txBody>
      </p:sp>
      <p:sp>
        <p:nvSpPr>
          <p:cNvPr id="6" name="Oval 5">
            <a:extLst>
              <a:ext uri="{FF2B5EF4-FFF2-40B4-BE49-F238E27FC236}">
                <a16:creationId xmlns:a16="http://schemas.microsoft.com/office/drawing/2014/main" id="{9959B09D-FA07-A14D-A744-D0683ECD84FC}"/>
              </a:ext>
            </a:extLst>
          </p:cNvPr>
          <p:cNvSpPr/>
          <p:nvPr userDrawn="1"/>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194380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9" cy="68579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5011" y="2688010"/>
            <a:ext cx="2626091" cy="1473173"/>
          </a:xfrm>
          <a:prstGeom prst="rect">
            <a:avLst/>
          </a:prstGeom>
        </p:spPr>
      </p:pic>
    </p:spTree>
    <p:extLst>
      <p:ext uri="{BB962C8B-B14F-4D97-AF65-F5344CB8AC3E}">
        <p14:creationId xmlns:p14="http://schemas.microsoft.com/office/powerpoint/2010/main" val="34317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17640"/>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40"/>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solidFill>
                  <a:srgbClr val="9E978E"/>
                </a:solidFill>
              </a:rPr>
              <a:t>© 2017 OTIS ELEVATOR. A UNITED TECHNOLOGIES COMPANY.</a:t>
            </a:r>
          </a:p>
        </p:txBody>
      </p:sp>
      <p:sp>
        <p:nvSpPr>
          <p:cNvPr id="10" name="Slide Number Placeholder 9"/>
          <p:cNvSpPr>
            <a:spLocks noGrp="1"/>
          </p:cNvSpPr>
          <p:nvPr>
            <p:ph type="sldNum" sz="quarter" idx="11"/>
          </p:nvPr>
        </p:nvSpPr>
        <p:spPr/>
        <p:txBody>
          <a:bodyPr/>
          <a:lstStyle/>
          <a:p>
            <a:fld id="{EE7EB586-B23C-B748-A14C-C6A1460F7C11}" type="slidenum">
              <a:rPr lang="en-US" smtClean="0"/>
              <a:pPr/>
              <a:t>‹#›</a:t>
            </a:fld>
            <a:endParaRPr lang="en-US"/>
          </a:p>
        </p:txBody>
      </p:sp>
    </p:spTree>
    <p:extLst>
      <p:ext uri="{BB962C8B-B14F-4D97-AF65-F5344CB8AC3E}">
        <p14:creationId xmlns:p14="http://schemas.microsoft.com/office/powerpoint/2010/main" val="277410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0" name="Shape 190"/>
          <p:cNvSpPr txBox="1">
            <a:spLocks noGrp="1"/>
          </p:cNvSpPr>
          <p:nvPr>
            <p:ph type="title"/>
          </p:nvPr>
        </p:nvSpPr>
        <p:spPr>
          <a:xfrm>
            <a:off x="400052" y="74613"/>
            <a:ext cx="10363201" cy="1335088"/>
          </a:xfrm>
          <a:prstGeom prst="rect">
            <a:avLst/>
          </a:prstGeom>
        </p:spPr>
        <p:txBody>
          <a:bodyPr lIns="72248" tIns="72248" rIns="72248" bIns="72248"/>
          <a:lstStyle>
            <a:lvl1pPr indent="27902" algn="l" defTabSz="914301">
              <a:defRPr sz="2953">
                <a:solidFill>
                  <a:srgbClr val="01835F"/>
                </a:solidFill>
                <a:latin typeface="Arial"/>
                <a:ea typeface="Arial"/>
                <a:cs typeface="Arial"/>
                <a:sym typeface="Arial"/>
              </a:defRPr>
            </a:lvl1pPr>
          </a:lstStyle>
          <a:p>
            <a:r>
              <a:t>Title Text</a:t>
            </a:r>
          </a:p>
        </p:txBody>
      </p:sp>
      <p:sp>
        <p:nvSpPr>
          <p:cNvPr id="191" name="Shape 191"/>
          <p:cNvSpPr txBox="1">
            <a:spLocks noGrp="1"/>
          </p:cNvSpPr>
          <p:nvPr>
            <p:ph type="body" idx="1"/>
          </p:nvPr>
        </p:nvSpPr>
        <p:spPr>
          <a:xfrm>
            <a:off x="419101" y="1409700"/>
            <a:ext cx="10363201" cy="5448301"/>
          </a:xfrm>
          <a:prstGeom prst="rect">
            <a:avLst/>
          </a:prstGeom>
        </p:spPr>
        <p:txBody>
          <a:bodyPr lIns="72248" tIns="72248" rIns="72248" bIns="72248" anchor="t"/>
          <a:lstStyle>
            <a:lvl1pPr marL="365408" indent="-337506" defTabSz="914301">
              <a:spcBef>
                <a:spcPts val="633"/>
              </a:spcBef>
              <a:buSzPct val="100000"/>
              <a:buFont typeface="Arial"/>
              <a:defRPr sz="2953">
                <a:solidFill>
                  <a:srgbClr val="0E207F"/>
                </a:solidFill>
                <a:latin typeface="Arial"/>
                <a:ea typeface="Arial"/>
                <a:cs typeface="Arial"/>
                <a:sym typeface="Arial"/>
              </a:defRPr>
            </a:lvl1pPr>
            <a:lvl2pPr marL="665190" indent="-351569" defTabSz="914301">
              <a:spcBef>
                <a:spcPts val="633"/>
              </a:spcBef>
              <a:buSzPct val="100000"/>
              <a:buFont typeface="Arial"/>
              <a:buChar char="–"/>
              <a:defRPr sz="2953">
                <a:solidFill>
                  <a:srgbClr val="0E207F"/>
                </a:solidFill>
                <a:latin typeface="Arial"/>
                <a:ea typeface="Arial"/>
                <a:cs typeface="Arial"/>
                <a:sym typeface="Arial"/>
              </a:defRPr>
            </a:lvl2pPr>
            <a:lvl3pPr marL="1117207" indent="-482151" defTabSz="914301">
              <a:spcBef>
                <a:spcPts val="633"/>
              </a:spcBef>
              <a:buSzPct val="100000"/>
              <a:buFont typeface="Arial"/>
              <a:defRPr sz="2953">
                <a:solidFill>
                  <a:srgbClr val="0E207F"/>
                </a:solidFill>
                <a:latin typeface="Arial"/>
                <a:ea typeface="Arial"/>
                <a:cs typeface="Arial"/>
                <a:sym typeface="Arial"/>
              </a:defRPr>
            </a:lvl3pPr>
            <a:lvl4pPr marL="1293994" indent="-337505" defTabSz="914301">
              <a:spcBef>
                <a:spcPts val="633"/>
              </a:spcBef>
              <a:buSzPct val="100000"/>
              <a:buFont typeface="Arial"/>
              <a:buChar char="–"/>
              <a:defRPr sz="2953">
                <a:solidFill>
                  <a:srgbClr val="0E207F"/>
                </a:solidFill>
                <a:latin typeface="Arial"/>
                <a:ea typeface="Arial"/>
                <a:cs typeface="Arial"/>
                <a:sym typeface="Arial"/>
              </a:defRPr>
            </a:lvl4pPr>
            <a:lvl5pPr marL="1615430" indent="-337506" defTabSz="914301">
              <a:spcBef>
                <a:spcPts val="633"/>
              </a:spcBef>
              <a:buSzPct val="100000"/>
              <a:buFont typeface="Arial"/>
              <a:buChar char="»"/>
              <a:defRPr sz="2953">
                <a:solidFill>
                  <a:srgbClr val="0E207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hape 192"/>
          <p:cNvSpPr txBox="1">
            <a:spLocks noGrp="1"/>
          </p:cNvSpPr>
          <p:nvPr>
            <p:ph type="sldNum" sz="quarter" idx="2"/>
          </p:nvPr>
        </p:nvSpPr>
        <p:spPr>
          <a:xfrm>
            <a:off x="5892801" y="6173292"/>
            <a:ext cx="2844801" cy="366117"/>
          </a:xfrm>
          <a:prstGeom prst="rect">
            <a:avLst/>
          </a:prstGeom>
        </p:spPr>
        <p:txBody>
          <a:bodyPr lIns="65023" tIns="65023" rIns="65023" bIns="65023" anchor="ctr"/>
          <a:lstStyle>
            <a:lvl1pPr algn="r" defTabSz="914301">
              <a:spcBef>
                <a:spcPts val="352"/>
              </a:spcBef>
              <a:defRPr>
                <a:solidFill>
                  <a:srgbClr val="FE9914"/>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3395201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74753" name="think-cell Slide" r:id="rId5" imgW="328" imgH="328" progId="TCLayout.ActiveDocument.1">
                  <p:embed/>
                </p:oleObj>
              </mc:Choice>
              <mc:Fallback>
                <p:oleObj name="think-cell Slide" r:id="rId5" imgW="328" imgH="328" progId="TCLayout.ActiveDocument.1">
                  <p:embed/>
                  <p:pic>
                    <p:nvPicPr>
                      <p:cNvPr id="3" name="Object 2" hidden="1"/>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6" name="Copyright"/>
          <p:cNvSpPr txBox="1"/>
          <p:nvPr userDrawn="1"/>
        </p:nvSpPr>
        <p:spPr>
          <a:xfrm rot="16200000">
            <a:off x="9486902" y="3597441"/>
            <a:ext cx="5133975" cy="110800"/>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D9D8D6"/>
                </a:solidFill>
                <a:effectLst/>
                <a:uLnTx/>
                <a:uFillTx/>
                <a:latin typeface="Arial"/>
                <a:ea typeface="+mn-ea"/>
                <a:cs typeface="+mn-cs"/>
                <a:sym typeface="Trebuchet MS" panose="020B0603020202020204" pitchFamily="34" charset="0"/>
              </a:rPr>
              <a:t>Copyright © 2019 by The Boston Consulting Group, Inc. All rights reserved.</a:t>
            </a:r>
          </a:p>
        </p:txBody>
      </p:sp>
      <p:sp>
        <p:nvSpPr>
          <p:cNvPr id="9" name="FooterSimple" hidden="1"/>
          <p:cNvSpPr txBox="1"/>
          <p:nvPr userDrawn="1">
            <p:custDataLst>
              <p:tags r:id="rId3"/>
            </p:custDataLst>
          </p:nvPr>
        </p:nvSpPr>
        <p:spPr>
          <a:xfrm rot="16200000">
            <a:off x="10561320" y="4792830"/>
            <a:ext cx="2743200" cy="110800"/>
          </a:xfrm>
          <a:prstGeom prst="rect">
            <a:avLst/>
          </a:prstGeom>
          <a:noFill/>
        </p:spPr>
        <p:txBody>
          <a:bodyPr wrap="square" lIns="0" tIns="0" rIns="0" bIns="0" rtlCol="0" anchor="b">
            <a:spAutoFit/>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D9D8D6"/>
                </a:solidFill>
                <a:effectLst/>
                <a:uLnTx/>
                <a:uFillTx/>
                <a:latin typeface="Arial"/>
                <a:ea typeface="+mn-ea"/>
                <a:cs typeface="+mn-cs"/>
                <a:sym typeface="Trebuchet MS" panose="020B0603020202020204" pitchFamily="34" charset="0"/>
              </a:rPr>
              <a:t>20191105_Strategic growth directions_Week 5_v12.pptx</a:t>
            </a:r>
          </a:p>
        </p:txBody>
      </p:sp>
      <p:sp>
        <p:nvSpPr>
          <p:cNvPr id="11" name="TextBox 10"/>
          <p:cNvSpPr txBox="1"/>
          <p:nvPr userDrawn="1"/>
        </p:nvSpPr>
        <p:spPr>
          <a:xfrm>
            <a:off x="11618976" y="6412992"/>
            <a:ext cx="256032" cy="256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33"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933"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lvl1pPr>
              <a:defRPr sz="2667"/>
            </a:lvl1pPr>
          </a:lstStyle>
          <a:p>
            <a:r>
              <a:rPr lang="en-US"/>
              <a:t>Click to edit Master title style</a:t>
            </a:r>
          </a:p>
        </p:txBody>
      </p:sp>
    </p:spTree>
    <p:extLst>
      <p:ext uri="{BB962C8B-B14F-4D97-AF65-F5344CB8AC3E}">
        <p14:creationId xmlns:p14="http://schemas.microsoft.com/office/powerpoint/2010/main" val="4213024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266786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75777" name="think-cell Slide" r:id="rId5" imgW="328" imgH="328" progId="TCLayout.ActiveDocument.1">
                  <p:embed/>
                </p:oleObj>
              </mc:Choice>
              <mc:Fallback>
                <p:oleObj name="think-cell Slide" r:id="rId5" imgW="328" imgH="328" progId="TCLayout.ActiveDocument.1">
                  <p:embed/>
                  <p:pic>
                    <p:nvPicPr>
                      <p:cNvPr id="2" name="Object 1" hidden="1"/>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8" name="Copyright"/>
          <p:cNvSpPr txBox="1"/>
          <p:nvPr userDrawn="1"/>
        </p:nvSpPr>
        <p:spPr>
          <a:xfrm rot="16200000">
            <a:off x="9486902" y="3597441"/>
            <a:ext cx="5133975" cy="110800"/>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D9D8D6"/>
                </a:solidFill>
                <a:effectLst/>
                <a:uLnTx/>
                <a:uFillTx/>
                <a:latin typeface="Arial"/>
                <a:ea typeface="+mn-ea"/>
                <a:cs typeface="+mn-cs"/>
                <a:sym typeface="Trebuchet MS" panose="020B0603020202020204" pitchFamily="34" charset="0"/>
              </a:rPr>
              <a:t>Copyright © 2019 by The Boston Consulting Group, Inc. All rights reserved.</a:t>
            </a:r>
          </a:p>
        </p:txBody>
      </p:sp>
      <p:sp>
        <p:nvSpPr>
          <p:cNvPr id="9" name="FooterSimple" hidden="1"/>
          <p:cNvSpPr txBox="1"/>
          <p:nvPr userDrawn="1">
            <p:custDataLst>
              <p:tags r:id="rId3"/>
            </p:custDataLst>
          </p:nvPr>
        </p:nvSpPr>
        <p:spPr>
          <a:xfrm rot="16200000">
            <a:off x="10561320" y="4792830"/>
            <a:ext cx="2743200" cy="110800"/>
          </a:xfrm>
          <a:prstGeom prst="rect">
            <a:avLst/>
          </a:prstGeom>
          <a:noFill/>
        </p:spPr>
        <p:txBody>
          <a:bodyPr wrap="square" lIns="0" tIns="0" rIns="0" bIns="0" rtlCol="0" anchor="b">
            <a:spAutoFit/>
          </a:bodyPr>
          <a:lstStyle/>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D9D8D6"/>
                </a:solidFill>
                <a:effectLst/>
                <a:uLnTx/>
                <a:uFillTx/>
                <a:latin typeface="Arial"/>
                <a:ea typeface="+mn-ea"/>
                <a:cs typeface="+mn-cs"/>
                <a:sym typeface="Trebuchet MS" panose="020B0603020202020204" pitchFamily="34" charset="0"/>
              </a:rPr>
              <a:t>20191105_Strategic growth directions_Week 5_v12.pptx</a:t>
            </a:r>
          </a:p>
        </p:txBody>
      </p:sp>
      <p:sp>
        <p:nvSpPr>
          <p:cNvPr id="10" name="TextBox 9"/>
          <p:cNvSpPr txBox="1"/>
          <p:nvPr userDrawn="1"/>
        </p:nvSpPr>
        <p:spPr>
          <a:xfrm>
            <a:off x="11618976" y="6412992"/>
            <a:ext cx="256032" cy="256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33"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933"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50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7"/>
            <a:ext cx="4920973" cy="4377775"/>
          </a:xfrm>
        </p:spPr>
        <p:txBody>
          <a:bodyPr/>
          <a:lstStyle>
            <a:lvl1pPr marL="173026" indent="-173026">
              <a:buFont typeface="Arial" panose="020B0604020202020204" pitchFamily="34" charset="0"/>
              <a:buChar char="•"/>
              <a:defRPr sz="1700" b="0"/>
            </a:lvl1pPr>
            <a:lvl2pPr marL="457167" indent="-112705">
              <a:buFont typeface="Arial" panose="020B0604020202020204" pitchFamily="34" charset="0"/>
              <a:buChar char="-"/>
              <a:defRPr sz="1400" b="0"/>
            </a:lvl2pPr>
            <a:lvl3pPr marL="630191" indent="-60321">
              <a:defRPr sz="1200"/>
            </a:lvl3pPr>
            <a:lvl4pPr marL="741307" indent="-112705">
              <a:defRPr sz="1000"/>
            </a:lvl4pPr>
            <a:lvl5pPr marL="854011" indent="-112705">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9" y="1231766"/>
            <a:ext cx="4920929"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a:t>
            </a:r>
          </a:p>
        </p:txBody>
      </p:sp>
      <p:sp>
        <p:nvSpPr>
          <p:cNvPr id="10" name="Content Placeholder 2"/>
          <p:cNvSpPr>
            <a:spLocks noGrp="1"/>
          </p:cNvSpPr>
          <p:nvPr>
            <p:ph idx="14" hasCustomPrompt="1"/>
          </p:nvPr>
        </p:nvSpPr>
        <p:spPr>
          <a:xfrm>
            <a:off x="6256083" y="1843021"/>
            <a:ext cx="4925568" cy="4377775"/>
          </a:xfrm>
        </p:spPr>
        <p:txBody>
          <a:bodyPr/>
          <a:lstStyle>
            <a:lvl1pPr marL="173026" indent="-173026">
              <a:buFont typeface="Arial" panose="020B0604020202020204" pitchFamily="34" charset="0"/>
              <a:buChar char="•"/>
              <a:defRPr sz="1700" b="0"/>
            </a:lvl1pPr>
            <a:lvl2pPr marL="457167" indent="-112705">
              <a:buFont typeface="Arial" panose="020B0604020202020204" pitchFamily="34" charset="0"/>
              <a:buChar char="-"/>
              <a:defRPr sz="1400" b="0"/>
            </a:lvl2pPr>
            <a:lvl3pPr marL="630191" indent="-60321">
              <a:defRPr sz="1200"/>
            </a:lvl3pPr>
            <a:lvl4pPr marL="741307" indent="-112705">
              <a:defRPr sz="1000"/>
            </a:lvl4pPr>
            <a:lvl5pPr marL="854011" indent="-112705">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hasCustomPrompt="1"/>
          </p:nvPr>
        </p:nvSpPr>
        <p:spPr>
          <a:xfrm>
            <a:off x="6256175" y="1232730"/>
            <a:ext cx="4925568"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a:t>
            </a:r>
          </a:p>
        </p:txBody>
      </p:sp>
      <p:sp>
        <p:nvSpPr>
          <p:cNvPr id="7" name="Date Placeholder 6"/>
          <p:cNvSpPr>
            <a:spLocks noGrp="1"/>
          </p:cNvSpPr>
          <p:nvPr>
            <p:ph type="dt" sz="half" idx="16"/>
          </p:nvPr>
        </p:nvSpPr>
        <p:spPr/>
        <p:txBody>
          <a:bodyPr/>
          <a:lstStyle/>
          <a:p>
            <a:fld id="{C56F1909-C6E8-B94F-94B3-3B9D54C1A33C}" type="datetimeFigureOut">
              <a:rPr lang="en-US" smtClean="0">
                <a:solidFill>
                  <a:srgbClr val="0D2C40"/>
                </a:solidFill>
              </a:rPr>
              <a:pPr/>
              <a:t>6/16/2020</a:t>
            </a:fld>
            <a:endParaRPr lang="en-US">
              <a:solidFill>
                <a:srgbClr val="0D2C40"/>
              </a:solidFill>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Tree>
    <p:extLst>
      <p:ext uri="{BB962C8B-B14F-4D97-AF65-F5344CB8AC3E}">
        <p14:creationId xmlns:p14="http://schemas.microsoft.com/office/powerpoint/2010/main" val="119239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ull image statement 1">
    <p:bg>
      <p:bgPr>
        <a:solidFill>
          <a:schemeClr val="bg1"/>
        </a:solidFill>
        <a:effectLst/>
      </p:bgPr>
    </p:bg>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a:xfrm>
            <a:off x="2503951" y="2596998"/>
            <a:ext cx="6951332" cy="1025921"/>
          </a:xfrm>
          <a:prstGeom prst="rect">
            <a:avLst/>
          </a:prstGeom>
        </p:spPr>
        <p:txBody>
          <a:bodyPr wrap="square" lIns="0" tIns="0" rIns="0" bIns="0" anchor="ctr">
            <a:spAutoFit/>
          </a:bodyPr>
          <a:lstStyle>
            <a:lvl1pPr marL="0" indent="0" algn="ctr">
              <a:buNone/>
              <a:defRPr sz="3333" b="0">
                <a:solidFill>
                  <a:srgbClr val="FFFFFF"/>
                </a:solidFill>
                <a:latin typeface="+mn-lt"/>
                <a:cs typeface="Verdana"/>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Arial (25pt) Click to add </a:t>
            </a:r>
            <a:br>
              <a:rPr lang="en-US"/>
            </a:br>
            <a:r>
              <a:rPr lang="en-US"/>
              <a:t>a subtitle or statement</a:t>
            </a:r>
          </a:p>
        </p:txBody>
      </p:sp>
    </p:spTree>
    <p:extLst>
      <p:ext uri="{BB962C8B-B14F-4D97-AF65-F5344CB8AC3E}">
        <p14:creationId xmlns:p14="http://schemas.microsoft.com/office/powerpoint/2010/main" val="2594914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416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a:t>Subtitle in this line</a:t>
            </a:r>
            <a:endParaRPr lang="ko-KR" altLang="en-US"/>
          </a:p>
        </p:txBody>
      </p:sp>
    </p:spTree>
    <p:extLst>
      <p:ext uri="{BB962C8B-B14F-4D97-AF65-F5344CB8AC3E}">
        <p14:creationId xmlns:p14="http://schemas.microsoft.com/office/powerpoint/2010/main" val="2936926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Opening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1199970" indent="-249594">
              <a:spcBef>
                <a:spcPts val="1800"/>
              </a:spcBef>
              <a:buFont typeface="Arial" charset="0"/>
              <a:buChar cha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414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0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1"/>
            <a:ext cx="12191999" cy="6858001"/>
          </a:xfrm>
          <a:prstGeom prst="rect">
            <a:avLst/>
          </a:prstGeom>
        </p:spPr>
      </p:pic>
      <p:sp>
        <p:nvSpPr>
          <p:cNvPr id="2" name="Title 1"/>
          <p:cNvSpPr>
            <a:spLocks noGrp="1"/>
          </p:cNvSpPr>
          <p:nvPr>
            <p:ph type="ctrTitle" hasCustomPrompt="1"/>
          </p:nvPr>
        </p:nvSpPr>
        <p:spPr>
          <a:xfrm>
            <a:off x="1157357" y="1440415"/>
            <a:ext cx="7394713" cy="2387600"/>
          </a:xfrm>
        </p:spPr>
        <p:txBody>
          <a:bodyPr anchor="b"/>
          <a:lstStyle>
            <a:lvl1pPr algn="l">
              <a:lnSpc>
                <a:spcPts val="4700"/>
              </a:lnSpc>
              <a:defRPr sz="5333" baseline="0">
                <a:ln w="3175">
                  <a:solidFill>
                    <a:schemeClr val="accent1">
                      <a:alpha val="40000"/>
                    </a:schemeClr>
                  </a:solidFill>
                </a:ln>
                <a:solidFill>
                  <a:schemeClr val="bg1"/>
                </a:solidFill>
              </a:defRPr>
            </a:lvl1pPr>
          </a:lstStyle>
          <a:p>
            <a:r>
              <a:rPr lang="en-US"/>
              <a:t>Presentation Title</a:t>
            </a:r>
          </a:p>
        </p:txBody>
      </p:sp>
      <p:sp>
        <p:nvSpPr>
          <p:cNvPr id="3" name="Subtitle 2"/>
          <p:cNvSpPr>
            <a:spLocks noGrp="1"/>
          </p:cNvSpPr>
          <p:nvPr>
            <p:ph type="subTitle" idx="1" hasCustomPrompt="1"/>
          </p:nvPr>
        </p:nvSpPr>
        <p:spPr>
          <a:xfrm>
            <a:off x="1157357" y="3902453"/>
            <a:ext cx="7394713" cy="1053863"/>
          </a:xfrm>
        </p:spPr>
        <p:txBody>
          <a:bodyPr>
            <a:noAutofit/>
          </a:bodyPr>
          <a:lstStyle>
            <a:lvl1pPr marL="0" indent="0" algn="l">
              <a:buNone/>
              <a:defRPr sz="2667" b="0">
                <a:ln w="3175">
                  <a:solidFill>
                    <a:schemeClr val="accent1">
                      <a:alpha val="20000"/>
                    </a:schemeClr>
                  </a:solidFill>
                </a:ln>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Subhead or Second Line</a:t>
            </a:r>
          </a:p>
        </p:txBody>
      </p:sp>
      <p:sp>
        <p:nvSpPr>
          <p:cNvPr id="11" name="Text Placeholder 10"/>
          <p:cNvSpPr>
            <a:spLocks noGrp="1"/>
          </p:cNvSpPr>
          <p:nvPr>
            <p:ph type="body" sz="quarter" idx="13" hasCustomPrompt="1"/>
          </p:nvPr>
        </p:nvSpPr>
        <p:spPr>
          <a:xfrm>
            <a:off x="1157356" y="5268432"/>
            <a:ext cx="7394712" cy="1087921"/>
          </a:xfrm>
        </p:spPr>
        <p:txBody>
          <a:bodyPr>
            <a:noAutofit/>
          </a:bodyPr>
          <a:lstStyle>
            <a:lvl1pPr marL="0" indent="0">
              <a:spcBef>
                <a:spcPts val="0"/>
              </a:spcBef>
              <a:buFont typeface="Arial" panose="020B0604020202020204" pitchFamily="34" charset="0"/>
              <a:buNone/>
              <a:defRPr sz="2133" b="0" baseline="0">
                <a:solidFill>
                  <a:schemeClr val="bg1"/>
                </a:solidFill>
              </a:defRPr>
            </a:lvl1pPr>
            <a:lvl2pPr marL="0" indent="0">
              <a:spcBef>
                <a:spcPts val="0"/>
              </a:spcBef>
              <a:buNone/>
              <a:defRPr sz="1271" b="0"/>
            </a:lvl2pPr>
            <a:lvl3pPr marL="0" indent="0">
              <a:spcBef>
                <a:spcPts val="0"/>
              </a:spcBef>
              <a:buNone/>
              <a:defRPr sz="1271" b="0"/>
            </a:lvl3pPr>
            <a:lvl4pPr marL="0" indent="0">
              <a:spcBef>
                <a:spcPts val="0"/>
              </a:spcBef>
              <a:buNone/>
              <a:defRPr sz="1271" b="0"/>
            </a:lvl4pPr>
            <a:lvl5pPr marL="0" indent="0">
              <a:spcBef>
                <a:spcPts val="0"/>
              </a:spcBef>
              <a:buNone/>
              <a:defRPr sz="1271"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57357" y="523515"/>
            <a:ext cx="2021824" cy="1228735"/>
          </a:xfrm>
          <a:prstGeom prst="rect">
            <a:avLst/>
          </a:prstGeom>
        </p:spPr>
      </p:pic>
    </p:spTree>
    <p:extLst>
      <p:ext uri="{BB962C8B-B14F-4D97-AF65-F5344CB8AC3E}">
        <p14:creationId xmlns:p14="http://schemas.microsoft.com/office/powerpoint/2010/main" val="41659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64824"/>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lgn="r">
              <a:defRPr sz="4251">
                <a:ln w="3175">
                  <a:solidFill>
                    <a:schemeClr val="accent1">
                      <a:lumMod val="75000"/>
                      <a:alpha val="40000"/>
                    </a:schemeClr>
                  </a:solidFill>
                </a:ln>
                <a:solidFill>
                  <a:schemeClr val="accent5"/>
                </a:solidFill>
              </a:defRPr>
            </a:lvl1pPr>
          </a:lstStyle>
          <a:p>
            <a:r>
              <a:rPr lang="en-US"/>
              <a:t>Section Title Here</a:t>
            </a:r>
          </a:p>
        </p:txBody>
      </p:sp>
    </p:spTree>
    <p:extLst>
      <p:ext uri="{BB962C8B-B14F-4D97-AF65-F5344CB8AC3E}">
        <p14:creationId xmlns:p14="http://schemas.microsoft.com/office/powerpoint/2010/main" val="6216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Section Header Light">
    <p:spTree>
      <p:nvGrpSpPr>
        <p:cNvPr id="1" name=""/>
        <p:cNvGrpSpPr/>
        <p:nvPr/>
      </p:nvGrpSpPr>
      <p:grpSpPr>
        <a:xfrm>
          <a:off x="0" y="0"/>
          <a:ext cx="0" cy="0"/>
          <a:chOff x="0" y="0"/>
          <a:chExt cx="0" cy="0"/>
        </a:xfrm>
      </p:grpSpPr>
      <p:pic>
        <p:nvPicPr>
          <p:cNvPr id="7" name="Picture 6"/>
          <p:cNvPicPr>
            <a:picLocks/>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userDrawn="1">
            <p:ph type="title" hasCustomPrompt="1"/>
          </p:nvPr>
        </p:nvSpPr>
        <p:spPr>
          <a:xfrm>
            <a:off x="1016000" y="2219845"/>
            <a:ext cx="10160000" cy="2418313"/>
          </a:xfrm>
        </p:spPr>
        <p:txBody>
          <a:bodyPr anchor="ctr"/>
          <a:lstStyle>
            <a:lvl1pPr algn="r">
              <a:defRPr sz="4251">
                <a:ln w="3175">
                  <a:solidFill>
                    <a:srgbClr val="92D050">
                      <a:alpha val="66000"/>
                    </a:srgbClr>
                  </a:solidFill>
                </a:ln>
                <a:solidFill>
                  <a:schemeClr val="accent5"/>
                </a:solidFill>
              </a:defRPr>
            </a:lvl1pPr>
          </a:lstStyle>
          <a:p>
            <a:r>
              <a:rPr lang="en-US"/>
              <a:t>Section Title Here</a:t>
            </a:r>
          </a:p>
        </p:txBody>
      </p:sp>
    </p:spTree>
    <p:extLst>
      <p:ext uri="{BB962C8B-B14F-4D97-AF65-F5344CB8AC3E}">
        <p14:creationId xmlns:p14="http://schemas.microsoft.com/office/powerpoint/2010/main" val="30369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Ligh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1"/>
            <a:ext cx="12191999" cy="6858001"/>
          </a:xfrm>
          <a:prstGeom prst="rect">
            <a:avLst/>
          </a:prstGeom>
        </p:spPr>
      </p:pic>
      <p:sp>
        <p:nvSpPr>
          <p:cNvPr id="2" name="Title 1"/>
          <p:cNvSpPr>
            <a:spLocks noGrp="1"/>
          </p:cNvSpPr>
          <p:nvPr>
            <p:ph type="title" hasCustomPrompt="1"/>
          </p:nvPr>
        </p:nvSpPr>
        <p:spPr>
          <a:xfrm>
            <a:off x="1016000" y="2219845"/>
            <a:ext cx="10160000" cy="2418313"/>
          </a:xfrm>
          <a:ln>
            <a:noFill/>
          </a:ln>
        </p:spPr>
        <p:txBody>
          <a:bodyPr anchor="ctr"/>
          <a:lstStyle>
            <a:lvl1pPr algn="r">
              <a:defRPr sz="4251">
                <a:ln w="3175">
                  <a:solidFill>
                    <a:srgbClr val="02D35F">
                      <a:alpha val="40000"/>
                    </a:srgbClr>
                  </a:solidFill>
                </a:ln>
                <a:solidFill>
                  <a:schemeClr val="accent5"/>
                </a:solidFill>
              </a:defRPr>
            </a:lvl1pPr>
          </a:lstStyle>
          <a:p>
            <a:r>
              <a:rPr lang="en-US"/>
              <a:t>Section Title Here</a:t>
            </a:r>
          </a:p>
        </p:txBody>
      </p:sp>
    </p:spTree>
    <p:extLst>
      <p:ext uri="{BB962C8B-B14F-4D97-AF65-F5344CB8AC3E}">
        <p14:creationId xmlns:p14="http://schemas.microsoft.com/office/powerpoint/2010/main" val="6062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42510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Brigh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2"/>
            <a:ext cx="12192000" cy="6892119"/>
          </a:xfrm>
          <a:prstGeom prst="rect">
            <a:avLst/>
          </a:prstGeom>
        </p:spPr>
      </p:pic>
      <p:sp>
        <p:nvSpPr>
          <p:cNvPr id="2" name="Title 1"/>
          <p:cNvSpPr>
            <a:spLocks noGrp="1"/>
          </p:cNvSpPr>
          <p:nvPr>
            <p:ph type="title" hasCustomPrompt="1"/>
          </p:nvPr>
        </p:nvSpPr>
        <p:spPr>
          <a:xfrm>
            <a:off x="1016000" y="2219845"/>
            <a:ext cx="10160000" cy="2418313"/>
          </a:xfrm>
        </p:spPr>
        <p:txBody>
          <a:bodyPr anchor="ctr"/>
          <a:lstStyle>
            <a:lvl1pPr algn="r">
              <a:defRPr sz="4251">
                <a:ln w="3175">
                  <a:solidFill>
                    <a:schemeClr val="accent5">
                      <a:alpha val="40000"/>
                    </a:schemeClr>
                  </a:solidFill>
                </a:ln>
                <a:solidFill>
                  <a:schemeClr val="accent6"/>
                </a:solidFill>
              </a:defRPr>
            </a:lvl1pPr>
          </a:lstStyle>
          <a:p>
            <a:r>
              <a:rPr lang="en-US"/>
              <a:t>Section Title Here</a:t>
            </a:r>
          </a:p>
        </p:txBody>
      </p:sp>
    </p:spTree>
    <p:extLst>
      <p:ext uri="{BB962C8B-B14F-4D97-AF65-F5344CB8AC3E}">
        <p14:creationId xmlns:p14="http://schemas.microsoft.com/office/powerpoint/2010/main" val="22873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Tree>
    <p:extLst>
      <p:ext uri="{BB962C8B-B14F-4D97-AF65-F5344CB8AC3E}">
        <p14:creationId xmlns:p14="http://schemas.microsoft.com/office/powerpoint/2010/main" val="250363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Content-PhotoBackground">
    <p:spTree>
      <p:nvGrpSpPr>
        <p:cNvPr id="1" name=""/>
        <p:cNvGrpSpPr/>
        <p:nvPr/>
      </p:nvGrpSpPr>
      <p:grpSpPr>
        <a:xfrm>
          <a:off x="0" y="0"/>
          <a:ext cx="0" cy="0"/>
          <a:chOff x="0" y="0"/>
          <a:chExt cx="0" cy="0"/>
        </a:xfrm>
      </p:grpSpPr>
      <p:sp>
        <p:nvSpPr>
          <p:cNvPr id="10" name="Picture Placeholder 7"/>
          <p:cNvSpPr>
            <a:spLocks noGrp="1"/>
          </p:cNvSpPr>
          <p:nvPr>
            <p:ph type="pic" sz="quarter" idx="14" hasCustomPrompt="1"/>
          </p:nvPr>
        </p:nvSpPr>
        <p:spPr>
          <a:xfrm>
            <a:off x="319178" y="0"/>
            <a:ext cx="11872823" cy="6858000"/>
          </a:xfrm>
        </p:spPr>
        <p:txBody>
          <a:bodyPr/>
          <a:lstStyle>
            <a:lvl1pPr algn="ctr">
              <a:defRPr baseline="0"/>
            </a:lvl1pPr>
          </a:lstStyle>
          <a:p>
            <a:r>
              <a:rPr lang="en-US"/>
              <a:t>Click icon to add image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66192" y="1627633"/>
            <a:ext cx="10187608" cy="1653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Tree>
    <p:extLst>
      <p:ext uri="{BB962C8B-B14F-4D97-AF65-F5344CB8AC3E}">
        <p14:creationId xmlns:p14="http://schemas.microsoft.com/office/powerpoint/2010/main" val="19178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4"/>
            <a:ext cx="10187608" cy="4377775"/>
          </a:xfrm>
        </p:spPr>
        <p:txBody>
          <a:bodyPr/>
          <a:lstStyle>
            <a:lvl1pPr marL="173034" indent="-173034">
              <a:buFont typeface="Arial" panose="020B0604020202020204" pitchFamily="34" charset="0"/>
              <a:buChar char="•"/>
              <a:defRPr sz="1700" b="0"/>
            </a:lvl1pPr>
            <a:lvl2pPr marL="457189" indent="-112711">
              <a:buFont typeface="Arial" panose="020B0604020202020204" pitchFamily="34" charset="0"/>
              <a:buChar char="-"/>
              <a:defRPr sz="1400" b="0"/>
            </a:lvl2pPr>
            <a:lvl3pPr marL="630223" indent="-60324">
              <a:defRPr sz="1200"/>
            </a:lvl3pPr>
            <a:lvl4pPr marL="741344" indent="-112711">
              <a:defRPr sz="1000"/>
            </a:lvl4pPr>
            <a:lvl5pPr marL="854053" indent="-112711">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1166286" y="1231763"/>
            <a:ext cx="10187516"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7" name="Date Placeholder 6"/>
          <p:cNvSpPr>
            <a:spLocks noGrp="1"/>
          </p:cNvSpPr>
          <p:nvPr>
            <p:ph type="dt" sz="half" idx="14"/>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8" name="Footer Placeholder 7"/>
          <p:cNvSpPr>
            <a:spLocks noGrp="1"/>
          </p:cNvSpPr>
          <p:nvPr>
            <p:ph type="ftr" sz="quarter" idx="15"/>
          </p:nvPr>
        </p:nvSpPr>
        <p:spPr/>
        <p:txBody>
          <a:bodyPr/>
          <a:lstStyle/>
          <a:p>
            <a:endParaRPr lang="en-US">
              <a:solidFill>
                <a:srgbClr val="0D2C40"/>
              </a:solidFill>
            </a:endParaRPr>
          </a:p>
        </p:txBody>
      </p:sp>
    </p:spTree>
    <p:extLst>
      <p:ext uri="{BB962C8B-B14F-4D97-AF65-F5344CB8AC3E}">
        <p14:creationId xmlns:p14="http://schemas.microsoft.com/office/powerpoint/2010/main" val="17994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Subtitle-PhotoBackground">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23491" y="-6773"/>
            <a:ext cx="11868509" cy="6876288"/>
          </a:xfrm>
        </p:spPr>
        <p:txBody>
          <a:bodyPr/>
          <a:lstStyle>
            <a:lvl1pPr algn="ctr">
              <a:defRPr baseline="0"/>
            </a:lvl1pPr>
          </a:lstStyle>
          <a:p>
            <a:r>
              <a:rPr lang="en-US"/>
              <a:t>Click icon to add image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4"/>
            <a:ext cx="10187608" cy="1409148"/>
          </a:xfrm>
        </p:spPr>
        <p:txBody>
          <a:bodyPr/>
          <a:lstStyle>
            <a:lvl1pPr marL="173034" indent="-173034">
              <a:buFont typeface="Arial" panose="020B0604020202020204" pitchFamily="34" charset="0"/>
              <a:buChar char="•"/>
              <a:defRPr sz="1700" b="0"/>
            </a:lvl1pPr>
            <a:lvl2pPr marL="457189" indent="-112711">
              <a:buFont typeface="Arial" panose="020B0604020202020204" pitchFamily="34" charset="0"/>
              <a:buChar char="-"/>
              <a:defRPr sz="1400" b="0"/>
            </a:lvl2pPr>
            <a:lvl3pPr marL="630223" indent="-60324">
              <a:defRPr sz="1200"/>
            </a:lvl3pPr>
            <a:lvl4pPr marL="741344" indent="-112711">
              <a:defRPr sz="1000"/>
            </a:lvl4pPr>
            <a:lvl5pPr marL="854053" indent="-112711">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1166286" y="1231763"/>
            <a:ext cx="10187516"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7" name="Date Placeholder 6"/>
          <p:cNvSpPr>
            <a:spLocks noGrp="1"/>
          </p:cNvSpPr>
          <p:nvPr>
            <p:ph type="dt" sz="half" idx="15"/>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10" name="Footer Placeholder 9"/>
          <p:cNvSpPr>
            <a:spLocks noGrp="1"/>
          </p:cNvSpPr>
          <p:nvPr>
            <p:ph type="ftr" sz="quarter" idx="16"/>
          </p:nvPr>
        </p:nvSpPr>
        <p:spPr/>
        <p:txBody>
          <a:bodyPr/>
          <a:lstStyle/>
          <a:p>
            <a:endParaRPr lang="en-US">
              <a:solidFill>
                <a:srgbClr val="0D2C40"/>
              </a:solidFill>
            </a:endParaRPr>
          </a:p>
        </p:txBody>
      </p:sp>
    </p:spTree>
    <p:extLst>
      <p:ext uri="{BB962C8B-B14F-4D97-AF65-F5344CB8AC3E}">
        <p14:creationId xmlns:p14="http://schemas.microsoft.com/office/powerpoint/2010/main" val="23063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2" y="1842054"/>
            <a:ext cx="4920973" cy="4377775"/>
          </a:xfrm>
        </p:spPr>
        <p:txBody>
          <a:bodyPr/>
          <a:lstStyle>
            <a:lvl1pPr marL="173034" indent="-173034">
              <a:buFont typeface="Arial" panose="020B0604020202020204" pitchFamily="34" charset="0"/>
              <a:buChar char="•"/>
              <a:defRPr sz="1700" b="0"/>
            </a:lvl1pPr>
            <a:lvl2pPr marL="457189" indent="-112711">
              <a:buFont typeface="Arial" panose="020B0604020202020204" pitchFamily="34" charset="0"/>
              <a:buChar char="-"/>
              <a:defRPr sz="1400" b="0"/>
            </a:lvl2pPr>
            <a:lvl3pPr marL="630223" indent="-60324">
              <a:defRPr sz="1200"/>
            </a:lvl3pPr>
            <a:lvl4pPr marL="741344" indent="-112711">
              <a:defRPr sz="1000"/>
            </a:lvl4pPr>
            <a:lvl5pPr marL="854053" indent="-112711">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6" y="1231763"/>
            <a:ext cx="4920929"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Subhead</a:t>
            </a:r>
          </a:p>
        </p:txBody>
      </p:sp>
      <p:sp>
        <p:nvSpPr>
          <p:cNvPr id="10" name="Content Placeholder 2"/>
          <p:cNvSpPr>
            <a:spLocks noGrp="1"/>
          </p:cNvSpPr>
          <p:nvPr>
            <p:ph idx="14" hasCustomPrompt="1"/>
          </p:nvPr>
        </p:nvSpPr>
        <p:spPr>
          <a:xfrm>
            <a:off x="6256083" y="1843018"/>
            <a:ext cx="4925568" cy="4377775"/>
          </a:xfrm>
        </p:spPr>
        <p:txBody>
          <a:bodyPr/>
          <a:lstStyle>
            <a:lvl1pPr marL="173034" indent="-173034">
              <a:buFont typeface="Arial" panose="020B0604020202020204" pitchFamily="34" charset="0"/>
              <a:buChar char="•"/>
              <a:defRPr sz="1700" b="0"/>
            </a:lvl1pPr>
            <a:lvl2pPr marL="457189" indent="-112711">
              <a:buFont typeface="Arial" panose="020B0604020202020204" pitchFamily="34" charset="0"/>
              <a:buChar char="-"/>
              <a:defRPr sz="1400" b="0"/>
            </a:lvl2pPr>
            <a:lvl3pPr marL="630223" indent="-60324">
              <a:defRPr sz="1200"/>
            </a:lvl3pPr>
            <a:lvl4pPr marL="741344" indent="-112711">
              <a:defRPr sz="1000"/>
            </a:lvl4pPr>
            <a:lvl5pPr marL="854053" indent="-112711">
              <a:defRPr sz="1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hasCustomPrompt="1"/>
          </p:nvPr>
        </p:nvSpPr>
        <p:spPr>
          <a:xfrm>
            <a:off x="6256175" y="1232727"/>
            <a:ext cx="4925568"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Subhead</a:t>
            </a:r>
          </a:p>
        </p:txBody>
      </p:sp>
      <p:sp>
        <p:nvSpPr>
          <p:cNvPr id="7" name="Date Placeholder 6"/>
          <p:cNvSpPr>
            <a:spLocks noGrp="1"/>
          </p:cNvSpPr>
          <p:nvPr>
            <p:ph type="dt" sz="half" idx="16"/>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Tree>
    <p:extLst>
      <p:ext uri="{BB962C8B-B14F-4D97-AF65-F5344CB8AC3E}">
        <p14:creationId xmlns:p14="http://schemas.microsoft.com/office/powerpoint/2010/main" val="266713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3" y="1842054"/>
            <a:ext cx="3260035" cy="4377775"/>
          </a:xfrm>
        </p:spPr>
        <p:txBody>
          <a:bodyPr/>
          <a:lstStyle>
            <a:lvl1pPr marL="0" indent="0">
              <a:buFont typeface="Arial" panose="020B0604020202020204" pitchFamily="34" charset="0"/>
              <a:buNone/>
              <a:defRPr sz="1700" b="0"/>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66287" y="1231763"/>
            <a:ext cx="3260005"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1 Sub</a:t>
            </a:r>
          </a:p>
        </p:txBody>
      </p:sp>
      <p:sp>
        <p:nvSpPr>
          <p:cNvPr id="12" name="Content Placeholder 2"/>
          <p:cNvSpPr>
            <a:spLocks noGrp="1"/>
          </p:cNvSpPr>
          <p:nvPr>
            <p:ph idx="14" hasCustomPrompt="1"/>
          </p:nvPr>
        </p:nvSpPr>
        <p:spPr>
          <a:xfrm>
            <a:off x="4532245" y="1835429"/>
            <a:ext cx="3260035" cy="4377775"/>
          </a:xfrm>
        </p:spPr>
        <p:txBody>
          <a:bodyPr/>
          <a:lstStyle>
            <a:lvl1pPr marL="0" indent="0">
              <a:buFont typeface="Arial" panose="020B0604020202020204" pitchFamily="34" charset="0"/>
              <a:buNone/>
              <a:defRPr sz="1700" b="0"/>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hasCustomPrompt="1"/>
          </p:nvPr>
        </p:nvSpPr>
        <p:spPr>
          <a:xfrm>
            <a:off x="4532340" y="1225138"/>
            <a:ext cx="3260005"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2 Sub</a:t>
            </a:r>
          </a:p>
        </p:txBody>
      </p:sp>
      <p:sp>
        <p:nvSpPr>
          <p:cNvPr id="14" name="Content Placeholder 2"/>
          <p:cNvSpPr>
            <a:spLocks noGrp="1"/>
          </p:cNvSpPr>
          <p:nvPr>
            <p:ph idx="16" hasCustomPrompt="1"/>
          </p:nvPr>
        </p:nvSpPr>
        <p:spPr>
          <a:xfrm>
            <a:off x="7898300" y="1836393"/>
            <a:ext cx="3260035" cy="4377775"/>
          </a:xfrm>
        </p:spPr>
        <p:txBody>
          <a:bodyPr/>
          <a:lstStyle>
            <a:lvl1pPr marL="0" indent="0">
              <a:buFont typeface="Arial" panose="020B0604020202020204" pitchFamily="34" charset="0"/>
              <a:buNone/>
              <a:defRPr sz="1700" b="0"/>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First level bullet</a:t>
            </a:r>
          </a:p>
          <a:p>
            <a:pPr lvl="1"/>
            <a:r>
              <a:rPr lang="en-US"/>
              <a:t>Second level</a:t>
            </a:r>
          </a:p>
          <a:p>
            <a:pPr lvl="2"/>
            <a:r>
              <a:rPr lang="en-US"/>
              <a:t>Third level</a:t>
            </a:r>
          </a:p>
          <a:p>
            <a:pPr lvl="3"/>
            <a:r>
              <a:rPr lang="en-US"/>
              <a:t>Fourth level</a:t>
            </a:r>
          </a:p>
          <a:p>
            <a:pPr lvl="4"/>
            <a:r>
              <a:rPr lang="en-US"/>
              <a:t>Fifth level</a:t>
            </a:r>
          </a:p>
        </p:txBody>
      </p:sp>
      <p:sp>
        <p:nvSpPr>
          <p:cNvPr id="15" name="Text Placeholder 8"/>
          <p:cNvSpPr>
            <a:spLocks noGrp="1"/>
          </p:cNvSpPr>
          <p:nvPr>
            <p:ph type="body" sz="quarter" idx="17" hasCustomPrompt="1"/>
          </p:nvPr>
        </p:nvSpPr>
        <p:spPr>
          <a:xfrm>
            <a:off x="7898392" y="1226102"/>
            <a:ext cx="3260005" cy="438151"/>
          </a:xfrm>
        </p:spPr>
        <p:txBody>
          <a:bodyPr anchor="ctr"/>
          <a:lstStyle>
            <a:lvl1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Column 3 Sub</a:t>
            </a:r>
          </a:p>
        </p:txBody>
      </p:sp>
      <p:sp>
        <p:nvSpPr>
          <p:cNvPr id="7" name="Date Placeholder 6"/>
          <p:cNvSpPr>
            <a:spLocks noGrp="1"/>
          </p:cNvSpPr>
          <p:nvPr>
            <p:ph type="dt" sz="half" idx="18"/>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8" name="Footer Placeholder 7"/>
          <p:cNvSpPr>
            <a:spLocks noGrp="1"/>
          </p:cNvSpPr>
          <p:nvPr>
            <p:ph type="ftr" sz="quarter" idx="19"/>
          </p:nvPr>
        </p:nvSpPr>
        <p:spPr/>
        <p:txBody>
          <a:bodyPr/>
          <a:lstStyle/>
          <a:p>
            <a:endParaRPr lang="en-US">
              <a:solidFill>
                <a:srgbClr val="0D2C40"/>
              </a:solidFill>
            </a:endParaRPr>
          </a:p>
        </p:txBody>
      </p:sp>
    </p:spTree>
    <p:extLst>
      <p:ext uri="{BB962C8B-B14F-4D97-AF65-F5344CB8AC3E}">
        <p14:creationId xmlns:p14="http://schemas.microsoft.com/office/powerpoint/2010/main" val="146237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166194"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1 Sub</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3" hasCustomPrompt="1"/>
          </p:nvPr>
        </p:nvSpPr>
        <p:spPr>
          <a:xfrm>
            <a:off x="3698830"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2 Sub</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4" hasCustomPrompt="1"/>
          </p:nvPr>
        </p:nvSpPr>
        <p:spPr>
          <a:xfrm>
            <a:off x="6231466"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3 Sub</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5" hasCustomPrompt="1"/>
          </p:nvPr>
        </p:nvSpPr>
        <p:spPr>
          <a:xfrm>
            <a:off x="8764104" y="1278836"/>
            <a:ext cx="2341217" cy="4940992"/>
          </a:xfrm>
        </p:spPr>
        <p:txBody>
          <a:bodyPr/>
          <a:lstStyle>
            <a:lvl1pPr marL="0" indent="0">
              <a:buFont typeface="Arial" panose="020B0604020202020204" pitchFamily="34" charset="0"/>
              <a:buNone/>
              <a:defRPr sz="1651" b="1"/>
            </a:lvl1pPr>
            <a:lvl2pPr marL="0" indent="0">
              <a:buFont typeface="Arial" panose="020B0604020202020204" pitchFamily="34" charset="0"/>
              <a:buNone/>
              <a:defRPr sz="1400" b="0"/>
            </a:lvl2pPr>
            <a:lvl3pPr marL="0" indent="0">
              <a:buNone/>
              <a:defRPr sz="1200"/>
            </a:lvl3pPr>
            <a:lvl4pPr marL="0" indent="0">
              <a:buNone/>
              <a:defRPr sz="1000"/>
            </a:lvl4pPr>
            <a:lvl5pPr marL="0" indent="0">
              <a:buNone/>
              <a:defRPr sz="1000"/>
            </a:lvl5pPr>
          </a:lstStyle>
          <a:p>
            <a:pPr lvl="0"/>
            <a:r>
              <a:rPr lang="en-US"/>
              <a:t>Column 4 Sub</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6"/>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8" name="Footer Placeholder 7"/>
          <p:cNvSpPr>
            <a:spLocks noGrp="1"/>
          </p:cNvSpPr>
          <p:nvPr>
            <p:ph type="ftr" sz="quarter" idx="17"/>
          </p:nvPr>
        </p:nvSpPr>
        <p:spPr/>
        <p:txBody>
          <a:bodyPr/>
          <a:lstStyle/>
          <a:p>
            <a:endParaRPr lang="en-US">
              <a:solidFill>
                <a:srgbClr val="0D2C40"/>
              </a:solidFill>
            </a:endParaRPr>
          </a:p>
        </p:txBody>
      </p:sp>
    </p:spTree>
    <p:extLst>
      <p:ext uri="{BB962C8B-B14F-4D97-AF65-F5344CB8AC3E}">
        <p14:creationId xmlns:p14="http://schemas.microsoft.com/office/powerpoint/2010/main" val="199644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1166286" y="1258958"/>
            <a:ext cx="10187516" cy="1080052"/>
          </a:xfrm>
        </p:spPr>
        <p:txBody>
          <a:bodyPr anchor="t"/>
          <a:lstStyle>
            <a:lvl1pPr marL="0" indent="0">
              <a:spcBef>
                <a:spcPts val="0"/>
              </a:spcBef>
              <a:defRPr lang="en-US" sz="2000" b="1" kern="1200" baseline="0" smtClean="0">
                <a:solidFill>
                  <a:schemeClr val="accent1"/>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0" name="Content Placeholder 2"/>
          <p:cNvSpPr>
            <a:spLocks noGrp="1"/>
          </p:cNvSpPr>
          <p:nvPr>
            <p:ph idx="1"/>
          </p:nvPr>
        </p:nvSpPr>
        <p:spPr>
          <a:xfrm>
            <a:off x="1166192" y="2623933"/>
            <a:ext cx="10187608" cy="3595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4"/>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7" name="Footer Placeholder 6"/>
          <p:cNvSpPr>
            <a:spLocks noGrp="1"/>
          </p:cNvSpPr>
          <p:nvPr>
            <p:ph type="ftr" sz="quarter" idx="15"/>
          </p:nvPr>
        </p:nvSpPr>
        <p:spPr/>
        <p:txBody>
          <a:bodyPr/>
          <a:lstStyle/>
          <a:p>
            <a:endParaRPr lang="en-US">
              <a:solidFill>
                <a:srgbClr val="0D2C40"/>
              </a:solidFill>
            </a:endParaRPr>
          </a:p>
        </p:txBody>
      </p:sp>
    </p:spTree>
    <p:extLst>
      <p:ext uri="{BB962C8B-B14F-4D97-AF65-F5344CB8AC3E}">
        <p14:creationId xmlns:p14="http://schemas.microsoft.com/office/powerpoint/2010/main" val="100682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3701773" y="579808"/>
            <a:ext cx="7643192" cy="521891"/>
          </a:xfrm>
        </p:spPr>
        <p:txBody>
          <a:bodyPr/>
          <a:lstStyle>
            <a:lvl1pPr>
              <a:defRPr>
                <a:solidFill>
                  <a:schemeClr val="accent1"/>
                </a:solidFill>
              </a:defRPr>
            </a:lvl1pPr>
          </a:lstStyle>
          <a:p>
            <a:r>
              <a:rPr lang="en-US"/>
              <a:t>Click to edit Master title style</a:t>
            </a:r>
          </a:p>
        </p:txBody>
      </p:sp>
      <p:sp>
        <p:nvSpPr>
          <p:cNvPr id="9" name="Text Placeholder 8"/>
          <p:cNvSpPr>
            <a:spLocks noGrp="1"/>
          </p:cNvSpPr>
          <p:nvPr>
            <p:ph type="body" sz="quarter" idx="13"/>
          </p:nvPr>
        </p:nvSpPr>
        <p:spPr>
          <a:xfrm>
            <a:off x="3710681" y="1239079"/>
            <a:ext cx="7643121" cy="726800"/>
          </a:xfrm>
        </p:spPr>
        <p:txBody>
          <a:bodyPr anchor="t"/>
          <a:lstStyle>
            <a:lvl1pPr marL="0" indent="0">
              <a:spcBef>
                <a:spcPts val="0"/>
              </a:spcBef>
              <a:defRPr lang="en-US" sz="1800" b="0" kern="1200" baseline="0" smtClean="0">
                <a:solidFill>
                  <a:schemeClr val="accent1"/>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0" name="Content Placeholder 2"/>
          <p:cNvSpPr>
            <a:spLocks noGrp="1"/>
          </p:cNvSpPr>
          <p:nvPr>
            <p:ph idx="1"/>
          </p:nvPr>
        </p:nvSpPr>
        <p:spPr>
          <a:xfrm>
            <a:off x="3710610" y="2060714"/>
            <a:ext cx="7643191" cy="4172367"/>
          </a:xfrm>
        </p:spPr>
        <p:txBody>
          <a:bodyPr/>
          <a:lstStyle>
            <a:lvl1pPr>
              <a:spcBef>
                <a:spcPts val="0"/>
              </a:spcBef>
              <a:spcAft>
                <a:spcPts val="2400"/>
              </a:spcAft>
              <a:defRPr/>
            </a:lvl1pPr>
            <a:lvl2pPr marL="0" indent="0">
              <a:buNone/>
              <a:defRPr b="1">
                <a:solidFill>
                  <a:schemeClr val="accent1"/>
                </a:solidFill>
              </a:defRPr>
            </a:lvl2pPr>
            <a:lvl3pPr marL="0" indent="0">
              <a:spcBef>
                <a:spcPts val="0"/>
              </a:spcBef>
              <a:buNone/>
              <a:defRPr sz="1400"/>
            </a:lvl3pPr>
            <a:lvl4pPr marL="0" indent="0">
              <a:spcBef>
                <a:spcPts val="0"/>
              </a:spcBef>
              <a:buNone/>
              <a:defRPr sz="1200"/>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4"/>
          </p:nvPr>
        </p:nvSpPr>
        <p:spPr>
          <a:xfrm>
            <a:off x="1166192" y="1835427"/>
            <a:ext cx="2146853" cy="4397655"/>
          </a:xfrm>
        </p:spPr>
        <p:txBody>
          <a:bodyPr/>
          <a:lstStyle>
            <a:lvl1pPr>
              <a:lnSpc>
                <a:spcPts val="1400"/>
              </a:lnSpc>
              <a:spcBef>
                <a:spcPts val="0"/>
              </a:spcBef>
              <a:spcAft>
                <a:spcPts val="0"/>
              </a:spcAft>
              <a:defRPr sz="1151">
                <a:solidFill>
                  <a:schemeClr val="accent1"/>
                </a:solidFill>
              </a:defRPr>
            </a:lvl1pPr>
            <a:lvl2pPr marL="0" indent="0">
              <a:lnSpc>
                <a:spcPts val="1400"/>
              </a:lnSpc>
              <a:spcBef>
                <a:spcPts val="0"/>
              </a:spcBef>
              <a:buFont typeface="Arial" panose="020B0604020202020204" pitchFamily="34" charset="0"/>
              <a:buNone/>
              <a:defRPr sz="1151"/>
            </a:lvl2pPr>
            <a:lvl3pPr marL="0" indent="0">
              <a:lnSpc>
                <a:spcPts val="1400"/>
              </a:lnSpc>
              <a:spcBef>
                <a:spcPts val="0"/>
              </a:spcBef>
              <a:buNone/>
              <a:defRPr sz="1151"/>
            </a:lvl3pPr>
            <a:lvl4pPr marL="0" indent="0">
              <a:lnSpc>
                <a:spcPts val="1400"/>
              </a:lnSpc>
              <a:spcBef>
                <a:spcPts val="0"/>
              </a:spcBef>
              <a:buNone/>
              <a:defRPr sz="1151"/>
            </a:lvl4pPr>
            <a:lvl5pPr marL="0" indent="0">
              <a:lnSpc>
                <a:spcPts val="1400"/>
              </a:lnSpc>
              <a:spcBef>
                <a:spcPts val="0"/>
              </a:spcBef>
              <a:buNone/>
              <a:defRPr sz="11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0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86413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7" name="Footer Placeholder 6"/>
          <p:cNvSpPr>
            <a:spLocks noGrp="1"/>
          </p:cNvSpPr>
          <p:nvPr>
            <p:ph type="ftr" sz="quarter" idx="11"/>
          </p:nvPr>
        </p:nvSpPr>
        <p:spPr/>
        <p:txBody>
          <a:bodyPr/>
          <a:lstStyle/>
          <a:p>
            <a:endParaRPr lang="en-US">
              <a:solidFill>
                <a:srgbClr val="0D2C40"/>
              </a:solidFill>
            </a:endParaRPr>
          </a:p>
        </p:txBody>
      </p:sp>
    </p:spTree>
    <p:extLst>
      <p:ext uri="{BB962C8B-B14F-4D97-AF65-F5344CB8AC3E}">
        <p14:creationId xmlns:p14="http://schemas.microsoft.com/office/powerpoint/2010/main" val="21315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PhotoBackground">
    <p:spTree>
      <p:nvGrpSpPr>
        <p:cNvPr id="1" name=""/>
        <p:cNvGrpSpPr/>
        <p:nvPr/>
      </p:nvGrpSpPr>
      <p:grpSpPr>
        <a:xfrm>
          <a:off x="0" y="0"/>
          <a:ext cx="0" cy="0"/>
          <a:chOff x="0" y="0"/>
          <a:chExt cx="0" cy="0"/>
        </a:xfrm>
      </p:grpSpPr>
      <p:sp>
        <p:nvSpPr>
          <p:cNvPr id="9" name="Picture Placeholder 7"/>
          <p:cNvSpPr>
            <a:spLocks noGrp="1"/>
          </p:cNvSpPr>
          <p:nvPr>
            <p:ph type="pic" sz="quarter" idx="14" hasCustomPrompt="1"/>
          </p:nvPr>
        </p:nvSpPr>
        <p:spPr>
          <a:xfrm>
            <a:off x="323491" y="-6773"/>
            <a:ext cx="11868508" cy="6876288"/>
          </a:xfrm>
        </p:spPr>
        <p:txBody>
          <a:bodyPr/>
          <a:lstStyle>
            <a:lvl1pPr algn="ctr">
              <a:defRPr baseline="0"/>
            </a:lvl1pPr>
          </a:lstStyle>
          <a:p>
            <a:r>
              <a:rPr lang="en-US"/>
              <a:t>Click icon to add image</a:t>
            </a:r>
          </a:p>
        </p:txBody>
      </p:sp>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7" name="Footer Placeholder 6"/>
          <p:cNvSpPr>
            <a:spLocks noGrp="1"/>
          </p:cNvSpPr>
          <p:nvPr>
            <p:ph type="ftr" sz="quarter" idx="11"/>
          </p:nvPr>
        </p:nvSpPr>
        <p:spPr/>
        <p:txBody>
          <a:bodyPr/>
          <a:lstStyle/>
          <a:p>
            <a:endParaRPr lang="en-US">
              <a:solidFill>
                <a:srgbClr val="0D2C40"/>
              </a:solidFill>
            </a:endParaRPr>
          </a:p>
        </p:txBody>
      </p:sp>
      <p:sp>
        <p:nvSpPr>
          <p:cNvPr id="10"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pPr defTabSz="609585" eaLnBrk="0" fontAlgn="base" hangingPunct="0">
              <a:spcBef>
                <a:spcPct val="0"/>
              </a:spcBef>
              <a:spcAft>
                <a:spcPct val="0"/>
              </a:spcAft>
            </a:pPr>
            <a:fld id="{B1AC83B0-B844-44F1-B4BE-92A8C14C00CC}" type="slidenum">
              <a:rPr lang="en-US" smtClean="0">
                <a:solidFill>
                  <a:prstClr val="white"/>
                </a:solidFill>
                <a:ea typeface="Microsoft YaHei" panose="020B0503020204020204" pitchFamily="34" charset="-122"/>
              </a:rPr>
              <a:pPr defTabSz="609585" eaLnBrk="0" fontAlgn="base" hangingPunct="0">
                <a:spcBef>
                  <a:spcPct val="0"/>
                </a:spcBef>
                <a:spcAft>
                  <a:spcPct val="0"/>
                </a:spcAft>
              </a:pPr>
              <a:t>‹#›</a:t>
            </a:fld>
            <a:endParaRPr lang="en-US">
              <a:solidFill>
                <a:prstClr val="white"/>
              </a:solidFill>
              <a:ea typeface="Microsoft YaHei" panose="020B0503020204020204" pitchFamily="34" charset="-122"/>
            </a:endParaRPr>
          </a:p>
        </p:txBody>
      </p:sp>
    </p:spTree>
    <p:extLst>
      <p:ext uri="{BB962C8B-B14F-4D97-AF65-F5344CB8AC3E}">
        <p14:creationId xmlns:p14="http://schemas.microsoft.com/office/powerpoint/2010/main" val="111617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Logo Grid">
    <p:spTree>
      <p:nvGrpSpPr>
        <p:cNvPr id="1" name=""/>
        <p:cNvGrpSpPr/>
        <p:nvPr/>
      </p:nvGrpSpPr>
      <p:grpSpPr>
        <a:xfrm>
          <a:off x="0" y="0"/>
          <a:ext cx="0" cy="0"/>
          <a:chOff x="0" y="0"/>
          <a:chExt cx="0" cy="0"/>
        </a:xfrm>
      </p:grpSpPr>
      <p:sp>
        <p:nvSpPr>
          <p:cNvPr id="2" name="Title 1"/>
          <p:cNvSpPr>
            <a:spLocks noGrp="1"/>
          </p:cNvSpPr>
          <p:nvPr>
            <p:ph type="title"/>
          </p:nvPr>
        </p:nvSpPr>
        <p:spPr>
          <a:xfrm>
            <a:off x="1166194" y="573035"/>
            <a:ext cx="4297057" cy="2050560"/>
          </a:xfrm>
        </p:spPr>
        <p:txBody>
          <a:bodyPr/>
          <a:lstStyle/>
          <a:p>
            <a:r>
              <a:rPr lang="en-US"/>
              <a:t>Click to edit Master title style</a:t>
            </a:r>
          </a:p>
        </p:txBody>
      </p:sp>
      <p:sp>
        <p:nvSpPr>
          <p:cNvPr id="6" name="Date Placeholder 5"/>
          <p:cNvSpPr>
            <a:spLocks noGrp="1"/>
          </p:cNvSpPr>
          <p:nvPr>
            <p:ph type="dt" sz="half" idx="10"/>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7" name="Footer Placeholder 6"/>
          <p:cNvSpPr>
            <a:spLocks noGrp="1"/>
          </p:cNvSpPr>
          <p:nvPr>
            <p:ph type="ftr" sz="quarter" idx="11"/>
          </p:nvPr>
        </p:nvSpPr>
        <p:spPr/>
        <p:txBody>
          <a:bodyPr/>
          <a:lstStyle/>
          <a:p>
            <a:endParaRPr lang="en-US">
              <a:solidFill>
                <a:srgbClr val="0D2C40"/>
              </a:solidFill>
            </a:endParaRPr>
          </a:p>
        </p:txBody>
      </p:sp>
      <p:sp>
        <p:nvSpPr>
          <p:cNvPr id="9"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pPr defTabSz="609585" eaLnBrk="0" fontAlgn="base" hangingPunct="0">
              <a:spcBef>
                <a:spcPct val="0"/>
              </a:spcBef>
              <a:spcAft>
                <a:spcPct val="0"/>
              </a:spcAft>
            </a:pPr>
            <a:fld id="{B1AC83B0-B844-44F1-B4BE-92A8C14C00CC}" type="slidenum">
              <a:rPr lang="en-US" smtClean="0">
                <a:solidFill>
                  <a:prstClr val="white"/>
                </a:solidFill>
                <a:ea typeface="Microsoft YaHei" panose="020B0503020204020204" pitchFamily="34" charset="-122"/>
              </a:rPr>
              <a:pPr defTabSz="609585" eaLnBrk="0" fontAlgn="base" hangingPunct="0">
                <a:spcBef>
                  <a:spcPct val="0"/>
                </a:spcBef>
                <a:spcAft>
                  <a:spcPct val="0"/>
                </a:spcAft>
              </a:pPr>
              <a:t>‹#›</a:t>
            </a:fld>
            <a:endParaRPr lang="en-US">
              <a:solidFill>
                <a:prstClr val="white"/>
              </a:solidFill>
              <a:ea typeface="Microsoft YaHei" panose="020B0503020204020204" pitchFamily="34" charset="-122"/>
            </a:endParaRPr>
          </a:p>
        </p:txBody>
      </p:sp>
    </p:spTree>
    <p:extLst>
      <p:ext uri="{BB962C8B-B14F-4D97-AF65-F5344CB8AC3E}">
        <p14:creationId xmlns:p14="http://schemas.microsoft.com/office/powerpoint/2010/main" val="424140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Logo-Lar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1"/>
            <a:ext cx="12191999" cy="685800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0989" y="1631065"/>
            <a:ext cx="6410023" cy="3595868"/>
          </a:xfrm>
          <a:prstGeom prst="rect">
            <a:avLst/>
          </a:prstGeom>
        </p:spPr>
      </p:pic>
    </p:spTree>
    <p:extLst>
      <p:ext uri="{BB962C8B-B14F-4D97-AF65-F5344CB8AC3E}">
        <p14:creationId xmlns:p14="http://schemas.microsoft.com/office/powerpoint/2010/main" val="237148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18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LogoSlide-PhotoBackground">
    <p:spTree>
      <p:nvGrpSpPr>
        <p:cNvPr id="1" name=""/>
        <p:cNvGrpSpPr/>
        <p:nvPr/>
      </p:nvGrpSpPr>
      <p:grpSpPr>
        <a:xfrm>
          <a:off x="0" y="0"/>
          <a:ext cx="0" cy="0"/>
          <a:chOff x="0" y="0"/>
          <a:chExt cx="0" cy="0"/>
        </a:xfrm>
      </p:grpSpPr>
      <p:sp>
        <p:nvSpPr>
          <p:cNvPr id="10" name="Picture Placeholder 7"/>
          <p:cNvSpPr>
            <a:spLocks noGrp="1"/>
          </p:cNvSpPr>
          <p:nvPr>
            <p:ph type="pic" sz="quarter" idx="14" hasCustomPrompt="1"/>
          </p:nvPr>
        </p:nvSpPr>
        <p:spPr>
          <a:xfrm>
            <a:off x="419102" y="0"/>
            <a:ext cx="11772900" cy="6867144"/>
          </a:xfrm>
        </p:spPr>
        <p:txBody>
          <a:bodyPr/>
          <a:lstStyle>
            <a:lvl1pPr algn="ctr">
              <a:defRPr baseline="0"/>
            </a:lvl1pPr>
          </a:lstStyle>
          <a:p>
            <a:r>
              <a:rPr lang="en-US"/>
              <a:t>Click icon to add image</a:t>
            </a:r>
          </a:p>
        </p:txBody>
      </p:sp>
      <p:sp>
        <p:nvSpPr>
          <p:cNvPr id="3" name="Content Placeholder 2"/>
          <p:cNvSpPr>
            <a:spLocks noGrp="1"/>
          </p:cNvSpPr>
          <p:nvPr>
            <p:ph idx="1"/>
          </p:nvPr>
        </p:nvSpPr>
        <p:spPr>
          <a:xfrm>
            <a:off x="1166192" y="1933901"/>
            <a:ext cx="10187608" cy="1378691"/>
          </a:xfrm>
        </p:spPr>
        <p:txBody>
          <a:bodyPr/>
          <a:lstStyle>
            <a:lvl1pPr>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66192" y="6356352"/>
            <a:ext cx="2415208" cy="365125"/>
          </a:xfrm>
          <a:prstGeom prst="rect">
            <a:avLst/>
          </a:prstGeom>
        </p:spPr>
        <p:txBody>
          <a:bodyPr/>
          <a:lstStyle/>
          <a:p>
            <a:pPr defTabSz="609585" eaLnBrk="0" fontAlgn="base" hangingPunct="0">
              <a:spcBef>
                <a:spcPct val="0"/>
              </a:spcBef>
              <a:spcAft>
                <a:spcPct val="0"/>
              </a:spcAft>
            </a:pPr>
            <a:endParaRPr lang="en-US" sz="2400">
              <a:solidFill>
                <a:prstClr val="black"/>
              </a:solidFill>
              <a:ea typeface="Microsoft YaHei" panose="020B0503020204020204" pitchFamily="34" charset="-122"/>
            </a:endParaRPr>
          </a:p>
        </p:txBody>
      </p:sp>
      <p:sp>
        <p:nvSpPr>
          <p:cNvPr id="8" name="Footer Placeholder 7"/>
          <p:cNvSpPr>
            <a:spLocks noGrp="1"/>
          </p:cNvSpPr>
          <p:nvPr>
            <p:ph type="ftr" sz="quarter" idx="11"/>
          </p:nvPr>
        </p:nvSpPr>
        <p:spPr/>
        <p:txBody>
          <a:bodyPr/>
          <a:lstStyle/>
          <a:p>
            <a:endParaRPr lang="en-US">
              <a:solidFill>
                <a:srgbClr val="0D2C40"/>
              </a:solidFill>
            </a:endParaRPr>
          </a:p>
        </p:txBody>
      </p:sp>
      <p:sp>
        <p:nvSpPr>
          <p:cNvPr id="9" name="Slide Number Placeholder 8"/>
          <p:cNvSpPr>
            <a:spLocks noGrp="1"/>
          </p:cNvSpPr>
          <p:nvPr>
            <p:ph type="sldNum" sz="quarter" idx="12"/>
          </p:nvPr>
        </p:nvSpPr>
        <p:spPr>
          <a:xfrm>
            <a:off x="11589132" y="6408039"/>
            <a:ext cx="341376" cy="256032"/>
          </a:xfrm>
          <a:prstGeom prst="ellipse">
            <a:avLst/>
          </a:prstGeom>
        </p:spPr>
        <p:txBody>
          <a:bodyPr/>
          <a:lstStyle/>
          <a:p>
            <a:pPr defTabSz="609585" eaLnBrk="0" fontAlgn="base" hangingPunct="0">
              <a:spcBef>
                <a:spcPct val="0"/>
              </a:spcBef>
              <a:spcAft>
                <a:spcPct val="0"/>
              </a:spcAft>
            </a:pPr>
            <a:fld id="{B1AC83B0-B844-44F1-B4BE-92A8C14C00CC}" type="slidenum">
              <a:rPr lang="en-US" sz="2400" smtClean="0">
                <a:solidFill>
                  <a:prstClr val="black"/>
                </a:solidFill>
                <a:ea typeface="Microsoft YaHei" panose="020B0503020204020204" pitchFamily="34" charset="-122"/>
              </a:rPr>
              <a:pPr defTabSz="609585" eaLnBrk="0" fontAlgn="base" hangingPunct="0">
                <a:spcBef>
                  <a:spcPct val="0"/>
                </a:spcBef>
                <a:spcAft>
                  <a:spcPct val="0"/>
                </a:spcAft>
              </a:pPr>
              <a:t>‹#›</a:t>
            </a:fld>
            <a:endParaRPr lang="en-US" sz="2400">
              <a:solidFill>
                <a:prstClr val="black"/>
              </a:solidFill>
              <a:ea typeface="Microsoft YaHei" panose="020B0503020204020204" pitchFamily="34" charset="-122"/>
            </a:endParaRPr>
          </a:p>
        </p:txBody>
      </p:sp>
    </p:spTree>
    <p:extLst>
      <p:ext uri="{BB962C8B-B14F-4D97-AF65-F5344CB8AC3E}">
        <p14:creationId xmlns:p14="http://schemas.microsoft.com/office/powerpoint/2010/main" val="25444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7">
          <p15:clr>
            <a:srgbClr val="FBAE40"/>
          </p15:clr>
        </p15:guide>
        <p15:guide id="2" pos="60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Speaker Not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solidFill>
                  <a:schemeClr val="tx1"/>
                </a:solidFill>
              </a:defRPr>
            </a:lvl1pPr>
            <a:lvl2pPr>
              <a:defRPr>
                <a:solidFill>
                  <a:schemeClr val="tx1"/>
                </a:solidFill>
              </a:defRPr>
            </a:lvl2pPr>
            <a:lvl3pPr marL="302668" indent="-150276">
              <a:spcBef>
                <a:spcPts val="600"/>
              </a:spcBef>
              <a:buClr>
                <a:schemeClr val="tx1"/>
              </a:buClr>
              <a:buSzPct val="80000"/>
              <a:buFont typeface="Arial" panose="020B0604020202020204" pitchFamily="34" charset="0"/>
              <a:buChar cha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421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0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73" name="Picture 147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
            <a:ext cx="12191999" cy="6857999"/>
          </a:xfrm>
          <a:prstGeom prst="rect">
            <a:avLst/>
          </a:prstGeom>
        </p:spPr>
      </p:pic>
      <p:sp>
        <p:nvSpPr>
          <p:cNvPr id="2" name="Title 1"/>
          <p:cNvSpPr>
            <a:spLocks noGrp="1"/>
          </p:cNvSpPr>
          <p:nvPr>
            <p:ph type="ctrTitle" hasCustomPrompt="1"/>
          </p:nvPr>
        </p:nvSpPr>
        <p:spPr>
          <a:xfrm>
            <a:off x="1157357" y="1440415"/>
            <a:ext cx="9872595" cy="2387600"/>
          </a:xfrm>
        </p:spPr>
        <p:txBody>
          <a:bodyPr anchor="b"/>
          <a:lstStyle>
            <a:lvl1pPr algn="l">
              <a:lnSpc>
                <a:spcPct val="100000"/>
              </a:lnSpc>
              <a:defRPr sz="4267" baseline="0">
                <a:solidFill>
                  <a:schemeClr val="bg1"/>
                </a:solidFill>
              </a:defRPr>
            </a:lvl1pPr>
          </a:lstStyle>
          <a:p>
            <a:r>
              <a:rPr lang="en-US"/>
              <a:t>Presentation Title (32pt)</a:t>
            </a:r>
          </a:p>
        </p:txBody>
      </p:sp>
      <p:sp>
        <p:nvSpPr>
          <p:cNvPr id="3" name="Subtitle 2"/>
          <p:cNvSpPr>
            <a:spLocks noGrp="1"/>
          </p:cNvSpPr>
          <p:nvPr>
            <p:ph type="subTitle" idx="1" hasCustomPrompt="1"/>
          </p:nvPr>
        </p:nvSpPr>
        <p:spPr>
          <a:xfrm>
            <a:off x="1157358" y="3902454"/>
            <a:ext cx="9872596" cy="1053863"/>
          </a:xfrm>
        </p:spPr>
        <p:txBody>
          <a:bodyPr>
            <a:noAutofit/>
          </a:bodyPr>
          <a:lstStyle>
            <a:lvl1pPr marL="0" indent="0" algn="l">
              <a:spcBef>
                <a:spcPts val="0"/>
              </a:spcBef>
              <a:spcAft>
                <a:spcPts val="0"/>
              </a:spcAft>
              <a:buNone/>
              <a:defRPr sz="2133" b="0">
                <a:solidFill>
                  <a:schemeClr val="bg1"/>
                </a:solidFill>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Subhead or Second Line (16pt)</a:t>
            </a:r>
          </a:p>
        </p:txBody>
      </p:sp>
      <p:sp>
        <p:nvSpPr>
          <p:cNvPr id="11" name="Text Placeholder 10"/>
          <p:cNvSpPr>
            <a:spLocks noGrp="1"/>
          </p:cNvSpPr>
          <p:nvPr>
            <p:ph type="body" sz="quarter" idx="13" hasCustomPrompt="1"/>
          </p:nvPr>
        </p:nvSpPr>
        <p:spPr>
          <a:xfrm>
            <a:off x="1157358" y="5624990"/>
            <a:ext cx="4338569" cy="909161"/>
          </a:xfrm>
        </p:spPr>
        <p:txBody>
          <a:bodyPr>
            <a:noAutofit/>
          </a:bodyPr>
          <a:lstStyle>
            <a:lvl1pPr marL="0" indent="0">
              <a:spcBef>
                <a:spcPts val="0"/>
              </a:spcBef>
              <a:buFont typeface="Arial" panose="020B0604020202020204" pitchFamily="34" charset="0"/>
              <a:buNone/>
              <a:defRPr sz="1467" b="0" baseline="0">
                <a:solidFill>
                  <a:schemeClr val="bg1"/>
                </a:solidFill>
              </a:defRPr>
            </a:lvl1pPr>
            <a:lvl2pPr marL="0" indent="0">
              <a:spcBef>
                <a:spcPts val="0"/>
              </a:spcBef>
              <a:buNone/>
              <a:defRPr sz="1271" b="0"/>
            </a:lvl2pPr>
            <a:lvl3pPr marL="0" indent="0">
              <a:spcBef>
                <a:spcPts val="0"/>
              </a:spcBef>
              <a:buNone/>
              <a:defRPr sz="1271" b="0"/>
            </a:lvl3pPr>
            <a:lvl4pPr marL="0" indent="0">
              <a:spcBef>
                <a:spcPts val="0"/>
              </a:spcBef>
              <a:buNone/>
              <a:defRPr sz="1271" b="0"/>
            </a:lvl4pPr>
            <a:lvl5pPr marL="0" indent="0">
              <a:spcBef>
                <a:spcPts val="0"/>
              </a:spcBef>
              <a:buNone/>
              <a:defRPr sz="1271" b="0"/>
            </a:lvl5pPr>
          </a:lstStyle>
          <a:p>
            <a:pPr lvl="0"/>
            <a:r>
              <a:rPr lang="en-US"/>
              <a:t>Presenter Name</a:t>
            </a:r>
          </a:p>
          <a:p>
            <a:pPr lvl="0"/>
            <a:r>
              <a:rPr lang="en-US"/>
              <a:t>Presenter Title</a:t>
            </a:r>
          </a:p>
          <a:p>
            <a:pPr lvl="0"/>
            <a:r>
              <a:rPr lang="en-US"/>
              <a:t>Presenter Email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0065" y="648275"/>
            <a:ext cx="1169889" cy="710983"/>
          </a:xfrm>
          <a:prstGeom prst="rect">
            <a:avLst/>
          </a:prstGeom>
        </p:spPr>
      </p:pic>
    </p:spTree>
    <p:extLst>
      <p:ext uri="{BB962C8B-B14F-4D97-AF65-F5344CB8AC3E}">
        <p14:creationId xmlns:p14="http://schemas.microsoft.com/office/powerpoint/2010/main" val="433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(28pt)</a:t>
            </a:r>
          </a:p>
        </p:txBody>
      </p:sp>
      <p:sp>
        <p:nvSpPr>
          <p:cNvPr id="3" name="Content Placeholder 2"/>
          <p:cNvSpPr>
            <a:spLocks noGrp="1"/>
          </p:cNvSpPr>
          <p:nvPr>
            <p:ph idx="1" hasCustomPrompt="1"/>
          </p:nvPr>
        </p:nvSpPr>
        <p:spPr>
          <a:xfrm>
            <a:off x="1166192" y="1503123"/>
            <a:ext cx="10621525" cy="4716708"/>
          </a:xfrm>
        </p:spPr>
        <p:txBody>
          <a:bodyPr/>
          <a:lstStyle>
            <a:lvl1pPr>
              <a:defRPr baseline="0"/>
            </a:lvl1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4243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(28pt)</a:t>
            </a:r>
          </a:p>
        </p:txBody>
      </p:sp>
      <p:sp>
        <p:nvSpPr>
          <p:cNvPr id="9" name="Text Placeholder 8"/>
          <p:cNvSpPr>
            <a:spLocks noGrp="1"/>
          </p:cNvSpPr>
          <p:nvPr>
            <p:ph type="body" sz="quarter" idx="13" hasCustomPrompt="1"/>
          </p:nvPr>
        </p:nvSpPr>
        <p:spPr>
          <a:xfrm>
            <a:off x="1166287" y="1249434"/>
            <a:ext cx="10621429" cy="588892"/>
          </a:xfrm>
        </p:spPr>
        <p:txBody>
          <a:bodyPr anchor="t"/>
          <a:lstStyle>
            <a:lvl1pPr marL="0" indent="0">
              <a:lnSpc>
                <a:spcPct val="90000"/>
              </a:lnSpc>
              <a:spcBef>
                <a:spcPts val="0"/>
              </a:spcBef>
              <a:defRPr lang="en-US" sz="2000" b="1" kern="1200" baseline="0" smtClean="0">
                <a:solidFill>
                  <a:schemeClr val="tx2"/>
                </a:solidFill>
                <a:latin typeface="Arial" panose="020B0604020202020204" pitchFamily="34" charset="0"/>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(15pt)</a:t>
            </a:r>
          </a:p>
        </p:txBody>
      </p:sp>
      <p:sp>
        <p:nvSpPr>
          <p:cNvPr id="10" name="Content Placeholder 2"/>
          <p:cNvSpPr>
            <a:spLocks noGrp="1"/>
          </p:cNvSpPr>
          <p:nvPr>
            <p:ph idx="1" hasCustomPrompt="1"/>
          </p:nvPr>
        </p:nvSpPr>
        <p:spPr>
          <a:xfrm>
            <a:off x="1166192" y="1904560"/>
            <a:ext cx="10621525" cy="4245885"/>
          </a:xfrm>
        </p:spPr>
        <p:txBody>
          <a:bodyPr/>
          <a:lstStyle>
            <a:lvl3pPr marL="304784" indent="-152392">
              <a:defRPr/>
            </a:lvl3p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5" name="Date Placeholder 4"/>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45664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image" Target="../media/image34.emf"/><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theme" Target="../theme/theme10.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image" Target="../media/image34.emf"/><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theme" Target="../theme/theme11.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image" Target="../media/image50.png"/></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9" Type="http://schemas.openxmlformats.org/officeDocument/2006/relationships/slideLayout" Target="../slideLayouts/slideLayout238.xml"/><Relationship Id="rId21" Type="http://schemas.openxmlformats.org/officeDocument/2006/relationships/slideLayout" Target="../slideLayouts/slideLayout220.xml"/><Relationship Id="rId34" Type="http://schemas.openxmlformats.org/officeDocument/2006/relationships/slideLayout" Target="../slideLayouts/slideLayout233.xml"/><Relationship Id="rId42" Type="http://schemas.openxmlformats.org/officeDocument/2006/relationships/slideLayout" Target="../slideLayouts/slideLayout241.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9" Type="http://schemas.openxmlformats.org/officeDocument/2006/relationships/slideLayout" Target="../slideLayouts/slideLayout22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32" Type="http://schemas.openxmlformats.org/officeDocument/2006/relationships/slideLayout" Target="../slideLayouts/slideLayout231.xml"/><Relationship Id="rId37" Type="http://schemas.openxmlformats.org/officeDocument/2006/relationships/slideLayout" Target="../slideLayouts/slideLayout236.xml"/><Relationship Id="rId40" Type="http://schemas.openxmlformats.org/officeDocument/2006/relationships/slideLayout" Target="../slideLayouts/slideLayout239.xml"/><Relationship Id="rId45" Type="http://schemas.openxmlformats.org/officeDocument/2006/relationships/image" Target="../media/image34.emf"/><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36" Type="http://schemas.openxmlformats.org/officeDocument/2006/relationships/slideLayout" Target="../slideLayouts/slideLayout235.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31" Type="http://schemas.openxmlformats.org/officeDocument/2006/relationships/slideLayout" Target="../slideLayouts/slideLayout230.xml"/><Relationship Id="rId44" Type="http://schemas.openxmlformats.org/officeDocument/2006/relationships/theme" Target="../theme/theme12.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 Id="rId35" Type="http://schemas.openxmlformats.org/officeDocument/2006/relationships/slideLayout" Target="../slideLayouts/slideLayout234.xml"/><Relationship Id="rId43" Type="http://schemas.openxmlformats.org/officeDocument/2006/relationships/slideLayout" Target="../slideLayouts/slideLayout242.xml"/><Relationship Id="rId8" Type="http://schemas.openxmlformats.org/officeDocument/2006/relationships/slideLayout" Target="../slideLayouts/slideLayout207.xml"/><Relationship Id="rId3" Type="http://schemas.openxmlformats.org/officeDocument/2006/relationships/slideLayout" Target="../slideLayouts/slideLayout202.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slideLayout" Target="../slideLayouts/slideLayout232.xml"/><Relationship Id="rId38" Type="http://schemas.openxmlformats.org/officeDocument/2006/relationships/slideLayout" Target="../slideLayouts/slideLayout237.xml"/><Relationship Id="rId20" Type="http://schemas.openxmlformats.org/officeDocument/2006/relationships/slideLayout" Target="../slideLayouts/slideLayout219.xml"/><Relationship Id="rId41" Type="http://schemas.openxmlformats.org/officeDocument/2006/relationships/slideLayout" Target="../slideLayouts/slideLayout2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image" Target="../media/image34.emf"/><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theme" Target="../theme/theme1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9" Type="http://schemas.openxmlformats.org/officeDocument/2006/relationships/slideLayout" Target="../slideLayouts/slideLayout299.xml"/><Relationship Id="rId21" Type="http://schemas.openxmlformats.org/officeDocument/2006/relationships/slideLayout" Target="../slideLayouts/slideLayout281.xml"/><Relationship Id="rId34" Type="http://schemas.openxmlformats.org/officeDocument/2006/relationships/slideLayout" Target="../slideLayouts/slideLayout294.xml"/><Relationship Id="rId42" Type="http://schemas.openxmlformats.org/officeDocument/2006/relationships/slideLayout" Target="../slideLayouts/slideLayout302.xml"/><Relationship Id="rId47" Type="http://schemas.openxmlformats.org/officeDocument/2006/relationships/slideLayout" Target="../slideLayouts/slideLayout307.xml"/><Relationship Id="rId50" Type="http://schemas.openxmlformats.org/officeDocument/2006/relationships/slideLayout" Target="../slideLayouts/slideLayout310.xml"/><Relationship Id="rId55" Type="http://schemas.openxmlformats.org/officeDocument/2006/relationships/slideLayout" Target="../slideLayouts/slideLayout315.xml"/><Relationship Id="rId7" Type="http://schemas.openxmlformats.org/officeDocument/2006/relationships/slideLayout" Target="../slideLayouts/slideLayout26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9" Type="http://schemas.openxmlformats.org/officeDocument/2006/relationships/slideLayout" Target="../slideLayouts/slideLayout289.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slideLayout" Target="../slideLayouts/slideLayout292.xml"/><Relationship Id="rId37" Type="http://schemas.openxmlformats.org/officeDocument/2006/relationships/slideLayout" Target="../slideLayouts/slideLayout297.xml"/><Relationship Id="rId40" Type="http://schemas.openxmlformats.org/officeDocument/2006/relationships/slideLayout" Target="../slideLayouts/slideLayout300.xml"/><Relationship Id="rId45" Type="http://schemas.openxmlformats.org/officeDocument/2006/relationships/slideLayout" Target="../slideLayouts/slideLayout305.xml"/><Relationship Id="rId53" Type="http://schemas.openxmlformats.org/officeDocument/2006/relationships/slideLayout" Target="../slideLayouts/slideLayout313.xml"/><Relationship Id="rId58" Type="http://schemas.openxmlformats.org/officeDocument/2006/relationships/slideLayout" Target="../slideLayouts/slideLayout318.xml"/><Relationship Id="rId5" Type="http://schemas.openxmlformats.org/officeDocument/2006/relationships/slideLayout" Target="../slideLayouts/slideLayout265.xml"/><Relationship Id="rId61" Type="http://schemas.openxmlformats.org/officeDocument/2006/relationships/theme" Target="../theme/theme14.xml"/><Relationship Id="rId19" Type="http://schemas.openxmlformats.org/officeDocument/2006/relationships/slideLayout" Target="../slideLayouts/slideLayout27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35" Type="http://schemas.openxmlformats.org/officeDocument/2006/relationships/slideLayout" Target="../slideLayouts/slideLayout295.xml"/><Relationship Id="rId43" Type="http://schemas.openxmlformats.org/officeDocument/2006/relationships/slideLayout" Target="../slideLayouts/slideLayout303.xml"/><Relationship Id="rId48" Type="http://schemas.openxmlformats.org/officeDocument/2006/relationships/slideLayout" Target="../slideLayouts/slideLayout308.xml"/><Relationship Id="rId56" Type="http://schemas.openxmlformats.org/officeDocument/2006/relationships/slideLayout" Target="../slideLayouts/slideLayout316.xml"/><Relationship Id="rId8" Type="http://schemas.openxmlformats.org/officeDocument/2006/relationships/slideLayout" Target="../slideLayouts/slideLayout268.xml"/><Relationship Id="rId51" Type="http://schemas.openxmlformats.org/officeDocument/2006/relationships/slideLayout" Target="../slideLayouts/slideLayout311.xml"/><Relationship Id="rId3" Type="http://schemas.openxmlformats.org/officeDocument/2006/relationships/slideLayout" Target="../slideLayouts/slideLayout263.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slideLayout" Target="../slideLayouts/slideLayout293.xml"/><Relationship Id="rId38" Type="http://schemas.openxmlformats.org/officeDocument/2006/relationships/slideLayout" Target="../slideLayouts/slideLayout298.xml"/><Relationship Id="rId46" Type="http://schemas.openxmlformats.org/officeDocument/2006/relationships/slideLayout" Target="../slideLayouts/slideLayout306.xml"/><Relationship Id="rId59" Type="http://schemas.openxmlformats.org/officeDocument/2006/relationships/slideLayout" Target="../slideLayouts/slideLayout319.xml"/><Relationship Id="rId20" Type="http://schemas.openxmlformats.org/officeDocument/2006/relationships/slideLayout" Target="../slideLayouts/slideLayout280.xml"/><Relationship Id="rId41" Type="http://schemas.openxmlformats.org/officeDocument/2006/relationships/slideLayout" Target="../slideLayouts/slideLayout301.xml"/><Relationship Id="rId54" Type="http://schemas.openxmlformats.org/officeDocument/2006/relationships/slideLayout" Target="../slideLayouts/slideLayout314.xml"/><Relationship Id="rId62" Type="http://schemas.openxmlformats.org/officeDocument/2006/relationships/image" Target="../media/image34.emf"/><Relationship Id="rId1" Type="http://schemas.openxmlformats.org/officeDocument/2006/relationships/slideLayout" Target="../slideLayouts/slideLayout261.xml"/><Relationship Id="rId6" Type="http://schemas.openxmlformats.org/officeDocument/2006/relationships/slideLayout" Target="../slideLayouts/slideLayout266.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36" Type="http://schemas.openxmlformats.org/officeDocument/2006/relationships/slideLayout" Target="../slideLayouts/slideLayout296.xml"/><Relationship Id="rId49" Type="http://schemas.openxmlformats.org/officeDocument/2006/relationships/slideLayout" Target="../slideLayouts/slideLayout309.xml"/><Relationship Id="rId57" Type="http://schemas.openxmlformats.org/officeDocument/2006/relationships/slideLayout" Target="../slideLayouts/slideLayout317.xml"/><Relationship Id="rId10" Type="http://schemas.openxmlformats.org/officeDocument/2006/relationships/slideLayout" Target="../slideLayouts/slideLayout270.xml"/><Relationship Id="rId31" Type="http://schemas.openxmlformats.org/officeDocument/2006/relationships/slideLayout" Target="../slideLayouts/slideLayout291.xml"/><Relationship Id="rId44" Type="http://schemas.openxmlformats.org/officeDocument/2006/relationships/slideLayout" Target="../slideLayouts/slideLayout304.xml"/><Relationship Id="rId52" Type="http://schemas.openxmlformats.org/officeDocument/2006/relationships/slideLayout" Target="../slideLayouts/slideLayout312.xml"/><Relationship Id="rId60" Type="http://schemas.openxmlformats.org/officeDocument/2006/relationships/slideLayout" Target="../slideLayouts/slideLayout32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9" Type="http://schemas.openxmlformats.org/officeDocument/2006/relationships/slideLayout" Target="../slideLayouts/slideLayout359.xml"/><Relationship Id="rId21" Type="http://schemas.openxmlformats.org/officeDocument/2006/relationships/slideLayout" Target="../slideLayouts/slideLayout341.xml"/><Relationship Id="rId34" Type="http://schemas.openxmlformats.org/officeDocument/2006/relationships/slideLayout" Target="../slideLayouts/slideLayout354.xml"/><Relationship Id="rId42" Type="http://schemas.openxmlformats.org/officeDocument/2006/relationships/slideLayout" Target="../slideLayouts/slideLayout362.xml"/><Relationship Id="rId47" Type="http://schemas.openxmlformats.org/officeDocument/2006/relationships/slideLayout" Target="../slideLayouts/slideLayout367.xml"/><Relationship Id="rId50" Type="http://schemas.openxmlformats.org/officeDocument/2006/relationships/slideLayout" Target="../slideLayouts/slideLayout370.xml"/><Relationship Id="rId55" Type="http://schemas.openxmlformats.org/officeDocument/2006/relationships/slideLayout" Target="../slideLayouts/slideLayout375.xml"/><Relationship Id="rId7" Type="http://schemas.openxmlformats.org/officeDocument/2006/relationships/slideLayout" Target="../slideLayouts/slideLayout327.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9" Type="http://schemas.openxmlformats.org/officeDocument/2006/relationships/slideLayout" Target="../slideLayouts/slideLayout349.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slideLayout" Target="../slideLayouts/slideLayout352.xml"/><Relationship Id="rId37" Type="http://schemas.openxmlformats.org/officeDocument/2006/relationships/slideLayout" Target="../slideLayouts/slideLayout357.xml"/><Relationship Id="rId40" Type="http://schemas.openxmlformats.org/officeDocument/2006/relationships/slideLayout" Target="../slideLayouts/slideLayout360.xml"/><Relationship Id="rId45" Type="http://schemas.openxmlformats.org/officeDocument/2006/relationships/slideLayout" Target="../slideLayouts/slideLayout365.xml"/><Relationship Id="rId53" Type="http://schemas.openxmlformats.org/officeDocument/2006/relationships/slideLayout" Target="../slideLayouts/slideLayout373.xml"/><Relationship Id="rId58" Type="http://schemas.openxmlformats.org/officeDocument/2006/relationships/slideLayout" Target="../slideLayouts/slideLayout378.xml"/><Relationship Id="rId5" Type="http://schemas.openxmlformats.org/officeDocument/2006/relationships/slideLayout" Target="../slideLayouts/slideLayout325.xml"/><Relationship Id="rId61" Type="http://schemas.openxmlformats.org/officeDocument/2006/relationships/image" Target="../media/image34.emf"/><Relationship Id="rId19" Type="http://schemas.openxmlformats.org/officeDocument/2006/relationships/slideLayout" Target="../slideLayouts/slideLayout33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35" Type="http://schemas.openxmlformats.org/officeDocument/2006/relationships/slideLayout" Target="../slideLayouts/slideLayout355.xml"/><Relationship Id="rId43" Type="http://schemas.openxmlformats.org/officeDocument/2006/relationships/slideLayout" Target="../slideLayouts/slideLayout363.xml"/><Relationship Id="rId48" Type="http://schemas.openxmlformats.org/officeDocument/2006/relationships/slideLayout" Target="../slideLayouts/slideLayout368.xml"/><Relationship Id="rId56" Type="http://schemas.openxmlformats.org/officeDocument/2006/relationships/slideLayout" Target="../slideLayouts/slideLayout376.xml"/><Relationship Id="rId8" Type="http://schemas.openxmlformats.org/officeDocument/2006/relationships/slideLayout" Target="../slideLayouts/slideLayout328.xml"/><Relationship Id="rId51" Type="http://schemas.openxmlformats.org/officeDocument/2006/relationships/slideLayout" Target="../slideLayouts/slideLayout371.xml"/><Relationship Id="rId3" Type="http://schemas.openxmlformats.org/officeDocument/2006/relationships/slideLayout" Target="../slideLayouts/slideLayout323.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slideLayout" Target="../slideLayouts/slideLayout353.xml"/><Relationship Id="rId38" Type="http://schemas.openxmlformats.org/officeDocument/2006/relationships/slideLayout" Target="../slideLayouts/slideLayout358.xml"/><Relationship Id="rId46" Type="http://schemas.openxmlformats.org/officeDocument/2006/relationships/slideLayout" Target="../slideLayouts/slideLayout366.xml"/><Relationship Id="rId59" Type="http://schemas.openxmlformats.org/officeDocument/2006/relationships/slideLayout" Target="../slideLayouts/slideLayout379.xml"/><Relationship Id="rId20" Type="http://schemas.openxmlformats.org/officeDocument/2006/relationships/slideLayout" Target="../slideLayouts/slideLayout340.xml"/><Relationship Id="rId41" Type="http://schemas.openxmlformats.org/officeDocument/2006/relationships/slideLayout" Target="../slideLayouts/slideLayout361.xml"/><Relationship Id="rId54" Type="http://schemas.openxmlformats.org/officeDocument/2006/relationships/slideLayout" Target="../slideLayouts/slideLayout374.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36" Type="http://schemas.openxmlformats.org/officeDocument/2006/relationships/slideLayout" Target="../slideLayouts/slideLayout356.xml"/><Relationship Id="rId49" Type="http://schemas.openxmlformats.org/officeDocument/2006/relationships/slideLayout" Target="../slideLayouts/slideLayout369.xml"/><Relationship Id="rId57" Type="http://schemas.openxmlformats.org/officeDocument/2006/relationships/slideLayout" Target="../slideLayouts/slideLayout377.xml"/><Relationship Id="rId10" Type="http://schemas.openxmlformats.org/officeDocument/2006/relationships/slideLayout" Target="../slideLayouts/slideLayout330.xml"/><Relationship Id="rId31" Type="http://schemas.openxmlformats.org/officeDocument/2006/relationships/slideLayout" Target="../slideLayouts/slideLayout351.xml"/><Relationship Id="rId44" Type="http://schemas.openxmlformats.org/officeDocument/2006/relationships/slideLayout" Target="../slideLayouts/slideLayout364.xml"/><Relationship Id="rId52" Type="http://schemas.openxmlformats.org/officeDocument/2006/relationships/slideLayout" Target="../slideLayouts/slideLayout372.xml"/><Relationship Id="rId60" Type="http://schemas.openxmlformats.org/officeDocument/2006/relationships/theme" Target="../theme/theme15.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92.xml"/><Relationship Id="rId18" Type="http://schemas.openxmlformats.org/officeDocument/2006/relationships/slideLayout" Target="../slideLayouts/slideLayout397.xml"/><Relationship Id="rId26" Type="http://schemas.openxmlformats.org/officeDocument/2006/relationships/slideLayout" Target="../slideLayouts/slideLayout405.xml"/><Relationship Id="rId39" Type="http://schemas.openxmlformats.org/officeDocument/2006/relationships/slideLayout" Target="../slideLayouts/slideLayout418.xml"/><Relationship Id="rId21" Type="http://schemas.openxmlformats.org/officeDocument/2006/relationships/slideLayout" Target="../slideLayouts/slideLayout400.xml"/><Relationship Id="rId34" Type="http://schemas.openxmlformats.org/officeDocument/2006/relationships/slideLayout" Target="../slideLayouts/slideLayout413.xml"/><Relationship Id="rId42" Type="http://schemas.openxmlformats.org/officeDocument/2006/relationships/slideLayout" Target="../slideLayouts/slideLayout421.xml"/><Relationship Id="rId7" Type="http://schemas.openxmlformats.org/officeDocument/2006/relationships/slideLayout" Target="../slideLayouts/slideLayout386.xml"/><Relationship Id="rId2" Type="http://schemas.openxmlformats.org/officeDocument/2006/relationships/slideLayout" Target="../slideLayouts/slideLayout381.xml"/><Relationship Id="rId16" Type="http://schemas.openxmlformats.org/officeDocument/2006/relationships/slideLayout" Target="../slideLayouts/slideLayout395.xml"/><Relationship Id="rId29" Type="http://schemas.openxmlformats.org/officeDocument/2006/relationships/slideLayout" Target="../slideLayouts/slideLayout408.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24" Type="http://schemas.openxmlformats.org/officeDocument/2006/relationships/slideLayout" Target="../slideLayouts/slideLayout403.xml"/><Relationship Id="rId32" Type="http://schemas.openxmlformats.org/officeDocument/2006/relationships/slideLayout" Target="../slideLayouts/slideLayout411.xml"/><Relationship Id="rId37" Type="http://schemas.openxmlformats.org/officeDocument/2006/relationships/slideLayout" Target="../slideLayouts/slideLayout416.xml"/><Relationship Id="rId40" Type="http://schemas.openxmlformats.org/officeDocument/2006/relationships/slideLayout" Target="../slideLayouts/slideLayout419.xml"/><Relationship Id="rId45" Type="http://schemas.openxmlformats.org/officeDocument/2006/relationships/image" Target="../media/image34.emf"/><Relationship Id="rId5" Type="http://schemas.openxmlformats.org/officeDocument/2006/relationships/slideLayout" Target="../slideLayouts/slideLayout384.xml"/><Relationship Id="rId15" Type="http://schemas.openxmlformats.org/officeDocument/2006/relationships/slideLayout" Target="../slideLayouts/slideLayout394.xml"/><Relationship Id="rId23" Type="http://schemas.openxmlformats.org/officeDocument/2006/relationships/slideLayout" Target="../slideLayouts/slideLayout402.xml"/><Relationship Id="rId28" Type="http://schemas.openxmlformats.org/officeDocument/2006/relationships/slideLayout" Target="../slideLayouts/slideLayout407.xml"/><Relationship Id="rId36" Type="http://schemas.openxmlformats.org/officeDocument/2006/relationships/slideLayout" Target="../slideLayouts/slideLayout415.xml"/><Relationship Id="rId10" Type="http://schemas.openxmlformats.org/officeDocument/2006/relationships/slideLayout" Target="../slideLayouts/slideLayout389.xml"/><Relationship Id="rId19" Type="http://schemas.openxmlformats.org/officeDocument/2006/relationships/slideLayout" Target="../slideLayouts/slideLayout398.xml"/><Relationship Id="rId31" Type="http://schemas.openxmlformats.org/officeDocument/2006/relationships/slideLayout" Target="../slideLayouts/slideLayout410.xml"/><Relationship Id="rId44" Type="http://schemas.openxmlformats.org/officeDocument/2006/relationships/theme" Target="../theme/theme16.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 Id="rId22" Type="http://schemas.openxmlformats.org/officeDocument/2006/relationships/slideLayout" Target="../slideLayouts/slideLayout401.xml"/><Relationship Id="rId27" Type="http://schemas.openxmlformats.org/officeDocument/2006/relationships/slideLayout" Target="../slideLayouts/slideLayout406.xml"/><Relationship Id="rId30" Type="http://schemas.openxmlformats.org/officeDocument/2006/relationships/slideLayout" Target="../slideLayouts/slideLayout409.xml"/><Relationship Id="rId35" Type="http://schemas.openxmlformats.org/officeDocument/2006/relationships/slideLayout" Target="../slideLayouts/slideLayout414.xml"/><Relationship Id="rId43" Type="http://schemas.openxmlformats.org/officeDocument/2006/relationships/slideLayout" Target="../slideLayouts/slideLayout422.xml"/><Relationship Id="rId8" Type="http://schemas.openxmlformats.org/officeDocument/2006/relationships/slideLayout" Target="../slideLayouts/slideLayout387.xml"/><Relationship Id="rId3" Type="http://schemas.openxmlformats.org/officeDocument/2006/relationships/slideLayout" Target="../slideLayouts/slideLayout382.xml"/><Relationship Id="rId12" Type="http://schemas.openxmlformats.org/officeDocument/2006/relationships/slideLayout" Target="../slideLayouts/slideLayout391.xml"/><Relationship Id="rId17" Type="http://schemas.openxmlformats.org/officeDocument/2006/relationships/slideLayout" Target="../slideLayouts/slideLayout396.xml"/><Relationship Id="rId25" Type="http://schemas.openxmlformats.org/officeDocument/2006/relationships/slideLayout" Target="../slideLayouts/slideLayout404.xml"/><Relationship Id="rId33" Type="http://schemas.openxmlformats.org/officeDocument/2006/relationships/slideLayout" Target="../slideLayouts/slideLayout412.xml"/><Relationship Id="rId38" Type="http://schemas.openxmlformats.org/officeDocument/2006/relationships/slideLayout" Target="../slideLayouts/slideLayout417.xml"/><Relationship Id="rId20" Type="http://schemas.openxmlformats.org/officeDocument/2006/relationships/slideLayout" Target="../slideLayouts/slideLayout399.xml"/><Relationship Id="rId41" Type="http://schemas.openxmlformats.org/officeDocument/2006/relationships/slideLayout" Target="../slideLayouts/slideLayout420.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435.xml"/><Relationship Id="rId18" Type="http://schemas.openxmlformats.org/officeDocument/2006/relationships/slideLayout" Target="../slideLayouts/slideLayout440.xml"/><Relationship Id="rId26" Type="http://schemas.openxmlformats.org/officeDocument/2006/relationships/slideLayout" Target="../slideLayouts/slideLayout448.xml"/><Relationship Id="rId39" Type="http://schemas.openxmlformats.org/officeDocument/2006/relationships/slideLayout" Target="../slideLayouts/slideLayout461.xml"/><Relationship Id="rId21" Type="http://schemas.openxmlformats.org/officeDocument/2006/relationships/slideLayout" Target="../slideLayouts/slideLayout443.xml"/><Relationship Id="rId34" Type="http://schemas.openxmlformats.org/officeDocument/2006/relationships/slideLayout" Target="../slideLayouts/slideLayout456.xml"/><Relationship Id="rId42" Type="http://schemas.openxmlformats.org/officeDocument/2006/relationships/slideLayout" Target="../slideLayouts/slideLayout464.xml"/><Relationship Id="rId7" Type="http://schemas.openxmlformats.org/officeDocument/2006/relationships/slideLayout" Target="../slideLayouts/slideLayout429.xml"/><Relationship Id="rId2" Type="http://schemas.openxmlformats.org/officeDocument/2006/relationships/slideLayout" Target="../slideLayouts/slideLayout424.xml"/><Relationship Id="rId16" Type="http://schemas.openxmlformats.org/officeDocument/2006/relationships/slideLayout" Target="../slideLayouts/slideLayout438.xml"/><Relationship Id="rId29" Type="http://schemas.openxmlformats.org/officeDocument/2006/relationships/slideLayout" Target="../slideLayouts/slideLayout451.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24" Type="http://schemas.openxmlformats.org/officeDocument/2006/relationships/slideLayout" Target="../slideLayouts/slideLayout446.xml"/><Relationship Id="rId32" Type="http://schemas.openxmlformats.org/officeDocument/2006/relationships/slideLayout" Target="../slideLayouts/slideLayout454.xml"/><Relationship Id="rId37" Type="http://schemas.openxmlformats.org/officeDocument/2006/relationships/slideLayout" Target="../slideLayouts/slideLayout459.xml"/><Relationship Id="rId40" Type="http://schemas.openxmlformats.org/officeDocument/2006/relationships/slideLayout" Target="../slideLayouts/slideLayout462.xml"/><Relationship Id="rId45" Type="http://schemas.openxmlformats.org/officeDocument/2006/relationships/image" Target="../media/image34.emf"/><Relationship Id="rId5" Type="http://schemas.openxmlformats.org/officeDocument/2006/relationships/slideLayout" Target="../slideLayouts/slideLayout427.xml"/><Relationship Id="rId15" Type="http://schemas.openxmlformats.org/officeDocument/2006/relationships/slideLayout" Target="../slideLayouts/slideLayout437.xml"/><Relationship Id="rId23" Type="http://schemas.openxmlformats.org/officeDocument/2006/relationships/slideLayout" Target="../slideLayouts/slideLayout445.xml"/><Relationship Id="rId28" Type="http://schemas.openxmlformats.org/officeDocument/2006/relationships/slideLayout" Target="../slideLayouts/slideLayout450.xml"/><Relationship Id="rId36" Type="http://schemas.openxmlformats.org/officeDocument/2006/relationships/slideLayout" Target="../slideLayouts/slideLayout458.xml"/><Relationship Id="rId10" Type="http://schemas.openxmlformats.org/officeDocument/2006/relationships/slideLayout" Target="../slideLayouts/slideLayout432.xml"/><Relationship Id="rId19" Type="http://schemas.openxmlformats.org/officeDocument/2006/relationships/slideLayout" Target="../slideLayouts/slideLayout441.xml"/><Relationship Id="rId31" Type="http://schemas.openxmlformats.org/officeDocument/2006/relationships/slideLayout" Target="../slideLayouts/slideLayout453.xml"/><Relationship Id="rId44" Type="http://schemas.openxmlformats.org/officeDocument/2006/relationships/theme" Target="../theme/theme17.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 Id="rId22" Type="http://schemas.openxmlformats.org/officeDocument/2006/relationships/slideLayout" Target="../slideLayouts/slideLayout444.xml"/><Relationship Id="rId27" Type="http://schemas.openxmlformats.org/officeDocument/2006/relationships/slideLayout" Target="../slideLayouts/slideLayout449.xml"/><Relationship Id="rId30" Type="http://schemas.openxmlformats.org/officeDocument/2006/relationships/slideLayout" Target="../slideLayouts/slideLayout452.xml"/><Relationship Id="rId35" Type="http://schemas.openxmlformats.org/officeDocument/2006/relationships/slideLayout" Target="../slideLayouts/slideLayout457.xml"/><Relationship Id="rId43" Type="http://schemas.openxmlformats.org/officeDocument/2006/relationships/slideLayout" Target="../slideLayouts/slideLayout465.xml"/><Relationship Id="rId8" Type="http://schemas.openxmlformats.org/officeDocument/2006/relationships/slideLayout" Target="../slideLayouts/slideLayout430.xml"/><Relationship Id="rId3" Type="http://schemas.openxmlformats.org/officeDocument/2006/relationships/slideLayout" Target="../slideLayouts/slideLayout425.xml"/><Relationship Id="rId12" Type="http://schemas.openxmlformats.org/officeDocument/2006/relationships/slideLayout" Target="../slideLayouts/slideLayout434.xml"/><Relationship Id="rId17" Type="http://schemas.openxmlformats.org/officeDocument/2006/relationships/slideLayout" Target="../slideLayouts/slideLayout439.xml"/><Relationship Id="rId25" Type="http://schemas.openxmlformats.org/officeDocument/2006/relationships/slideLayout" Target="../slideLayouts/slideLayout447.xml"/><Relationship Id="rId33" Type="http://schemas.openxmlformats.org/officeDocument/2006/relationships/slideLayout" Target="../slideLayouts/slideLayout455.xml"/><Relationship Id="rId38" Type="http://schemas.openxmlformats.org/officeDocument/2006/relationships/slideLayout" Target="../slideLayouts/slideLayout460.xml"/><Relationship Id="rId20" Type="http://schemas.openxmlformats.org/officeDocument/2006/relationships/slideLayout" Target="../slideLayouts/slideLayout442.xml"/><Relationship Id="rId41" Type="http://schemas.openxmlformats.org/officeDocument/2006/relationships/slideLayout" Target="../slideLayouts/slideLayout4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2.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image" Target="../media/image20.jpeg"/><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6.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image" Target="../media/image25.jpe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7.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theme" Target="../theme/theme8.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9.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6/16/2020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9029686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spTree>
    <p:extLst>
      <p:ext uri="{BB962C8B-B14F-4D97-AF65-F5344CB8AC3E}">
        <p14:creationId xmlns:p14="http://schemas.microsoft.com/office/powerpoint/2010/main" val="350081424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Ls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pic>
        <p:nvPicPr>
          <p:cNvPr id="8" name="Picture 7">
            <a:extLst>
              <a:ext uri="{FF2B5EF4-FFF2-40B4-BE49-F238E27FC236}">
                <a16:creationId xmlns:a16="http://schemas.microsoft.com/office/drawing/2014/main" id="{27C42E0A-D614-4F4F-A0DA-EF67F50E830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646655" y="6342434"/>
            <a:ext cx="1223348" cy="341060"/>
          </a:xfrm>
          <a:prstGeom prst="rect">
            <a:avLst/>
          </a:prstGeom>
        </p:spPr>
      </p:pic>
    </p:spTree>
    <p:extLst>
      <p:ext uri="{BB962C8B-B14F-4D97-AF65-F5344CB8AC3E}">
        <p14:creationId xmlns:p14="http://schemas.microsoft.com/office/powerpoint/2010/main" val="392583107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Ls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spTree>
    <p:extLst>
      <p:ext uri="{BB962C8B-B14F-4D97-AF65-F5344CB8AC3E}">
        <p14:creationId xmlns:p14="http://schemas.microsoft.com/office/powerpoint/2010/main" val="154636001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8" r:id="rId37"/>
    <p:sldLayoutId id="2147483909" r:id="rId38"/>
    <p:sldLayoutId id="2147483910" r:id="rId39"/>
    <p:sldLayoutId id="2147483914" r:id="rId40"/>
    <p:sldLayoutId id="2147483911" r:id="rId41"/>
    <p:sldLayoutId id="2147483912" r:id="rId42"/>
    <p:sldLayoutId id="2147483913"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spTree>
    <p:extLst>
      <p:ext uri="{BB962C8B-B14F-4D97-AF65-F5344CB8AC3E}">
        <p14:creationId xmlns:p14="http://schemas.microsoft.com/office/powerpoint/2010/main" val="53808500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Ls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62"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spTree>
    <p:extLst>
      <p:ext uri="{BB962C8B-B14F-4D97-AF65-F5344CB8AC3E}">
        <p14:creationId xmlns:p14="http://schemas.microsoft.com/office/powerpoint/2010/main" val="359237083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 id="2147484016" r:id="rId38"/>
    <p:sldLayoutId id="2147484017" r:id="rId39"/>
    <p:sldLayoutId id="2147484018" r:id="rId40"/>
    <p:sldLayoutId id="2147484019" r:id="rId41"/>
    <p:sldLayoutId id="2147484020" r:id="rId42"/>
    <p:sldLayoutId id="2147484021" r:id="rId43"/>
    <p:sldLayoutId id="2147484022" r:id="rId44"/>
    <p:sldLayoutId id="2147484023" r:id="rId45"/>
    <p:sldLayoutId id="2147484024" r:id="rId46"/>
    <p:sldLayoutId id="2147484025" r:id="rId47"/>
    <p:sldLayoutId id="2147484026" r:id="rId48"/>
    <p:sldLayoutId id="2147484188" r:id="rId49"/>
    <p:sldLayoutId id="2147484028" r:id="rId50"/>
    <p:sldLayoutId id="2147484029" r:id="rId51"/>
    <p:sldLayoutId id="2147484030" r:id="rId52"/>
    <p:sldLayoutId id="2147484031" r:id="rId53"/>
    <p:sldLayoutId id="2147484032" r:id="rId54"/>
    <p:sldLayoutId id="2147484033" r:id="rId55"/>
    <p:sldLayoutId id="2147484034" r:id="rId56"/>
    <p:sldLayoutId id="2147484035" r:id="rId57"/>
    <p:sldLayoutId id="2147484189" r:id="rId58"/>
    <p:sldLayoutId id="2147484037" r:id="rId59"/>
    <p:sldLayoutId id="2147484191"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61"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spTree>
    <p:extLst>
      <p:ext uri="{BB962C8B-B14F-4D97-AF65-F5344CB8AC3E}">
        <p14:creationId xmlns:p14="http://schemas.microsoft.com/office/powerpoint/2010/main" val="186837823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 id="2147484071" r:id="rId33"/>
    <p:sldLayoutId id="2147484072" r:id="rId34"/>
    <p:sldLayoutId id="2147484073" r:id="rId35"/>
    <p:sldLayoutId id="2147484074" r:id="rId36"/>
    <p:sldLayoutId id="2147484075" r:id="rId37"/>
    <p:sldLayoutId id="2147484076" r:id="rId38"/>
    <p:sldLayoutId id="2147484077" r:id="rId39"/>
    <p:sldLayoutId id="2147484078" r:id="rId40"/>
    <p:sldLayoutId id="2147484079" r:id="rId41"/>
    <p:sldLayoutId id="2147484080" r:id="rId42"/>
    <p:sldLayoutId id="2147484081" r:id="rId43"/>
    <p:sldLayoutId id="2147484082" r:id="rId44"/>
    <p:sldLayoutId id="2147484083" r:id="rId45"/>
    <p:sldLayoutId id="2147484084" r:id="rId46"/>
    <p:sldLayoutId id="2147484085" r:id="rId47"/>
    <p:sldLayoutId id="2147484086" r:id="rId48"/>
    <p:sldLayoutId id="2147484087" r:id="rId49"/>
    <p:sldLayoutId id="2147484088" r:id="rId50"/>
    <p:sldLayoutId id="2147484089" r:id="rId51"/>
    <p:sldLayoutId id="2147484090" r:id="rId52"/>
    <p:sldLayoutId id="2147484091" r:id="rId53"/>
    <p:sldLayoutId id="2147484092" r:id="rId54"/>
    <p:sldLayoutId id="2147484093" r:id="rId55"/>
    <p:sldLayoutId id="2147484094" r:id="rId56"/>
    <p:sldLayoutId id="2147484095" r:id="rId57"/>
    <p:sldLayoutId id="2147484096" r:id="rId58"/>
    <p:sldLayoutId id="2147484097"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spTree>
    <p:extLst>
      <p:ext uri="{BB962C8B-B14F-4D97-AF65-F5344CB8AC3E}">
        <p14:creationId xmlns:p14="http://schemas.microsoft.com/office/powerpoint/2010/main" val="367729529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 id="2147484121" r:id="rId23"/>
    <p:sldLayoutId id="2147484122" r:id="rId24"/>
    <p:sldLayoutId id="2147484123" r:id="rId25"/>
    <p:sldLayoutId id="2147484124" r:id="rId26"/>
    <p:sldLayoutId id="2147484125" r:id="rId27"/>
    <p:sldLayoutId id="2147484126" r:id="rId28"/>
    <p:sldLayoutId id="2147484127" r:id="rId29"/>
    <p:sldLayoutId id="2147484128" r:id="rId30"/>
    <p:sldLayoutId id="2147484129" r:id="rId31"/>
    <p:sldLayoutId id="2147484130" r:id="rId32"/>
    <p:sldLayoutId id="2147484131" r:id="rId33"/>
    <p:sldLayoutId id="2147484132" r:id="rId34"/>
    <p:sldLayoutId id="2147484133" r:id="rId35"/>
    <p:sldLayoutId id="2147484134" r:id="rId36"/>
    <p:sldLayoutId id="2147484135" r:id="rId37"/>
    <p:sldLayoutId id="2147484136" r:id="rId38"/>
    <p:sldLayoutId id="2147484137" r:id="rId39"/>
    <p:sldLayoutId id="2147484138" r:id="rId40"/>
    <p:sldLayoutId id="2147484139" r:id="rId41"/>
    <p:sldLayoutId id="2147484140" r:id="rId42"/>
    <p:sldLayoutId id="2147484141"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111BA-78EC-6445-ABC4-BCCBE19F36A8}"/>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481471" y="6311899"/>
            <a:ext cx="694944" cy="321809"/>
          </a:xfrm>
          <a:prstGeom prst="rect">
            <a:avLst/>
          </a:prstGeom>
        </p:spPr>
      </p:pic>
      <p:sp>
        <p:nvSpPr>
          <p:cNvPr id="2" name="Title Placeholder 1"/>
          <p:cNvSpPr>
            <a:spLocks noGrp="1"/>
          </p:cNvSpPr>
          <p:nvPr>
            <p:ph type="title"/>
          </p:nvPr>
        </p:nvSpPr>
        <p:spPr>
          <a:xfrm>
            <a:off x="1151468" y="538558"/>
            <a:ext cx="10657417" cy="683744"/>
          </a:xfrm>
          <a:prstGeom prst="rect">
            <a:avLst/>
          </a:prstGeom>
        </p:spPr>
        <p:txBody>
          <a:bodyPr vert="horz" lIns="91440" tIns="45720" rIns="91440" bIns="45720" rtlCol="0" anchor="t">
            <a:normAutofit/>
          </a:bodyPr>
          <a:lstStyle/>
          <a:p>
            <a:r>
              <a:rPr lang="en-US"/>
              <a:t>Click to edit title (28pt)</a:t>
            </a:r>
          </a:p>
        </p:txBody>
      </p:sp>
      <p:sp>
        <p:nvSpPr>
          <p:cNvPr id="3" name="Text Placeholder 2"/>
          <p:cNvSpPr>
            <a:spLocks noGrp="1"/>
          </p:cNvSpPr>
          <p:nvPr>
            <p:ph type="body" idx="1"/>
          </p:nvPr>
        </p:nvSpPr>
        <p:spPr>
          <a:xfrm>
            <a:off x="1151467" y="1509901"/>
            <a:ext cx="10657411" cy="4605835"/>
          </a:xfrm>
          <a:prstGeom prst="rect">
            <a:avLst/>
          </a:prstGeom>
        </p:spPr>
        <p:txBody>
          <a:bodyPr vert="horz" lIns="91440" tIns="45720" rIns="91440" bIns="45720" rtlCol="0">
            <a:normAutofit/>
          </a:bodyPr>
          <a:lstStyle/>
          <a:p>
            <a:pPr lvl="0"/>
            <a:r>
              <a:rPr lang="en-US"/>
              <a:t>First level bullet (18pt)</a:t>
            </a:r>
          </a:p>
          <a:p>
            <a:pPr lvl="1"/>
            <a:r>
              <a:rPr lang="en-US"/>
              <a:t>Second level bullet (14pt)</a:t>
            </a:r>
          </a:p>
          <a:p>
            <a:pPr lvl="2"/>
            <a:r>
              <a:rPr lang="en-US"/>
              <a:t>Third level bullet (12pt)</a:t>
            </a:r>
          </a:p>
          <a:p>
            <a:pPr lvl="3"/>
            <a:r>
              <a:rPr lang="en-US"/>
              <a:t>Fourth level bullet (11pt)</a:t>
            </a:r>
          </a:p>
        </p:txBody>
      </p:sp>
      <p:cxnSp>
        <p:nvCxnSpPr>
          <p:cNvPr id="10" name="Straight Connector 9">
            <a:extLst>
              <a:ext uri="{FF2B5EF4-FFF2-40B4-BE49-F238E27FC236}">
                <a16:creationId xmlns:a16="http://schemas.microsoft.com/office/drawing/2014/main" id="{B640F9E3-A7CC-2E44-A57A-72B323B4E81F}"/>
              </a:ext>
            </a:extLst>
          </p:cNvPr>
          <p:cNvCxnSpPr/>
          <p:nvPr userDrawn="1"/>
        </p:nvCxnSpPr>
        <p:spPr>
          <a:xfrm>
            <a:off x="11153995" y="6385886"/>
            <a:ext cx="0" cy="3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CB7790-E85B-4E92-B0A8-0A106B1A0F40}"/>
              </a:ext>
            </a:extLst>
          </p:cNvPr>
          <p:cNvSpPr txBox="1"/>
          <p:nvPr userDrawn="1"/>
        </p:nvSpPr>
        <p:spPr>
          <a:xfrm>
            <a:off x="11299301" y="6385173"/>
            <a:ext cx="509583" cy="311711"/>
          </a:xfrm>
          <a:prstGeom prst="rect">
            <a:avLst/>
          </a:prstGeom>
          <a:noFill/>
        </p:spPr>
        <p:txBody>
          <a:bodyPr wrap="none" lIns="91116" rIns="105502" rtlCol="0" anchor="ctr" anchorCtr="0">
            <a:noAutofit/>
          </a:bodyPr>
          <a:lstStyle/>
          <a:p>
            <a:pPr algn="r"/>
            <a:fld id="{338BF405-9F9D-446F-864A-660BD651FA84}" type="slidenum">
              <a:rPr lang="en-GB" sz="1066" smtClean="0">
                <a:solidFill>
                  <a:schemeClr val="bg1">
                    <a:lumMod val="50000"/>
                  </a:schemeClr>
                </a:solidFill>
              </a:rPr>
              <a:t>‹#›</a:t>
            </a:fld>
            <a:endParaRPr lang="en-GB" sz="1066">
              <a:solidFill>
                <a:schemeClr val="bg1">
                  <a:lumMod val="50000"/>
                </a:schemeClr>
              </a:solidFill>
            </a:endParaRPr>
          </a:p>
        </p:txBody>
      </p:sp>
    </p:spTree>
    <p:extLst>
      <p:ext uri="{BB962C8B-B14F-4D97-AF65-F5344CB8AC3E}">
        <p14:creationId xmlns:p14="http://schemas.microsoft.com/office/powerpoint/2010/main" val="714701581"/>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 id="2147484170" r:id="rId28"/>
    <p:sldLayoutId id="2147484171" r:id="rId29"/>
    <p:sldLayoutId id="2147484172" r:id="rId30"/>
    <p:sldLayoutId id="2147484173" r:id="rId31"/>
    <p:sldLayoutId id="2147484174" r:id="rId32"/>
    <p:sldLayoutId id="2147484175" r:id="rId33"/>
    <p:sldLayoutId id="2147484176" r:id="rId34"/>
    <p:sldLayoutId id="2147484177" r:id="rId35"/>
    <p:sldLayoutId id="2147484178" r:id="rId36"/>
    <p:sldLayoutId id="2147484179" r:id="rId37"/>
    <p:sldLayoutId id="2147484180" r:id="rId38"/>
    <p:sldLayoutId id="2147484181" r:id="rId39"/>
    <p:sldLayoutId id="2147484182" r:id="rId40"/>
    <p:sldLayoutId id="2147484183" r:id="rId41"/>
    <p:sldLayoutId id="2147484184" r:id="rId42"/>
    <p:sldLayoutId id="2147484185"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3554" rtl="0" eaLnBrk="1" latinLnBrk="0" hangingPunct="1">
        <a:lnSpc>
          <a:spcPct val="90000"/>
        </a:lnSpc>
        <a:spcBef>
          <a:spcPct val="0"/>
        </a:spcBef>
        <a:buNone/>
        <a:defRPr sz="3730" kern="1200">
          <a:solidFill>
            <a:srgbClr val="000000"/>
          </a:solidFill>
          <a:latin typeface="+mj-lt"/>
          <a:ea typeface="+mj-ea"/>
          <a:cs typeface="+mj-cs"/>
        </a:defRPr>
      </a:lvl1pPr>
    </p:titleStyle>
    <p:bodyStyle>
      <a:lvl1pPr marL="0" indent="0" algn="l" defTabSz="913554" rtl="0" eaLnBrk="1" latinLnBrk="0" hangingPunct="1">
        <a:lnSpc>
          <a:spcPct val="150000"/>
        </a:lnSpc>
        <a:spcBef>
          <a:spcPts val="1332"/>
        </a:spcBef>
        <a:buFont typeface="Arial" panose="020B0604020202020204" pitchFamily="34" charset="0"/>
        <a:buNone/>
        <a:defRPr sz="2398" b="1" kern="1200">
          <a:solidFill>
            <a:srgbClr val="000000"/>
          </a:solidFill>
          <a:latin typeface="+mn-lt"/>
          <a:ea typeface="+mn-ea"/>
          <a:cs typeface="+mn-cs"/>
        </a:defRPr>
      </a:lvl1pPr>
      <a:lvl2pPr marL="357386" indent="-357386" algn="l" defTabSz="913554" rtl="0" eaLnBrk="1" latinLnBrk="0" hangingPunct="1">
        <a:lnSpc>
          <a:spcPct val="150000"/>
        </a:lnSpc>
        <a:spcBef>
          <a:spcPts val="1332"/>
        </a:spcBef>
        <a:buFont typeface="Arial" panose="020B0604020202020204" pitchFamily="34" charset="0"/>
        <a:buChar char="•"/>
        <a:defRPr sz="1865" kern="1200">
          <a:solidFill>
            <a:srgbClr val="000000"/>
          </a:solidFill>
          <a:latin typeface="+mn-lt"/>
          <a:ea typeface="+mn-ea"/>
          <a:cs typeface="+mn-cs"/>
        </a:defRPr>
      </a:lvl2pPr>
      <a:lvl3pPr marL="987885" indent="-378849" algn="l" defTabSz="913554" rtl="0" eaLnBrk="1" latinLnBrk="0" hangingPunct="1">
        <a:lnSpc>
          <a:spcPct val="150000"/>
        </a:lnSpc>
        <a:spcBef>
          <a:spcPts val="666"/>
        </a:spcBef>
        <a:buFont typeface="Arial" panose="020B0604020202020204" pitchFamily="34" charset="0"/>
        <a:buChar char="•"/>
        <a:defRPr sz="1599" kern="1200">
          <a:solidFill>
            <a:srgbClr val="000000"/>
          </a:solidFill>
          <a:latin typeface="+mn-lt"/>
          <a:ea typeface="+mn-ea"/>
          <a:cs typeface="+mn-cs"/>
        </a:defRPr>
      </a:lvl3pPr>
      <a:lvl4pPr marL="1598720" indent="-378849" algn="l" defTabSz="913554" rtl="0" eaLnBrk="1" latinLnBrk="0" hangingPunct="1">
        <a:lnSpc>
          <a:spcPct val="150000"/>
        </a:lnSpc>
        <a:spcBef>
          <a:spcPts val="666"/>
        </a:spcBef>
        <a:buFont typeface="Arial" panose="020B0604020202020204" pitchFamily="34" charset="0"/>
        <a:buChar char="•"/>
        <a:defRPr sz="1465" kern="1200">
          <a:solidFill>
            <a:srgbClr val="000000"/>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6">
          <p15:clr>
            <a:srgbClr val="F26B43"/>
          </p15:clr>
        </p15:guide>
        <p15:guide id="2" orient="horz" pos="2892">
          <p15:clr>
            <a:srgbClr val="F26B43"/>
          </p15:clr>
        </p15:guide>
        <p15:guide id="3" pos="204">
          <p15:clr>
            <a:srgbClr val="F26B43"/>
          </p15:clr>
        </p15:guide>
        <p15:guide id="4" pos="544">
          <p15:clr>
            <a:srgbClr val="F26B43"/>
          </p15:clr>
        </p15:guide>
        <p15:guide id="5" orient="horz" pos="261">
          <p15:clr>
            <a:srgbClr val="F26B43"/>
          </p15:clr>
        </p15:guide>
        <p15:guide id="6" orient="horz" pos="442">
          <p15:clr>
            <a:srgbClr val="F26B43"/>
          </p15:clr>
        </p15:guide>
        <p15:guide id="7" orient="horz" pos="578">
          <p15:clr>
            <a:srgbClr val="F26B43"/>
          </p15:clr>
        </p15:guide>
        <p15:guide id="8" orient="horz" pos="714">
          <p15:clr>
            <a:srgbClr val="F26B43"/>
          </p15:clr>
        </p15:guide>
        <p15:guide id="9" pos="55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6193" y="573035"/>
            <a:ext cx="10187609" cy="521890"/>
          </a:xfrm>
          <a:prstGeom prst="rect">
            <a:avLst/>
          </a:prstGeom>
        </p:spPr>
        <p:txBody>
          <a:bodyPr vert="horz" lIns="91440" tIns="45720" rIns="91440" bIns="45720" rtlCol="0" anchor="t">
            <a:noAutofit/>
          </a:bodyPr>
          <a:lstStyle/>
          <a:p>
            <a:endParaRPr lang="en-US"/>
          </a:p>
        </p:txBody>
      </p:sp>
      <p:sp>
        <p:nvSpPr>
          <p:cNvPr id="3" name="Text Placeholder 2"/>
          <p:cNvSpPr>
            <a:spLocks noGrp="1"/>
          </p:cNvSpPr>
          <p:nvPr>
            <p:ph type="body" idx="1"/>
          </p:nvPr>
        </p:nvSpPr>
        <p:spPr>
          <a:xfrm>
            <a:off x="1166192" y="1252331"/>
            <a:ext cx="10187608" cy="4967497"/>
          </a:xfrm>
          <a:prstGeom prst="rect">
            <a:avLst/>
          </a:prstGeom>
        </p:spPr>
        <p:txBody>
          <a:bodyPr vert="horz" lIns="91440" tIns="45720" rIns="91440" bIns="45720" rtlCol="0">
            <a:noAutofit/>
          </a:bodyPr>
          <a:lstStyle/>
          <a:p>
            <a:pPr lvl="0"/>
            <a:r>
              <a:rPr lang="en-US"/>
              <a:t>Click to edit master text styles</a:t>
            </a:r>
          </a:p>
          <a:p>
            <a:pPr lvl="1"/>
            <a:r>
              <a:rPr lang="en-US"/>
              <a:t>Second level bullet</a:t>
            </a:r>
          </a:p>
          <a:p>
            <a:pPr lvl="2"/>
            <a:r>
              <a:rPr lang="en-US"/>
              <a:t>Third level bullet</a:t>
            </a:r>
          </a:p>
          <a:p>
            <a:pPr lvl="3"/>
            <a:r>
              <a:rPr lang="en-US"/>
              <a:t>Fourth level</a:t>
            </a:r>
          </a:p>
          <a:p>
            <a:pPr lvl="4"/>
            <a:r>
              <a:rPr lang="en-US"/>
              <a:t>Fifth level</a:t>
            </a:r>
          </a:p>
        </p:txBody>
      </p:sp>
      <p:sp>
        <p:nvSpPr>
          <p:cNvPr id="4" name="Date Placeholder 3"/>
          <p:cNvSpPr>
            <a:spLocks noGrp="1"/>
          </p:cNvSpPr>
          <p:nvPr>
            <p:ph type="dt" sz="half" idx="2"/>
          </p:nvPr>
        </p:nvSpPr>
        <p:spPr>
          <a:xfrm>
            <a:off x="1166192" y="6356352"/>
            <a:ext cx="2415208" cy="365125"/>
          </a:xfrm>
          <a:prstGeom prst="rect">
            <a:avLst/>
          </a:prstGeom>
        </p:spPr>
        <p:txBody>
          <a:bodyPr vert="horz" lIns="91440" tIns="45720" rIns="91440" bIns="45720" rtlCol="0" anchor="ctr"/>
          <a:lstStyle>
            <a:lvl1pPr algn="l">
              <a:defRPr sz="900">
                <a:solidFill>
                  <a:schemeClr val="tx2"/>
                </a:solidFill>
              </a:defRPr>
            </a:lvl1pPr>
          </a:lstStyle>
          <a:p>
            <a:endParaRPr lang="en-US">
              <a:solidFill>
                <a:srgbClr val="0D2C40"/>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2"/>
                </a:solidFill>
              </a:defRPr>
            </a:lvl1pPr>
          </a:lstStyle>
          <a:p>
            <a:endParaRPr lang="en-US">
              <a:solidFill>
                <a:srgbClr val="0D2C40"/>
              </a:solidFill>
            </a:endParaRPr>
          </a:p>
        </p:txBody>
      </p:sp>
      <p:pic>
        <p:nvPicPr>
          <p:cNvPr id="9" name="Picture 8"/>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1" y="0"/>
            <a:ext cx="323849" cy="6858000"/>
          </a:xfrm>
          <a:prstGeom prst="rect">
            <a:avLst/>
          </a:prstGeom>
        </p:spPr>
      </p:pic>
      <p:sp>
        <p:nvSpPr>
          <p:cNvPr id="8"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fld id="{B1AC83B0-B844-44F1-B4BE-92A8C14C00C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0100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ts val="3360"/>
        </a:lnSpc>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 typeface="Arial" panose="020B0604020202020204" pitchFamily="34" charset="0"/>
        <a:buNone/>
        <a:defRPr sz="2000" b="1" kern="1200" baseline="0">
          <a:solidFill>
            <a:schemeClr val="tx2"/>
          </a:solidFill>
          <a:latin typeface="Arial" panose="020B0604020202020204" pitchFamily="34" charset="0"/>
          <a:ea typeface="+mn-ea"/>
          <a:cs typeface="Arial" panose="020B0604020202020204" pitchFamily="34" charset="0"/>
        </a:defRPr>
      </a:lvl1pPr>
      <a:lvl2pPr marL="173038" indent="-173038" algn="l" defTabSz="685800" rtl="0" eaLnBrk="1" latinLnBrk="0" hangingPunct="1">
        <a:lnSpc>
          <a:spcPct val="100000"/>
        </a:lnSpc>
        <a:spcBef>
          <a:spcPts val="600"/>
        </a:spcBef>
        <a:buFont typeface="Arial" panose="020B0604020202020204" pitchFamily="34" charset="0"/>
        <a:buChar char="•"/>
        <a:defRPr sz="1700" kern="1200">
          <a:solidFill>
            <a:schemeClr val="tx2"/>
          </a:solidFill>
          <a:latin typeface="Arial" panose="020B0604020202020204" pitchFamily="34" charset="0"/>
          <a:ea typeface="+mn-ea"/>
          <a:cs typeface="Arial" panose="020B0604020202020204" pitchFamily="34" charset="0"/>
        </a:defRPr>
      </a:lvl2pPr>
      <a:lvl3pPr marL="284163" indent="-119063" algn="l" defTabSz="688975" rtl="0" eaLnBrk="1" latinLnBrk="0" hangingPunct="1">
        <a:lnSpc>
          <a:spcPct val="100000"/>
        </a:lnSpc>
        <a:spcBef>
          <a:spcPts val="600"/>
        </a:spcBef>
        <a:buFont typeface="Arial" panose="020B0604020202020204" pitchFamily="34" charset="0"/>
        <a:buChar char="-"/>
        <a:defRPr sz="1500" kern="1200">
          <a:solidFill>
            <a:schemeClr val="tx2"/>
          </a:solidFill>
          <a:latin typeface="Arial" panose="020B0604020202020204" pitchFamily="34" charset="0"/>
          <a:ea typeface="+mn-ea"/>
          <a:cs typeface="Arial" panose="020B0604020202020204" pitchFamily="34" charset="0"/>
        </a:defRPr>
      </a:lvl3pPr>
      <a:lvl4pPr marL="396875" indent="-112713" algn="l" defTabSz="685800" rtl="0" eaLnBrk="1" latinLnBrk="0" hangingPunct="1">
        <a:lnSpc>
          <a:spcPct val="100000"/>
        </a:lnSpc>
        <a:spcBef>
          <a:spcPts val="375"/>
        </a:spcBef>
        <a:buFont typeface="Arial" panose="020B0604020202020204" pitchFamily="34" charset="0"/>
        <a:buChar char="•"/>
        <a:defRPr sz="1300" kern="1200">
          <a:solidFill>
            <a:schemeClr val="tx2"/>
          </a:solidFill>
          <a:latin typeface="Arial" panose="020B0604020202020204" pitchFamily="34" charset="0"/>
          <a:ea typeface="+mn-ea"/>
          <a:cs typeface="Arial" panose="020B0604020202020204" pitchFamily="34" charset="0"/>
        </a:defRPr>
      </a:lvl4pPr>
      <a:lvl5pPr marL="517525" indent="-112713" algn="l" defTabSz="685800" rtl="0" eaLnBrk="1" latinLnBrk="0" hangingPunct="1">
        <a:lnSpc>
          <a:spcPct val="100000"/>
        </a:lnSpc>
        <a:spcBef>
          <a:spcPts val="375"/>
        </a:spcBef>
        <a:buFont typeface="Arial" panose="020B0604020202020204" pitchFamily="34" charset="0"/>
        <a:buChar char="•"/>
        <a:defRPr sz="11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97">
          <p15:clr>
            <a:srgbClr val="F26B43"/>
          </p15:clr>
        </p15:guide>
        <p15:guide id="2" pos="2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3F5D7F-6FDE-C142-9154-E366AF3F44C5}"/>
              </a:ext>
            </a:extLst>
          </p:cNvPr>
          <p:cNvSpPr/>
          <p:nvPr userDrawn="1"/>
        </p:nvSpPr>
        <p:spPr>
          <a:xfrm>
            <a:off x="-1" y="6432552"/>
            <a:ext cx="12192001" cy="425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1166194" y="457201"/>
            <a:ext cx="10621527" cy="781049"/>
          </a:xfrm>
          <a:prstGeom prst="rect">
            <a:avLst/>
          </a:prstGeom>
        </p:spPr>
        <p:txBody>
          <a:bodyPr vert="horz" lIns="91440" tIns="45720" rIns="91440" bIns="45720" rtlCol="0" anchor="ctr" anchorCtr="0">
            <a:noAutofit/>
          </a:bodyPr>
          <a:lstStyle/>
          <a:p>
            <a:r>
              <a:rPr lang="en-US"/>
              <a:t>Click to add title (28pt)</a:t>
            </a:r>
          </a:p>
        </p:txBody>
      </p:sp>
      <p:sp>
        <p:nvSpPr>
          <p:cNvPr id="3" name="Text Placeholder 2"/>
          <p:cNvSpPr>
            <a:spLocks noGrp="1"/>
          </p:cNvSpPr>
          <p:nvPr>
            <p:ph type="body" idx="1"/>
          </p:nvPr>
        </p:nvSpPr>
        <p:spPr>
          <a:xfrm>
            <a:off x="1166192" y="1498600"/>
            <a:ext cx="10621525" cy="4721229"/>
          </a:xfrm>
          <a:prstGeom prst="rect">
            <a:avLst/>
          </a:prstGeom>
        </p:spPr>
        <p:txBody>
          <a:bodyPr vert="horz" lIns="91440" tIns="45720" rIns="91440" bIns="45720" rtlCol="0">
            <a:noAutofit/>
          </a:body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4" name="Date Placeholder 3"/>
          <p:cNvSpPr>
            <a:spLocks noGrp="1"/>
          </p:cNvSpPr>
          <p:nvPr>
            <p:ph type="dt" sz="half" idx="2"/>
          </p:nvPr>
        </p:nvSpPr>
        <p:spPr>
          <a:xfrm>
            <a:off x="1166192" y="6472856"/>
            <a:ext cx="2415208" cy="365125"/>
          </a:xfrm>
          <a:prstGeom prst="rect">
            <a:avLst/>
          </a:prstGeom>
        </p:spPr>
        <p:txBody>
          <a:bodyPr vert="horz" lIns="91440" tIns="45720" rIns="91440" bIns="45720" rtlCol="0" anchor="ctr"/>
          <a:lstStyle>
            <a:lvl1pPr algn="l">
              <a:defRPr sz="1067">
                <a:solidFill>
                  <a:schemeClr val="bg1"/>
                </a:solidFill>
              </a:defRPr>
            </a:lvl1pPr>
          </a:lstStyle>
          <a:p>
            <a:endParaRPr lang="en-US"/>
          </a:p>
        </p:txBody>
      </p:sp>
      <p:sp>
        <p:nvSpPr>
          <p:cNvPr id="5" name="Footer Placeholder 4"/>
          <p:cNvSpPr>
            <a:spLocks noGrp="1"/>
          </p:cNvSpPr>
          <p:nvPr>
            <p:ph type="ftr" sz="quarter" idx="3"/>
          </p:nvPr>
        </p:nvSpPr>
        <p:spPr>
          <a:xfrm>
            <a:off x="4038600" y="6472856"/>
            <a:ext cx="4114800" cy="365125"/>
          </a:xfrm>
          <a:prstGeom prst="rect">
            <a:avLst/>
          </a:prstGeom>
        </p:spPr>
        <p:txBody>
          <a:bodyPr vert="horz" lIns="91440" tIns="45720" rIns="91440" bIns="45720" rtlCol="0" anchor="ctr"/>
          <a:lstStyle>
            <a:lvl1pPr algn="ctr">
              <a:defRPr sz="1067">
                <a:solidFill>
                  <a:schemeClr val="bg1"/>
                </a:solidFill>
              </a:defRPr>
            </a:lvl1pPr>
          </a:lstStyle>
          <a:p>
            <a:endParaRPr lang="en-US"/>
          </a:p>
        </p:txBody>
      </p:sp>
      <p:sp>
        <p:nvSpPr>
          <p:cNvPr id="6" name="Oval 5"/>
          <p:cNvSpPr/>
          <p:nvPr/>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5375420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783" rtl="0" eaLnBrk="1" latinLnBrk="0" hangingPunct="1">
        <a:lnSpc>
          <a:spcPts val="3360"/>
        </a:lnSpc>
        <a:spcBef>
          <a:spcPct val="0"/>
        </a:spcBef>
        <a:buNone/>
        <a:defRPr sz="3733"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0"/>
        </a:spcBef>
        <a:spcAft>
          <a:spcPts val="533"/>
        </a:spcAft>
        <a:buFont typeface="Arial" panose="020B0604020202020204" pitchFamily="34" charset="0"/>
        <a:buNone/>
        <a:defRPr sz="2400" b="1" kern="1200" baseline="0">
          <a:solidFill>
            <a:schemeClr val="tx1"/>
          </a:solidFill>
          <a:latin typeface="Arial" panose="020B0604020202020204" pitchFamily="34" charset="0"/>
          <a:ea typeface="+mn-ea"/>
          <a:cs typeface="Arial" panose="020B0604020202020204" pitchFamily="34" charset="0"/>
        </a:defRPr>
      </a:lvl1pPr>
      <a:lvl2pPr marL="152396" indent="-152396" algn="l" defTabSz="685783" rtl="0" eaLnBrk="1" latinLnBrk="0" hangingPunct="1">
        <a:lnSpc>
          <a:spcPct val="100000"/>
        </a:lnSpc>
        <a:spcBef>
          <a:spcPts val="0"/>
        </a:spcBef>
        <a:spcAft>
          <a:spcPts val="533"/>
        </a:spcAft>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2pPr>
      <a:lvl3pPr marL="304792" indent="-152396" algn="l" defTabSz="688957" rtl="0" eaLnBrk="1" latinLnBrk="0" hangingPunct="1">
        <a:lnSpc>
          <a:spcPct val="100000"/>
        </a:lnSpc>
        <a:spcBef>
          <a:spcPts val="0"/>
        </a:spcBef>
        <a:spcAft>
          <a:spcPts val="533"/>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457189" indent="-152396" algn="l" defTabSz="685783" rtl="0" eaLnBrk="1" latinLnBrk="0" hangingPunct="1">
        <a:lnSpc>
          <a:spcPct val="100000"/>
        </a:lnSpc>
        <a:spcBef>
          <a:spcPts val="0"/>
        </a:spcBef>
        <a:spcAft>
          <a:spcPts val="533"/>
        </a:spcAft>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4pPr>
      <a:lvl5pPr marL="609585" indent="-152396" algn="l" defTabSz="685783" rtl="0" eaLnBrk="1" latinLnBrk="0" hangingPunct="1">
        <a:lnSpc>
          <a:spcPct val="100000"/>
        </a:lnSpc>
        <a:spcBef>
          <a:spcPts val="0"/>
        </a:spcBef>
        <a:spcAft>
          <a:spcPts val="533"/>
        </a:spcAft>
        <a:buFont typeface="Arial" panose="020B0604020202020204" pitchFamily="34" charset="0"/>
        <a:buChar char="•"/>
        <a:defRPr sz="1333" kern="1200">
          <a:solidFill>
            <a:schemeClr val="tx1"/>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4">
          <p15:clr>
            <a:srgbClr val="F26B43"/>
          </p15:clr>
        </p15:guide>
        <p15:guide id="2" pos="199">
          <p15:clr>
            <a:srgbClr val="F26B43"/>
          </p15:clr>
        </p15:guide>
        <p15:guide id="3" pos="5569">
          <p15:clr>
            <a:srgbClr val="F26B43"/>
          </p15:clr>
        </p15:guide>
        <p15:guide id="4" pos="549">
          <p15:clr>
            <a:srgbClr val="F26B43"/>
          </p15:clr>
        </p15:guide>
        <p15:guide id="5" pos="5211">
          <p15:clr>
            <a:srgbClr val="F26B43"/>
          </p15:clr>
        </p15:guide>
        <p15:guide id="6" orient="horz" pos="585">
          <p15:clr>
            <a:srgbClr val="F26B43"/>
          </p15:clr>
        </p15:guide>
        <p15:guide id="7" orient="horz" pos="2940">
          <p15:clr>
            <a:srgbClr val="F26B43"/>
          </p15:clr>
        </p15:guide>
        <p15:guide id="8" orient="horz" pos="215">
          <p15:clr>
            <a:srgbClr val="F26B43"/>
          </p15:clr>
        </p15:guide>
        <p15:guide id="9" orient="horz" pos="7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3F5D7F-6FDE-C142-9154-E366AF3F44C5}"/>
              </a:ext>
            </a:extLst>
          </p:cNvPr>
          <p:cNvSpPr/>
          <p:nvPr userDrawn="1"/>
        </p:nvSpPr>
        <p:spPr>
          <a:xfrm>
            <a:off x="-1" y="6432552"/>
            <a:ext cx="12192001" cy="425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1166194" y="457201"/>
            <a:ext cx="10621527" cy="781049"/>
          </a:xfrm>
          <a:prstGeom prst="rect">
            <a:avLst/>
          </a:prstGeom>
        </p:spPr>
        <p:txBody>
          <a:bodyPr vert="horz" lIns="91440" tIns="45720" rIns="91440" bIns="45720" rtlCol="0" anchor="ctr" anchorCtr="0">
            <a:noAutofit/>
          </a:bodyPr>
          <a:lstStyle/>
          <a:p>
            <a:r>
              <a:rPr lang="en-US"/>
              <a:t>Click to add title (28pt)</a:t>
            </a:r>
          </a:p>
        </p:txBody>
      </p:sp>
      <p:sp>
        <p:nvSpPr>
          <p:cNvPr id="3" name="Text Placeholder 2"/>
          <p:cNvSpPr>
            <a:spLocks noGrp="1"/>
          </p:cNvSpPr>
          <p:nvPr>
            <p:ph type="body" idx="1"/>
          </p:nvPr>
        </p:nvSpPr>
        <p:spPr>
          <a:xfrm>
            <a:off x="1166192" y="1498600"/>
            <a:ext cx="10621525" cy="4721229"/>
          </a:xfrm>
          <a:prstGeom prst="rect">
            <a:avLst/>
          </a:prstGeom>
        </p:spPr>
        <p:txBody>
          <a:bodyPr vert="horz" lIns="91440" tIns="45720" rIns="91440" bIns="45720" rtlCol="0">
            <a:noAutofit/>
          </a:body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4" name="Date Placeholder 3"/>
          <p:cNvSpPr>
            <a:spLocks noGrp="1"/>
          </p:cNvSpPr>
          <p:nvPr>
            <p:ph type="dt" sz="half" idx="2"/>
          </p:nvPr>
        </p:nvSpPr>
        <p:spPr>
          <a:xfrm>
            <a:off x="1166192" y="6472856"/>
            <a:ext cx="2415208" cy="365125"/>
          </a:xfrm>
          <a:prstGeom prst="rect">
            <a:avLst/>
          </a:prstGeom>
        </p:spPr>
        <p:txBody>
          <a:bodyPr vert="horz" lIns="91440" tIns="45720" rIns="91440" bIns="45720" rtlCol="0" anchor="ctr"/>
          <a:lstStyle>
            <a:lvl1pPr algn="l">
              <a:defRPr sz="1067">
                <a:solidFill>
                  <a:schemeClr val="bg1"/>
                </a:solidFill>
              </a:defRPr>
            </a:lvl1pPr>
          </a:lstStyle>
          <a:p>
            <a:endParaRPr lang="en-US"/>
          </a:p>
        </p:txBody>
      </p:sp>
      <p:sp>
        <p:nvSpPr>
          <p:cNvPr id="5" name="Footer Placeholder 4"/>
          <p:cNvSpPr>
            <a:spLocks noGrp="1"/>
          </p:cNvSpPr>
          <p:nvPr>
            <p:ph type="ftr" sz="quarter" idx="3"/>
          </p:nvPr>
        </p:nvSpPr>
        <p:spPr>
          <a:xfrm>
            <a:off x="4038600" y="6472856"/>
            <a:ext cx="4114800" cy="365125"/>
          </a:xfrm>
          <a:prstGeom prst="rect">
            <a:avLst/>
          </a:prstGeom>
        </p:spPr>
        <p:txBody>
          <a:bodyPr vert="horz" lIns="91440" tIns="45720" rIns="91440" bIns="45720" rtlCol="0" anchor="ctr"/>
          <a:lstStyle>
            <a:lvl1pPr algn="ctr">
              <a:defRPr sz="1067">
                <a:solidFill>
                  <a:schemeClr val="bg1"/>
                </a:solidFill>
              </a:defRPr>
            </a:lvl1pPr>
          </a:lstStyle>
          <a:p>
            <a:endParaRPr lang="en-US"/>
          </a:p>
        </p:txBody>
      </p:sp>
      <p:sp>
        <p:nvSpPr>
          <p:cNvPr id="6" name="Oval 5"/>
          <p:cNvSpPr/>
          <p:nvPr/>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17311957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831"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83" rtl="0" eaLnBrk="1" latinLnBrk="0" hangingPunct="1">
        <a:lnSpc>
          <a:spcPts val="3360"/>
        </a:lnSpc>
        <a:spcBef>
          <a:spcPct val="0"/>
        </a:spcBef>
        <a:buNone/>
        <a:defRPr sz="3733" b="1" i="0" u="none"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0"/>
        </a:spcBef>
        <a:spcAft>
          <a:spcPts val="533"/>
        </a:spcAft>
        <a:buFont typeface="Arial" panose="020B0604020202020204" pitchFamily="34" charset="0"/>
        <a:buNone/>
        <a:defRPr sz="2400" b="1" kern="1200" baseline="0">
          <a:solidFill>
            <a:schemeClr val="tx1"/>
          </a:solidFill>
          <a:latin typeface="Arial" panose="020B0604020202020204" pitchFamily="34" charset="0"/>
          <a:ea typeface="+mn-ea"/>
          <a:cs typeface="Arial" panose="020B0604020202020204" pitchFamily="34" charset="0"/>
        </a:defRPr>
      </a:lvl1pPr>
      <a:lvl2pPr marL="152396" indent="-152396" algn="l" defTabSz="685783" rtl="0" eaLnBrk="1" latinLnBrk="0" hangingPunct="1">
        <a:lnSpc>
          <a:spcPct val="100000"/>
        </a:lnSpc>
        <a:spcBef>
          <a:spcPts val="0"/>
        </a:spcBef>
        <a:spcAft>
          <a:spcPts val="533"/>
        </a:spcAft>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2pPr>
      <a:lvl3pPr marL="304792" indent="-152396" algn="l" defTabSz="688957" rtl="0" eaLnBrk="1" latinLnBrk="0" hangingPunct="1">
        <a:lnSpc>
          <a:spcPct val="100000"/>
        </a:lnSpc>
        <a:spcBef>
          <a:spcPts val="0"/>
        </a:spcBef>
        <a:spcAft>
          <a:spcPts val="533"/>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457189" indent="-152396" algn="l" defTabSz="685783" rtl="0" eaLnBrk="1" latinLnBrk="0" hangingPunct="1">
        <a:lnSpc>
          <a:spcPct val="100000"/>
        </a:lnSpc>
        <a:spcBef>
          <a:spcPts val="0"/>
        </a:spcBef>
        <a:spcAft>
          <a:spcPts val="533"/>
        </a:spcAft>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4pPr>
      <a:lvl5pPr marL="609585" indent="-152396" algn="l" defTabSz="685783" rtl="0" eaLnBrk="1" latinLnBrk="0" hangingPunct="1">
        <a:lnSpc>
          <a:spcPct val="100000"/>
        </a:lnSpc>
        <a:spcBef>
          <a:spcPts val="0"/>
        </a:spcBef>
        <a:spcAft>
          <a:spcPts val="533"/>
        </a:spcAft>
        <a:buFont typeface="Arial" panose="020B0604020202020204" pitchFamily="34" charset="0"/>
        <a:buChar char="•"/>
        <a:defRPr sz="1333" kern="1200">
          <a:solidFill>
            <a:schemeClr val="tx1"/>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4">
          <p15:clr>
            <a:srgbClr val="F26B43"/>
          </p15:clr>
        </p15:guide>
        <p15:guide id="2" pos="199">
          <p15:clr>
            <a:srgbClr val="F26B43"/>
          </p15:clr>
        </p15:guide>
        <p15:guide id="3" pos="5569">
          <p15:clr>
            <a:srgbClr val="F26B43"/>
          </p15:clr>
        </p15:guide>
        <p15:guide id="4" pos="549">
          <p15:clr>
            <a:srgbClr val="F26B43"/>
          </p15:clr>
        </p15:guide>
        <p15:guide id="5" pos="5211">
          <p15:clr>
            <a:srgbClr val="F26B43"/>
          </p15:clr>
        </p15:guide>
        <p15:guide id="6" orient="horz" pos="585">
          <p15:clr>
            <a:srgbClr val="F26B43"/>
          </p15:clr>
        </p15:guide>
        <p15:guide id="7" orient="horz" pos="2940">
          <p15:clr>
            <a:srgbClr val="F26B43"/>
          </p15:clr>
        </p15:guide>
        <p15:guide id="8" orient="horz" pos="215">
          <p15:clr>
            <a:srgbClr val="F26B43"/>
          </p15:clr>
        </p15:guide>
        <p15:guide id="9" orient="horz" pos="7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3616" y="416688"/>
            <a:ext cx="11528384" cy="678237"/>
          </a:xfrm>
          <a:prstGeom prst="rect">
            <a:avLst/>
          </a:prstGeom>
        </p:spPr>
        <p:txBody>
          <a:bodyPr vert="horz" lIns="91440" tIns="45720" rIns="91440" bIns="45720" rtlCol="0" anchor="ctr">
            <a:noAutofit/>
          </a:bodyPr>
          <a:lstStyle/>
          <a:p>
            <a:endParaRPr lang="en-US"/>
          </a:p>
        </p:txBody>
      </p:sp>
      <p:sp>
        <p:nvSpPr>
          <p:cNvPr id="3" name="Text Placeholder 2"/>
          <p:cNvSpPr>
            <a:spLocks noGrp="1"/>
          </p:cNvSpPr>
          <p:nvPr>
            <p:ph type="body" idx="1"/>
          </p:nvPr>
        </p:nvSpPr>
        <p:spPr>
          <a:xfrm>
            <a:off x="663615" y="1252332"/>
            <a:ext cx="11250593" cy="5059729"/>
          </a:xfrm>
          <a:prstGeom prst="rect">
            <a:avLst/>
          </a:prstGeom>
        </p:spPr>
        <p:txBody>
          <a:bodyPr vert="horz" lIns="91440" tIns="45720" rIns="91440" bIns="45720" rtlCol="0">
            <a:noAutofit/>
          </a:bodyPr>
          <a:lstStyle/>
          <a:p>
            <a:pPr lvl="0"/>
            <a:r>
              <a:rPr lang="en-US"/>
              <a:t>Click to edit master text styles</a:t>
            </a:r>
          </a:p>
          <a:p>
            <a:pPr lvl="1"/>
            <a:r>
              <a:rPr lang="en-US"/>
              <a:t>Second level bullet</a:t>
            </a:r>
          </a:p>
          <a:p>
            <a:pPr lvl="2"/>
            <a:r>
              <a:rPr lang="en-US"/>
              <a:t>Third level bullet</a:t>
            </a:r>
          </a:p>
          <a:p>
            <a:pPr lvl="3"/>
            <a:r>
              <a:rPr lang="en-US"/>
              <a:t>Fourth level</a:t>
            </a:r>
          </a:p>
          <a:p>
            <a:pPr lvl="4"/>
            <a:r>
              <a:rPr lang="en-US"/>
              <a:t>Fifth level</a:t>
            </a:r>
          </a:p>
        </p:txBody>
      </p:sp>
      <p:sp>
        <p:nvSpPr>
          <p:cNvPr id="5" name="Footer Placeholder 4"/>
          <p:cNvSpPr>
            <a:spLocks noGrp="1"/>
          </p:cNvSpPr>
          <p:nvPr>
            <p:ph type="ftr" sz="quarter" idx="3"/>
          </p:nvPr>
        </p:nvSpPr>
        <p:spPr>
          <a:xfrm>
            <a:off x="8349205" y="6497256"/>
            <a:ext cx="3565003" cy="245104"/>
          </a:xfrm>
          <a:prstGeom prst="rect">
            <a:avLst/>
          </a:prstGeom>
        </p:spPr>
        <p:txBody>
          <a:bodyPr vert="horz" lIns="91440" tIns="45720" rIns="91440" bIns="45720" rtlCol="0" anchor="ctr"/>
          <a:lstStyle>
            <a:lvl1pPr algn="r">
              <a:defRPr sz="900">
                <a:solidFill>
                  <a:schemeClr val="tx2"/>
                </a:solidFill>
              </a:defRPr>
            </a:lvl1pPr>
          </a:lstStyle>
          <a:p>
            <a:pPr defTabSz="609585" eaLnBrk="0" fontAlgn="base" hangingPunct="0">
              <a:spcBef>
                <a:spcPct val="0"/>
              </a:spcBef>
              <a:spcAft>
                <a:spcPct val="0"/>
              </a:spcAft>
            </a:pPr>
            <a:endParaRPr lang="en-US">
              <a:solidFill>
                <a:srgbClr val="0D2C40"/>
              </a:solidFill>
              <a:ea typeface="Microsoft YaHei" panose="020B0503020204020204" pitchFamily="34" charset="-122"/>
            </a:endParaRPr>
          </a:p>
        </p:txBody>
      </p:sp>
      <p:pic>
        <p:nvPicPr>
          <p:cNvPr id="11" name="Picture 10"/>
          <p:cNvPicPr>
            <a:picLocks noChangeAspect="1"/>
          </p:cNvPicPr>
          <p:nvPr/>
        </p:nvPicPr>
        <p:blipFill rotWithShape="1">
          <a:blip r:embed="rId23" cstate="print">
            <a:extLst>
              <a:ext uri="{28A0092B-C50C-407E-A947-70E740481C1C}">
                <a14:useLocalDpi xmlns:a14="http://schemas.microsoft.com/office/drawing/2010/main" val="0"/>
              </a:ext>
            </a:extLst>
          </a:blip>
          <a:srcRect r="-30239"/>
          <a:stretch/>
        </p:blipFill>
        <p:spPr>
          <a:xfrm>
            <a:off x="0" y="0"/>
            <a:ext cx="552451" cy="6858000"/>
          </a:xfrm>
          <a:prstGeom prst="rect">
            <a:avLst/>
          </a:prstGeom>
        </p:spPr>
      </p:pic>
    </p:spTree>
    <p:extLst>
      <p:ext uri="{BB962C8B-B14F-4D97-AF65-F5344CB8AC3E}">
        <p14:creationId xmlns:p14="http://schemas.microsoft.com/office/powerpoint/2010/main" val="379120113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83" rtl="0" eaLnBrk="1" latinLnBrk="0" hangingPunct="1">
        <a:lnSpc>
          <a:spcPts val="3360"/>
        </a:lnSpc>
        <a:spcBef>
          <a:spcPct val="0"/>
        </a:spcBef>
        <a:buNone/>
        <a:defRPr sz="4267" b="1" kern="1200">
          <a:ln w="3175">
            <a:solidFill>
              <a:schemeClr val="bg1">
                <a:alpha val="40000"/>
              </a:schemeClr>
            </a:solidFill>
          </a:ln>
          <a:solidFill>
            <a:schemeClr val="tx2"/>
          </a:solidFill>
          <a:latin typeface="Arial" panose="020B0604020202020204" pitchFamily="34" charset="0"/>
          <a:ea typeface="+mj-ea"/>
          <a:cs typeface="Arial" panose="020B0604020202020204" pitchFamily="34" charset="0"/>
        </a:defRPr>
      </a:lvl1pPr>
    </p:titleStyle>
    <p:bodyStyle>
      <a:lvl1pPr marL="457189" indent="-457189" algn="l" defTabSz="685783" rtl="0" eaLnBrk="1" latinLnBrk="0" hangingPunct="1">
        <a:lnSpc>
          <a:spcPct val="100000"/>
        </a:lnSpc>
        <a:spcBef>
          <a:spcPts val="800"/>
        </a:spcBef>
        <a:buClr>
          <a:srgbClr val="00B050"/>
        </a:buClr>
        <a:buSzPct val="101000"/>
        <a:buFont typeface="Arial" charset="0"/>
        <a:buChar char="•"/>
        <a:defRPr sz="3200" b="0" kern="1200" baseline="0">
          <a:ln w="3175">
            <a:solidFill>
              <a:schemeClr val="bg1">
                <a:alpha val="40000"/>
              </a:schemeClr>
            </a:solidFill>
          </a:ln>
          <a:solidFill>
            <a:schemeClr val="tx2"/>
          </a:solidFill>
          <a:latin typeface="Arial" panose="020B0604020202020204" pitchFamily="34" charset="0"/>
          <a:ea typeface="+mn-ea"/>
          <a:cs typeface="Arial" panose="020B0604020202020204" pitchFamily="34" charset="0"/>
        </a:defRPr>
      </a:lvl1pPr>
      <a:lvl2pPr marL="537620" indent="353475" algn="l" defTabSz="685783" rtl="0" eaLnBrk="1" latinLnBrk="0" hangingPunct="1">
        <a:lnSpc>
          <a:spcPct val="100000"/>
        </a:lnSpc>
        <a:spcBef>
          <a:spcPts val="800"/>
        </a:spcBef>
        <a:buClr>
          <a:srgbClr val="00B050"/>
        </a:buClr>
        <a:buSzPct val="101000"/>
        <a:buFont typeface=".AppleSystemUIFont" charset="-120"/>
        <a:buChar char="–"/>
        <a:tabLst/>
        <a:defRPr sz="2667" b="0" kern="1200">
          <a:ln w="3175">
            <a:solidFill>
              <a:schemeClr val="bg1">
                <a:alpha val="40000"/>
              </a:schemeClr>
            </a:solidFill>
          </a:ln>
          <a:solidFill>
            <a:schemeClr val="tx2"/>
          </a:solidFill>
          <a:latin typeface="Arial" panose="020B0604020202020204" pitchFamily="34" charset="0"/>
          <a:ea typeface="+mn-ea"/>
          <a:cs typeface="Arial" panose="020B0604020202020204" pitchFamily="34" charset="0"/>
        </a:defRPr>
      </a:lvl2pPr>
      <a:lvl3pPr marL="1200121" indent="-247644" algn="l" defTabSz="688957" rtl="0" eaLnBrk="1" latinLnBrk="0" hangingPunct="1">
        <a:lnSpc>
          <a:spcPct val="100000"/>
        </a:lnSpc>
        <a:spcBef>
          <a:spcPts val="600"/>
        </a:spcBef>
        <a:buClr>
          <a:srgbClr val="00B050"/>
        </a:buClr>
        <a:buSzPct val="101000"/>
        <a:buFont typeface="Arial" charset="0"/>
        <a:buChar char="•"/>
        <a:tabLst/>
        <a:defRPr sz="2133" b="0" kern="1200">
          <a:ln w="3175">
            <a:solidFill>
              <a:schemeClr val="bg1">
                <a:alpha val="40000"/>
              </a:schemeClr>
            </a:solidFill>
          </a:ln>
          <a:solidFill>
            <a:schemeClr val="tx2"/>
          </a:solidFill>
          <a:latin typeface="Arial" panose="020B0604020202020204" pitchFamily="34" charset="0"/>
          <a:ea typeface="+mn-ea"/>
          <a:cs typeface="Arial" panose="020B0604020202020204" pitchFamily="34" charset="0"/>
        </a:defRPr>
      </a:lvl3pPr>
      <a:lvl4pPr marL="1369450" indent="-107948" algn="l" defTabSz="685783" rtl="0" eaLnBrk="1" latinLnBrk="0" hangingPunct="1">
        <a:lnSpc>
          <a:spcPct val="100000"/>
        </a:lnSpc>
        <a:spcBef>
          <a:spcPts val="375"/>
        </a:spcBef>
        <a:buClr>
          <a:srgbClr val="00B050"/>
        </a:buClr>
        <a:buSzPct val="101000"/>
        <a:buFont typeface="Arial" charset="0"/>
        <a:buChar char="•"/>
        <a:tabLst/>
        <a:defRPr sz="1600" b="0" kern="1200">
          <a:ln w="3175">
            <a:solidFill>
              <a:schemeClr val="bg1">
                <a:alpha val="40000"/>
              </a:schemeClr>
            </a:solidFill>
          </a:ln>
          <a:solidFill>
            <a:schemeClr val="tx2"/>
          </a:solidFill>
          <a:latin typeface="Arial" panose="020B0604020202020204" pitchFamily="34" charset="0"/>
          <a:ea typeface="+mn-ea"/>
          <a:cs typeface="Arial" panose="020B0604020202020204" pitchFamily="34" charset="0"/>
        </a:defRPr>
      </a:lvl4pPr>
      <a:lvl5pPr marL="1492213" indent="-93131" algn="l" defTabSz="685783" rtl="0" eaLnBrk="1" latinLnBrk="0" hangingPunct="1">
        <a:lnSpc>
          <a:spcPct val="100000"/>
        </a:lnSpc>
        <a:spcBef>
          <a:spcPts val="375"/>
        </a:spcBef>
        <a:buClr>
          <a:srgbClr val="00B050"/>
        </a:buClr>
        <a:buSzPct val="101000"/>
        <a:buFont typeface="Arial" charset="0"/>
        <a:buChar char="•"/>
        <a:tabLst/>
        <a:defRPr sz="1467" b="0" kern="1200">
          <a:ln w="3175">
            <a:solidFill>
              <a:schemeClr val="bg1">
                <a:alpha val="40000"/>
              </a:schemeClr>
            </a:solidFill>
          </a:ln>
          <a:solidFill>
            <a:schemeClr val="tx2"/>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8">
          <p15:clr>
            <a:srgbClr val="F26B43"/>
          </p15:clr>
        </p15:guide>
        <p15:guide id="2" pos="19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3F5D7F-6FDE-C142-9154-E366AF3F44C5}"/>
              </a:ext>
            </a:extLst>
          </p:cNvPr>
          <p:cNvSpPr/>
          <p:nvPr userDrawn="1"/>
        </p:nvSpPr>
        <p:spPr>
          <a:xfrm>
            <a:off x="-1" y="6432553"/>
            <a:ext cx="12192001" cy="425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1166195" y="457202"/>
            <a:ext cx="10621527" cy="781049"/>
          </a:xfrm>
          <a:prstGeom prst="rect">
            <a:avLst/>
          </a:prstGeom>
        </p:spPr>
        <p:txBody>
          <a:bodyPr vert="horz" lIns="91440" tIns="45720" rIns="91440" bIns="45720" rtlCol="0" anchor="ctr" anchorCtr="0">
            <a:noAutofit/>
          </a:bodyPr>
          <a:lstStyle/>
          <a:p>
            <a:r>
              <a:rPr lang="en-US"/>
              <a:t>Click to add title (28pt)</a:t>
            </a:r>
          </a:p>
        </p:txBody>
      </p:sp>
      <p:sp>
        <p:nvSpPr>
          <p:cNvPr id="3" name="Text Placeholder 2"/>
          <p:cNvSpPr>
            <a:spLocks noGrp="1"/>
          </p:cNvSpPr>
          <p:nvPr>
            <p:ph type="body" idx="1"/>
          </p:nvPr>
        </p:nvSpPr>
        <p:spPr>
          <a:xfrm>
            <a:off x="1166192" y="1498600"/>
            <a:ext cx="10621525" cy="4721229"/>
          </a:xfrm>
          <a:prstGeom prst="rect">
            <a:avLst/>
          </a:prstGeom>
        </p:spPr>
        <p:txBody>
          <a:bodyPr vert="horz" lIns="91440" tIns="45720" rIns="91440" bIns="45720" rtlCol="0">
            <a:noAutofit/>
          </a:body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4" name="Date Placeholder 3"/>
          <p:cNvSpPr>
            <a:spLocks noGrp="1"/>
          </p:cNvSpPr>
          <p:nvPr>
            <p:ph type="dt" sz="half" idx="2"/>
          </p:nvPr>
        </p:nvSpPr>
        <p:spPr>
          <a:xfrm>
            <a:off x="1166192" y="6472856"/>
            <a:ext cx="2415208" cy="365125"/>
          </a:xfrm>
          <a:prstGeom prst="rect">
            <a:avLst/>
          </a:prstGeom>
        </p:spPr>
        <p:txBody>
          <a:bodyPr vert="horz" lIns="91440" tIns="45720" rIns="91440" bIns="45720" rtlCol="0" anchor="ctr"/>
          <a:lstStyle>
            <a:lvl1pPr algn="l">
              <a:defRPr sz="1067">
                <a:solidFill>
                  <a:schemeClr val="bg1"/>
                </a:solidFill>
              </a:defRPr>
            </a:lvl1pPr>
          </a:lstStyle>
          <a:p>
            <a:endParaRPr lang="en-US"/>
          </a:p>
        </p:txBody>
      </p:sp>
      <p:sp>
        <p:nvSpPr>
          <p:cNvPr id="5" name="Footer Placeholder 4"/>
          <p:cNvSpPr>
            <a:spLocks noGrp="1"/>
          </p:cNvSpPr>
          <p:nvPr>
            <p:ph type="ftr" sz="quarter" idx="3"/>
          </p:nvPr>
        </p:nvSpPr>
        <p:spPr>
          <a:xfrm>
            <a:off x="4038600" y="6472856"/>
            <a:ext cx="4114800" cy="365125"/>
          </a:xfrm>
          <a:prstGeom prst="rect">
            <a:avLst/>
          </a:prstGeom>
        </p:spPr>
        <p:txBody>
          <a:bodyPr vert="horz" lIns="91440" tIns="45720" rIns="91440" bIns="45720" rtlCol="0" anchor="ctr"/>
          <a:lstStyle>
            <a:lvl1pPr algn="ctr">
              <a:defRPr sz="1067">
                <a:solidFill>
                  <a:schemeClr val="bg1"/>
                </a:solidFill>
              </a:defRPr>
            </a:lvl1pPr>
          </a:lstStyle>
          <a:p>
            <a:endParaRPr lang="en-US"/>
          </a:p>
        </p:txBody>
      </p:sp>
      <p:sp>
        <p:nvSpPr>
          <p:cNvPr id="6" name="Oval 5"/>
          <p:cNvSpPr/>
          <p:nvPr/>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smtClean="0">
                <a:solidFill>
                  <a:schemeClr val="tx2"/>
                </a:solidFill>
              </a:rPr>
              <a:pPr algn="ctr"/>
              <a:t>‹#›</a:t>
            </a:fld>
            <a:endParaRPr lang="en-US" sz="907">
              <a:solidFill>
                <a:schemeClr val="tx2"/>
              </a:solidFill>
            </a:endParaRPr>
          </a:p>
        </p:txBody>
      </p:sp>
    </p:spTree>
    <p:extLst>
      <p:ext uri="{BB962C8B-B14F-4D97-AF65-F5344CB8AC3E}">
        <p14:creationId xmlns:p14="http://schemas.microsoft.com/office/powerpoint/2010/main" val="51048181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66" rtl="0" eaLnBrk="1" latinLnBrk="0" hangingPunct="1">
        <a:lnSpc>
          <a:spcPts val="3360"/>
        </a:lnSpc>
        <a:spcBef>
          <a:spcPct val="0"/>
        </a:spcBef>
        <a:buNone/>
        <a:defRPr sz="3733"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685766" rtl="0" eaLnBrk="1" latinLnBrk="0" hangingPunct="1">
        <a:lnSpc>
          <a:spcPct val="100000"/>
        </a:lnSpc>
        <a:spcBef>
          <a:spcPts val="0"/>
        </a:spcBef>
        <a:spcAft>
          <a:spcPts val="533"/>
        </a:spcAft>
        <a:buFont typeface="Arial" panose="020B0604020202020204" pitchFamily="34" charset="0"/>
        <a:buNone/>
        <a:defRPr sz="2400" b="1" kern="1200" baseline="0">
          <a:solidFill>
            <a:schemeClr val="tx1"/>
          </a:solidFill>
          <a:latin typeface="Arial" panose="020B0604020202020204" pitchFamily="34" charset="0"/>
          <a:ea typeface="+mn-ea"/>
          <a:cs typeface="Arial" panose="020B0604020202020204" pitchFamily="34" charset="0"/>
        </a:defRPr>
      </a:lvl1pPr>
      <a:lvl2pPr marL="152392" indent="-152392" algn="l" defTabSz="685766" rtl="0" eaLnBrk="1" latinLnBrk="0" hangingPunct="1">
        <a:lnSpc>
          <a:spcPct val="100000"/>
        </a:lnSpc>
        <a:spcBef>
          <a:spcPts val="0"/>
        </a:spcBef>
        <a:spcAft>
          <a:spcPts val="533"/>
        </a:spcAft>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2pPr>
      <a:lvl3pPr marL="304784" indent="-152392" algn="l" defTabSz="688940" rtl="0" eaLnBrk="1" latinLnBrk="0" hangingPunct="1">
        <a:lnSpc>
          <a:spcPct val="100000"/>
        </a:lnSpc>
        <a:spcBef>
          <a:spcPts val="0"/>
        </a:spcBef>
        <a:spcAft>
          <a:spcPts val="533"/>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457178" indent="-152392" algn="l" defTabSz="685766" rtl="0" eaLnBrk="1" latinLnBrk="0" hangingPunct="1">
        <a:lnSpc>
          <a:spcPct val="100000"/>
        </a:lnSpc>
        <a:spcBef>
          <a:spcPts val="0"/>
        </a:spcBef>
        <a:spcAft>
          <a:spcPts val="533"/>
        </a:spcAft>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4pPr>
      <a:lvl5pPr marL="609570" indent="-152392" algn="l" defTabSz="685766" rtl="0" eaLnBrk="1" latinLnBrk="0" hangingPunct="1">
        <a:lnSpc>
          <a:spcPct val="100000"/>
        </a:lnSpc>
        <a:spcBef>
          <a:spcPts val="0"/>
        </a:spcBef>
        <a:spcAft>
          <a:spcPts val="533"/>
        </a:spcAft>
        <a:buFont typeface="Arial" panose="020B0604020202020204" pitchFamily="34" charset="0"/>
        <a:buChar char="•"/>
        <a:defRPr sz="1333" kern="1200">
          <a:solidFill>
            <a:schemeClr val="tx1"/>
          </a:solidFill>
          <a:latin typeface="Arial" panose="020B0604020202020204" pitchFamily="34" charset="0"/>
          <a:ea typeface="+mn-ea"/>
          <a:cs typeface="Arial" panose="020B0604020202020204" pitchFamily="34"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4">
          <p15:clr>
            <a:srgbClr val="F26B43"/>
          </p15:clr>
        </p15:guide>
        <p15:guide id="2" pos="199">
          <p15:clr>
            <a:srgbClr val="F26B43"/>
          </p15:clr>
        </p15:guide>
        <p15:guide id="3" pos="5569">
          <p15:clr>
            <a:srgbClr val="F26B43"/>
          </p15:clr>
        </p15:guide>
        <p15:guide id="4" pos="549">
          <p15:clr>
            <a:srgbClr val="F26B43"/>
          </p15:clr>
        </p15:guide>
        <p15:guide id="5" pos="5211">
          <p15:clr>
            <a:srgbClr val="F26B43"/>
          </p15:clr>
        </p15:guide>
        <p15:guide id="6" orient="horz" pos="585">
          <p15:clr>
            <a:srgbClr val="F26B43"/>
          </p15:clr>
        </p15:guide>
        <p15:guide id="7" orient="horz" pos="2940">
          <p15:clr>
            <a:srgbClr val="F26B43"/>
          </p15:clr>
        </p15:guide>
        <p15:guide id="8" orient="horz" pos="215">
          <p15:clr>
            <a:srgbClr val="F26B43"/>
          </p15:clr>
        </p15:guide>
        <p15:guide id="9" orient="horz" pos="7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6194" y="457201"/>
            <a:ext cx="10621527" cy="781049"/>
          </a:xfrm>
          <a:prstGeom prst="rect">
            <a:avLst/>
          </a:prstGeom>
        </p:spPr>
        <p:txBody>
          <a:bodyPr vert="horz" lIns="91440" tIns="45720" rIns="91440" bIns="45720" rtlCol="0" anchor="ctr" anchorCtr="0">
            <a:noAutofit/>
          </a:bodyPr>
          <a:lstStyle/>
          <a:p>
            <a:r>
              <a:rPr lang="en-US"/>
              <a:t>Click to add title (28pt)</a:t>
            </a:r>
          </a:p>
        </p:txBody>
      </p:sp>
      <p:sp>
        <p:nvSpPr>
          <p:cNvPr id="3" name="Text Placeholder 2"/>
          <p:cNvSpPr>
            <a:spLocks noGrp="1"/>
          </p:cNvSpPr>
          <p:nvPr>
            <p:ph type="body" idx="1"/>
          </p:nvPr>
        </p:nvSpPr>
        <p:spPr>
          <a:xfrm>
            <a:off x="1166192" y="1498600"/>
            <a:ext cx="10621525" cy="4721229"/>
          </a:xfrm>
          <a:prstGeom prst="rect">
            <a:avLst/>
          </a:prstGeom>
        </p:spPr>
        <p:txBody>
          <a:bodyPr vert="horz" lIns="91440" tIns="45720" rIns="91440" bIns="45720" rtlCol="0">
            <a:noAutofit/>
          </a:body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4" name="Date Placeholder 3"/>
          <p:cNvSpPr>
            <a:spLocks noGrp="1"/>
          </p:cNvSpPr>
          <p:nvPr>
            <p:ph type="dt" sz="half" idx="2"/>
          </p:nvPr>
        </p:nvSpPr>
        <p:spPr>
          <a:xfrm>
            <a:off x="1166192" y="6356352"/>
            <a:ext cx="2415208" cy="365125"/>
          </a:xfrm>
          <a:prstGeom prst="rect">
            <a:avLst/>
          </a:prstGeom>
        </p:spPr>
        <p:txBody>
          <a:bodyPr vert="horz" lIns="91440" tIns="45720" rIns="91440" bIns="45720" rtlCol="0" anchor="ctr"/>
          <a:lstStyle>
            <a:lvl1pPr algn="l">
              <a:defRPr sz="900">
                <a:solidFill>
                  <a:schemeClr val="tx2"/>
                </a:solidFill>
              </a:defRPr>
            </a:lvl1pPr>
          </a:lstStyle>
          <a:p>
            <a:pPr defTabSz="609585" fontAlgn="base">
              <a:lnSpc>
                <a:spcPct val="93000"/>
              </a:lnSpc>
              <a:spcBef>
                <a:spcPct val="0"/>
              </a:spcBef>
              <a:spcAft>
                <a:spcPct val="0"/>
              </a:spcAft>
              <a:buClr>
                <a:srgbClr val="000000"/>
              </a:buClr>
              <a:buSzPct val="100000"/>
            </a:pPr>
            <a:endParaRPr lang="en-US">
              <a:solidFill>
                <a:srgbClr val="0D2C40"/>
              </a:solidFill>
              <a:cs typeface="Lucida Sans Unicode" pitchFamily="34"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2"/>
                </a:solidFill>
              </a:defRPr>
            </a:lvl1pPr>
          </a:lstStyle>
          <a:p>
            <a:pPr defTabSz="609585" fontAlgn="base">
              <a:lnSpc>
                <a:spcPct val="93000"/>
              </a:lnSpc>
              <a:spcBef>
                <a:spcPct val="0"/>
              </a:spcBef>
              <a:spcAft>
                <a:spcPct val="0"/>
              </a:spcAft>
              <a:buClr>
                <a:srgbClr val="000000"/>
              </a:buClr>
              <a:buSzPct val="100000"/>
            </a:pPr>
            <a:endParaRPr lang="en-US">
              <a:solidFill>
                <a:srgbClr val="0D2C40"/>
              </a:solidFill>
              <a:cs typeface="Lucida Sans Unicode" pitchFamily="34" charset="0"/>
            </a:endParaRPr>
          </a:p>
        </p:txBody>
      </p:sp>
      <p:sp>
        <p:nvSpPr>
          <p:cNvPr id="8" name="Slide Number Placeholder 5"/>
          <p:cNvSpPr>
            <a:spLocks noGrp="1"/>
          </p:cNvSpPr>
          <p:nvPr>
            <p:ph type="sldNum" sz="quarter" idx="4"/>
          </p:nvPr>
        </p:nvSpPr>
        <p:spPr>
          <a:xfrm>
            <a:off x="11612849" y="6408039"/>
            <a:ext cx="256032" cy="256032"/>
          </a:xfrm>
          <a:prstGeom prst="ellipse">
            <a:avLst/>
          </a:prstGeom>
          <a:solidFill>
            <a:schemeClr val="accent1"/>
          </a:solidFill>
        </p:spPr>
        <p:txBody>
          <a:bodyPr vert="horz" lIns="0" tIns="0" rIns="0" bIns="0" rtlCol="0" anchor="ctr"/>
          <a:lstStyle>
            <a:lvl1pPr algn="ctr">
              <a:defRPr sz="900">
                <a:solidFill>
                  <a:schemeClr val="bg1"/>
                </a:solidFill>
              </a:defRPr>
            </a:lvl1pPr>
          </a:lstStyle>
          <a:p>
            <a:pPr defTabSz="609585" fontAlgn="base">
              <a:lnSpc>
                <a:spcPct val="93000"/>
              </a:lnSpc>
              <a:spcBef>
                <a:spcPct val="0"/>
              </a:spcBef>
              <a:spcAft>
                <a:spcPct val="0"/>
              </a:spcAft>
              <a:buClr>
                <a:srgbClr val="000000"/>
              </a:buClr>
              <a:buSzPct val="100000"/>
            </a:pPr>
            <a:fld id="{B1AC83B0-B844-44F1-B4BE-92A8C14C00CC}" type="slidenum">
              <a:rPr lang="en-US" smtClean="0">
                <a:solidFill>
                  <a:prstClr val="white"/>
                </a:solidFill>
                <a:cs typeface="Lucida Sans Unicode" pitchFamily="34" charset="0"/>
              </a:rPr>
              <a:pPr defTabSz="609585" fontAlgn="base">
                <a:lnSpc>
                  <a:spcPct val="93000"/>
                </a:lnSpc>
                <a:spcBef>
                  <a:spcPct val="0"/>
                </a:spcBef>
                <a:spcAft>
                  <a:spcPct val="0"/>
                </a:spcAft>
                <a:buClr>
                  <a:srgbClr val="000000"/>
                </a:buClr>
                <a:buSzPct val="100000"/>
              </a:pPr>
              <a:t>‹#›</a:t>
            </a:fld>
            <a:endParaRPr lang="en-US">
              <a:solidFill>
                <a:prstClr val="white"/>
              </a:solidFill>
              <a:cs typeface="Lucida Sans Unicode" pitchFamily="34" charset="0"/>
            </a:endParaRPr>
          </a:p>
        </p:txBody>
      </p:sp>
      <p:pic>
        <p:nvPicPr>
          <p:cNvPr id="11" name="Picture 10"/>
          <p:cNvPicPr>
            <a:picLocks noChangeAspect="1"/>
          </p:cNvPicPr>
          <p:nvPr userDrawn="1"/>
        </p:nvPicPr>
        <p:blipFill rotWithShape="1">
          <a:blip r:embed="rId20" cstate="print">
            <a:extLst>
              <a:ext uri="{28A0092B-C50C-407E-A947-70E740481C1C}">
                <a14:useLocalDpi xmlns:a14="http://schemas.microsoft.com/office/drawing/2010/main" val="0"/>
              </a:ext>
            </a:extLst>
          </a:blip>
          <a:srcRect r="-30239"/>
          <a:stretch/>
        </p:blipFill>
        <p:spPr>
          <a:xfrm>
            <a:off x="0" y="0"/>
            <a:ext cx="552451" cy="6858000"/>
          </a:xfrm>
          <a:prstGeom prst="rect">
            <a:avLst/>
          </a:prstGeom>
        </p:spPr>
      </p:pic>
    </p:spTree>
    <p:extLst>
      <p:ext uri="{BB962C8B-B14F-4D97-AF65-F5344CB8AC3E}">
        <p14:creationId xmlns:p14="http://schemas.microsoft.com/office/powerpoint/2010/main" val="183727332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hdr="0" ftr="0" dt="0"/>
  <p:txStyles>
    <p:titleStyle>
      <a:lvl1pPr algn="l" defTabSz="685783" rtl="0" eaLnBrk="1" latinLnBrk="0" hangingPunct="1">
        <a:lnSpc>
          <a:spcPts val="3360"/>
        </a:lnSpc>
        <a:spcBef>
          <a:spcPct val="0"/>
        </a:spcBef>
        <a:buNone/>
        <a:defRPr sz="3733" b="1" kern="120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0"/>
        </a:spcBef>
        <a:spcAft>
          <a:spcPts val="533"/>
        </a:spcAft>
        <a:buFont typeface="Arial" panose="020B0604020202020204" pitchFamily="34" charset="0"/>
        <a:buNone/>
        <a:defRPr sz="2400" b="1" kern="1200" baseline="0">
          <a:solidFill>
            <a:schemeClr val="tx2"/>
          </a:solidFill>
          <a:latin typeface="Arial" panose="020B0604020202020204" pitchFamily="34" charset="0"/>
          <a:ea typeface="+mn-ea"/>
          <a:cs typeface="Arial" panose="020B0604020202020204" pitchFamily="34" charset="0"/>
        </a:defRPr>
      </a:lvl1pPr>
      <a:lvl2pPr marL="152396" indent="-152396" algn="l" defTabSz="685783" rtl="0" eaLnBrk="1" latinLnBrk="0" hangingPunct="1">
        <a:lnSpc>
          <a:spcPct val="100000"/>
        </a:lnSpc>
        <a:spcBef>
          <a:spcPts val="0"/>
        </a:spcBef>
        <a:spcAft>
          <a:spcPts val="533"/>
        </a:spcAft>
        <a:buFont typeface="Arial" panose="020B0604020202020204" pitchFamily="34" charset="0"/>
        <a:buChar char="•"/>
        <a:defRPr sz="1867" kern="1200">
          <a:solidFill>
            <a:schemeClr val="tx2"/>
          </a:solidFill>
          <a:latin typeface="Arial" panose="020B0604020202020204" pitchFamily="34" charset="0"/>
          <a:ea typeface="+mn-ea"/>
          <a:cs typeface="Arial" panose="020B0604020202020204" pitchFamily="34" charset="0"/>
        </a:defRPr>
      </a:lvl2pPr>
      <a:lvl3pPr marL="304792" indent="-152396" algn="l" defTabSz="688957" rtl="0" eaLnBrk="1" latinLnBrk="0" hangingPunct="1">
        <a:lnSpc>
          <a:spcPct val="100000"/>
        </a:lnSpc>
        <a:spcBef>
          <a:spcPts val="0"/>
        </a:spcBef>
        <a:spcAft>
          <a:spcPts val="533"/>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457189" indent="-152396" algn="l" defTabSz="685783" rtl="0" eaLnBrk="1" latinLnBrk="0" hangingPunct="1">
        <a:lnSpc>
          <a:spcPct val="100000"/>
        </a:lnSpc>
        <a:spcBef>
          <a:spcPts val="0"/>
        </a:spcBef>
        <a:spcAft>
          <a:spcPts val="533"/>
        </a:spcAft>
        <a:buFont typeface="Arial" panose="020B0604020202020204" pitchFamily="34" charset="0"/>
        <a:buChar char="•"/>
        <a:defRPr sz="1467" kern="1200">
          <a:solidFill>
            <a:schemeClr val="tx2"/>
          </a:solidFill>
          <a:latin typeface="Arial" panose="020B0604020202020204" pitchFamily="34" charset="0"/>
          <a:ea typeface="+mn-ea"/>
          <a:cs typeface="Arial" panose="020B0604020202020204" pitchFamily="34" charset="0"/>
        </a:defRPr>
      </a:lvl4pPr>
      <a:lvl5pPr marL="609585" indent="-152396" algn="l" defTabSz="685783" rtl="0" eaLnBrk="1" latinLnBrk="0" hangingPunct="1">
        <a:lnSpc>
          <a:spcPct val="100000"/>
        </a:lnSpc>
        <a:spcBef>
          <a:spcPts val="0"/>
        </a:spcBef>
        <a:spcAft>
          <a:spcPts val="533"/>
        </a:spcAft>
        <a:buFont typeface="Arial" panose="020B0604020202020204" pitchFamily="34" charset="0"/>
        <a:buChar char="•"/>
        <a:defRPr sz="1333" kern="1200">
          <a:solidFill>
            <a:schemeClr val="tx2"/>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4">
          <p15:clr>
            <a:srgbClr val="F26B43"/>
          </p15:clr>
        </p15:guide>
        <p15:guide id="2" pos="199">
          <p15:clr>
            <a:srgbClr val="F26B43"/>
          </p15:clr>
        </p15:guide>
        <p15:guide id="3" pos="5569">
          <p15:clr>
            <a:srgbClr val="F26B43"/>
          </p15:clr>
        </p15:guide>
        <p15:guide id="4" pos="549">
          <p15:clr>
            <a:srgbClr val="F26B43"/>
          </p15:clr>
        </p15:guide>
        <p15:guide id="5" pos="5211">
          <p15:clr>
            <a:srgbClr val="F26B43"/>
          </p15:clr>
        </p15:guide>
        <p15:guide id="6" orient="horz" pos="585">
          <p15:clr>
            <a:srgbClr val="F26B43"/>
          </p15:clr>
        </p15:guide>
        <p15:guide id="7" orient="horz" pos="2940">
          <p15:clr>
            <a:srgbClr val="F26B43"/>
          </p15:clr>
        </p15:guide>
        <p15:guide id="8" orient="horz" pos="215">
          <p15:clr>
            <a:srgbClr val="F26B43"/>
          </p15:clr>
        </p15:guide>
        <p15:guide id="9" orient="horz" pos="7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3F5D7F-6FDE-C142-9154-E366AF3F44C5}"/>
              </a:ext>
            </a:extLst>
          </p:cNvPr>
          <p:cNvSpPr/>
          <p:nvPr userDrawn="1"/>
        </p:nvSpPr>
        <p:spPr>
          <a:xfrm>
            <a:off x="-1" y="6432552"/>
            <a:ext cx="12192001" cy="425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1166194" y="457201"/>
            <a:ext cx="10621527" cy="781049"/>
          </a:xfrm>
          <a:prstGeom prst="rect">
            <a:avLst/>
          </a:prstGeom>
        </p:spPr>
        <p:txBody>
          <a:bodyPr vert="horz" lIns="91440" tIns="45720" rIns="91440" bIns="45720" rtlCol="0" anchor="ctr" anchorCtr="0">
            <a:noAutofit/>
          </a:bodyPr>
          <a:lstStyle/>
          <a:p>
            <a:r>
              <a:rPr lang="en-US"/>
              <a:t>Click to add title (28pt)</a:t>
            </a:r>
          </a:p>
        </p:txBody>
      </p:sp>
      <p:sp>
        <p:nvSpPr>
          <p:cNvPr id="3" name="Text Placeholder 2"/>
          <p:cNvSpPr>
            <a:spLocks noGrp="1"/>
          </p:cNvSpPr>
          <p:nvPr>
            <p:ph type="body" idx="1"/>
          </p:nvPr>
        </p:nvSpPr>
        <p:spPr>
          <a:xfrm>
            <a:off x="1166192" y="1498600"/>
            <a:ext cx="10621525" cy="4721229"/>
          </a:xfrm>
          <a:prstGeom prst="rect">
            <a:avLst/>
          </a:prstGeom>
        </p:spPr>
        <p:txBody>
          <a:bodyPr vert="horz" lIns="91440" tIns="45720" rIns="91440" bIns="45720" rtlCol="0">
            <a:noAutofit/>
          </a:body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4" name="Date Placeholder 3"/>
          <p:cNvSpPr>
            <a:spLocks noGrp="1"/>
          </p:cNvSpPr>
          <p:nvPr>
            <p:ph type="dt" sz="half" idx="2"/>
          </p:nvPr>
        </p:nvSpPr>
        <p:spPr>
          <a:xfrm>
            <a:off x="1166192" y="6472856"/>
            <a:ext cx="2415208" cy="365125"/>
          </a:xfrm>
          <a:prstGeom prst="rect">
            <a:avLst/>
          </a:prstGeom>
        </p:spPr>
        <p:txBody>
          <a:bodyPr vert="horz" lIns="91440" tIns="45720" rIns="91440" bIns="45720" rtlCol="0" anchor="ctr"/>
          <a:lstStyle>
            <a:lvl1pPr algn="l">
              <a:defRPr sz="1067">
                <a:solidFill>
                  <a:schemeClr val="bg1"/>
                </a:solidFill>
              </a:defRPr>
            </a:lvl1pPr>
          </a:lstStyle>
          <a:p>
            <a:endParaRPr lang="en-US"/>
          </a:p>
        </p:txBody>
      </p:sp>
      <p:sp>
        <p:nvSpPr>
          <p:cNvPr id="5" name="Footer Placeholder 4"/>
          <p:cNvSpPr>
            <a:spLocks noGrp="1"/>
          </p:cNvSpPr>
          <p:nvPr>
            <p:ph type="ftr" sz="quarter" idx="3"/>
          </p:nvPr>
        </p:nvSpPr>
        <p:spPr>
          <a:xfrm>
            <a:off x="4038600" y="6472856"/>
            <a:ext cx="4114800" cy="365125"/>
          </a:xfrm>
          <a:prstGeom prst="rect">
            <a:avLst/>
          </a:prstGeom>
        </p:spPr>
        <p:txBody>
          <a:bodyPr vert="horz" lIns="91440" tIns="45720" rIns="91440" bIns="45720" rtlCol="0" anchor="ctr"/>
          <a:lstStyle>
            <a:lvl1pPr algn="ctr">
              <a:defRPr sz="1067">
                <a:solidFill>
                  <a:schemeClr val="bg1"/>
                </a:solidFill>
              </a:defRPr>
            </a:lvl1pPr>
          </a:lstStyle>
          <a:p>
            <a:endParaRPr lang="en-US"/>
          </a:p>
        </p:txBody>
      </p:sp>
    </p:spTree>
    <p:extLst>
      <p:ext uri="{BB962C8B-B14F-4D97-AF65-F5344CB8AC3E}">
        <p14:creationId xmlns:p14="http://schemas.microsoft.com/office/powerpoint/2010/main" val="16126167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83" rtl="0" eaLnBrk="1" latinLnBrk="0" hangingPunct="1">
        <a:lnSpc>
          <a:spcPts val="3360"/>
        </a:lnSpc>
        <a:spcBef>
          <a:spcPct val="0"/>
        </a:spcBef>
        <a:buNone/>
        <a:defRPr sz="3733"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0"/>
        </a:spcBef>
        <a:spcAft>
          <a:spcPts val="533"/>
        </a:spcAft>
        <a:buFont typeface="Arial" panose="020B0604020202020204" pitchFamily="34" charset="0"/>
        <a:buNone/>
        <a:defRPr sz="2400" b="1" kern="1200" baseline="0">
          <a:solidFill>
            <a:schemeClr val="tx1"/>
          </a:solidFill>
          <a:latin typeface="Arial" panose="020B0604020202020204" pitchFamily="34" charset="0"/>
          <a:ea typeface="+mn-ea"/>
          <a:cs typeface="Arial" panose="020B0604020202020204" pitchFamily="34" charset="0"/>
        </a:defRPr>
      </a:lvl1pPr>
      <a:lvl2pPr marL="152396" indent="-152396" algn="l" defTabSz="685783" rtl="0" eaLnBrk="1" latinLnBrk="0" hangingPunct="1">
        <a:lnSpc>
          <a:spcPct val="100000"/>
        </a:lnSpc>
        <a:spcBef>
          <a:spcPts val="0"/>
        </a:spcBef>
        <a:spcAft>
          <a:spcPts val="533"/>
        </a:spcAft>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2pPr>
      <a:lvl3pPr marL="304792" indent="-152396" algn="l" defTabSz="688957" rtl="0" eaLnBrk="1" latinLnBrk="0" hangingPunct="1">
        <a:lnSpc>
          <a:spcPct val="100000"/>
        </a:lnSpc>
        <a:spcBef>
          <a:spcPts val="0"/>
        </a:spcBef>
        <a:spcAft>
          <a:spcPts val="533"/>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457189" indent="-152396" algn="l" defTabSz="685783" rtl="0" eaLnBrk="1" latinLnBrk="0" hangingPunct="1">
        <a:lnSpc>
          <a:spcPct val="100000"/>
        </a:lnSpc>
        <a:spcBef>
          <a:spcPts val="0"/>
        </a:spcBef>
        <a:spcAft>
          <a:spcPts val="533"/>
        </a:spcAft>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4pPr>
      <a:lvl5pPr marL="609585" indent="-152396" algn="l" defTabSz="685783" rtl="0" eaLnBrk="1" latinLnBrk="0" hangingPunct="1">
        <a:lnSpc>
          <a:spcPct val="100000"/>
        </a:lnSpc>
        <a:spcBef>
          <a:spcPts val="0"/>
        </a:spcBef>
        <a:spcAft>
          <a:spcPts val="533"/>
        </a:spcAft>
        <a:buFont typeface="Arial" panose="020B0604020202020204" pitchFamily="34" charset="0"/>
        <a:buChar char="•"/>
        <a:defRPr sz="1333" kern="1200">
          <a:solidFill>
            <a:schemeClr val="tx1"/>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4">
          <p15:clr>
            <a:srgbClr val="F26B43"/>
          </p15:clr>
        </p15:guide>
        <p15:guide id="2" pos="199">
          <p15:clr>
            <a:srgbClr val="F26B43"/>
          </p15:clr>
        </p15:guide>
        <p15:guide id="3" pos="5569">
          <p15:clr>
            <a:srgbClr val="F26B43"/>
          </p15:clr>
        </p15:guide>
        <p15:guide id="4" pos="549">
          <p15:clr>
            <a:srgbClr val="F26B43"/>
          </p15:clr>
        </p15:guide>
        <p15:guide id="5" pos="5211">
          <p15:clr>
            <a:srgbClr val="F26B43"/>
          </p15:clr>
        </p15:guide>
        <p15:guide id="6" orient="horz" pos="585">
          <p15:clr>
            <a:srgbClr val="F26B43"/>
          </p15:clr>
        </p15:guide>
        <p15:guide id="7" orient="horz" pos="2940">
          <p15:clr>
            <a:srgbClr val="F26B43"/>
          </p15:clr>
        </p15:guide>
        <p15:guide id="8" orient="horz" pos="215">
          <p15:clr>
            <a:srgbClr val="F26B43"/>
          </p15:clr>
        </p15:guide>
        <p15:guide id="9" orient="horz" pos="70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3F5D7F-6FDE-C142-9154-E366AF3F44C5}"/>
              </a:ext>
            </a:extLst>
          </p:cNvPr>
          <p:cNvSpPr/>
          <p:nvPr userDrawn="1"/>
        </p:nvSpPr>
        <p:spPr>
          <a:xfrm>
            <a:off x="-1" y="6432553"/>
            <a:ext cx="12192001" cy="425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 name="Title Placeholder 1"/>
          <p:cNvSpPr>
            <a:spLocks noGrp="1"/>
          </p:cNvSpPr>
          <p:nvPr>
            <p:ph type="title"/>
          </p:nvPr>
        </p:nvSpPr>
        <p:spPr>
          <a:xfrm>
            <a:off x="1166195" y="457202"/>
            <a:ext cx="10621527" cy="781049"/>
          </a:xfrm>
          <a:prstGeom prst="rect">
            <a:avLst/>
          </a:prstGeom>
        </p:spPr>
        <p:txBody>
          <a:bodyPr vert="horz" lIns="91440" tIns="45720" rIns="91440" bIns="45720" rtlCol="0" anchor="ctr" anchorCtr="0">
            <a:noAutofit/>
          </a:bodyPr>
          <a:lstStyle/>
          <a:p>
            <a:r>
              <a:rPr lang="en-US"/>
              <a:t>Click to add title (28pt)</a:t>
            </a:r>
          </a:p>
        </p:txBody>
      </p:sp>
      <p:sp>
        <p:nvSpPr>
          <p:cNvPr id="3" name="Text Placeholder 2"/>
          <p:cNvSpPr>
            <a:spLocks noGrp="1"/>
          </p:cNvSpPr>
          <p:nvPr>
            <p:ph type="body" idx="1"/>
          </p:nvPr>
        </p:nvSpPr>
        <p:spPr>
          <a:xfrm>
            <a:off x="1166192" y="1498600"/>
            <a:ext cx="10621525" cy="4721229"/>
          </a:xfrm>
          <a:prstGeom prst="rect">
            <a:avLst/>
          </a:prstGeom>
        </p:spPr>
        <p:txBody>
          <a:bodyPr vert="horz" lIns="91440" tIns="45720" rIns="91440" bIns="45720" rtlCol="0">
            <a:noAutofit/>
          </a:bodyPr>
          <a:lstStyle/>
          <a:p>
            <a:pPr lvl="0"/>
            <a:r>
              <a:rPr lang="en-US"/>
              <a:t>First level bullet (18pt)</a:t>
            </a:r>
          </a:p>
          <a:p>
            <a:pPr lvl="1"/>
            <a:r>
              <a:rPr lang="en-US"/>
              <a:t>Second level bullet (14pt)</a:t>
            </a:r>
          </a:p>
          <a:p>
            <a:pPr lvl="2"/>
            <a:r>
              <a:rPr lang="en-US"/>
              <a:t>Third level bullet (12pt)</a:t>
            </a:r>
          </a:p>
          <a:p>
            <a:pPr lvl="3"/>
            <a:r>
              <a:rPr lang="en-US"/>
              <a:t>Fourth level (11pt)</a:t>
            </a:r>
          </a:p>
          <a:p>
            <a:pPr lvl="4"/>
            <a:r>
              <a:rPr lang="en-US"/>
              <a:t>Fifth level (10pt)</a:t>
            </a:r>
          </a:p>
        </p:txBody>
      </p:sp>
      <p:sp>
        <p:nvSpPr>
          <p:cNvPr id="4" name="Date Placeholder 3"/>
          <p:cNvSpPr>
            <a:spLocks noGrp="1"/>
          </p:cNvSpPr>
          <p:nvPr>
            <p:ph type="dt" sz="half" idx="2"/>
          </p:nvPr>
        </p:nvSpPr>
        <p:spPr>
          <a:xfrm>
            <a:off x="1166192" y="6472856"/>
            <a:ext cx="2415208" cy="365125"/>
          </a:xfrm>
          <a:prstGeom prst="rect">
            <a:avLst/>
          </a:prstGeom>
        </p:spPr>
        <p:txBody>
          <a:bodyPr vert="horz" lIns="91440" tIns="45720" rIns="91440" bIns="45720" rtlCol="0" anchor="ctr"/>
          <a:lstStyle>
            <a:lvl1pPr algn="l">
              <a:defRPr sz="1067">
                <a:solidFill>
                  <a:schemeClr val="bg1"/>
                </a:solidFill>
              </a:defRPr>
            </a:lvl1pPr>
          </a:lstStyle>
          <a:p>
            <a:endParaRPr lang="en-US">
              <a:solidFill>
                <a:srgbClr val="FFFFFF"/>
              </a:solidFill>
            </a:endParaRPr>
          </a:p>
        </p:txBody>
      </p:sp>
      <p:sp>
        <p:nvSpPr>
          <p:cNvPr id="5" name="Footer Placeholder 4"/>
          <p:cNvSpPr>
            <a:spLocks noGrp="1"/>
          </p:cNvSpPr>
          <p:nvPr>
            <p:ph type="ftr" sz="quarter" idx="3"/>
          </p:nvPr>
        </p:nvSpPr>
        <p:spPr>
          <a:xfrm>
            <a:off x="4038600" y="6472856"/>
            <a:ext cx="4114800" cy="365125"/>
          </a:xfrm>
          <a:prstGeom prst="rect">
            <a:avLst/>
          </a:prstGeom>
        </p:spPr>
        <p:txBody>
          <a:bodyPr vert="horz" lIns="91440" tIns="45720" rIns="91440" bIns="45720" rtlCol="0" anchor="ctr"/>
          <a:lstStyle>
            <a:lvl1pPr algn="ctr">
              <a:defRPr sz="1067">
                <a:solidFill>
                  <a:schemeClr val="bg1"/>
                </a:solidFill>
              </a:defRPr>
            </a:lvl1pPr>
          </a:lstStyle>
          <a:p>
            <a:endParaRPr lang="en-US">
              <a:solidFill>
                <a:srgbClr val="FFFFFF"/>
              </a:solidFill>
            </a:endParaRPr>
          </a:p>
        </p:txBody>
      </p:sp>
      <p:sp>
        <p:nvSpPr>
          <p:cNvPr id="6" name="Oval 5"/>
          <p:cNvSpPr/>
          <p:nvPr/>
        </p:nvSpPr>
        <p:spPr>
          <a:xfrm>
            <a:off x="11618976" y="6529496"/>
            <a:ext cx="256032" cy="256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B1AC83B0-B844-44F1-B4BE-92A8C14C00CC}" type="slidenum">
              <a:rPr lang="en-US" sz="907">
                <a:solidFill>
                  <a:srgbClr val="02D35F"/>
                </a:solidFill>
              </a:rPr>
              <a:pPr algn="ctr"/>
              <a:t>‹#›</a:t>
            </a:fld>
            <a:endParaRPr lang="en-US" sz="907">
              <a:solidFill>
                <a:srgbClr val="02D35F"/>
              </a:solidFill>
            </a:endParaRPr>
          </a:p>
        </p:txBody>
      </p:sp>
    </p:spTree>
    <p:extLst>
      <p:ext uri="{BB962C8B-B14F-4D97-AF65-F5344CB8AC3E}">
        <p14:creationId xmlns:p14="http://schemas.microsoft.com/office/powerpoint/2010/main" val="421322070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66" rtl="0" eaLnBrk="1" latinLnBrk="0" hangingPunct="1">
        <a:lnSpc>
          <a:spcPts val="3360"/>
        </a:lnSpc>
        <a:spcBef>
          <a:spcPct val="0"/>
        </a:spcBef>
        <a:buNone/>
        <a:defRPr sz="3733"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685766" rtl="0" eaLnBrk="1" latinLnBrk="0" hangingPunct="1">
        <a:lnSpc>
          <a:spcPct val="100000"/>
        </a:lnSpc>
        <a:spcBef>
          <a:spcPts val="0"/>
        </a:spcBef>
        <a:spcAft>
          <a:spcPts val="533"/>
        </a:spcAft>
        <a:buFont typeface="Arial" panose="020B0604020202020204" pitchFamily="34" charset="0"/>
        <a:buNone/>
        <a:defRPr sz="2400" b="1" kern="1200" baseline="0">
          <a:solidFill>
            <a:schemeClr val="tx1"/>
          </a:solidFill>
          <a:latin typeface="Arial" panose="020B0604020202020204" pitchFamily="34" charset="0"/>
          <a:ea typeface="+mn-ea"/>
          <a:cs typeface="Arial" panose="020B0604020202020204" pitchFamily="34" charset="0"/>
        </a:defRPr>
      </a:lvl1pPr>
      <a:lvl2pPr marL="152392" indent="-152392" algn="l" defTabSz="685766" rtl="0" eaLnBrk="1" latinLnBrk="0" hangingPunct="1">
        <a:lnSpc>
          <a:spcPct val="100000"/>
        </a:lnSpc>
        <a:spcBef>
          <a:spcPts val="0"/>
        </a:spcBef>
        <a:spcAft>
          <a:spcPts val="533"/>
        </a:spcAft>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2pPr>
      <a:lvl3pPr marL="304784" indent="-152392" algn="l" defTabSz="688940" rtl="0" eaLnBrk="1" latinLnBrk="0" hangingPunct="1">
        <a:lnSpc>
          <a:spcPct val="100000"/>
        </a:lnSpc>
        <a:spcBef>
          <a:spcPts val="0"/>
        </a:spcBef>
        <a:spcAft>
          <a:spcPts val="533"/>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457178" indent="-152392" algn="l" defTabSz="685766" rtl="0" eaLnBrk="1" latinLnBrk="0" hangingPunct="1">
        <a:lnSpc>
          <a:spcPct val="100000"/>
        </a:lnSpc>
        <a:spcBef>
          <a:spcPts val="0"/>
        </a:spcBef>
        <a:spcAft>
          <a:spcPts val="533"/>
        </a:spcAft>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4pPr>
      <a:lvl5pPr marL="609570" indent="-152392" algn="l" defTabSz="685766" rtl="0" eaLnBrk="1" latinLnBrk="0" hangingPunct="1">
        <a:lnSpc>
          <a:spcPct val="100000"/>
        </a:lnSpc>
        <a:spcBef>
          <a:spcPts val="0"/>
        </a:spcBef>
        <a:spcAft>
          <a:spcPts val="533"/>
        </a:spcAft>
        <a:buFont typeface="Arial" panose="020B0604020202020204" pitchFamily="34" charset="0"/>
        <a:buChar char="•"/>
        <a:defRPr sz="1333" kern="1200">
          <a:solidFill>
            <a:schemeClr val="tx1"/>
          </a:solidFill>
          <a:latin typeface="Arial" panose="020B0604020202020204" pitchFamily="34" charset="0"/>
          <a:ea typeface="+mn-ea"/>
          <a:cs typeface="Arial" panose="020B0604020202020204" pitchFamily="34"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4">
          <p15:clr>
            <a:srgbClr val="F26B43"/>
          </p15:clr>
        </p15:guide>
        <p15:guide id="2" pos="199">
          <p15:clr>
            <a:srgbClr val="F26B43"/>
          </p15:clr>
        </p15:guide>
        <p15:guide id="3" pos="5569">
          <p15:clr>
            <a:srgbClr val="F26B43"/>
          </p15:clr>
        </p15:guide>
        <p15:guide id="4" pos="549">
          <p15:clr>
            <a:srgbClr val="F26B43"/>
          </p15:clr>
        </p15:guide>
        <p15:guide id="5" pos="5211">
          <p15:clr>
            <a:srgbClr val="F26B43"/>
          </p15:clr>
        </p15:guide>
        <p15:guide id="6" orient="horz" pos="585">
          <p15:clr>
            <a:srgbClr val="F26B43"/>
          </p15:clr>
        </p15:guide>
        <p15:guide id="7" orient="horz" pos="2940">
          <p15:clr>
            <a:srgbClr val="F26B43"/>
          </p15:clr>
        </p15:guide>
        <p15:guide id="8" orient="horz" pos="215">
          <p15:clr>
            <a:srgbClr val="F26B43"/>
          </p15:clr>
        </p15:guide>
        <p15:guide id="9" orient="horz" pos="7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2F6DF68-85CF-459F-B9B1-4859BE79FE5F}"/>
              </a:ext>
            </a:extLst>
          </p:cNvPr>
          <p:cNvGrpSpPr/>
          <p:nvPr/>
        </p:nvGrpSpPr>
        <p:grpSpPr>
          <a:xfrm>
            <a:off x="3873428" y="1617058"/>
            <a:ext cx="4080715" cy="4122515"/>
            <a:chOff x="2909656" y="907472"/>
            <a:chExt cx="3063370" cy="3094749"/>
          </a:xfrm>
        </p:grpSpPr>
        <p:sp>
          <p:nvSpPr>
            <p:cNvPr id="10" name="Oval 9">
              <a:extLst>
                <a:ext uri="{FF2B5EF4-FFF2-40B4-BE49-F238E27FC236}">
                  <a16:creationId xmlns:a16="http://schemas.microsoft.com/office/drawing/2014/main" id="{8E5CB6D8-A721-4A77-87CF-11F6FDAAF8AF}"/>
                </a:ext>
              </a:extLst>
            </p:cNvPr>
            <p:cNvSpPr/>
            <p:nvPr/>
          </p:nvSpPr>
          <p:spPr>
            <a:xfrm>
              <a:off x="2929528" y="1012372"/>
              <a:ext cx="2940257" cy="2989849"/>
            </a:xfrm>
            <a:prstGeom prst="ellipse">
              <a:avLst/>
            </a:prstGeom>
            <a:solidFill>
              <a:srgbClr val="02D35F"/>
            </a:solidFill>
            <a:ln w="12700" cap="flat" cmpd="sng" algn="ctr">
              <a:noFill/>
              <a:prstDash val="solid"/>
              <a:miter lim="800000"/>
            </a:ln>
            <a:effectLst/>
          </p:spPr>
          <p:txBody>
            <a:bodyPr rtlCol="0" anchor="ctr"/>
            <a:lstStyle/>
            <a:p>
              <a:pPr algn="ctr" defTabSz="913554">
                <a:defRPr/>
              </a:pPr>
              <a:endParaRPr lang="en-US" sz="2664" kern="0">
                <a:solidFill>
                  <a:prstClr val="white"/>
                </a:solidFill>
                <a:latin typeface="Arial"/>
              </a:endParaRPr>
            </a:p>
          </p:txBody>
        </p:sp>
        <p:sp>
          <p:nvSpPr>
            <p:cNvPr id="11" name="Oval 10">
              <a:extLst>
                <a:ext uri="{FF2B5EF4-FFF2-40B4-BE49-F238E27FC236}">
                  <a16:creationId xmlns:a16="http://schemas.microsoft.com/office/drawing/2014/main" id="{59D410AA-41D7-41A9-BFAF-76563E27CD1F}"/>
                </a:ext>
              </a:extLst>
            </p:cNvPr>
            <p:cNvSpPr/>
            <p:nvPr/>
          </p:nvSpPr>
          <p:spPr>
            <a:xfrm>
              <a:off x="3226283" y="1333302"/>
              <a:ext cx="2321956" cy="2339952"/>
            </a:xfrm>
            <a:prstGeom prst="ellipse">
              <a:avLst/>
            </a:prstGeom>
            <a:solidFill>
              <a:sysClr val="window" lastClr="FFFFFF"/>
            </a:solidFill>
            <a:ln w="12700" cap="flat" cmpd="sng" algn="ctr">
              <a:noFill/>
              <a:prstDash val="solid"/>
              <a:miter lim="800000"/>
            </a:ln>
            <a:effectLst/>
          </p:spPr>
          <p:txBody>
            <a:bodyPr rtlCol="0" anchor="ctr"/>
            <a:lstStyle/>
            <a:p>
              <a:pPr algn="ctr" defTabSz="913554">
                <a:defRPr/>
              </a:pPr>
              <a:endParaRPr lang="en-US" sz="2664" kern="0">
                <a:solidFill>
                  <a:prstClr val="white"/>
                </a:solidFill>
                <a:latin typeface="Arial"/>
              </a:endParaRPr>
            </a:p>
          </p:txBody>
        </p:sp>
        <p:sp>
          <p:nvSpPr>
            <p:cNvPr id="2" name="Rectangle 1">
              <a:extLst>
                <a:ext uri="{FF2B5EF4-FFF2-40B4-BE49-F238E27FC236}">
                  <a16:creationId xmlns:a16="http://schemas.microsoft.com/office/drawing/2014/main" id="{582364AA-A731-49F4-8387-9518131C909E}"/>
                </a:ext>
              </a:extLst>
            </p:cNvPr>
            <p:cNvSpPr/>
            <p:nvPr/>
          </p:nvSpPr>
          <p:spPr>
            <a:xfrm>
              <a:off x="3930062" y="907472"/>
              <a:ext cx="574766" cy="66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36"/>
              <a:endParaRPr lang="en-US" sz="2398">
                <a:solidFill>
                  <a:srgbClr val="FFFFFF"/>
                </a:solidFill>
                <a:latin typeface="Arial"/>
              </a:endParaRPr>
            </a:p>
          </p:txBody>
        </p:sp>
        <p:sp>
          <p:nvSpPr>
            <p:cNvPr id="16" name="Rectangle 15">
              <a:extLst>
                <a:ext uri="{FF2B5EF4-FFF2-40B4-BE49-F238E27FC236}">
                  <a16:creationId xmlns:a16="http://schemas.microsoft.com/office/drawing/2014/main" id="{FF9EB38D-E1C1-4270-A664-9FD78C89FA92}"/>
                </a:ext>
              </a:extLst>
            </p:cNvPr>
            <p:cNvSpPr/>
            <p:nvPr/>
          </p:nvSpPr>
          <p:spPr>
            <a:xfrm>
              <a:off x="5398260" y="2711593"/>
              <a:ext cx="574766" cy="66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36"/>
              <a:endParaRPr lang="en-US" sz="2398">
                <a:solidFill>
                  <a:srgbClr val="FFFFFF"/>
                </a:solidFill>
                <a:latin typeface="Arial"/>
              </a:endParaRPr>
            </a:p>
          </p:txBody>
        </p:sp>
        <p:sp>
          <p:nvSpPr>
            <p:cNvPr id="21" name="Rectangle 20">
              <a:extLst>
                <a:ext uri="{FF2B5EF4-FFF2-40B4-BE49-F238E27FC236}">
                  <a16:creationId xmlns:a16="http://schemas.microsoft.com/office/drawing/2014/main" id="{8C035FEA-AAD5-4DC5-8611-0979ACE3BE6C}"/>
                </a:ext>
              </a:extLst>
            </p:cNvPr>
            <p:cNvSpPr/>
            <p:nvPr/>
          </p:nvSpPr>
          <p:spPr>
            <a:xfrm rot="3222144">
              <a:off x="2955376" y="2768884"/>
              <a:ext cx="574766" cy="66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36"/>
              <a:endParaRPr lang="en-US" sz="2398">
                <a:solidFill>
                  <a:srgbClr val="FFFFFF"/>
                </a:solidFill>
                <a:latin typeface="Arial"/>
              </a:endParaRPr>
            </a:p>
          </p:txBody>
        </p:sp>
      </p:grpSp>
      <p:sp>
        <p:nvSpPr>
          <p:cNvPr id="19" name="TextBox 18">
            <a:extLst>
              <a:ext uri="{FF2B5EF4-FFF2-40B4-BE49-F238E27FC236}">
                <a16:creationId xmlns:a16="http://schemas.microsoft.com/office/drawing/2014/main" id="{AC821042-6D92-4780-84EE-D59D53060D02}"/>
              </a:ext>
            </a:extLst>
          </p:cNvPr>
          <p:cNvSpPr txBox="1"/>
          <p:nvPr/>
        </p:nvSpPr>
        <p:spPr>
          <a:xfrm>
            <a:off x="7188497" y="4397727"/>
            <a:ext cx="3670540" cy="1071425"/>
          </a:xfrm>
          <a:prstGeom prst="rect">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chor="ctr" anchorCtr="1">
            <a:noAutofit/>
          </a:bodyPr>
          <a:lstStyle/>
          <a:p>
            <a:pPr algn="ctr"/>
            <a:r>
              <a:rPr lang="en-US" sz="2400" b="1" dirty="0">
                <a:solidFill>
                  <a:schemeClr val="bg1"/>
                </a:solidFill>
              </a:rPr>
              <a:t>Stop</a:t>
            </a:r>
            <a:endParaRPr lang="en-US" dirty="0"/>
          </a:p>
        </p:txBody>
      </p:sp>
      <p:sp>
        <p:nvSpPr>
          <p:cNvPr id="18" name="TextBox 17">
            <a:extLst>
              <a:ext uri="{FF2B5EF4-FFF2-40B4-BE49-F238E27FC236}">
                <a16:creationId xmlns:a16="http://schemas.microsoft.com/office/drawing/2014/main" id="{D69F5C7F-B463-4CDE-8627-1EDE48936069}"/>
              </a:ext>
            </a:extLst>
          </p:cNvPr>
          <p:cNvSpPr txBox="1"/>
          <p:nvPr/>
        </p:nvSpPr>
        <p:spPr>
          <a:xfrm>
            <a:off x="5927020" y="1082390"/>
            <a:ext cx="3755823" cy="1106195"/>
          </a:xfrm>
          <a:prstGeom prst="rect">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chor="ctr" anchorCtr="1">
            <a:noAutofit/>
          </a:bodyPr>
          <a:lstStyle/>
          <a:p>
            <a:pPr algn="ctr"/>
            <a:r>
              <a:rPr lang="en-US" sz="2400" b="1" dirty="0">
                <a:solidFill>
                  <a:schemeClr val="bg1"/>
                </a:solidFill>
              </a:rPr>
              <a:t>Continue</a:t>
            </a:r>
            <a:endParaRPr lang="en-US" dirty="0">
              <a:solidFill>
                <a:schemeClr val="bg1"/>
              </a:solidFill>
              <a:cs typeface="Arial"/>
            </a:endParaRPr>
          </a:p>
        </p:txBody>
      </p:sp>
      <p:sp>
        <p:nvSpPr>
          <p:cNvPr id="17" name="TextBox 16">
            <a:extLst>
              <a:ext uri="{FF2B5EF4-FFF2-40B4-BE49-F238E27FC236}">
                <a16:creationId xmlns:a16="http://schemas.microsoft.com/office/drawing/2014/main" id="{F432F638-0964-4D16-AB33-F02928AF236F}"/>
              </a:ext>
            </a:extLst>
          </p:cNvPr>
          <p:cNvSpPr txBox="1"/>
          <p:nvPr/>
        </p:nvSpPr>
        <p:spPr>
          <a:xfrm>
            <a:off x="1028556" y="3369395"/>
            <a:ext cx="3288598" cy="978591"/>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chor="ctr" anchorCtr="1">
            <a:noAutofit/>
          </a:bodyPr>
          <a:lstStyle/>
          <a:p>
            <a:pPr algn="ctr"/>
            <a:r>
              <a:rPr lang="en-US" sz="2400" b="1" dirty="0">
                <a:solidFill>
                  <a:schemeClr val="bg1"/>
                </a:solidFill>
              </a:rPr>
              <a:t>Start</a:t>
            </a:r>
            <a:endParaRPr lang="en-US" sz="2400" dirty="0">
              <a:solidFill>
                <a:schemeClr val="bg1"/>
              </a:solidFill>
              <a:cs typeface="Arial"/>
            </a:endParaRPr>
          </a:p>
        </p:txBody>
      </p:sp>
    </p:spTree>
    <p:extLst>
      <p:ext uri="{BB962C8B-B14F-4D97-AF65-F5344CB8AC3E}">
        <p14:creationId xmlns:p14="http://schemas.microsoft.com/office/powerpoint/2010/main" val="93653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p:cNvSpPr txBox="1"/>
          <p:nvPr/>
        </p:nvSpPr>
        <p:spPr>
          <a:xfrm>
            <a:off x="247021" y="1089026"/>
            <a:ext cx="4436021" cy="768202"/>
          </a:xfrm>
          <a:prstGeom prst="rect">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chor="ctr" anchorCtr="0">
            <a:noAutofit/>
          </a:bodyPr>
          <a:lstStyle/>
          <a:p>
            <a:pPr algn="ctr" defTabSz="685783"/>
            <a:r>
              <a:rPr lang="en-US" b="1" dirty="0">
                <a:solidFill>
                  <a:schemeClr val="bg1"/>
                </a:solidFill>
                <a:cs typeface="Calibri"/>
              </a:rPr>
              <a:t>First</a:t>
            </a:r>
          </a:p>
        </p:txBody>
      </p:sp>
      <p:sp>
        <p:nvSpPr>
          <p:cNvPr id="14" name="TextBox 3"/>
          <p:cNvSpPr txBox="1"/>
          <p:nvPr/>
        </p:nvSpPr>
        <p:spPr>
          <a:xfrm>
            <a:off x="5122589" y="1084897"/>
            <a:ext cx="6789549" cy="768203"/>
          </a:xfrm>
          <a:prstGeom prst="rect">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chor="ctr" anchorCtr="0">
            <a:noAutofit/>
          </a:bodyPr>
          <a:lstStyle/>
          <a:p>
            <a:pPr algn="ctr" defTabSz="685783"/>
            <a:r>
              <a:rPr lang="en-US" b="1" dirty="0">
                <a:solidFill>
                  <a:schemeClr val="bg1"/>
                </a:solidFill>
              </a:rPr>
              <a:t>Second</a:t>
            </a:r>
            <a:endParaRPr lang="en-US" b="1">
              <a:solidFill>
                <a:schemeClr val="bg1"/>
              </a:solidFill>
              <a:cs typeface="Arial"/>
            </a:endParaRPr>
          </a:p>
        </p:txBody>
      </p:sp>
    </p:spTree>
    <p:extLst>
      <p:ext uri="{BB962C8B-B14F-4D97-AF65-F5344CB8AC3E}">
        <p14:creationId xmlns:p14="http://schemas.microsoft.com/office/powerpoint/2010/main" val="39452716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1.xml><?xml version="1.0" encoding="utf-8"?>
<a:theme xmlns:a="http://schemas.openxmlformats.org/drawingml/2006/main" name="1_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2.xml><?xml version="1.0" encoding="utf-8"?>
<a:theme xmlns:a="http://schemas.openxmlformats.org/drawingml/2006/main" name="2_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3.xml><?xml version="1.0" encoding="utf-8"?>
<a:theme xmlns:a="http://schemas.openxmlformats.org/drawingml/2006/main" name="4_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4.xml><?xml version="1.0" encoding="utf-8"?>
<a:theme xmlns:a="http://schemas.openxmlformats.org/drawingml/2006/main" name="5_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5.xml><?xml version="1.0" encoding="utf-8"?>
<a:theme xmlns:a="http://schemas.openxmlformats.org/drawingml/2006/main" name="6_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6.xml><?xml version="1.0" encoding="utf-8"?>
<a:theme xmlns:a="http://schemas.openxmlformats.org/drawingml/2006/main" name="7_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7.xml><?xml version="1.0" encoding="utf-8"?>
<a:theme xmlns:a="http://schemas.openxmlformats.org/drawingml/2006/main" name="8_SUSECON 20">
  <a:themeElements>
    <a:clrScheme name="SuSE">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Custom 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edium Green 1">
      <a:srgbClr val="00C081"/>
    </a:custClr>
    <a:custClr name="Dark Green 1">
      <a:srgbClr val="00B464"/>
    </a:custClr>
    <a:custClr name="Mid Blue 1">
      <a:srgbClr val="0081C3"/>
    </a:custClr>
    <a:custClr name="Sky Blue 1">
      <a:srgbClr val="58C3E4"/>
    </a:custClr>
    <a:custClr name="Light Bule 1">
      <a:srgbClr val="ADDFED"/>
    </a:custClr>
    <a:custClr name="Light Yellow 1">
      <a:srgbClr val="FEF17F"/>
    </a:custClr>
    <a:custClr name="Goldenrod 1">
      <a:srgbClr val="FFC90D"/>
    </a:custClr>
    <a:custClr name="Medium Orange 1">
      <a:srgbClr val="FF7546"/>
    </a:custClr>
    <a:custClr name="Light Pink 1">
      <a:srgbClr val="FFA2C9"/>
    </a:custClr>
    <a:custClr name="Dark Purple 1">
      <a:srgbClr val="9B50AA"/>
    </a:custClr>
    <a:custClr name="Medium Green 2">
      <a:srgbClr val="40FFC0"/>
    </a:custClr>
    <a:custClr name="Dark Green 2">
      <a:srgbClr val="38FFA6"/>
    </a:custClr>
    <a:custClr name="Mid Blue 2">
      <a:srgbClr val="42BFFE"/>
    </a:custClr>
    <a:custClr name="Sky Blue 2">
      <a:srgbClr val="57D6FF"/>
    </a:custClr>
    <a:custClr name="Light Bule 2">
      <a:srgbClr val="248BA8"/>
    </a:custClr>
    <a:custClr name="Light Yellow 2">
      <a:srgbClr val="FEFCB2"/>
    </a:custClr>
    <a:custClr name="Goldenrod 2">
      <a:srgbClr val="FFDE6D"/>
    </a:custClr>
    <a:custClr name="Medium Orange 2">
      <a:srgbClr val="FFAC8F"/>
    </a:custClr>
    <a:custClr name="Light Pink 2">
      <a:srgbClr val="D00057"/>
    </a:custClr>
    <a:custClr name="Dark Purple 2">
      <a:srgbClr val="C394CD"/>
    </a:custClr>
    <a:custClr name="Medium Green 3">
      <a:srgbClr val="7FFFD5"/>
    </a:custClr>
    <a:custClr name="Dark Green 3">
      <a:srgbClr val="7BFFC4"/>
    </a:custClr>
    <a:custClr name="Mid Blue 3">
      <a:srgbClr val="81D4FE"/>
    </a:custClr>
    <a:custClr name="Sky Blue 3">
      <a:srgbClr val="8FE4FF"/>
    </a:custClr>
    <a:custClr name="Light Bule 3">
      <a:srgbClr val="58BEDA"/>
    </a:custClr>
    <a:custClr name="Light Yellow 3">
      <a:srgbClr val="FEFDCB"/>
    </a:custClr>
    <a:custClr name="Goldenrod 3">
      <a:srgbClr val="FEE99E"/>
    </a:custClr>
    <a:custClr name="Medium Orange 3">
      <a:srgbClr val="FFC7B5"/>
    </a:custClr>
    <a:custClr name="Light Pink 3">
      <a:srgbClr val="FF398C"/>
    </a:custClr>
    <a:custClr name="Dark Purple 3">
      <a:srgbClr val="D7B8DD"/>
    </a:custClr>
    <a:custClr name="Medium Green 4">
      <a:srgbClr val="BFFFEA"/>
    </a:custClr>
    <a:custClr name="Dark Green 4">
      <a:srgbClr val="BDFFE1"/>
    </a:custClr>
    <a:custClr name="Mid Blue 4">
      <a:srgbClr val="C0E9FE"/>
    </a:custClr>
    <a:custClr name="Sky Blue 4">
      <a:srgbClr val="C7F1FF"/>
    </a:custClr>
    <a:custClr name="Light Bule 4">
      <a:srgbClr val="8BD1E5"/>
    </a:custClr>
    <a:custClr name="Light Yellow 4">
      <a:srgbClr val="FFF4CE"/>
    </a:custClr>
    <a:custClr name="Goldenrod 4">
      <a:srgbClr val="FFF4CE"/>
    </a:custClr>
    <a:custClr name="Medium Orange 4">
      <a:srgbClr val="FFE3DA"/>
    </a:custClr>
    <a:custClr name="Light Pink 4">
      <a:srgbClr val="FF78B0"/>
    </a:custClr>
    <a:custClr name="Dark Purple 4">
      <a:srgbClr val="EBDBEE"/>
    </a:custClr>
  </a:custClrLst>
  <a:extLst>
    <a:ext uri="{05A4C25C-085E-4340-85A3-A5531E510DB2}">
      <thm15:themeFamily xmlns:thm15="http://schemas.microsoft.com/office/thememl/2012/main" name="SUSE" id="{47903FA0-0941-4994-9CBD-BFAF65AD1F3F}" vid="{22294C31-00E1-486F-8B23-CA84EC38799F}"/>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emplate2">
  <a:themeElements>
    <a:clrScheme name="SUSE">
      <a:dk1>
        <a:sysClr val="windowText" lastClr="000000"/>
      </a:dk1>
      <a:lt1>
        <a:sysClr val="window" lastClr="FFFFFF"/>
      </a:lt1>
      <a:dk2>
        <a:srgbClr val="44546A"/>
      </a:dk2>
      <a:lt2>
        <a:srgbClr val="E7E6E6"/>
      </a:lt2>
      <a:accent1>
        <a:srgbClr val="02D35F"/>
      </a:accent1>
      <a:accent2>
        <a:srgbClr val="0D2C40"/>
      </a:accent2>
      <a:accent3>
        <a:srgbClr val="A7A9AC"/>
      </a:accent3>
      <a:accent4>
        <a:srgbClr val="ED6924"/>
      </a:accent4>
      <a:accent5>
        <a:srgbClr val="00B2E2"/>
      </a:accent5>
      <a:accent6>
        <a:srgbClr val="A0FF5F"/>
      </a:accent6>
      <a:hlink>
        <a:srgbClr val="DE0080"/>
      </a:hlink>
      <a:folHlink>
        <a:srgbClr val="841781"/>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b="1" smtClean="0">
            <a:solidFill>
              <a:schemeClr val="tx2"/>
            </a:solidFill>
          </a:defRPr>
        </a:defPPr>
      </a:lstStyle>
    </a:txDef>
  </a:objectDefaults>
  <a:extraClrSchemeLst/>
  <a:extLst>
    <a:ext uri="{05A4C25C-085E-4340-85A3-A5531E510DB2}">
      <thm15:themeFamily xmlns:thm15="http://schemas.microsoft.com/office/thememl/2012/main" name="template2.potx" id="{94D09411-AB27-4308-AB17-F71BE0325F22}" vid="{BF480D20-A63F-4911-B328-239F73F473C2}"/>
    </a:ext>
  </a:extLst>
</a:theme>
</file>

<file path=ppt/theme/theme3.xml><?xml version="1.0" encoding="utf-8"?>
<a:theme xmlns:a="http://schemas.openxmlformats.org/drawingml/2006/main" name="SUSE_16x9_Template_2016 v7_ks">
  <a:themeElements>
    <a:clrScheme name="Custom 1">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err="1" smtClean="0">
            <a:solidFill>
              <a:schemeClr val="tx2"/>
            </a:solidFill>
          </a:defRPr>
        </a:defPPr>
      </a:lstStyle>
    </a:txDef>
  </a:objectDefaults>
  <a:extraClrSchemeLst/>
  <a:extLst>
    <a:ext uri="{05A4C25C-085E-4340-85A3-A5531E510DB2}">
      <thm15:themeFamily xmlns:thm15="http://schemas.microsoft.com/office/thememl/2012/main" name="SUSE_16x9_Template_2016 v7_ks.potx" id="{CA153D18-3680-43C0-BAFA-A9DC7C8C6460}" vid="{79B5E05C-A7EF-4374-9621-74048ED1ECCF}"/>
    </a:ext>
  </a:extLst>
</a:theme>
</file>

<file path=ppt/theme/theme4.xml><?xml version="1.0" encoding="utf-8"?>
<a:theme xmlns:a="http://schemas.openxmlformats.org/drawingml/2006/main" name="1_SUSE_16x9_Template_2016 v7_ks">
  <a:themeElements>
    <a:clrScheme name="Custom 1">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err="1" smtClean="0">
            <a:solidFill>
              <a:schemeClr val="tx2"/>
            </a:solidFill>
          </a:defRPr>
        </a:defPPr>
      </a:lstStyle>
    </a:txDef>
  </a:objectDefaults>
  <a:extraClrSchemeLst/>
  <a:extLst>
    <a:ext uri="{05A4C25C-085E-4340-85A3-A5531E510DB2}">
      <thm15:themeFamily xmlns:thm15="http://schemas.microsoft.com/office/thememl/2012/main" name="SUSE_16x9_Template_2016 v7_ks.potx" id="{CA153D18-3680-43C0-BAFA-A9DC7C8C6460}" vid="{79B5E05C-A7EF-4374-9621-74048ED1ECCF}"/>
    </a:ext>
  </a:extLst>
</a:theme>
</file>

<file path=ppt/theme/theme5.xml><?xml version="1.0" encoding="utf-8"?>
<a:theme xmlns:a="http://schemas.openxmlformats.org/drawingml/2006/main" name="fy17 unnumbered">
  <a:themeElements>
    <a:clrScheme name="SUSE Color Palette">
      <a:dk1>
        <a:sysClr val="windowText" lastClr="000000"/>
      </a:dk1>
      <a:lt1>
        <a:sysClr val="window" lastClr="FFFFFF"/>
      </a:lt1>
      <a:dk2>
        <a:srgbClr val="0D2C40"/>
      </a:dk2>
      <a:lt2>
        <a:srgbClr val="A7A9AC"/>
      </a:lt2>
      <a:accent1>
        <a:srgbClr val="02D35F"/>
      </a:accent1>
      <a:accent2>
        <a:srgbClr val="841781"/>
      </a:accent2>
      <a:accent3>
        <a:srgbClr val="DE0080"/>
      </a:accent3>
      <a:accent4>
        <a:srgbClr val="FD9A2B"/>
      </a:accent4>
      <a:accent5>
        <a:srgbClr val="A0FF5F"/>
      </a:accent5>
      <a:accent6>
        <a:srgbClr val="02A49C"/>
      </a:accent6>
      <a:hlink>
        <a:srgbClr val="0D2C40"/>
      </a:hlink>
      <a:folHlink>
        <a:srgbClr val="0D2C40"/>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b="1" smtClean="0">
            <a:solidFill>
              <a:schemeClr val="tx2"/>
            </a:solidFill>
          </a:defRPr>
        </a:defPPr>
      </a:lstStyle>
    </a:txDef>
  </a:objectDefaults>
  <a:extraClrSchemeLst/>
  <a:extLst>
    <a:ext uri="{05A4C25C-085E-4340-85A3-A5531E510DB2}">
      <thm15:themeFamily xmlns:thm15="http://schemas.microsoft.com/office/thememl/2012/main" name="pwl standard" id="{C966BF16-DDE8-834B-8CA0-A14B4DB61219}" vid="{B1BAAAAD-2A51-DE40-A020-DFE908A7BE94}"/>
    </a:ext>
  </a:extLst>
</a:theme>
</file>

<file path=ppt/theme/theme6.xml><?xml version="1.0" encoding="utf-8"?>
<a:theme xmlns:a="http://schemas.openxmlformats.org/drawingml/2006/main" name="2_SUSE_16x9_Template_2016 v7_ks">
  <a:themeElements>
    <a:clrScheme name="Custom 1">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oAutofit/>
      </a:bodyPr>
      <a:lstStyle>
        <a:defPPr marL="0" marR="0" indent="0" algn="ctr" defTabSz="514350" rtl="0" eaLnBrk="1" fontAlgn="auto" latinLnBrk="0" hangingPunct="1">
          <a:lnSpc>
            <a:spcPct val="100000"/>
          </a:lnSpc>
          <a:spcBef>
            <a:spcPts val="0"/>
          </a:spcBef>
          <a:spcAft>
            <a:spcPts val="0"/>
          </a:spcAft>
          <a:buClrTx/>
          <a:buSzTx/>
          <a:buFont typeface="Arial" panose="020B0604020202020204" pitchFamily="34" charset="0"/>
          <a:buNone/>
          <a:tabLst/>
          <a:defRPr kumimoji="0" sz="800" b="1" i="0" u="none" strike="noStrike" kern="1200" cap="none" spc="-1" normalizeH="0" baseline="0" noProof="0" dirty="0">
            <a:ln>
              <a:noFill/>
            </a:ln>
            <a:solidFill>
              <a:schemeClr val="tx1"/>
            </a:solidFill>
            <a:effectLst/>
            <a:uLnTx/>
            <a:uFill>
              <a:solidFill>
                <a:srgbClr val="FFFFFF"/>
              </a:solidFill>
            </a:uFill>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SUSE_16x9_Template_2016 v7_ks.potx" id="{CA153D18-3680-43C0-BAFA-A9DC7C8C6460}" vid="{79B5E05C-A7EF-4374-9621-74048ED1ECCF}"/>
    </a:ext>
  </a:extLst>
</a:theme>
</file>

<file path=ppt/theme/theme7.xml><?xml version="1.0" encoding="utf-8"?>
<a:theme xmlns:a="http://schemas.openxmlformats.org/drawingml/2006/main" name="5_template2">
  <a:themeElements>
    <a:clrScheme name="SUSE Color Palette">
      <a:dk1>
        <a:sysClr val="windowText" lastClr="000000"/>
      </a:dk1>
      <a:lt1>
        <a:sysClr val="window" lastClr="FFFFFF"/>
      </a:lt1>
      <a:dk2>
        <a:srgbClr val="0D2C40"/>
      </a:dk2>
      <a:lt2>
        <a:srgbClr val="A7A9AC"/>
      </a:lt2>
      <a:accent1>
        <a:srgbClr val="02D35F"/>
      </a:accent1>
      <a:accent2>
        <a:srgbClr val="841781"/>
      </a:accent2>
      <a:accent3>
        <a:srgbClr val="DE0080"/>
      </a:accent3>
      <a:accent4>
        <a:srgbClr val="FD9A2B"/>
      </a:accent4>
      <a:accent5>
        <a:srgbClr val="A0FF5F"/>
      </a:accent5>
      <a:accent6>
        <a:srgbClr val="02A49C"/>
      </a:accent6>
      <a:hlink>
        <a:srgbClr val="0D2C40"/>
      </a:hlink>
      <a:folHlink>
        <a:srgbClr val="0D2C40"/>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err="1" smtClean="0">
            <a:solidFill>
              <a:schemeClr val="tx2"/>
            </a:solidFill>
          </a:defRPr>
        </a:defPPr>
      </a:lstStyle>
    </a:txDef>
  </a:objectDefaults>
  <a:extraClrSchemeLst/>
  <a:extLst>
    <a:ext uri="{05A4C25C-085E-4340-85A3-A5531E510DB2}">
      <thm15:themeFamily xmlns:thm15="http://schemas.microsoft.com/office/thememl/2012/main" name="SUSE_16x9_Template_2016 v6_ks.potx" id="{86565D3A-5959-4E6D-BF21-1E3AC19B0B2C}" vid="{A0F39812-1637-4CD9-BB9D-8A3CEEFD9C52}"/>
    </a:ext>
  </a:extLst>
</a:theme>
</file>

<file path=ppt/theme/theme8.xml><?xml version="1.0" encoding="utf-8"?>
<a:theme xmlns:a="http://schemas.openxmlformats.org/drawingml/2006/main" name="3_SUSE_16x9_Template_2016 v7_ks">
  <a:themeElements>
    <a:clrScheme name="Custom 1">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err="1" smtClean="0">
            <a:solidFill>
              <a:schemeClr val="tx2"/>
            </a:solidFill>
          </a:defRPr>
        </a:defPPr>
      </a:lstStyle>
    </a:txDef>
  </a:objectDefaults>
  <a:extraClrSchemeLst/>
  <a:extLst>
    <a:ext uri="{05A4C25C-085E-4340-85A3-A5531E510DB2}">
      <thm15:themeFamily xmlns:thm15="http://schemas.microsoft.com/office/thememl/2012/main" name="SUSE_16x9_Template_2016 v7_ks.potx" id="{CA153D18-3680-43C0-BAFA-A9DC7C8C6460}" vid="{79B5E05C-A7EF-4374-9621-74048ED1ECCF}"/>
    </a:ext>
  </a:extLst>
</a:theme>
</file>

<file path=ppt/theme/theme9.xml><?xml version="1.0" encoding="utf-8"?>
<a:theme xmlns:a="http://schemas.openxmlformats.org/drawingml/2006/main" name="4_SUSE_16x9_Template_2016 v7_ks">
  <a:themeElements>
    <a:clrScheme name="Custom 1">
      <a:dk1>
        <a:srgbClr val="003259"/>
      </a:dk1>
      <a:lt1>
        <a:srgbClr val="FFFFFF"/>
      </a:lt1>
      <a:dk2>
        <a:srgbClr val="02D35F"/>
      </a:dk2>
      <a:lt2>
        <a:srgbClr val="D9D8D6"/>
      </a:lt2>
      <a:accent1>
        <a:srgbClr val="A0FF5F"/>
      </a:accent1>
      <a:accent2>
        <a:srgbClr val="02A39C"/>
      </a:accent2>
      <a:accent3>
        <a:srgbClr val="1DB0E4"/>
      </a:accent3>
      <a:accent4>
        <a:srgbClr val="1A60A9"/>
      </a:accent4>
      <a:accent5>
        <a:srgbClr val="E04786"/>
      </a:accent5>
      <a:accent6>
        <a:srgbClr val="FC5547"/>
      </a:accent6>
      <a:hlink>
        <a:srgbClr val="1AA39A"/>
      </a:hlink>
      <a:folHlink>
        <a:srgbClr val="1DAFE3"/>
      </a:folHlink>
    </a:clrScheme>
    <a:fontScheme name="SUSE_2016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oAutofit/>
      </a:bodyPr>
      <a:lstStyle>
        <a:defPPr marL="0" marR="0" indent="0" algn="ctr" defTabSz="514350" rtl="0" eaLnBrk="1" fontAlgn="auto" latinLnBrk="0" hangingPunct="1">
          <a:lnSpc>
            <a:spcPct val="100000"/>
          </a:lnSpc>
          <a:spcBef>
            <a:spcPts val="0"/>
          </a:spcBef>
          <a:spcAft>
            <a:spcPts val="0"/>
          </a:spcAft>
          <a:buClrTx/>
          <a:buSzTx/>
          <a:buFont typeface="Arial" panose="020B0604020202020204" pitchFamily="34" charset="0"/>
          <a:buNone/>
          <a:tabLst/>
          <a:defRPr kumimoji="0" sz="800" b="1" i="0" u="none" strike="noStrike" kern="1200" cap="none" spc="-1" normalizeH="0" baseline="0" noProof="0" dirty="0">
            <a:ln>
              <a:noFill/>
            </a:ln>
            <a:solidFill>
              <a:schemeClr val="tx1"/>
            </a:solidFill>
            <a:effectLst/>
            <a:uLnTx/>
            <a:uFill>
              <a:solidFill>
                <a:srgbClr val="FFFFFF"/>
              </a:solidFill>
            </a:uFill>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SUSE_16x9_Template_2016 v7_ks.potx" id="{CA153D18-3680-43C0-BAFA-A9DC7C8C6460}" vid="{79B5E05C-A7EF-4374-9621-74048ED1ECC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AFA321B66FC4C9CE80527BAB3B2F0" ma:contentTypeVersion="13" ma:contentTypeDescription="Create a new document." ma:contentTypeScope="" ma:versionID="921b0e09843f93929bfde7fef1a10415">
  <xsd:schema xmlns:xsd="http://www.w3.org/2001/XMLSchema" xmlns:xs="http://www.w3.org/2001/XMLSchema" xmlns:p="http://schemas.microsoft.com/office/2006/metadata/properties" xmlns:ns3="fcf3ba0c-80ef-44da-92d0-4f0fd1e1e4fd" xmlns:ns4="3476407b-95d3-4acf-8492-6dfadd2fc271" targetNamespace="http://schemas.microsoft.com/office/2006/metadata/properties" ma:root="true" ma:fieldsID="da9b52d815698614935620b6f31b0dec" ns3:_="" ns4:_="">
    <xsd:import namespace="fcf3ba0c-80ef-44da-92d0-4f0fd1e1e4fd"/>
    <xsd:import namespace="3476407b-95d3-4acf-8492-6dfadd2fc27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3ba0c-80ef-44da-92d0-4f0fd1e1e4f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76407b-95d3-4acf-8492-6dfadd2fc27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31D1E2-F640-4918-9908-9496428989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3ba0c-80ef-44da-92d0-4f0fd1e1e4fd"/>
    <ds:schemaRef ds:uri="3476407b-95d3-4acf-8492-6dfadd2fc2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1784EB-7548-4749-A51C-4157DC64B2EE}">
  <ds:schemaRefs>
    <ds:schemaRef ds:uri="http://schemas.microsoft.com/sharepoint/v3/contenttype/forms"/>
  </ds:schemaRefs>
</ds:datastoreItem>
</file>

<file path=customXml/itemProps3.xml><?xml version="1.0" encoding="utf-8"?>
<ds:datastoreItem xmlns:ds="http://schemas.openxmlformats.org/officeDocument/2006/customXml" ds:itemID="{48264161-7CBF-4A8A-8B28-ABAFB64A28B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71</TotalTime>
  <Words>2701</Words>
  <Application>Microsoft Office PowerPoint</Application>
  <PresentationFormat>Widescreen</PresentationFormat>
  <Paragraphs>389</Paragraphs>
  <Slides>2</Slides>
  <Notes>2</Notes>
  <HiddenSlides>0</HiddenSlides>
  <MMClips>0</MMClips>
  <ScaleCrop>false</ScaleCrop>
  <HeadingPairs>
    <vt:vector size="4" baseType="variant">
      <vt:variant>
        <vt:lpstr>Theme</vt:lpstr>
      </vt:variant>
      <vt:variant>
        <vt:i4>17</vt:i4>
      </vt:variant>
      <vt:variant>
        <vt:lpstr>Slide Titles</vt:lpstr>
      </vt:variant>
      <vt:variant>
        <vt:i4>2</vt:i4>
      </vt:variant>
    </vt:vector>
  </HeadingPairs>
  <TitlesOfParts>
    <vt:vector size="19" baseType="lpstr">
      <vt:lpstr>Office Theme</vt:lpstr>
      <vt:lpstr>3_template2</vt:lpstr>
      <vt:lpstr>SUSE_16x9_Template_2016 v7_ks</vt:lpstr>
      <vt:lpstr>1_SUSE_16x9_Template_2016 v7_ks</vt:lpstr>
      <vt:lpstr>fy17 unnumbered</vt:lpstr>
      <vt:lpstr>2_SUSE_16x9_Template_2016 v7_ks</vt:lpstr>
      <vt:lpstr>5_template2</vt:lpstr>
      <vt:lpstr>3_SUSE_16x9_Template_2016 v7_ks</vt:lpstr>
      <vt:lpstr>4_SUSE_16x9_Template_2016 v7_ks</vt:lpstr>
      <vt:lpstr>SUSECON 20</vt:lpstr>
      <vt:lpstr>1_SUSECON 20</vt:lpstr>
      <vt:lpstr>2_SUSECON 20</vt:lpstr>
      <vt:lpstr>4_SUSECON 20</vt:lpstr>
      <vt:lpstr>5_SUSECON 20</vt:lpstr>
      <vt:lpstr>6_SUSECON 20</vt:lpstr>
      <vt:lpstr>7_SUSECON 20</vt:lpstr>
      <vt:lpstr>8_SUSECON 20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Operations &amp; Global Campaigns – September ‘18</dc:title>
  <dc:creator>Joanne Eames</dc:creator>
  <cp:lastModifiedBy>Raj Meel</cp:lastModifiedBy>
  <cp:revision>77</cp:revision>
  <dcterms:created xsi:type="dcterms:W3CDTF">2019-12-11T14:34:58Z</dcterms:created>
  <dcterms:modified xsi:type="dcterms:W3CDTF">2020-06-16T21:47:12Z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0x010100316AFA321B66FC4C9CE80527BAB3B2F0</vt:lpwstr>
  </property>
</Properties>
</file>