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F87F-FA22-426F-9CD1-2C32AA07A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D374-E05C-48AD-88F6-5539EFE02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68600-B21D-4994-B5AD-9C843A1B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92D9-6158-4253-BBAD-33BB8200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25844-F5E5-4913-8793-05730A1E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4FDD-475E-44A5-B23D-05B07E4C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A4FD1-478F-4732-853D-65FA71989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8227C-3719-4737-8C1A-B135610D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E7E5F-9B5E-41A2-B8A3-5E7F7C99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31125-63CC-41F7-A3FF-2B149DF8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EF33F1-E5CC-4B10-B3F5-DD39329CF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44AA1-4F76-4864-BCDE-5356DA1AE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743B-DB0D-47EA-9E1F-EF2FBBF0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5504E-69A4-41B8-B35B-472DD37C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D9E55-216D-42AD-A780-E0806930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83EE-BB76-4EF4-910E-029EDCE3E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FA72C-C0B5-4FBC-A88E-B71CE4091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7E2E4-D6B6-48D6-AF19-1D0A2DA8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4D1E9-B825-4A9C-9C20-CB1A6C85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876AE-AA3F-4811-802E-64402C90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9759-8F81-4D4F-98EE-11B5695B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BB252-689E-4538-8F49-FB9FDCE4E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809BE-2ECA-4328-AA61-BF8E65C4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0F1DB-B1D5-4083-AB24-55E31945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A5BA2-2889-413F-BFDF-F4857B28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2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00A-BD4F-40B3-AA21-C77B56EB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3C14-2E73-452F-8FF2-B641EAA12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5F5ED-9F26-4E89-9DAC-7CFBE875E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1B92C-FCA7-42A6-8E0C-5AEB48C3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D449A-9DB4-40D8-861D-9CB7A375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FEF4F-FFE5-44A8-9D1B-4A86ADE0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85C38-E718-4869-9847-76BB3504B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93C3B-EF6A-48B2-9D35-442AB05CD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BBD03-6657-4060-B092-7B3A61DAF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5AA67-B351-4B4A-8DAA-C3160BC1F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BAD60-B375-4711-90CE-B808F575D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6D73B-4D92-466C-8E2F-4E92433F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3E1C5-CBB3-4029-81E9-AA7A486E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2949B-264E-42C3-9086-3FF7B328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1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B926-149A-4A89-AEF7-5708765E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24D6F-E8D3-4F36-896C-EB68BABB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E4813-3A7E-4A99-AEAE-E4732D85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63F3D-0CA4-4415-8D5C-A24396E9E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74A1A-2C7A-4E03-8D86-C1E97629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A26AD-F065-43A2-B99A-8427CD125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9595-7D33-4933-9773-BC810D8F5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1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13EC7-BE81-47C9-A0E2-12C38F80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1C14-9969-415B-851F-D79975647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433B0-4AD1-48AB-9F1D-45B3A8CF5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8DD61-6C30-467E-9748-5820B36E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961CE-6B50-44F1-8DEC-89F4FC15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555EC-EBE0-4172-A849-32FB0BDF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6386-3924-4017-8B8F-489D4660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1B26D8-B695-4896-8B70-16C416B1B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55077-B4E9-490E-8B03-C159C73EA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F0765-4280-441C-AFE1-A19D8CE9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BF132-9510-4451-8617-CF8C750F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B424E-5FBD-41AB-A49D-6C1F0CDB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FE558-1487-45AB-9B95-56D206C3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0996-5A16-4123-B3D5-272B38BAB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A77C8-3356-4E57-806A-15C7C9F54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87EFA-6644-4A82-8981-493B50FD3F0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8A1D-1222-4DED-89D0-562CD8389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D3DA-93F5-438A-B833-A7E1E0E6E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D756-630B-4B5D-9B57-3E2834B0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29C76E0-5988-4956-B3EC-FC3EACD7AF0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1266092"/>
                <a:ext cx="9144000" cy="3991708"/>
              </a:xfrm>
            </p:spPr>
            <p:txBody>
              <a:bodyPr>
                <a:normAutofit/>
              </a:bodyPr>
              <a:lstStyle/>
              <a:p>
                <a:pPr marL="342900" lvl="0" indent="-342900" algn="l">
                  <a:lnSpc>
                    <a:spcPct val="10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CA" sz="3200" dirty="0"/>
                  <a:t>Let A be “It is Rainy” and B be “it is warm”</a:t>
                </a:r>
              </a:p>
              <a:p>
                <a:pPr marL="800100" lvl="1" indent="-342900" algn="l"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CA" sz="3200" i="1">
                        <a:latin typeface="Cambria Math"/>
                      </a:rPr>
                      <m:t>¬ </m:t>
                    </m:r>
                  </m:oMath>
                </a14:m>
                <a:r>
                  <a:rPr lang="en-CA" sz="3200" dirty="0"/>
                  <a:t>A:     It is not Rainy </a:t>
                </a:r>
              </a:p>
              <a:p>
                <a:pPr marL="800100" lvl="1" indent="-342900" algn="l">
                  <a:spcBef>
                    <a:spcPct val="20000"/>
                  </a:spcBef>
                  <a:buFont typeface="Wingdings" pitchFamily="2" charset="2"/>
                  <a:buChar char="§"/>
                </a:pPr>
                <a:r>
                  <a:rPr lang="en-CA" sz="3200" dirty="0"/>
                  <a:t>A </a:t>
                </a:r>
                <a14:m>
                  <m:oMath xmlns:m="http://schemas.openxmlformats.org/officeDocument/2006/math">
                    <m:r>
                      <a:rPr lang="en-CA" sz="3200" i="1">
                        <a:latin typeface="Cambria Math"/>
                      </a:rPr>
                      <m:t>∧</m:t>
                    </m:r>
                  </m:oMath>
                </a14:m>
                <a:r>
                  <a:rPr lang="en-CA" sz="3200" dirty="0"/>
                  <a:t> B:  It is Rainy and warm</a:t>
                </a:r>
              </a:p>
              <a:p>
                <a:pPr marL="800100" lvl="1" indent="-342900" algn="l">
                  <a:spcBef>
                    <a:spcPct val="20000"/>
                  </a:spcBef>
                  <a:buFont typeface="Wingdings" pitchFamily="2" charset="2"/>
                  <a:buChar char="§"/>
                </a:pPr>
                <a:r>
                  <a:rPr lang="en-CA" sz="3200" baseline="0" dirty="0"/>
                  <a:t>A</a:t>
                </a:r>
                <a:r>
                  <a:rPr lang="en-CA" sz="3200" dirty="0"/>
                  <a:t> </a:t>
                </a:r>
                <a14:m>
                  <m:oMath xmlns:m="http://schemas.openxmlformats.org/officeDocument/2006/math">
                    <m:r>
                      <a:rPr lang="en-CA" sz="3200" b="0" i="1" smtClean="0">
                        <a:latin typeface="Cambria Math"/>
                      </a:rPr>
                      <m:t>∨</m:t>
                    </m:r>
                  </m:oMath>
                </a14:m>
                <a:r>
                  <a:rPr lang="en-CA" sz="3200" dirty="0"/>
                  <a:t> B:  It is either Rainy or warm</a:t>
                </a:r>
              </a:p>
              <a:p>
                <a:pPr marL="800100" lvl="1" indent="-342900" algn="l">
                  <a:spcBef>
                    <a:spcPct val="20000"/>
                  </a:spcBef>
                  <a:buFont typeface="Wingdings" pitchFamily="2" charset="2"/>
                  <a:buChar char="§"/>
                </a:pPr>
                <a:r>
                  <a:rPr lang="en-CA" sz="3200" dirty="0"/>
                  <a:t>A </a:t>
                </a:r>
                <a14:m>
                  <m:oMath xmlns:m="http://schemas.openxmlformats.org/officeDocument/2006/math">
                    <m:r>
                      <a:rPr lang="en-CA" sz="3200" i="1">
                        <a:latin typeface="Cambria Math"/>
                      </a:rPr>
                      <m:t>→</m:t>
                    </m:r>
                  </m:oMath>
                </a14:m>
                <a:r>
                  <a:rPr lang="en-CA" sz="3200" dirty="0"/>
                  <a:t> B:  If it is Rainy, then it is warm</a:t>
                </a:r>
              </a:p>
              <a:p>
                <a:pPr algn="l"/>
                <a:endParaRPr lang="en-US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329C76E0-5988-4956-B3EC-FC3EACD7AF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1266092"/>
                <a:ext cx="9144000" cy="3991708"/>
              </a:xfrm>
              <a:blipFill>
                <a:blip r:embed="rId2"/>
                <a:stretch>
                  <a:fillRect l="-1533" t="-1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74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Syeda Azim</dc:creator>
  <cp:lastModifiedBy>Syeda Azim</cp:lastModifiedBy>
  <cp:revision>1</cp:revision>
  <dcterms:created xsi:type="dcterms:W3CDTF">2020-05-21T17:29:43Z</dcterms:created>
  <dcterms:modified xsi:type="dcterms:W3CDTF">2020-05-21T17:32:06Z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f23dec-417a-4f4e-854c-c4792a92f800_Enabled">
    <vt:lpwstr>true</vt:lpwstr>
  </property>
  <property fmtid="{D5CDD505-2E9C-101B-9397-08002B2CF9AE}" pid="3" name="MSIP_Label_2bf23dec-417a-4f4e-854c-c4792a92f800_SetDate">
    <vt:lpwstr>2020-05-21T17:29:43Z</vt:lpwstr>
  </property>
  <property fmtid="{D5CDD505-2E9C-101B-9397-08002B2CF9AE}" pid="4" name="MSIP_Label_2bf23dec-417a-4f4e-854c-c4792a92f800_Method">
    <vt:lpwstr>Standard</vt:lpwstr>
  </property>
  <property fmtid="{D5CDD505-2E9C-101B-9397-08002B2CF9AE}" pid="5" name="MSIP_Label_2bf23dec-417a-4f4e-854c-c4792a92f800_Name">
    <vt:lpwstr>Confidential</vt:lpwstr>
  </property>
  <property fmtid="{D5CDD505-2E9C-101B-9397-08002B2CF9AE}" pid="6" name="MSIP_Label_2bf23dec-417a-4f4e-854c-c4792a92f800_SiteId">
    <vt:lpwstr>74bbca6d-410b-45b3-9b51-2a6aa6477079</vt:lpwstr>
  </property>
  <property fmtid="{D5CDD505-2E9C-101B-9397-08002B2CF9AE}" pid="7" name="MSIP_Label_2bf23dec-417a-4f4e-854c-c4792a92f800_ActionId">
    <vt:lpwstr>2efe5270-50af-48d2-972b-0000888e6281</vt:lpwstr>
  </property>
  <property fmtid="{D5CDD505-2E9C-101B-9397-08002B2CF9AE}" pid="8" name="MSIP_Label_2bf23dec-417a-4f4e-854c-c4792a92f800_ContentBits">
    <vt:lpwstr>0</vt:lpwstr>
  </property>
</Properties>
</file>