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3" r:id="rId5"/>
    <p:sldId id="295"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7" d="100"/>
          <a:sy n="87" d="100"/>
        </p:scale>
        <p:origin x="533"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2" qsCatId="simple" csTypeId="urn:microsoft.com/office/officeart/2005/8/colors/accent1_2" csCatId="accent1" phldr="1"/>
      <dgm:spPr/>
      <dgm:t>
        <a:bodyPr/>
        <a:lstStyle/>
        <a:p>
          <a:endParaRPr lang="en-US"/>
        </a:p>
      </dgm:t>
    </dgm:pt>
    <dgm:pt modelId="{E5E4D699-C3CF-4415-B32C-A18B48AFE2A3}">
      <dgm:prSet/>
      <dgm:spPr/>
      <dgm:t>
        <a:bodyPr/>
        <a:lstStyle/>
        <a:p>
          <a:r>
            <a:rPr lang="en-US" dirty="0"/>
            <a:t>2015</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dgm:spPr/>
      <dgm:t>
        <a:bodyPr/>
        <a:lstStyle/>
        <a:p>
          <a:r>
            <a:rPr lang="en-US" dirty="0"/>
            <a:t>Lorem ipsum dolor sit amet</a:t>
          </a:r>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dgm:spPr/>
      <dgm:t>
        <a:bodyPr/>
        <a:lstStyle/>
        <a:p>
          <a:r>
            <a:rPr lang="en-US" dirty="0"/>
            <a:t>2016</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Lorem ipsum dolor sit amet</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2017</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Lorem ipsum dolor sit amet</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2018</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Lorem ipsum dolor sit amet</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0580C383-85A3-425E-A44E-5E7306FF943E}" type="pres">
      <dgm:prSet presAssocID="{08F627ED-A304-4697-8C44-18E45D3D2B1A}" presName="Name0" presStyleCnt="0">
        <dgm:presLayoutVars>
          <dgm:chMax/>
          <dgm:chPref/>
          <dgm:animLvl val="lvl"/>
        </dgm:presLayoutVars>
      </dgm:prSet>
      <dgm:spPr/>
    </dgm:pt>
    <dgm:pt modelId="{78B1F1D9-D4A1-4078-8320-A9F734DAF01D}" type="pres">
      <dgm:prSet presAssocID="{E5E4D699-C3CF-4415-B32C-A18B48AFE2A3}" presName="composite" presStyleCnt="0"/>
      <dgm:spPr/>
    </dgm:pt>
    <dgm:pt modelId="{556899F1-13C2-441E-879C-8B5F26234632}" type="pres">
      <dgm:prSet presAssocID="{E5E4D699-C3CF-4415-B32C-A18B48AFE2A3}" presName="Parent1" presStyleLbl="alignNode1" presStyleIdx="0" presStyleCnt="4">
        <dgm:presLayoutVars>
          <dgm:chMax val="1"/>
          <dgm:chPref val="1"/>
          <dgm:bulletEnabled val="1"/>
        </dgm:presLayoutVars>
      </dgm:prSet>
      <dgm:spPr/>
    </dgm:pt>
    <dgm:pt modelId="{3F8C8DF1-69FF-4267-9807-429FE1F669A4}" type="pres">
      <dgm:prSet presAssocID="{E5E4D699-C3CF-4415-B32C-A18B48AFE2A3}" presName="Childtext1" presStyleLbl="revTx" presStyleIdx="0" presStyleCnt="4">
        <dgm:presLayoutVars>
          <dgm:chMax val="0"/>
          <dgm:chPref val="0"/>
          <dgm:bulletEnabled/>
        </dgm:presLayoutVars>
      </dgm:prSet>
      <dgm:spPr/>
    </dgm:pt>
    <dgm:pt modelId="{7CD542A5-A839-406E-A09D-761397CD34CA}" type="pres">
      <dgm:prSet presAssocID="{E5E4D699-C3CF-4415-B32C-A18B48AFE2A3}"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8EAC9032-35F1-40A2-BA92-FC6DD5F3161F}" type="pres">
      <dgm:prSet presAssocID="{E5E4D699-C3CF-4415-B32C-A18B48AFE2A3}" presName="ConnectLineEnd" presStyleLbl="node1" presStyleIdx="0" presStyleCnt="4"/>
      <dgm:spPr/>
    </dgm:pt>
    <dgm:pt modelId="{CF11A881-B1B6-4E4B-9AB0-2514A9285EBA}" type="pres">
      <dgm:prSet presAssocID="{E5E4D699-C3CF-4415-B32C-A18B48AFE2A3}" presName="EmptyPane" presStyleCnt="0"/>
      <dgm:spPr/>
    </dgm:pt>
    <dgm:pt modelId="{0EDA1889-E3C7-4C7B-AA49-EF34A4D5D342}" type="pres">
      <dgm:prSet presAssocID="{61990FFE-20A5-4112-BACD-16BA28C36EBA}" presName="spaceBetweenRectangles" presStyleLbl="fgAcc1" presStyleIdx="0" presStyleCnt="3"/>
      <dgm:spPr/>
    </dgm:pt>
    <dgm:pt modelId="{AF022427-467C-44D2-B19C-073E877201DB}" type="pres">
      <dgm:prSet presAssocID="{5FC34D3A-C8D4-483C-8695-507470E74D50}" presName="composite" presStyleCnt="0"/>
      <dgm:spPr/>
    </dgm:pt>
    <dgm:pt modelId="{63AECF3B-25CA-476D-B7CA-904B4760CF3F}" type="pres">
      <dgm:prSet presAssocID="{5FC34D3A-C8D4-483C-8695-507470E74D50}" presName="Parent1" presStyleLbl="alignNode1" presStyleIdx="1" presStyleCnt="4">
        <dgm:presLayoutVars>
          <dgm:chMax val="1"/>
          <dgm:chPref val="1"/>
          <dgm:bulletEnabled val="1"/>
        </dgm:presLayoutVars>
      </dgm:prSet>
      <dgm:spPr/>
    </dgm:pt>
    <dgm:pt modelId="{7197D426-886B-449E-A886-FD13F5E0AC97}" type="pres">
      <dgm:prSet presAssocID="{5FC34D3A-C8D4-483C-8695-507470E74D50}" presName="Childtext1" presStyleLbl="revTx" presStyleIdx="1" presStyleCnt="4">
        <dgm:presLayoutVars>
          <dgm:chMax val="0"/>
          <dgm:chPref val="0"/>
          <dgm:bulletEnabled/>
        </dgm:presLayoutVars>
      </dgm:prSet>
      <dgm:spPr/>
    </dgm:pt>
    <dgm:pt modelId="{B9D6C9D4-469A-4107-97AE-8C43EA5CB946}" type="pres">
      <dgm:prSet presAssocID="{5FC34D3A-C8D4-483C-8695-507470E74D50}"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C1BEC2C0-22DD-44C4-AAFC-5C26B7685EF4}" type="pres">
      <dgm:prSet presAssocID="{5FC34D3A-C8D4-483C-8695-507470E74D50}" presName="ConnectLineEnd" presStyleLbl="node1" presStyleIdx="1" presStyleCnt="4"/>
      <dgm:spPr/>
    </dgm:pt>
    <dgm:pt modelId="{AC3D3D7F-40C6-4526-8B59-8E5946ACD3E0}" type="pres">
      <dgm:prSet presAssocID="{5FC34D3A-C8D4-483C-8695-507470E74D50}" presName="EmptyPane" presStyleCnt="0"/>
      <dgm:spPr/>
    </dgm:pt>
    <dgm:pt modelId="{1E3B17F3-BEE3-4918-AC1A-690DF45EE902}" type="pres">
      <dgm:prSet presAssocID="{1DECF9F5-40C0-4379-BCCE-7BCAAD54807B}" presName="spaceBetweenRectangles" presStyleLbl="fgAcc1" presStyleIdx="1" presStyleCnt="3"/>
      <dgm:spPr/>
    </dgm:pt>
    <dgm:pt modelId="{D1770950-AE34-40D9-810A-BC109B39D24D}" type="pres">
      <dgm:prSet presAssocID="{9845D52A-E054-4EB0-A5A3-32AE7DC6D645}" presName="composite" presStyleCnt="0"/>
      <dgm:spPr/>
    </dgm:pt>
    <dgm:pt modelId="{BF256D98-0EB6-41C8-AEED-E83691475757}" type="pres">
      <dgm:prSet presAssocID="{9845D52A-E054-4EB0-A5A3-32AE7DC6D645}" presName="Parent1" presStyleLbl="alignNode1" presStyleIdx="2" presStyleCnt="4">
        <dgm:presLayoutVars>
          <dgm:chMax val="1"/>
          <dgm:chPref val="1"/>
          <dgm:bulletEnabled val="1"/>
        </dgm:presLayoutVars>
      </dgm:prSet>
      <dgm:spPr/>
    </dgm:pt>
    <dgm:pt modelId="{DEDEAEC8-775B-4A0E-BDF8-C0B5BC0821DF}" type="pres">
      <dgm:prSet presAssocID="{9845D52A-E054-4EB0-A5A3-32AE7DC6D645}" presName="Childtext1" presStyleLbl="revTx" presStyleIdx="2" presStyleCnt="4">
        <dgm:presLayoutVars>
          <dgm:chMax val="0"/>
          <dgm:chPref val="0"/>
          <dgm:bulletEnabled/>
        </dgm:presLayoutVars>
      </dgm:prSet>
      <dgm:spPr/>
    </dgm:pt>
    <dgm:pt modelId="{D59E0661-D3C3-4072-9F55-5F1D1C88A7C9}" type="pres">
      <dgm:prSet presAssocID="{9845D52A-E054-4EB0-A5A3-32AE7DC6D645}"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4A753F44-E78B-4293-B0C7-6430408A43FA}" type="pres">
      <dgm:prSet presAssocID="{9845D52A-E054-4EB0-A5A3-32AE7DC6D645}" presName="ConnectLineEnd" presStyleLbl="node1" presStyleIdx="2" presStyleCnt="4"/>
      <dgm:spPr/>
    </dgm:pt>
    <dgm:pt modelId="{40AE410E-3FB3-4E51-8DE0-EDECFB7DA049}" type="pres">
      <dgm:prSet presAssocID="{9845D52A-E054-4EB0-A5A3-32AE7DC6D645}" presName="EmptyPane" presStyleCnt="0"/>
      <dgm:spPr/>
    </dgm:pt>
    <dgm:pt modelId="{601495B8-8CCC-4CA7-9BCE-B7441480B866}" type="pres">
      <dgm:prSet presAssocID="{796364FD-7651-493A-AEE5-8DD45DF8EEAC}" presName="spaceBetweenRectangles" presStyleLbl="fgAcc1" presStyleIdx="2" presStyleCnt="3"/>
      <dgm:spPr/>
    </dgm:pt>
    <dgm:pt modelId="{5B34DA1A-FC3A-4252-92D3-378DC0EC0FE5}" type="pres">
      <dgm:prSet presAssocID="{9AC77E87-FC4D-4F04-889B-73358514DC0D}" presName="composite" presStyleCnt="0"/>
      <dgm:spPr/>
    </dgm:pt>
    <dgm:pt modelId="{2167599F-F719-471E-A82D-5E79BEF908F2}" type="pres">
      <dgm:prSet presAssocID="{9AC77E87-FC4D-4F04-889B-73358514DC0D}" presName="Parent1" presStyleLbl="alignNode1" presStyleIdx="3" presStyleCnt="4">
        <dgm:presLayoutVars>
          <dgm:chMax val="1"/>
          <dgm:chPref val="1"/>
          <dgm:bulletEnabled val="1"/>
        </dgm:presLayoutVars>
      </dgm:prSet>
      <dgm:spPr/>
    </dgm:pt>
    <dgm:pt modelId="{BFDCC47A-3FE9-44B5-9256-8406C22486BA}" type="pres">
      <dgm:prSet presAssocID="{9AC77E87-FC4D-4F04-889B-73358514DC0D}" presName="Childtext1" presStyleLbl="revTx" presStyleIdx="3" presStyleCnt="4">
        <dgm:presLayoutVars>
          <dgm:chMax val="0"/>
          <dgm:chPref val="0"/>
          <dgm:bulletEnabled/>
        </dgm:presLayoutVars>
      </dgm:prSet>
      <dgm:spPr/>
    </dgm:pt>
    <dgm:pt modelId="{DF12EC0F-ABC1-486B-A916-C06438CBEF0F}" type="pres">
      <dgm:prSet presAssocID="{9AC77E87-FC4D-4F04-889B-73358514DC0D}"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140BD0F3-FA93-4CE5-A91C-40B9CBAA8403}" type="pres">
      <dgm:prSet presAssocID="{9AC77E87-FC4D-4F04-889B-73358514DC0D}" presName="ConnectLineEnd" presStyleLbl="node1" presStyleIdx="3" presStyleCnt="4"/>
      <dgm:spPr/>
    </dgm:pt>
    <dgm:pt modelId="{D3810F1D-4B00-48FE-B4C9-510F3F52C1C3}" type="pres">
      <dgm:prSet presAssocID="{9AC77E87-FC4D-4F04-889B-73358514DC0D}"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6E1E710E-5FCE-4A3A-BCC2-57EE88D2B611}" type="presOf" srcId="{9845D52A-E054-4EB0-A5A3-32AE7DC6D645}" destId="{BF256D98-0EB6-41C8-AEED-E83691475757}"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0BBE1328-2BDE-48E8-8607-729E9AD5CC15}" type="presOf" srcId="{9DB38719-EEF9-4638-91CE-8E8C646CC524}" destId="{3F8C8DF1-69FF-4267-9807-429FE1F669A4}" srcOrd="0" destOrd="0" presId="urn:microsoft.com/office/officeart/2016/7/layout/HexagonTimeline"/>
    <dgm:cxn modelId="{BD204A29-3AE9-4D43-8D20-E6691DA3D10E}" type="presOf" srcId="{566C4A8F-CE66-4FF5-AF11-6C385F74A275}" destId="{DEDEAEC8-775B-4A0E-BDF8-C0B5BC0821DF}" srcOrd="0" destOrd="0" presId="urn:microsoft.com/office/officeart/2016/7/layout/HexagonTimeline"/>
    <dgm:cxn modelId="{C5D8602B-517E-43E4-BD3A-FC1FECDD1246}" type="presOf" srcId="{08F627ED-A304-4697-8C44-18E45D3D2B1A}" destId="{0580C383-85A3-425E-A44E-5E7306FF943E}" srcOrd="0" destOrd="0" presId="urn:microsoft.com/office/officeart/2016/7/layout/HexagonTimeline"/>
    <dgm:cxn modelId="{66E8CE3C-459F-4648-B4D7-5039298A0E92}" srcId="{9845D52A-E054-4EB0-A5A3-32AE7DC6D645}" destId="{566C4A8F-CE66-4FF5-AF11-6C385F74A275}" srcOrd="0" destOrd="0" parTransId="{375C5A5E-5F04-4FE8-98F8-795867C18A18}" sibTransId="{E74B8A5E-78D9-4E5B-86E1-203DE271581F}"/>
    <dgm:cxn modelId="{6D67163F-4880-4E0E-B95A-F0DDE2AB3673}" type="presOf" srcId="{C2F0E5C9-2943-4A9B-872F-ECF6B159E9F4}" destId="{BFDCC47A-3FE9-44B5-9256-8406C22486BA}"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FF79A57F-A2E9-483E-AD10-5F90BB6D9BFF}" type="presOf" srcId="{5FC34D3A-C8D4-483C-8695-507470E74D50}" destId="{63AECF3B-25CA-476D-B7CA-904B4760CF3F}"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A6BB1BBC-671E-4B35-937E-DD6E947B3158}" type="presOf" srcId="{C057D6ED-8F49-42DC-B8A7-C07F68F0F734}" destId="{7197D426-886B-449E-A886-FD13F5E0AC97}" srcOrd="0" destOrd="0" presId="urn:microsoft.com/office/officeart/2016/7/layout/HexagonTimeline"/>
    <dgm:cxn modelId="{EBF452CA-3471-43AB-ACE9-A8D1E3C66270}" type="presOf" srcId="{E5E4D699-C3CF-4415-B32C-A18B48AFE2A3}" destId="{556899F1-13C2-441E-879C-8B5F26234632}"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D83265D3-E692-4137-90D3-748CD191DC94}" type="presOf" srcId="{9AC77E87-FC4D-4F04-889B-73358514DC0D}" destId="{2167599F-F719-471E-A82D-5E79BEF908F2}" srcOrd="0" destOrd="0" presId="urn:microsoft.com/office/officeart/2016/7/layout/HexagonTimeline"/>
    <dgm:cxn modelId="{A2DF84EA-DA42-4F03-BD6F-8E8D9966CB10}" srcId="{08F627ED-A304-4697-8C44-18E45D3D2B1A}" destId="{E5E4D699-C3CF-4415-B32C-A18B48AFE2A3}" srcOrd="0" destOrd="0" parTransId="{C7C70553-EB1A-4554-849D-8153CC4AFCEB}" sibTransId="{61990FFE-20A5-4112-BACD-16BA28C36EBA}"/>
    <dgm:cxn modelId="{F6B66A9F-F428-4AD7-99F8-E293C148ADA4}" type="presParOf" srcId="{0580C383-85A3-425E-A44E-5E7306FF943E}" destId="{78B1F1D9-D4A1-4078-8320-A9F734DAF01D}" srcOrd="0" destOrd="0" presId="urn:microsoft.com/office/officeart/2016/7/layout/HexagonTimeline"/>
    <dgm:cxn modelId="{F8D9346E-E7B0-4A3E-A3E5-66D91A5BB4EF}" type="presParOf" srcId="{78B1F1D9-D4A1-4078-8320-A9F734DAF01D}" destId="{556899F1-13C2-441E-879C-8B5F26234632}" srcOrd="0" destOrd="0" presId="urn:microsoft.com/office/officeart/2016/7/layout/HexagonTimeline"/>
    <dgm:cxn modelId="{1F4BFCED-49A0-470B-807C-94766C1A6E88}" type="presParOf" srcId="{78B1F1D9-D4A1-4078-8320-A9F734DAF01D}" destId="{3F8C8DF1-69FF-4267-9807-429FE1F669A4}" srcOrd="1" destOrd="0" presId="urn:microsoft.com/office/officeart/2016/7/layout/HexagonTimeline"/>
    <dgm:cxn modelId="{453F1C98-FCC0-488D-9610-0BEFFADC7BBD}" type="presParOf" srcId="{78B1F1D9-D4A1-4078-8320-A9F734DAF01D}" destId="{7CD542A5-A839-406E-A09D-761397CD34CA}" srcOrd="2" destOrd="0" presId="urn:microsoft.com/office/officeart/2016/7/layout/HexagonTimeline"/>
    <dgm:cxn modelId="{1D60F2B8-EC42-4898-9347-2E9FEA726633}" type="presParOf" srcId="{78B1F1D9-D4A1-4078-8320-A9F734DAF01D}" destId="{8EAC9032-35F1-40A2-BA92-FC6DD5F3161F}" srcOrd="3" destOrd="0" presId="urn:microsoft.com/office/officeart/2016/7/layout/HexagonTimeline"/>
    <dgm:cxn modelId="{0C4C8501-E8D0-4411-8A38-A7BBFDB0E499}" type="presParOf" srcId="{78B1F1D9-D4A1-4078-8320-A9F734DAF01D}" destId="{CF11A881-B1B6-4E4B-9AB0-2514A9285EBA}" srcOrd="4" destOrd="0" presId="urn:microsoft.com/office/officeart/2016/7/layout/HexagonTimeline"/>
    <dgm:cxn modelId="{1070EAB3-C0F2-4158-9934-A96BE7D30CD9}" type="presParOf" srcId="{0580C383-85A3-425E-A44E-5E7306FF943E}" destId="{0EDA1889-E3C7-4C7B-AA49-EF34A4D5D342}" srcOrd="1" destOrd="0" presId="urn:microsoft.com/office/officeart/2016/7/layout/HexagonTimeline"/>
    <dgm:cxn modelId="{FFEB116A-0DE3-4720-BD99-8ABC77BD1C02}" type="presParOf" srcId="{0580C383-85A3-425E-A44E-5E7306FF943E}" destId="{AF022427-467C-44D2-B19C-073E877201DB}" srcOrd="2" destOrd="0" presId="urn:microsoft.com/office/officeart/2016/7/layout/HexagonTimeline"/>
    <dgm:cxn modelId="{9EF28E46-6E27-4C18-BDF8-0BFCC94FA57E}" type="presParOf" srcId="{AF022427-467C-44D2-B19C-073E877201DB}" destId="{63AECF3B-25CA-476D-B7CA-904B4760CF3F}" srcOrd="0" destOrd="0" presId="urn:microsoft.com/office/officeart/2016/7/layout/HexagonTimeline"/>
    <dgm:cxn modelId="{E6ED1BB3-E46F-42D9-9458-24DED11FEC07}" type="presParOf" srcId="{AF022427-467C-44D2-B19C-073E877201DB}" destId="{7197D426-886B-449E-A886-FD13F5E0AC97}" srcOrd="1" destOrd="0" presId="urn:microsoft.com/office/officeart/2016/7/layout/HexagonTimeline"/>
    <dgm:cxn modelId="{FECFBD0C-B248-4FB1-86E5-D192B987C2F5}" type="presParOf" srcId="{AF022427-467C-44D2-B19C-073E877201DB}" destId="{B9D6C9D4-469A-4107-97AE-8C43EA5CB946}" srcOrd="2" destOrd="0" presId="urn:microsoft.com/office/officeart/2016/7/layout/HexagonTimeline"/>
    <dgm:cxn modelId="{B645B247-C944-4B53-A533-FC70B88844CA}" type="presParOf" srcId="{AF022427-467C-44D2-B19C-073E877201DB}" destId="{C1BEC2C0-22DD-44C4-AAFC-5C26B7685EF4}" srcOrd="3" destOrd="0" presId="urn:microsoft.com/office/officeart/2016/7/layout/HexagonTimeline"/>
    <dgm:cxn modelId="{EFEB0104-9BE6-4BE6-8CA4-080E4EC1D796}" type="presParOf" srcId="{AF022427-467C-44D2-B19C-073E877201DB}" destId="{AC3D3D7F-40C6-4526-8B59-8E5946ACD3E0}" srcOrd="4" destOrd="0" presId="urn:microsoft.com/office/officeart/2016/7/layout/HexagonTimeline"/>
    <dgm:cxn modelId="{30813E9F-92FE-457F-A798-34AED8C14747}" type="presParOf" srcId="{0580C383-85A3-425E-A44E-5E7306FF943E}" destId="{1E3B17F3-BEE3-4918-AC1A-690DF45EE902}" srcOrd="3" destOrd="0" presId="urn:microsoft.com/office/officeart/2016/7/layout/HexagonTimeline"/>
    <dgm:cxn modelId="{BFE8FC82-748F-4007-B16A-8ADD470E5CE8}" type="presParOf" srcId="{0580C383-85A3-425E-A44E-5E7306FF943E}" destId="{D1770950-AE34-40D9-810A-BC109B39D24D}" srcOrd="4" destOrd="0" presId="urn:microsoft.com/office/officeart/2016/7/layout/HexagonTimeline"/>
    <dgm:cxn modelId="{DFBD7509-815F-4FB8-A809-02375B172794}" type="presParOf" srcId="{D1770950-AE34-40D9-810A-BC109B39D24D}" destId="{BF256D98-0EB6-41C8-AEED-E83691475757}" srcOrd="0" destOrd="0" presId="urn:microsoft.com/office/officeart/2016/7/layout/HexagonTimeline"/>
    <dgm:cxn modelId="{0C3DD67A-9FDC-4E90-B290-3282E9CF1422}" type="presParOf" srcId="{D1770950-AE34-40D9-810A-BC109B39D24D}" destId="{DEDEAEC8-775B-4A0E-BDF8-C0B5BC0821DF}" srcOrd="1" destOrd="0" presId="urn:microsoft.com/office/officeart/2016/7/layout/HexagonTimeline"/>
    <dgm:cxn modelId="{DE943765-9F2B-414A-B8D6-82E9446F1B9C}" type="presParOf" srcId="{D1770950-AE34-40D9-810A-BC109B39D24D}" destId="{D59E0661-D3C3-4072-9F55-5F1D1C88A7C9}" srcOrd="2" destOrd="0" presId="urn:microsoft.com/office/officeart/2016/7/layout/HexagonTimeline"/>
    <dgm:cxn modelId="{8BCF504B-2DB1-409E-91C5-1930DC978596}" type="presParOf" srcId="{D1770950-AE34-40D9-810A-BC109B39D24D}" destId="{4A753F44-E78B-4293-B0C7-6430408A43FA}" srcOrd="3" destOrd="0" presId="urn:microsoft.com/office/officeart/2016/7/layout/HexagonTimeline"/>
    <dgm:cxn modelId="{D5E0E930-6D1D-4CA3-9410-1B7166E1ECE6}" type="presParOf" srcId="{D1770950-AE34-40D9-810A-BC109B39D24D}" destId="{40AE410E-3FB3-4E51-8DE0-EDECFB7DA049}" srcOrd="4" destOrd="0" presId="urn:microsoft.com/office/officeart/2016/7/layout/HexagonTimeline"/>
    <dgm:cxn modelId="{91F94770-C15E-4938-B10F-2A7CBA135758}" type="presParOf" srcId="{0580C383-85A3-425E-A44E-5E7306FF943E}" destId="{601495B8-8CCC-4CA7-9BCE-B7441480B866}" srcOrd="5" destOrd="0" presId="urn:microsoft.com/office/officeart/2016/7/layout/HexagonTimeline"/>
    <dgm:cxn modelId="{D2F630C4-800F-4F2C-96C2-5FAC8C3DDA3F}" type="presParOf" srcId="{0580C383-85A3-425E-A44E-5E7306FF943E}" destId="{5B34DA1A-FC3A-4252-92D3-378DC0EC0FE5}" srcOrd="6" destOrd="0" presId="urn:microsoft.com/office/officeart/2016/7/layout/HexagonTimeline"/>
    <dgm:cxn modelId="{42E56619-0899-4F93-AA04-6B89D6E75EE2}" type="presParOf" srcId="{5B34DA1A-FC3A-4252-92D3-378DC0EC0FE5}" destId="{2167599F-F719-471E-A82D-5E79BEF908F2}" srcOrd="0" destOrd="0" presId="urn:microsoft.com/office/officeart/2016/7/layout/HexagonTimeline"/>
    <dgm:cxn modelId="{CC8BB429-1C1D-41D0-9C32-118F0D311091}" type="presParOf" srcId="{5B34DA1A-FC3A-4252-92D3-378DC0EC0FE5}" destId="{BFDCC47A-3FE9-44B5-9256-8406C22486BA}" srcOrd="1" destOrd="0" presId="urn:microsoft.com/office/officeart/2016/7/layout/HexagonTimeline"/>
    <dgm:cxn modelId="{4363C672-AA2C-4885-821C-BF5619A95076}" type="presParOf" srcId="{5B34DA1A-FC3A-4252-92D3-378DC0EC0FE5}" destId="{DF12EC0F-ABC1-486B-A916-C06438CBEF0F}" srcOrd="2" destOrd="0" presId="urn:microsoft.com/office/officeart/2016/7/layout/HexagonTimeline"/>
    <dgm:cxn modelId="{F95F8B9A-6966-4FC1-9D25-C6B1B1EDE017}" type="presParOf" srcId="{5B34DA1A-FC3A-4252-92D3-378DC0EC0FE5}" destId="{140BD0F3-FA93-4CE5-A91C-40B9CBAA8403}" srcOrd="3" destOrd="0" presId="urn:microsoft.com/office/officeart/2016/7/layout/HexagonTimeline"/>
    <dgm:cxn modelId="{C6E7CA53-3FC8-438D-A502-77876C4B69E0}" type="presParOf" srcId="{5B34DA1A-FC3A-4252-92D3-378DC0EC0FE5}" destId="{D3810F1D-4B00-48FE-B4C9-510F3F52C1C3}"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99F1-13C2-441E-879C-8B5F26234632}">
      <dsp:nvSpPr>
        <dsp:cNvPr id="0" name=""/>
        <dsp:cNvSpPr/>
      </dsp:nvSpPr>
      <dsp:spPr>
        <a:xfrm>
          <a:off x="352043"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2015</a:t>
          </a:r>
        </a:p>
      </dsp:txBody>
      <dsp:txXfrm>
        <a:off x="352043" y="1639269"/>
        <a:ext cx="1721097" cy="447073"/>
      </dsp:txXfrm>
    </dsp:sp>
    <dsp:sp modelId="{3F8C8DF1-69FF-4267-9807-429FE1F669A4}">
      <dsp:nvSpPr>
        <dsp:cNvPr id="0" name=""/>
        <dsp:cNvSpPr/>
      </dsp:nvSpPr>
      <dsp:spPr>
        <a:xfrm>
          <a:off x="0"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0" y="0"/>
        <a:ext cx="2514600" cy="1192195"/>
      </dsp:txXfrm>
    </dsp:sp>
    <dsp:sp modelId="{0EDA1889-E3C7-4C7B-AA49-EF34A4D5D342}">
      <dsp:nvSpPr>
        <dsp:cNvPr id="0" name=""/>
        <dsp:cNvSpPr/>
      </dsp:nvSpPr>
      <dsp:spPr>
        <a:xfrm>
          <a:off x="2162555"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542A5-A839-406E-A09D-761397CD34CA}">
      <dsp:nvSpPr>
        <dsp:cNvPr id="0" name=""/>
        <dsp:cNvSpPr/>
      </dsp:nvSpPr>
      <dsp:spPr>
        <a:xfrm>
          <a:off x="12572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AC9032-35F1-40A2-BA92-FC6DD5F3161F}">
      <dsp:nvSpPr>
        <dsp:cNvPr id="0" name=""/>
        <dsp:cNvSpPr/>
      </dsp:nvSpPr>
      <dsp:spPr>
        <a:xfrm>
          <a:off x="12200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AECF3B-25CA-476D-B7CA-904B4760CF3F}">
      <dsp:nvSpPr>
        <dsp:cNvPr id="0" name=""/>
        <dsp:cNvSpPr/>
      </dsp:nvSpPr>
      <dsp:spPr>
        <a:xfrm>
          <a:off x="28666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2016</a:t>
          </a:r>
        </a:p>
      </dsp:txBody>
      <dsp:txXfrm>
        <a:off x="3077129" y="1691245"/>
        <a:ext cx="1389540" cy="343121"/>
      </dsp:txXfrm>
    </dsp:sp>
    <dsp:sp modelId="{7197D426-886B-449E-A886-FD13F5E0AC97}">
      <dsp:nvSpPr>
        <dsp:cNvPr id="0" name=""/>
        <dsp:cNvSpPr/>
      </dsp:nvSpPr>
      <dsp:spPr>
        <a:xfrm>
          <a:off x="2514599"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2514599" y="2533416"/>
        <a:ext cx="2514600" cy="1192195"/>
      </dsp:txXfrm>
    </dsp:sp>
    <dsp:sp modelId="{1E3B17F3-BEE3-4918-AC1A-690DF45EE902}">
      <dsp:nvSpPr>
        <dsp:cNvPr id="0" name=""/>
        <dsp:cNvSpPr/>
      </dsp:nvSpPr>
      <dsp:spPr>
        <a:xfrm>
          <a:off x="46771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C9D4-469A-4107-97AE-8C43EA5CB946}">
      <dsp:nvSpPr>
        <dsp:cNvPr id="0" name=""/>
        <dsp:cNvSpPr/>
      </dsp:nvSpPr>
      <dsp:spPr>
        <a:xfrm>
          <a:off x="3771899"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BEC2C0-22DD-44C4-AAFC-5C26B7685EF4}">
      <dsp:nvSpPr>
        <dsp:cNvPr id="0" name=""/>
        <dsp:cNvSpPr/>
      </dsp:nvSpPr>
      <dsp:spPr>
        <a:xfrm>
          <a:off x="37346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256D98-0EB6-41C8-AEED-E83691475757}">
      <dsp:nvSpPr>
        <dsp:cNvPr id="0" name=""/>
        <dsp:cNvSpPr/>
      </dsp:nvSpPr>
      <dsp:spPr>
        <a:xfrm>
          <a:off x="53812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2017</a:t>
          </a:r>
        </a:p>
      </dsp:txBody>
      <dsp:txXfrm>
        <a:off x="5591729" y="1691245"/>
        <a:ext cx="1389540" cy="343121"/>
      </dsp:txXfrm>
    </dsp:sp>
    <dsp:sp modelId="{DEDEAEC8-775B-4A0E-BDF8-C0B5BC0821DF}">
      <dsp:nvSpPr>
        <dsp:cNvPr id="0" name=""/>
        <dsp:cNvSpPr/>
      </dsp:nvSpPr>
      <dsp:spPr>
        <a:xfrm>
          <a:off x="5029199"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5029199" y="0"/>
        <a:ext cx="2514600" cy="1192195"/>
      </dsp:txXfrm>
    </dsp:sp>
    <dsp:sp modelId="{601495B8-8CCC-4CA7-9BCE-B7441480B866}">
      <dsp:nvSpPr>
        <dsp:cNvPr id="0" name=""/>
        <dsp:cNvSpPr/>
      </dsp:nvSpPr>
      <dsp:spPr>
        <a:xfrm>
          <a:off x="71917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0661-D3C3-4072-9F55-5F1D1C88A7C9}">
      <dsp:nvSpPr>
        <dsp:cNvPr id="0" name=""/>
        <dsp:cNvSpPr/>
      </dsp:nvSpPr>
      <dsp:spPr>
        <a:xfrm>
          <a:off x="62864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753F44-E78B-4293-B0C7-6430408A43FA}">
      <dsp:nvSpPr>
        <dsp:cNvPr id="0" name=""/>
        <dsp:cNvSpPr/>
      </dsp:nvSpPr>
      <dsp:spPr>
        <a:xfrm>
          <a:off x="62492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67599F-F719-471E-A82D-5E79BEF908F2}">
      <dsp:nvSpPr>
        <dsp:cNvPr id="0" name=""/>
        <dsp:cNvSpPr/>
      </dsp:nvSpPr>
      <dsp:spPr>
        <a:xfrm rot="10800000">
          <a:off x="7895844"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2018</a:t>
          </a:r>
        </a:p>
      </dsp:txBody>
      <dsp:txXfrm rot="10800000">
        <a:off x="7985259" y="1639269"/>
        <a:ext cx="1721097" cy="447073"/>
      </dsp:txXfrm>
    </dsp:sp>
    <dsp:sp modelId="{BFDCC47A-3FE9-44B5-9256-8406C22486BA}">
      <dsp:nvSpPr>
        <dsp:cNvPr id="0" name=""/>
        <dsp:cNvSpPr/>
      </dsp:nvSpPr>
      <dsp:spPr>
        <a:xfrm>
          <a:off x="7543800"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7543800" y="2533416"/>
        <a:ext cx="2514600" cy="1192195"/>
      </dsp:txXfrm>
    </dsp:sp>
    <dsp:sp modelId="{DF12EC0F-ABC1-486B-A916-C06438CBEF0F}">
      <dsp:nvSpPr>
        <dsp:cNvPr id="0" name=""/>
        <dsp:cNvSpPr/>
      </dsp:nvSpPr>
      <dsp:spPr>
        <a:xfrm>
          <a:off x="8801100"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0BD0F3-FA93-4CE5-A91C-40B9CBAA8403}">
      <dsp:nvSpPr>
        <dsp:cNvPr id="0" name=""/>
        <dsp:cNvSpPr/>
      </dsp:nvSpPr>
      <dsp:spPr>
        <a:xfrm>
          <a:off x="87638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Title Lorem Ipsum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Sit Dolor Amet</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Timeline Lorem Ipsum</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425910699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061E-DC59-47E6-8F9F-84AD9B558315}"/>
              </a:ext>
            </a:extLst>
          </p:cNvPr>
          <p:cNvSpPr>
            <a:spLocks noGrp="1"/>
          </p:cNvSpPr>
          <p:nvPr>
            <p:ph type="title"/>
          </p:nvPr>
        </p:nvSpPr>
        <p:spPr/>
        <p:txBody>
          <a:bodyPr/>
          <a:lstStyle/>
          <a:p>
            <a:r>
              <a:rPr lang="en-US" dirty="0"/>
              <a:t>Equations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28CF008-8BD0-4D78-9040-F019D41DD082}"/>
                  </a:ext>
                </a:extLst>
              </p:cNvPr>
              <p:cNvSpPr>
                <a:spLocks noGrp="1"/>
              </p:cNvSpPr>
              <p:nvPr>
                <p:ph idx="1"/>
              </p:nvPr>
            </p:nvSpPr>
            <p:spPr/>
            <p:txBody>
              <a:bodyPr/>
              <a:lstStyle/>
              <a:p>
                <a14:m>
                  <m:oMath xmlns:m="http://schemas.openxmlformats.org/officeDocument/2006/math">
                    <m:sSup>
                      <m:sSupPr>
                        <m:ctrlPr>
                          <a:rPr lang="pt-BR" sz="3200" i="1" smtClean="0">
                            <a:latin typeface="Cambria Math" panose="02040503050406030204" pitchFamily="18" charset="0"/>
                          </a:rPr>
                        </m:ctrlPr>
                      </m:sSupPr>
                      <m:e>
                        <m:d>
                          <m:dPr>
                            <m:ctrlPr>
                              <a:rPr lang="pt-BR" sz="3200" i="1" smtClean="0">
                                <a:latin typeface="Cambria Math" panose="02040503050406030204" pitchFamily="18" charset="0"/>
                              </a:rPr>
                            </m:ctrlPr>
                          </m:dPr>
                          <m:e>
                            <m:r>
                              <a:rPr lang="pt-BR" sz="3200" i="1" smtClean="0">
                                <a:latin typeface="Cambria Math" panose="02040503050406030204" pitchFamily="18" charset="0"/>
                              </a:rPr>
                              <m:t>𝑥</m:t>
                            </m:r>
                            <m:r>
                              <a:rPr lang="pt-BR" sz="3200" i="1" smtClean="0">
                                <a:latin typeface="Cambria Math" panose="02040503050406030204" pitchFamily="18" charset="0"/>
                              </a:rPr>
                              <m:t>+</m:t>
                            </m:r>
                            <m:r>
                              <a:rPr lang="pt-BR" sz="3200" i="1" smtClean="0">
                                <a:latin typeface="Cambria Math" panose="02040503050406030204" pitchFamily="18" charset="0"/>
                              </a:rPr>
                              <m:t>𝑎</m:t>
                            </m:r>
                          </m:e>
                        </m:d>
                      </m:e>
                      <m:sup>
                        <m:r>
                          <a:rPr lang="pt-BR" sz="3200" i="1" smtClean="0">
                            <a:latin typeface="Cambria Math" panose="02040503050406030204" pitchFamily="18" charset="0"/>
                          </a:rPr>
                          <m:t>𝑛</m:t>
                        </m:r>
                      </m:sup>
                    </m:sSup>
                    <m:r>
                      <a:rPr lang="pt-BR" sz="3200" i="1" smtClean="0">
                        <a:latin typeface="Cambria Math" panose="02040503050406030204" pitchFamily="18" charset="0"/>
                      </a:rPr>
                      <m:t>=</m:t>
                    </m:r>
                    <m:nary>
                      <m:naryPr>
                        <m:chr m:val="∑"/>
                        <m:ctrlPr>
                          <a:rPr lang="pt-BR" sz="3200" i="1" smtClean="0">
                            <a:latin typeface="Cambria Math" panose="02040503050406030204" pitchFamily="18" charset="0"/>
                          </a:rPr>
                        </m:ctrlPr>
                      </m:naryPr>
                      <m:sub>
                        <m:r>
                          <a:rPr lang="pt-BR" sz="3200" i="1" smtClean="0">
                            <a:latin typeface="Cambria Math" panose="02040503050406030204" pitchFamily="18" charset="0"/>
                          </a:rPr>
                          <m:t>𝑘</m:t>
                        </m:r>
                        <m:r>
                          <a:rPr lang="pt-BR" sz="3200" i="1" smtClean="0">
                            <a:latin typeface="Cambria Math" panose="02040503050406030204" pitchFamily="18" charset="0"/>
                          </a:rPr>
                          <m:t>=0</m:t>
                        </m:r>
                      </m:sub>
                      <m:sup>
                        <m:r>
                          <a:rPr lang="pt-BR" sz="3200" i="1" smtClean="0">
                            <a:latin typeface="Cambria Math" panose="02040503050406030204" pitchFamily="18" charset="0"/>
                          </a:rPr>
                          <m:t>𝑛</m:t>
                        </m:r>
                      </m:sup>
                      <m:e>
                        <m:d>
                          <m:dPr>
                            <m:ctrlPr>
                              <a:rPr lang="pt-BR" sz="3200" i="1" smtClean="0">
                                <a:latin typeface="Cambria Math" panose="02040503050406030204" pitchFamily="18" charset="0"/>
                              </a:rPr>
                            </m:ctrlPr>
                          </m:dPr>
                          <m:e>
                            <m:f>
                              <m:fPr>
                                <m:type m:val="noBar"/>
                                <m:ctrlPr>
                                  <a:rPr lang="pt-BR" sz="3200" i="1" smtClean="0">
                                    <a:latin typeface="Cambria Math" panose="02040503050406030204" pitchFamily="18" charset="0"/>
                                  </a:rPr>
                                </m:ctrlPr>
                              </m:fPr>
                              <m:num>
                                <m:r>
                                  <a:rPr lang="pt-BR" sz="3200" i="1" smtClean="0">
                                    <a:latin typeface="Cambria Math" panose="02040503050406030204" pitchFamily="18" charset="0"/>
                                  </a:rPr>
                                  <m:t>𝑛</m:t>
                                </m:r>
                              </m:num>
                              <m:den>
                                <m:r>
                                  <a:rPr lang="pt-BR" sz="3200" i="1" smtClean="0">
                                    <a:latin typeface="Cambria Math" panose="02040503050406030204" pitchFamily="18" charset="0"/>
                                  </a:rPr>
                                  <m:t>𝑘</m:t>
                                </m:r>
                              </m:den>
                            </m:f>
                          </m:e>
                        </m:d>
                        <m:sSup>
                          <m:sSupPr>
                            <m:ctrlPr>
                              <a:rPr lang="pt-BR" sz="3200" i="1" smtClean="0">
                                <a:latin typeface="Cambria Math" panose="02040503050406030204" pitchFamily="18" charset="0"/>
                              </a:rPr>
                            </m:ctrlPr>
                          </m:sSupPr>
                          <m:e>
                            <m:r>
                              <a:rPr lang="pt-BR" sz="3200" i="1" smtClean="0">
                                <a:latin typeface="Cambria Math" panose="02040503050406030204" pitchFamily="18" charset="0"/>
                              </a:rPr>
                              <m:t>𝑥</m:t>
                            </m:r>
                          </m:e>
                          <m:sup>
                            <m:r>
                              <a:rPr lang="pt-BR" sz="3200" i="1" smtClean="0">
                                <a:latin typeface="Cambria Math" panose="02040503050406030204" pitchFamily="18" charset="0"/>
                              </a:rPr>
                              <m:t>𝑘</m:t>
                            </m:r>
                          </m:sup>
                        </m:sSup>
                        <m:sSup>
                          <m:sSupPr>
                            <m:ctrlPr>
                              <a:rPr lang="pt-BR" sz="3200" i="1" smtClean="0">
                                <a:latin typeface="Cambria Math" panose="02040503050406030204" pitchFamily="18" charset="0"/>
                              </a:rPr>
                            </m:ctrlPr>
                          </m:sSupPr>
                          <m:e>
                            <m:r>
                              <a:rPr lang="pt-BR" sz="3200" i="1" smtClean="0">
                                <a:latin typeface="Cambria Math" panose="02040503050406030204" pitchFamily="18" charset="0"/>
                              </a:rPr>
                              <m:t>𝑎</m:t>
                            </m:r>
                          </m:e>
                          <m:sup>
                            <m:r>
                              <a:rPr lang="pt-BR" sz="3200" i="1" smtClean="0">
                                <a:latin typeface="Cambria Math" panose="02040503050406030204" pitchFamily="18" charset="0"/>
                              </a:rPr>
                              <m:t>𝑛</m:t>
                            </m:r>
                            <m:r>
                              <a:rPr lang="pt-BR" sz="3200" i="1" smtClean="0">
                                <a:latin typeface="Cambria Math" panose="02040503050406030204" pitchFamily="18" charset="0"/>
                              </a:rPr>
                              <m:t>−</m:t>
                            </m:r>
                            <m:r>
                              <a:rPr lang="pt-BR" sz="3200" i="1" smtClean="0">
                                <a:latin typeface="Cambria Math" panose="02040503050406030204" pitchFamily="18" charset="0"/>
                              </a:rPr>
                              <m:t>𝑘</m:t>
                            </m:r>
                          </m:sup>
                        </m:sSup>
                      </m:e>
                    </m:nary>
                  </m:oMath>
                </a14:m>
                <a:endParaRPr lang="en-US" sz="3200" dirty="0"/>
              </a:p>
              <a:p>
                <a:endParaRPr lang="en-US" sz="3200" dirty="0"/>
              </a:p>
              <a:p>
                <a14:m>
                  <m:oMath xmlns:m="http://schemas.openxmlformats.org/officeDocument/2006/math">
                    <m:r>
                      <a:rPr lang="pt-BR" sz="3200" i="1" smtClean="0">
                        <a:latin typeface="Cambria Math" panose="02040503050406030204" pitchFamily="18" charset="0"/>
                      </a:rPr>
                      <m:t>𝑓</m:t>
                    </m:r>
                    <m:d>
                      <m:dPr>
                        <m:ctrlPr>
                          <a:rPr lang="pt-BR" sz="3200" i="1" smtClean="0">
                            <a:latin typeface="Cambria Math" panose="02040503050406030204" pitchFamily="18" charset="0"/>
                          </a:rPr>
                        </m:ctrlPr>
                      </m:dPr>
                      <m:e>
                        <m:r>
                          <a:rPr lang="pt-BR" sz="3200" i="1" smtClean="0">
                            <a:latin typeface="Cambria Math" panose="02040503050406030204" pitchFamily="18" charset="0"/>
                          </a:rPr>
                          <m:t>𝑥</m:t>
                        </m:r>
                      </m:e>
                    </m:d>
                    <m:r>
                      <a:rPr lang="pt-BR" sz="3200" i="1" smtClean="0">
                        <a:latin typeface="Cambria Math" panose="02040503050406030204" pitchFamily="18" charset="0"/>
                      </a:rPr>
                      <m:t>=</m:t>
                    </m:r>
                    <m:sSub>
                      <m:sSubPr>
                        <m:ctrlPr>
                          <a:rPr lang="pt-BR" sz="3200" i="1" smtClean="0">
                            <a:latin typeface="Cambria Math" panose="02040503050406030204" pitchFamily="18" charset="0"/>
                          </a:rPr>
                        </m:ctrlPr>
                      </m:sSubPr>
                      <m:e>
                        <m:r>
                          <a:rPr lang="pt-BR" sz="3200" i="1" smtClean="0">
                            <a:latin typeface="Cambria Math" panose="02040503050406030204" pitchFamily="18" charset="0"/>
                          </a:rPr>
                          <m:t>𝑎</m:t>
                        </m:r>
                      </m:e>
                      <m:sub>
                        <m:r>
                          <a:rPr lang="pt-BR" sz="3200" i="1" smtClean="0">
                            <a:latin typeface="Cambria Math" panose="02040503050406030204" pitchFamily="18" charset="0"/>
                          </a:rPr>
                          <m:t>0</m:t>
                        </m:r>
                      </m:sub>
                    </m:sSub>
                    <m:r>
                      <a:rPr lang="pt-BR" sz="3200" i="1" smtClean="0">
                        <a:latin typeface="Cambria Math" panose="02040503050406030204" pitchFamily="18" charset="0"/>
                      </a:rPr>
                      <m:t>+</m:t>
                    </m:r>
                    <m:nary>
                      <m:naryPr>
                        <m:chr m:val="∑"/>
                        <m:ctrlPr>
                          <a:rPr lang="pt-BR" sz="3200" i="1" smtClean="0">
                            <a:latin typeface="Cambria Math" panose="02040503050406030204" pitchFamily="18" charset="0"/>
                          </a:rPr>
                        </m:ctrlPr>
                      </m:naryPr>
                      <m:sub>
                        <m:r>
                          <a:rPr lang="pt-BR" sz="3200" i="1" smtClean="0">
                            <a:latin typeface="Cambria Math" panose="02040503050406030204" pitchFamily="18" charset="0"/>
                          </a:rPr>
                          <m:t>𝑛</m:t>
                        </m:r>
                        <m:r>
                          <a:rPr lang="pt-BR" sz="3200" i="1" smtClean="0">
                            <a:latin typeface="Cambria Math" panose="02040503050406030204" pitchFamily="18" charset="0"/>
                          </a:rPr>
                          <m:t>=1</m:t>
                        </m:r>
                      </m:sub>
                      <m:sup>
                        <m:r>
                          <a:rPr lang="pt-BR" sz="3200" i="1" smtClean="0">
                            <a:latin typeface="Cambria Math" panose="02040503050406030204" pitchFamily="18" charset="0"/>
                          </a:rPr>
                          <m:t>∞</m:t>
                        </m:r>
                      </m:sup>
                      <m:e>
                        <m:d>
                          <m:dPr>
                            <m:ctrlPr>
                              <a:rPr lang="pt-BR" sz="3200" i="1" smtClean="0">
                                <a:latin typeface="Cambria Math" panose="02040503050406030204" pitchFamily="18" charset="0"/>
                              </a:rPr>
                            </m:ctrlPr>
                          </m:dPr>
                          <m:e>
                            <m:sSub>
                              <m:sSubPr>
                                <m:ctrlPr>
                                  <a:rPr lang="pt-BR" sz="3200" i="1" smtClean="0">
                                    <a:latin typeface="Cambria Math" panose="02040503050406030204" pitchFamily="18" charset="0"/>
                                  </a:rPr>
                                </m:ctrlPr>
                              </m:sSubPr>
                              <m:e>
                                <m:r>
                                  <a:rPr lang="pt-BR" sz="3200" i="1" smtClean="0">
                                    <a:latin typeface="Cambria Math" panose="02040503050406030204" pitchFamily="18" charset="0"/>
                                  </a:rPr>
                                  <m:t>𝑎</m:t>
                                </m:r>
                              </m:e>
                              <m:sub>
                                <m:r>
                                  <a:rPr lang="pt-BR" sz="3200" i="1" smtClean="0">
                                    <a:latin typeface="Cambria Math" panose="02040503050406030204" pitchFamily="18" charset="0"/>
                                  </a:rPr>
                                  <m:t>𝑛</m:t>
                                </m:r>
                              </m:sub>
                            </m:sSub>
                            <m:func>
                              <m:funcPr>
                                <m:ctrlPr>
                                  <a:rPr lang="pt-BR" sz="3200" i="1" smtClean="0">
                                    <a:latin typeface="Cambria Math" panose="02040503050406030204" pitchFamily="18" charset="0"/>
                                  </a:rPr>
                                </m:ctrlPr>
                              </m:funcPr>
                              <m:fName>
                                <m:r>
                                  <m:rPr>
                                    <m:sty m:val="p"/>
                                  </m:rPr>
                                  <a:rPr lang="pt-BR" sz="3200" i="0" smtClean="0">
                                    <a:latin typeface="Cambria Math" panose="02040503050406030204" pitchFamily="18" charset="0"/>
                                  </a:rPr>
                                  <m:t>cos</m:t>
                                </m:r>
                              </m:fName>
                              <m:e>
                                <m:f>
                                  <m:fPr>
                                    <m:ctrlPr>
                                      <a:rPr lang="pt-BR" sz="3200" i="1" smtClean="0">
                                        <a:latin typeface="Cambria Math" panose="02040503050406030204" pitchFamily="18" charset="0"/>
                                      </a:rPr>
                                    </m:ctrlPr>
                                  </m:fPr>
                                  <m:num>
                                    <m:r>
                                      <a:rPr lang="pt-BR" sz="3200" i="1" smtClean="0">
                                        <a:latin typeface="Cambria Math" panose="02040503050406030204" pitchFamily="18" charset="0"/>
                                      </a:rPr>
                                      <m:t>𝑛</m:t>
                                    </m:r>
                                    <m:r>
                                      <a:rPr lang="pt-BR" sz="3200" i="1" smtClean="0">
                                        <a:latin typeface="Cambria Math" panose="02040503050406030204" pitchFamily="18" charset="0"/>
                                      </a:rPr>
                                      <m:t>𝜋</m:t>
                                    </m:r>
                                    <m:r>
                                      <a:rPr lang="pt-BR" sz="3200" i="1" smtClean="0">
                                        <a:latin typeface="Cambria Math" panose="02040503050406030204" pitchFamily="18" charset="0"/>
                                      </a:rPr>
                                      <m:t>𝑥</m:t>
                                    </m:r>
                                  </m:num>
                                  <m:den>
                                    <m:r>
                                      <a:rPr lang="pt-BR" sz="3200" i="1" smtClean="0">
                                        <a:latin typeface="Cambria Math" panose="02040503050406030204" pitchFamily="18" charset="0"/>
                                      </a:rPr>
                                      <m:t>𝐿</m:t>
                                    </m:r>
                                  </m:den>
                                </m:f>
                              </m:e>
                            </m:func>
                            <m:r>
                              <a:rPr lang="pt-BR" sz="3200" i="1" smtClean="0">
                                <a:latin typeface="Cambria Math" panose="02040503050406030204" pitchFamily="18" charset="0"/>
                              </a:rPr>
                              <m:t>+</m:t>
                            </m:r>
                            <m:sSub>
                              <m:sSubPr>
                                <m:ctrlPr>
                                  <a:rPr lang="pt-BR" sz="3200" i="1" smtClean="0">
                                    <a:latin typeface="Cambria Math" panose="02040503050406030204" pitchFamily="18" charset="0"/>
                                  </a:rPr>
                                </m:ctrlPr>
                              </m:sSubPr>
                              <m:e>
                                <m:r>
                                  <a:rPr lang="pt-BR" sz="3200" i="1" smtClean="0">
                                    <a:latin typeface="Cambria Math" panose="02040503050406030204" pitchFamily="18" charset="0"/>
                                  </a:rPr>
                                  <m:t>𝑏</m:t>
                                </m:r>
                              </m:e>
                              <m:sub>
                                <m:r>
                                  <a:rPr lang="pt-BR" sz="3200" i="1" smtClean="0">
                                    <a:latin typeface="Cambria Math" panose="02040503050406030204" pitchFamily="18" charset="0"/>
                                  </a:rPr>
                                  <m:t>𝑛</m:t>
                                </m:r>
                              </m:sub>
                            </m:sSub>
                            <m:func>
                              <m:funcPr>
                                <m:ctrlPr>
                                  <a:rPr lang="pt-BR" sz="3200" i="1" smtClean="0">
                                    <a:latin typeface="Cambria Math" panose="02040503050406030204" pitchFamily="18" charset="0"/>
                                  </a:rPr>
                                </m:ctrlPr>
                              </m:funcPr>
                              <m:fName>
                                <m:r>
                                  <m:rPr>
                                    <m:sty m:val="p"/>
                                  </m:rPr>
                                  <a:rPr lang="pt-BR" sz="3200" i="0" smtClean="0">
                                    <a:latin typeface="Cambria Math" panose="02040503050406030204" pitchFamily="18" charset="0"/>
                                  </a:rPr>
                                  <m:t>sin</m:t>
                                </m:r>
                              </m:fName>
                              <m:e>
                                <m:f>
                                  <m:fPr>
                                    <m:ctrlPr>
                                      <a:rPr lang="pt-BR" sz="3200" i="1" smtClean="0">
                                        <a:latin typeface="Cambria Math" panose="02040503050406030204" pitchFamily="18" charset="0"/>
                                      </a:rPr>
                                    </m:ctrlPr>
                                  </m:fPr>
                                  <m:num>
                                    <m:r>
                                      <a:rPr lang="pt-BR" sz="3200" i="1" smtClean="0">
                                        <a:latin typeface="Cambria Math" panose="02040503050406030204" pitchFamily="18" charset="0"/>
                                      </a:rPr>
                                      <m:t>𝑛</m:t>
                                    </m:r>
                                    <m:r>
                                      <a:rPr lang="pt-BR" sz="3200" i="1" smtClean="0">
                                        <a:latin typeface="Cambria Math" panose="02040503050406030204" pitchFamily="18" charset="0"/>
                                      </a:rPr>
                                      <m:t>𝜋</m:t>
                                    </m:r>
                                    <m:r>
                                      <a:rPr lang="pt-BR" sz="3200" i="1" smtClean="0">
                                        <a:latin typeface="Cambria Math" panose="02040503050406030204" pitchFamily="18" charset="0"/>
                                      </a:rPr>
                                      <m:t>𝑥</m:t>
                                    </m:r>
                                  </m:num>
                                  <m:den>
                                    <m:r>
                                      <a:rPr lang="pt-BR" sz="3200" i="1" smtClean="0">
                                        <a:latin typeface="Cambria Math" panose="02040503050406030204" pitchFamily="18" charset="0"/>
                                      </a:rPr>
                                      <m:t>𝐿</m:t>
                                    </m:r>
                                  </m:den>
                                </m:f>
                              </m:e>
                            </m:func>
                          </m:e>
                        </m:d>
                      </m:e>
                    </m:nary>
                  </m:oMath>
                </a14:m>
                <a:endParaRPr lang="en-US" sz="3200" dirty="0"/>
              </a:p>
              <a:p>
                <a:endParaRPr lang="en-US" sz="3200" dirty="0"/>
              </a:p>
              <a:p>
                <a14:m>
                  <m:oMath xmlns:m="http://schemas.openxmlformats.org/officeDocument/2006/math">
                    <m:r>
                      <a:rPr lang="en-US" sz="3200" i="1" smtClean="0">
                        <a:latin typeface="Cambria Math" panose="02040503050406030204" pitchFamily="18" charset="0"/>
                      </a:rPr>
                      <m:t>𝐴</m:t>
                    </m:r>
                    <m:r>
                      <a:rPr lang="en-US" sz="3200" i="1" smtClean="0">
                        <a:latin typeface="Cambria Math" panose="02040503050406030204" pitchFamily="18" charset="0"/>
                      </a:rPr>
                      <m:t>=</m:t>
                    </m:r>
                    <m:r>
                      <a:rPr lang="el-GR" sz="3200" i="1" smtClean="0">
                        <a:latin typeface="Cambria Math" panose="02040503050406030204" pitchFamily="18" charset="0"/>
                      </a:rPr>
                      <m:t>𝜋</m:t>
                    </m:r>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𝑟</m:t>
                        </m:r>
                      </m:e>
                      <m:sup>
                        <m:r>
                          <a:rPr lang="en-US" sz="3200" i="1" smtClean="0">
                            <a:latin typeface="Cambria Math" panose="02040503050406030204" pitchFamily="18" charset="0"/>
                          </a:rPr>
                          <m:t>2</m:t>
                        </m:r>
                      </m:sup>
                    </m:sSup>
                  </m:oMath>
                </a14:m>
                <a:endParaRPr lang="en-US" sz="3200" dirty="0"/>
              </a:p>
            </p:txBody>
          </p:sp>
        </mc:Choice>
        <mc:Fallback>
          <p:sp>
            <p:nvSpPr>
              <p:cNvPr id="3" name="Content Placeholder 2">
                <a:extLst>
                  <a:ext uri="{FF2B5EF4-FFF2-40B4-BE49-F238E27FC236}">
                    <a16:creationId xmlns:a16="http://schemas.microsoft.com/office/drawing/2014/main" id="{828CF008-8BD0-4D78-9040-F019D41DD08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0100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A62D93331BB94D90C1EE0C27F24A42" ma:contentTypeVersion="2" ma:contentTypeDescription="Create a new document." ma:contentTypeScope="" ma:versionID="9b481d51ee1988ed0cccb36779405147">
  <xsd:schema xmlns:xsd="http://www.w3.org/2001/XMLSchema" xmlns:xs="http://www.w3.org/2001/XMLSchema" xmlns:p="http://schemas.microsoft.com/office/2006/metadata/properties" xmlns:ns3="92c45a6d-d541-4cea-a7f5-67c22437837f" targetNamespace="http://schemas.microsoft.com/office/2006/metadata/properties" ma:root="true" ma:fieldsID="94cce5077ffbc76d0645920e264b7e8a" ns3:_="">
    <xsd:import namespace="92c45a6d-d541-4cea-a7f5-67c22437837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45a6d-d541-4cea-a7f5-67c224378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92c45a6d-d541-4cea-a7f5-67c22437837f"/>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6ABFF6D8-630C-41AE-86F1-6350E63F8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c45a6d-d541-4cea-a7f5-67c224378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{EACA5147-C53F-4F48-8A53-A360731A98F1}tf56219246</Template>
  <TotalTime>0</TotalTime>
  <Words>47</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Avenir Next LT Pro</vt:lpstr>
      <vt:lpstr>Avenir Next LT Pro Light</vt:lpstr>
      <vt:lpstr>Cambria Math</vt:lpstr>
      <vt:lpstr>Garamond</vt:lpstr>
      <vt:lpstr>SavonVTI</vt:lpstr>
      <vt:lpstr>Title Lorem Ipsum</vt:lpstr>
      <vt:lpstr>Timeline Lorem Ipsum</vt:lpstr>
      <vt:lpstr>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2020-05-21T15:04:05Z</dcterms:created>
  <dcterms:modified xsi:type="dcterms:W3CDTF">2020-05-21T15:09:03Z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0x01010048A62D93331BB94D90C1EE0C27F24A42</vt:lpwstr>
  </property>
  <property fmtid="{D5CDD505-2E9C-101B-9397-08002B2CF9AE}" pid="3" name="MSIP_Label_2bf23dec-417a-4f4e-854c-c4792a92f800_Enabled">
    <vt:lpwstr>true</vt:lpwstr>
  </property>
  <property fmtid="{D5CDD505-2E9C-101B-9397-08002B2CF9AE}" pid="4" name="MSIP_Label_2bf23dec-417a-4f4e-854c-c4792a92f800_SetDate">
    <vt:lpwstr>2020-05-21T15:04:06Z</vt:lpwstr>
  </property>
  <property fmtid="{D5CDD505-2E9C-101B-9397-08002B2CF9AE}" pid="5" name="MSIP_Label_2bf23dec-417a-4f4e-854c-c4792a92f800_Method">
    <vt:lpwstr>Standard</vt:lpwstr>
  </property>
  <property fmtid="{D5CDD505-2E9C-101B-9397-08002B2CF9AE}" pid="6" name="MSIP_Label_2bf23dec-417a-4f4e-854c-c4792a92f800_Name">
    <vt:lpwstr>Confidential</vt:lpwstr>
  </property>
  <property fmtid="{D5CDD505-2E9C-101B-9397-08002B2CF9AE}" pid="7" name="MSIP_Label_2bf23dec-417a-4f4e-854c-c4792a92f800_SiteId">
    <vt:lpwstr>74bbca6d-410b-45b3-9b51-2a6aa6477079</vt:lpwstr>
  </property>
  <property fmtid="{D5CDD505-2E9C-101B-9397-08002B2CF9AE}" pid="8" name="MSIP_Label_2bf23dec-417a-4f4e-854c-c4792a92f800_ActionId">
    <vt:lpwstr>b7d81457-31de-4d3f-88c1-0000d0324bba</vt:lpwstr>
  </property>
  <property fmtid="{D5CDD505-2E9C-101B-9397-08002B2CF9AE}" pid="9" name="MSIP_Label_2bf23dec-417a-4f4e-854c-c4792a92f800_ContentBits">
    <vt:lpwstr>0</vt:lpwstr>
  </property>
</Properties>
</file>