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75" r:id="rId1"/>
    <p:sldMasterId id="2147484046" r:id="rId2"/>
    <p:sldMasterId id="2147484065" r:id="rId3"/>
    <p:sldMasterId id="2147484082" r:id="rId4"/>
    <p:sldMasterId id="2147484116" r:id="rId5"/>
  </p:sldMasterIdLst>
  <p:notesMasterIdLst>
    <p:notesMasterId r:id="rId7"/>
  </p:notesMasterIdLst>
  <p:handoutMasterIdLst>
    <p:handoutMasterId r:id="rId8"/>
  </p:handoutMasterIdLst>
  <p:sldIdLst>
    <p:sldId id="535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Layouts" id="{C73063FC-529F-4BAE-A106-4DD4E9F16092}">
          <p14:sldIdLst>
            <p14:sldId id="5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81"/>
    <a:srgbClr val="15D85E"/>
    <a:srgbClr val="FFFFFF"/>
    <a:srgbClr val="EBE9EC"/>
    <a:srgbClr val="02D35E"/>
    <a:srgbClr val="F2F2F2"/>
    <a:srgbClr val="00B2E2"/>
    <a:srgbClr val="80D8F0"/>
    <a:srgbClr val="0007B0"/>
    <a:srgbClr val="E35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78891-2ABD-0D41-518E-4FBD825B3223}" v="19" dt="2020-04-30T15:03:59.287"/>
    <p1510:client id="{8A40B43C-B44B-1FFF-9D71-B3CA8B50A0AF}" v="52" dt="2020-04-30T15:00:40.263"/>
    <p1510:client id="{A37A705F-FCDC-E81F-15DF-F21DD90AB9D4}" v="26" dt="2020-04-30T15:06:17.248"/>
    <p1510:client id="{DC1539DC-09E7-F0CC-3221-831B93940B1A}" v="8" dt="2020-04-30T14:57:39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3F1F-7F52-4E99-B661-01800197942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7A2B-E085-41D4-9D4A-A612F7225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5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9EE6-6CB5-4158-8481-91E159A52F7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706D-B563-4C50-8A04-59F10C8D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0800" cy="4808880"/>
          </a:xfrm>
          <a:prstGeom prst="rect">
            <a:avLst/>
          </a:prstGeom>
        </p:spPr>
        <p:txBody>
          <a:bodyPr lIns="0" tIns="0" rIns="0" bIns="0"/>
          <a:lstStyle/>
          <a:p>
            <a:pPr marL="182880" lvl="2" indent="-182880">
              <a:buClr>
                <a:srgbClr val="0D0D0D"/>
              </a:buClr>
              <a:buFont typeface="+mj-lt"/>
              <a:buAutoNum type="arabicPeriod"/>
              <a:defRPr/>
            </a:pPr>
            <a:r>
              <a:rPr lang="en-US" sz="1200" spc="-1">
                <a:uFill>
                  <a:solidFill>
                    <a:srgbClr val="FFFFFF"/>
                  </a:solidFill>
                </a:uFill>
                <a:ea typeface="DejaVu Sans"/>
              </a:rPr>
              <a:t>SUSE Package Hub </a:t>
            </a:r>
          </a:p>
          <a:p>
            <a:pPr marL="525780" lvl="4" indent="-182880">
              <a:buClr>
                <a:srgbClr val="0D0D0D"/>
              </a:buClr>
              <a:buFont typeface="Arial" panose="020B0604020202020204" pitchFamily="34" charset="0"/>
              <a:buChar char="•"/>
              <a:defRPr/>
            </a:pPr>
            <a: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  <a:t>Includes many community-supported and SUSE-approved packages for SLE HPC (TensorFlow, Singularity, robinhood, clustershell)  </a:t>
            </a:r>
            <a:b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</a:br>
            <a: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  <a:t>  </a:t>
            </a:r>
          </a:p>
          <a:p>
            <a:pPr marL="182880" lvl="2" indent="-182880">
              <a:buClr>
                <a:srgbClr val="0D0D0D"/>
              </a:buClr>
              <a:buFont typeface="+mj-lt"/>
              <a:buAutoNum type="arabicPeriod"/>
              <a:defRPr/>
            </a:pPr>
            <a:r>
              <a:rPr lang="en-US" sz="1200" spc="-1">
                <a:uFill>
                  <a:solidFill>
                    <a:srgbClr val="FFFFFF"/>
                  </a:solidFill>
                </a:uFill>
                <a:ea typeface="DejaVu Sans"/>
              </a:rPr>
              <a:t>Kubernetes, micro-services and container management </a:t>
            </a:r>
          </a:p>
          <a:p>
            <a:pPr marL="525780" lvl="4" indent="-182880">
              <a:buClr>
                <a:srgbClr val="0D0D0D"/>
              </a:buClr>
              <a:buFont typeface="Arial" panose="020B0604020202020204" pitchFamily="34" charset="0"/>
              <a:buChar char="•"/>
              <a:defRPr/>
            </a:pPr>
            <a: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  <a:t>SUSE CaaSP includes Kubernetes and micro-services and leveraging the keen interest in containerization, especially in AI/ML and HPC workloads</a:t>
            </a:r>
            <a:b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</a:br>
            <a:endParaRPr lang="en-US" sz="1100" spc="-1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182880" lvl="2" indent="-182880">
              <a:buClr>
                <a:srgbClr val="0D0D0D"/>
              </a:buClr>
              <a:buFont typeface="+mj-lt"/>
              <a:buAutoNum type="arabicPeriod"/>
              <a:defRPr/>
            </a:pPr>
            <a:r>
              <a:rPr lang="en-US" sz="1200" spc="-1">
                <a:uFill>
                  <a:solidFill>
                    <a:srgbClr val="FFFFFF"/>
                  </a:solidFill>
                </a:uFill>
                <a:ea typeface="DejaVu Sans"/>
              </a:rPr>
              <a:t>OpenACC and accelerators (OpenACC is a directive-based parallel programming model)</a:t>
            </a:r>
          </a:p>
          <a:p>
            <a:pPr marL="525780" lvl="4" indent="-182880">
              <a:buClr>
                <a:srgbClr val="0D0D0D"/>
              </a:buClr>
              <a:buFont typeface="Arial" panose="020B0604020202020204" pitchFamily="34" charset="0"/>
              <a:buChar char="•"/>
              <a:defRPr/>
            </a:pPr>
            <a: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  <a:t>SUSE is a contributing member of OpenACC and works closely with NVIDIA and within that community</a:t>
            </a:r>
            <a:b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</a:br>
            <a:endParaRPr lang="en-US" sz="1100" spc="-1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182880" lvl="2" indent="-182880">
              <a:buClr>
                <a:srgbClr val="0D0D0D"/>
              </a:buClr>
              <a:buFont typeface="+mj-lt"/>
              <a:buAutoNum type="arabicPeriod"/>
              <a:defRPr/>
            </a:pPr>
            <a:r>
              <a:rPr lang="en-US" sz="1200" spc="-1">
                <a:uFill>
                  <a:solidFill>
                    <a:srgbClr val="FFFFFF"/>
                  </a:solidFill>
                </a:uFill>
                <a:ea typeface="DejaVu Sans"/>
              </a:rPr>
              <a:t>SES and software-defined storage for HPC</a:t>
            </a:r>
          </a:p>
          <a:p>
            <a:pPr marL="525780" lvl="4" indent="-182880">
              <a:buClr>
                <a:srgbClr val="0D0D0D"/>
              </a:buClr>
              <a:buFont typeface="Arial" panose="020B0604020202020204" pitchFamily="34" charset="0"/>
              <a:buChar char="•"/>
              <a:defRPr/>
            </a:pPr>
            <a: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  <a:t>Ceph-based storage for HPC archival and backup</a:t>
            </a:r>
            <a:b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</a:br>
            <a:endParaRPr lang="en-US" sz="1100" spc="-1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182880" lvl="2" indent="-182880">
              <a:buClr>
                <a:srgbClr val="0D0D0D"/>
              </a:buClr>
              <a:buFont typeface="+mj-lt"/>
              <a:buAutoNum type="arabicPeriod"/>
              <a:defRPr/>
            </a:pPr>
            <a:r>
              <a:rPr lang="en-US" sz="1200" spc="-1">
                <a:uFill>
                  <a:solidFill>
                    <a:srgbClr val="FFFFFF"/>
                  </a:solidFill>
                </a:uFill>
                <a:ea typeface="DejaVu Sans"/>
              </a:rPr>
              <a:t>Arm 64 support gaining popularity</a:t>
            </a:r>
          </a:p>
          <a:p>
            <a:pPr marL="525780" lvl="4" indent="-182880">
              <a:buClr>
                <a:srgbClr val="0D0D0D"/>
              </a:buClr>
              <a:buFont typeface="Arial" panose="020B0604020202020204" pitchFamily="34" charset="0"/>
              <a:buChar char="•"/>
              <a:defRPr/>
            </a:pPr>
            <a: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  <a:t>As universities and others look to install more cost-efficient and easier to maintain Arm-based supercomputers, SUSE is working jointly with Arm, HPE, Cavium/Marvell, and Cray</a:t>
            </a:r>
          </a:p>
          <a:p>
            <a:pPr marL="525780" lvl="4" indent="-182880">
              <a:buClr>
                <a:srgbClr val="0D0D0D"/>
              </a:buClr>
              <a:buFont typeface="Arial" panose="020B0604020202020204" pitchFamily="34" charset="0"/>
              <a:buChar char="•"/>
              <a:defRPr/>
            </a:pPr>
            <a: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  <a:t>Catalyst UK is a program to use Arm-based HPE supercomputers at U. of Bristol, U. of Leicester and U. of Edinburgh</a:t>
            </a:r>
          </a:p>
          <a:p>
            <a:pPr marL="525780" lvl="4" indent="-182880">
              <a:buClr>
                <a:srgbClr val="0D0D0D"/>
              </a:buClr>
              <a:buFont typeface="Arial" panose="020B0604020202020204" pitchFamily="34" charset="0"/>
              <a:buChar char="•"/>
              <a:defRPr/>
            </a:pPr>
            <a: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  <a:t>Isambard UK is a program using Arm-based Cray supercomputers at U. of Bristol, U. of Bath, U. of Exeter and Cardiff U.</a:t>
            </a:r>
            <a:b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</a:br>
            <a:endParaRPr lang="en-US" sz="1100" spc="-1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182880" lvl="2" indent="-182880">
              <a:buClr>
                <a:srgbClr val="0D0D0D"/>
              </a:buClr>
              <a:buFont typeface="+mj-lt"/>
              <a:buAutoNum type="arabicPeriod"/>
              <a:defRPr/>
            </a:pPr>
            <a:r>
              <a:rPr lang="en-US" sz="1200" spc="-1">
                <a:uFill>
                  <a:solidFill>
                    <a:srgbClr val="FFFFFF"/>
                  </a:solidFill>
                </a:uFill>
                <a:ea typeface="DejaVu Sans"/>
              </a:rPr>
              <a:t>SUSE OpenStack Cloud – compute nodes for Arm 64 support is coming</a:t>
            </a:r>
          </a:p>
          <a:p>
            <a:pPr marL="525780" lvl="4" indent="-182880">
              <a:buClr>
                <a:srgbClr val="0D0D0D"/>
              </a:buClr>
              <a:buFont typeface="Arial" panose="020B0604020202020204" pitchFamily="34" charset="0"/>
              <a:buChar char="•"/>
              <a:defRPr/>
            </a:pPr>
            <a:r>
              <a:rPr lang="en-US" sz="1100" spc="-1">
                <a:uFill>
                  <a:solidFill>
                    <a:srgbClr val="FFFFFF"/>
                  </a:solidFill>
                </a:uFill>
                <a:ea typeface="DejaVu Sans"/>
              </a:rPr>
              <a:t>Some customers, like Gregor Mendel Institute, starting to use SOC to distribute HPC applications across the cloud to scientists and researchers on-demand. </a:t>
            </a:r>
            <a:endParaRPr kumimoji="0" lang="en-US" sz="1100" b="0" i="0" u="none" strike="noStrike" kern="1200" cap="none" spc="-1" normalizeH="0" baseline="0" noProof="0">
              <a:ln>
                <a:noFill/>
              </a:ln>
              <a:effectLst/>
              <a:uLnTx/>
              <a:uFill>
                <a:solidFill>
                  <a:srgbClr val="FFFFFF"/>
                </a:solidFill>
              </a:uFill>
              <a:ea typeface="DejaVu Sans"/>
              <a:cs typeface="+mn-cs"/>
            </a:endParaRPr>
          </a:p>
        </p:txBody>
      </p:sp>
      <p:sp>
        <p:nvSpPr>
          <p:cNvPr id="1071" name="CustomShape 2"/>
          <p:cNvSpPr/>
          <p:nvPr/>
        </p:nvSpPr>
        <p:spPr>
          <a:xfrm>
            <a:off x="4276800" y="10158480"/>
            <a:ext cx="3275640" cy="532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marL="0" marR="0" lvl="0" indent="0" algn="r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020E3-1738-4AE2-967C-140FEC77F80E}" type="slidenum"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00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1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8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3" y="936903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912623"/>
            <a:ext cx="7620000" cy="582916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srgbClr val="02D35F"/>
                </a:solidFill>
              </a:rPr>
              <a:pPr/>
              <a:t>‹#›</a:t>
            </a:fld>
            <a:endParaRPr lang="en-US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1_2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74646" y="429777"/>
            <a:ext cx="7640707" cy="3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874643" y="1123952"/>
            <a:ext cx="3896895" cy="354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17492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0479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98442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92093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943433" y="1124675"/>
            <a:ext cx="3900533" cy="354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17492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0479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98442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92093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89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783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6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566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457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34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4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132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89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783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6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566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457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34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4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132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06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832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Column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6848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68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7861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181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3" y="936903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912623"/>
            <a:ext cx="7620000" cy="582916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3115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07" indent="-112710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476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8" y="2926840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8" y="4218742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1" y="486206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37075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8"/>
            <a:ext cx="7966144" cy="3184414"/>
          </a:xfrm>
        </p:spPr>
        <p:txBody>
          <a:bodyPr/>
          <a:lstStyle>
            <a:lvl3pPr marL="228594" indent="-114297">
              <a:defRPr/>
            </a:lvl3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1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tabLst>
                <a:tab pos="685783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2" y="1124674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1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tabLst>
                <a:tab pos="685783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7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2" y="1382264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1" y="990447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297" indent="-114297">
              <a:buFont typeface="Arial" panose="020B0604020202020204" pitchFamily="34" charset="0"/>
              <a:buChar char="•"/>
              <a:defRPr sz="1100" b="0"/>
            </a:lvl2pPr>
            <a:lvl3pPr marL="228594" indent="-114297">
              <a:buFont typeface="Arial" panose="020B0604020202020204" pitchFamily="34" charset="0"/>
              <a:buChar char="-"/>
              <a:defRPr sz="900"/>
            </a:lvl3pPr>
            <a:lvl4pPr marL="342892" indent="-114297">
              <a:buFont typeface="Arial" panose="020B0604020202020204" pitchFamily="34" charset="0"/>
              <a:buChar char="•"/>
              <a:defRPr sz="750"/>
            </a:lvl4pPr>
            <a:lvl5pPr marL="457189" indent="-114297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indent="-171446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43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40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37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297" lvl="1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594" lvl="2" indent="-114297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892" lvl="3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indent="-171446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43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40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37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297" lvl="1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594" lvl="2" indent="-114297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892" lvl="3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4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2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5" indent="-115885">
              <a:buFont typeface="Arial" panose="020B0604020202020204" pitchFamily="34" charset="0"/>
              <a:buChar char="•"/>
              <a:defRPr sz="1050" b="0"/>
            </a:lvl2pPr>
            <a:lvl3pPr marL="231770" indent="-115885">
              <a:buFont typeface="Arial" panose="020B0604020202020204" pitchFamily="34" charset="0"/>
              <a:buChar char="-"/>
              <a:defRPr sz="900"/>
            </a:lvl3pPr>
            <a:lvl4pPr marL="341305" indent="-115885">
              <a:buFont typeface="Arial" panose="020B0604020202020204" pitchFamily="34" charset="0"/>
              <a:buChar char="•"/>
              <a:defRPr sz="750"/>
            </a:lvl4pPr>
            <a:lvl5pPr marL="457189" indent="-115885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Column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4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1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 defTabSz="685783">
                <a:defRPr/>
              </a:pPr>
              <a:t>‹#›</a:t>
            </a:fld>
            <a:endParaRPr lang="en-US" sz="68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7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 defTabSz="685783">
                <a:defRPr/>
              </a:pPr>
              <a:t>‹#›</a:t>
            </a:fld>
            <a:endParaRPr lang="en-US" sz="68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 defTabSz="685783">
                <a:defRPr/>
              </a:pPr>
              <a:t>‹#›</a:t>
            </a:fld>
            <a:endParaRPr lang="en-US" sz="68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 defTabSz="685783">
                <a:defRPr/>
              </a:pPr>
              <a:t>‹#›</a:t>
            </a:fld>
            <a:endParaRPr lang="en-US" sz="68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9" y="2016008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31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07" indent="-112710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602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8" y="2926840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8" y="4218742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1" y="486206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37075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8"/>
            <a:ext cx="7966144" cy="3184414"/>
          </a:xfrm>
        </p:spPr>
        <p:txBody>
          <a:bodyPr/>
          <a:lstStyle>
            <a:lvl3pPr marL="228594" indent="-114297">
              <a:defRPr/>
            </a:lvl3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1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tabLst>
                <a:tab pos="685783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2" y="1124674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1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tabLst>
                <a:tab pos="685783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7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2" y="1382264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1" y="990447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297" indent="-114297">
              <a:buFont typeface="Arial" panose="020B0604020202020204" pitchFamily="34" charset="0"/>
              <a:buChar char="•"/>
              <a:defRPr sz="1100" b="0"/>
            </a:lvl2pPr>
            <a:lvl3pPr marL="228594" indent="-114297">
              <a:buFont typeface="Arial" panose="020B0604020202020204" pitchFamily="34" charset="0"/>
              <a:buChar char="-"/>
              <a:defRPr sz="900"/>
            </a:lvl3pPr>
            <a:lvl4pPr marL="342892" indent="-114297">
              <a:buFont typeface="Arial" panose="020B0604020202020204" pitchFamily="34" charset="0"/>
              <a:buChar char="•"/>
              <a:defRPr sz="750"/>
            </a:lvl4pPr>
            <a:lvl5pPr marL="457189" indent="-114297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indent="-171446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43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40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37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297" lvl="1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594" lvl="2" indent="-114297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892" lvl="3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indent="-171446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43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40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37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297" lvl="1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594" lvl="2" indent="-114297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892" lvl="3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2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5" indent="-115885">
              <a:buFont typeface="Arial" panose="020B0604020202020204" pitchFamily="34" charset="0"/>
              <a:buChar char="•"/>
              <a:defRPr sz="1050" b="0"/>
            </a:lvl2pPr>
            <a:lvl3pPr marL="231770" indent="-115885">
              <a:buFont typeface="Arial" panose="020B0604020202020204" pitchFamily="34" charset="0"/>
              <a:buChar char="-"/>
              <a:defRPr sz="900"/>
            </a:lvl3pPr>
            <a:lvl4pPr marL="341305" indent="-115885">
              <a:buFont typeface="Arial" panose="020B0604020202020204" pitchFamily="34" charset="0"/>
              <a:buChar char="•"/>
              <a:defRPr sz="750"/>
            </a:lvl4pPr>
            <a:lvl5pPr marL="457189" indent="-115885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Column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4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 defTabSz="685783">
                <a:defRPr/>
              </a:pPr>
              <a:t>‹#›</a:t>
            </a:fld>
            <a:endParaRPr lang="en-US" sz="68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 defTabSz="685783">
                <a:defRPr/>
              </a:pPr>
              <a:t>‹#›</a:t>
            </a:fld>
            <a:endParaRPr lang="en-US" sz="68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 defTabSz="685783">
                <a:defRPr/>
              </a:pPr>
              <a:t>‹#›</a:t>
            </a:fld>
            <a:endParaRPr lang="en-US" sz="68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 defTabSz="685783">
                <a:defRPr/>
              </a:pPr>
              <a:t>‹#›</a:t>
            </a:fld>
            <a:endParaRPr lang="en-US" sz="68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9" y="2016008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9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0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3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Column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9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Column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68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3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/>
              <a:pPr algn="ctr"/>
              <a:t>‹#›</a:t>
            </a:fld>
            <a:endParaRPr lang="en-US" sz="680"/>
          </a:p>
        </p:txBody>
      </p:sp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7" r:id="rId2"/>
    <p:sldLayoutId id="2147483777" r:id="rId3"/>
    <p:sldLayoutId id="2147483782" r:id="rId4"/>
    <p:sldLayoutId id="2147483826" r:id="rId5"/>
    <p:sldLayoutId id="2147483779" r:id="rId6"/>
    <p:sldLayoutId id="2147483780" r:id="rId7"/>
    <p:sldLayoutId id="2147483781" r:id="rId8"/>
    <p:sldLayoutId id="2147483784" r:id="rId9"/>
    <p:sldLayoutId id="2147483825" r:id="rId10"/>
    <p:sldLayoutId id="2147483776" r:id="rId11"/>
    <p:sldLayoutId id="2147483823" r:id="rId12"/>
    <p:sldLayoutId id="2147483802" r:id="rId13"/>
    <p:sldLayoutId id="2147483805" r:id="rId14"/>
    <p:sldLayoutId id="2147483799" r:id="rId15"/>
    <p:sldLayoutId id="2147483822" r:id="rId16"/>
    <p:sldLayoutId id="2147483981" r:id="rId17"/>
    <p:sldLayoutId id="2147484045" r:id="rId18"/>
    <p:sldLayoutId id="214748413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 userDrawn="1">
          <p15:clr>
            <a:srgbClr val="F26B43"/>
          </p15:clr>
        </p15:guide>
        <p15:guide id="2" pos="199" userDrawn="1">
          <p15:clr>
            <a:srgbClr val="F26B43"/>
          </p15:clr>
        </p15:guide>
        <p15:guide id="3" pos="5569" userDrawn="1">
          <p15:clr>
            <a:srgbClr val="F26B43"/>
          </p15:clr>
        </p15:guide>
        <p15:guide id="4" pos="549" userDrawn="1">
          <p15:clr>
            <a:srgbClr val="F26B43"/>
          </p15:clr>
        </p15:guide>
        <p15:guide id="5" pos="5211" userDrawn="1">
          <p15:clr>
            <a:srgbClr val="F26B43"/>
          </p15:clr>
        </p15:guide>
        <p15:guide id="6" orient="horz" pos="585" userDrawn="1">
          <p15:clr>
            <a:srgbClr val="F26B43"/>
          </p15:clr>
        </p15:guide>
        <p15:guide id="7" orient="horz" pos="2940" userDrawn="1">
          <p15:clr>
            <a:srgbClr val="F26B43"/>
          </p15:clr>
        </p15:guide>
        <p15:guide id="8" orient="horz" pos="215" userDrawn="1">
          <p15:clr>
            <a:srgbClr val="F26B43"/>
          </p15:clr>
        </p15:guide>
        <p15:guide id="9" orient="horz" pos="7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6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406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6" y="342901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pPr defTabSz="685783"/>
            <a:endParaRPr lang="en-US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pPr defTabSz="685783"/>
            <a:endParaRPr lang="en-US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1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 defTabSz="685783"/>
              <a:t>‹#›</a:t>
            </a:fld>
            <a:endParaRPr lang="en-US" sz="68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4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37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297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94" indent="-114297" algn="l" defTabSz="51671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892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189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6" y="342901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1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/>
              <a:t>‹#›</a:t>
            </a:fld>
            <a:endParaRPr lang="en-US" sz="68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37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297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94" indent="-114297" algn="l" defTabSz="51671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892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189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 defTabSz="914400"/>
              <a:t>‹#›</a:t>
            </a:fld>
            <a:endParaRPr lang="en-US" sz="68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9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3"/>
          <p:cNvSpPr/>
          <p:nvPr/>
        </p:nvSpPr>
        <p:spPr>
          <a:xfrm>
            <a:off x="854112" y="891429"/>
            <a:ext cx="5037321" cy="3868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0D0D0D"/>
              </a:buClr>
              <a:defRPr/>
            </a:pPr>
            <a:r>
              <a:rPr lang="en-US" sz="1800" spc="-1" dirty="0">
                <a:uFill>
                  <a:solidFill>
                    <a:srgbClr val="FFFFFF"/>
                  </a:solidFill>
                </a:uFill>
                <a:ea typeface="DejaVu Sans"/>
                <a:cs typeface="Arial"/>
              </a:rPr>
              <a:t>1</a:t>
            </a:r>
          </a:p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0D0D0D"/>
              </a:buClr>
              <a:defRPr/>
            </a:pPr>
            <a:r>
              <a:rPr lang="en-US" sz="1800" spc="-1" dirty="0">
                <a:uFill>
                  <a:solidFill>
                    <a:srgbClr val="FFFFFF"/>
                  </a:solidFill>
                </a:uFill>
                <a:cs typeface="Arial"/>
              </a:rPr>
              <a:t>2</a:t>
            </a:r>
          </a:p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0D0D0D"/>
              </a:buClr>
              <a:defRPr/>
            </a:pPr>
            <a:r>
              <a:rPr lang="en-US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3</a:t>
            </a:r>
            <a:endParaRPr lang="en-US" sz="1800" spc="-1" dirty="0">
              <a:uFill>
                <a:solidFill>
                  <a:srgbClr val="FFFFFF"/>
                </a:solidFill>
              </a:uFill>
              <a:ea typeface="DejaVu Sans"/>
              <a:cs typeface="Arial"/>
            </a:endParaRPr>
          </a:p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0D0D0D"/>
              </a:buClr>
              <a:defRPr/>
            </a:pPr>
            <a:r>
              <a:rPr lang="en-US" sz="1800" spc="-1" dirty="0">
                <a:uFill>
                  <a:solidFill>
                    <a:srgbClr val="FFFFFF"/>
                  </a:solidFill>
                </a:uFill>
                <a:ea typeface="DejaVu Sans"/>
                <a:cs typeface="Arial"/>
              </a:rPr>
              <a:t>4</a:t>
            </a:r>
          </a:p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0D0D0D"/>
              </a:buClr>
              <a:defRPr/>
            </a:pPr>
            <a:r>
              <a:rPr lang="en-US" sz="1800" spc="-1" dirty="0">
                <a:uFill>
                  <a:solidFill>
                    <a:srgbClr val="FFFFFF"/>
                  </a:solidFill>
                </a:uFill>
                <a:ea typeface="DejaVu Sans"/>
                <a:cs typeface="Arial"/>
              </a:rPr>
              <a:t>5</a:t>
            </a:r>
          </a:p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0D0D0D"/>
              </a:buClr>
              <a:defRPr/>
            </a:pPr>
            <a:r>
              <a:rPr lang="en-US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6</a:t>
            </a:r>
            <a:endParaRPr lang="en-US" sz="1800" spc="-1" dirty="0">
              <a:uFill>
                <a:solidFill>
                  <a:srgbClr val="FFFFFF"/>
                </a:solidFill>
              </a:uFill>
              <a:ea typeface="DejaVu Sans"/>
              <a:cs typeface="Arial"/>
            </a:endParaRPr>
          </a:p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0D0D0D"/>
              </a:buClr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FFFF"/>
                  </a:solidFill>
                </a:uFill>
                <a:ea typeface="DejaVu Sans"/>
                <a:cs typeface="+mn-cs"/>
              </a:rPr>
              <a:t>HPC </a:t>
            </a:r>
            <a:r>
              <a:rPr lang="en-US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mule</a:t>
            </a:r>
            <a:endParaRPr lang="en-US" sz="1800" b="0" i="0" u="none" strike="noStrike" kern="1200" cap="none" spc="-1" normalizeH="0" baseline="0" noProof="0" dirty="0">
              <a:ln>
                <a:noFill/>
              </a:ln>
              <a:effectLst/>
              <a:uLnTx/>
              <a:uFill>
                <a:solidFill>
                  <a:srgbClr val="FFFFFF"/>
                </a:solidFill>
              </a:uFill>
              <a:ea typeface="DejaVu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6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" grpId="0" build="p"/>
    </p:bldLst>
  </p:timing>
</p:sld>
</file>

<file path=ppt/theme/theme1.xml><?xml version="1.0" encoding="utf-8"?>
<a:theme xmlns:a="http://schemas.openxmlformats.org/drawingml/2006/main" name="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7_ks.potx" id="{CA153D18-3680-43C0-BAFA-A9DC7C8C6460}" vid="{79B5E05C-A7EF-4374-9621-74048ED1ECCF}"/>
    </a:ext>
  </a:extLst>
</a:theme>
</file>

<file path=ppt/theme/theme2.xml><?xml version="1.0" encoding="utf-8"?>
<a:theme xmlns:a="http://schemas.openxmlformats.org/drawingml/2006/main" name="1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7_ks.potx" id="{CA153D18-3680-43C0-BAFA-A9DC7C8C6460}" vid="{79B5E05C-A7EF-4374-9621-74048ED1ECCF}"/>
    </a:ext>
  </a:extLst>
</a:theme>
</file>

<file path=ppt/theme/theme3.xml><?xml version="1.0" encoding="utf-8"?>
<a:theme xmlns:a="http://schemas.openxmlformats.org/drawingml/2006/main" name="2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7_ks.potx" id="{CA153D18-3680-43C0-BAFA-A9DC7C8C6460}" vid="{79B5E05C-A7EF-4374-9621-74048ED1ECCF}"/>
    </a:ext>
  </a:extLst>
</a:theme>
</file>

<file path=ppt/theme/theme4.xml><?xml version="1.0" encoding="utf-8"?>
<a:theme xmlns:a="http://schemas.openxmlformats.org/drawingml/2006/main" name="3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FDA1F4B-54FC-4E71-84B0-4E10603B65B9}" vid="{7BB57357-17AF-4C1A-8826-BC019CA184B7}"/>
    </a:ext>
  </a:extLst>
</a:theme>
</file>

<file path=ppt/theme/theme5.xml><?xml version="1.0" encoding="utf-8"?>
<a:theme xmlns:a="http://schemas.openxmlformats.org/drawingml/2006/main" name="5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FDA1F4B-54FC-4E71-84B0-4E10603B65B9}" vid="{7BB57357-17AF-4C1A-8826-BC019CA184B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SUSE_16x9_Template_2016 v8a</Template>
  <Application>Microsoft Office PowerPoint</Application>
  <PresentationFormat>On-screen Show (16:9)</PresentationFormat>
  <Slides>1</Slides>
  <Notes>1</Notes>
  <HiddenSlides>1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SUSE_16x9_Template_2016 v7_ks</vt:lpstr>
      <vt:lpstr>1_SUSE_16x9_Template_2016 v7_ks</vt:lpstr>
      <vt:lpstr>2_SUSE_16x9_Template_2016 v7_ks</vt:lpstr>
      <vt:lpstr>3_SUSE_16x9_Template_2016 v7_ks</vt:lpstr>
      <vt:lpstr>5_SUSE_16x9_Template_2016 v7_ks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SUSE Software-defined Infrastructure  and Application Delivery Approach </dc:title>
  <dc:creator/>
  <cp:revision>16</cp:revision>
  <dcterms:created xsi:type="dcterms:W3CDTF">2017-05-19T20:59:13Z</dcterms:created>
  <dcterms:modified xsi:type="dcterms:W3CDTF">2020-04-30T15:07:53Z</dcterms:modified>
</cp:coreProperties>
</file>