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58000" cy="1162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3AE608F-3439-437C-8788-AB3B3EFE08E0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24400" cy="4008240"/>
          </a:xfrm>
          <a:prstGeom prst="rect">
            <a:avLst/>
          </a:prstGeom>
        </p:spPr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Next, let's examine a company that went all in on cloud-native computing and what that brought them.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Tymlez is an enterprise blockchain software provider offering clients a scalable architecture that supports developing &amp; deploying block chain applications.  One of the key requirements of this SaaS provider was to be able to deploy to customers' data centers as well as Tymlez's public cloud environments.  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By adopting a container architecture on SUSE Container as a Service Platform, Tymlex received a container management solution which allowed them to build an application for customers' different environments without having to highly customize and test in each one.  The benefits help Tymlez: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- to deploy in private datacenters as well as the cloud.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- achieve 75% faster deployment of production ready Kubernetes Clusters compared to when utilizing upstream K8s Clusters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- and vastly improve resiliency and scaling capabilities to reduce unexpected outages and meet increases in demands 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I have one more example…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55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3A38B98F-F748-4635-82D4-55857CD5016B}" type="slidenum">
              <a:rPr b="0" lang="de-DE" sz="18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8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7600" y="507600"/>
            <a:ext cx="1117656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7600" y="2660760"/>
            <a:ext cx="1117656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7600" y="50760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4840" y="50760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7600" y="266076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4840" y="266076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7600" y="507600"/>
            <a:ext cx="359856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286520" y="507600"/>
            <a:ext cx="359856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65440" y="507600"/>
            <a:ext cx="359856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507600" y="2660760"/>
            <a:ext cx="359856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286520" y="2660760"/>
            <a:ext cx="359856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65440" y="2660760"/>
            <a:ext cx="359856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07600" y="507600"/>
            <a:ext cx="11176560" cy="412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7600" y="507600"/>
            <a:ext cx="11176560" cy="412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7600" y="507600"/>
            <a:ext cx="5454000" cy="412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4840" y="507600"/>
            <a:ext cx="5454000" cy="412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07600" y="801000"/>
            <a:ext cx="4186080" cy="9556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7600" y="50760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4840" y="507600"/>
            <a:ext cx="5454000" cy="412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7600" y="266076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7600" y="507600"/>
            <a:ext cx="5454000" cy="412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4840" y="50760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4840" y="266076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7600" y="50760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4840" y="507600"/>
            <a:ext cx="5454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7600" y="2660760"/>
            <a:ext cx="1117656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507600" y="507600"/>
            <a:ext cx="11176560" cy="4121640"/>
          </a:xfrm>
          <a:prstGeom prst="rect">
            <a:avLst/>
          </a:prstGeom>
        </p:spPr>
        <p:txBody>
          <a:bodyPr lIns="0" rIns="0" tIns="0" bIns="144000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en-US" sz="800" spc="58" strike="noStrike" cap="all">
                <a:solidFill>
                  <a:srgbClr val="4472c4"/>
                </a:solidFill>
                <a:latin typeface="Work Sans Medium"/>
              </a:rPr>
              <a:t>BREADCRUMBS</a:t>
            </a:r>
            <a:endParaRPr b="0" lang="en-US" sz="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CustomShape 2"/>
          <p:cNvSpPr/>
          <p:nvPr/>
        </p:nvSpPr>
        <p:spPr>
          <a:xfrm flipH="1" rot="16200000">
            <a:off x="7706880" y="151920"/>
            <a:ext cx="2374200" cy="6565320"/>
          </a:xfrm>
          <a:custGeom>
            <a:avLst/>
            <a:gdLst/>
            <a:ahLst/>
            <a:rect l="l" t="t" r="r" b="b"/>
            <a:pathLst>
              <a:path w="1406040" h="4931305">
                <a:moveTo>
                  <a:pt x="0" y="0"/>
                </a:moveTo>
                <a:lnTo>
                  <a:pt x="1163153" y="2811"/>
                </a:lnTo>
                <a:cubicBezTo>
                  <a:pt x="1297296" y="2811"/>
                  <a:pt x="1406040" y="111555"/>
                  <a:pt x="1406040" y="245698"/>
                </a:cubicBezTo>
                <a:cubicBezTo>
                  <a:pt x="1405721" y="673089"/>
                  <a:pt x="1402407" y="4503914"/>
                  <a:pt x="1402088" y="4931305"/>
                </a:cubicBezTo>
              </a:path>
            </a:pathLst>
          </a:custGeom>
          <a:noFill/>
          <a:ln cap="rnd" w="648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5616360" y="0"/>
            <a:ext cx="0" cy="2099520"/>
          </a:xfrm>
          <a:prstGeom prst="line">
            <a:avLst/>
          </a:prstGeom>
          <a:ln cap="rnd" w="126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5532120" y="2099520"/>
            <a:ext cx="168840" cy="1688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Copyright © SUSE 2020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B59DD7A-9989-4FFA-A7CB-10072801486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6192000" y="1332000"/>
            <a:ext cx="5493240" cy="4012560"/>
          </a:xfrm>
          <a:prstGeom prst="rect">
            <a:avLst/>
          </a:prstGeom>
        </p:spPr>
        <p:txBody>
          <a:bodyPr lIns="90000" rIns="90000" tIns="540000" bIns="45000" anchor="ctr" anchorCtr="1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507600" y="2753640"/>
            <a:ext cx="4186080" cy="40690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44546a"/>
                </a:solidFill>
                <a:latin typeface="Work Sans Light"/>
              </a:rPr>
              <a:t>Imus, intum sequis aut et mi, omnihil iatiam, as nihicillam, odi beaquiam, sum es eos quibus ma nobis et excerem fuga. Nam aut reiustrum quat eatibus apienem velicti.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507600" y="801000"/>
            <a:ext cx="4186080" cy="2061360"/>
          </a:xfrm>
          <a:prstGeom prst="rect">
            <a:avLst/>
          </a:prstGeom>
        </p:spPr>
        <p:txBody>
          <a:bodyPr lIns="0" rIns="0" tIns="0" bIns="252000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This is a multi line heading with an image.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6192000" y="1332000"/>
            <a:ext cx="5493240" cy="4012560"/>
          </a:xfrm>
          <a:prstGeom prst="roundRect">
            <a:avLst>
              <a:gd name="adj" fmla="val 10813"/>
            </a:avLst>
          </a:prstGeom>
          <a:blipFill rotWithShape="0">
            <a:blip r:embed="rId1"/>
            <a:stretch>
              <a:fillRect l="116250" t="0" r="116250" b="0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2"/>
          <p:cNvSpPr/>
          <p:nvPr/>
        </p:nvSpPr>
        <p:spPr>
          <a:xfrm>
            <a:off x="1151640" y="538560"/>
            <a:ext cx="10657080" cy="68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Application>LibreOffice/6.4.3.2$Linux_X86_64 LibreOffice_project/40$Build-2</Application>
  <Words>4323</Words>
  <Paragraphs>335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2020-03-17T12:19:35Z</dcterms:created>
  <dc:creator>Stephan H.M. Klein</dc:creator>
  <dc:description/>
  <dc:language>en-US</dc:language>
  <cp:lastModifiedBy/>
  <dcterms:modified xsi:type="dcterms:W3CDTF">2020-05-04T13:47:34Z</dcterms:modified>
  <cp:revision>37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