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3"/>
  </p:notesMasterIdLst>
  <p:sldIdLst>
    <p:sldId id="350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5" userDrawn="1">
          <p15:clr>
            <a:srgbClr val="A4A3A4"/>
          </p15:clr>
        </p15:guide>
        <p15:guide id="4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C40"/>
    <a:srgbClr val="02D35F"/>
    <a:srgbClr val="F2F2F2"/>
    <a:srgbClr val="00B2E2"/>
    <a:srgbClr val="80D8F0"/>
    <a:srgbClr val="0007B0"/>
    <a:srgbClr val="E35205"/>
    <a:srgbClr val="00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6DADC-A7A4-9837-7D2A-1E0C45B8A900}" v="9" dt="2019-11-19T15:36:33.907"/>
    <p1510:client id="{5AC3B716-3990-BBF6-86BD-9AF5CF5BC5DF}" v="11" dt="2020-04-30T13:23:50.988"/>
    <p1510:client id="{9DE5C867-1B87-1629-063C-2E25A5B17F73}" v="4" dt="2020-04-20T23:32:16.637"/>
    <p1510:client id="{ED18D0E9-7087-D626-74FC-B21521AEE776}" v="36" dt="2019-11-21T09:10:45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5288" autoAdjust="0"/>
  </p:normalViewPr>
  <p:slideViewPr>
    <p:cSldViewPr snapToGrid="0" showGuides="1">
      <p:cViewPr varScale="1">
        <p:scale>
          <a:sx n="112" d="100"/>
          <a:sy n="112" d="100"/>
        </p:scale>
        <p:origin x="931" y="101"/>
      </p:cViewPr>
      <p:guideLst>
        <p:guide orient="horz" pos="2805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D13E-0250-4DDE-87F3-DC3D88732FA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15875"/>
            <a:ext cx="8229600" cy="651719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7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6" r:id="rId3"/>
    <p:sldLayoutId id="2147483823" r:id="rId4"/>
    <p:sldLayoutId id="2147483802" r:id="rId5"/>
    <p:sldLayoutId id="2147483805" r:id="rId6"/>
    <p:sldLayoutId id="2147483777" r:id="rId7"/>
    <p:sldLayoutId id="2147483801" r:id="rId8"/>
    <p:sldLayoutId id="2147483778" r:id="rId9"/>
    <p:sldLayoutId id="2147483785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03" r:id="rId17"/>
    <p:sldLayoutId id="2147483804" r:id="rId18"/>
    <p:sldLayoutId id="2147483799" r:id="rId19"/>
    <p:sldLayoutId id="2147483822" r:id="rId20"/>
    <p:sldLayoutId id="214748382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D13E-0250-4DDE-87F3-DC3D88732FA2}" type="slidenum">
              <a:rPr lang="en-GB" smtClean="0">
                <a:solidFill>
                  <a:srgbClr val="FFFFFF"/>
                </a:solidFill>
              </a:rPr>
              <a:pPr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A49EAB3A-9960-4E80-BAC9-40F2C4F6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3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22292</TotalTime>
  <Words>1086</Words>
  <Application>Microsoft Office PowerPoint</Application>
  <PresentationFormat>On-screen Show (16:9)</PresentationFormat>
  <Paragraphs>164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template2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IT Leaders</dc:title>
  <dc:creator>Scott Corfield</dc:creator>
  <cp:lastModifiedBy>Shawn Bays</cp:lastModifiedBy>
  <cp:revision>163</cp:revision>
  <dcterms:created xsi:type="dcterms:W3CDTF">2016-04-14T21:10:21Z</dcterms:created>
  <dcterms:modified xsi:type="dcterms:W3CDTF">2020-04-30T13:24:40Z</dcterms:modified>
</cp:coreProperties>
</file>