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3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1162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Schroeder" initials="BS" lastIdx="6" clrIdx="0">
    <p:extLst>
      <p:ext uri="{19B8F6BF-5375-455C-9EA6-DF929625EA0E}">
        <p15:presenceInfo xmlns:p15="http://schemas.microsoft.com/office/powerpoint/2012/main" userId="S::brent.schroeder@suse.com::27833c29-2d4e-48e5-b8ec-abbbbd46ef50" providerId="AD"/>
      </p:ext>
    </p:extLst>
  </p:cmAuthor>
  <p:cmAuthor id="2" name="Sanjeet Singh" initials="SS" lastIdx="1" clrIdx="1">
    <p:extLst>
      <p:ext uri="{19B8F6BF-5375-455C-9EA6-DF929625EA0E}">
        <p15:presenceInfo xmlns:p15="http://schemas.microsoft.com/office/powerpoint/2012/main" userId="S::sanjeet.singh@suse.com::21e91746-4a39-44e9-a898-52024df055f1" providerId="AD"/>
      </p:ext>
    </p:extLst>
  </p:cmAuthor>
  <p:cmAuthor id="3" name="Sanjeet Singh" initials="SS [2]" lastIdx="1" clrIdx="2">
    <p:extLst>
      <p:ext uri="{19B8F6BF-5375-455C-9EA6-DF929625EA0E}">
        <p15:presenceInfo xmlns:p15="http://schemas.microsoft.com/office/powerpoint/2012/main" userId="S-1-5-21-1994326832-1066739575-5522801-96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22C"/>
    <a:srgbClr val="30BA78"/>
    <a:srgbClr val="FF6A52"/>
    <a:srgbClr val="92D050"/>
    <a:srgbClr val="02D35F"/>
    <a:srgbClr val="FFFF00"/>
    <a:srgbClr val="31BA78"/>
    <a:srgbClr val="F7F7F7"/>
    <a:srgbClr val="FF8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35DDF-5671-C245-7BE9-92A8DCBEB242}" v="15" dt="2020-04-10T04:22:24.570"/>
    <p1510:client id="{17280AE4-94E2-E75B-C8AD-D26BA3EFC8FE}" v="67" dt="2020-04-15T23:02:43.558"/>
    <p1510:client id="{2AEB86D6-FDE6-4575-D05B-0CF360780FF4}" v="19" dt="2020-04-09T17:38:09.737"/>
    <p1510:client id="{3122B0E6-D00C-C10C-A29F-B1463CE56F4B}" v="3" dt="2020-04-09T21:09:18.535"/>
    <p1510:client id="{31D3DF60-19EB-4609-991C-7DD50098AB60}" v="7" dt="2020-04-09T22:40:47.082"/>
    <p1510:client id="{35936577-39A3-6210-7A77-E1D7490BC84F}" v="12" dt="2020-04-09T21:20:43.850"/>
    <p1510:client id="{3F55AC05-7620-6C1F-36C9-423F331EF20B}" v="7" dt="2020-04-09T21:31:04.683"/>
    <p1510:client id="{4AF64130-50E0-4B0E-FB14-F8B7F5C41E0E}" v="5" dt="2020-04-09T20:13:20.034"/>
    <p1510:client id="{4BF110FE-0B06-D8BD-131B-301EDEAB7D39}" v="34" dt="2020-04-14T20:46:38.753"/>
    <p1510:client id="{4DAEC813-12D5-3C54-D21A-0CD8D78F2538}" v="13" dt="2020-04-09T21:10:32.259"/>
    <p1510:client id="{B1E2F841-3264-C9D5-41B3-C6044BA5DE1F}" v="3" dt="2020-04-13T20:25:25.803"/>
    <p1510:client id="{BC49247B-B3EB-36F6-D832-4443C118DF75}" v="4" dt="2020-04-10T18:16:39.966"/>
    <p1510:client id="{BFA09F8E-B177-BDF5-DC62-F9C64995C551}" v="3" dt="2020-04-10T19:13:19.445"/>
    <p1510:client id="{C26D7352-FC67-DDEA-75A0-84A88B2EC346}" v="1" dt="2020-04-14T19:42:54.577"/>
    <p1510:client id="{C36C7627-07E7-DC7E-7BBE-AE67248FFD82}" v="1" dt="2020-04-09T21:22:33.917"/>
    <p1510:client id="{EEDC7ECB-C420-4061-5C49-B5CF25C49701}" v="10" dt="2020-04-09T20:54:21.973"/>
    <p1510:client id="{F1926205-21E3-81BA-211F-93A6CB58E791}" v="8" dt="2020-04-10T04:25:54.045"/>
    <p1510:client id="{F352024C-52AB-167B-3105-36D56DAF8C19}" v="12" dt="2020-04-10T14:13:00.646"/>
    <p1510:client id="{F3F1CB98-0CCD-60BE-2C46-239D285AC3DC}" v="214" dt="2020-04-13T22:03:41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629" autoAdjust="0"/>
  </p:normalViewPr>
  <p:slideViewPr>
    <p:cSldViewPr snapToGrid="0">
      <p:cViewPr varScale="1">
        <p:scale>
          <a:sx n="47" d="100"/>
          <a:sy n="47" d="100"/>
        </p:scale>
        <p:origin x="422" y="43"/>
      </p:cViewPr>
      <p:guideLst>
        <p:guide orient="horz" pos="2162"/>
        <p:guide pos="3840"/>
        <p:guide/>
        <p:guide orient="horz" pos="867"/>
        <p:guide orient="horz" pos="1139"/>
        <p:guide pos="302"/>
        <p:guide pos="6562"/>
        <p:guide orient="horz" pos="37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B2CD0FC-81E0-8448-8A3D-A9814784D7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0E32D5-08FA-8548-BE3C-9D78A7FA6C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9302C1-DB0E-444B-8761-BCD68366F6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638B-14E5-CA41-B543-FC67B20D47E1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EDE34E7-A997-7642-99DB-D14C75D0DC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19ED-6A59-0146-9868-4DF0DEA74146}" type="datetimeFigureOut">
              <a:rPr lang="de-DE" smtClean="0"/>
              <a:t>24.04.2020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89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75E3-D5CF-2042-8709-2F0BA8F8751D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ACC1-0918-6343-BFB9-8D2B644C02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36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b="0" i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ACC1-0918-6343-BFB9-8D2B644C02E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00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1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7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3052115-02D6-9E42-A84E-DBF902BA44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800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11DD7C-6B0E-5F4A-AE9E-2F64ED36A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7600" y="1806499"/>
            <a:ext cx="9288000" cy="590546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 i="0" spc="20" baseline="0">
                <a:solidFill>
                  <a:schemeClr val="tx1"/>
                </a:solidFill>
                <a:latin typeface="Work Sans Light" pitchFamily="2" charset="77"/>
              </a:defRPr>
            </a:lvl1pPr>
            <a:lvl2pPr>
              <a:defRPr sz="1500" b="0" i="0">
                <a:latin typeface="Work Sans Light" pitchFamily="2" charset="77"/>
              </a:defRPr>
            </a:lvl2pPr>
            <a:lvl3pPr>
              <a:defRPr sz="1500" b="0" i="0">
                <a:latin typeface="Work Sans Light" pitchFamily="2" charset="77"/>
              </a:defRPr>
            </a:lvl3pPr>
            <a:lvl4pPr>
              <a:defRPr sz="1500" b="0" i="0">
                <a:latin typeface="Work Sans Light" pitchFamily="2" charset="77"/>
              </a:defRPr>
            </a:lvl4pPr>
            <a:lvl5pPr>
              <a:defRPr sz="1500" b="0" i="0">
                <a:latin typeface="Work Sans Light" pitchFamily="2" charset="77"/>
              </a:defRPr>
            </a:lvl5pPr>
          </a:lstStyle>
          <a:p>
            <a:r>
              <a:rPr lang="en-US" noProof="0">
                <a:effectLst/>
                <a:latin typeface="Work Sans Light" pitchFamily="2" charset="77"/>
              </a:rPr>
              <a:t>Berupta sum sequi invelib earupta videst, et ut quisserro estis conem. Pitat fugitius aut lati aut lis arum cume posto to es et quaero deris sunto ommolenis volupt.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D4D7CE-5FA1-4C1F-B741-7C162145A9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Copyright © SUSE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1197BD-9F66-4524-B429-D8CD80282E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A4082F-BD5A-4235-854F-757530F3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00" y="800852"/>
            <a:ext cx="11176800" cy="808458"/>
          </a:xfrm>
        </p:spPr>
        <p:txBody>
          <a:bodyPr bIns="251999" anchor="t"/>
          <a:lstStyle>
            <a:lvl1pPr>
              <a:defRPr/>
            </a:lvl1pPr>
          </a:lstStyle>
          <a:p>
            <a:endParaRPr lang="en-US" noProof="0"/>
          </a:p>
        </p:txBody>
      </p:sp>
      <p:pic>
        <p:nvPicPr>
          <p:cNvPr id="8" name="Gepunktetes Rechteck">
            <a:extLst>
              <a:ext uri="{FF2B5EF4-FFF2-40B4-BE49-F238E27FC236}">
                <a16:creationId xmlns:a16="http://schemas.microsoft.com/office/drawing/2014/main" id="{5874C4A6-8DF8-2C45-B014-A30BF6830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03494" y="5580000"/>
            <a:ext cx="7117200" cy="1042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AF4397-4214-1544-88B4-CD689E40C8F5}"/>
              </a:ext>
            </a:extLst>
          </p:cNvPr>
          <p:cNvSpPr/>
          <p:nvPr userDrawn="1"/>
        </p:nvSpPr>
        <p:spPr>
          <a:xfrm>
            <a:off x="3211551" y="5475249"/>
            <a:ext cx="7326351" cy="22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10000"/>
              </a:lnSpc>
              <a:spcBef>
                <a:spcPts val="500"/>
              </a:spcBef>
            </a:pPr>
            <a:endParaRPr lang="x-none" sz="1200"/>
          </a:p>
        </p:txBody>
      </p:sp>
    </p:spTree>
    <p:extLst>
      <p:ext uri="{BB962C8B-B14F-4D97-AF65-F5344CB8AC3E}">
        <p14:creationId xmlns:p14="http://schemas.microsoft.com/office/powerpoint/2010/main" val="424145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1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4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0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7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51468" y="538558"/>
            <a:ext cx="10657417" cy="683744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2"/>
                </a:solidFill>
                <a:latin typeface="Work Sans Medium" pitchFamily="2" charset="77"/>
                <a:ea typeface="+mj-ea"/>
                <a:cs typeface="+mj-cs"/>
              </a:defRPr>
            </a:lvl1pPr>
          </a:lstStyle>
          <a:p>
            <a:endParaRPr lang="en-US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" b="17058"/>
          <a:stretch/>
        </p:blipFill>
        <p:spPr>
          <a:xfrm>
            <a:off x="2668738" y="2913539"/>
            <a:ext cx="2286000" cy="2286000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10" name="Picture 9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638" y="2913539"/>
            <a:ext cx="2286000" cy="22860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384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4323</Words>
  <Application>Microsoft Office PowerPoint</Application>
  <PresentationFormat>Widescreen</PresentationFormat>
  <Paragraphs>335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Stephan H.M. Klein</dc:creator>
  <cp:keywords/>
  <dc:description/>
  <cp:lastModifiedBy>Brent Schroeder</cp:lastModifiedBy>
  <cp:revision>51</cp:revision>
  <dcterms:created xsi:type="dcterms:W3CDTF">2020-03-17T12:19:35Z</dcterms:created>
  <dcterms:modified xsi:type="dcterms:W3CDTF">2020-04-24T16:49:03Z</dcterms:modified>
  <cp:category/>
</cp:coreProperties>
</file>